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51"/>
    <a:srgbClr val="39B0D4"/>
    <a:srgbClr val="9BBB59"/>
    <a:srgbClr val="727272"/>
    <a:srgbClr val="01000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CD67C2-A501-4B47-8D91-1455DF58597F}" v="9" dt="2024-09-17T08:43:29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9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pscience.iop.org/article/10.1088/1742-6596/2466/1/012028" TargetMode="External"/><Relationship Id="rId5" Type="http://schemas.openxmlformats.org/officeDocument/2006/relationships/hyperlink" Target="https://www.mdpi.com/1424-8220/23/1/403" TargetMode="External"/><Relationship Id="rId4" Type="http://schemas.openxmlformats.org/officeDocument/2006/relationships/hyperlink" Target="https://www.sciencedirect.com/journal/journal-of-agriculture-and-food-resear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r="59916"/>
          <a:stretch/>
        </p:blipFill>
        <p:spPr>
          <a:xfrm>
            <a:off x="6844005" y="1846513"/>
            <a:ext cx="3203509" cy="3426237"/>
          </a:xfrm>
          <a:prstGeom prst="rect">
            <a:avLst/>
          </a:prstGeom>
        </p:spPr>
      </p:pic>
      <p:pic>
        <p:nvPicPr>
          <p:cNvPr id="2" name="Google Shape;93;p2">
            <a:extLst>
              <a:ext uri="{FF2B5EF4-FFF2-40B4-BE49-F238E27FC236}">
                <a16:creationId xmlns:a16="http://schemas.microsoft.com/office/drawing/2014/main" id="{F4089EB8-F4D2-0788-939F-BF4960E0BC6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45425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A7C391-44A9-57E0-EEC9-58CFF9826563}"/>
              </a:ext>
            </a:extLst>
          </p:cNvPr>
          <p:cNvSpPr txBox="1"/>
          <p:nvPr/>
        </p:nvSpPr>
        <p:spPr>
          <a:xfrm>
            <a:off x="435080" y="1315437"/>
            <a:ext cx="743857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 ID: </a:t>
            </a:r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SIH1554</a:t>
            </a:r>
          </a:p>
          <a:p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Title: </a:t>
            </a:r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Smart Irrigation System for Precision Farming</a:t>
            </a:r>
          </a:p>
          <a:p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Theme: </a:t>
            </a:r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Agriculture, FoodTech &amp; Rural Development</a:t>
            </a:r>
          </a:p>
          <a:p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PS Category: </a:t>
            </a:r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Team ID: </a:t>
            </a:r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*replace*</a:t>
            </a:r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Team Name: </a:t>
            </a:r>
            <a:r>
              <a:rPr lang="en-IN" sz="2500" b="1" dirty="0">
                <a:latin typeface="Arial" panose="020B0604020202020204" pitchFamily="34" charset="0"/>
                <a:cs typeface="Arial" panose="020B0604020202020204" pitchFamily="34" charset="0"/>
              </a:rPr>
              <a:t>IrriGo</a:t>
            </a:r>
            <a:endParaRPr lang="en-GB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AF373EF-B594-E51A-C226-0A910F6205D7}"/>
              </a:ext>
            </a:extLst>
          </p:cNvPr>
          <p:cNvSpPr txBox="1">
            <a:spLocks/>
          </p:cNvSpPr>
          <p:nvPr/>
        </p:nvSpPr>
        <p:spPr bwMode="auto">
          <a:xfrm>
            <a:off x="0" y="215900"/>
            <a:ext cx="10222414" cy="940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5E11748-22B2-ED42-B08B-70F27AAC17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571" t="25926" r="25895" b="2222"/>
          <a:stretch/>
        </p:blipFill>
        <p:spPr>
          <a:xfrm>
            <a:off x="239868" y="3073116"/>
            <a:ext cx="5458523" cy="3627309"/>
          </a:xfrm>
          <a:prstGeom prst="rect">
            <a:avLst/>
          </a:prstGeom>
        </p:spPr>
      </p:pic>
      <p:pic>
        <p:nvPicPr>
          <p:cNvPr id="2" name="Picture 1" descr="A diagram of a farm&#10;&#10;Description automatically generated">
            <a:extLst>
              <a:ext uri="{FF2B5EF4-FFF2-40B4-BE49-F238E27FC236}">
                <a16:creationId xmlns:a16="http://schemas.microsoft.com/office/drawing/2014/main" id="{1AFEFC75-4265-CBB6-50F8-4F8033694B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41" t="30987" r="30792" b="29517"/>
          <a:stretch/>
        </p:blipFill>
        <p:spPr>
          <a:xfrm>
            <a:off x="4850288" y="902385"/>
            <a:ext cx="7598974" cy="3255959"/>
          </a:xfrm>
          <a:prstGeom prst="rect">
            <a:avLst/>
          </a:prstGeom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505239"/>
            <a:ext cx="12192000" cy="360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92365" y="-427955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28000" y="6489131"/>
            <a:ext cx="360000" cy="360000"/>
          </a:xfrm>
        </p:spPr>
        <p:txBody>
          <a:bodyPr/>
          <a:lstStyle/>
          <a:p>
            <a:pPr algn="ctr"/>
            <a:fld id="{677C3CE7-23F7-4828-823C-E0205DF2CF97}" type="slidenum">
              <a:rPr lang="en-US" sz="1800" b="1" smtClean="0">
                <a:solidFill>
                  <a:schemeClr val="bg1"/>
                </a:solidFill>
              </a:rPr>
              <a:pPr algn="ctr"/>
              <a:t>2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2365" y="81376"/>
            <a:ext cx="140623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IrriGo</a:t>
            </a:r>
            <a:endParaRPr lang="en-IN" sz="20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45425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-54430" y="855257"/>
            <a:ext cx="498165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Calibri"/>
                <a:ea typeface="Calibri"/>
                <a:cs typeface="Calibri"/>
              </a:rPr>
              <a:t>Sensor-Based Irrigation:</a:t>
            </a:r>
            <a:r>
              <a:rPr lang="en-US" dirty="0">
                <a:latin typeface="Calibri"/>
                <a:ea typeface="Calibri"/>
                <a:cs typeface="Calibri"/>
              </a:rPr>
              <a:t> Soil moisture is monitored by a capacitive soil sensor to automate sprinkler activation via a solenoid valve.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ea typeface="Calibri"/>
                <a:cs typeface="Calibri"/>
              </a:rPr>
              <a:t>Relay Control:</a:t>
            </a:r>
            <a:r>
              <a:rPr lang="en-US" dirty="0">
                <a:ea typeface="Calibri"/>
                <a:cs typeface="Calibri"/>
              </a:rPr>
              <a:t> A relay switches the 12V sprinkler system using a 5V microcontroller output.</a:t>
            </a:r>
            <a:endParaRPr lang="en-US" dirty="0"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ea typeface="Calibri"/>
                <a:cs typeface="Calibri"/>
              </a:rPr>
              <a:t>GSM Module:</a:t>
            </a:r>
            <a:r>
              <a:rPr lang="en-US" dirty="0">
                <a:ea typeface="Calibri"/>
                <a:cs typeface="Calibri"/>
              </a:rPr>
              <a:t> Sends SMS alerts and allows remote control of the irrigation system.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ACDA5-1AB6-4643-9942-D160F63648ED}"/>
              </a:ext>
            </a:extLst>
          </p:cNvPr>
          <p:cNvSpPr txBox="1"/>
          <p:nvPr/>
        </p:nvSpPr>
        <p:spPr>
          <a:xfrm>
            <a:off x="6352095" y="3916064"/>
            <a:ext cx="56943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ea typeface="Calibri"/>
                <a:cs typeface="Calibri"/>
              </a:rPr>
              <a:t>Fertilizer Marketplace:</a:t>
            </a:r>
            <a:r>
              <a:rPr lang="en-US" dirty="0">
                <a:ea typeface="Calibri"/>
                <a:cs typeface="Calibri"/>
              </a:rPr>
              <a:t> Recommends fertilizers and crop suggestions based on soil data and planting history.</a:t>
            </a:r>
            <a:endParaRPr lang="en-US" dirty="0"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ea typeface="Calibri"/>
                <a:cs typeface="Calibri"/>
              </a:rPr>
              <a:t>Water Usage Graph:</a:t>
            </a:r>
            <a:r>
              <a:rPr lang="en-US" dirty="0">
                <a:ea typeface="Calibri"/>
                <a:cs typeface="Calibri"/>
              </a:rPr>
              <a:t> Tracks and displays water consumption for efficient irrigation management.</a:t>
            </a:r>
            <a:endParaRPr lang="en-US" dirty="0"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ea typeface="Calibri"/>
                <a:cs typeface="Calibri"/>
              </a:rPr>
              <a:t>Automation &amp; Timer:</a:t>
            </a:r>
            <a:r>
              <a:rPr lang="en-US" dirty="0">
                <a:ea typeface="Calibri"/>
                <a:cs typeface="Calibri"/>
              </a:rPr>
              <a:t> Automated sprinkler schedule with a manual override and a disclaimer for inaccuracies.</a:t>
            </a:r>
            <a:endParaRPr lang="en-US" dirty="0"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ea typeface="Calibri"/>
                <a:cs typeface="Calibri"/>
              </a:rPr>
              <a:t>Security &amp; Troubleshooting:</a:t>
            </a:r>
            <a:r>
              <a:rPr lang="en-US" dirty="0">
                <a:ea typeface="Calibri"/>
                <a:cs typeface="Calibri"/>
              </a:rPr>
              <a:t> Secure communication and automatic troubleshooting for system errors.</a:t>
            </a:r>
            <a:endParaRPr lang="en-US" dirty="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91F25A92-0774-2046-7EAE-19866B7BB6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01" t="16938" r="-962" b="13803"/>
          <a:stretch/>
        </p:blipFill>
        <p:spPr>
          <a:xfrm>
            <a:off x="1178093" y="693739"/>
            <a:ext cx="11198225" cy="6030689"/>
          </a:xfrm>
          <a:prstGeom prst="rect">
            <a:avLst/>
          </a:prstGeom>
        </p:spPr>
      </p:pic>
      <p:sp>
        <p:nvSpPr>
          <p:cNvPr id="23" name="Oval 22" descr="Your startup LOGO">
            <a:extLst>
              <a:ext uri="{FF2B5EF4-FFF2-40B4-BE49-F238E27FC236}">
                <a16:creationId xmlns:a16="http://schemas.microsoft.com/office/drawing/2014/main" id="{307EBAAE-EE0E-4F8B-9131-76637A8E0A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2365" y="81376"/>
            <a:ext cx="140623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IrriGo</a:t>
            </a:r>
            <a:endParaRPr lang="en-IN" sz="20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33022" y="-109751"/>
            <a:ext cx="11059064" cy="1071114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3" name="AutoShape 2" descr="CSS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CSS - Wikipedi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CSS - Wikipedi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4" descr="Node.js Applications: When Node.js Really Shows its Worth – NG Logic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AutoShape 16" descr="Node.js Applications: When Node.js Really Shows its Worth – NG Logic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AutoShape 22" descr="Node.js Applications: When Node.js Really Shows its Worth – NG Logic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" name="AutoShape 24" descr="Empower Your Projects with Mindrops' Node.js Development Services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AutoShape 26" descr="Empower Your Projects with Mindrops' Node.js Development Services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93" y="5547797"/>
            <a:ext cx="917407" cy="98293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26" y="5679381"/>
            <a:ext cx="1211335" cy="681376"/>
          </a:xfrm>
          <a:prstGeom prst="rect">
            <a:avLst/>
          </a:prstGeom>
        </p:spPr>
      </p:pic>
      <p:sp>
        <p:nvSpPr>
          <p:cNvPr id="26" name="AutoShape 28" descr="Tarjeta De Desarrollo Esp Wroom 32 Esp322 Wifi Bluetooth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195" y="5963164"/>
            <a:ext cx="1043001" cy="465873"/>
          </a:xfrm>
          <a:prstGeom prst="rect">
            <a:avLst/>
          </a:prstGeom>
        </p:spPr>
      </p:pic>
      <p:pic>
        <p:nvPicPr>
          <p:cNvPr id="9" name="Picture 8" descr="HTML5 - Wikipedia">
            <a:extLst>
              <a:ext uri="{FF2B5EF4-FFF2-40B4-BE49-F238E27FC236}">
                <a16:creationId xmlns:a16="http://schemas.microsoft.com/office/drawing/2014/main" id="{ECCCFAB6-C734-6287-8456-F4BFD0A51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71" y="5722654"/>
            <a:ext cx="594801" cy="579679"/>
          </a:xfrm>
          <a:prstGeom prst="rect">
            <a:avLst/>
          </a:prstGeom>
        </p:spPr>
      </p:pic>
      <p:pic>
        <p:nvPicPr>
          <p:cNvPr id="12" name="Picture 11" descr="File:CSS3 logo and wordmark.svg - Wikipedia">
            <a:extLst>
              <a:ext uri="{FF2B5EF4-FFF2-40B4-BE49-F238E27FC236}">
                <a16:creationId xmlns:a16="http://schemas.microsoft.com/office/drawing/2014/main" id="{0A5164BD-410F-8B8C-B600-8C36E87249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126" y="5708703"/>
            <a:ext cx="433185" cy="5925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3C9623-4F31-C80E-9E59-00F872622795}"/>
              </a:ext>
            </a:extLst>
          </p:cNvPr>
          <p:cNvSpPr txBox="1"/>
          <p:nvPr/>
        </p:nvSpPr>
        <p:spPr>
          <a:xfrm>
            <a:off x="-40368" y="952665"/>
            <a:ext cx="4049486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sz="2000" b="1" dirty="0">
                <a:latin typeface="Calibri"/>
                <a:ea typeface="ＭＳ Ｐゴシック"/>
                <a:cs typeface="Calibri"/>
              </a:rPr>
              <a:t>Components:</a:t>
            </a:r>
            <a:endParaRPr lang="en-US" sz="2000" b="1" dirty="0">
              <a:cs typeface="Calibri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Calibri"/>
                <a:ea typeface="ＭＳ Ｐゴシック"/>
                <a:cs typeface="Calibri"/>
              </a:rPr>
              <a:t>Soil moisture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/>
                <a:ea typeface="ＭＳ Ｐゴシック"/>
                <a:cs typeface="Calibri"/>
              </a:rPr>
              <a:t>Temperature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/>
                <a:ea typeface="ＭＳ Ｐゴシック"/>
                <a:cs typeface="Calibri"/>
              </a:rPr>
              <a:t>Humidity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/>
                <a:ea typeface="ＭＳ Ｐゴシック"/>
                <a:cs typeface="Calibri"/>
              </a:rPr>
              <a:t>GSM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NPK sensor</a:t>
            </a:r>
            <a:endParaRPr lang="en-GB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PH</a:t>
            </a:r>
            <a:r>
              <a:rPr lang="en-GB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Sensor</a:t>
            </a:r>
            <a:endParaRPr lang="en-GB" dirty="0">
              <a:latin typeface="Calibri"/>
              <a:ea typeface="ＭＳ Ｐゴシック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ESP32</a:t>
            </a:r>
            <a:endParaRPr lang="en-GB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cs typeface="Calibri"/>
            </a:endParaRPr>
          </a:p>
        </p:txBody>
      </p:sp>
      <p:pic>
        <p:nvPicPr>
          <p:cNvPr id="15" name="Google Shape;93;p2">
            <a:extLst>
              <a:ext uri="{FF2B5EF4-FFF2-40B4-BE49-F238E27FC236}">
                <a16:creationId xmlns:a16="http://schemas.microsoft.com/office/drawing/2014/main" id="{B243FE3C-67F5-2791-2853-FFEC7CD1A99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945425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4600B05-3584-C33F-4500-03865D5693BB}"/>
              </a:ext>
            </a:extLst>
          </p:cNvPr>
          <p:cNvSpPr txBox="1">
            <a:spLocks/>
          </p:cNvSpPr>
          <p:nvPr/>
        </p:nvSpPr>
        <p:spPr>
          <a:xfrm>
            <a:off x="11684000" y="6352835"/>
            <a:ext cx="504000" cy="50516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/>
            <a:fld id="{677C3CE7-23F7-4828-823C-E0205DF2CF97}" type="slidenum">
              <a:rPr lang="en-US" sz="1800" b="1" smtClean="0">
                <a:solidFill>
                  <a:schemeClr val="bg1"/>
                </a:solidFill>
              </a:rPr>
              <a:pPr algn="ctr"/>
              <a:t>3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ESP 32 Logo | tshirtgeek">
            <a:extLst>
              <a:ext uri="{FF2B5EF4-FFF2-40B4-BE49-F238E27FC236}">
                <a16:creationId xmlns:a16="http://schemas.microsoft.com/office/drawing/2014/main" id="{E3068D08-BAD1-366D-FC2B-BFBEC9E1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7568" y="5267195"/>
            <a:ext cx="561204" cy="56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ee High-Quality TensorFlow New Logo for Creative Design">
            <a:extLst>
              <a:ext uri="{FF2B5EF4-FFF2-40B4-BE49-F238E27FC236}">
                <a16:creationId xmlns:a16="http://schemas.microsoft.com/office/drawing/2014/main" id="{229025AE-8DEE-B884-5104-E8DED689E2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9" b="36677"/>
          <a:stretch/>
        </p:blipFill>
        <p:spPr bwMode="auto">
          <a:xfrm>
            <a:off x="8928" y="5111938"/>
            <a:ext cx="1913887" cy="48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duino Community Logo | Arduino">
            <a:extLst>
              <a:ext uri="{FF2B5EF4-FFF2-40B4-BE49-F238E27FC236}">
                <a16:creationId xmlns:a16="http://schemas.microsoft.com/office/drawing/2014/main" id="{2A58AA4F-E31A-FD75-5143-22BC5FEA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0585" y="5851606"/>
            <a:ext cx="1128958" cy="59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560CB08-E13F-B646-EE3C-2C3206392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5239"/>
            <a:ext cx="12192000" cy="360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DB4CA0BA-0903-225A-BCE7-6C1CDCE7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8000" y="6489131"/>
            <a:ext cx="360000" cy="360000"/>
          </a:xfrm>
        </p:spPr>
        <p:txBody>
          <a:bodyPr/>
          <a:lstStyle/>
          <a:p>
            <a:pPr algn="ctr"/>
            <a:fld id="{677C3CE7-23F7-4828-823C-E0205DF2CF97}" type="slidenum">
              <a:rPr lang="en-US" sz="1800" b="1" smtClean="0">
                <a:solidFill>
                  <a:schemeClr val="bg1"/>
                </a:solidFill>
              </a:rPr>
              <a:pPr algn="ctr"/>
              <a:t>3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2EF50-8D38-61BA-322F-3BAAB920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5600" y="1230313"/>
            <a:ext cx="5386917" cy="639762"/>
          </a:xfrm>
        </p:spPr>
        <p:txBody>
          <a:bodyPr/>
          <a:lstStyle/>
          <a:p>
            <a:r>
              <a:rPr lang="en-GB" sz="2800">
                <a:ea typeface="ＭＳ Ｐゴシック"/>
              </a:rPr>
              <a:t>Challenges</a:t>
            </a:r>
            <a:endParaRPr lang="en-GB" sz="280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endParaRPr lang="en-US">
              <a:ea typeface="ＭＳ Ｐゴシック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800"/>
          </a:p>
          <a:p>
            <a:pPr>
              <a:buFont typeface="Wingdings" panose="05000000000000000000" pitchFamily="2" charset="2"/>
              <a:buChar char="v"/>
            </a:pPr>
            <a:endParaRPr lang="en-US" sz="2800"/>
          </a:p>
          <a:p>
            <a:pPr marL="0" indent="0">
              <a:buNone/>
            </a:pPr>
            <a:endParaRPr lang="en-US" sz="2800"/>
          </a:p>
          <a:p>
            <a:pPr marL="0" indent="0">
              <a:buNone/>
            </a:pPr>
            <a:endParaRPr lang="en-US"/>
          </a:p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7155A-3B0F-A042-24E7-3EDE3B6FF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25636" y="1230313"/>
            <a:ext cx="5389033" cy="639762"/>
          </a:xfrm>
        </p:spPr>
        <p:txBody>
          <a:bodyPr/>
          <a:lstStyle/>
          <a:p>
            <a:r>
              <a:rPr lang="en-GB" sz="2800">
                <a:ea typeface="ＭＳ Ｐゴシック"/>
              </a:rPr>
              <a:t>Solution</a:t>
            </a:r>
            <a:endParaRPr lang="en-GB" sz="2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18B051-9D9C-C453-1E33-105570D59D3E}"/>
              </a:ext>
            </a:extLst>
          </p:cNvPr>
          <p:cNvSpPr/>
          <p:nvPr/>
        </p:nvSpPr>
        <p:spPr>
          <a:xfrm>
            <a:off x="423334" y="2006600"/>
            <a:ext cx="5243689" cy="3426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algn="just">
              <a:spcBef>
                <a:spcPct val="20000"/>
              </a:spcBef>
              <a:buFont typeface="Wingdings,Sans-Serif"/>
              <a:buChar char="v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Technical Literacy</a:t>
            </a:r>
            <a:endParaRPr lang="en-US" dirty="0">
              <a:ea typeface="Calibri"/>
              <a:cs typeface="Calibri"/>
            </a:endParaRPr>
          </a:p>
          <a:p>
            <a:pPr marL="285750" indent="-285750" algn="just">
              <a:spcBef>
                <a:spcPct val="20000"/>
              </a:spcBef>
              <a:buFont typeface="Wingdings,Sans-Serif"/>
              <a:buChar char="v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Environmental Variables</a:t>
            </a:r>
          </a:p>
          <a:p>
            <a:pPr marL="285750" indent="-285750" algn="just">
              <a:spcBef>
                <a:spcPct val="20000"/>
              </a:spcBef>
              <a:buFont typeface="Wingdings,Sans-Serif"/>
              <a:buChar char="v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Farmers Understanding about the app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6FFD5-10CD-5B70-556D-94EEA8E68B0E}"/>
              </a:ext>
            </a:extLst>
          </p:cNvPr>
          <p:cNvSpPr/>
          <p:nvPr/>
        </p:nvSpPr>
        <p:spPr>
          <a:xfrm>
            <a:off x="6096001" y="2006600"/>
            <a:ext cx="5243689" cy="34261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spcBef>
                <a:spcPct val="20000"/>
              </a:spcBef>
              <a:buFont typeface="Wingdings,Sans-Serif"/>
              <a:buChar char="v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Regional Language Support</a:t>
            </a:r>
          </a:p>
          <a:p>
            <a:pPr marL="285750" indent="-285750">
              <a:spcBef>
                <a:spcPct val="20000"/>
              </a:spcBef>
              <a:buFont typeface="Wingdings,Sans-Serif"/>
              <a:buChar char="v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Including Temperature and Humidity data in the app</a:t>
            </a:r>
          </a:p>
          <a:p>
            <a:pPr marL="285750" indent="-285750">
              <a:spcBef>
                <a:spcPct val="20000"/>
              </a:spcBef>
              <a:buFont typeface="Wingdings,Sans-Serif"/>
              <a:buChar char="v"/>
            </a:pPr>
            <a:r>
              <a:rPr lang="en-US" sz="2800" dirty="0">
                <a:solidFill>
                  <a:srgbClr val="000000"/>
                </a:solidFill>
                <a:latin typeface="Arial"/>
                <a:cs typeface="Arial"/>
              </a:rPr>
              <a:t>Technical Mentor(Agriculture sector) is assigned for certain crop.</a:t>
            </a:r>
          </a:p>
        </p:txBody>
      </p:sp>
      <p:pic>
        <p:nvPicPr>
          <p:cNvPr id="13" name="Google Shape;93;p2">
            <a:extLst>
              <a:ext uri="{FF2B5EF4-FFF2-40B4-BE49-F238E27FC236}">
                <a16:creationId xmlns:a16="http://schemas.microsoft.com/office/drawing/2014/main" id="{E742F41C-CF0F-346A-1C12-71C6A34BFF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5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Oval 13" descr="Your startup LOGO">
            <a:extLst>
              <a:ext uri="{FF2B5EF4-FFF2-40B4-BE49-F238E27FC236}">
                <a16:creationId xmlns:a16="http://schemas.microsoft.com/office/drawing/2014/main" id="{FFD6EEE1-9921-0C9F-C408-C8AEFFB8FE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2365" y="81376"/>
            <a:ext cx="140623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IrriGo</a:t>
            </a:r>
            <a:endParaRPr lang="en-IN" sz="20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ADC45E-63EB-8116-453F-3C37FA7A6B0E}"/>
              </a:ext>
            </a:extLst>
          </p:cNvPr>
          <p:cNvSpPr txBox="1">
            <a:spLocks/>
          </p:cNvSpPr>
          <p:nvPr/>
        </p:nvSpPr>
        <p:spPr>
          <a:xfrm>
            <a:off x="11684000" y="6352835"/>
            <a:ext cx="504000" cy="50516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/>
            <a:fld id="{677C3CE7-23F7-4828-823C-E0205DF2CF97}" type="slidenum">
              <a:rPr lang="en-US" sz="1800" b="1" smtClean="0">
                <a:solidFill>
                  <a:schemeClr val="bg1"/>
                </a:solidFill>
              </a:rPr>
              <a:pPr algn="ctr"/>
              <a:t>4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CA6250-FB32-4502-3EF2-E764EEC52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5239"/>
            <a:ext cx="12192000" cy="360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C1DE50B-0F71-F3D4-3FC6-5C438309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8000" y="6489131"/>
            <a:ext cx="360000" cy="360000"/>
          </a:xfrm>
        </p:spPr>
        <p:txBody>
          <a:bodyPr/>
          <a:lstStyle/>
          <a:p>
            <a:pPr algn="ctr"/>
            <a:fld id="{677C3CE7-23F7-4828-823C-E0205DF2CF97}" type="slidenum">
              <a:rPr lang="en-US" sz="1800" b="1" smtClean="0">
                <a:solidFill>
                  <a:schemeClr val="bg1"/>
                </a:solidFill>
              </a:rPr>
              <a:pPr algn="ctr"/>
              <a:t>4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1" name="Rectangle 18260">
            <a:extLst>
              <a:ext uri="{FF2B5EF4-FFF2-40B4-BE49-F238E27FC236}">
                <a16:creationId xmlns:a16="http://schemas.microsoft.com/office/drawing/2014/main" id="{62848516-7574-AA55-8E01-F101440E7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5239"/>
            <a:ext cx="12192000" cy="360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608" name="Freeform: Shape 17607">
            <a:extLst>
              <a:ext uri="{FF2B5EF4-FFF2-40B4-BE49-F238E27FC236}">
                <a16:creationId xmlns:a16="http://schemas.microsoft.com/office/drawing/2014/main" id="{165C01A5-3956-5307-BA05-42E141B87BD5}"/>
              </a:ext>
            </a:extLst>
          </p:cNvPr>
          <p:cNvSpPr/>
          <p:nvPr/>
        </p:nvSpPr>
        <p:spPr>
          <a:xfrm>
            <a:off x="1490228" y="4540188"/>
            <a:ext cx="1314568" cy="491297"/>
          </a:xfrm>
          <a:custGeom>
            <a:avLst/>
            <a:gdLst>
              <a:gd name="connsiteX0" fmla="*/ 0 w 1314568"/>
              <a:gd name="connsiteY0" fmla="*/ 0 h 491297"/>
              <a:gd name="connsiteX1" fmla="*/ 1314568 w 1314568"/>
              <a:gd name="connsiteY1" fmla="*/ 0 h 491297"/>
              <a:gd name="connsiteX2" fmla="*/ 1314568 w 1314568"/>
              <a:gd name="connsiteY2" fmla="*/ 491297 h 491297"/>
              <a:gd name="connsiteX3" fmla="*/ 0 w 1314568"/>
              <a:gd name="connsiteY3" fmla="*/ 491297 h 49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568" h="491297">
                <a:moveTo>
                  <a:pt x="0" y="0"/>
                </a:moveTo>
                <a:lnTo>
                  <a:pt x="1314568" y="0"/>
                </a:lnTo>
                <a:lnTo>
                  <a:pt x="1314568" y="491297"/>
                </a:lnTo>
                <a:lnTo>
                  <a:pt x="0" y="491297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7640" name="Freeform: Shape 17639">
            <a:extLst>
              <a:ext uri="{FF2B5EF4-FFF2-40B4-BE49-F238E27FC236}">
                <a16:creationId xmlns:a16="http://schemas.microsoft.com/office/drawing/2014/main" id="{7324CC84-6E1C-55FF-83F7-D768461876E5}"/>
              </a:ext>
            </a:extLst>
          </p:cNvPr>
          <p:cNvSpPr/>
          <p:nvPr/>
        </p:nvSpPr>
        <p:spPr>
          <a:xfrm>
            <a:off x="2507001" y="4813139"/>
            <a:ext cx="51284" cy="64818"/>
          </a:xfrm>
          <a:custGeom>
            <a:avLst/>
            <a:gdLst>
              <a:gd name="connsiteX0" fmla="*/ 26911 w 51284"/>
              <a:gd name="connsiteY0" fmla="*/ 65438 h 64818"/>
              <a:gd name="connsiteX1" fmla="*/ 15086 w 51284"/>
              <a:gd name="connsiteY1" fmla="*/ 63983 h 64818"/>
              <a:gd name="connsiteX2" fmla="*/ 5919 w 51284"/>
              <a:gd name="connsiteY2" fmla="*/ 59750 h 64818"/>
              <a:gd name="connsiteX3" fmla="*/ 339 w 51284"/>
              <a:gd name="connsiteY3" fmla="*/ 53797 h 64818"/>
              <a:gd name="connsiteX4" fmla="*/ 9107 w 51284"/>
              <a:gd name="connsiteY4" fmla="*/ 44405 h 64818"/>
              <a:gd name="connsiteX5" fmla="*/ 10303 w 51284"/>
              <a:gd name="connsiteY5" fmla="*/ 44405 h 64818"/>
              <a:gd name="connsiteX6" fmla="*/ 17743 w 51284"/>
              <a:gd name="connsiteY6" fmla="*/ 50622 h 64818"/>
              <a:gd name="connsiteX7" fmla="*/ 27044 w 51284"/>
              <a:gd name="connsiteY7" fmla="*/ 52739 h 64818"/>
              <a:gd name="connsiteX8" fmla="*/ 33953 w 51284"/>
              <a:gd name="connsiteY8" fmla="*/ 51151 h 64818"/>
              <a:gd name="connsiteX9" fmla="*/ 36344 w 51284"/>
              <a:gd name="connsiteY9" fmla="*/ 46389 h 64818"/>
              <a:gd name="connsiteX10" fmla="*/ 34617 w 51284"/>
              <a:gd name="connsiteY10" fmla="*/ 42421 h 64818"/>
              <a:gd name="connsiteX11" fmla="*/ 29170 w 51284"/>
              <a:gd name="connsiteY11" fmla="*/ 39907 h 64818"/>
              <a:gd name="connsiteX12" fmla="*/ 20932 w 51284"/>
              <a:gd name="connsiteY12" fmla="*/ 37923 h 64818"/>
              <a:gd name="connsiteX13" fmla="*/ 7247 w 51284"/>
              <a:gd name="connsiteY13" fmla="*/ 31176 h 64818"/>
              <a:gd name="connsiteX14" fmla="*/ 2996 w 51284"/>
              <a:gd name="connsiteY14" fmla="*/ 19536 h 64818"/>
              <a:gd name="connsiteX15" fmla="*/ 5919 w 51284"/>
              <a:gd name="connsiteY15" fmla="*/ 9482 h 64818"/>
              <a:gd name="connsiteX16" fmla="*/ 14289 w 51284"/>
              <a:gd name="connsiteY16" fmla="*/ 2868 h 64818"/>
              <a:gd name="connsiteX17" fmla="*/ 27044 w 51284"/>
              <a:gd name="connsiteY17" fmla="*/ 619 h 64818"/>
              <a:gd name="connsiteX18" fmla="*/ 41127 w 51284"/>
              <a:gd name="connsiteY18" fmla="*/ 3132 h 64818"/>
              <a:gd name="connsiteX19" fmla="*/ 49763 w 51284"/>
              <a:gd name="connsiteY19" fmla="*/ 9482 h 64818"/>
              <a:gd name="connsiteX20" fmla="*/ 41393 w 51284"/>
              <a:gd name="connsiteY20" fmla="*/ 18610 h 64818"/>
              <a:gd name="connsiteX21" fmla="*/ 40197 w 51284"/>
              <a:gd name="connsiteY21" fmla="*/ 18610 h 64818"/>
              <a:gd name="connsiteX22" fmla="*/ 34218 w 51284"/>
              <a:gd name="connsiteY22" fmla="*/ 14377 h 64818"/>
              <a:gd name="connsiteX23" fmla="*/ 27044 w 51284"/>
              <a:gd name="connsiteY23" fmla="*/ 12921 h 64818"/>
              <a:gd name="connsiteX24" fmla="*/ 17743 w 51284"/>
              <a:gd name="connsiteY24" fmla="*/ 18742 h 64818"/>
              <a:gd name="connsiteX25" fmla="*/ 19471 w 51284"/>
              <a:gd name="connsiteY25" fmla="*/ 22710 h 64818"/>
              <a:gd name="connsiteX26" fmla="*/ 25582 w 51284"/>
              <a:gd name="connsiteY26" fmla="*/ 25224 h 64818"/>
              <a:gd name="connsiteX27" fmla="*/ 33288 w 51284"/>
              <a:gd name="connsiteY27" fmla="*/ 26811 h 64818"/>
              <a:gd name="connsiteX28" fmla="*/ 47239 w 51284"/>
              <a:gd name="connsiteY28" fmla="*/ 33425 h 64818"/>
              <a:gd name="connsiteX29" fmla="*/ 51623 w 51284"/>
              <a:gd name="connsiteY29" fmla="*/ 45463 h 64818"/>
              <a:gd name="connsiteX30" fmla="*/ 48700 w 51284"/>
              <a:gd name="connsiteY30" fmla="*/ 56046 h 64818"/>
              <a:gd name="connsiteX31" fmla="*/ 40197 w 51284"/>
              <a:gd name="connsiteY31" fmla="*/ 63057 h 64818"/>
              <a:gd name="connsiteX32" fmla="*/ 26911 w 51284"/>
              <a:gd name="connsiteY32" fmla="*/ 6543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6911" y="65438"/>
                </a:moveTo>
                <a:cubicBezTo>
                  <a:pt x="22659" y="65438"/>
                  <a:pt x="18707" y="64942"/>
                  <a:pt x="15086" y="63983"/>
                </a:cubicBezTo>
                <a:cubicBezTo>
                  <a:pt x="11532" y="62924"/>
                  <a:pt x="8476" y="61535"/>
                  <a:pt x="5919" y="59750"/>
                </a:cubicBezTo>
                <a:cubicBezTo>
                  <a:pt x="3428" y="57997"/>
                  <a:pt x="1568" y="56013"/>
                  <a:pt x="339" y="53797"/>
                </a:cubicBezTo>
                <a:lnTo>
                  <a:pt x="9107" y="44405"/>
                </a:lnTo>
                <a:lnTo>
                  <a:pt x="10303" y="44405"/>
                </a:lnTo>
                <a:cubicBezTo>
                  <a:pt x="12429" y="47150"/>
                  <a:pt x="14887" y="49233"/>
                  <a:pt x="17743" y="50622"/>
                </a:cubicBezTo>
                <a:cubicBezTo>
                  <a:pt x="20567" y="52044"/>
                  <a:pt x="23656" y="52739"/>
                  <a:pt x="27044" y="52739"/>
                </a:cubicBezTo>
                <a:cubicBezTo>
                  <a:pt x="30133" y="52739"/>
                  <a:pt x="32425" y="52209"/>
                  <a:pt x="33953" y="51151"/>
                </a:cubicBezTo>
                <a:cubicBezTo>
                  <a:pt x="35547" y="50027"/>
                  <a:pt x="36344" y="48439"/>
                  <a:pt x="36344" y="46389"/>
                </a:cubicBezTo>
                <a:cubicBezTo>
                  <a:pt x="36344" y="44802"/>
                  <a:pt x="35746" y="43479"/>
                  <a:pt x="34617" y="42421"/>
                </a:cubicBezTo>
                <a:cubicBezTo>
                  <a:pt x="33454" y="41362"/>
                  <a:pt x="31627" y="40536"/>
                  <a:pt x="29170" y="39907"/>
                </a:cubicBezTo>
                <a:lnTo>
                  <a:pt x="20932" y="37923"/>
                </a:lnTo>
                <a:cubicBezTo>
                  <a:pt x="14621" y="36435"/>
                  <a:pt x="10071" y="34186"/>
                  <a:pt x="7247" y="31176"/>
                </a:cubicBezTo>
                <a:cubicBezTo>
                  <a:pt x="4391" y="28101"/>
                  <a:pt x="2996" y="24232"/>
                  <a:pt x="2996" y="19536"/>
                </a:cubicBezTo>
                <a:cubicBezTo>
                  <a:pt x="2996" y="15666"/>
                  <a:pt x="3959" y="12326"/>
                  <a:pt x="5919" y="9482"/>
                </a:cubicBezTo>
                <a:cubicBezTo>
                  <a:pt x="7945" y="6572"/>
                  <a:pt x="10735" y="4389"/>
                  <a:pt x="14289" y="2868"/>
                </a:cubicBezTo>
                <a:cubicBezTo>
                  <a:pt x="17910" y="1380"/>
                  <a:pt x="22161" y="619"/>
                  <a:pt x="27044" y="619"/>
                </a:cubicBezTo>
                <a:cubicBezTo>
                  <a:pt x="32690" y="619"/>
                  <a:pt x="37407" y="1479"/>
                  <a:pt x="41127" y="3132"/>
                </a:cubicBezTo>
                <a:cubicBezTo>
                  <a:pt x="44847" y="4720"/>
                  <a:pt x="47704" y="6836"/>
                  <a:pt x="49763" y="9482"/>
                </a:cubicBezTo>
                <a:lnTo>
                  <a:pt x="41393" y="18610"/>
                </a:lnTo>
                <a:lnTo>
                  <a:pt x="40197" y="18610"/>
                </a:lnTo>
                <a:cubicBezTo>
                  <a:pt x="38403" y="16691"/>
                  <a:pt x="36410" y="15269"/>
                  <a:pt x="34218" y="14377"/>
                </a:cubicBezTo>
                <a:cubicBezTo>
                  <a:pt x="32092" y="13417"/>
                  <a:pt x="29701" y="12921"/>
                  <a:pt x="27044" y="12921"/>
                </a:cubicBezTo>
                <a:cubicBezTo>
                  <a:pt x="20832" y="12921"/>
                  <a:pt x="17743" y="14873"/>
                  <a:pt x="17743" y="18742"/>
                </a:cubicBezTo>
                <a:cubicBezTo>
                  <a:pt x="17743" y="20329"/>
                  <a:pt x="18308" y="21652"/>
                  <a:pt x="19471" y="22710"/>
                </a:cubicBezTo>
                <a:cubicBezTo>
                  <a:pt x="20600" y="23702"/>
                  <a:pt x="22659" y="24529"/>
                  <a:pt x="25582" y="25224"/>
                </a:cubicBezTo>
                <a:lnTo>
                  <a:pt x="33288" y="26811"/>
                </a:lnTo>
                <a:cubicBezTo>
                  <a:pt x="39666" y="28233"/>
                  <a:pt x="44316" y="30449"/>
                  <a:pt x="47239" y="33425"/>
                </a:cubicBezTo>
                <a:cubicBezTo>
                  <a:pt x="50162" y="36435"/>
                  <a:pt x="51623" y="40436"/>
                  <a:pt x="51623" y="45463"/>
                </a:cubicBezTo>
                <a:cubicBezTo>
                  <a:pt x="51623" y="49432"/>
                  <a:pt x="50627" y="52970"/>
                  <a:pt x="48700" y="56046"/>
                </a:cubicBezTo>
                <a:cubicBezTo>
                  <a:pt x="46741" y="59055"/>
                  <a:pt x="43917" y="61403"/>
                  <a:pt x="40197" y="63057"/>
                </a:cubicBezTo>
                <a:cubicBezTo>
                  <a:pt x="36477" y="64644"/>
                  <a:pt x="32026" y="65438"/>
                  <a:pt x="26911" y="6543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9EABABE4-19BD-5674-7891-7D408170A3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2365" y="81376"/>
            <a:ext cx="140623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IrriGo</a:t>
            </a:r>
            <a:endParaRPr lang="en-IN" sz="20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455D6F-B882-9746-EA06-D1F62F46E82F}"/>
              </a:ext>
            </a:extLst>
          </p:cNvPr>
          <p:cNvSpPr/>
          <p:nvPr/>
        </p:nvSpPr>
        <p:spPr>
          <a:xfrm>
            <a:off x="2019485" y="2126052"/>
            <a:ext cx="2009829" cy="2001111"/>
          </a:xfrm>
          <a:custGeom>
            <a:avLst/>
            <a:gdLst>
              <a:gd name="connsiteX0" fmla="*/ 1004908 w 2009829"/>
              <a:gd name="connsiteY0" fmla="*/ 21 h 2001111"/>
              <a:gd name="connsiteX1" fmla="*/ 9 w 2009829"/>
              <a:gd name="connsiteY1" fmla="*/ 1000578 h 2001111"/>
              <a:gd name="connsiteX2" fmla="*/ 1004908 w 2009829"/>
              <a:gd name="connsiteY2" fmla="*/ 2001133 h 2001111"/>
              <a:gd name="connsiteX3" fmla="*/ 2009838 w 2009829"/>
              <a:gd name="connsiteY3" fmla="*/ 1000578 h 2001111"/>
              <a:gd name="connsiteX4" fmla="*/ 1004908 w 2009829"/>
              <a:gd name="connsiteY4" fmla="*/ 21 h 200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9829" h="2001111">
                <a:moveTo>
                  <a:pt x="1004908" y="21"/>
                </a:moveTo>
                <a:cubicBezTo>
                  <a:pt x="449911" y="21"/>
                  <a:pt x="9" y="447999"/>
                  <a:pt x="9" y="1000578"/>
                </a:cubicBezTo>
                <a:cubicBezTo>
                  <a:pt x="9" y="1553159"/>
                  <a:pt x="449911" y="2001133"/>
                  <a:pt x="1004908" y="2001133"/>
                </a:cubicBezTo>
                <a:cubicBezTo>
                  <a:pt x="1559935" y="2001133"/>
                  <a:pt x="2009838" y="1553159"/>
                  <a:pt x="2009838" y="1000578"/>
                </a:cubicBezTo>
                <a:cubicBezTo>
                  <a:pt x="2009838" y="447999"/>
                  <a:pt x="1559935" y="21"/>
                  <a:pt x="1004908" y="21"/>
                </a:cubicBezTo>
                <a:close/>
              </a:path>
            </a:pathLst>
          </a:custGeom>
          <a:noFill/>
          <a:ln w="356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ECA1DF3-CDEC-4FD6-DD9C-06E6D379080A}"/>
              </a:ext>
            </a:extLst>
          </p:cNvPr>
          <p:cNvSpPr/>
          <p:nvPr/>
        </p:nvSpPr>
        <p:spPr>
          <a:xfrm>
            <a:off x="2439158" y="2543898"/>
            <a:ext cx="1170509" cy="1165415"/>
          </a:xfrm>
          <a:custGeom>
            <a:avLst/>
            <a:gdLst>
              <a:gd name="connsiteX0" fmla="*/ 585426 w 1170509"/>
              <a:gd name="connsiteY0" fmla="*/ 185 h 1165415"/>
              <a:gd name="connsiteX1" fmla="*/ 172 w 1170509"/>
              <a:gd name="connsiteY1" fmla="*/ 582891 h 1165415"/>
              <a:gd name="connsiteX2" fmla="*/ 585426 w 1170509"/>
              <a:gd name="connsiteY2" fmla="*/ 1165600 h 1165415"/>
              <a:gd name="connsiteX3" fmla="*/ 1170682 w 1170509"/>
              <a:gd name="connsiteY3" fmla="*/ 582891 h 1165415"/>
              <a:gd name="connsiteX4" fmla="*/ 585426 w 1170509"/>
              <a:gd name="connsiteY4" fmla="*/ 185 h 1165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0509" h="1165415">
                <a:moveTo>
                  <a:pt x="585426" y="185"/>
                </a:moveTo>
                <a:cubicBezTo>
                  <a:pt x="262209" y="185"/>
                  <a:pt x="172" y="261081"/>
                  <a:pt x="172" y="582891"/>
                </a:cubicBezTo>
                <a:cubicBezTo>
                  <a:pt x="172" y="904738"/>
                  <a:pt x="262209" y="1165600"/>
                  <a:pt x="585426" y="1165600"/>
                </a:cubicBezTo>
                <a:cubicBezTo>
                  <a:pt x="908646" y="1165600"/>
                  <a:pt x="1170682" y="904738"/>
                  <a:pt x="1170682" y="582891"/>
                </a:cubicBezTo>
                <a:cubicBezTo>
                  <a:pt x="1170682" y="261081"/>
                  <a:pt x="908646" y="185"/>
                  <a:pt x="585426" y="185"/>
                </a:cubicBezTo>
                <a:close/>
              </a:path>
            </a:pathLst>
          </a:custGeom>
          <a:noFill/>
          <a:ln w="356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A1AA9A-A5E6-78FE-430F-FA5A233BE56D}"/>
              </a:ext>
            </a:extLst>
          </p:cNvPr>
          <p:cNvSpPr/>
          <p:nvPr/>
        </p:nvSpPr>
        <p:spPr>
          <a:xfrm rot="5400000">
            <a:off x="2760739" y="2618788"/>
            <a:ext cx="527293" cy="8466"/>
          </a:xfrm>
          <a:custGeom>
            <a:avLst/>
            <a:gdLst>
              <a:gd name="connsiteX0" fmla="*/ 297 w 527293"/>
              <a:gd name="connsiteY0" fmla="*/ 352 h 8466"/>
              <a:gd name="connsiteX1" fmla="*/ 527591 w 527293"/>
              <a:gd name="connsiteY1" fmla="*/ 352 h 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293" h="8466">
                <a:moveTo>
                  <a:pt x="297" y="352"/>
                </a:moveTo>
                <a:lnTo>
                  <a:pt x="527591" y="352"/>
                </a:lnTo>
              </a:path>
            </a:pathLst>
          </a:custGeom>
          <a:noFill/>
          <a:ln w="356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C3179A-15B7-A473-5235-E3A920030992}"/>
              </a:ext>
            </a:extLst>
          </p:cNvPr>
          <p:cNvSpPr/>
          <p:nvPr/>
        </p:nvSpPr>
        <p:spPr>
          <a:xfrm>
            <a:off x="2732784" y="1781255"/>
            <a:ext cx="659197" cy="656319"/>
          </a:xfrm>
          <a:custGeom>
            <a:avLst/>
            <a:gdLst>
              <a:gd name="connsiteX0" fmla="*/ 0 w 659197"/>
              <a:gd name="connsiteY0" fmla="*/ 0 h 656319"/>
              <a:gd name="connsiteX1" fmla="*/ 659197 w 659197"/>
              <a:gd name="connsiteY1" fmla="*/ 0 h 656319"/>
              <a:gd name="connsiteX2" fmla="*/ 659197 w 659197"/>
              <a:gd name="connsiteY2" fmla="*/ 656320 h 656319"/>
              <a:gd name="connsiteX3" fmla="*/ 0 w 659197"/>
              <a:gd name="connsiteY3" fmla="*/ 656320 h 656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97" h="656319">
                <a:moveTo>
                  <a:pt x="0" y="0"/>
                </a:moveTo>
                <a:lnTo>
                  <a:pt x="659197" y="0"/>
                </a:lnTo>
                <a:lnTo>
                  <a:pt x="659197" y="656320"/>
                </a:lnTo>
                <a:lnTo>
                  <a:pt x="0" y="656320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1B22DB0-2A3A-E8E0-42D3-F167F01E065B}"/>
              </a:ext>
            </a:extLst>
          </p:cNvPr>
          <p:cNvSpPr/>
          <p:nvPr/>
        </p:nvSpPr>
        <p:spPr>
          <a:xfrm>
            <a:off x="2995182" y="2516090"/>
            <a:ext cx="55907" cy="55656"/>
          </a:xfrm>
          <a:custGeom>
            <a:avLst/>
            <a:gdLst>
              <a:gd name="connsiteX0" fmla="*/ 0 w 55907"/>
              <a:gd name="connsiteY0" fmla="*/ 0 h 55656"/>
              <a:gd name="connsiteX1" fmla="*/ 55908 w 55907"/>
              <a:gd name="connsiteY1" fmla="*/ 0 h 55656"/>
              <a:gd name="connsiteX2" fmla="*/ 55908 w 55907"/>
              <a:gd name="connsiteY2" fmla="*/ 55656 h 55656"/>
              <a:gd name="connsiteX3" fmla="*/ 0 w 55907"/>
              <a:gd name="connsiteY3" fmla="*/ 55656 h 5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07" h="55656">
                <a:moveTo>
                  <a:pt x="0" y="0"/>
                </a:moveTo>
                <a:lnTo>
                  <a:pt x="55908" y="0"/>
                </a:lnTo>
                <a:lnTo>
                  <a:pt x="55908" y="55656"/>
                </a:lnTo>
                <a:lnTo>
                  <a:pt x="0" y="55656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3D194EE-BB7D-C4A3-AB5B-C1483C35A053}"/>
              </a:ext>
            </a:extLst>
          </p:cNvPr>
          <p:cNvSpPr/>
          <p:nvPr/>
        </p:nvSpPr>
        <p:spPr>
          <a:xfrm rot="9614129">
            <a:off x="2233800" y="3281251"/>
            <a:ext cx="527308" cy="21"/>
          </a:xfrm>
          <a:custGeom>
            <a:avLst/>
            <a:gdLst>
              <a:gd name="connsiteX0" fmla="*/ 235 w 527308"/>
              <a:gd name="connsiteY0" fmla="*/ 452 h 21"/>
              <a:gd name="connsiteX1" fmla="*/ 527544 w 527308"/>
              <a:gd name="connsiteY1" fmla="*/ 430 h 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308" h="21">
                <a:moveTo>
                  <a:pt x="235" y="452"/>
                </a:moveTo>
                <a:lnTo>
                  <a:pt x="527544" y="430"/>
                </a:lnTo>
              </a:path>
            </a:pathLst>
          </a:custGeom>
          <a:noFill/>
          <a:ln w="356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868BCB5-3FB1-1803-7A77-2F81C02BAD58}"/>
              </a:ext>
            </a:extLst>
          </p:cNvPr>
          <p:cNvSpPr/>
          <p:nvPr/>
        </p:nvSpPr>
        <p:spPr>
          <a:xfrm>
            <a:off x="1791656" y="3068174"/>
            <a:ext cx="583264" cy="580691"/>
          </a:xfrm>
          <a:custGeom>
            <a:avLst/>
            <a:gdLst>
              <a:gd name="connsiteX0" fmla="*/ 0 w 583264"/>
              <a:gd name="connsiteY0" fmla="*/ 0 h 580691"/>
              <a:gd name="connsiteX1" fmla="*/ 583265 w 583264"/>
              <a:gd name="connsiteY1" fmla="*/ 0 h 580691"/>
              <a:gd name="connsiteX2" fmla="*/ 583265 w 583264"/>
              <a:gd name="connsiteY2" fmla="*/ 580692 h 580691"/>
              <a:gd name="connsiteX3" fmla="*/ 0 w 583264"/>
              <a:gd name="connsiteY3" fmla="*/ 580692 h 58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3264" h="580691">
                <a:moveTo>
                  <a:pt x="0" y="0"/>
                </a:moveTo>
                <a:lnTo>
                  <a:pt x="583265" y="0"/>
                </a:lnTo>
                <a:lnTo>
                  <a:pt x="583265" y="580692"/>
                </a:lnTo>
                <a:lnTo>
                  <a:pt x="0" y="580692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EC2E099-F22E-16AD-5864-81C6383C0ED8}"/>
              </a:ext>
            </a:extLst>
          </p:cNvPr>
          <p:cNvSpPr/>
          <p:nvPr/>
        </p:nvSpPr>
        <p:spPr>
          <a:xfrm rot="11995194">
            <a:off x="3288016" y="3280563"/>
            <a:ext cx="527292" cy="10"/>
          </a:xfrm>
          <a:custGeom>
            <a:avLst/>
            <a:gdLst>
              <a:gd name="connsiteX0" fmla="*/ 359 w 527292"/>
              <a:gd name="connsiteY0" fmla="*/ 430 h 10"/>
              <a:gd name="connsiteX1" fmla="*/ 527652 w 527292"/>
              <a:gd name="connsiteY1" fmla="*/ 441 h 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7292" h="10">
                <a:moveTo>
                  <a:pt x="359" y="430"/>
                </a:moveTo>
                <a:lnTo>
                  <a:pt x="527652" y="441"/>
                </a:lnTo>
              </a:path>
            </a:pathLst>
          </a:custGeom>
          <a:noFill/>
          <a:ln w="356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DF6B956-6B22-DFCC-639B-74D0A45441A1}"/>
              </a:ext>
            </a:extLst>
          </p:cNvPr>
          <p:cNvSpPr/>
          <p:nvPr/>
        </p:nvSpPr>
        <p:spPr>
          <a:xfrm>
            <a:off x="3635145" y="3068174"/>
            <a:ext cx="643985" cy="641173"/>
          </a:xfrm>
          <a:custGeom>
            <a:avLst/>
            <a:gdLst>
              <a:gd name="connsiteX0" fmla="*/ 0 w 643985"/>
              <a:gd name="connsiteY0" fmla="*/ 0 h 641173"/>
              <a:gd name="connsiteX1" fmla="*/ 643986 w 643985"/>
              <a:gd name="connsiteY1" fmla="*/ 0 h 641173"/>
              <a:gd name="connsiteX2" fmla="*/ 643986 w 643985"/>
              <a:gd name="connsiteY2" fmla="*/ 641174 h 641173"/>
              <a:gd name="connsiteX3" fmla="*/ 0 w 643985"/>
              <a:gd name="connsiteY3" fmla="*/ 641174 h 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3985" h="641173">
                <a:moveTo>
                  <a:pt x="0" y="0"/>
                </a:moveTo>
                <a:lnTo>
                  <a:pt x="643986" y="0"/>
                </a:lnTo>
                <a:lnTo>
                  <a:pt x="643986" y="641174"/>
                </a:lnTo>
                <a:lnTo>
                  <a:pt x="0" y="641174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0D02546-D336-DD29-B69E-D907B8BFC068}"/>
              </a:ext>
            </a:extLst>
          </p:cNvPr>
          <p:cNvSpPr/>
          <p:nvPr/>
        </p:nvSpPr>
        <p:spPr>
          <a:xfrm rot="12886583">
            <a:off x="2278188" y="2811353"/>
            <a:ext cx="566573" cy="8"/>
          </a:xfrm>
          <a:custGeom>
            <a:avLst/>
            <a:gdLst>
              <a:gd name="connsiteX0" fmla="*/ 235 w 566573"/>
              <a:gd name="connsiteY0" fmla="*/ 383 h 8"/>
              <a:gd name="connsiteX1" fmla="*/ 566809 w 566573"/>
              <a:gd name="connsiteY1" fmla="*/ 375 h 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573" h="8">
                <a:moveTo>
                  <a:pt x="235" y="383"/>
                </a:moveTo>
                <a:lnTo>
                  <a:pt x="566809" y="375"/>
                </a:lnTo>
              </a:path>
            </a:pathLst>
          </a:custGeom>
          <a:noFill/>
          <a:ln w="356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5C7FB0D8-BDE2-E222-5E69-5A6AC4529B82}"/>
              </a:ext>
            </a:extLst>
          </p:cNvPr>
          <p:cNvSpPr/>
          <p:nvPr/>
        </p:nvSpPr>
        <p:spPr>
          <a:xfrm>
            <a:off x="1956506" y="2320674"/>
            <a:ext cx="479832" cy="477735"/>
          </a:xfrm>
          <a:custGeom>
            <a:avLst/>
            <a:gdLst>
              <a:gd name="connsiteX0" fmla="*/ 0 w 479832"/>
              <a:gd name="connsiteY0" fmla="*/ 0 h 477735"/>
              <a:gd name="connsiteX1" fmla="*/ 479832 w 479832"/>
              <a:gd name="connsiteY1" fmla="*/ 0 h 477735"/>
              <a:gd name="connsiteX2" fmla="*/ 479832 w 479832"/>
              <a:gd name="connsiteY2" fmla="*/ 477735 h 477735"/>
              <a:gd name="connsiteX3" fmla="*/ 0 w 479832"/>
              <a:gd name="connsiteY3" fmla="*/ 477735 h 47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832" h="477735">
                <a:moveTo>
                  <a:pt x="0" y="0"/>
                </a:moveTo>
                <a:lnTo>
                  <a:pt x="479832" y="0"/>
                </a:lnTo>
                <a:lnTo>
                  <a:pt x="479832" y="477735"/>
                </a:lnTo>
                <a:lnTo>
                  <a:pt x="0" y="477735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5A083A1-CE11-D93B-0B0D-95679ACC0A43}"/>
              </a:ext>
            </a:extLst>
          </p:cNvPr>
          <p:cNvSpPr/>
          <p:nvPr/>
        </p:nvSpPr>
        <p:spPr>
          <a:xfrm rot="8715992">
            <a:off x="3166451" y="2811552"/>
            <a:ext cx="566574" cy="9"/>
          </a:xfrm>
          <a:custGeom>
            <a:avLst/>
            <a:gdLst>
              <a:gd name="connsiteX0" fmla="*/ 340 w 566574"/>
              <a:gd name="connsiteY0" fmla="*/ 384 h 9"/>
              <a:gd name="connsiteX1" fmla="*/ 566914 w 566574"/>
              <a:gd name="connsiteY1" fmla="*/ 375 h 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574" h="9">
                <a:moveTo>
                  <a:pt x="340" y="384"/>
                </a:moveTo>
                <a:lnTo>
                  <a:pt x="566914" y="375"/>
                </a:lnTo>
              </a:path>
            </a:pathLst>
          </a:custGeom>
          <a:noFill/>
          <a:ln w="356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383E5A-821F-4BA9-4E8C-E698DF8F4077}"/>
              </a:ext>
            </a:extLst>
          </p:cNvPr>
          <p:cNvSpPr/>
          <p:nvPr/>
        </p:nvSpPr>
        <p:spPr>
          <a:xfrm>
            <a:off x="3613786" y="2320674"/>
            <a:ext cx="479832" cy="477735"/>
          </a:xfrm>
          <a:custGeom>
            <a:avLst/>
            <a:gdLst>
              <a:gd name="connsiteX0" fmla="*/ 0 w 479832"/>
              <a:gd name="connsiteY0" fmla="*/ 0 h 477735"/>
              <a:gd name="connsiteX1" fmla="*/ 479832 w 479832"/>
              <a:gd name="connsiteY1" fmla="*/ 0 h 477735"/>
              <a:gd name="connsiteX2" fmla="*/ 479832 w 479832"/>
              <a:gd name="connsiteY2" fmla="*/ 477735 h 477735"/>
              <a:gd name="connsiteX3" fmla="*/ 0 w 479832"/>
              <a:gd name="connsiteY3" fmla="*/ 477735 h 47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832" h="477735">
                <a:moveTo>
                  <a:pt x="0" y="0"/>
                </a:moveTo>
                <a:lnTo>
                  <a:pt x="479832" y="0"/>
                </a:lnTo>
                <a:lnTo>
                  <a:pt x="479832" y="477735"/>
                </a:lnTo>
                <a:lnTo>
                  <a:pt x="0" y="477735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309EB9E-D4A7-BBAD-F79A-12DC71543EEB}"/>
              </a:ext>
            </a:extLst>
          </p:cNvPr>
          <p:cNvSpPr/>
          <p:nvPr/>
        </p:nvSpPr>
        <p:spPr>
          <a:xfrm rot="13790861">
            <a:off x="2996881" y="3673878"/>
            <a:ext cx="566554" cy="11"/>
          </a:xfrm>
          <a:custGeom>
            <a:avLst/>
            <a:gdLst>
              <a:gd name="connsiteX0" fmla="*/ 320 w 566554"/>
              <a:gd name="connsiteY0" fmla="*/ 488 h 11"/>
              <a:gd name="connsiteX1" fmla="*/ 566874 w 566554"/>
              <a:gd name="connsiteY1" fmla="*/ 477 h 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554" h="11">
                <a:moveTo>
                  <a:pt x="320" y="488"/>
                </a:moveTo>
                <a:lnTo>
                  <a:pt x="566874" y="477"/>
                </a:lnTo>
              </a:path>
            </a:pathLst>
          </a:custGeom>
          <a:noFill/>
          <a:ln w="356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92807A0-BDBF-3E57-2A83-DCA90457EFFE}"/>
              </a:ext>
            </a:extLst>
          </p:cNvPr>
          <p:cNvSpPr/>
          <p:nvPr/>
        </p:nvSpPr>
        <p:spPr>
          <a:xfrm rot="18621108">
            <a:off x="2511623" y="3674500"/>
            <a:ext cx="566577" cy="21"/>
          </a:xfrm>
          <a:custGeom>
            <a:avLst/>
            <a:gdLst>
              <a:gd name="connsiteX0" fmla="*/ 263 w 566577"/>
              <a:gd name="connsiteY0" fmla="*/ 477 h 21"/>
              <a:gd name="connsiteX1" fmla="*/ 566840 w 566577"/>
              <a:gd name="connsiteY1" fmla="*/ 498 h 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6577" h="21">
                <a:moveTo>
                  <a:pt x="263" y="477"/>
                </a:moveTo>
                <a:lnTo>
                  <a:pt x="566840" y="498"/>
                </a:lnTo>
              </a:path>
            </a:pathLst>
          </a:custGeom>
          <a:noFill/>
          <a:ln w="356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E4E1379-4A4C-E4CE-D07E-5DDD4AAC7B86}"/>
              </a:ext>
            </a:extLst>
          </p:cNvPr>
          <p:cNvSpPr/>
          <p:nvPr/>
        </p:nvSpPr>
        <p:spPr>
          <a:xfrm>
            <a:off x="2365524" y="3793780"/>
            <a:ext cx="479823" cy="477734"/>
          </a:xfrm>
          <a:custGeom>
            <a:avLst/>
            <a:gdLst>
              <a:gd name="connsiteX0" fmla="*/ 0 w 479823"/>
              <a:gd name="connsiteY0" fmla="*/ 0 h 477734"/>
              <a:gd name="connsiteX1" fmla="*/ 479824 w 479823"/>
              <a:gd name="connsiteY1" fmla="*/ 0 h 477734"/>
              <a:gd name="connsiteX2" fmla="*/ 479824 w 479823"/>
              <a:gd name="connsiteY2" fmla="*/ 477735 h 477734"/>
              <a:gd name="connsiteX3" fmla="*/ 0 w 479823"/>
              <a:gd name="connsiteY3" fmla="*/ 477735 h 477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9823" h="477734">
                <a:moveTo>
                  <a:pt x="0" y="0"/>
                </a:moveTo>
                <a:lnTo>
                  <a:pt x="479824" y="0"/>
                </a:lnTo>
                <a:lnTo>
                  <a:pt x="479824" y="477735"/>
                </a:lnTo>
                <a:lnTo>
                  <a:pt x="0" y="477735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58D41AA-4EC7-4AA6-20A8-DDB84400C901}"/>
              </a:ext>
            </a:extLst>
          </p:cNvPr>
          <p:cNvSpPr/>
          <p:nvPr/>
        </p:nvSpPr>
        <p:spPr>
          <a:xfrm>
            <a:off x="3097526" y="3752838"/>
            <a:ext cx="599267" cy="596658"/>
          </a:xfrm>
          <a:custGeom>
            <a:avLst/>
            <a:gdLst>
              <a:gd name="connsiteX0" fmla="*/ 0 w 599267"/>
              <a:gd name="connsiteY0" fmla="*/ 0 h 596658"/>
              <a:gd name="connsiteX1" fmla="*/ 599267 w 599267"/>
              <a:gd name="connsiteY1" fmla="*/ 0 h 596658"/>
              <a:gd name="connsiteX2" fmla="*/ 599267 w 599267"/>
              <a:gd name="connsiteY2" fmla="*/ 596659 h 596658"/>
              <a:gd name="connsiteX3" fmla="*/ 0 w 599267"/>
              <a:gd name="connsiteY3" fmla="*/ 596659 h 59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9267" h="596658">
                <a:moveTo>
                  <a:pt x="0" y="0"/>
                </a:moveTo>
                <a:lnTo>
                  <a:pt x="599267" y="0"/>
                </a:lnTo>
                <a:lnTo>
                  <a:pt x="599267" y="596659"/>
                </a:lnTo>
                <a:lnTo>
                  <a:pt x="0" y="596659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EB02AE1-31CF-FDF6-6784-C0394AE6A5DF}"/>
              </a:ext>
            </a:extLst>
          </p:cNvPr>
          <p:cNvSpPr/>
          <p:nvPr/>
        </p:nvSpPr>
        <p:spPr>
          <a:xfrm>
            <a:off x="2656851" y="2760650"/>
            <a:ext cx="735130" cy="731955"/>
          </a:xfrm>
          <a:custGeom>
            <a:avLst/>
            <a:gdLst>
              <a:gd name="connsiteX0" fmla="*/ 0 w 735130"/>
              <a:gd name="connsiteY0" fmla="*/ 0 h 731955"/>
              <a:gd name="connsiteX1" fmla="*/ 735130 w 735130"/>
              <a:gd name="connsiteY1" fmla="*/ 0 h 731955"/>
              <a:gd name="connsiteX2" fmla="*/ 735130 w 735130"/>
              <a:gd name="connsiteY2" fmla="*/ 731956 h 731955"/>
              <a:gd name="connsiteX3" fmla="*/ 0 w 735130"/>
              <a:gd name="connsiteY3" fmla="*/ 731956 h 73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5130" h="731955">
                <a:moveTo>
                  <a:pt x="0" y="0"/>
                </a:moveTo>
                <a:lnTo>
                  <a:pt x="735130" y="0"/>
                </a:lnTo>
                <a:lnTo>
                  <a:pt x="735130" y="731956"/>
                </a:lnTo>
                <a:lnTo>
                  <a:pt x="0" y="731956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1D60B4E-BF5F-8DF6-5C62-423CF9FCD736}"/>
              </a:ext>
            </a:extLst>
          </p:cNvPr>
          <p:cNvSpPr/>
          <p:nvPr/>
        </p:nvSpPr>
        <p:spPr>
          <a:xfrm>
            <a:off x="3463858" y="2755715"/>
            <a:ext cx="55899" cy="55664"/>
          </a:xfrm>
          <a:custGeom>
            <a:avLst/>
            <a:gdLst>
              <a:gd name="connsiteX0" fmla="*/ 0 w 55899"/>
              <a:gd name="connsiteY0" fmla="*/ 0 h 55664"/>
              <a:gd name="connsiteX1" fmla="*/ 55900 w 55899"/>
              <a:gd name="connsiteY1" fmla="*/ 0 h 55664"/>
              <a:gd name="connsiteX2" fmla="*/ 55900 w 55899"/>
              <a:gd name="connsiteY2" fmla="*/ 55665 h 55664"/>
              <a:gd name="connsiteX3" fmla="*/ 0 w 55899"/>
              <a:gd name="connsiteY3" fmla="*/ 55665 h 5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99" h="55664">
                <a:moveTo>
                  <a:pt x="0" y="0"/>
                </a:moveTo>
                <a:lnTo>
                  <a:pt x="55900" y="0"/>
                </a:lnTo>
                <a:lnTo>
                  <a:pt x="55900" y="55665"/>
                </a:lnTo>
                <a:lnTo>
                  <a:pt x="0" y="55665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32B150E-FC0E-07CE-465D-0D7AC672E3D0}"/>
              </a:ext>
            </a:extLst>
          </p:cNvPr>
          <p:cNvSpPr/>
          <p:nvPr/>
        </p:nvSpPr>
        <p:spPr>
          <a:xfrm>
            <a:off x="3551713" y="3259881"/>
            <a:ext cx="55899" cy="55664"/>
          </a:xfrm>
          <a:custGeom>
            <a:avLst/>
            <a:gdLst>
              <a:gd name="connsiteX0" fmla="*/ 0 w 55899"/>
              <a:gd name="connsiteY0" fmla="*/ 0 h 55664"/>
              <a:gd name="connsiteX1" fmla="*/ 55900 w 55899"/>
              <a:gd name="connsiteY1" fmla="*/ 0 h 55664"/>
              <a:gd name="connsiteX2" fmla="*/ 55900 w 55899"/>
              <a:gd name="connsiteY2" fmla="*/ 55665 h 55664"/>
              <a:gd name="connsiteX3" fmla="*/ 0 w 55899"/>
              <a:gd name="connsiteY3" fmla="*/ 55665 h 5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99" h="55664">
                <a:moveTo>
                  <a:pt x="0" y="0"/>
                </a:moveTo>
                <a:lnTo>
                  <a:pt x="55900" y="0"/>
                </a:lnTo>
                <a:lnTo>
                  <a:pt x="55900" y="55665"/>
                </a:lnTo>
                <a:lnTo>
                  <a:pt x="0" y="55665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37F23D1-30A4-2F28-7C02-A64C29460059}"/>
              </a:ext>
            </a:extLst>
          </p:cNvPr>
          <p:cNvSpPr/>
          <p:nvPr/>
        </p:nvSpPr>
        <p:spPr>
          <a:xfrm>
            <a:off x="3237224" y="3633847"/>
            <a:ext cx="55907" cy="55656"/>
          </a:xfrm>
          <a:custGeom>
            <a:avLst/>
            <a:gdLst>
              <a:gd name="connsiteX0" fmla="*/ 0 w 55907"/>
              <a:gd name="connsiteY0" fmla="*/ 0 h 55656"/>
              <a:gd name="connsiteX1" fmla="*/ 55908 w 55907"/>
              <a:gd name="connsiteY1" fmla="*/ 0 h 55656"/>
              <a:gd name="connsiteX2" fmla="*/ 55908 w 55907"/>
              <a:gd name="connsiteY2" fmla="*/ 55656 h 55656"/>
              <a:gd name="connsiteX3" fmla="*/ 0 w 55907"/>
              <a:gd name="connsiteY3" fmla="*/ 55656 h 5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07" h="55656">
                <a:moveTo>
                  <a:pt x="0" y="0"/>
                </a:moveTo>
                <a:lnTo>
                  <a:pt x="55908" y="0"/>
                </a:lnTo>
                <a:lnTo>
                  <a:pt x="55908" y="55656"/>
                </a:lnTo>
                <a:lnTo>
                  <a:pt x="0" y="55656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B74ADCA-7B7A-0777-B76E-7D62D48DF213}"/>
              </a:ext>
            </a:extLst>
          </p:cNvPr>
          <p:cNvSpPr/>
          <p:nvPr/>
        </p:nvSpPr>
        <p:spPr>
          <a:xfrm>
            <a:off x="2777264" y="3633847"/>
            <a:ext cx="55899" cy="55656"/>
          </a:xfrm>
          <a:custGeom>
            <a:avLst/>
            <a:gdLst>
              <a:gd name="connsiteX0" fmla="*/ 0 w 55899"/>
              <a:gd name="connsiteY0" fmla="*/ 0 h 55656"/>
              <a:gd name="connsiteX1" fmla="*/ 55900 w 55899"/>
              <a:gd name="connsiteY1" fmla="*/ 0 h 55656"/>
              <a:gd name="connsiteX2" fmla="*/ 55900 w 55899"/>
              <a:gd name="connsiteY2" fmla="*/ 55656 h 55656"/>
              <a:gd name="connsiteX3" fmla="*/ 0 w 55899"/>
              <a:gd name="connsiteY3" fmla="*/ 55656 h 5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99" h="55656">
                <a:moveTo>
                  <a:pt x="0" y="0"/>
                </a:moveTo>
                <a:lnTo>
                  <a:pt x="55900" y="0"/>
                </a:lnTo>
                <a:lnTo>
                  <a:pt x="55900" y="55656"/>
                </a:lnTo>
                <a:lnTo>
                  <a:pt x="0" y="55656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6AB2EF6-DB0E-1A3D-8AE6-BE0AB0213BA4}"/>
              </a:ext>
            </a:extLst>
          </p:cNvPr>
          <p:cNvSpPr/>
          <p:nvPr/>
        </p:nvSpPr>
        <p:spPr>
          <a:xfrm>
            <a:off x="2436339" y="3259881"/>
            <a:ext cx="55899" cy="55664"/>
          </a:xfrm>
          <a:custGeom>
            <a:avLst/>
            <a:gdLst>
              <a:gd name="connsiteX0" fmla="*/ 0 w 55899"/>
              <a:gd name="connsiteY0" fmla="*/ 0 h 55664"/>
              <a:gd name="connsiteX1" fmla="*/ 55900 w 55899"/>
              <a:gd name="connsiteY1" fmla="*/ 0 h 55664"/>
              <a:gd name="connsiteX2" fmla="*/ 55900 w 55899"/>
              <a:gd name="connsiteY2" fmla="*/ 55665 h 55664"/>
              <a:gd name="connsiteX3" fmla="*/ 0 w 55899"/>
              <a:gd name="connsiteY3" fmla="*/ 55665 h 5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99" h="55664">
                <a:moveTo>
                  <a:pt x="0" y="0"/>
                </a:moveTo>
                <a:lnTo>
                  <a:pt x="55900" y="0"/>
                </a:lnTo>
                <a:lnTo>
                  <a:pt x="55900" y="55665"/>
                </a:lnTo>
                <a:lnTo>
                  <a:pt x="0" y="55665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F1F0A46-95D2-05E5-33D7-DA0DDDCDB576}"/>
              </a:ext>
            </a:extLst>
          </p:cNvPr>
          <p:cNvSpPr/>
          <p:nvPr/>
        </p:nvSpPr>
        <p:spPr>
          <a:xfrm>
            <a:off x="2511005" y="2765773"/>
            <a:ext cx="55899" cy="55656"/>
          </a:xfrm>
          <a:custGeom>
            <a:avLst/>
            <a:gdLst>
              <a:gd name="connsiteX0" fmla="*/ 0 w 55899"/>
              <a:gd name="connsiteY0" fmla="*/ 0 h 55656"/>
              <a:gd name="connsiteX1" fmla="*/ 55900 w 55899"/>
              <a:gd name="connsiteY1" fmla="*/ 0 h 55656"/>
              <a:gd name="connsiteX2" fmla="*/ 55900 w 55899"/>
              <a:gd name="connsiteY2" fmla="*/ 55656 h 55656"/>
              <a:gd name="connsiteX3" fmla="*/ 0 w 55899"/>
              <a:gd name="connsiteY3" fmla="*/ 55656 h 5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99" h="55656">
                <a:moveTo>
                  <a:pt x="0" y="0"/>
                </a:moveTo>
                <a:lnTo>
                  <a:pt x="55900" y="0"/>
                </a:lnTo>
                <a:lnTo>
                  <a:pt x="55900" y="55656"/>
                </a:lnTo>
                <a:lnTo>
                  <a:pt x="0" y="55656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D6A9FF0-D9AF-E468-7C9E-B3FEAF18D427}"/>
              </a:ext>
            </a:extLst>
          </p:cNvPr>
          <p:cNvSpPr/>
          <p:nvPr/>
        </p:nvSpPr>
        <p:spPr>
          <a:xfrm>
            <a:off x="305537" y="2126055"/>
            <a:ext cx="1353096" cy="491297"/>
          </a:xfrm>
          <a:custGeom>
            <a:avLst/>
            <a:gdLst>
              <a:gd name="connsiteX0" fmla="*/ 0 w 1353096"/>
              <a:gd name="connsiteY0" fmla="*/ 0 h 491297"/>
              <a:gd name="connsiteX1" fmla="*/ 1353096 w 1353096"/>
              <a:gd name="connsiteY1" fmla="*/ 0 h 491297"/>
              <a:gd name="connsiteX2" fmla="*/ 1353096 w 1353096"/>
              <a:gd name="connsiteY2" fmla="*/ 491298 h 491297"/>
              <a:gd name="connsiteX3" fmla="*/ 0 w 1353096"/>
              <a:gd name="connsiteY3" fmla="*/ 491298 h 491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3096" h="491297">
                <a:moveTo>
                  <a:pt x="0" y="0"/>
                </a:moveTo>
                <a:lnTo>
                  <a:pt x="1353096" y="0"/>
                </a:lnTo>
                <a:lnTo>
                  <a:pt x="1353096" y="491298"/>
                </a:lnTo>
                <a:lnTo>
                  <a:pt x="0" y="491298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CC6EE01-6A10-A24E-412C-2CE9E15BD8A0}"/>
              </a:ext>
            </a:extLst>
          </p:cNvPr>
          <p:cNvSpPr/>
          <p:nvPr/>
        </p:nvSpPr>
        <p:spPr>
          <a:xfrm>
            <a:off x="546202" y="2286222"/>
            <a:ext cx="34942" cy="13757"/>
          </a:xfrm>
          <a:custGeom>
            <a:avLst/>
            <a:gdLst>
              <a:gd name="connsiteX0" fmla="*/ 35050 w 34942"/>
              <a:gd name="connsiteY0" fmla="*/ 14076 h 13757"/>
              <a:gd name="connsiteX1" fmla="*/ 108 w 34942"/>
              <a:gd name="connsiteY1" fmla="*/ 14076 h 13757"/>
              <a:gd name="connsiteX2" fmla="*/ 108 w 34942"/>
              <a:gd name="connsiteY2" fmla="*/ 319 h 13757"/>
              <a:gd name="connsiteX3" fmla="*/ 35050 w 34942"/>
              <a:gd name="connsiteY3" fmla="*/ 319 h 1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2" h="13757">
                <a:moveTo>
                  <a:pt x="35050" y="14076"/>
                </a:moveTo>
                <a:lnTo>
                  <a:pt x="108" y="14076"/>
                </a:lnTo>
                <a:lnTo>
                  <a:pt x="108" y="319"/>
                </a:lnTo>
                <a:lnTo>
                  <a:pt x="35050" y="31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38E61DD-0906-1A87-36B4-30D9046C272B}"/>
              </a:ext>
            </a:extLst>
          </p:cNvPr>
          <p:cNvSpPr/>
          <p:nvPr/>
        </p:nvSpPr>
        <p:spPr>
          <a:xfrm>
            <a:off x="624401" y="2250505"/>
            <a:ext cx="70150" cy="82809"/>
          </a:xfrm>
          <a:custGeom>
            <a:avLst/>
            <a:gdLst>
              <a:gd name="connsiteX0" fmla="*/ 53925 w 70150"/>
              <a:gd name="connsiteY0" fmla="*/ 31405 h 82809"/>
              <a:gd name="connsiteX1" fmla="*/ 53925 w 70150"/>
              <a:gd name="connsiteY1" fmla="*/ 319 h 82809"/>
              <a:gd name="connsiteX2" fmla="*/ 70267 w 70150"/>
              <a:gd name="connsiteY2" fmla="*/ 319 h 82809"/>
              <a:gd name="connsiteX3" fmla="*/ 70267 w 70150"/>
              <a:gd name="connsiteY3" fmla="*/ 83128 h 82809"/>
              <a:gd name="connsiteX4" fmla="*/ 53925 w 70150"/>
              <a:gd name="connsiteY4" fmla="*/ 83128 h 82809"/>
              <a:gd name="connsiteX5" fmla="*/ 53925 w 70150"/>
              <a:gd name="connsiteY5" fmla="*/ 45427 h 82809"/>
              <a:gd name="connsiteX6" fmla="*/ 16591 w 70150"/>
              <a:gd name="connsiteY6" fmla="*/ 45427 h 82809"/>
              <a:gd name="connsiteX7" fmla="*/ 16591 w 70150"/>
              <a:gd name="connsiteY7" fmla="*/ 83128 h 82809"/>
              <a:gd name="connsiteX8" fmla="*/ 116 w 70150"/>
              <a:gd name="connsiteY8" fmla="*/ 83128 h 82809"/>
              <a:gd name="connsiteX9" fmla="*/ 116 w 70150"/>
              <a:gd name="connsiteY9" fmla="*/ 319 h 82809"/>
              <a:gd name="connsiteX10" fmla="*/ 16591 w 70150"/>
              <a:gd name="connsiteY10" fmla="*/ 319 h 82809"/>
              <a:gd name="connsiteX11" fmla="*/ 16591 w 70150"/>
              <a:gd name="connsiteY11" fmla="*/ 31405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150" h="82809">
                <a:moveTo>
                  <a:pt x="53925" y="31405"/>
                </a:moveTo>
                <a:lnTo>
                  <a:pt x="53925" y="319"/>
                </a:lnTo>
                <a:lnTo>
                  <a:pt x="70267" y="319"/>
                </a:lnTo>
                <a:lnTo>
                  <a:pt x="70267" y="83128"/>
                </a:lnTo>
                <a:lnTo>
                  <a:pt x="53925" y="83128"/>
                </a:lnTo>
                <a:lnTo>
                  <a:pt x="53925" y="45427"/>
                </a:lnTo>
                <a:lnTo>
                  <a:pt x="16591" y="45427"/>
                </a:lnTo>
                <a:lnTo>
                  <a:pt x="16591" y="83128"/>
                </a:lnTo>
                <a:lnTo>
                  <a:pt x="116" y="83128"/>
                </a:lnTo>
                <a:lnTo>
                  <a:pt x="116" y="319"/>
                </a:lnTo>
                <a:lnTo>
                  <a:pt x="16591" y="319"/>
                </a:lnTo>
                <a:lnTo>
                  <a:pt x="16591" y="31405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0382F6D-445F-92EE-E302-5F0793AD7EEE}"/>
              </a:ext>
            </a:extLst>
          </p:cNvPr>
          <p:cNvSpPr/>
          <p:nvPr/>
        </p:nvSpPr>
        <p:spPr>
          <a:xfrm>
            <a:off x="710969" y="2269686"/>
            <a:ext cx="57927" cy="64818"/>
          </a:xfrm>
          <a:custGeom>
            <a:avLst/>
            <a:gdLst>
              <a:gd name="connsiteX0" fmla="*/ 56593 w 57927"/>
              <a:gd name="connsiteY0" fmla="*/ 36300 h 64818"/>
              <a:gd name="connsiteX1" fmla="*/ 16203 w 57927"/>
              <a:gd name="connsiteY1" fmla="*/ 36300 h 64818"/>
              <a:gd name="connsiteX2" fmla="*/ 20853 w 57927"/>
              <a:gd name="connsiteY2" fmla="*/ 48073 h 64818"/>
              <a:gd name="connsiteX3" fmla="*/ 31748 w 57927"/>
              <a:gd name="connsiteY3" fmla="*/ 51777 h 64818"/>
              <a:gd name="connsiteX4" fmla="*/ 40517 w 57927"/>
              <a:gd name="connsiteY4" fmla="*/ 49793 h 64818"/>
              <a:gd name="connsiteX5" fmla="*/ 45964 w 57927"/>
              <a:gd name="connsiteY5" fmla="*/ 43708 h 64818"/>
              <a:gd name="connsiteX6" fmla="*/ 47160 w 57927"/>
              <a:gd name="connsiteY6" fmla="*/ 43708 h 64818"/>
              <a:gd name="connsiteX7" fmla="*/ 57523 w 57927"/>
              <a:gd name="connsiteY7" fmla="*/ 50454 h 64818"/>
              <a:gd name="connsiteX8" fmla="*/ 48223 w 57927"/>
              <a:gd name="connsiteY8" fmla="*/ 61037 h 64818"/>
              <a:gd name="connsiteX9" fmla="*/ 31748 w 57927"/>
              <a:gd name="connsiteY9" fmla="*/ 65137 h 64818"/>
              <a:gd name="connsiteX10" fmla="*/ 14875 w 57927"/>
              <a:gd name="connsiteY10" fmla="*/ 61433 h 64818"/>
              <a:gd name="connsiteX11" fmla="*/ 3980 w 57927"/>
              <a:gd name="connsiteY11" fmla="*/ 50454 h 64818"/>
              <a:gd name="connsiteX12" fmla="*/ 127 w 57927"/>
              <a:gd name="connsiteY12" fmla="*/ 32728 h 64818"/>
              <a:gd name="connsiteX13" fmla="*/ 4113 w 57927"/>
              <a:gd name="connsiteY13" fmla="*/ 14870 h 64818"/>
              <a:gd name="connsiteX14" fmla="*/ 15140 w 57927"/>
              <a:gd name="connsiteY14" fmla="*/ 3890 h 64818"/>
              <a:gd name="connsiteX15" fmla="*/ 30552 w 57927"/>
              <a:gd name="connsiteY15" fmla="*/ 319 h 64818"/>
              <a:gd name="connsiteX16" fmla="*/ 51013 w 57927"/>
              <a:gd name="connsiteY16" fmla="*/ 7330 h 64818"/>
              <a:gd name="connsiteX17" fmla="*/ 58055 w 57927"/>
              <a:gd name="connsiteY17" fmla="*/ 27966 h 64818"/>
              <a:gd name="connsiteX18" fmla="*/ 57789 w 57927"/>
              <a:gd name="connsiteY18" fmla="*/ 35506 h 64818"/>
              <a:gd name="connsiteX19" fmla="*/ 43041 w 57927"/>
              <a:gd name="connsiteY19" fmla="*/ 26114 h 64818"/>
              <a:gd name="connsiteX20" fmla="*/ 39587 w 57927"/>
              <a:gd name="connsiteY20" fmla="*/ 15796 h 64818"/>
              <a:gd name="connsiteX21" fmla="*/ 30552 w 57927"/>
              <a:gd name="connsiteY21" fmla="*/ 12489 h 64818"/>
              <a:gd name="connsiteX22" fmla="*/ 16602 w 57927"/>
              <a:gd name="connsiteY22" fmla="*/ 26114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593" y="36300"/>
                </a:moveTo>
                <a:lnTo>
                  <a:pt x="16203" y="36300"/>
                </a:lnTo>
                <a:cubicBezTo>
                  <a:pt x="16635" y="41690"/>
                  <a:pt x="18196" y="45626"/>
                  <a:pt x="20853" y="48073"/>
                </a:cubicBezTo>
                <a:cubicBezTo>
                  <a:pt x="23511" y="50553"/>
                  <a:pt x="27131" y="51777"/>
                  <a:pt x="31748" y="51777"/>
                </a:cubicBezTo>
                <a:cubicBezTo>
                  <a:pt x="35369" y="51777"/>
                  <a:pt x="38291" y="51115"/>
                  <a:pt x="40517" y="49793"/>
                </a:cubicBezTo>
                <a:cubicBezTo>
                  <a:pt x="42709" y="48470"/>
                  <a:pt x="44536" y="46452"/>
                  <a:pt x="45964" y="43708"/>
                </a:cubicBezTo>
                <a:lnTo>
                  <a:pt x="47160" y="43708"/>
                </a:lnTo>
                <a:lnTo>
                  <a:pt x="57523" y="50454"/>
                </a:lnTo>
                <a:cubicBezTo>
                  <a:pt x="55464" y="54786"/>
                  <a:pt x="52375" y="58325"/>
                  <a:pt x="48223" y="61037"/>
                </a:cubicBezTo>
                <a:cubicBezTo>
                  <a:pt x="44137" y="63782"/>
                  <a:pt x="38657" y="65137"/>
                  <a:pt x="31748" y="65137"/>
                </a:cubicBezTo>
                <a:cubicBezTo>
                  <a:pt x="25271" y="65137"/>
                  <a:pt x="19658" y="63914"/>
                  <a:pt x="14875" y="61433"/>
                </a:cubicBezTo>
                <a:cubicBezTo>
                  <a:pt x="10158" y="58986"/>
                  <a:pt x="6538" y="55315"/>
                  <a:pt x="3980" y="50454"/>
                </a:cubicBezTo>
                <a:cubicBezTo>
                  <a:pt x="1389" y="45626"/>
                  <a:pt x="127" y="39706"/>
                  <a:pt x="127" y="32728"/>
                </a:cubicBezTo>
                <a:cubicBezTo>
                  <a:pt x="127" y="25684"/>
                  <a:pt x="1456" y="19731"/>
                  <a:pt x="4113" y="14870"/>
                </a:cubicBezTo>
                <a:cubicBezTo>
                  <a:pt x="6837" y="9942"/>
                  <a:pt x="10523" y="6271"/>
                  <a:pt x="15140" y="3890"/>
                </a:cubicBezTo>
                <a:cubicBezTo>
                  <a:pt x="19724" y="1509"/>
                  <a:pt x="24873" y="319"/>
                  <a:pt x="30552" y="319"/>
                </a:cubicBezTo>
                <a:cubicBezTo>
                  <a:pt x="39487" y="319"/>
                  <a:pt x="46296" y="2667"/>
                  <a:pt x="51013" y="7330"/>
                </a:cubicBezTo>
                <a:cubicBezTo>
                  <a:pt x="55696" y="12026"/>
                  <a:pt x="58055" y="18904"/>
                  <a:pt x="58055" y="27966"/>
                </a:cubicBezTo>
                <a:cubicBezTo>
                  <a:pt x="58055" y="31240"/>
                  <a:pt x="57955" y="33753"/>
                  <a:pt x="57789" y="35506"/>
                </a:cubicBezTo>
                <a:close/>
                <a:moveTo>
                  <a:pt x="43041" y="26114"/>
                </a:moveTo>
                <a:cubicBezTo>
                  <a:pt x="42842" y="21352"/>
                  <a:pt x="41713" y="17912"/>
                  <a:pt x="39587" y="15796"/>
                </a:cubicBezTo>
                <a:cubicBezTo>
                  <a:pt x="37528" y="13613"/>
                  <a:pt x="34538" y="12489"/>
                  <a:pt x="30552" y="12489"/>
                </a:cubicBezTo>
                <a:cubicBezTo>
                  <a:pt x="22647" y="12489"/>
                  <a:pt x="17997" y="17052"/>
                  <a:pt x="16602" y="2611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A72E076-0CDD-1031-9E40-E9ADFDF5C950}"/>
              </a:ext>
            </a:extLst>
          </p:cNvPr>
          <p:cNvSpPr/>
          <p:nvPr/>
        </p:nvSpPr>
        <p:spPr>
          <a:xfrm>
            <a:off x="782220" y="2245742"/>
            <a:ext cx="25642" cy="88762"/>
          </a:xfrm>
          <a:custGeom>
            <a:avLst/>
            <a:gdLst>
              <a:gd name="connsiteX0" fmla="*/ 17540 w 25642"/>
              <a:gd name="connsiteY0" fmla="*/ 89081 h 88762"/>
              <a:gd name="connsiteX1" fmla="*/ 4520 w 25642"/>
              <a:gd name="connsiteY1" fmla="*/ 84584 h 88762"/>
              <a:gd name="connsiteX2" fmla="*/ 135 w 25642"/>
              <a:gd name="connsiteY2" fmla="*/ 70694 h 88762"/>
              <a:gd name="connsiteX3" fmla="*/ 135 w 25642"/>
              <a:gd name="connsiteY3" fmla="*/ 319 h 88762"/>
              <a:gd name="connsiteX4" fmla="*/ 15946 w 25642"/>
              <a:gd name="connsiteY4" fmla="*/ 319 h 88762"/>
              <a:gd name="connsiteX5" fmla="*/ 15946 w 25642"/>
              <a:gd name="connsiteY5" fmla="*/ 70032 h 88762"/>
              <a:gd name="connsiteX6" fmla="*/ 20729 w 25642"/>
              <a:gd name="connsiteY6" fmla="*/ 75721 h 88762"/>
              <a:gd name="connsiteX7" fmla="*/ 23652 w 25642"/>
              <a:gd name="connsiteY7" fmla="*/ 75324 h 88762"/>
              <a:gd name="connsiteX8" fmla="*/ 24449 w 25642"/>
              <a:gd name="connsiteY8" fmla="*/ 75588 h 88762"/>
              <a:gd name="connsiteX9" fmla="*/ 25777 w 25642"/>
              <a:gd name="connsiteY9" fmla="*/ 87626 h 88762"/>
              <a:gd name="connsiteX10" fmla="*/ 22323 w 25642"/>
              <a:gd name="connsiteY10" fmla="*/ 88684 h 88762"/>
              <a:gd name="connsiteX11" fmla="*/ 17540 w 25642"/>
              <a:gd name="connsiteY11" fmla="*/ 89081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42" h="88762">
                <a:moveTo>
                  <a:pt x="17540" y="89081"/>
                </a:moveTo>
                <a:cubicBezTo>
                  <a:pt x="11860" y="89081"/>
                  <a:pt x="7509" y="87593"/>
                  <a:pt x="4520" y="84584"/>
                </a:cubicBezTo>
                <a:cubicBezTo>
                  <a:pt x="1597" y="81508"/>
                  <a:pt x="135" y="76878"/>
                  <a:pt x="135" y="70694"/>
                </a:cubicBezTo>
                <a:lnTo>
                  <a:pt x="135" y="319"/>
                </a:lnTo>
                <a:lnTo>
                  <a:pt x="15946" y="319"/>
                </a:lnTo>
                <a:lnTo>
                  <a:pt x="15946" y="70032"/>
                </a:lnTo>
                <a:cubicBezTo>
                  <a:pt x="15946" y="73835"/>
                  <a:pt x="17540" y="75721"/>
                  <a:pt x="20729" y="75721"/>
                </a:cubicBezTo>
                <a:cubicBezTo>
                  <a:pt x="21592" y="75721"/>
                  <a:pt x="22589" y="75588"/>
                  <a:pt x="23652" y="75324"/>
                </a:cubicBezTo>
                <a:lnTo>
                  <a:pt x="24449" y="75588"/>
                </a:lnTo>
                <a:lnTo>
                  <a:pt x="25777" y="87626"/>
                </a:lnTo>
                <a:cubicBezTo>
                  <a:pt x="24881" y="88056"/>
                  <a:pt x="23718" y="88420"/>
                  <a:pt x="22323" y="88684"/>
                </a:cubicBezTo>
                <a:cubicBezTo>
                  <a:pt x="20895" y="88949"/>
                  <a:pt x="19300" y="89081"/>
                  <a:pt x="17540" y="8908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F51DA85-2314-4EED-7F39-8020CAE25358}"/>
              </a:ext>
            </a:extLst>
          </p:cNvPr>
          <p:cNvSpPr/>
          <p:nvPr/>
        </p:nvSpPr>
        <p:spPr>
          <a:xfrm>
            <a:off x="818680" y="2269686"/>
            <a:ext cx="60584" cy="88894"/>
          </a:xfrm>
          <a:custGeom>
            <a:avLst/>
            <a:gdLst>
              <a:gd name="connsiteX0" fmla="*/ 139 w 60584"/>
              <a:gd name="connsiteY0" fmla="*/ 89213 h 88894"/>
              <a:gd name="connsiteX1" fmla="*/ 139 w 60584"/>
              <a:gd name="connsiteY1" fmla="*/ 1509 h 88894"/>
              <a:gd name="connsiteX2" fmla="*/ 15950 w 60584"/>
              <a:gd name="connsiteY2" fmla="*/ 1509 h 88894"/>
              <a:gd name="connsiteX3" fmla="*/ 15950 w 60584"/>
              <a:gd name="connsiteY3" fmla="*/ 9578 h 88894"/>
              <a:gd name="connsiteX4" fmla="*/ 17146 w 60584"/>
              <a:gd name="connsiteY4" fmla="*/ 9843 h 88894"/>
              <a:gd name="connsiteX5" fmla="*/ 24586 w 60584"/>
              <a:gd name="connsiteY5" fmla="*/ 2700 h 88894"/>
              <a:gd name="connsiteX6" fmla="*/ 35480 w 60584"/>
              <a:gd name="connsiteY6" fmla="*/ 319 h 88894"/>
              <a:gd name="connsiteX7" fmla="*/ 48634 w 60584"/>
              <a:gd name="connsiteY7" fmla="*/ 3890 h 88894"/>
              <a:gd name="connsiteX8" fmla="*/ 57535 w 60584"/>
              <a:gd name="connsiteY8" fmla="*/ 14737 h 88894"/>
              <a:gd name="connsiteX9" fmla="*/ 60724 w 60584"/>
              <a:gd name="connsiteY9" fmla="*/ 32728 h 88894"/>
              <a:gd name="connsiteX10" fmla="*/ 57403 w 60584"/>
              <a:gd name="connsiteY10" fmla="*/ 50719 h 88894"/>
              <a:gd name="connsiteX11" fmla="*/ 48102 w 60584"/>
              <a:gd name="connsiteY11" fmla="*/ 61566 h 88894"/>
              <a:gd name="connsiteX12" fmla="*/ 34418 w 60584"/>
              <a:gd name="connsiteY12" fmla="*/ 65137 h 88894"/>
              <a:gd name="connsiteX13" fmla="*/ 24320 w 60584"/>
              <a:gd name="connsiteY13" fmla="*/ 63153 h 88894"/>
              <a:gd name="connsiteX14" fmla="*/ 17146 w 60584"/>
              <a:gd name="connsiteY14" fmla="*/ 57068 h 88894"/>
              <a:gd name="connsiteX15" fmla="*/ 15950 w 60584"/>
              <a:gd name="connsiteY15" fmla="*/ 57333 h 88894"/>
              <a:gd name="connsiteX16" fmla="*/ 15950 w 60584"/>
              <a:gd name="connsiteY16" fmla="*/ 89213 h 88894"/>
              <a:gd name="connsiteX17" fmla="*/ 30033 w 60584"/>
              <a:gd name="connsiteY17" fmla="*/ 51777 h 88894"/>
              <a:gd name="connsiteX18" fmla="*/ 40662 w 60584"/>
              <a:gd name="connsiteY18" fmla="*/ 47279 h 88894"/>
              <a:gd name="connsiteX19" fmla="*/ 44382 w 60584"/>
              <a:gd name="connsiteY19" fmla="*/ 32728 h 88894"/>
              <a:gd name="connsiteX20" fmla="*/ 40662 w 60584"/>
              <a:gd name="connsiteY20" fmla="*/ 18177 h 88894"/>
              <a:gd name="connsiteX21" fmla="*/ 30033 w 60584"/>
              <a:gd name="connsiteY21" fmla="*/ 13547 h 88894"/>
              <a:gd name="connsiteX22" fmla="*/ 19537 w 60584"/>
              <a:gd name="connsiteY22" fmla="*/ 18309 h 88894"/>
              <a:gd name="connsiteX23" fmla="*/ 15684 w 60584"/>
              <a:gd name="connsiteY23" fmla="*/ 32728 h 88894"/>
              <a:gd name="connsiteX24" fmla="*/ 19537 w 60584"/>
              <a:gd name="connsiteY24" fmla="*/ 47015 h 88894"/>
              <a:gd name="connsiteX25" fmla="*/ 30033 w 60584"/>
              <a:gd name="connsiteY25" fmla="*/ 51777 h 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584" h="88894">
                <a:moveTo>
                  <a:pt x="139" y="89213"/>
                </a:moveTo>
                <a:lnTo>
                  <a:pt x="139" y="1509"/>
                </a:lnTo>
                <a:lnTo>
                  <a:pt x="15950" y="1509"/>
                </a:lnTo>
                <a:lnTo>
                  <a:pt x="15950" y="9578"/>
                </a:lnTo>
                <a:lnTo>
                  <a:pt x="17146" y="9843"/>
                </a:lnTo>
                <a:cubicBezTo>
                  <a:pt x="19006" y="6668"/>
                  <a:pt x="21464" y="4287"/>
                  <a:pt x="24586" y="2700"/>
                </a:cubicBezTo>
                <a:cubicBezTo>
                  <a:pt x="27675" y="1112"/>
                  <a:pt x="31295" y="319"/>
                  <a:pt x="35480" y="319"/>
                </a:cubicBezTo>
                <a:cubicBezTo>
                  <a:pt x="40529" y="319"/>
                  <a:pt x="44914" y="1509"/>
                  <a:pt x="48634" y="3890"/>
                </a:cubicBezTo>
                <a:cubicBezTo>
                  <a:pt x="52420" y="6271"/>
                  <a:pt x="55410" y="9909"/>
                  <a:pt x="57535" y="14737"/>
                </a:cubicBezTo>
                <a:cubicBezTo>
                  <a:pt x="59661" y="19599"/>
                  <a:pt x="60724" y="25585"/>
                  <a:pt x="60724" y="32728"/>
                </a:cubicBezTo>
                <a:cubicBezTo>
                  <a:pt x="60724" y="39871"/>
                  <a:pt x="59595" y="45890"/>
                  <a:pt x="57403" y="50719"/>
                </a:cubicBezTo>
                <a:cubicBezTo>
                  <a:pt x="55177" y="55580"/>
                  <a:pt x="52088" y="59185"/>
                  <a:pt x="48102" y="61566"/>
                </a:cubicBezTo>
                <a:cubicBezTo>
                  <a:pt x="44183" y="63947"/>
                  <a:pt x="39632" y="65137"/>
                  <a:pt x="34418" y="65137"/>
                </a:cubicBezTo>
                <a:cubicBezTo>
                  <a:pt x="30498" y="65137"/>
                  <a:pt x="27143" y="64476"/>
                  <a:pt x="24320" y="63153"/>
                </a:cubicBezTo>
                <a:cubicBezTo>
                  <a:pt x="21464" y="61830"/>
                  <a:pt x="19072" y="59813"/>
                  <a:pt x="17146" y="57068"/>
                </a:cubicBezTo>
                <a:lnTo>
                  <a:pt x="15950" y="57333"/>
                </a:lnTo>
                <a:lnTo>
                  <a:pt x="15950" y="89213"/>
                </a:lnTo>
                <a:close/>
                <a:moveTo>
                  <a:pt x="30033" y="51777"/>
                </a:moveTo>
                <a:cubicBezTo>
                  <a:pt x="34717" y="51777"/>
                  <a:pt x="38271" y="50289"/>
                  <a:pt x="40662" y="47279"/>
                </a:cubicBezTo>
                <a:cubicBezTo>
                  <a:pt x="43120" y="44204"/>
                  <a:pt x="44382" y="39342"/>
                  <a:pt x="44382" y="32728"/>
                </a:cubicBezTo>
                <a:cubicBezTo>
                  <a:pt x="44382" y="26114"/>
                  <a:pt x="43120" y="21286"/>
                  <a:pt x="40662" y="18177"/>
                </a:cubicBezTo>
                <a:cubicBezTo>
                  <a:pt x="38271" y="15101"/>
                  <a:pt x="34717" y="13547"/>
                  <a:pt x="30033" y="13547"/>
                </a:cubicBezTo>
                <a:cubicBezTo>
                  <a:pt x="25682" y="13547"/>
                  <a:pt x="22194" y="15134"/>
                  <a:pt x="19537" y="18309"/>
                </a:cubicBezTo>
                <a:cubicBezTo>
                  <a:pt x="16946" y="21484"/>
                  <a:pt x="15684" y="26312"/>
                  <a:pt x="15684" y="32728"/>
                </a:cubicBezTo>
                <a:cubicBezTo>
                  <a:pt x="15684" y="39078"/>
                  <a:pt x="16946" y="43840"/>
                  <a:pt x="19537" y="47015"/>
                </a:cubicBezTo>
                <a:cubicBezTo>
                  <a:pt x="22194" y="50189"/>
                  <a:pt x="25682" y="51777"/>
                  <a:pt x="30033" y="51777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863D97A-F712-6418-5E5B-21247AFE610B}"/>
              </a:ext>
            </a:extLst>
          </p:cNvPr>
          <p:cNvSpPr/>
          <p:nvPr/>
        </p:nvSpPr>
        <p:spPr>
          <a:xfrm>
            <a:off x="887578" y="2269686"/>
            <a:ext cx="51284" cy="64818"/>
          </a:xfrm>
          <a:custGeom>
            <a:avLst/>
            <a:gdLst>
              <a:gd name="connsiteX0" fmla="*/ 26720 w 51284"/>
              <a:gd name="connsiteY0" fmla="*/ 65137 h 64818"/>
              <a:gd name="connsiteX1" fmla="*/ 14896 w 51284"/>
              <a:gd name="connsiteY1" fmla="*/ 63682 h 64818"/>
              <a:gd name="connsiteX2" fmla="*/ 5728 w 51284"/>
              <a:gd name="connsiteY2" fmla="*/ 59449 h 64818"/>
              <a:gd name="connsiteX3" fmla="*/ 148 w 51284"/>
              <a:gd name="connsiteY3" fmla="*/ 53496 h 64818"/>
              <a:gd name="connsiteX4" fmla="*/ 8917 w 51284"/>
              <a:gd name="connsiteY4" fmla="*/ 44104 h 64818"/>
              <a:gd name="connsiteX5" fmla="*/ 10113 w 51284"/>
              <a:gd name="connsiteY5" fmla="*/ 44104 h 64818"/>
              <a:gd name="connsiteX6" fmla="*/ 17553 w 51284"/>
              <a:gd name="connsiteY6" fmla="*/ 50322 h 64818"/>
              <a:gd name="connsiteX7" fmla="*/ 26853 w 51284"/>
              <a:gd name="connsiteY7" fmla="*/ 52438 h 64818"/>
              <a:gd name="connsiteX8" fmla="*/ 33762 w 51284"/>
              <a:gd name="connsiteY8" fmla="*/ 50851 h 64818"/>
              <a:gd name="connsiteX9" fmla="*/ 36154 w 51284"/>
              <a:gd name="connsiteY9" fmla="*/ 46089 h 64818"/>
              <a:gd name="connsiteX10" fmla="*/ 34426 w 51284"/>
              <a:gd name="connsiteY10" fmla="*/ 42120 h 64818"/>
              <a:gd name="connsiteX11" fmla="*/ 28979 w 51284"/>
              <a:gd name="connsiteY11" fmla="*/ 39607 h 64818"/>
              <a:gd name="connsiteX12" fmla="*/ 20742 w 51284"/>
              <a:gd name="connsiteY12" fmla="*/ 37622 h 64818"/>
              <a:gd name="connsiteX13" fmla="*/ 7057 w 51284"/>
              <a:gd name="connsiteY13" fmla="*/ 30876 h 64818"/>
              <a:gd name="connsiteX14" fmla="*/ 2805 w 51284"/>
              <a:gd name="connsiteY14" fmla="*/ 19235 h 64818"/>
              <a:gd name="connsiteX15" fmla="*/ 5728 w 51284"/>
              <a:gd name="connsiteY15" fmla="*/ 9182 h 64818"/>
              <a:gd name="connsiteX16" fmla="*/ 14099 w 51284"/>
              <a:gd name="connsiteY16" fmla="*/ 2567 h 64818"/>
              <a:gd name="connsiteX17" fmla="*/ 26853 w 51284"/>
              <a:gd name="connsiteY17" fmla="*/ 319 h 64818"/>
              <a:gd name="connsiteX18" fmla="*/ 40937 w 51284"/>
              <a:gd name="connsiteY18" fmla="*/ 2832 h 64818"/>
              <a:gd name="connsiteX19" fmla="*/ 49573 w 51284"/>
              <a:gd name="connsiteY19" fmla="*/ 9182 h 64818"/>
              <a:gd name="connsiteX20" fmla="*/ 41202 w 51284"/>
              <a:gd name="connsiteY20" fmla="*/ 18309 h 64818"/>
              <a:gd name="connsiteX21" fmla="*/ 40007 w 51284"/>
              <a:gd name="connsiteY21" fmla="*/ 18309 h 64818"/>
              <a:gd name="connsiteX22" fmla="*/ 34028 w 51284"/>
              <a:gd name="connsiteY22" fmla="*/ 14076 h 64818"/>
              <a:gd name="connsiteX23" fmla="*/ 26853 w 51284"/>
              <a:gd name="connsiteY23" fmla="*/ 12621 h 64818"/>
              <a:gd name="connsiteX24" fmla="*/ 17553 w 51284"/>
              <a:gd name="connsiteY24" fmla="*/ 18441 h 64818"/>
              <a:gd name="connsiteX25" fmla="*/ 19280 w 51284"/>
              <a:gd name="connsiteY25" fmla="*/ 22410 h 64818"/>
              <a:gd name="connsiteX26" fmla="*/ 25392 w 51284"/>
              <a:gd name="connsiteY26" fmla="*/ 24923 h 64818"/>
              <a:gd name="connsiteX27" fmla="*/ 33098 w 51284"/>
              <a:gd name="connsiteY27" fmla="*/ 26511 h 64818"/>
              <a:gd name="connsiteX28" fmla="*/ 47048 w 51284"/>
              <a:gd name="connsiteY28" fmla="*/ 33125 h 64818"/>
              <a:gd name="connsiteX29" fmla="*/ 51433 w 51284"/>
              <a:gd name="connsiteY29" fmla="*/ 45163 h 64818"/>
              <a:gd name="connsiteX30" fmla="*/ 48510 w 51284"/>
              <a:gd name="connsiteY30" fmla="*/ 55745 h 64818"/>
              <a:gd name="connsiteX31" fmla="*/ 40007 w 51284"/>
              <a:gd name="connsiteY31" fmla="*/ 62756 h 64818"/>
              <a:gd name="connsiteX32" fmla="*/ 26720 w 51284"/>
              <a:gd name="connsiteY32" fmla="*/ 65137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6720" y="65137"/>
                </a:moveTo>
                <a:cubicBezTo>
                  <a:pt x="22469" y="65137"/>
                  <a:pt x="18516" y="64641"/>
                  <a:pt x="14896" y="63682"/>
                </a:cubicBezTo>
                <a:cubicBezTo>
                  <a:pt x="11342" y="62624"/>
                  <a:pt x="8286" y="61235"/>
                  <a:pt x="5728" y="59449"/>
                </a:cubicBezTo>
                <a:cubicBezTo>
                  <a:pt x="3237" y="57696"/>
                  <a:pt x="1377" y="55712"/>
                  <a:pt x="148" y="53496"/>
                </a:cubicBezTo>
                <a:lnTo>
                  <a:pt x="8917" y="44104"/>
                </a:lnTo>
                <a:lnTo>
                  <a:pt x="10113" y="44104"/>
                </a:lnTo>
                <a:cubicBezTo>
                  <a:pt x="12239" y="46849"/>
                  <a:pt x="14696" y="48933"/>
                  <a:pt x="17553" y="50322"/>
                </a:cubicBezTo>
                <a:cubicBezTo>
                  <a:pt x="20376" y="51744"/>
                  <a:pt x="23465" y="52438"/>
                  <a:pt x="26853" y="52438"/>
                </a:cubicBezTo>
                <a:cubicBezTo>
                  <a:pt x="29942" y="52438"/>
                  <a:pt x="32234" y="51909"/>
                  <a:pt x="33762" y="50851"/>
                </a:cubicBezTo>
                <a:cubicBezTo>
                  <a:pt x="35356" y="49726"/>
                  <a:pt x="36154" y="48139"/>
                  <a:pt x="36154" y="46089"/>
                </a:cubicBezTo>
                <a:cubicBezTo>
                  <a:pt x="36154" y="44501"/>
                  <a:pt x="35556" y="43178"/>
                  <a:pt x="34426" y="42120"/>
                </a:cubicBezTo>
                <a:cubicBezTo>
                  <a:pt x="33264" y="41062"/>
                  <a:pt x="31437" y="40235"/>
                  <a:pt x="28979" y="39607"/>
                </a:cubicBezTo>
                <a:lnTo>
                  <a:pt x="20742" y="37622"/>
                </a:lnTo>
                <a:cubicBezTo>
                  <a:pt x="14431" y="36134"/>
                  <a:pt x="9880" y="33886"/>
                  <a:pt x="7057" y="30876"/>
                </a:cubicBezTo>
                <a:cubicBezTo>
                  <a:pt x="4200" y="27800"/>
                  <a:pt x="2805" y="23931"/>
                  <a:pt x="2805" y="19235"/>
                </a:cubicBezTo>
                <a:cubicBezTo>
                  <a:pt x="2805" y="15366"/>
                  <a:pt x="3769" y="12026"/>
                  <a:pt x="5728" y="9182"/>
                </a:cubicBezTo>
                <a:cubicBezTo>
                  <a:pt x="7754" y="6271"/>
                  <a:pt x="10545" y="4089"/>
                  <a:pt x="14099" y="2567"/>
                </a:cubicBezTo>
                <a:cubicBezTo>
                  <a:pt x="17719" y="1079"/>
                  <a:pt x="21971" y="319"/>
                  <a:pt x="26853" y="319"/>
                </a:cubicBezTo>
                <a:cubicBezTo>
                  <a:pt x="32500" y="319"/>
                  <a:pt x="37217" y="1178"/>
                  <a:pt x="40937" y="2832"/>
                </a:cubicBezTo>
                <a:cubicBezTo>
                  <a:pt x="44657" y="4419"/>
                  <a:pt x="47513" y="6536"/>
                  <a:pt x="49573" y="9182"/>
                </a:cubicBezTo>
                <a:lnTo>
                  <a:pt x="41202" y="18309"/>
                </a:lnTo>
                <a:lnTo>
                  <a:pt x="40007" y="18309"/>
                </a:lnTo>
                <a:cubicBezTo>
                  <a:pt x="38213" y="16391"/>
                  <a:pt x="36220" y="14969"/>
                  <a:pt x="34028" y="14076"/>
                </a:cubicBezTo>
                <a:cubicBezTo>
                  <a:pt x="31902" y="13117"/>
                  <a:pt x="29511" y="12621"/>
                  <a:pt x="26853" y="12621"/>
                </a:cubicBezTo>
                <a:cubicBezTo>
                  <a:pt x="20642" y="12621"/>
                  <a:pt x="17553" y="14572"/>
                  <a:pt x="17553" y="18441"/>
                </a:cubicBezTo>
                <a:cubicBezTo>
                  <a:pt x="17553" y="20029"/>
                  <a:pt x="18118" y="21352"/>
                  <a:pt x="19280" y="22410"/>
                </a:cubicBezTo>
                <a:cubicBezTo>
                  <a:pt x="20410" y="23402"/>
                  <a:pt x="22469" y="24229"/>
                  <a:pt x="25392" y="24923"/>
                </a:cubicBezTo>
                <a:lnTo>
                  <a:pt x="33098" y="26511"/>
                </a:lnTo>
                <a:cubicBezTo>
                  <a:pt x="39475" y="27933"/>
                  <a:pt x="44125" y="30148"/>
                  <a:pt x="47048" y="33125"/>
                </a:cubicBezTo>
                <a:cubicBezTo>
                  <a:pt x="49971" y="36134"/>
                  <a:pt x="51433" y="40136"/>
                  <a:pt x="51433" y="45163"/>
                </a:cubicBezTo>
                <a:cubicBezTo>
                  <a:pt x="51433" y="49131"/>
                  <a:pt x="50436" y="52670"/>
                  <a:pt x="48510" y="55745"/>
                </a:cubicBezTo>
                <a:cubicBezTo>
                  <a:pt x="46550" y="58755"/>
                  <a:pt x="43727" y="61103"/>
                  <a:pt x="40007" y="62756"/>
                </a:cubicBezTo>
                <a:cubicBezTo>
                  <a:pt x="36286" y="64344"/>
                  <a:pt x="31836" y="65137"/>
                  <a:pt x="26720" y="65137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300F85A-C977-8265-5B8C-363395485F88}"/>
              </a:ext>
            </a:extLst>
          </p:cNvPr>
          <p:cNvSpPr/>
          <p:nvPr/>
        </p:nvSpPr>
        <p:spPr>
          <a:xfrm>
            <a:off x="974891" y="2269686"/>
            <a:ext cx="60186" cy="64818"/>
          </a:xfrm>
          <a:custGeom>
            <a:avLst/>
            <a:gdLst>
              <a:gd name="connsiteX0" fmla="*/ 19822 w 60186"/>
              <a:gd name="connsiteY0" fmla="*/ 65137 h 64818"/>
              <a:gd name="connsiteX1" fmla="*/ 9326 w 60186"/>
              <a:gd name="connsiteY1" fmla="*/ 63021 h 64818"/>
              <a:gd name="connsiteX2" fmla="*/ 2550 w 60186"/>
              <a:gd name="connsiteY2" fmla="*/ 56539 h 64818"/>
              <a:gd name="connsiteX3" fmla="*/ 158 w 60186"/>
              <a:gd name="connsiteY3" fmla="*/ 46221 h 64818"/>
              <a:gd name="connsiteX4" fmla="*/ 2550 w 60186"/>
              <a:gd name="connsiteY4" fmla="*/ 36961 h 64818"/>
              <a:gd name="connsiteX5" fmla="*/ 9857 w 60186"/>
              <a:gd name="connsiteY5" fmla="*/ 30744 h 64818"/>
              <a:gd name="connsiteX6" fmla="*/ 23010 w 60186"/>
              <a:gd name="connsiteY6" fmla="*/ 26908 h 64818"/>
              <a:gd name="connsiteX7" fmla="*/ 31646 w 60186"/>
              <a:gd name="connsiteY7" fmla="*/ 25056 h 64818"/>
              <a:gd name="connsiteX8" fmla="*/ 35499 w 60186"/>
              <a:gd name="connsiteY8" fmla="*/ 22542 h 64818"/>
              <a:gd name="connsiteX9" fmla="*/ 36562 w 60186"/>
              <a:gd name="connsiteY9" fmla="*/ 19103 h 64818"/>
              <a:gd name="connsiteX10" fmla="*/ 34436 w 60186"/>
              <a:gd name="connsiteY10" fmla="*/ 14473 h 64818"/>
              <a:gd name="connsiteX11" fmla="*/ 27528 w 60186"/>
              <a:gd name="connsiteY11" fmla="*/ 12886 h 64818"/>
              <a:gd name="connsiteX12" fmla="*/ 17430 w 60186"/>
              <a:gd name="connsiteY12" fmla="*/ 15267 h 64818"/>
              <a:gd name="connsiteX13" fmla="*/ 9326 w 60186"/>
              <a:gd name="connsiteY13" fmla="*/ 21352 h 64818"/>
              <a:gd name="connsiteX14" fmla="*/ 8130 w 60186"/>
              <a:gd name="connsiteY14" fmla="*/ 21352 h 64818"/>
              <a:gd name="connsiteX15" fmla="*/ 1620 w 60186"/>
              <a:gd name="connsiteY15" fmla="*/ 11430 h 64818"/>
              <a:gd name="connsiteX16" fmla="*/ 13179 w 60186"/>
              <a:gd name="connsiteY16" fmla="*/ 3229 h 64818"/>
              <a:gd name="connsiteX17" fmla="*/ 28325 w 60186"/>
              <a:gd name="connsiteY17" fmla="*/ 319 h 64818"/>
              <a:gd name="connsiteX18" fmla="*/ 46261 w 60186"/>
              <a:gd name="connsiteY18" fmla="*/ 5610 h 64818"/>
              <a:gd name="connsiteX19" fmla="*/ 51841 w 60186"/>
              <a:gd name="connsiteY19" fmla="*/ 20558 h 64818"/>
              <a:gd name="connsiteX20" fmla="*/ 51841 w 60186"/>
              <a:gd name="connsiteY20" fmla="*/ 47676 h 64818"/>
              <a:gd name="connsiteX21" fmla="*/ 55561 w 60186"/>
              <a:gd name="connsiteY21" fmla="*/ 51777 h 64818"/>
              <a:gd name="connsiteX22" fmla="*/ 58352 w 60186"/>
              <a:gd name="connsiteY22" fmla="*/ 51380 h 64818"/>
              <a:gd name="connsiteX23" fmla="*/ 59149 w 60186"/>
              <a:gd name="connsiteY23" fmla="*/ 51512 h 64818"/>
              <a:gd name="connsiteX24" fmla="*/ 60344 w 60186"/>
              <a:gd name="connsiteY24" fmla="*/ 62492 h 64818"/>
              <a:gd name="connsiteX25" fmla="*/ 56624 w 60186"/>
              <a:gd name="connsiteY25" fmla="*/ 63815 h 64818"/>
              <a:gd name="connsiteX26" fmla="*/ 51576 w 60186"/>
              <a:gd name="connsiteY26" fmla="*/ 64344 h 64818"/>
              <a:gd name="connsiteX27" fmla="*/ 42674 w 60186"/>
              <a:gd name="connsiteY27" fmla="*/ 62227 h 64818"/>
              <a:gd name="connsiteX28" fmla="*/ 38157 w 60186"/>
              <a:gd name="connsiteY28" fmla="*/ 55481 h 64818"/>
              <a:gd name="connsiteX29" fmla="*/ 36961 w 60186"/>
              <a:gd name="connsiteY29" fmla="*/ 55348 h 64818"/>
              <a:gd name="connsiteX30" fmla="*/ 19822 w 60186"/>
              <a:gd name="connsiteY30" fmla="*/ 65137 h 64818"/>
              <a:gd name="connsiteX31" fmla="*/ 24870 w 60186"/>
              <a:gd name="connsiteY31" fmla="*/ 53364 h 64818"/>
              <a:gd name="connsiteX32" fmla="*/ 33506 w 60186"/>
              <a:gd name="connsiteY32" fmla="*/ 49793 h 64818"/>
              <a:gd name="connsiteX33" fmla="*/ 36828 w 60186"/>
              <a:gd name="connsiteY33" fmla="*/ 39607 h 64818"/>
              <a:gd name="connsiteX34" fmla="*/ 36828 w 60186"/>
              <a:gd name="connsiteY34" fmla="*/ 33257 h 64818"/>
              <a:gd name="connsiteX35" fmla="*/ 35765 w 60186"/>
              <a:gd name="connsiteY35" fmla="*/ 32993 h 64818"/>
              <a:gd name="connsiteX36" fmla="*/ 32045 w 60186"/>
              <a:gd name="connsiteY36" fmla="*/ 34977 h 64818"/>
              <a:gd name="connsiteX37" fmla="*/ 25402 w 60186"/>
              <a:gd name="connsiteY37" fmla="*/ 36432 h 64818"/>
              <a:gd name="connsiteX38" fmla="*/ 18095 w 60186"/>
              <a:gd name="connsiteY38" fmla="*/ 39342 h 64818"/>
              <a:gd name="connsiteX39" fmla="*/ 15836 w 60186"/>
              <a:gd name="connsiteY39" fmla="*/ 45163 h 64818"/>
              <a:gd name="connsiteX40" fmla="*/ 18227 w 60186"/>
              <a:gd name="connsiteY40" fmla="*/ 51380 h 64818"/>
              <a:gd name="connsiteX41" fmla="*/ 24870 w 60186"/>
              <a:gd name="connsiteY41" fmla="*/ 53364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19822" y="65137"/>
                </a:moveTo>
                <a:cubicBezTo>
                  <a:pt x="15836" y="65137"/>
                  <a:pt x="12315" y="64410"/>
                  <a:pt x="9326" y="63021"/>
                </a:cubicBezTo>
                <a:cubicBezTo>
                  <a:pt x="6403" y="61533"/>
                  <a:pt x="4144" y="59383"/>
                  <a:pt x="2550" y="56539"/>
                </a:cubicBezTo>
                <a:cubicBezTo>
                  <a:pt x="955" y="53629"/>
                  <a:pt x="158" y="50189"/>
                  <a:pt x="158" y="46221"/>
                </a:cubicBezTo>
                <a:cubicBezTo>
                  <a:pt x="158" y="42517"/>
                  <a:pt x="955" y="39441"/>
                  <a:pt x="2550" y="36961"/>
                </a:cubicBezTo>
                <a:cubicBezTo>
                  <a:pt x="4144" y="34415"/>
                  <a:pt x="6569" y="32331"/>
                  <a:pt x="9857" y="30744"/>
                </a:cubicBezTo>
                <a:cubicBezTo>
                  <a:pt x="13212" y="29090"/>
                  <a:pt x="17596" y="27800"/>
                  <a:pt x="23010" y="26908"/>
                </a:cubicBezTo>
                <a:cubicBezTo>
                  <a:pt x="26797" y="26378"/>
                  <a:pt x="29687" y="25783"/>
                  <a:pt x="31646" y="25056"/>
                </a:cubicBezTo>
                <a:cubicBezTo>
                  <a:pt x="33573" y="24262"/>
                  <a:pt x="34868" y="23435"/>
                  <a:pt x="35499" y="22542"/>
                </a:cubicBezTo>
                <a:cubicBezTo>
                  <a:pt x="36197" y="21682"/>
                  <a:pt x="36562" y="20525"/>
                  <a:pt x="36562" y="19103"/>
                </a:cubicBezTo>
                <a:cubicBezTo>
                  <a:pt x="36562" y="17085"/>
                  <a:pt x="35831" y="15531"/>
                  <a:pt x="34436" y="14473"/>
                </a:cubicBezTo>
                <a:cubicBezTo>
                  <a:pt x="33008" y="13415"/>
                  <a:pt x="30716" y="12886"/>
                  <a:pt x="27528" y="12886"/>
                </a:cubicBezTo>
                <a:cubicBezTo>
                  <a:pt x="23974" y="12886"/>
                  <a:pt x="20619" y="13679"/>
                  <a:pt x="17430" y="15267"/>
                </a:cubicBezTo>
                <a:cubicBezTo>
                  <a:pt x="14308" y="16788"/>
                  <a:pt x="11617" y="18805"/>
                  <a:pt x="9326" y="21352"/>
                </a:cubicBezTo>
                <a:lnTo>
                  <a:pt x="8130" y="21352"/>
                </a:lnTo>
                <a:lnTo>
                  <a:pt x="1620" y="11430"/>
                </a:lnTo>
                <a:cubicBezTo>
                  <a:pt x="4808" y="7925"/>
                  <a:pt x="8661" y="5180"/>
                  <a:pt x="13179" y="3229"/>
                </a:cubicBezTo>
                <a:cubicBezTo>
                  <a:pt x="17762" y="1311"/>
                  <a:pt x="22811" y="319"/>
                  <a:pt x="28325" y="319"/>
                </a:cubicBezTo>
                <a:cubicBezTo>
                  <a:pt x="36562" y="319"/>
                  <a:pt x="42541" y="2104"/>
                  <a:pt x="46261" y="5610"/>
                </a:cubicBezTo>
                <a:cubicBezTo>
                  <a:pt x="49981" y="9049"/>
                  <a:pt x="51841" y="14043"/>
                  <a:pt x="51841" y="20558"/>
                </a:cubicBezTo>
                <a:lnTo>
                  <a:pt x="51841" y="47676"/>
                </a:lnTo>
                <a:cubicBezTo>
                  <a:pt x="51841" y="50421"/>
                  <a:pt x="53070" y="51777"/>
                  <a:pt x="55561" y="51777"/>
                </a:cubicBezTo>
                <a:cubicBezTo>
                  <a:pt x="56525" y="51777"/>
                  <a:pt x="57455" y="51645"/>
                  <a:pt x="58352" y="51380"/>
                </a:cubicBezTo>
                <a:lnTo>
                  <a:pt x="59149" y="51512"/>
                </a:lnTo>
                <a:lnTo>
                  <a:pt x="60344" y="62492"/>
                </a:lnTo>
                <a:cubicBezTo>
                  <a:pt x="59448" y="63021"/>
                  <a:pt x="58219" y="63484"/>
                  <a:pt x="56624" y="63815"/>
                </a:cubicBezTo>
                <a:cubicBezTo>
                  <a:pt x="55096" y="64145"/>
                  <a:pt x="53436" y="64344"/>
                  <a:pt x="51576" y="64344"/>
                </a:cubicBezTo>
                <a:cubicBezTo>
                  <a:pt x="47756" y="64344"/>
                  <a:pt x="44800" y="63649"/>
                  <a:pt x="42674" y="62227"/>
                </a:cubicBezTo>
                <a:cubicBezTo>
                  <a:pt x="40614" y="60838"/>
                  <a:pt x="39120" y="58589"/>
                  <a:pt x="38157" y="55481"/>
                </a:cubicBezTo>
                <a:lnTo>
                  <a:pt x="36961" y="55348"/>
                </a:lnTo>
                <a:cubicBezTo>
                  <a:pt x="33938" y="61896"/>
                  <a:pt x="28225" y="65137"/>
                  <a:pt x="19822" y="65137"/>
                </a:cubicBezTo>
                <a:close/>
                <a:moveTo>
                  <a:pt x="24870" y="53364"/>
                </a:moveTo>
                <a:cubicBezTo>
                  <a:pt x="28491" y="53364"/>
                  <a:pt x="31381" y="52174"/>
                  <a:pt x="33506" y="49793"/>
                </a:cubicBezTo>
                <a:cubicBezTo>
                  <a:pt x="35699" y="47345"/>
                  <a:pt x="36828" y="43939"/>
                  <a:pt x="36828" y="39607"/>
                </a:cubicBezTo>
                <a:lnTo>
                  <a:pt x="36828" y="33257"/>
                </a:lnTo>
                <a:lnTo>
                  <a:pt x="35765" y="32993"/>
                </a:lnTo>
                <a:cubicBezTo>
                  <a:pt x="34769" y="33786"/>
                  <a:pt x="33540" y="34448"/>
                  <a:pt x="32045" y="34977"/>
                </a:cubicBezTo>
                <a:cubicBezTo>
                  <a:pt x="30517" y="35440"/>
                  <a:pt x="28325" y="35903"/>
                  <a:pt x="25402" y="36432"/>
                </a:cubicBezTo>
                <a:cubicBezTo>
                  <a:pt x="22014" y="36961"/>
                  <a:pt x="19589" y="37953"/>
                  <a:pt x="18095" y="39342"/>
                </a:cubicBezTo>
                <a:cubicBezTo>
                  <a:pt x="16567" y="40764"/>
                  <a:pt x="15836" y="42715"/>
                  <a:pt x="15836" y="45163"/>
                </a:cubicBezTo>
                <a:cubicBezTo>
                  <a:pt x="15836" y="47908"/>
                  <a:pt x="16633" y="49991"/>
                  <a:pt x="18227" y="51380"/>
                </a:cubicBezTo>
                <a:cubicBezTo>
                  <a:pt x="19822" y="52703"/>
                  <a:pt x="22014" y="53364"/>
                  <a:pt x="24870" y="5336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DABEA4A-E016-F910-BDEC-7C3007997601}"/>
              </a:ext>
            </a:extLst>
          </p:cNvPr>
          <p:cNvSpPr/>
          <p:nvPr/>
        </p:nvSpPr>
        <p:spPr>
          <a:xfrm>
            <a:off x="1041843" y="2245742"/>
            <a:ext cx="60584" cy="88762"/>
          </a:xfrm>
          <a:custGeom>
            <a:avLst/>
            <a:gdLst>
              <a:gd name="connsiteX0" fmla="*/ 25542 w 60584"/>
              <a:gd name="connsiteY0" fmla="*/ 89081 h 88762"/>
              <a:gd name="connsiteX1" fmla="*/ 12389 w 60584"/>
              <a:gd name="connsiteY1" fmla="*/ 85509 h 88762"/>
              <a:gd name="connsiteX2" fmla="*/ 3355 w 60584"/>
              <a:gd name="connsiteY2" fmla="*/ 74662 h 88762"/>
              <a:gd name="connsiteX3" fmla="*/ 166 w 60584"/>
              <a:gd name="connsiteY3" fmla="*/ 56672 h 88762"/>
              <a:gd name="connsiteX4" fmla="*/ 3488 w 60584"/>
              <a:gd name="connsiteY4" fmla="*/ 38681 h 88762"/>
              <a:gd name="connsiteX5" fmla="*/ 12655 w 60584"/>
              <a:gd name="connsiteY5" fmla="*/ 27834 h 88762"/>
              <a:gd name="connsiteX6" fmla="*/ 26340 w 60584"/>
              <a:gd name="connsiteY6" fmla="*/ 24262 h 88762"/>
              <a:gd name="connsiteX7" fmla="*/ 36437 w 60584"/>
              <a:gd name="connsiteY7" fmla="*/ 26247 h 88762"/>
              <a:gd name="connsiteX8" fmla="*/ 43745 w 60584"/>
              <a:gd name="connsiteY8" fmla="*/ 32464 h 88762"/>
              <a:gd name="connsiteX9" fmla="*/ 44940 w 60584"/>
              <a:gd name="connsiteY9" fmla="*/ 32199 h 88762"/>
              <a:gd name="connsiteX10" fmla="*/ 44940 w 60584"/>
              <a:gd name="connsiteY10" fmla="*/ 319 h 88762"/>
              <a:gd name="connsiteX11" fmla="*/ 60751 w 60584"/>
              <a:gd name="connsiteY11" fmla="*/ 319 h 88762"/>
              <a:gd name="connsiteX12" fmla="*/ 60751 w 60584"/>
              <a:gd name="connsiteY12" fmla="*/ 87891 h 88762"/>
              <a:gd name="connsiteX13" fmla="*/ 44940 w 60584"/>
              <a:gd name="connsiteY13" fmla="*/ 87891 h 88762"/>
              <a:gd name="connsiteX14" fmla="*/ 44940 w 60584"/>
              <a:gd name="connsiteY14" fmla="*/ 79821 h 88762"/>
              <a:gd name="connsiteX15" fmla="*/ 43745 w 60584"/>
              <a:gd name="connsiteY15" fmla="*/ 79557 h 88762"/>
              <a:gd name="connsiteX16" fmla="*/ 36570 w 60584"/>
              <a:gd name="connsiteY16" fmla="*/ 86568 h 88762"/>
              <a:gd name="connsiteX17" fmla="*/ 25542 w 60584"/>
              <a:gd name="connsiteY17" fmla="*/ 89081 h 88762"/>
              <a:gd name="connsiteX18" fmla="*/ 30724 w 60584"/>
              <a:gd name="connsiteY18" fmla="*/ 75721 h 88762"/>
              <a:gd name="connsiteX19" fmla="*/ 41220 w 60584"/>
              <a:gd name="connsiteY19" fmla="*/ 71091 h 88762"/>
              <a:gd name="connsiteX20" fmla="*/ 45073 w 60584"/>
              <a:gd name="connsiteY20" fmla="*/ 56672 h 88762"/>
              <a:gd name="connsiteX21" fmla="*/ 41220 w 60584"/>
              <a:gd name="connsiteY21" fmla="*/ 42253 h 88762"/>
              <a:gd name="connsiteX22" fmla="*/ 30724 w 60584"/>
              <a:gd name="connsiteY22" fmla="*/ 37491 h 88762"/>
              <a:gd name="connsiteX23" fmla="*/ 20095 w 60584"/>
              <a:gd name="connsiteY23" fmla="*/ 42121 h 88762"/>
              <a:gd name="connsiteX24" fmla="*/ 16375 w 60584"/>
              <a:gd name="connsiteY24" fmla="*/ 56672 h 88762"/>
              <a:gd name="connsiteX25" fmla="*/ 20095 w 60584"/>
              <a:gd name="connsiteY25" fmla="*/ 71223 h 88762"/>
              <a:gd name="connsiteX26" fmla="*/ 30724 w 60584"/>
              <a:gd name="connsiteY26" fmla="*/ 75721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84" h="88762">
                <a:moveTo>
                  <a:pt x="25542" y="89081"/>
                </a:moveTo>
                <a:cubicBezTo>
                  <a:pt x="20560" y="89081"/>
                  <a:pt x="16176" y="87891"/>
                  <a:pt x="12389" y="85509"/>
                </a:cubicBezTo>
                <a:cubicBezTo>
                  <a:pt x="8569" y="83128"/>
                  <a:pt x="5547" y="79524"/>
                  <a:pt x="3355" y="74662"/>
                </a:cubicBezTo>
                <a:cubicBezTo>
                  <a:pt x="1229" y="69834"/>
                  <a:pt x="166" y="63815"/>
                  <a:pt x="166" y="56672"/>
                </a:cubicBezTo>
                <a:cubicBezTo>
                  <a:pt x="166" y="49528"/>
                  <a:pt x="1262" y="43543"/>
                  <a:pt x="3488" y="38681"/>
                </a:cubicBezTo>
                <a:cubicBezTo>
                  <a:pt x="5680" y="33853"/>
                  <a:pt x="8735" y="30215"/>
                  <a:pt x="12655" y="27834"/>
                </a:cubicBezTo>
                <a:cubicBezTo>
                  <a:pt x="16641" y="25453"/>
                  <a:pt x="21191" y="24262"/>
                  <a:pt x="26340" y="24262"/>
                </a:cubicBezTo>
                <a:cubicBezTo>
                  <a:pt x="30226" y="24262"/>
                  <a:pt x="33581" y="24924"/>
                  <a:pt x="36437" y="26247"/>
                </a:cubicBezTo>
                <a:cubicBezTo>
                  <a:pt x="39360" y="27569"/>
                  <a:pt x="41785" y="29653"/>
                  <a:pt x="43745" y="32464"/>
                </a:cubicBezTo>
                <a:lnTo>
                  <a:pt x="44940" y="32199"/>
                </a:lnTo>
                <a:lnTo>
                  <a:pt x="44940" y="319"/>
                </a:lnTo>
                <a:lnTo>
                  <a:pt x="60751" y="319"/>
                </a:lnTo>
                <a:lnTo>
                  <a:pt x="60751" y="87891"/>
                </a:lnTo>
                <a:lnTo>
                  <a:pt x="44940" y="87891"/>
                </a:lnTo>
                <a:lnTo>
                  <a:pt x="44940" y="79821"/>
                </a:lnTo>
                <a:lnTo>
                  <a:pt x="43745" y="79557"/>
                </a:lnTo>
                <a:cubicBezTo>
                  <a:pt x="42051" y="82467"/>
                  <a:pt x="39659" y="84815"/>
                  <a:pt x="36570" y="86568"/>
                </a:cubicBezTo>
                <a:cubicBezTo>
                  <a:pt x="33547" y="88221"/>
                  <a:pt x="29861" y="89081"/>
                  <a:pt x="25542" y="89081"/>
                </a:cubicBezTo>
                <a:close/>
                <a:moveTo>
                  <a:pt x="30724" y="75721"/>
                </a:moveTo>
                <a:cubicBezTo>
                  <a:pt x="35142" y="75721"/>
                  <a:pt x="38629" y="74199"/>
                  <a:pt x="41220" y="71091"/>
                </a:cubicBezTo>
                <a:cubicBezTo>
                  <a:pt x="43778" y="67916"/>
                  <a:pt x="45073" y="63121"/>
                  <a:pt x="45073" y="56672"/>
                </a:cubicBezTo>
                <a:cubicBezTo>
                  <a:pt x="45073" y="50256"/>
                  <a:pt x="43778" y="45428"/>
                  <a:pt x="41220" y="42253"/>
                </a:cubicBezTo>
                <a:cubicBezTo>
                  <a:pt x="38629" y="39078"/>
                  <a:pt x="35142" y="37491"/>
                  <a:pt x="30724" y="37491"/>
                </a:cubicBezTo>
                <a:cubicBezTo>
                  <a:pt x="26107" y="37491"/>
                  <a:pt x="22553" y="39045"/>
                  <a:pt x="20095" y="42121"/>
                </a:cubicBezTo>
                <a:cubicBezTo>
                  <a:pt x="17604" y="45229"/>
                  <a:pt x="16375" y="50058"/>
                  <a:pt x="16375" y="56672"/>
                </a:cubicBezTo>
                <a:cubicBezTo>
                  <a:pt x="16375" y="63286"/>
                  <a:pt x="17604" y="68147"/>
                  <a:pt x="20095" y="71223"/>
                </a:cubicBezTo>
                <a:cubicBezTo>
                  <a:pt x="22553" y="74232"/>
                  <a:pt x="26107" y="75721"/>
                  <a:pt x="30724" y="7572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347ADCA-8B7F-E7C4-8197-1B135B5A0075}"/>
              </a:ext>
            </a:extLst>
          </p:cNvPr>
          <p:cNvSpPr/>
          <p:nvPr/>
        </p:nvSpPr>
        <p:spPr>
          <a:xfrm>
            <a:off x="1116247" y="2269686"/>
            <a:ext cx="60186" cy="64818"/>
          </a:xfrm>
          <a:custGeom>
            <a:avLst/>
            <a:gdLst>
              <a:gd name="connsiteX0" fmla="*/ 19838 w 60186"/>
              <a:gd name="connsiteY0" fmla="*/ 65137 h 64818"/>
              <a:gd name="connsiteX1" fmla="*/ 9342 w 60186"/>
              <a:gd name="connsiteY1" fmla="*/ 63021 h 64818"/>
              <a:gd name="connsiteX2" fmla="*/ 2566 w 60186"/>
              <a:gd name="connsiteY2" fmla="*/ 56539 h 64818"/>
              <a:gd name="connsiteX3" fmla="*/ 175 w 60186"/>
              <a:gd name="connsiteY3" fmla="*/ 46221 h 64818"/>
              <a:gd name="connsiteX4" fmla="*/ 2566 w 60186"/>
              <a:gd name="connsiteY4" fmla="*/ 36961 h 64818"/>
              <a:gd name="connsiteX5" fmla="*/ 9874 w 60186"/>
              <a:gd name="connsiteY5" fmla="*/ 30744 h 64818"/>
              <a:gd name="connsiteX6" fmla="*/ 23027 w 60186"/>
              <a:gd name="connsiteY6" fmla="*/ 26908 h 64818"/>
              <a:gd name="connsiteX7" fmla="*/ 31663 w 60186"/>
              <a:gd name="connsiteY7" fmla="*/ 25056 h 64818"/>
              <a:gd name="connsiteX8" fmla="*/ 35516 w 60186"/>
              <a:gd name="connsiteY8" fmla="*/ 22542 h 64818"/>
              <a:gd name="connsiteX9" fmla="*/ 36579 w 60186"/>
              <a:gd name="connsiteY9" fmla="*/ 19103 h 64818"/>
              <a:gd name="connsiteX10" fmla="*/ 34453 w 60186"/>
              <a:gd name="connsiteY10" fmla="*/ 14473 h 64818"/>
              <a:gd name="connsiteX11" fmla="*/ 27544 w 60186"/>
              <a:gd name="connsiteY11" fmla="*/ 12886 h 64818"/>
              <a:gd name="connsiteX12" fmla="*/ 17447 w 60186"/>
              <a:gd name="connsiteY12" fmla="*/ 15267 h 64818"/>
              <a:gd name="connsiteX13" fmla="*/ 9342 w 60186"/>
              <a:gd name="connsiteY13" fmla="*/ 21352 h 64818"/>
              <a:gd name="connsiteX14" fmla="*/ 8146 w 60186"/>
              <a:gd name="connsiteY14" fmla="*/ 21352 h 64818"/>
              <a:gd name="connsiteX15" fmla="*/ 1636 w 60186"/>
              <a:gd name="connsiteY15" fmla="*/ 11430 h 64818"/>
              <a:gd name="connsiteX16" fmla="*/ 13195 w 60186"/>
              <a:gd name="connsiteY16" fmla="*/ 3229 h 64818"/>
              <a:gd name="connsiteX17" fmla="*/ 28341 w 60186"/>
              <a:gd name="connsiteY17" fmla="*/ 319 h 64818"/>
              <a:gd name="connsiteX18" fmla="*/ 46278 w 60186"/>
              <a:gd name="connsiteY18" fmla="*/ 5610 h 64818"/>
              <a:gd name="connsiteX19" fmla="*/ 51858 w 60186"/>
              <a:gd name="connsiteY19" fmla="*/ 20558 h 64818"/>
              <a:gd name="connsiteX20" fmla="*/ 51858 w 60186"/>
              <a:gd name="connsiteY20" fmla="*/ 47676 h 64818"/>
              <a:gd name="connsiteX21" fmla="*/ 55578 w 60186"/>
              <a:gd name="connsiteY21" fmla="*/ 51777 h 64818"/>
              <a:gd name="connsiteX22" fmla="*/ 58368 w 60186"/>
              <a:gd name="connsiteY22" fmla="*/ 51380 h 64818"/>
              <a:gd name="connsiteX23" fmla="*/ 59165 w 60186"/>
              <a:gd name="connsiteY23" fmla="*/ 51512 h 64818"/>
              <a:gd name="connsiteX24" fmla="*/ 60361 w 60186"/>
              <a:gd name="connsiteY24" fmla="*/ 62492 h 64818"/>
              <a:gd name="connsiteX25" fmla="*/ 56641 w 60186"/>
              <a:gd name="connsiteY25" fmla="*/ 63815 h 64818"/>
              <a:gd name="connsiteX26" fmla="*/ 51592 w 60186"/>
              <a:gd name="connsiteY26" fmla="*/ 64344 h 64818"/>
              <a:gd name="connsiteX27" fmla="*/ 42690 w 60186"/>
              <a:gd name="connsiteY27" fmla="*/ 62227 h 64818"/>
              <a:gd name="connsiteX28" fmla="*/ 38173 w 60186"/>
              <a:gd name="connsiteY28" fmla="*/ 55481 h 64818"/>
              <a:gd name="connsiteX29" fmla="*/ 36977 w 60186"/>
              <a:gd name="connsiteY29" fmla="*/ 55348 h 64818"/>
              <a:gd name="connsiteX30" fmla="*/ 19838 w 60186"/>
              <a:gd name="connsiteY30" fmla="*/ 65137 h 64818"/>
              <a:gd name="connsiteX31" fmla="*/ 24887 w 60186"/>
              <a:gd name="connsiteY31" fmla="*/ 53364 h 64818"/>
              <a:gd name="connsiteX32" fmla="*/ 33523 w 60186"/>
              <a:gd name="connsiteY32" fmla="*/ 49793 h 64818"/>
              <a:gd name="connsiteX33" fmla="*/ 36845 w 60186"/>
              <a:gd name="connsiteY33" fmla="*/ 39607 h 64818"/>
              <a:gd name="connsiteX34" fmla="*/ 36845 w 60186"/>
              <a:gd name="connsiteY34" fmla="*/ 33257 h 64818"/>
              <a:gd name="connsiteX35" fmla="*/ 35782 w 60186"/>
              <a:gd name="connsiteY35" fmla="*/ 32993 h 64818"/>
              <a:gd name="connsiteX36" fmla="*/ 32062 w 60186"/>
              <a:gd name="connsiteY36" fmla="*/ 34977 h 64818"/>
              <a:gd name="connsiteX37" fmla="*/ 25418 w 60186"/>
              <a:gd name="connsiteY37" fmla="*/ 36432 h 64818"/>
              <a:gd name="connsiteX38" fmla="*/ 18111 w 60186"/>
              <a:gd name="connsiteY38" fmla="*/ 39342 h 64818"/>
              <a:gd name="connsiteX39" fmla="*/ 15852 w 60186"/>
              <a:gd name="connsiteY39" fmla="*/ 45163 h 64818"/>
              <a:gd name="connsiteX40" fmla="*/ 18244 w 60186"/>
              <a:gd name="connsiteY40" fmla="*/ 51380 h 64818"/>
              <a:gd name="connsiteX41" fmla="*/ 24887 w 60186"/>
              <a:gd name="connsiteY41" fmla="*/ 53364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19838" y="65137"/>
                </a:moveTo>
                <a:cubicBezTo>
                  <a:pt x="15852" y="65137"/>
                  <a:pt x="12332" y="64410"/>
                  <a:pt x="9342" y="63021"/>
                </a:cubicBezTo>
                <a:cubicBezTo>
                  <a:pt x="6419" y="61533"/>
                  <a:pt x="4161" y="59383"/>
                  <a:pt x="2566" y="56539"/>
                </a:cubicBezTo>
                <a:cubicBezTo>
                  <a:pt x="972" y="53629"/>
                  <a:pt x="175" y="50189"/>
                  <a:pt x="175" y="46221"/>
                </a:cubicBezTo>
                <a:cubicBezTo>
                  <a:pt x="175" y="42517"/>
                  <a:pt x="972" y="39441"/>
                  <a:pt x="2566" y="36961"/>
                </a:cubicBezTo>
                <a:cubicBezTo>
                  <a:pt x="4161" y="34415"/>
                  <a:pt x="6585" y="32331"/>
                  <a:pt x="9874" y="30744"/>
                </a:cubicBezTo>
                <a:cubicBezTo>
                  <a:pt x="13228" y="29090"/>
                  <a:pt x="17613" y="27800"/>
                  <a:pt x="23027" y="26908"/>
                </a:cubicBezTo>
                <a:cubicBezTo>
                  <a:pt x="26814" y="26378"/>
                  <a:pt x="29703" y="25783"/>
                  <a:pt x="31663" y="25056"/>
                </a:cubicBezTo>
                <a:cubicBezTo>
                  <a:pt x="33589" y="24262"/>
                  <a:pt x="34885" y="23435"/>
                  <a:pt x="35516" y="22542"/>
                </a:cubicBezTo>
                <a:cubicBezTo>
                  <a:pt x="36213" y="21682"/>
                  <a:pt x="36579" y="20525"/>
                  <a:pt x="36579" y="19103"/>
                </a:cubicBezTo>
                <a:cubicBezTo>
                  <a:pt x="36579" y="17085"/>
                  <a:pt x="35848" y="15531"/>
                  <a:pt x="34453" y="14473"/>
                </a:cubicBezTo>
                <a:cubicBezTo>
                  <a:pt x="33025" y="13415"/>
                  <a:pt x="30733" y="12886"/>
                  <a:pt x="27544" y="12886"/>
                </a:cubicBezTo>
                <a:cubicBezTo>
                  <a:pt x="23990" y="12886"/>
                  <a:pt x="20635" y="13679"/>
                  <a:pt x="17447" y="15267"/>
                </a:cubicBezTo>
                <a:cubicBezTo>
                  <a:pt x="14325" y="16788"/>
                  <a:pt x="11634" y="18805"/>
                  <a:pt x="9342" y="21352"/>
                </a:cubicBezTo>
                <a:lnTo>
                  <a:pt x="8146" y="21352"/>
                </a:lnTo>
                <a:lnTo>
                  <a:pt x="1636" y="11430"/>
                </a:lnTo>
                <a:cubicBezTo>
                  <a:pt x="4825" y="7925"/>
                  <a:pt x="8678" y="5180"/>
                  <a:pt x="13195" y="3229"/>
                </a:cubicBezTo>
                <a:cubicBezTo>
                  <a:pt x="17779" y="1311"/>
                  <a:pt x="22828" y="319"/>
                  <a:pt x="28341" y="319"/>
                </a:cubicBezTo>
                <a:cubicBezTo>
                  <a:pt x="36579" y="319"/>
                  <a:pt x="42558" y="2104"/>
                  <a:pt x="46278" y="5610"/>
                </a:cubicBezTo>
                <a:cubicBezTo>
                  <a:pt x="49998" y="9049"/>
                  <a:pt x="51858" y="14043"/>
                  <a:pt x="51858" y="20558"/>
                </a:cubicBezTo>
                <a:lnTo>
                  <a:pt x="51858" y="47676"/>
                </a:lnTo>
                <a:cubicBezTo>
                  <a:pt x="51858" y="50421"/>
                  <a:pt x="53087" y="51777"/>
                  <a:pt x="55578" y="51777"/>
                </a:cubicBezTo>
                <a:cubicBezTo>
                  <a:pt x="56541" y="51777"/>
                  <a:pt x="57471" y="51645"/>
                  <a:pt x="58368" y="51380"/>
                </a:cubicBezTo>
                <a:lnTo>
                  <a:pt x="59165" y="51512"/>
                </a:lnTo>
                <a:lnTo>
                  <a:pt x="60361" y="62492"/>
                </a:lnTo>
                <a:cubicBezTo>
                  <a:pt x="59464" y="63021"/>
                  <a:pt x="58235" y="63484"/>
                  <a:pt x="56641" y="63815"/>
                </a:cubicBezTo>
                <a:cubicBezTo>
                  <a:pt x="55113" y="64145"/>
                  <a:pt x="53452" y="64344"/>
                  <a:pt x="51592" y="64344"/>
                </a:cubicBezTo>
                <a:cubicBezTo>
                  <a:pt x="47772" y="64344"/>
                  <a:pt x="44816" y="63649"/>
                  <a:pt x="42690" y="62227"/>
                </a:cubicBezTo>
                <a:cubicBezTo>
                  <a:pt x="40631" y="60838"/>
                  <a:pt x="39136" y="58589"/>
                  <a:pt x="38173" y="55481"/>
                </a:cubicBezTo>
                <a:lnTo>
                  <a:pt x="36977" y="55348"/>
                </a:lnTo>
                <a:cubicBezTo>
                  <a:pt x="33955" y="61896"/>
                  <a:pt x="28242" y="65137"/>
                  <a:pt x="19838" y="65137"/>
                </a:cubicBezTo>
                <a:close/>
                <a:moveTo>
                  <a:pt x="24887" y="53364"/>
                </a:moveTo>
                <a:cubicBezTo>
                  <a:pt x="28508" y="53364"/>
                  <a:pt x="31397" y="52174"/>
                  <a:pt x="33523" y="49793"/>
                </a:cubicBezTo>
                <a:cubicBezTo>
                  <a:pt x="35715" y="47345"/>
                  <a:pt x="36845" y="43939"/>
                  <a:pt x="36845" y="39607"/>
                </a:cubicBezTo>
                <a:lnTo>
                  <a:pt x="36845" y="33257"/>
                </a:lnTo>
                <a:lnTo>
                  <a:pt x="35782" y="32993"/>
                </a:lnTo>
                <a:cubicBezTo>
                  <a:pt x="34785" y="33786"/>
                  <a:pt x="33556" y="34448"/>
                  <a:pt x="32062" y="34977"/>
                </a:cubicBezTo>
                <a:cubicBezTo>
                  <a:pt x="30534" y="35440"/>
                  <a:pt x="28341" y="35903"/>
                  <a:pt x="25418" y="36432"/>
                </a:cubicBezTo>
                <a:cubicBezTo>
                  <a:pt x="22030" y="36961"/>
                  <a:pt x="19606" y="37953"/>
                  <a:pt x="18111" y="39342"/>
                </a:cubicBezTo>
                <a:cubicBezTo>
                  <a:pt x="16583" y="40764"/>
                  <a:pt x="15852" y="42715"/>
                  <a:pt x="15852" y="45163"/>
                </a:cubicBezTo>
                <a:cubicBezTo>
                  <a:pt x="15852" y="47908"/>
                  <a:pt x="16650" y="49991"/>
                  <a:pt x="18244" y="51380"/>
                </a:cubicBezTo>
                <a:cubicBezTo>
                  <a:pt x="19838" y="52703"/>
                  <a:pt x="22030" y="53364"/>
                  <a:pt x="24887" y="5336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14907B6-9771-6EE5-427B-92155CB6E217}"/>
              </a:ext>
            </a:extLst>
          </p:cNvPr>
          <p:cNvSpPr/>
          <p:nvPr/>
        </p:nvSpPr>
        <p:spPr>
          <a:xfrm>
            <a:off x="1186645" y="2269686"/>
            <a:ext cx="60584" cy="88894"/>
          </a:xfrm>
          <a:custGeom>
            <a:avLst/>
            <a:gdLst>
              <a:gd name="connsiteX0" fmla="*/ 183 w 60584"/>
              <a:gd name="connsiteY0" fmla="*/ 89213 h 88894"/>
              <a:gd name="connsiteX1" fmla="*/ 183 w 60584"/>
              <a:gd name="connsiteY1" fmla="*/ 1509 h 88894"/>
              <a:gd name="connsiteX2" fmla="*/ 15993 w 60584"/>
              <a:gd name="connsiteY2" fmla="*/ 1509 h 88894"/>
              <a:gd name="connsiteX3" fmla="*/ 15993 w 60584"/>
              <a:gd name="connsiteY3" fmla="*/ 9578 h 88894"/>
              <a:gd name="connsiteX4" fmla="*/ 17189 w 60584"/>
              <a:gd name="connsiteY4" fmla="*/ 9843 h 88894"/>
              <a:gd name="connsiteX5" fmla="*/ 24629 w 60584"/>
              <a:gd name="connsiteY5" fmla="*/ 2700 h 88894"/>
              <a:gd name="connsiteX6" fmla="*/ 35524 w 60584"/>
              <a:gd name="connsiteY6" fmla="*/ 319 h 88894"/>
              <a:gd name="connsiteX7" fmla="*/ 48677 w 60584"/>
              <a:gd name="connsiteY7" fmla="*/ 3890 h 88894"/>
              <a:gd name="connsiteX8" fmla="*/ 57579 w 60584"/>
              <a:gd name="connsiteY8" fmla="*/ 14737 h 88894"/>
              <a:gd name="connsiteX9" fmla="*/ 60767 w 60584"/>
              <a:gd name="connsiteY9" fmla="*/ 32728 h 88894"/>
              <a:gd name="connsiteX10" fmla="*/ 57446 w 60584"/>
              <a:gd name="connsiteY10" fmla="*/ 50719 h 88894"/>
              <a:gd name="connsiteX11" fmla="*/ 48146 w 60584"/>
              <a:gd name="connsiteY11" fmla="*/ 61566 h 88894"/>
              <a:gd name="connsiteX12" fmla="*/ 34461 w 60584"/>
              <a:gd name="connsiteY12" fmla="*/ 65137 h 88894"/>
              <a:gd name="connsiteX13" fmla="*/ 24363 w 60584"/>
              <a:gd name="connsiteY13" fmla="*/ 63153 h 88894"/>
              <a:gd name="connsiteX14" fmla="*/ 17189 w 60584"/>
              <a:gd name="connsiteY14" fmla="*/ 57068 h 88894"/>
              <a:gd name="connsiteX15" fmla="*/ 15993 w 60584"/>
              <a:gd name="connsiteY15" fmla="*/ 57333 h 88894"/>
              <a:gd name="connsiteX16" fmla="*/ 15993 w 60584"/>
              <a:gd name="connsiteY16" fmla="*/ 89213 h 88894"/>
              <a:gd name="connsiteX17" fmla="*/ 30076 w 60584"/>
              <a:gd name="connsiteY17" fmla="*/ 51777 h 88894"/>
              <a:gd name="connsiteX18" fmla="*/ 40705 w 60584"/>
              <a:gd name="connsiteY18" fmla="*/ 47279 h 88894"/>
              <a:gd name="connsiteX19" fmla="*/ 44425 w 60584"/>
              <a:gd name="connsiteY19" fmla="*/ 32728 h 88894"/>
              <a:gd name="connsiteX20" fmla="*/ 40705 w 60584"/>
              <a:gd name="connsiteY20" fmla="*/ 18177 h 88894"/>
              <a:gd name="connsiteX21" fmla="*/ 30076 w 60584"/>
              <a:gd name="connsiteY21" fmla="*/ 13547 h 88894"/>
              <a:gd name="connsiteX22" fmla="*/ 19580 w 60584"/>
              <a:gd name="connsiteY22" fmla="*/ 18309 h 88894"/>
              <a:gd name="connsiteX23" fmla="*/ 15727 w 60584"/>
              <a:gd name="connsiteY23" fmla="*/ 32728 h 88894"/>
              <a:gd name="connsiteX24" fmla="*/ 19580 w 60584"/>
              <a:gd name="connsiteY24" fmla="*/ 47015 h 88894"/>
              <a:gd name="connsiteX25" fmla="*/ 30076 w 60584"/>
              <a:gd name="connsiteY25" fmla="*/ 51777 h 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584" h="88894">
                <a:moveTo>
                  <a:pt x="183" y="89213"/>
                </a:moveTo>
                <a:lnTo>
                  <a:pt x="183" y="1509"/>
                </a:lnTo>
                <a:lnTo>
                  <a:pt x="15993" y="1509"/>
                </a:lnTo>
                <a:lnTo>
                  <a:pt x="15993" y="9578"/>
                </a:lnTo>
                <a:lnTo>
                  <a:pt x="17189" y="9843"/>
                </a:lnTo>
                <a:cubicBezTo>
                  <a:pt x="19049" y="6668"/>
                  <a:pt x="21507" y="4287"/>
                  <a:pt x="24629" y="2700"/>
                </a:cubicBezTo>
                <a:cubicBezTo>
                  <a:pt x="27718" y="1112"/>
                  <a:pt x="31339" y="319"/>
                  <a:pt x="35524" y="319"/>
                </a:cubicBezTo>
                <a:cubicBezTo>
                  <a:pt x="40572" y="319"/>
                  <a:pt x="44957" y="1509"/>
                  <a:pt x="48677" y="3890"/>
                </a:cubicBezTo>
                <a:cubicBezTo>
                  <a:pt x="52464" y="6271"/>
                  <a:pt x="55453" y="9909"/>
                  <a:pt x="57579" y="14737"/>
                </a:cubicBezTo>
                <a:cubicBezTo>
                  <a:pt x="59705" y="19599"/>
                  <a:pt x="60767" y="25585"/>
                  <a:pt x="60767" y="32728"/>
                </a:cubicBezTo>
                <a:cubicBezTo>
                  <a:pt x="60767" y="39871"/>
                  <a:pt x="59638" y="45890"/>
                  <a:pt x="57446" y="50719"/>
                </a:cubicBezTo>
                <a:cubicBezTo>
                  <a:pt x="55220" y="55580"/>
                  <a:pt x="52131" y="59185"/>
                  <a:pt x="48146" y="61566"/>
                </a:cubicBezTo>
                <a:cubicBezTo>
                  <a:pt x="44226" y="63947"/>
                  <a:pt x="39676" y="65137"/>
                  <a:pt x="34461" y="65137"/>
                </a:cubicBezTo>
                <a:cubicBezTo>
                  <a:pt x="30541" y="65137"/>
                  <a:pt x="27187" y="64476"/>
                  <a:pt x="24363" y="63153"/>
                </a:cubicBezTo>
                <a:cubicBezTo>
                  <a:pt x="21507" y="61830"/>
                  <a:pt x="19115" y="59813"/>
                  <a:pt x="17189" y="57068"/>
                </a:cubicBezTo>
                <a:lnTo>
                  <a:pt x="15993" y="57333"/>
                </a:lnTo>
                <a:lnTo>
                  <a:pt x="15993" y="89213"/>
                </a:lnTo>
                <a:close/>
                <a:moveTo>
                  <a:pt x="30076" y="51777"/>
                </a:moveTo>
                <a:cubicBezTo>
                  <a:pt x="34760" y="51777"/>
                  <a:pt x="38314" y="50289"/>
                  <a:pt x="40705" y="47279"/>
                </a:cubicBezTo>
                <a:cubicBezTo>
                  <a:pt x="43163" y="44204"/>
                  <a:pt x="44425" y="39342"/>
                  <a:pt x="44425" y="32728"/>
                </a:cubicBezTo>
                <a:cubicBezTo>
                  <a:pt x="44425" y="26114"/>
                  <a:pt x="43163" y="21286"/>
                  <a:pt x="40705" y="18177"/>
                </a:cubicBezTo>
                <a:cubicBezTo>
                  <a:pt x="38314" y="15101"/>
                  <a:pt x="34760" y="13547"/>
                  <a:pt x="30076" y="13547"/>
                </a:cubicBezTo>
                <a:cubicBezTo>
                  <a:pt x="25725" y="13547"/>
                  <a:pt x="22238" y="15134"/>
                  <a:pt x="19580" y="18309"/>
                </a:cubicBezTo>
                <a:cubicBezTo>
                  <a:pt x="16990" y="21484"/>
                  <a:pt x="15727" y="26312"/>
                  <a:pt x="15727" y="32728"/>
                </a:cubicBezTo>
                <a:cubicBezTo>
                  <a:pt x="15727" y="39078"/>
                  <a:pt x="16990" y="43840"/>
                  <a:pt x="19580" y="47015"/>
                </a:cubicBezTo>
                <a:cubicBezTo>
                  <a:pt x="22238" y="50189"/>
                  <a:pt x="25725" y="51777"/>
                  <a:pt x="30076" y="51777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DB7A60D-C2A6-376B-E36B-C66B5378CFEE}"/>
              </a:ext>
            </a:extLst>
          </p:cNvPr>
          <p:cNvSpPr/>
          <p:nvPr/>
        </p:nvSpPr>
        <p:spPr>
          <a:xfrm>
            <a:off x="1254613" y="2256061"/>
            <a:ext cx="45571" cy="78443"/>
          </a:xfrm>
          <a:custGeom>
            <a:avLst/>
            <a:gdLst>
              <a:gd name="connsiteX0" fmla="*/ 41644 w 45571"/>
              <a:gd name="connsiteY0" fmla="*/ 62624 h 78443"/>
              <a:gd name="connsiteX1" fmla="*/ 45763 w 45571"/>
              <a:gd name="connsiteY1" fmla="*/ 74265 h 78443"/>
              <a:gd name="connsiteX2" fmla="*/ 39253 w 45571"/>
              <a:gd name="connsiteY2" fmla="*/ 77572 h 78443"/>
              <a:gd name="connsiteX3" fmla="*/ 30484 w 45571"/>
              <a:gd name="connsiteY3" fmla="*/ 78763 h 78443"/>
              <a:gd name="connsiteX4" fmla="*/ 15072 w 45571"/>
              <a:gd name="connsiteY4" fmla="*/ 73207 h 78443"/>
              <a:gd name="connsiteX5" fmla="*/ 9757 w 45571"/>
              <a:gd name="connsiteY5" fmla="*/ 57200 h 78443"/>
              <a:gd name="connsiteX6" fmla="*/ 9757 w 45571"/>
              <a:gd name="connsiteY6" fmla="*/ 27437 h 78443"/>
              <a:gd name="connsiteX7" fmla="*/ 191 w 45571"/>
              <a:gd name="connsiteY7" fmla="*/ 27437 h 78443"/>
              <a:gd name="connsiteX8" fmla="*/ 191 w 45571"/>
              <a:gd name="connsiteY8" fmla="*/ 15002 h 78443"/>
              <a:gd name="connsiteX9" fmla="*/ 9757 w 45571"/>
              <a:gd name="connsiteY9" fmla="*/ 15002 h 78443"/>
              <a:gd name="connsiteX10" fmla="*/ 9757 w 45571"/>
              <a:gd name="connsiteY10" fmla="*/ 2832 h 78443"/>
              <a:gd name="connsiteX11" fmla="*/ 25568 w 45571"/>
              <a:gd name="connsiteY11" fmla="*/ 319 h 78443"/>
              <a:gd name="connsiteX12" fmla="*/ 25568 w 45571"/>
              <a:gd name="connsiteY12" fmla="*/ 15002 h 78443"/>
              <a:gd name="connsiteX13" fmla="*/ 43371 w 45571"/>
              <a:gd name="connsiteY13" fmla="*/ 15002 h 78443"/>
              <a:gd name="connsiteX14" fmla="*/ 43371 w 45571"/>
              <a:gd name="connsiteY14" fmla="*/ 27437 h 78443"/>
              <a:gd name="connsiteX15" fmla="*/ 25568 w 45571"/>
              <a:gd name="connsiteY15" fmla="*/ 27437 h 78443"/>
              <a:gd name="connsiteX16" fmla="*/ 25568 w 45571"/>
              <a:gd name="connsiteY16" fmla="*/ 56010 h 78443"/>
              <a:gd name="connsiteX17" fmla="*/ 27428 w 45571"/>
              <a:gd name="connsiteY17" fmla="*/ 62889 h 78443"/>
              <a:gd name="connsiteX18" fmla="*/ 33141 w 45571"/>
              <a:gd name="connsiteY18" fmla="*/ 65005 h 78443"/>
              <a:gd name="connsiteX19" fmla="*/ 40448 w 45571"/>
              <a:gd name="connsiteY19" fmla="*/ 62624 h 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71" h="78443">
                <a:moveTo>
                  <a:pt x="41644" y="62624"/>
                </a:moveTo>
                <a:lnTo>
                  <a:pt x="45763" y="74265"/>
                </a:lnTo>
                <a:cubicBezTo>
                  <a:pt x="43969" y="75687"/>
                  <a:pt x="41810" y="76778"/>
                  <a:pt x="39253" y="77572"/>
                </a:cubicBezTo>
                <a:cubicBezTo>
                  <a:pt x="36662" y="78366"/>
                  <a:pt x="33739" y="78763"/>
                  <a:pt x="30484" y="78763"/>
                </a:cubicBezTo>
                <a:cubicBezTo>
                  <a:pt x="23741" y="78763"/>
                  <a:pt x="18593" y="76911"/>
                  <a:pt x="15072" y="73207"/>
                </a:cubicBezTo>
                <a:cubicBezTo>
                  <a:pt x="11518" y="69503"/>
                  <a:pt x="9757" y="64178"/>
                  <a:pt x="9757" y="57200"/>
                </a:cubicBezTo>
                <a:lnTo>
                  <a:pt x="9757" y="27437"/>
                </a:lnTo>
                <a:lnTo>
                  <a:pt x="191" y="27437"/>
                </a:lnTo>
                <a:lnTo>
                  <a:pt x="191" y="15002"/>
                </a:lnTo>
                <a:lnTo>
                  <a:pt x="9757" y="15002"/>
                </a:lnTo>
                <a:lnTo>
                  <a:pt x="9757" y="2832"/>
                </a:lnTo>
                <a:lnTo>
                  <a:pt x="25568" y="319"/>
                </a:lnTo>
                <a:lnTo>
                  <a:pt x="25568" y="15002"/>
                </a:lnTo>
                <a:lnTo>
                  <a:pt x="43371" y="15002"/>
                </a:lnTo>
                <a:lnTo>
                  <a:pt x="43371" y="27437"/>
                </a:lnTo>
                <a:lnTo>
                  <a:pt x="25568" y="27437"/>
                </a:lnTo>
                <a:lnTo>
                  <a:pt x="25568" y="56010"/>
                </a:lnTo>
                <a:cubicBezTo>
                  <a:pt x="25568" y="59119"/>
                  <a:pt x="26166" y="61400"/>
                  <a:pt x="27428" y="62889"/>
                </a:cubicBezTo>
                <a:cubicBezTo>
                  <a:pt x="28757" y="64311"/>
                  <a:pt x="30650" y="65005"/>
                  <a:pt x="33141" y="65005"/>
                </a:cubicBezTo>
                <a:cubicBezTo>
                  <a:pt x="35865" y="65005"/>
                  <a:pt x="38323" y="64212"/>
                  <a:pt x="40448" y="6262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2B3702B-13B3-30CC-AE0A-4851D649692B}"/>
              </a:ext>
            </a:extLst>
          </p:cNvPr>
          <p:cNvSpPr/>
          <p:nvPr/>
        </p:nvSpPr>
        <p:spPr>
          <a:xfrm>
            <a:off x="1330835" y="2256061"/>
            <a:ext cx="45571" cy="78443"/>
          </a:xfrm>
          <a:custGeom>
            <a:avLst/>
            <a:gdLst>
              <a:gd name="connsiteX0" fmla="*/ 41653 w 45571"/>
              <a:gd name="connsiteY0" fmla="*/ 62624 h 78443"/>
              <a:gd name="connsiteX1" fmla="*/ 45772 w 45571"/>
              <a:gd name="connsiteY1" fmla="*/ 74265 h 78443"/>
              <a:gd name="connsiteX2" fmla="*/ 39262 w 45571"/>
              <a:gd name="connsiteY2" fmla="*/ 77572 h 78443"/>
              <a:gd name="connsiteX3" fmla="*/ 30493 w 45571"/>
              <a:gd name="connsiteY3" fmla="*/ 78763 h 78443"/>
              <a:gd name="connsiteX4" fmla="*/ 15081 w 45571"/>
              <a:gd name="connsiteY4" fmla="*/ 73207 h 78443"/>
              <a:gd name="connsiteX5" fmla="*/ 9766 w 45571"/>
              <a:gd name="connsiteY5" fmla="*/ 57200 h 78443"/>
              <a:gd name="connsiteX6" fmla="*/ 9766 w 45571"/>
              <a:gd name="connsiteY6" fmla="*/ 27437 h 78443"/>
              <a:gd name="connsiteX7" fmla="*/ 200 w 45571"/>
              <a:gd name="connsiteY7" fmla="*/ 27437 h 78443"/>
              <a:gd name="connsiteX8" fmla="*/ 200 w 45571"/>
              <a:gd name="connsiteY8" fmla="*/ 15002 h 78443"/>
              <a:gd name="connsiteX9" fmla="*/ 9766 w 45571"/>
              <a:gd name="connsiteY9" fmla="*/ 15002 h 78443"/>
              <a:gd name="connsiteX10" fmla="*/ 9766 w 45571"/>
              <a:gd name="connsiteY10" fmla="*/ 2832 h 78443"/>
              <a:gd name="connsiteX11" fmla="*/ 25577 w 45571"/>
              <a:gd name="connsiteY11" fmla="*/ 319 h 78443"/>
              <a:gd name="connsiteX12" fmla="*/ 25577 w 45571"/>
              <a:gd name="connsiteY12" fmla="*/ 15002 h 78443"/>
              <a:gd name="connsiteX13" fmla="*/ 43380 w 45571"/>
              <a:gd name="connsiteY13" fmla="*/ 15002 h 78443"/>
              <a:gd name="connsiteX14" fmla="*/ 43380 w 45571"/>
              <a:gd name="connsiteY14" fmla="*/ 27437 h 78443"/>
              <a:gd name="connsiteX15" fmla="*/ 25577 w 45571"/>
              <a:gd name="connsiteY15" fmla="*/ 27437 h 78443"/>
              <a:gd name="connsiteX16" fmla="*/ 25577 w 45571"/>
              <a:gd name="connsiteY16" fmla="*/ 56010 h 78443"/>
              <a:gd name="connsiteX17" fmla="*/ 27437 w 45571"/>
              <a:gd name="connsiteY17" fmla="*/ 62889 h 78443"/>
              <a:gd name="connsiteX18" fmla="*/ 33150 w 45571"/>
              <a:gd name="connsiteY18" fmla="*/ 65005 h 78443"/>
              <a:gd name="connsiteX19" fmla="*/ 40457 w 45571"/>
              <a:gd name="connsiteY19" fmla="*/ 62624 h 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71" h="78443">
                <a:moveTo>
                  <a:pt x="41653" y="62624"/>
                </a:moveTo>
                <a:lnTo>
                  <a:pt x="45772" y="74265"/>
                </a:lnTo>
                <a:cubicBezTo>
                  <a:pt x="43978" y="75687"/>
                  <a:pt x="41819" y="76778"/>
                  <a:pt x="39262" y="77572"/>
                </a:cubicBezTo>
                <a:cubicBezTo>
                  <a:pt x="36671" y="78366"/>
                  <a:pt x="33748" y="78763"/>
                  <a:pt x="30493" y="78763"/>
                </a:cubicBezTo>
                <a:cubicBezTo>
                  <a:pt x="23750" y="78763"/>
                  <a:pt x="18602" y="76911"/>
                  <a:pt x="15081" y="73207"/>
                </a:cubicBezTo>
                <a:cubicBezTo>
                  <a:pt x="11527" y="69503"/>
                  <a:pt x="9766" y="64178"/>
                  <a:pt x="9766" y="57200"/>
                </a:cubicBezTo>
                <a:lnTo>
                  <a:pt x="9766" y="27437"/>
                </a:lnTo>
                <a:lnTo>
                  <a:pt x="200" y="27437"/>
                </a:lnTo>
                <a:lnTo>
                  <a:pt x="200" y="15002"/>
                </a:lnTo>
                <a:lnTo>
                  <a:pt x="9766" y="15002"/>
                </a:lnTo>
                <a:lnTo>
                  <a:pt x="9766" y="2832"/>
                </a:lnTo>
                <a:lnTo>
                  <a:pt x="25577" y="319"/>
                </a:lnTo>
                <a:lnTo>
                  <a:pt x="25577" y="15002"/>
                </a:lnTo>
                <a:lnTo>
                  <a:pt x="43380" y="15002"/>
                </a:lnTo>
                <a:lnTo>
                  <a:pt x="43380" y="27437"/>
                </a:lnTo>
                <a:lnTo>
                  <a:pt x="25577" y="27437"/>
                </a:lnTo>
                <a:lnTo>
                  <a:pt x="25577" y="56010"/>
                </a:lnTo>
                <a:cubicBezTo>
                  <a:pt x="25577" y="59119"/>
                  <a:pt x="26175" y="61400"/>
                  <a:pt x="27437" y="62889"/>
                </a:cubicBezTo>
                <a:cubicBezTo>
                  <a:pt x="28766" y="64311"/>
                  <a:pt x="30659" y="65005"/>
                  <a:pt x="33150" y="65005"/>
                </a:cubicBezTo>
                <a:cubicBezTo>
                  <a:pt x="35874" y="65005"/>
                  <a:pt x="38332" y="64212"/>
                  <a:pt x="40457" y="6262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E26724E-A417-F6BF-09FE-7E9D4B36D658}"/>
              </a:ext>
            </a:extLst>
          </p:cNvPr>
          <p:cNvSpPr/>
          <p:nvPr/>
        </p:nvSpPr>
        <p:spPr>
          <a:xfrm>
            <a:off x="1383303" y="2269686"/>
            <a:ext cx="61780" cy="64818"/>
          </a:xfrm>
          <a:custGeom>
            <a:avLst/>
            <a:gdLst>
              <a:gd name="connsiteX0" fmla="*/ 31030 w 61780"/>
              <a:gd name="connsiteY0" fmla="*/ 65137 h 64818"/>
              <a:gd name="connsiteX1" fmla="*/ 14821 w 61780"/>
              <a:gd name="connsiteY1" fmla="*/ 61433 h 64818"/>
              <a:gd name="connsiteX2" fmla="*/ 4059 w 61780"/>
              <a:gd name="connsiteY2" fmla="*/ 50322 h 64818"/>
              <a:gd name="connsiteX3" fmla="*/ 206 w 61780"/>
              <a:gd name="connsiteY3" fmla="*/ 32728 h 64818"/>
              <a:gd name="connsiteX4" fmla="*/ 4059 w 61780"/>
              <a:gd name="connsiteY4" fmla="*/ 15134 h 64818"/>
              <a:gd name="connsiteX5" fmla="*/ 14821 w 61780"/>
              <a:gd name="connsiteY5" fmla="*/ 4155 h 64818"/>
              <a:gd name="connsiteX6" fmla="*/ 31030 w 61780"/>
              <a:gd name="connsiteY6" fmla="*/ 319 h 64818"/>
              <a:gd name="connsiteX7" fmla="*/ 47239 w 61780"/>
              <a:gd name="connsiteY7" fmla="*/ 4155 h 64818"/>
              <a:gd name="connsiteX8" fmla="*/ 58134 w 61780"/>
              <a:gd name="connsiteY8" fmla="*/ 15134 h 64818"/>
              <a:gd name="connsiteX9" fmla="*/ 61987 w 61780"/>
              <a:gd name="connsiteY9" fmla="*/ 32728 h 64818"/>
              <a:gd name="connsiteX10" fmla="*/ 58134 w 61780"/>
              <a:gd name="connsiteY10" fmla="*/ 50322 h 64818"/>
              <a:gd name="connsiteX11" fmla="*/ 47239 w 61780"/>
              <a:gd name="connsiteY11" fmla="*/ 61433 h 64818"/>
              <a:gd name="connsiteX12" fmla="*/ 31030 w 61780"/>
              <a:gd name="connsiteY12" fmla="*/ 65137 h 64818"/>
              <a:gd name="connsiteX13" fmla="*/ 31030 w 61780"/>
              <a:gd name="connsiteY13" fmla="*/ 51777 h 64818"/>
              <a:gd name="connsiteX14" fmla="*/ 45778 w 61780"/>
              <a:gd name="connsiteY14" fmla="*/ 32728 h 64818"/>
              <a:gd name="connsiteX15" fmla="*/ 41925 w 61780"/>
              <a:gd name="connsiteY15" fmla="*/ 18177 h 64818"/>
              <a:gd name="connsiteX16" fmla="*/ 31030 w 61780"/>
              <a:gd name="connsiteY16" fmla="*/ 13547 h 64818"/>
              <a:gd name="connsiteX17" fmla="*/ 16415 w 61780"/>
              <a:gd name="connsiteY17" fmla="*/ 32728 h 64818"/>
              <a:gd name="connsiteX18" fmla="*/ 31030 w 61780"/>
              <a:gd name="connsiteY18" fmla="*/ 51777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1030" y="65137"/>
                </a:moveTo>
                <a:cubicBezTo>
                  <a:pt x="24918" y="65137"/>
                  <a:pt x="19504" y="63914"/>
                  <a:pt x="14821" y="61433"/>
                </a:cubicBezTo>
                <a:cubicBezTo>
                  <a:pt x="10204" y="58887"/>
                  <a:pt x="6617" y="55183"/>
                  <a:pt x="4059" y="50322"/>
                </a:cubicBezTo>
                <a:cubicBezTo>
                  <a:pt x="1468" y="45493"/>
                  <a:pt x="206" y="39607"/>
                  <a:pt x="206" y="32728"/>
                </a:cubicBezTo>
                <a:cubicBezTo>
                  <a:pt x="206" y="25849"/>
                  <a:pt x="1468" y="19996"/>
                  <a:pt x="4059" y="15134"/>
                </a:cubicBezTo>
                <a:cubicBezTo>
                  <a:pt x="6617" y="10306"/>
                  <a:pt x="10204" y="6635"/>
                  <a:pt x="14821" y="4155"/>
                </a:cubicBezTo>
                <a:cubicBezTo>
                  <a:pt x="19504" y="1608"/>
                  <a:pt x="24918" y="319"/>
                  <a:pt x="31030" y="319"/>
                </a:cubicBezTo>
                <a:cubicBezTo>
                  <a:pt x="37208" y="319"/>
                  <a:pt x="42622" y="1608"/>
                  <a:pt x="47239" y="4155"/>
                </a:cubicBezTo>
                <a:cubicBezTo>
                  <a:pt x="51922" y="6635"/>
                  <a:pt x="55543" y="10306"/>
                  <a:pt x="58134" y="15134"/>
                </a:cubicBezTo>
                <a:cubicBezTo>
                  <a:pt x="60691" y="19996"/>
                  <a:pt x="61987" y="25849"/>
                  <a:pt x="61987" y="32728"/>
                </a:cubicBezTo>
                <a:cubicBezTo>
                  <a:pt x="61987" y="39607"/>
                  <a:pt x="60691" y="45493"/>
                  <a:pt x="58134" y="50322"/>
                </a:cubicBezTo>
                <a:cubicBezTo>
                  <a:pt x="55543" y="55183"/>
                  <a:pt x="51922" y="58887"/>
                  <a:pt x="47239" y="61433"/>
                </a:cubicBezTo>
                <a:cubicBezTo>
                  <a:pt x="42622" y="63914"/>
                  <a:pt x="37208" y="65137"/>
                  <a:pt x="31030" y="65137"/>
                </a:cubicBezTo>
                <a:close/>
                <a:moveTo>
                  <a:pt x="31030" y="51777"/>
                </a:moveTo>
                <a:cubicBezTo>
                  <a:pt x="40862" y="51777"/>
                  <a:pt x="45778" y="45427"/>
                  <a:pt x="45778" y="32728"/>
                </a:cubicBezTo>
                <a:cubicBezTo>
                  <a:pt x="45778" y="26114"/>
                  <a:pt x="44482" y="21286"/>
                  <a:pt x="41925" y="18177"/>
                </a:cubicBezTo>
                <a:cubicBezTo>
                  <a:pt x="39433" y="15101"/>
                  <a:pt x="35813" y="13547"/>
                  <a:pt x="31030" y="13547"/>
                </a:cubicBezTo>
                <a:cubicBezTo>
                  <a:pt x="21265" y="13547"/>
                  <a:pt x="16415" y="19963"/>
                  <a:pt x="16415" y="32728"/>
                </a:cubicBezTo>
                <a:cubicBezTo>
                  <a:pt x="16415" y="45427"/>
                  <a:pt x="21265" y="51777"/>
                  <a:pt x="31030" y="51777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490C502-5AE2-D8D4-9D44-239518BECA96}"/>
              </a:ext>
            </a:extLst>
          </p:cNvPr>
          <p:cNvSpPr/>
          <p:nvPr/>
        </p:nvSpPr>
        <p:spPr>
          <a:xfrm>
            <a:off x="483374" y="2430890"/>
            <a:ext cx="57130" cy="64818"/>
          </a:xfrm>
          <a:custGeom>
            <a:avLst/>
            <a:gdLst>
              <a:gd name="connsiteX0" fmla="*/ 31057 w 57130"/>
              <a:gd name="connsiteY0" fmla="*/ 65156 h 64818"/>
              <a:gd name="connsiteX1" fmla="*/ 14981 w 57130"/>
              <a:gd name="connsiteY1" fmla="*/ 61453 h 64818"/>
              <a:gd name="connsiteX2" fmla="*/ 3953 w 57130"/>
              <a:gd name="connsiteY2" fmla="*/ 50341 h 64818"/>
              <a:gd name="connsiteX3" fmla="*/ 100 w 57130"/>
              <a:gd name="connsiteY3" fmla="*/ 32747 h 64818"/>
              <a:gd name="connsiteX4" fmla="*/ 3953 w 57130"/>
              <a:gd name="connsiteY4" fmla="*/ 15153 h 64818"/>
              <a:gd name="connsiteX5" fmla="*/ 14848 w 57130"/>
              <a:gd name="connsiteY5" fmla="*/ 4174 h 64818"/>
              <a:gd name="connsiteX6" fmla="*/ 30791 w 57130"/>
              <a:gd name="connsiteY6" fmla="*/ 338 h 64818"/>
              <a:gd name="connsiteX7" fmla="*/ 56301 w 57130"/>
              <a:gd name="connsiteY7" fmla="*/ 14624 h 64818"/>
              <a:gd name="connsiteX8" fmla="*/ 45406 w 57130"/>
              <a:gd name="connsiteY8" fmla="*/ 22297 h 64818"/>
              <a:gd name="connsiteX9" fmla="*/ 44210 w 57130"/>
              <a:gd name="connsiteY9" fmla="*/ 22297 h 64818"/>
              <a:gd name="connsiteX10" fmla="*/ 39162 w 57130"/>
              <a:gd name="connsiteY10" fmla="*/ 15815 h 64818"/>
              <a:gd name="connsiteX11" fmla="*/ 30791 w 57130"/>
              <a:gd name="connsiteY11" fmla="*/ 13566 h 64818"/>
              <a:gd name="connsiteX12" fmla="*/ 20162 w 57130"/>
              <a:gd name="connsiteY12" fmla="*/ 18328 h 64818"/>
              <a:gd name="connsiteX13" fmla="*/ 16309 w 57130"/>
              <a:gd name="connsiteY13" fmla="*/ 32747 h 64818"/>
              <a:gd name="connsiteX14" fmla="*/ 20162 w 57130"/>
              <a:gd name="connsiteY14" fmla="*/ 47166 h 64818"/>
              <a:gd name="connsiteX15" fmla="*/ 31057 w 57130"/>
              <a:gd name="connsiteY15" fmla="*/ 51796 h 64818"/>
              <a:gd name="connsiteX16" fmla="*/ 39693 w 57130"/>
              <a:gd name="connsiteY16" fmla="*/ 49150 h 64818"/>
              <a:gd name="connsiteX17" fmla="*/ 44875 w 57130"/>
              <a:gd name="connsiteY17" fmla="*/ 41213 h 64818"/>
              <a:gd name="connsiteX18" fmla="*/ 46070 w 57130"/>
              <a:gd name="connsiteY18" fmla="*/ 41081 h 64818"/>
              <a:gd name="connsiteX19" fmla="*/ 57231 w 57130"/>
              <a:gd name="connsiteY19" fmla="*/ 47166 h 64818"/>
              <a:gd name="connsiteX20" fmla="*/ 48329 w 57130"/>
              <a:gd name="connsiteY20" fmla="*/ 60130 h 64818"/>
              <a:gd name="connsiteX21" fmla="*/ 31057 w 57130"/>
              <a:gd name="connsiteY21" fmla="*/ 6515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30" h="64818">
                <a:moveTo>
                  <a:pt x="31057" y="65156"/>
                </a:moveTo>
                <a:cubicBezTo>
                  <a:pt x="25012" y="65156"/>
                  <a:pt x="19664" y="63933"/>
                  <a:pt x="14981" y="61453"/>
                </a:cubicBezTo>
                <a:cubicBezTo>
                  <a:pt x="10264" y="58906"/>
                  <a:pt x="6611" y="55202"/>
                  <a:pt x="3953" y="50341"/>
                </a:cubicBezTo>
                <a:cubicBezTo>
                  <a:pt x="1362" y="45512"/>
                  <a:pt x="100" y="39626"/>
                  <a:pt x="100" y="32747"/>
                </a:cubicBezTo>
                <a:cubicBezTo>
                  <a:pt x="100" y="25868"/>
                  <a:pt x="1362" y="20015"/>
                  <a:pt x="3953" y="15153"/>
                </a:cubicBezTo>
                <a:cubicBezTo>
                  <a:pt x="6611" y="10325"/>
                  <a:pt x="10231" y="6654"/>
                  <a:pt x="14848" y="4174"/>
                </a:cubicBezTo>
                <a:cubicBezTo>
                  <a:pt x="19531" y="1627"/>
                  <a:pt x="24846" y="338"/>
                  <a:pt x="30791" y="338"/>
                </a:cubicBezTo>
                <a:cubicBezTo>
                  <a:pt x="44077" y="338"/>
                  <a:pt x="52581" y="5100"/>
                  <a:pt x="56301" y="14624"/>
                </a:cubicBezTo>
                <a:lnTo>
                  <a:pt x="45406" y="22297"/>
                </a:lnTo>
                <a:lnTo>
                  <a:pt x="44210" y="22297"/>
                </a:lnTo>
                <a:cubicBezTo>
                  <a:pt x="42948" y="19386"/>
                  <a:pt x="41287" y="17237"/>
                  <a:pt x="39162" y="15815"/>
                </a:cubicBezTo>
                <a:cubicBezTo>
                  <a:pt x="37102" y="14327"/>
                  <a:pt x="34312" y="13566"/>
                  <a:pt x="30791" y="13566"/>
                </a:cubicBezTo>
                <a:cubicBezTo>
                  <a:pt x="26274" y="13566"/>
                  <a:pt x="22720" y="15153"/>
                  <a:pt x="20162" y="18328"/>
                </a:cubicBezTo>
                <a:cubicBezTo>
                  <a:pt x="17572" y="21437"/>
                  <a:pt x="16309" y="26232"/>
                  <a:pt x="16309" y="32747"/>
                </a:cubicBezTo>
                <a:cubicBezTo>
                  <a:pt x="16309" y="39196"/>
                  <a:pt x="17572" y="43991"/>
                  <a:pt x="20162" y="47166"/>
                </a:cubicBezTo>
                <a:cubicBezTo>
                  <a:pt x="22820" y="50275"/>
                  <a:pt x="26440" y="51796"/>
                  <a:pt x="31057" y="51796"/>
                </a:cubicBezTo>
                <a:cubicBezTo>
                  <a:pt x="34511" y="51796"/>
                  <a:pt x="37368" y="50936"/>
                  <a:pt x="39693" y="49150"/>
                </a:cubicBezTo>
                <a:cubicBezTo>
                  <a:pt x="42085" y="47298"/>
                  <a:pt x="43812" y="44653"/>
                  <a:pt x="44875" y="41213"/>
                </a:cubicBezTo>
                <a:lnTo>
                  <a:pt x="46070" y="41081"/>
                </a:lnTo>
                <a:lnTo>
                  <a:pt x="57231" y="47166"/>
                </a:lnTo>
                <a:cubicBezTo>
                  <a:pt x="55636" y="52457"/>
                  <a:pt x="52647" y="56790"/>
                  <a:pt x="48329" y="60130"/>
                </a:cubicBezTo>
                <a:cubicBezTo>
                  <a:pt x="44077" y="63503"/>
                  <a:pt x="38298" y="65156"/>
                  <a:pt x="31057" y="6515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A1F0A0D-B834-B6E7-73A2-E17CABFCD996}"/>
              </a:ext>
            </a:extLst>
          </p:cNvPr>
          <p:cNvSpPr/>
          <p:nvPr/>
        </p:nvSpPr>
        <p:spPr>
          <a:xfrm>
            <a:off x="551503" y="2406946"/>
            <a:ext cx="56333" cy="87571"/>
          </a:xfrm>
          <a:custGeom>
            <a:avLst/>
            <a:gdLst>
              <a:gd name="connsiteX0" fmla="*/ 108 w 56333"/>
              <a:gd name="connsiteY0" fmla="*/ 87910 h 87571"/>
              <a:gd name="connsiteX1" fmla="*/ 108 w 56333"/>
              <a:gd name="connsiteY1" fmla="*/ 338 h 87571"/>
              <a:gd name="connsiteX2" fmla="*/ 15918 w 56333"/>
              <a:gd name="connsiteY2" fmla="*/ 338 h 87571"/>
              <a:gd name="connsiteX3" fmla="*/ 15918 w 56333"/>
              <a:gd name="connsiteY3" fmla="*/ 33541 h 87571"/>
              <a:gd name="connsiteX4" fmla="*/ 17114 w 56333"/>
              <a:gd name="connsiteY4" fmla="*/ 33806 h 87571"/>
              <a:gd name="connsiteX5" fmla="*/ 24687 w 56333"/>
              <a:gd name="connsiteY5" fmla="*/ 26795 h 87571"/>
              <a:gd name="connsiteX6" fmla="*/ 35715 w 56333"/>
              <a:gd name="connsiteY6" fmla="*/ 24281 h 87571"/>
              <a:gd name="connsiteX7" fmla="*/ 56441 w 56333"/>
              <a:gd name="connsiteY7" fmla="*/ 47696 h 87571"/>
              <a:gd name="connsiteX8" fmla="*/ 56441 w 56333"/>
              <a:gd name="connsiteY8" fmla="*/ 87910 h 87571"/>
              <a:gd name="connsiteX9" fmla="*/ 40764 w 56333"/>
              <a:gd name="connsiteY9" fmla="*/ 87910 h 87571"/>
              <a:gd name="connsiteX10" fmla="*/ 40764 w 56333"/>
              <a:gd name="connsiteY10" fmla="*/ 49680 h 87571"/>
              <a:gd name="connsiteX11" fmla="*/ 38106 w 56333"/>
              <a:gd name="connsiteY11" fmla="*/ 40420 h 87571"/>
              <a:gd name="connsiteX12" fmla="*/ 30267 w 56333"/>
              <a:gd name="connsiteY12" fmla="*/ 37510 h 87571"/>
              <a:gd name="connsiteX13" fmla="*/ 19771 w 56333"/>
              <a:gd name="connsiteY13" fmla="*/ 41875 h 87571"/>
              <a:gd name="connsiteX14" fmla="*/ 15918 w 56333"/>
              <a:gd name="connsiteY14" fmla="*/ 55500 h 87571"/>
              <a:gd name="connsiteX15" fmla="*/ 15918 w 56333"/>
              <a:gd name="connsiteY15" fmla="*/ 87910 h 8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87571">
                <a:moveTo>
                  <a:pt x="108" y="87910"/>
                </a:moveTo>
                <a:lnTo>
                  <a:pt x="108" y="338"/>
                </a:lnTo>
                <a:lnTo>
                  <a:pt x="15918" y="338"/>
                </a:lnTo>
                <a:lnTo>
                  <a:pt x="15918" y="33541"/>
                </a:lnTo>
                <a:lnTo>
                  <a:pt x="17114" y="33806"/>
                </a:lnTo>
                <a:cubicBezTo>
                  <a:pt x="19140" y="30730"/>
                  <a:pt x="21665" y="28382"/>
                  <a:pt x="24687" y="26795"/>
                </a:cubicBezTo>
                <a:cubicBezTo>
                  <a:pt x="27776" y="25141"/>
                  <a:pt x="31463" y="24281"/>
                  <a:pt x="35715" y="24281"/>
                </a:cubicBezTo>
                <a:cubicBezTo>
                  <a:pt x="49532" y="24281"/>
                  <a:pt x="56441" y="32086"/>
                  <a:pt x="56441" y="47696"/>
                </a:cubicBezTo>
                <a:lnTo>
                  <a:pt x="56441" y="87910"/>
                </a:lnTo>
                <a:lnTo>
                  <a:pt x="40764" y="87910"/>
                </a:lnTo>
                <a:lnTo>
                  <a:pt x="40764" y="49680"/>
                </a:lnTo>
                <a:cubicBezTo>
                  <a:pt x="40764" y="45447"/>
                  <a:pt x="39867" y="42371"/>
                  <a:pt x="38106" y="40420"/>
                </a:cubicBezTo>
                <a:cubicBezTo>
                  <a:pt x="36412" y="38502"/>
                  <a:pt x="33788" y="37510"/>
                  <a:pt x="30267" y="37510"/>
                </a:cubicBezTo>
                <a:cubicBezTo>
                  <a:pt x="25817" y="37510"/>
                  <a:pt x="22329" y="38965"/>
                  <a:pt x="19771" y="41875"/>
                </a:cubicBezTo>
                <a:cubicBezTo>
                  <a:pt x="17181" y="44785"/>
                  <a:pt x="15918" y="49349"/>
                  <a:pt x="15918" y="55500"/>
                </a:cubicBezTo>
                <a:lnTo>
                  <a:pt x="15918" y="87910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2C6CABB-7097-BA8F-40BD-B76404013325}"/>
              </a:ext>
            </a:extLst>
          </p:cNvPr>
          <p:cNvSpPr/>
          <p:nvPr/>
        </p:nvSpPr>
        <p:spPr>
          <a:xfrm>
            <a:off x="620744" y="2430890"/>
            <a:ext cx="60186" cy="64818"/>
          </a:xfrm>
          <a:custGeom>
            <a:avLst/>
            <a:gdLst>
              <a:gd name="connsiteX0" fmla="*/ 19780 w 60186"/>
              <a:gd name="connsiteY0" fmla="*/ 65156 h 64818"/>
              <a:gd name="connsiteX1" fmla="*/ 9284 w 60186"/>
              <a:gd name="connsiteY1" fmla="*/ 63040 h 64818"/>
              <a:gd name="connsiteX2" fmla="*/ 2508 w 60186"/>
              <a:gd name="connsiteY2" fmla="*/ 56558 h 64818"/>
              <a:gd name="connsiteX3" fmla="*/ 117 w 60186"/>
              <a:gd name="connsiteY3" fmla="*/ 46240 h 64818"/>
              <a:gd name="connsiteX4" fmla="*/ 2508 w 60186"/>
              <a:gd name="connsiteY4" fmla="*/ 36980 h 64818"/>
              <a:gd name="connsiteX5" fmla="*/ 9815 w 60186"/>
              <a:gd name="connsiteY5" fmla="*/ 30763 h 64818"/>
              <a:gd name="connsiteX6" fmla="*/ 22969 w 60186"/>
              <a:gd name="connsiteY6" fmla="*/ 26927 h 64818"/>
              <a:gd name="connsiteX7" fmla="*/ 31605 w 60186"/>
              <a:gd name="connsiteY7" fmla="*/ 25075 h 64818"/>
              <a:gd name="connsiteX8" fmla="*/ 35458 w 60186"/>
              <a:gd name="connsiteY8" fmla="*/ 22561 h 64818"/>
              <a:gd name="connsiteX9" fmla="*/ 36521 w 60186"/>
              <a:gd name="connsiteY9" fmla="*/ 19122 h 64818"/>
              <a:gd name="connsiteX10" fmla="*/ 34395 w 60186"/>
              <a:gd name="connsiteY10" fmla="*/ 14492 h 64818"/>
              <a:gd name="connsiteX11" fmla="*/ 27486 w 60186"/>
              <a:gd name="connsiteY11" fmla="*/ 12905 h 64818"/>
              <a:gd name="connsiteX12" fmla="*/ 17389 w 60186"/>
              <a:gd name="connsiteY12" fmla="*/ 15286 h 64818"/>
              <a:gd name="connsiteX13" fmla="*/ 9284 w 60186"/>
              <a:gd name="connsiteY13" fmla="*/ 21371 h 64818"/>
              <a:gd name="connsiteX14" fmla="*/ 8088 w 60186"/>
              <a:gd name="connsiteY14" fmla="*/ 21371 h 64818"/>
              <a:gd name="connsiteX15" fmla="*/ 1578 w 60186"/>
              <a:gd name="connsiteY15" fmla="*/ 11450 h 64818"/>
              <a:gd name="connsiteX16" fmla="*/ 13137 w 60186"/>
              <a:gd name="connsiteY16" fmla="*/ 3248 h 64818"/>
              <a:gd name="connsiteX17" fmla="*/ 28283 w 60186"/>
              <a:gd name="connsiteY17" fmla="*/ 338 h 64818"/>
              <a:gd name="connsiteX18" fmla="*/ 46220 w 60186"/>
              <a:gd name="connsiteY18" fmla="*/ 5629 h 64818"/>
              <a:gd name="connsiteX19" fmla="*/ 51800 w 60186"/>
              <a:gd name="connsiteY19" fmla="*/ 20577 h 64818"/>
              <a:gd name="connsiteX20" fmla="*/ 51800 w 60186"/>
              <a:gd name="connsiteY20" fmla="*/ 47695 h 64818"/>
              <a:gd name="connsiteX21" fmla="*/ 55520 w 60186"/>
              <a:gd name="connsiteY21" fmla="*/ 51796 h 64818"/>
              <a:gd name="connsiteX22" fmla="*/ 58310 w 60186"/>
              <a:gd name="connsiteY22" fmla="*/ 51399 h 64818"/>
              <a:gd name="connsiteX23" fmla="*/ 59107 w 60186"/>
              <a:gd name="connsiteY23" fmla="*/ 51531 h 64818"/>
              <a:gd name="connsiteX24" fmla="*/ 60303 w 60186"/>
              <a:gd name="connsiteY24" fmla="*/ 62511 h 64818"/>
              <a:gd name="connsiteX25" fmla="*/ 56583 w 60186"/>
              <a:gd name="connsiteY25" fmla="*/ 63834 h 64818"/>
              <a:gd name="connsiteX26" fmla="*/ 51534 w 60186"/>
              <a:gd name="connsiteY26" fmla="*/ 64363 h 64818"/>
              <a:gd name="connsiteX27" fmla="*/ 42632 w 60186"/>
              <a:gd name="connsiteY27" fmla="*/ 62246 h 64818"/>
              <a:gd name="connsiteX28" fmla="*/ 38115 w 60186"/>
              <a:gd name="connsiteY28" fmla="*/ 55500 h 64818"/>
              <a:gd name="connsiteX29" fmla="*/ 36919 w 60186"/>
              <a:gd name="connsiteY29" fmla="*/ 55368 h 64818"/>
              <a:gd name="connsiteX30" fmla="*/ 19780 w 60186"/>
              <a:gd name="connsiteY30" fmla="*/ 65156 h 64818"/>
              <a:gd name="connsiteX31" fmla="*/ 24829 w 60186"/>
              <a:gd name="connsiteY31" fmla="*/ 53383 h 64818"/>
              <a:gd name="connsiteX32" fmla="*/ 33465 w 60186"/>
              <a:gd name="connsiteY32" fmla="*/ 49812 h 64818"/>
              <a:gd name="connsiteX33" fmla="*/ 36786 w 60186"/>
              <a:gd name="connsiteY33" fmla="*/ 39626 h 64818"/>
              <a:gd name="connsiteX34" fmla="*/ 36786 w 60186"/>
              <a:gd name="connsiteY34" fmla="*/ 33276 h 64818"/>
              <a:gd name="connsiteX35" fmla="*/ 35723 w 60186"/>
              <a:gd name="connsiteY35" fmla="*/ 33012 h 64818"/>
              <a:gd name="connsiteX36" fmla="*/ 32003 w 60186"/>
              <a:gd name="connsiteY36" fmla="*/ 34996 h 64818"/>
              <a:gd name="connsiteX37" fmla="*/ 25360 w 60186"/>
              <a:gd name="connsiteY37" fmla="*/ 36451 h 64818"/>
              <a:gd name="connsiteX38" fmla="*/ 18053 w 60186"/>
              <a:gd name="connsiteY38" fmla="*/ 39361 h 64818"/>
              <a:gd name="connsiteX39" fmla="*/ 15794 w 60186"/>
              <a:gd name="connsiteY39" fmla="*/ 45182 h 64818"/>
              <a:gd name="connsiteX40" fmla="*/ 18186 w 60186"/>
              <a:gd name="connsiteY40" fmla="*/ 51399 h 64818"/>
              <a:gd name="connsiteX41" fmla="*/ 24829 w 60186"/>
              <a:gd name="connsiteY41" fmla="*/ 53383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19780" y="65156"/>
                </a:moveTo>
                <a:cubicBezTo>
                  <a:pt x="15794" y="65156"/>
                  <a:pt x="12273" y="64429"/>
                  <a:pt x="9284" y="63040"/>
                </a:cubicBezTo>
                <a:cubicBezTo>
                  <a:pt x="6361" y="61552"/>
                  <a:pt x="4102" y="59402"/>
                  <a:pt x="2508" y="56558"/>
                </a:cubicBezTo>
                <a:cubicBezTo>
                  <a:pt x="914" y="53648"/>
                  <a:pt x="117" y="50208"/>
                  <a:pt x="117" y="46240"/>
                </a:cubicBezTo>
                <a:cubicBezTo>
                  <a:pt x="117" y="42536"/>
                  <a:pt x="914" y="39460"/>
                  <a:pt x="2508" y="36980"/>
                </a:cubicBezTo>
                <a:cubicBezTo>
                  <a:pt x="4102" y="34434"/>
                  <a:pt x="6527" y="32350"/>
                  <a:pt x="9815" y="30763"/>
                </a:cubicBezTo>
                <a:cubicBezTo>
                  <a:pt x="13170" y="29109"/>
                  <a:pt x="17555" y="27820"/>
                  <a:pt x="22969" y="26927"/>
                </a:cubicBezTo>
                <a:cubicBezTo>
                  <a:pt x="26755" y="26397"/>
                  <a:pt x="29645" y="25802"/>
                  <a:pt x="31605" y="25075"/>
                </a:cubicBezTo>
                <a:cubicBezTo>
                  <a:pt x="33531" y="24281"/>
                  <a:pt x="34827" y="23454"/>
                  <a:pt x="35458" y="22561"/>
                </a:cubicBezTo>
                <a:cubicBezTo>
                  <a:pt x="36155" y="21701"/>
                  <a:pt x="36521" y="20544"/>
                  <a:pt x="36521" y="19122"/>
                </a:cubicBezTo>
                <a:cubicBezTo>
                  <a:pt x="36521" y="17105"/>
                  <a:pt x="35790" y="15550"/>
                  <a:pt x="34395" y="14492"/>
                </a:cubicBezTo>
                <a:cubicBezTo>
                  <a:pt x="32967" y="13434"/>
                  <a:pt x="30675" y="12905"/>
                  <a:pt x="27486" y="12905"/>
                </a:cubicBezTo>
                <a:cubicBezTo>
                  <a:pt x="23932" y="12905"/>
                  <a:pt x="20577" y="13698"/>
                  <a:pt x="17389" y="15286"/>
                </a:cubicBezTo>
                <a:cubicBezTo>
                  <a:pt x="14266" y="16807"/>
                  <a:pt x="11576" y="18824"/>
                  <a:pt x="9284" y="21371"/>
                </a:cubicBezTo>
                <a:lnTo>
                  <a:pt x="8088" y="21371"/>
                </a:lnTo>
                <a:lnTo>
                  <a:pt x="1578" y="11450"/>
                </a:lnTo>
                <a:cubicBezTo>
                  <a:pt x="4767" y="7944"/>
                  <a:pt x="8620" y="5199"/>
                  <a:pt x="13137" y="3248"/>
                </a:cubicBezTo>
                <a:cubicBezTo>
                  <a:pt x="17721" y="1330"/>
                  <a:pt x="22769" y="338"/>
                  <a:pt x="28283" y="338"/>
                </a:cubicBezTo>
                <a:cubicBezTo>
                  <a:pt x="36521" y="338"/>
                  <a:pt x="42499" y="2123"/>
                  <a:pt x="46220" y="5629"/>
                </a:cubicBezTo>
                <a:cubicBezTo>
                  <a:pt x="49940" y="9068"/>
                  <a:pt x="51800" y="14062"/>
                  <a:pt x="51800" y="20577"/>
                </a:cubicBezTo>
                <a:lnTo>
                  <a:pt x="51800" y="47695"/>
                </a:lnTo>
                <a:cubicBezTo>
                  <a:pt x="51800" y="50440"/>
                  <a:pt x="53029" y="51796"/>
                  <a:pt x="55520" y="51796"/>
                </a:cubicBezTo>
                <a:cubicBezTo>
                  <a:pt x="56483" y="51796"/>
                  <a:pt x="57413" y="51664"/>
                  <a:pt x="58310" y="51399"/>
                </a:cubicBezTo>
                <a:lnTo>
                  <a:pt x="59107" y="51531"/>
                </a:lnTo>
                <a:lnTo>
                  <a:pt x="60303" y="62511"/>
                </a:lnTo>
                <a:cubicBezTo>
                  <a:pt x="59406" y="63040"/>
                  <a:pt x="58177" y="63503"/>
                  <a:pt x="56583" y="63834"/>
                </a:cubicBezTo>
                <a:cubicBezTo>
                  <a:pt x="55055" y="64164"/>
                  <a:pt x="53394" y="64363"/>
                  <a:pt x="51534" y="64363"/>
                </a:cubicBezTo>
                <a:cubicBezTo>
                  <a:pt x="47714" y="64363"/>
                  <a:pt x="44758" y="63668"/>
                  <a:pt x="42632" y="62246"/>
                </a:cubicBezTo>
                <a:cubicBezTo>
                  <a:pt x="40573" y="60857"/>
                  <a:pt x="39078" y="58608"/>
                  <a:pt x="38115" y="55500"/>
                </a:cubicBezTo>
                <a:lnTo>
                  <a:pt x="36919" y="55368"/>
                </a:lnTo>
                <a:cubicBezTo>
                  <a:pt x="33897" y="61916"/>
                  <a:pt x="28184" y="65156"/>
                  <a:pt x="19780" y="65156"/>
                </a:cubicBezTo>
                <a:close/>
                <a:moveTo>
                  <a:pt x="24829" y="53383"/>
                </a:moveTo>
                <a:cubicBezTo>
                  <a:pt x="28449" y="53383"/>
                  <a:pt x="31339" y="52193"/>
                  <a:pt x="33465" y="49812"/>
                </a:cubicBezTo>
                <a:cubicBezTo>
                  <a:pt x="35657" y="47364"/>
                  <a:pt x="36786" y="43958"/>
                  <a:pt x="36786" y="39626"/>
                </a:cubicBezTo>
                <a:lnTo>
                  <a:pt x="36786" y="33276"/>
                </a:lnTo>
                <a:lnTo>
                  <a:pt x="35723" y="33012"/>
                </a:lnTo>
                <a:cubicBezTo>
                  <a:pt x="34727" y="33805"/>
                  <a:pt x="33498" y="34467"/>
                  <a:pt x="32003" y="34996"/>
                </a:cubicBezTo>
                <a:cubicBezTo>
                  <a:pt x="30475" y="35459"/>
                  <a:pt x="28283" y="35922"/>
                  <a:pt x="25360" y="36451"/>
                </a:cubicBezTo>
                <a:cubicBezTo>
                  <a:pt x="21972" y="36980"/>
                  <a:pt x="19548" y="37972"/>
                  <a:pt x="18053" y="39361"/>
                </a:cubicBezTo>
                <a:cubicBezTo>
                  <a:pt x="16525" y="40783"/>
                  <a:pt x="15794" y="42734"/>
                  <a:pt x="15794" y="45182"/>
                </a:cubicBezTo>
                <a:cubicBezTo>
                  <a:pt x="15794" y="47927"/>
                  <a:pt x="16591" y="50010"/>
                  <a:pt x="18186" y="51399"/>
                </a:cubicBezTo>
                <a:cubicBezTo>
                  <a:pt x="19780" y="52722"/>
                  <a:pt x="21972" y="53383"/>
                  <a:pt x="24829" y="5338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11D544A-9A55-746F-6AE9-613E0CC00362}"/>
              </a:ext>
            </a:extLst>
          </p:cNvPr>
          <p:cNvSpPr/>
          <p:nvPr/>
        </p:nvSpPr>
        <p:spPr>
          <a:xfrm>
            <a:off x="691150" y="2430890"/>
            <a:ext cx="56333" cy="63628"/>
          </a:xfrm>
          <a:custGeom>
            <a:avLst/>
            <a:gdLst>
              <a:gd name="connsiteX0" fmla="*/ 124 w 56333"/>
              <a:gd name="connsiteY0" fmla="*/ 63966 h 63628"/>
              <a:gd name="connsiteX1" fmla="*/ 124 w 56333"/>
              <a:gd name="connsiteY1" fmla="*/ 1528 h 63628"/>
              <a:gd name="connsiteX2" fmla="*/ 15271 w 56333"/>
              <a:gd name="connsiteY2" fmla="*/ 1528 h 63628"/>
              <a:gd name="connsiteX3" fmla="*/ 15271 w 56333"/>
              <a:gd name="connsiteY3" fmla="*/ 10656 h 63628"/>
              <a:gd name="connsiteX4" fmla="*/ 16466 w 56333"/>
              <a:gd name="connsiteY4" fmla="*/ 10920 h 63628"/>
              <a:gd name="connsiteX5" fmla="*/ 35465 w 56333"/>
              <a:gd name="connsiteY5" fmla="*/ 338 h 63628"/>
              <a:gd name="connsiteX6" fmla="*/ 51409 w 56333"/>
              <a:gd name="connsiteY6" fmla="*/ 6290 h 63628"/>
              <a:gd name="connsiteX7" fmla="*/ 56458 w 56333"/>
              <a:gd name="connsiteY7" fmla="*/ 23355 h 63628"/>
              <a:gd name="connsiteX8" fmla="*/ 56458 w 56333"/>
              <a:gd name="connsiteY8" fmla="*/ 63966 h 63628"/>
              <a:gd name="connsiteX9" fmla="*/ 40780 w 56333"/>
              <a:gd name="connsiteY9" fmla="*/ 63966 h 63628"/>
              <a:gd name="connsiteX10" fmla="*/ 40780 w 56333"/>
              <a:gd name="connsiteY10" fmla="*/ 25339 h 63628"/>
              <a:gd name="connsiteX11" fmla="*/ 38256 w 56333"/>
              <a:gd name="connsiteY11" fmla="*/ 16344 h 63628"/>
              <a:gd name="connsiteX12" fmla="*/ 30284 w 56333"/>
              <a:gd name="connsiteY12" fmla="*/ 13566 h 63628"/>
              <a:gd name="connsiteX13" fmla="*/ 19655 w 56333"/>
              <a:gd name="connsiteY13" fmla="*/ 17931 h 63628"/>
              <a:gd name="connsiteX14" fmla="*/ 15935 w 56333"/>
              <a:gd name="connsiteY14" fmla="*/ 31557 h 63628"/>
              <a:gd name="connsiteX15" fmla="*/ 15935 w 56333"/>
              <a:gd name="connsiteY15" fmla="*/ 63966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124" y="63966"/>
                </a:moveTo>
                <a:lnTo>
                  <a:pt x="124" y="1528"/>
                </a:lnTo>
                <a:lnTo>
                  <a:pt x="15271" y="1528"/>
                </a:lnTo>
                <a:lnTo>
                  <a:pt x="15271" y="10656"/>
                </a:lnTo>
                <a:lnTo>
                  <a:pt x="16466" y="10920"/>
                </a:lnTo>
                <a:cubicBezTo>
                  <a:pt x="20352" y="3876"/>
                  <a:pt x="26697" y="338"/>
                  <a:pt x="35465" y="338"/>
                </a:cubicBezTo>
                <a:cubicBezTo>
                  <a:pt x="42706" y="338"/>
                  <a:pt x="48021" y="2322"/>
                  <a:pt x="51409" y="6290"/>
                </a:cubicBezTo>
                <a:cubicBezTo>
                  <a:pt x="54764" y="10193"/>
                  <a:pt x="56458" y="15881"/>
                  <a:pt x="56458" y="23355"/>
                </a:cubicBezTo>
                <a:lnTo>
                  <a:pt x="56458" y="63966"/>
                </a:lnTo>
                <a:lnTo>
                  <a:pt x="40780" y="63966"/>
                </a:lnTo>
                <a:lnTo>
                  <a:pt x="40780" y="25339"/>
                </a:lnTo>
                <a:cubicBezTo>
                  <a:pt x="40780" y="21106"/>
                  <a:pt x="39916" y="18130"/>
                  <a:pt x="38256" y="16344"/>
                </a:cubicBezTo>
                <a:cubicBezTo>
                  <a:pt x="36562" y="14492"/>
                  <a:pt x="33904" y="13566"/>
                  <a:pt x="30284" y="13566"/>
                </a:cubicBezTo>
                <a:cubicBezTo>
                  <a:pt x="25767" y="13566"/>
                  <a:pt x="22213" y="15021"/>
                  <a:pt x="19655" y="17931"/>
                </a:cubicBezTo>
                <a:cubicBezTo>
                  <a:pt x="17164" y="20842"/>
                  <a:pt x="15935" y="25405"/>
                  <a:pt x="15935" y="31557"/>
                </a:cubicBezTo>
                <a:lnTo>
                  <a:pt x="15935" y="63966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26C5DBF-2AAB-8225-E8E0-F51440603321}"/>
              </a:ext>
            </a:extLst>
          </p:cNvPr>
          <p:cNvSpPr/>
          <p:nvPr/>
        </p:nvSpPr>
        <p:spPr>
          <a:xfrm>
            <a:off x="757867" y="2423085"/>
            <a:ext cx="61382" cy="97889"/>
          </a:xfrm>
          <a:custGeom>
            <a:avLst/>
            <a:gdLst>
              <a:gd name="connsiteX0" fmla="*/ 30425 w 61382"/>
              <a:gd name="connsiteY0" fmla="*/ 98227 h 97889"/>
              <a:gd name="connsiteX1" fmla="*/ 7440 w 61382"/>
              <a:gd name="connsiteY1" fmla="*/ 93730 h 97889"/>
              <a:gd name="connsiteX2" fmla="*/ 133 w 61382"/>
              <a:gd name="connsiteY2" fmla="*/ 81163 h 97889"/>
              <a:gd name="connsiteX3" fmla="*/ 3189 w 61382"/>
              <a:gd name="connsiteY3" fmla="*/ 72961 h 97889"/>
              <a:gd name="connsiteX4" fmla="*/ 12356 w 61382"/>
              <a:gd name="connsiteY4" fmla="*/ 68860 h 97889"/>
              <a:gd name="connsiteX5" fmla="*/ 12356 w 61382"/>
              <a:gd name="connsiteY5" fmla="*/ 67670 h 97889"/>
              <a:gd name="connsiteX6" fmla="*/ 7706 w 61382"/>
              <a:gd name="connsiteY6" fmla="*/ 63437 h 97889"/>
              <a:gd name="connsiteX7" fmla="*/ 6377 w 61382"/>
              <a:gd name="connsiteY7" fmla="*/ 57881 h 97889"/>
              <a:gd name="connsiteX8" fmla="*/ 16209 w 61382"/>
              <a:gd name="connsiteY8" fmla="*/ 47695 h 97889"/>
              <a:gd name="connsiteX9" fmla="*/ 16209 w 61382"/>
              <a:gd name="connsiteY9" fmla="*/ 46505 h 97889"/>
              <a:gd name="connsiteX10" fmla="*/ 8503 w 61382"/>
              <a:gd name="connsiteY10" fmla="*/ 39494 h 97889"/>
              <a:gd name="connsiteX11" fmla="*/ 5979 w 61382"/>
              <a:gd name="connsiteY11" fmla="*/ 29043 h 97889"/>
              <a:gd name="connsiteX12" fmla="*/ 8769 w 61382"/>
              <a:gd name="connsiteY12" fmla="*/ 18196 h 97889"/>
              <a:gd name="connsiteX13" fmla="*/ 17272 w 61382"/>
              <a:gd name="connsiteY13" fmla="*/ 10788 h 97889"/>
              <a:gd name="connsiteX14" fmla="*/ 30558 w 61382"/>
              <a:gd name="connsiteY14" fmla="*/ 8142 h 97889"/>
              <a:gd name="connsiteX15" fmla="*/ 43047 w 61382"/>
              <a:gd name="connsiteY15" fmla="*/ 10788 h 97889"/>
              <a:gd name="connsiteX16" fmla="*/ 46502 w 61382"/>
              <a:gd name="connsiteY16" fmla="*/ 1131 h 97889"/>
              <a:gd name="connsiteX17" fmla="*/ 47697 w 61382"/>
              <a:gd name="connsiteY17" fmla="*/ 338 h 97889"/>
              <a:gd name="connsiteX18" fmla="*/ 58991 w 61382"/>
              <a:gd name="connsiteY18" fmla="*/ 3116 h 97889"/>
              <a:gd name="connsiteX19" fmla="*/ 56333 w 61382"/>
              <a:gd name="connsiteY19" fmla="*/ 10656 h 97889"/>
              <a:gd name="connsiteX20" fmla="*/ 49823 w 61382"/>
              <a:gd name="connsiteY20" fmla="*/ 16079 h 97889"/>
              <a:gd name="connsiteX21" fmla="*/ 49823 w 61382"/>
              <a:gd name="connsiteY21" fmla="*/ 17270 h 97889"/>
              <a:gd name="connsiteX22" fmla="*/ 55138 w 61382"/>
              <a:gd name="connsiteY22" fmla="*/ 30366 h 97889"/>
              <a:gd name="connsiteX23" fmla="*/ 52215 w 61382"/>
              <a:gd name="connsiteY23" fmla="*/ 40684 h 97889"/>
              <a:gd name="connsiteX24" fmla="*/ 43711 w 61382"/>
              <a:gd name="connsiteY24" fmla="*/ 47960 h 97889"/>
              <a:gd name="connsiteX25" fmla="*/ 30558 w 61382"/>
              <a:gd name="connsiteY25" fmla="*/ 50605 h 97889"/>
              <a:gd name="connsiteX26" fmla="*/ 28167 w 61382"/>
              <a:gd name="connsiteY26" fmla="*/ 50473 h 97889"/>
              <a:gd name="connsiteX27" fmla="*/ 24978 w 61382"/>
              <a:gd name="connsiteY27" fmla="*/ 50473 h 97889"/>
              <a:gd name="connsiteX28" fmla="*/ 21657 w 61382"/>
              <a:gd name="connsiteY28" fmla="*/ 51664 h 97889"/>
              <a:gd name="connsiteX29" fmla="*/ 20461 w 61382"/>
              <a:gd name="connsiteY29" fmla="*/ 54574 h 97889"/>
              <a:gd name="connsiteX30" fmla="*/ 22055 w 61382"/>
              <a:gd name="connsiteY30" fmla="*/ 57749 h 97889"/>
              <a:gd name="connsiteX31" fmla="*/ 26705 w 61382"/>
              <a:gd name="connsiteY31" fmla="*/ 58807 h 97889"/>
              <a:gd name="connsiteX32" fmla="*/ 40656 w 61382"/>
              <a:gd name="connsiteY32" fmla="*/ 59336 h 97889"/>
              <a:gd name="connsiteX33" fmla="*/ 61515 w 61382"/>
              <a:gd name="connsiteY33" fmla="*/ 77194 h 97889"/>
              <a:gd name="connsiteX34" fmla="*/ 58459 w 61382"/>
              <a:gd name="connsiteY34" fmla="*/ 87909 h 97889"/>
              <a:gd name="connsiteX35" fmla="*/ 48362 w 61382"/>
              <a:gd name="connsiteY35" fmla="*/ 95449 h 97889"/>
              <a:gd name="connsiteX36" fmla="*/ 30425 w 61382"/>
              <a:gd name="connsiteY36" fmla="*/ 98227 h 97889"/>
              <a:gd name="connsiteX37" fmla="*/ 30558 w 61382"/>
              <a:gd name="connsiteY37" fmla="*/ 39626 h 97889"/>
              <a:gd name="connsiteX38" fmla="*/ 37600 w 61382"/>
              <a:gd name="connsiteY38" fmla="*/ 36980 h 97889"/>
              <a:gd name="connsiteX39" fmla="*/ 40257 w 61382"/>
              <a:gd name="connsiteY39" fmla="*/ 29308 h 97889"/>
              <a:gd name="connsiteX40" fmla="*/ 37600 w 61382"/>
              <a:gd name="connsiteY40" fmla="*/ 21768 h 97889"/>
              <a:gd name="connsiteX41" fmla="*/ 30558 w 61382"/>
              <a:gd name="connsiteY41" fmla="*/ 19122 h 97889"/>
              <a:gd name="connsiteX42" fmla="*/ 23517 w 61382"/>
              <a:gd name="connsiteY42" fmla="*/ 21768 h 97889"/>
              <a:gd name="connsiteX43" fmla="*/ 20992 w 61382"/>
              <a:gd name="connsiteY43" fmla="*/ 29308 h 97889"/>
              <a:gd name="connsiteX44" fmla="*/ 23517 w 61382"/>
              <a:gd name="connsiteY44" fmla="*/ 36980 h 97889"/>
              <a:gd name="connsiteX45" fmla="*/ 30558 w 61382"/>
              <a:gd name="connsiteY45" fmla="*/ 39626 h 97889"/>
              <a:gd name="connsiteX46" fmla="*/ 30425 w 61382"/>
              <a:gd name="connsiteY46" fmla="*/ 86851 h 97889"/>
              <a:gd name="connsiteX47" fmla="*/ 42117 w 61382"/>
              <a:gd name="connsiteY47" fmla="*/ 84602 h 97889"/>
              <a:gd name="connsiteX48" fmla="*/ 45837 w 61382"/>
              <a:gd name="connsiteY48" fmla="*/ 78782 h 97889"/>
              <a:gd name="connsiteX49" fmla="*/ 43977 w 61382"/>
              <a:gd name="connsiteY49" fmla="*/ 74284 h 97889"/>
              <a:gd name="connsiteX50" fmla="*/ 37998 w 61382"/>
              <a:gd name="connsiteY50" fmla="*/ 72961 h 97889"/>
              <a:gd name="connsiteX51" fmla="*/ 25642 w 61382"/>
              <a:gd name="connsiteY51" fmla="*/ 72300 h 97889"/>
              <a:gd name="connsiteX52" fmla="*/ 24447 w 61382"/>
              <a:gd name="connsiteY52" fmla="*/ 72168 h 97889"/>
              <a:gd name="connsiteX53" fmla="*/ 23384 w 61382"/>
              <a:gd name="connsiteY53" fmla="*/ 72168 h 97889"/>
              <a:gd name="connsiteX54" fmla="*/ 17272 w 61382"/>
              <a:gd name="connsiteY54" fmla="*/ 73887 h 97889"/>
              <a:gd name="connsiteX55" fmla="*/ 15279 w 61382"/>
              <a:gd name="connsiteY55" fmla="*/ 78649 h 97889"/>
              <a:gd name="connsiteX56" fmla="*/ 18999 w 61382"/>
              <a:gd name="connsiteY56" fmla="*/ 84734 h 97889"/>
              <a:gd name="connsiteX57" fmla="*/ 30425 w 61382"/>
              <a:gd name="connsiteY57" fmla="*/ 86851 h 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1382" h="97889">
                <a:moveTo>
                  <a:pt x="30425" y="98227"/>
                </a:moveTo>
                <a:cubicBezTo>
                  <a:pt x="20062" y="98227"/>
                  <a:pt x="12389" y="96706"/>
                  <a:pt x="7440" y="93730"/>
                </a:cubicBezTo>
                <a:cubicBezTo>
                  <a:pt x="2558" y="90720"/>
                  <a:pt x="133" y="86520"/>
                  <a:pt x="133" y="81163"/>
                </a:cubicBezTo>
                <a:cubicBezTo>
                  <a:pt x="133" y="77790"/>
                  <a:pt x="1129" y="75078"/>
                  <a:pt x="3189" y="72961"/>
                </a:cubicBezTo>
                <a:cubicBezTo>
                  <a:pt x="5315" y="70944"/>
                  <a:pt x="8370" y="69588"/>
                  <a:pt x="12356" y="68860"/>
                </a:cubicBezTo>
                <a:lnTo>
                  <a:pt x="12356" y="67670"/>
                </a:lnTo>
                <a:cubicBezTo>
                  <a:pt x="10230" y="66347"/>
                  <a:pt x="8669" y="64958"/>
                  <a:pt x="7706" y="63437"/>
                </a:cubicBezTo>
                <a:cubicBezTo>
                  <a:pt x="6809" y="61849"/>
                  <a:pt x="6377" y="59997"/>
                  <a:pt x="6377" y="57881"/>
                </a:cubicBezTo>
                <a:cubicBezTo>
                  <a:pt x="6377" y="52854"/>
                  <a:pt x="9633" y="49481"/>
                  <a:pt x="16209" y="47695"/>
                </a:cubicBezTo>
                <a:lnTo>
                  <a:pt x="16209" y="46505"/>
                </a:lnTo>
                <a:cubicBezTo>
                  <a:pt x="12821" y="44653"/>
                  <a:pt x="10264" y="42338"/>
                  <a:pt x="8503" y="39494"/>
                </a:cubicBezTo>
                <a:cubicBezTo>
                  <a:pt x="6809" y="36583"/>
                  <a:pt x="5979" y="33111"/>
                  <a:pt x="5979" y="29043"/>
                </a:cubicBezTo>
                <a:cubicBezTo>
                  <a:pt x="5979" y="24909"/>
                  <a:pt x="6909" y="21305"/>
                  <a:pt x="8769" y="18196"/>
                </a:cubicBezTo>
                <a:cubicBezTo>
                  <a:pt x="10695" y="15021"/>
                  <a:pt x="13552" y="12574"/>
                  <a:pt x="17272" y="10788"/>
                </a:cubicBezTo>
                <a:cubicBezTo>
                  <a:pt x="20992" y="9035"/>
                  <a:pt x="25410" y="8142"/>
                  <a:pt x="30558" y="8142"/>
                </a:cubicBezTo>
                <a:cubicBezTo>
                  <a:pt x="35773" y="8142"/>
                  <a:pt x="39925" y="9035"/>
                  <a:pt x="43047" y="10788"/>
                </a:cubicBezTo>
                <a:cubicBezTo>
                  <a:pt x="44974" y="8076"/>
                  <a:pt x="46136" y="4835"/>
                  <a:pt x="46502" y="1131"/>
                </a:cubicBezTo>
                <a:lnTo>
                  <a:pt x="47697" y="338"/>
                </a:lnTo>
                <a:lnTo>
                  <a:pt x="58991" y="3116"/>
                </a:lnTo>
                <a:cubicBezTo>
                  <a:pt x="58625" y="6125"/>
                  <a:pt x="57728" y="8638"/>
                  <a:pt x="56333" y="10656"/>
                </a:cubicBezTo>
                <a:cubicBezTo>
                  <a:pt x="54905" y="12706"/>
                  <a:pt x="52746" y="14492"/>
                  <a:pt x="49823" y="16079"/>
                </a:cubicBezTo>
                <a:lnTo>
                  <a:pt x="49823" y="17270"/>
                </a:lnTo>
                <a:cubicBezTo>
                  <a:pt x="53344" y="20445"/>
                  <a:pt x="55138" y="24810"/>
                  <a:pt x="55138" y="30366"/>
                </a:cubicBezTo>
                <a:cubicBezTo>
                  <a:pt x="55138" y="34169"/>
                  <a:pt x="54141" y="37608"/>
                  <a:pt x="52215" y="40684"/>
                </a:cubicBezTo>
                <a:cubicBezTo>
                  <a:pt x="50255" y="43793"/>
                  <a:pt x="47432" y="46207"/>
                  <a:pt x="43711" y="47960"/>
                </a:cubicBezTo>
                <a:cubicBezTo>
                  <a:pt x="40058" y="49746"/>
                  <a:pt x="35673" y="50605"/>
                  <a:pt x="30558" y="50605"/>
                </a:cubicBezTo>
                <a:lnTo>
                  <a:pt x="28167" y="50473"/>
                </a:lnTo>
                <a:cubicBezTo>
                  <a:pt x="26639" y="50473"/>
                  <a:pt x="25576" y="50473"/>
                  <a:pt x="24978" y="50473"/>
                </a:cubicBezTo>
                <a:cubicBezTo>
                  <a:pt x="23550" y="50473"/>
                  <a:pt x="22454" y="50870"/>
                  <a:pt x="21657" y="51664"/>
                </a:cubicBezTo>
                <a:cubicBezTo>
                  <a:pt x="20859" y="52391"/>
                  <a:pt x="20461" y="53350"/>
                  <a:pt x="20461" y="54574"/>
                </a:cubicBezTo>
                <a:cubicBezTo>
                  <a:pt x="20461" y="55897"/>
                  <a:pt x="20992" y="56955"/>
                  <a:pt x="22055" y="57749"/>
                </a:cubicBezTo>
                <a:cubicBezTo>
                  <a:pt x="23118" y="58476"/>
                  <a:pt x="24646" y="58807"/>
                  <a:pt x="26705" y="58807"/>
                </a:cubicBezTo>
                <a:lnTo>
                  <a:pt x="40656" y="59336"/>
                </a:lnTo>
                <a:cubicBezTo>
                  <a:pt x="54540" y="59799"/>
                  <a:pt x="61515" y="65752"/>
                  <a:pt x="61515" y="77194"/>
                </a:cubicBezTo>
                <a:cubicBezTo>
                  <a:pt x="61515" y="81229"/>
                  <a:pt x="60485" y="84801"/>
                  <a:pt x="58459" y="87909"/>
                </a:cubicBezTo>
                <a:cubicBezTo>
                  <a:pt x="56400" y="91084"/>
                  <a:pt x="53045" y="93597"/>
                  <a:pt x="48362" y="95449"/>
                </a:cubicBezTo>
                <a:cubicBezTo>
                  <a:pt x="43745" y="97301"/>
                  <a:pt x="37766" y="98227"/>
                  <a:pt x="30425" y="98227"/>
                </a:cubicBezTo>
                <a:close/>
                <a:moveTo>
                  <a:pt x="30558" y="39626"/>
                </a:moveTo>
                <a:cubicBezTo>
                  <a:pt x="33548" y="39626"/>
                  <a:pt x="35906" y="38766"/>
                  <a:pt x="37600" y="36980"/>
                </a:cubicBezTo>
                <a:cubicBezTo>
                  <a:pt x="39360" y="35227"/>
                  <a:pt x="40257" y="32681"/>
                  <a:pt x="40257" y="29308"/>
                </a:cubicBezTo>
                <a:cubicBezTo>
                  <a:pt x="40257" y="26067"/>
                  <a:pt x="39360" y="23553"/>
                  <a:pt x="37600" y="21768"/>
                </a:cubicBezTo>
                <a:cubicBezTo>
                  <a:pt x="35906" y="20015"/>
                  <a:pt x="33548" y="19122"/>
                  <a:pt x="30558" y="19122"/>
                </a:cubicBezTo>
                <a:cubicBezTo>
                  <a:pt x="27536" y="19122"/>
                  <a:pt x="25177" y="20015"/>
                  <a:pt x="23517" y="21768"/>
                </a:cubicBezTo>
                <a:cubicBezTo>
                  <a:pt x="21823" y="23553"/>
                  <a:pt x="20992" y="26067"/>
                  <a:pt x="20992" y="29308"/>
                </a:cubicBezTo>
                <a:cubicBezTo>
                  <a:pt x="20992" y="32681"/>
                  <a:pt x="21823" y="35227"/>
                  <a:pt x="23517" y="36980"/>
                </a:cubicBezTo>
                <a:cubicBezTo>
                  <a:pt x="25177" y="38766"/>
                  <a:pt x="27536" y="39626"/>
                  <a:pt x="30558" y="39626"/>
                </a:cubicBezTo>
                <a:close/>
                <a:moveTo>
                  <a:pt x="30425" y="86851"/>
                </a:moveTo>
                <a:cubicBezTo>
                  <a:pt x="35806" y="86851"/>
                  <a:pt x="39726" y="86090"/>
                  <a:pt x="42117" y="84602"/>
                </a:cubicBezTo>
                <a:cubicBezTo>
                  <a:pt x="44575" y="83081"/>
                  <a:pt x="45837" y="81163"/>
                  <a:pt x="45837" y="78782"/>
                </a:cubicBezTo>
                <a:cubicBezTo>
                  <a:pt x="45837" y="76731"/>
                  <a:pt x="45206" y="75243"/>
                  <a:pt x="43977" y="74284"/>
                </a:cubicBezTo>
                <a:cubicBezTo>
                  <a:pt x="42715" y="73391"/>
                  <a:pt x="40722" y="72961"/>
                  <a:pt x="37998" y="72961"/>
                </a:cubicBezTo>
                <a:lnTo>
                  <a:pt x="25642" y="72300"/>
                </a:lnTo>
                <a:cubicBezTo>
                  <a:pt x="25177" y="72300"/>
                  <a:pt x="24779" y="72234"/>
                  <a:pt x="24447" y="72168"/>
                </a:cubicBezTo>
                <a:cubicBezTo>
                  <a:pt x="24081" y="72168"/>
                  <a:pt x="23716" y="72168"/>
                  <a:pt x="23384" y="72168"/>
                </a:cubicBezTo>
                <a:cubicBezTo>
                  <a:pt x="20726" y="72168"/>
                  <a:pt x="18667" y="72730"/>
                  <a:pt x="17272" y="73887"/>
                </a:cubicBezTo>
                <a:cubicBezTo>
                  <a:pt x="15943" y="75012"/>
                  <a:pt x="15279" y="76599"/>
                  <a:pt x="15279" y="78649"/>
                </a:cubicBezTo>
                <a:cubicBezTo>
                  <a:pt x="15279" y="81295"/>
                  <a:pt x="16508" y="83312"/>
                  <a:pt x="18999" y="84734"/>
                </a:cubicBezTo>
                <a:cubicBezTo>
                  <a:pt x="21557" y="86123"/>
                  <a:pt x="25377" y="86851"/>
                  <a:pt x="30425" y="8685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6D6C98B-1B91-C956-9124-559A578F7A87}"/>
              </a:ext>
            </a:extLst>
          </p:cNvPr>
          <p:cNvSpPr/>
          <p:nvPr/>
        </p:nvSpPr>
        <p:spPr>
          <a:xfrm>
            <a:off x="828151" y="2406153"/>
            <a:ext cx="19264" cy="88365"/>
          </a:xfrm>
          <a:custGeom>
            <a:avLst/>
            <a:gdLst>
              <a:gd name="connsiteX0" fmla="*/ 9707 w 19264"/>
              <a:gd name="connsiteY0" fmla="*/ 18725 h 88365"/>
              <a:gd name="connsiteX1" fmla="*/ 2798 w 19264"/>
              <a:gd name="connsiteY1" fmla="*/ 16212 h 88365"/>
              <a:gd name="connsiteX2" fmla="*/ 141 w 19264"/>
              <a:gd name="connsiteY2" fmla="*/ 9465 h 88365"/>
              <a:gd name="connsiteX3" fmla="*/ 2798 w 19264"/>
              <a:gd name="connsiteY3" fmla="*/ 2983 h 88365"/>
              <a:gd name="connsiteX4" fmla="*/ 9707 w 19264"/>
              <a:gd name="connsiteY4" fmla="*/ 338 h 88365"/>
              <a:gd name="connsiteX5" fmla="*/ 14755 w 19264"/>
              <a:gd name="connsiteY5" fmla="*/ 1528 h 88365"/>
              <a:gd name="connsiteX6" fmla="*/ 18210 w 19264"/>
              <a:gd name="connsiteY6" fmla="*/ 4835 h 88365"/>
              <a:gd name="connsiteX7" fmla="*/ 19406 w 19264"/>
              <a:gd name="connsiteY7" fmla="*/ 9465 h 88365"/>
              <a:gd name="connsiteX8" fmla="*/ 18210 w 19264"/>
              <a:gd name="connsiteY8" fmla="*/ 14227 h 88365"/>
              <a:gd name="connsiteX9" fmla="*/ 14755 w 19264"/>
              <a:gd name="connsiteY9" fmla="*/ 17535 h 88365"/>
              <a:gd name="connsiteX10" fmla="*/ 9707 w 19264"/>
              <a:gd name="connsiteY10" fmla="*/ 18725 h 88365"/>
              <a:gd name="connsiteX11" fmla="*/ 1868 w 19264"/>
              <a:gd name="connsiteY11" fmla="*/ 88703 h 88365"/>
              <a:gd name="connsiteX12" fmla="*/ 1868 w 19264"/>
              <a:gd name="connsiteY12" fmla="*/ 26265 h 88365"/>
              <a:gd name="connsiteX13" fmla="*/ 17678 w 19264"/>
              <a:gd name="connsiteY13" fmla="*/ 26265 h 88365"/>
              <a:gd name="connsiteX14" fmla="*/ 17678 w 19264"/>
              <a:gd name="connsiteY14" fmla="*/ 88703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9707" y="18725"/>
                </a:moveTo>
                <a:cubicBezTo>
                  <a:pt x="6850" y="18725"/>
                  <a:pt x="4558" y="17898"/>
                  <a:pt x="2798" y="16212"/>
                </a:cubicBezTo>
                <a:cubicBezTo>
                  <a:pt x="1004" y="14459"/>
                  <a:pt x="141" y="12210"/>
                  <a:pt x="141" y="9465"/>
                </a:cubicBezTo>
                <a:cubicBezTo>
                  <a:pt x="141" y="6820"/>
                  <a:pt x="1004" y="4670"/>
                  <a:pt x="2798" y="2983"/>
                </a:cubicBezTo>
                <a:cubicBezTo>
                  <a:pt x="4558" y="1231"/>
                  <a:pt x="6850" y="338"/>
                  <a:pt x="9707" y="338"/>
                </a:cubicBezTo>
                <a:cubicBezTo>
                  <a:pt x="11633" y="338"/>
                  <a:pt x="13327" y="735"/>
                  <a:pt x="14755" y="1528"/>
                </a:cubicBezTo>
                <a:cubicBezTo>
                  <a:pt x="16250" y="2322"/>
                  <a:pt x="17413" y="3446"/>
                  <a:pt x="18210" y="4835"/>
                </a:cubicBezTo>
                <a:cubicBezTo>
                  <a:pt x="19007" y="6158"/>
                  <a:pt x="19406" y="7712"/>
                  <a:pt x="19406" y="9465"/>
                </a:cubicBezTo>
                <a:cubicBezTo>
                  <a:pt x="19406" y="11251"/>
                  <a:pt x="19007" y="12838"/>
                  <a:pt x="18210" y="14227"/>
                </a:cubicBezTo>
                <a:cubicBezTo>
                  <a:pt x="17413" y="15649"/>
                  <a:pt x="16250" y="16741"/>
                  <a:pt x="14755" y="17535"/>
                </a:cubicBezTo>
                <a:cubicBezTo>
                  <a:pt x="13327" y="18328"/>
                  <a:pt x="11633" y="18725"/>
                  <a:pt x="9707" y="18725"/>
                </a:cubicBezTo>
                <a:close/>
                <a:moveTo>
                  <a:pt x="1868" y="88703"/>
                </a:moveTo>
                <a:lnTo>
                  <a:pt x="1868" y="26265"/>
                </a:lnTo>
                <a:lnTo>
                  <a:pt x="17678" y="26265"/>
                </a:lnTo>
                <a:lnTo>
                  <a:pt x="17678" y="88703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EEA8AC27-5E9A-166B-8A96-52E22D6A23FB}"/>
              </a:ext>
            </a:extLst>
          </p:cNvPr>
          <p:cNvSpPr/>
          <p:nvPr/>
        </p:nvSpPr>
        <p:spPr>
          <a:xfrm>
            <a:off x="863670" y="2430890"/>
            <a:ext cx="56333" cy="63628"/>
          </a:xfrm>
          <a:custGeom>
            <a:avLst/>
            <a:gdLst>
              <a:gd name="connsiteX0" fmla="*/ 145 w 56333"/>
              <a:gd name="connsiteY0" fmla="*/ 63966 h 63628"/>
              <a:gd name="connsiteX1" fmla="*/ 145 w 56333"/>
              <a:gd name="connsiteY1" fmla="*/ 1528 h 63628"/>
              <a:gd name="connsiteX2" fmla="*/ 15291 w 56333"/>
              <a:gd name="connsiteY2" fmla="*/ 1528 h 63628"/>
              <a:gd name="connsiteX3" fmla="*/ 15291 w 56333"/>
              <a:gd name="connsiteY3" fmla="*/ 10656 h 63628"/>
              <a:gd name="connsiteX4" fmla="*/ 16487 w 56333"/>
              <a:gd name="connsiteY4" fmla="*/ 10920 h 63628"/>
              <a:gd name="connsiteX5" fmla="*/ 35486 w 56333"/>
              <a:gd name="connsiteY5" fmla="*/ 338 h 63628"/>
              <a:gd name="connsiteX6" fmla="*/ 51429 w 56333"/>
              <a:gd name="connsiteY6" fmla="*/ 6290 h 63628"/>
              <a:gd name="connsiteX7" fmla="*/ 56478 w 56333"/>
              <a:gd name="connsiteY7" fmla="*/ 23355 h 63628"/>
              <a:gd name="connsiteX8" fmla="*/ 56478 w 56333"/>
              <a:gd name="connsiteY8" fmla="*/ 63966 h 63628"/>
              <a:gd name="connsiteX9" fmla="*/ 40800 w 56333"/>
              <a:gd name="connsiteY9" fmla="*/ 63966 h 63628"/>
              <a:gd name="connsiteX10" fmla="*/ 40800 w 56333"/>
              <a:gd name="connsiteY10" fmla="*/ 25339 h 63628"/>
              <a:gd name="connsiteX11" fmla="*/ 38276 w 56333"/>
              <a:gd name="connsiteY11" fmla="*/ 16344 h 63628"/>
              <a:gd name="connsiteX12" fmla="*/ 30304 w 56333"/>
              <a:gd name="connsiteY12" fmla="*/ 13566 h 63628"/>
              <a:gd name="connsiteX13" fmla="*/ 19675 w 56333"/>
              <a:gd name="connsiteY13" fmla="*/ 17931 h 63628"/>
              <a:gd name="connsiteX14" fmla="*/ 15955 w 56333"/>
              <a:gd name="connsiteY14" fmla="*/ 31557 h 63628"/>
              <a:gd name="connsiteX15" fmla="*/ 15955 w 56333"/>
              <a:gd name="connsiteY15" fmla="*/ 63966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145" y="63966"/>
                </a:moveTo>
                <a:lnTo>
                  <a:pt x="145" y="1528"/>
                </a:lnTo>
                <a:lnTo>
                  <a:pt x="15291" y="1528"/>
                </a:lnTo>
                <a:lnTo>
                  <a:pt x="15291" y="10656"/>
                </a:lnTo>
                <a:lnTo>
                  <a:pt x="16487" y="10920"/>
                </a:lnTo>
                <a:cubicBezTo>
                  <a:pt x="20373" y="3876"/>
                  <a:pt x="26717" y="338"/>
                  <a:pt x="35486" y="338"/>
                </a:cubicBezTo>
                <a:cubicBezTo>
                  <a:pt x="42727" y="338"/>
                  <a:pt x="48041" y="2322"/>
                  <a:pt x="51429" y="6290"/>
                </a:cubicBezTo>
                <a:cubicBezTo>
                  <a:pt x="54784" y="10193"/>
                  <a:pt x="56478" y="15881"/>
                  <a:pt x="56478" y="23355"/>
                </a:cubicBezTo>
                <a:lnTo>
                  <a:pt x="56478" y="63966"/>
                </a:lnTo>
                <a:lnTo>
                  <a:pt x="40800" y="63966"/>
                </a:lnTo>
                <a:lnTo>
                  <a:pt x="40800" y="25339"/>
                </a:lnTo>
                <a:cubicBezTo>
                  <a:pt x="40800" y="21106"/>
                  <a:pt x="39937" y="18130"/>
                  <a:pt x="38276" y="16344"/>
                </a:cubicBezTo>
                <a:cubicBezTo>
                  <a:pt x="36582" y="14492"/>
                  <a:pt x="33925" y="13566"/>
                  <a:pt x="30304" y="13566"/>
                </a:cubicBezTo>
                <a:cubicBezTo>
                  <a:pt x="25787" y="13566"/>
                  <a:pt x="22233" y="15021"/>
                  <a:pt x="19675" y="17931"/>
                </a:cubicBezTo>
                <a:cubicBezTo>
                  <a:pt x="17184" y="20842"/>
                  <a:pt x="15955" y="25405"/>
                  <a:pt x="15955" y="31557"/>
                </a:cubicBezTo>
                <a:lnTo>
                  <a:pt x="15955" y="63966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08" name="Freeform: Shape 17407">
            <a:extLst>
              <a:ext uri="{FF2B5EF4-FFF2-40B4-BE49-F238E27FC236}">
                <a16:creationId xmlns:a16="http://schemas.microsoft.com/office/drawing/2014/main" id="{A07AB50C-F2ED-54C0-D579-1DE074D46CE1}"/>
              </a:ext>
            </a:extLst>
          </p:cNvPr>
          <p:cNvSpPr/>
          <p:nvPr/>
        </p:nvSpPr>
        <p:spPr>
          <a:xfrm>
            <a:off x="930387" y="2423085"/>
            <a:ext cx="61382" cy="97889"/>
          </a:xfrm>
          <a:custGeom>
            <a:avLst/>
            <a:gdLst>
              <a:gd name="connsiteX0" fmla="*/ 30446 w 61382"/>
              <a:gd name="connsiteY0" fmla="*/ 98227 h 97889"/>
              <a:gd name="connsiteX1" fmla="*/ 7461 w 61382"/>
              <a:gd name="connsiteY1" fmla="*/ 93730 h 97889"/>
              <a:gd name="connsiteX2" fmla="*/ 153 w 61382"/>
              <a:gd name="connsiteY2" fmla="*/ 81163 h 97889"/>
              <a:gd name="connsiteX3" fmla="*/ 3209 w 61382"/>
              <a:gd name="connsiteY3" fmla="*/ 72961 h 97889"/>
              <a:gd name="connsiteX4" fmla="*/ 12376 w 61382"/>
              <a:gd name="connsiteY4" fmla="*/ 68860 h 97889"/>
              <a:gd name="connsiteX5" fmla="*/ 12376 w 61382"/>
              <a:gd name="connsiteY5" fmla="*/ 67670 h 97889"/>
              <a:gd name="connsiteX6" fmla="*/ 7726 w 61382"/>
              <a:gd name="connsiteY6" fmla="*/ 63437 h 97889"/>
              <a:gd name="connsiteX7" fmla="*/ 6398 w 61382"/>
              <a:gd name="connsiteY7" fmla="*/ 57881 h 97889"/>
              <a:gd name="connsiteX8" fmla="*/ 16229 w 61382"/>
              <a:gd name="connsiteY8" fmla="*/ 47695 h 97889"/>
              <a:gd name="connsiteX9" fmla="*/ 16229 w 61382"/>
              <a:gd name="connsiteY9" fmla="*/ 46505 h 97889"/>
              <a:gd name="connsiteX10" fmla="*/ 8523 w 61382"/>
              <a:gd name="connsiteY10" fmla="*/ 39494 h 97889"/>
              <a:gd name="connsiteX11" fmla="*/ 5999 w 61382"/>
              <a:gd name="connsiteY11" fmla="*/ 29043 h 97889"/>
              <a:gd name="connsiteX12" fmla="*/ 8789 w 61382"/>
              <a:gd name="connsiteY12" fmla="*/ 18196 h 97889"/>
              <a:gd name="connsiteX13" fmla="*/ 17292 w 61382"/>
              <a:gd name="connsiteY13" fmla="*/ 10788 h 97889"/>
              <a:gd name="connsiteX14" fmla="*/ 30579 w 61382"/>
              <a:gd name="connsiteY14" fmla="*/ 8142 h 97889"/>
              <a:gd name="connsiteX15" fmla="*/ 43068 w 61382"/>
              <a:gd name="connsiteY15" fmla="*/ 10788 h 97889"/>
              <a:gd name="connsiteX16" fmla="*/ 46522 w 61382"/>
              <a:gd name="connsiteY16" fmla="*/ 1131 h 97889"/>
              <a:gd name="connsiteX17" fmla="*/ 47718 w 61382"/>
              <a:gd name="connsiteY17" fmla="*/ 338 h 97889"/>
              <a:gd name="connsiteX18" fmla="*/ 59011 w 61382"/>
              <a:gd name="connsiteY18" fmla="*/ 3116 h 97889"/>
              <a:gd name="connsiteX19" fmla="*/ 56354 w 61382"/>
              <a:gd name="connsiteY19" fmla="*/ 10656 h 97889"/>
              <a:gd name="connsiteX20" fmla="*/ 49843 w 61382"/>
              <a:gd name="connsiteY20" fmla="*/ 16079 h 97889"/>
              <a:gd name="connsiteX21" fmla="*/ 49843 w 61382"/>
              <a:gd name="connsiteY21" fmla="*/ 17270 h 97889"/>
              <a:gd name="connsiteX22" fmla="*/ 55158 w 61382"/>
              <a:gd name="connsiteY22" fmla="*/ 30366 h 97889"/>
              <a:gd name="connsiteX23" fmla="*/ 52235 w 61382"/>
              <a:gd name="connsiteY23" fmla="*/ 40684 h 97889"/>
              <a:gd name="connsiteX24" fmla="*/ 43732 w 61382"/>
              <a:gd name="connsiteY24" fmla="*/ 47960 h 97889"/>
              <a:gd name="connsiteX25" fmla="*/ 30579 w 61382"/>
              <a:gd name="connsiteY25" fmla="*/ 50605 h 97889"/>
              <a:gd name="connsiteX26" fmla="*/ 28187 w 61382"/>
              <a:gd name="connsiteY26" fmla="*/ 50473 h 97889"/>
              <a:gd name="connsiteX27" fmla="*/ 24998 w 61382"/>
              <a:gd name="connsiteY27" fmla="*/ 50473 h 97889"/>
              <a:gd name="connsiteX28" fmla="*/ 21677 w 61382"/>
              <a:gd name="connsiteY28" fmla="*/ 51664 h 97889"/>
              <a:gd name="connsiteX29" fmla="*/ 20481 w 61382"/>
              <a:gd name="connsiteY29" fmla="*/ 54574 h 97889"/>
              <a:gd name="connsiteX30" fmla="*/ 22075 w 61382"/>
              <a:gd name="connsiteY30" fmla="*/ 57749 h 97889"/>
              <a:gd name="connsiteX31" fmla="*/ 26725 w 61382"/>
              <a:gd name="connsiteY31" fmla="*/ 58807 h 97889"/>
              <a:gd name="connsiteX32" fmla="*/ 40676 w 61382"/>
              <a:gd name="connsiteY32" fmla="*/ 59336 h 97889"/>
              <a:gd name="connsiteX33" fmla="*/ 61535 w 61382"/>
              <a:gd name="connsiteY33" fmla="*/ 77194 h 97889"/>
              <a:gd name="connsiteX34" fmla="*/ 58479 w 61382"/>
              <a:gd name="connsiteY34" fmla="*/ 87909 h 97889"/>
              <a:gd name="connsiteX35" fmla="*/ 48382 w 61382"/>
              <a:gd name="connsiteY35" fmla="*/ 95449 h 97889"/>
              <a:gd name="connsiteX36" fmla="*/ 30446 w 61382"/>
              <a:gd name="connsiteY36" fmla="*/ 98227 h 97889"/>
              <a:gd name="connsiteX37" fmla="*/ 30579 w 61382"/>
              <a:gd name="connsiteY37" fmla="*/ 39626 h 97889"/>
              <a:gd name="connsiteX38" fmla="*/ 37620 w 61382"/>
              <a:gd name="connsiteY38" fmla="*/ 36980 h 97889"/>
              <a:gd name="connsiteX39" fmla="*/ 40277 w 61382"/>
              <a:gd name="connsiteY39" fmla="*/ 29308 h 97889"/>
              <a:gd name="connsiteX40" fmla="*/ 37620 w 61382"/>
              <a:gd name="connsiteY40" fmla="*/ 21768 h 97889"/>
              <a:gd name="connsiteX41" fmla="*/ 30579 w 61382"/>
              <a:gd name="connsiteY41" fmla="*/ 19122 h 97889"/>
              <a:gd name="connsiteX42" fmla="*/ 23537 w 61382"/>
              <a:gd name="connsiteY42" fmla="*/ 21768 h 97889"/>
              <a:gd name="connsiteX43" fmla="*/ 21012 w 61382"/>
              <a:gd name="connsiteY43" fmla="*/ 29308 h 97889"/>
              <a:gd name="connsiteX44" fmla="*/ 23537 w 61382"/>
              <a:gd name="connsiteY44" fmla="*/ 36980 h 97889"/>
              <a:gd name="connsiteX45" fmla="*/ 30579 w 61382"/>
              <a:gd name="connsiteY45" fmla="*/ 39626 h 97889"/>
              <a:gd name="connsiteX46" fmla="*/ 30446 w 61382"/>
              <a:gd name="connsiteY46" fmla="*/ 86851 h 97889"/>
              <a:gd name="connsiteX47" fmla="*/ 42137 w 61382"/>
              <a:gd name="connsiteY47" fmla="*/ 84602 h 97889"/>
              <a:gd name="connsiteX48" fmla="*/ 45858 w 61382"/>
              <a:gd name="connsiteY48" fmla="*/ 78782 h 97889"/>
              <a:gd name="connsiteX49" fmla="*/ 43998 w 61382"/>
              <a:gd name="connsiteY49" fmla="*/ 74284 h 97889"/>
              <a:gd name="connsiteX50" fmla="*/ 38019 w 61382"/>
              <a:gd name="connsiteY50" fmla="*/ 72961 h 97889"/>
              <a:gd name="connsiteX51" fmla="*/ 25663 w 61382"/>
              <a:gd name="connsiteY51" fmla="*/ 72300 h 97889"/>
              <a:gd name="connsiteX52" fmla="*/ 24467 w 61382"/>
              <a:gd name="connsiteY52" fmla="*/ 72168 h 97889"/>
              <a:gd name="connsiteX53" fmla="*/ 23404 w 61382"/>
              <a:gd name="connsiteY53" fmla="*/ 72168 h 97889"/>
              <a:gd name="connsiteX54" fmla="*/ 17292 w 61382"/>
              <a:gd name="connsiteY54" fmla="*/ 73887 h 97889"/>
              <a:gd name="connsiteX55" fmla="*/ 15299 w 61382"/>
              <a:gd name="connsiteY55" fmla="*/ 78649 h 97889"/>
              <a:gd name="connsiteX56" fmla="*/ 19020 w 61382"/>
              <a:gd name="connsiteY56" fmla="*/ 84734 h 97889"/>
              <a:gd name="connsiteX57" fmla="*/ 30446 w 61382"/>
              <a:gd name="connsiteY57" fmla="*/ 86851 h 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1382" h="97889">
                <a:moveTo>
                  <a:pt x="30446" y="98227"/>
                </a:moveTo>
                <a:cubicBezTo>
                  <a:pt x="20082" y="98227"/>
                  <a:pt x="12410" y="96706"/>
                  <a:pt x="7461" y="93730"/>
                </a:cubicBezTo>
                <a:cubicBezTo>
                  <a:pt x="2578" y="90720"/>
                  <a:pt x="153" y="86520"/>
                  <a:pt x="153" y="81163"/>
                </a:cubicBezTo>
                <a:cubicBezTo>
                  <a:pt x="153" y="77790"/>
                  <a:pt x="1150" y="75078"/>
                  <a:pt x="3209" y="72961"/>
                </a:cubicBezTo>
                <a:cubicBezTo>
                  <a:pt x="5335" y="70944"/>
                  <a:pt x="8391" y="69588"/>
                  <a:pt x="12376" y="68860"/>
                </a:cubicBezTo>
                <a:lnTo>
                  <a:pt x="12376" y="67670"/>
                </a:lnTo>
                <a:cubicBezTo>
                  <a:pt x="10251" y="66347"/>
                  <a:pt x="8690" y="64958"/>
                  <a:pt x="7726" y="63437"/>
                </a:cubicBezTo>
                <a:cubicBezTo>
                  <a:pt x="6830" y="61849"/>
                  <a:pt x="6398" y="59997"/>
                  <a:pt x="6398" y="57881"/>
                </a:cubicBezTo>
                <a:cubicBezTo>
                  <a:pt x="6398" y="52854"/>
                  <a:pt x="9653" y="49481"/>
                  <a:pt x="16229" y="47695"/>
                </a:cubicBezTo>
                <a:lnTo>
                  <a:pt x="16229" y="46505"/>
                </a:lnTo>
                <a:cubicBezTo>
                  <a:pt x="12841" y="44653"/>
                  <a:pt x="10284" y="42338"/>
                  <a:pt x="8523" y="39494"/>
                </a:cubicBezTo>
                <a:cubicBezTo>
                  <a:pt x="6830" y="36583"/>
                  <a:pt x="5999" y="33111"/>
                  <a:pt x="5999" y="29043"/>
                </a:cubicBezTo>
                <a:cubicBezTo>
                  <a:pt x="5999" y="24909"/>
                  <a:pt x="6929" y="21305"/>
                  <a:pt x="8789" y="18196"/>
                </a:cubicBezTo>
                <a:cubicBezTo>
                  <a:pt x="10716" y="15021"/>
                  <a:pt x="13572" y="12574"/>
                  <a:pt x="17292" y="10788"/>
                </a:cubicBezTo>
                <a:cubicBezTo>
                  <a:pt x="21012" y="9035"/>
                  <a:pt x="25430" y="8142"/>
                  <a:pt x="30579" y="8142"/>
                </a:cubicBezTo>
                <a:cubicBezTo>
                  <a:pt x="35793" y="8142"/>
                  <a:pt x="39945" y="9035"/>
                  <a:pt x="43068" y="10788"/>
                </a:cubicBezTo>
                <a:cubicBezTo>
                  <a:pt x="44994" y="8076"/>
                  <a:pt x="46157" y="4835"/>
                  <a:pt x="46522" y="1131"/>
                </a:cubicBezTo>
                <a:lnTo>
                  <a:pt x="47718" y="338"/>
                </a:lnTo>
                <a:lnTo>
                  <a:pt x="59011" y="3116"/>
                </a:lnTo>
                <a:cubicBezTo>
                  <a:pt x="58646" y="6125"/>
                  <a:pt x="57749" y="8638"/>
                  <a:pt x="56354" y="10656"/>
                </a:cubicBezTo>
                <a:cubicBezTo>
                  <a:pt x="54925" y="12706"/>
                  <a:pt x="52766" y="14492"/>
                  <a:pt x="49843" y="16079"/>
                </a:cubicBezTo>
                <a:lnTo>
                  <a:pt x="49843" y="17270"/>
                </a:lnTo>
                <a:cubicBezTo>
                  <a:pt x="53364" y="20445"/>
                  <a:pt x="55158" y="24810"/>
                  <a:pt x="55158" y="30366"/>
                </a:cubicBezTo>
                <a:cubicBezTo>
                  <a:pt x="55158" y="34169"/>
                  <a:pt x="54161" y="37608"/>
                  <a:pt x="52235" y="40684"/>
                </a:cubicBezTo>
                <a:cubicBezTo>
                  <a:pt x="50275" y="43793"/>
                  <a:pt x="47452" y="46207"/>
                  <a:pt x="43732" y="47960"/>
                </a:cubicBezTo>
                <a:cubicBezTo>
                  <a:pt x="40078" y="49746"/>
                  <a:pt x="35694" y="50605"/>
                  <a:pt x="30579" y="50605"/>
                </a:cubicBezTo>
                <a:lnTo>
                  <a:pt x="28187" y="50473"/>
                </a:lnTo>
                <a:cubicBezTo>
                  <a:pt x="26659" y="50473"/>
                  <a:pt x="25596" y="50473"/>
                  <a:pt x="24998" y="50473"/>
                </a:cubicBezTo>
                <a:cubicBezTo>
                  <a:pt x="23570" y="50473"/>
                  <a:pt x="22474" y="50870"/>
                  <a:pt x="21677" y="51664"/>
                </a:cubicBezTo>
                <a:cubicBezTo>
                  <a:pt x="20880" y="52391"/>
                  <a:pt x="20481" y="53350"/>
                  <a:pt x="20481" y="54574"/>
                </a:cubicBezTo>
                <a:cubicBezTo>
                  <a:pt x="20481" y="55897"/>
                  <a:pt x="21012" y="56955"/>
                  <a:pt x="22075" y="57749"/>
                </a:cubicBezTo>
                <a:cubicBezTo>
                  <a:pt x="23138" y="58476"/>
                  <a:pt x="24666" y="58807"/>
                  <a:pt x="26725" y="58807"/>
                </a:cubicBezTo>
                <a:lnTo>
                  <a:pt x="40676" y="59336"/>
                </a:lnTo>
                <a:cubicBezTo>
                  <a:pt x="54560" y="59799"/>
                  <a:pt x="61535" y="65752"/>
                  <a:pt x="61535" y="77194"/>
                </a:cubicBezTo>
                <a:cubicBezTo>
                  <a:pt x="61535" y="81229"/>
                  <a:pt x="60506" y="84801"/>
                  <a:pt x="58479" y="87909"/>
                </a:cubicBezTo>
                <a:cubicBezTo>
                  <a:pt x="56420" y="91084"/>
                  <a:pt x="53065" y="93597"/>
                  <a:pt x="48382" y="95449"/>
                </a:cubicBezTo>
                <a:cubicBezTo>
                  <a:pt x="43765" y="97301"/>
                  <a:pt x="37786" y="98227"/>
                  <a:pt x="30446" y="98227"/>
                </a:cubicBezTo>
                <a:close/>
                <a:moveTo>
                  <a:pt x="30579" y="39626"/>
                </a:moveTo>
                <a:cubicBezTo>
                  <a:pt x="33568" y="39626"/>
                  <a:pt x="35926" y="38766"/>
                  <a:pt x="37620" y="36980"/>
                </a:cubicBezTo>
                <a:cubicBezTo>
                  <a:pt x="39381" y="35227"/>
                  <a:pt x="40277" y="32681"/>
                  <a:pt x="40277" y="29308"/>
                </a:cubicBezTo>
                <a:cubicBezTo>
                  <a:pt x="40277" y="26067"/>
                  <a:pt x="39381" y="23553"/>
                  <a:pt x="37620" y="21768"/>
                </a:cubicBezTo>
                <a:cubicBezTo>
                  <a:pt x="35926" y="20015"/>
                  <a:pt x="33568" y="19122"/>
                  <a:pt x="30579" y="19122"/>
                </a:cubicBezTo>
                <a:cubicBezTo>
                  <a:pt x="27556" y="19122"/>
                  <a:pt x="25198" y="20015"/>
                  <a:pt x="23537" y="21768"/>
                </a:cubicBezTo>
                <a:cubicBezTo>
                  <a:pt x="21843" y="23553"/>
                  <a:pt x="21012" y="26067"/>
                  <a:pt x="21012" y="29308"/>
                </a:cubicBezTo>
                <a:cubicBezTo>
                  <a:pt x="21012" y="32681"/>
                  <a:pt x="21843" y="35227"/>
                  <a:pt x="23537" y="36980"/>
                </a:cubicBezTo>
                <a:cubicBezTo>
                  <a:pt x="25198" y="38766"/>
                  <a:pt x="27556" y="39626"/>
                  <a:pt x="30579" y="39626"/>
                </a:cubicBezTo>
                <a:close/>
                <a:moveTo>
                  <a:pt x="30446" y="86851"/>
                </a:moveTo>
                <a:cubicBezTo>
                  <a:pt x="35827" y="86851"/>
                  <a:pt x="39746" y="86090"/>
                  <a:pt x="42137" y="84602"/>
                </a:cubicBezTo>
                <a:cubicBezTo>
                  <a:pt x="44595" y="83081"/>
                  <a:pt x="45858" y="81163"/>
                  <a:pt x="45858" y="78782"/>
                </a:cubicBezTo>
                <a:cubicBezTo>
                  <a:pt x="45858" y="76731"/>
                  <a:pt x="45227" y="75243"/>
                  <a:pt x="43998" y="74284"/>
                </a:cubicBezTo>
                <a:cubicBezTo>
                  <a:pt x="42735" y="73391"/>
                  <a:pt x="40742" y="72961"/>
                  <a:pt x="38019" y="72961"/>
                </a:cubicBezTo>
                <a:lnTo>
                  <a:pt x="25663" y="72300"/>
                </a:lnTo>
                <a:cubicBezTo>
                  <a:pt x="25198" y="72300"/>
                  <a:pt x="24799" y="72234"/>
                  <a:pt x="24467" y="72168"/>
                </a:cubicBezTo>
                <a:cubicBezTo>
                  <a:pt x="24102" y="72168"/>
                  <a:pt x="23736" y="72168"/>
                  <a:pt x="23404" y="72168"/>
                </a:cubicBezTo>
                <a:cubicBezTo>
                  <a:pt x="20747" y="72168"/>
                  <a:pt x="18687" y="72730"/>
                  <a:pt x="17292" y="73887"/>
                </a:cubicBezTo>
                <a:cubicBezTo>
                  <a:pt x="15964" y="75012"/>
                  <a:pt x="15299" y="76599"/>
                  <a:pt x="15299" y="78649"/>
                </a:cubicBezTo>
                <a:cubicBezTo>
                  <a:pt x="15299" y="81295"/>
                  <a:pt x="16528" y="83312"/>
                  <a:pt x="19020" y="84734"/>
                </a:cubicBezTo>
                <a:cubicBezTo>
                  <a:pt x="21577" y="86123"/>
                  <a:pt x="25397" y="86851"/>
                  <a:pt x="30446" y="8685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10" name="Freeform: Shape 17409">
            <a:extLst>
              <a:ext uri="{FF2B5EF4-FFF2-40B4-BE49-F238E27FC236}">
                <a16:creationId xmlns:a16="http://schemas.microsoft.com/office/drawing/2014/main" id="{0E9EC099-9CB8-E1C4-CD58-E34364D7E909}"/>
              </a:ext>
            </a:extLst>
          </p:cNvPr>
          <p:cNvSpPr/>
          <p:nvPr/>
        </p:nvSpPr>
        <p:spPr>
          <a:xfrm>
            <a:off x="1023097" y="2432080"/>
            <a:ext cx="87289" cy="62437"/>
          </a:xfrm>
          <a:custGeom>
            <a:avLst/>
            <a:gdLst>
              <a:gd name="connsiteX0" fmla="*/ 31652 w 87289"/>
              <a:gd name="connsiteY0" fmla="*/ 62775 h 62437"/>
              <a:gd name="connsiteX1" fmla="*/ 15045 w 87289"/>
              <a:gd name="connsiteY1" fmla="*/ 62775 h 62437"/>
              <a:gd name="connsiteX2" fmla="*/ 164 w 87289"/>
              <a:gd name="connsiteY2" fmla="*/ 338 h 62437"/>
              <a:gd name="connsiteX3" fmla="*/ 14779 w 87289"/>
              <a:gd name="connsiteY3" fmla="*/ 338 h 62437"/>
              <a:gd name="connsiteX4" fmla="*/ 24079 w 87289"/>
              <a:gd name="connsiteY4" fmla="*/ 42536 h 62437"/>
              <a:gd name="connsiteX5" fmla="*/ 25275 w 87289"/>
              <a:gd name="connsiteY5" fmla="*/ 42536 h 62437"/>
              <a:gd name="connsiteX6" fmla="*/ 37100 w 87289"/>
              <a:gd name="connsiteY6" fmla="*/ 338 h 62437"/>
              <a:gd name="connsiteX7" fmla="*/ 50784 w 87289"/>
              <a:gd name="connsiteY7" fmla="*/ 338 h 62437"/>
              <a:gd name="connsiteX8" fmla="*/ 63141 w 87289"/>
              <a:gd name="connsiteY8" fmla="*/ 42536 h 62437"/>
              <a:gd name="connsiteX9" fmla="*/ 64336 w 87289"/>
              <a:gd name="connsiteY9" fmla="*/ 42536 h 62437"/>
              <a:gd name="connsiteX10" fmla="*/ 73238 w 87289"/>
              <a:gd name="connsiteY10" fmla="*/ 338 h 62437"/>
              <a:gd name="connsiteX11" fmla="*/ 87454 w 87289"/>
              <a:gd name="connsiteY11" fmla="*/ 338 h 62437"/>
              <a:gd name="connsiteX12" fmla="*/ 72707 w 87289"/>
              <a:gd name="connsiteY12" fmla="*/ 62775 h 62437"/>
              <a:gd name="connsiteX13" fmla="*/ 56232 w 87289"/>
              <a:gd name="connsiteY13" fmla="*/ 62775 h 62437"/>
              <a:gd name="connsiteX14" fmla="*/ 44274 w 87289"/>
              <a:gd name="connsiteY14" fmla="*/ 20180 h 62437"/>
              <a:gd name="connsiteX15" fmla="*/ 43078 w 87289"/>
              <a:gd name="connsiteY15" fmla="*/ 20180 h 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289" h="62437">
                <a:moveTo>
                  <a:pt x="31652" y="62775"/>
                </a:moveTo>
                <a:lnTo>
                  <a:pt x="15045" y="62775"/>
                </a:lnTo>
                <a:lnTo>
                  <a:pt x="164" y="338"/>
                </a:lnTo>
                <a:lnTo>
                  <a:pt x="14779" y="338"/>
                </a:lnTo>
                <a:lnTo>
                  <a:pt x="24079" y="42536"/>
                </a:lnTo>
                <a:lnTo>
                  <a:pt x="25275" y="42536"/>
                </a:lnTo>
                <a:lnTo>
                  <a:pt x="37100" y="338"/>
                </a:lnTo>
                <a:lnTo>
                  <a:pt x="50784" y="338"/>
                </a:lnTo>
                <a:lnTo>
                  <a:pt x="63141" y="42536"/>
                </a:lnTo>
                <a:lnTo>
                  <a:pt x="64336" y="42536"/>
                </a:lnTo>
                <a:lnTo>
                  <a:pt x="73238" y="338"/>
                </a:lnTo>
                <a:lnTo>
                  <a:pt x="87454" y="338"/>
                </a:lnTo>
                <a:lnTo>
                  <a:pt x="72707" y="62775"/>
                </a:lnTo>
                <a:lnTo>
                  <a:pt x="56232" y="62775"/>
                </a:lnTo>
                <a:lnTo>
                  <a:pt x="44274" y="20180"/>
                </a:lnTo>
                <a:lnTo>
                  <a:pt x="43078" y="20180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11" name="Freeform: Shape 17410">
            <a:extLst>
              <a:ext uri="{FF2B5EF4-FFF2-40B4-BE49-F238E27FC236}">
                <a16:creationId xmlns:a16="http://schemas.microsoft.com/office/drawing/2014/main" id="{D6571BB2-1C6E-2A0A-9906-B1D2FC62C620}"/>
              </a:ext>
            </a:extLst>
          </p:cNvPr>
          <p:cNvSpPr/>
          <p:nvPr/>
        </p:nvSpPr>
        <p:spPr>
          <a:xfrm>
            <a:off x="1118175" y="2430890"/>
            <a:ext cx="57927" cy="64818"/>
          </a:xfrm>
          <a:custGeom>
            <a:avLst/>
            <a:gdLst>
              <a:gd name="connsiteX0" fmla="*/ 56641 w 57927"/>
              <a:gd name="connsiteY0" fmla="*/ 36319 h 64818"/>
              <a:gd name="connsiteX1" fmla="*/ 16251 w 57927"/>
              <a:gd name="connsiteY1" fmla="*/ 36319 h 64818"/>
              <a:gd name="connsiteX2" fmla="*/ 20901 w 57927"/>
              <a:gd name="connsiteY2" fmla="*/ 48092 h 64818"/>
              <a:gd name="connsiteX3" fmla="*/ 31796 w 57927"/>
              <a:gd name="connsiteY3" fmla="*/ 51796 h 64818"/>
              <a:gd name="connsiteX4" fmla="*/ 40565 w 57927"/>
              <a:gd name="connsiteY4" fmla="*/ 49812 h 64818"/>
              <a:gd name="connsiteX5" fmla="*/ 46012 w 57927"/>
              <a:gd name="connsiteY5" fmla="*/ 43727 h 64818"/>
              <a:gd name="connsiteX6" fmla="*/ 47208 w 57927"/>
              <a:gd name="connsiteY6" fmla="*/ 43727 h 64818"/>
              <a:gd name="connsiteX7" fmla="*/ 57571 w 57927"/>
              <a:gd name="connsiteY7" fmla="*/ 50473 h 64818"/>
              <a:gd name="connsiteX8" fmla="*/ 48271 w 57927"/>
              <a:gd name="connsiteY8" fmla="*/ 61056 h 64818"/>
              <a:gd name="connsiteX9" fmla="*/ 31796 w 57927"/>
              <a:gd name="connsiteY9" fmla="*/ 65156 h 64818"/>
              <a:gd name="connsiteX10" fmla="*/ 14923 w 57927"/>
              <a:gd name="connsiteY10" fmla="*/ 61453 h 64818"/>
              <a:gd name="connsiteX11" fmla="*/ 4028 w 57927"/>
              <a:gd name="connsiteY11" fmla="*/ 50473 h 64818"/>
              <a:gd name="connsiteX12" fmla="*/ 175 w 57927"/>
              <a:gd name="connsiteY12" fmla="*/ 32747 h 64818"/>
              <a:gd name="connsiteX13" fmla="*/ 4161 w 57927"/>
              <a:gd name="connsiteY13" fmla="*/ 14889 h 64818"/>
              <a:gd name="connsiteX14" fmla="*/ 15188 w 57927"/>
              <a:gd name="connsiteY14" fmla="*/ 3909 h 64818"/>
              <a:gd name="connsiteX15" fmla="*/ 30600 w 57927"/>
              <a:gd name="connsiteY15" fmla="*/ 338 h 64818"/>
              <a:gd name="connsiteX16" fmla="*/ 51061 w 57927"/>
              <a:gd name="connsiteY16" fmla="*/ 7349 h 64818"/>
              <a:gd name="connsiteX17" fmla="*/ 58103 w 57927"/>
              <a:gd name="connsiteY17" fmla="*/ 27985 h 64818"/>
              <a:gd name="connsiteX18" fmla="*/ 57837 w 57927"/>
              <a:gd name="connsiteY18" fmla="*/ 35525 h 64818"/>
              <a:gd name="connsiteX19" fmla="*/ 43089 w 57927"/>
              <a:gd name="connsiteY19" fmla="*/ 26133 h 64818"/>
              <a:gd name="connsiteX20" fmla="*/ 39635 w 57927"/>
              <a:gd name="connsiteY20" fmla="*/ 15815 h 64818"/>
              <a:gd name="connsiteX21" fmla="*/ 30600 w 57927"/>
              <a:gd name="connsiteY21" fmla="*/ 12508 h 64818"/>
              <a:gd name="connsiteX22" fmla="*/ 16650 w 57927"/>
              <a:gd name="connsiteY22" fmla="*/ 26133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641" y="36319"/>
                </a:moveTo>
                <a:lnTo>
                  <a:pt x="16251" y="36319"/>
                </a:lnTo>
                <a:cubicBezTo>
                  <a:pt x="16683" y="41709"/>
                  <a:pt x="18244" y="45645"/>
                  <a:pt x="20901" y="48092"/>
                </a:cubicBezTo>
                <a:cubicBezTo>
                  <a:pt x="23559" y="50572"/>
                  <a:pt x="27179" y="51796"/>
                  <a:pt x="31796" y="51796"/>
                </a:cubicBezTo>
                <a:cubicBezTo>
                  <a:pt x="35416" y="51796"/>
                  <a:pt x="38339" y="51134"/>
                  <a:pt x="40565" y="49812"/>
                </a:cubicBezTo>
                <a:cubicBezTo>
                  <a:pt x="42757" y="48489"/>
                  <a:pt x="44584" y="46471"/>
                  <a:pt x="46012" y="43727"/>
                </a:cubicBezTo>
                <a:lnTo>
                  <a:pt x="47208" y="43727"/>
                </a:lnTo>
                <a:lnTo>
                  <a:pt x="57571" y="50473"/>
                </a:lnTo>
                <a:cubicBezTo>
                  <a:pt x="55512" y="54805"/>
                  <a:pt x="52423" y="58344"/>
                  <a:pt x="48271" y="61056"/>
                </a:cubicBezTo>
                <a:cubicBezTo>
                  <a:pt x="44185" y="63801"/>
                  <a:pt x="38705" y="65156"/>
                  <a:pt x="31796" y="65156"/>
                </a:cubicBezTo>
                <a:cubicBezTo>
                  <a:pt x="25319" y="65156"/>
                  <a:pt x="19706" y="63933"/>
                  <a:pt x="14923" y="61453"/>
                </a:cubicBezTo>
                <a:cubicBezTo>
                  <a:pt x="10206" y="59005"/>
                  <a:pt x="6586" y="55334"/>
                  <a:pt x="4028" y="50473"/>
                </a:cubicBezTo>
                <a:cubicBezTo>
                  <a:pt x="1437" y="45645"/>
                  <a:pt x="175" y="39725"/>
                  <a:pt x="175" y="32747"/>
                </a:cubicBezTo>
                <a:cubicBezTo>
                  <a:pt x="175" y="25703"/>
                  <a:pt x="1504" y="19750"/>
                  <a:pt x="4161" y="14889"/>
                </a:cubicBezTo>
                <a:cubicBezTo>
                  <a:pt x="6884" y="9961"/>
                  <a:pt x="10571" y="6290"/>
                  <a:pt x="15188" y="3909"/>
                </a:cubicBezTo>
                <a:cubicBezTo>
                  <a:pt x="19772" y="1528"/>
                  <a:pt x="24920" y="338"/>
                  <a:pt x="30600" y="338"/>
                </a:cubicBezTo>
                <a:cubicBezTo>
                  <a:pt x="39535" y="338"/>
                  <a:pt x="46344" y="2686"/>
                  <a:pt x="51061" y="7349"/>
                </a:cubicBezTo>
                <a:cubicBezTo>
                  <a:pt x="55744" y="12045"/>
                  <a:pt x="58103" y="18923"/>
                  <a:pt x="58103" y="27985"/>
                </a:cubicBezTo>
                <a:cubicBezTo>
                  <a:pt x="58103" y="31259"/>
                  <a:pt x="58003" y="33772"/>
                  <a:pt x="57837" y="35525"/>
                </a:cubicBezTo>
                <a:close/>
                <a:moveTo>
                  <a:pt x="43089" y="26133"/>
                </a:moveTo>
                <a:cubicBezTo>
                  <a:pt x="42890" y="21371"/>
                  <a:pt x="41761" y="17931"/>
                  <a:pt x="39635" y="15815"/>
                </a:cubicBezTo>
                <a:cubicBezTo>
                  <a:pt x="37575" y="13632"/>
                  <a:pt x="34586" y="12508"/>
                  <a:pt x="30600" y="12508"/>
                </a:cubicBezTo>
                <a:cubicBezTo>
                  <a:pt x="22695" y="12508"/>
                  <a:pt x="18045" y="17072"/>
                  <a:pt x="16650" y="2613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12" name="Freeform: Shape 17411">
            <a:extLst>
              <a:ext uri="{FF2B5EF4-FFF2-40B4-BE49-F238E27FC236}">
                <a16:creationId xmlns:a16="http://schemas.microsoft.com/office/drawing/2014/main" id="{6B0F2455-6C15-F102-8CFC-DC08C796C849}"/>
              </a:ext>
            </a:extLst>
          </p:cNvPr>
          <p:cNvSpPr/>
          <p:nvPr/>
        </p:nvSpPr>
        <p:spPr>
          <a:xfrm>
            <a:off x="1185573" y="2430890"/>
            <a:ext cx="60186" cy="64818"/>
          </a:xfrm>
          <a:custGeom>
            <a:avLst/>
            <a:gdLst>
              <a:gd name="connsiteX0" fmla="*/ 19846 w 60186"/>
              <a:gd name="connsiteY0" fmla="*/ 65156 h 64818"/>
              <a:gd name="connsiteX1" fmla="*/ 9350 w 60186"/>
              <a:gd name="connsiteY1" fmla="*/ 63040 h 64818"/>
              <a:gd name="connsiteX2" fmla="*/ 2574 w 60186"/>
              <a:gd name="connsiteY2" fmla="*/ 56558 h 64818"/>
              <a:gd name="connsiteX3" fmla="*/ 183 w 60186"/>
              <a:gd name="connsiteY3" fmla="*/ 46240 h 64818"/>
              <a:gd name="connsiteX4" fmla="*/ 2574 w 60186"/>
              <a:gd name="connsiteY4" fmla="*/ 36980 h 64818"/>
              <a:gd name="connsiteX5" fmla="*/ 9882 w 60186"/>
              <a:gd name="connsiteY5" fmla="*/ 30763 h 64818"/>
              <a:gd name="connsiteX6" fmla="*/ 23035 w 60186"/>
              <a:gd name="connsiteY6" fmla="*/ 26927 h 64818"/>
              <a:gd name="connsiteX7" fmla="*/ 31671 w 60186"/>
              <a:gd name="connsiteY7" fmla="*/ 25075 h 64818"/>
              <a:gd name="connsiteX8" fmla="*/ 35524 w 60186"/>
              <a:gd name="connsiteY8" fmla="*/ 22561 h 64818"/>
              <a:gd name="connsiteX9" fmla="*/ 36587 w 60186"/>
              <a:gd name="connsiteY9" fmla="*/ 19122 h 64818"/>
              <a:gd name="connsiteX10" fmla="*/ 34461 w 60186"/>
              <a:gd name="connsiteY10" fmla="*/ 14492 h 64818"/>
              <a:gd name="connsiteX11" fmla="*/ 27552 w 60186"/>
              <a:gd name="connsiteY11" fmla="*/ 12905 h 64818"/>
              <a:gd name="connsiteX12" fmla="*/ 17455 w 60186"/>
              <a:gd name="connsiteY12" fmla="*/ 15286 h 64818"/>
              <a:gd name="connsiteX13" fmla="*/ 9350 w 60186"/>
              <a:gd name="connsiteY13" fmla="*/ 21371 h 64818"/>
              <a:gd name="connsiteX14" fmla="*/ 8155 w 60186"/>
              <a:gd name="connsiteY14" fmla="*/ 21371 h 64818"/>
              <a:gd name="connsiteX15" fmla="*/ 1644 w 60186"/>
              <a:gd name="connsiteY15" fmla="*/ 11450 h 64818"/>
              <a:gd name="connsiteX16" fmla="*/ 13203 w 60186"/>
              <a:gd name="connsiteY16" fmla="*/ 3248 h 64818"/>
              <a:gd name="connsiteX17" fmla="*/ 28350 w 60186"/>
              <a:gd name="connsiteY17" fmla="*/ 338 h 64818"/>
              <a:gd name="connsiteX18" fmla="*/ 46286 w 60186"/>
              <a:gd name="connsiteY18" fmla="*/ 5629 h 64818"/>
              <a:gd name="connsiteX19" fmla="*/ 51866 w 60186"/>
              <a:gd name="connsiteY19" fmla="*/ 20577 h 64818"/>
              <a:gd name="connsiteX20" fmla="*/ 51866 w 60186"/>
              <a:gd name="connsiteY20" fmla="*/ 47695 h 64818"/>
              <a:gd name="connsiteX21" fmla="*/ 55586 w 60186"/>
              <a:gd name="connsiteY21" fmla="*/ 51796 h 64818"/>
              <a:gd name="connsiteX22" fmla="*/ 58376 w 60186"/>
              <a:gd name="connsiteY22" fmla="*/ 51399 h 64818"/>
              <a:gd name="connsiteX23" fmla="*/ 59173 w 60186"/>
              <a:gd name="connsiteY23" fmla="*/ 51531 h 64818"/>
              <a:gd name="connsiteX24" fmla="*/ 60369 w 60186"/>
              <a:gd name="connsiteY24" fmla="*/ 62511 h 64818"/>
              <a:gd name="connsiteX25" fmla="*/ 56649 w 60186"/>
              <a:gd name="connsiteY25" fmla="*/ 63834 h 64818"/>
              <a:gd name="connsiteX26" fmla="*/ 51600 w 60186"/>
              <a:gd name="connsiteY26" fmla="*/ 64363 h 64818"/>
              <a:gd name="connsiteX27" fmla="*/ 42699 w 60186"/>
              <a:gd name="connsiteY27" fmla="*/ 62246 h 64818"/>
              <a:gd name="connsiteX28" fmla="*/ 38181 w 60186"/>
              <a:gd name="connsiteY28" fmla="*/ 55500 h 64818"/>
              <a:gd name="connsiteX29" fmla="*/ 36986 w 60186"/>
              <a:gd name="connsiteY29" fmla="*/ 55368 h 64818"/>
              <a:gd name="connsiteX30" fmla="*/ 19846 w 60186"/>
              <a:gd name="connsiteY30" fmla="*/ 65156 h 64818"/>
              <a:gd name="connsiteX31" fmla="*/ 24895 w 60186"/>
              <a:gd name="connsiteY31" fmla="*/ 53383 h 64818"/>
              <a:gd name="connsiteX32" fmla="*/ 33531 w 60186"/>
              <a:gd name="connsiteY32" fmla="*/ 49812 h 64818"/>
              <a:gd name="connsiteX33" fmla="*/ 36853 w 60186"/>
              <a:gd name="connsiteY33" fmla="*/ 39626 h 64818"/>
              <a:gd name="connsiteX34" fmla="*/ 36853 w 60186"/>
              <a:gd name="connsiteY34" fmla="*/ 33276 h 64818"/>
              <a:gd name="connsiteX35" fmla="*/ 35790 w 60186"/>
              <a:gd name="connsiteY35" fmla="*/ 33012 h 64818"/>
              <a:gd name="connsiteX36" fmla="*/ 32070 w 60186"/>
              <a:gd name="connsiteY36" fmla="*/ 34996 h 64818"/>
              <a:gd name="connsiteX37" fmla="*/ 25427 w 60186"/>
              <a:gd name="connsiteY37" fmla="*/ 36451 h 64818"/>
              <a:gd name="connsiteX38" fmla="*/ 18119 w 60186"/>
              <a:gd name="connsiteY38" fmla="*/ 39361 h 64818"/>
              <a:gd name="connsiteX39" fmla="*/ 15861 w 60186"/>
              <a:gd name="connsiteY39" fmla="*/ 45182 h 64818"/>
              <a:gd name="connsiteX40" fmla="*/ 18252 w 60186"/>
              <a:gd name="connsiteY40" fmla="*/ 51399 h 64818"/>
              <a:gd name="connsiteX41" fmla="*/ 24895 w 60186"/>
              <a:gd name="connsiteY41" fmla="*/ 53383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19846" y="65156"/>
                </a:moveTo>
                <a:cubicBezTo>
                  <a:pt x="15861" y="65156"/>
                  <a:pt x="12340" y="64429"/>
                  <a:pt x="9350" y="63040"/>
                </a:cubicBezTo>
                <a:cubicBezTo>
                  <a:pt x="6427" y="61552"/>
                  <a:pt x="4169" y="59402"/>
                  <a:pt x="2574" y="56558"/>
                </a:cubicBezTo>
                <a:cubicBezTo>
                  <a:pt x="980" y="53648"/>
                  <a:pt x="183" y="50208"/>
                  <a:pt x="183" y="46240"/>
                </a:cubicBezTo>
                <a:cubicBezTo>
                  <a:pt x="183" y="42536"/>
                  <a:pt x="980" y="39460"/>
                  <a:pt x="2574" y="36980"/>
                </a:cubicBezTo>
                <a:cubicBezTo>
                  <a:pt x="4169" y="34434"/>
                  <a:pt x="6594" y="32350"/>
                  <a:pt x="9882" y="30763"/>
                </a:cubicBezTo>
                <a:cubicBezTo>
                  <a:pt x="13237" y="29109"/>
                  <a:pt x="17621" y="27820"/>
                  <a:pt x="23035" y="26927"/>
                </a:cubicBezTo>
                <a:cubicBezTo>
                  <a:pt x="26822" y="26397"/>
                  <a:pt x="29711" y="25802"/>
                  <a:pt x="31671" y="25075"/>
                </a:cubicBezTo>
                <a:cubicBezTo>
                  <a:pt x="33598" y="24281"/>
                  <a:pt x="34893" y="23454"/>
                  <a:pt x="35524" y="22561"/>
                </a:cubicBezTo>
                <a:cubicBezTo>
                  <a:pt x="36222" y="21701"/>
                  <a:pt x="36587" y="20544"/>
                  <a:pt x="36587" y="19122"/>
                </a:cubicBezTo>
                <a:cubicBezTo>
                  <a:pt x="36587" y="17105"/>
                  <a:pt x="35856" y="15550"/>
                  <a:pt x="34461" y="14492"/>
                </a:cubicBezTo>
                <a:cubicBezTo>
                  <a:pt x="33033" y="13434"/>
                  <a:pt x="30741" y="12905"/>
                  <a:pt x="27552" y="12905"/>
                </a:cubicBezTo>
                <a:cubicBezTo>
                  <a:pt x="23998" y="12905"/>
                  <a:pt x="20644" y="13698"/>
                  <a:pt x="17455" y="15286"/>
                </a:cubicBezTo>
                <a:cubicBezTo>
                  <a:pt x="14333" y="16807"/>
                  <a:pt x="11642" y="18824"/>
                  <a:pt x="9350" y="21371"/>
                </a:cubicBezTo>
                <a:lnTo>
                  <a:pt x="8155" y="21371"/>
                </a:lnTo>
                <a:lnTo>
                  <a:pt x="1644" y="11450"/>
                </a:lnTo>
                <a:cubicBezTo>
                  <a:pt x="4833" y="7944"/>
                  <a:pt x="8686" y="5199"/>
                  <a:pt x="13203" y="3248"/>
                </a:cubicBezTo>
                <a:cubicBezTo>
                  <a:pt x="17787" y="1330"/>
                  <a:pt x="22836" y="338"/>
                  <a:pt x="28350" y="338"/>
                </a:cubicBezTo>
                <a:cubicBezTo>
                  <a:pt x="36587" y="338"/>
                  <a:pt x="42566" y="2123"/>
                  <a:pt x="46286" y="5629"/>
                </a:cubicBezTo>
                <a:cubicBezTo>
                  <a:pt x="50006" y="9068"/>
                  <a:pt x="51866" y="14062"/>
                  <a:pt x="51866" y="20577"/>
                </a:cubicBezTo>
                <a:lnTo>
                  <a:pt x="51866" y="47695"/>
                </a:lnTo>
                <a:cubicBezTo>
                  <a:pt x="51866" y="50440"/>
                  <a:pt x="53095" y="51796"/>
                  <a:pt x="55586" y="51796"/>
                </a:cubicBezTo>
                <a:cubicBezTo>
                  <a:pt x="56549" y="51796"/>
                  <a:pt x="57479" y="51664"/>
                  <a:pt x="58376" y="51399"/>
                </a:cubicBezTo>
                <a:lnTo>
                  <a:pt x="59173" y="51531"/>
                </a:lnTo>
                <a:lnTo>
                  <a:pt x="60369" y="62511"/>
                </a:lnTo>
                <a:cubicBezTo>
                  <a:pt x="59472" y="63040"/>
                  <a:pt x="58243" y="63503"/>
                  <a:pt x="56649" y="63834"/>
                </a:cubicBezTo>
                <a:cubicBezTo>
                  <a:pt x="55121" y="64164"/>
                  <a:pt x="53460" y="64363"/>
                  <a:pt x="51600" y="64363"/>
                </a:cubicBezTo>
                <a:cubicBezTo>
                  <a:pt x="47781" y="64363"/>
                  <a:pt x="44824" y="63668"/>
                  <a:pt x="42699" y="62246"/>
                </a:cubicBezTo>
                <a:cubicBezTo>
                  <a:pt x="40639" y="60857"/>
                  <a:pt x="39145" y="58608"/>
                  <a:pt x="38181" y="55500"/>
                </a:cubicBezTo>
                <a:lnTo>
                  <a:pt x="36986" y="55368"/>
                </a:lnTo>
                <a:cubicBezTo>
                  <a:pt x="33963" y="61916"/>
                  <a:pt x="28250" y="65156"/>
                  <a:pt x="19846" y="65156"/>
                </a:cubicBezTo>
                <a:close/>
                <a:moveTo>
                  <a:pt x="24895" y="53383"/>
                </a:moveTo>
                <a:cubicBezTo>
                  <a:pt x="28516" y="53383"/>
                  <a:pt x="31405" y="52193"/>
                  <a:pt x="33531" y="49812"/>
                </a:cubicBezTo>
                <a:cubicBezTo>
                  <a:pt x="35723" y="47364"/>
                  <a:pt x="36853" y="43958"/>
                  <a:pt x="36853" y="39626"/>
                </a:cubicBezTo>
                <a:lnTo>
                  <a:pt x="36853" y="33276"/>
                </a:lnTo>
                <a:lnTo>
                  <a:pt x="35790" y="33012"/>
                </a:lnTo>
                <a:cubicBezTo>
                  <a:pt x="34793" y="33805"/>
                  <a:pt x="33564" y="34467"/>
                  <a:pt x="32070" y="34996"/>
                </a:cubicBezTo>
                <a:cubicBezTo>
                  <a:pt x="30542" y="35459"/>
                  <a:pt x="28350" y="35922"/>
                  <a:pt x="25427" y="36451"/>
                </a:cubicBezTo>
                <a:cubicBezTo>
                  <a:pt x="22039" y="36980"/>
                  <a:pt x="19614" y="37972"/>
                  <a:pt x="18119" y="39361"/>
                </a:cubicBezTo>
                <a:cubicBezTo>
                  <a:pt x="16591" y="40783"/>
                  <a:pt x="15861" y="42734"/>
                  <a:pt x="15861" y="45182"/>
                </a:cubicBezTo>
                <a:cubicBezTo>
                  <a:pt x="15861" y="47927"/>
                  <a:pt x="16658" y="50010"/>
                  <a:pt x="18252" y="51399"/>
                </a:cubicBezTo>
                <a:cubicBezTo>
                  <a:pt x="19846" y="52722"/>
                  <a:pt x="22039" y="53383"/>
                  <a:pt x="24895" y="5338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13" name="Freeform: Shape 17412">
            <a:extLst>
              <a:ext uri="{FF2B5EF4-FFF2-40B4-BE49-F238E27FC236}">
                <a16:creationId xmlns:a16="http://schemas.microsoft.com/office/drawing/2014/main" id="{B67B8025-A185-6AB5-E638-EF5A5E3F1C36}"/>
              </a:ext>
            </a:extLst>
          </p:cNvPr>
          <p:cNvSpPr/>
          <p:nvPr/>
        </p:nvSpPr>
        <p:spPr>
          <a:xfrm>
            <a:off x="1248805" y="2417264"/>
            <a:ext cx="45571" cy="78443"/>
          </a:xfrm>
          <a:custGeom>
            <a:avLst/>
            <a:gdLst>
              <a:gd name="connsiteX0" fmla="*/ 41644 w 45571"/>
              <a:gd name="connsiteY0" fmla="*/ 62643 h 78443"/>
              <a:gd name="connsiteX1" fmla="*/ 45762 w 45571"/>
              <a:gd name="connsiteY1" fmla="*/ 74284 h 78443"/>
              <a:gd name="connsiteX2" fmla="*/ 39252 w 45571"/>
              <a:gd name="connsiteY2" fmla="*/ 77591 h 78443"/>
              <a:gd name="connsiteX3" fmla="*/ 30483 w 45571"/>
              <a:gd name="connsiteY3" fmla="*/ 78782 h 78443"/>
              <a:gd name="connsiteX4" fmla="*/ 15071 w 45571"/>
              <a:gd name="connsiteY4" fmla="*/ 73226 h 78443"/>
              <a:gd name="connsiteX5" fmla="*/ 9757 w 45571"/>
              <a:gd name="connsiteY5" fmla="*/ 57219 h 78443"/>
              <a:gd name="connsiteX6" fmla="*/ 9757 w 45571"/>
              <a:gd name="connsiteY6" fmla="*/ 27456 h 78443"/>
              <a:gd name="connsiteX7" fmla="*/ 191 w 45571"/>
              <a:gd name="connsiteY7" fmla="*/ 27456 h 78443"/>
              <a:gd name="connsiteX8" fmla="*/ 191 w 45571"/>
              <a:gd name="connsiteY8" fmla="*/ 15021 h 78443"/>
              <a:gd name="connsiteX9" fmla="*/ 9757 w 45571"/>
              <a:gd name="connsiteY9" fmla="*/ 15021 h 78443"/>
              <a:gd name="connsiteX10" fmla="*/ 9757 w 45571"/>
              <a:gd name="connsiteY10" fmla="*/ 2851 h 78443"/>
              <a:gd name="connsiteX11" fmla="*/ 25567 w 45571"/>
              <a:gd name="connsiteY11" fmla="*/ 338 h 78443"/>
              <a:gd name="connsiteX12" fmla="*/ 25567 w 45571"/>
              <a:gd name="connsiteY12" fmla="*/ 15021 h 78443"/>
              <a:gd name="connsiteX13" fmla="*/ 43371 w 45571"/>
              <a:gd name="connsiteY13" fmla="*/ 15021 h 78443"/>
              <a:gd name="connsiteX14" fmla="*/ 43371 w 45571"/>
              <a:gd name="connsiteY14" fmla="*/ 27456 h 78443"/>
              <a:gd name="connsiteX15" fmla="*/ 25567 w 45571"/>
              <a:gd name="connsiteY15" fmla="*/ 27456 h 78443"/>
              <a:gd name="connsiteX16" fmla="*/ 25567 w 45571"/>
              <a:gd name="connsiteY16" fmla="*/ 56029 h 78443"/>
              <a:gd name="connsiteX17" fmla="*/ 27427 w 45571"/>
              <a:gd name="connsiteY17" fmla="*/ 62908 h 78443"/>
              <a:gd name="connsiteX18" fmla="*/ 33140 w 45571"/>
              <a:gd name="connsiteY18" fmla="*/ 65024 h 78443"/>
              <a:gd name="connsiteX19" fmla="*/ 40448 w 45571"/>
              <a:gd name="connsiteY19" fmla="*/ 62643 h 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71" h="78443">
                <a:moveTo>
                  <a:pt x="41644" y="62643"/>
                </a:moveTo>
                <a:lnTo>
                  <a:pt x="45762" y="74284"/>
                </a:lnTo>
                <a:cubicBezTo>
                  <a:pt x="43969" y="75706"/>
                  <a:pt x="41810" y="76797"/>
                  <a:pt x="39252" y="77591"/>
                </a:cubicBezTo>
                <a:cubicBezTo>
                  <a:pt x="36661" y="78385"/>
                  <a:pt x="33738" y="78782"/>
                  <a:pt x="30483" y="78782"/>
                </a:cubicBezTo>
                <a:cubicBezTo>
                  <a:pt x="23740" y="78782"/>
                  <a:pt x="18592" y="76930"/>
                  <a:pt x="15071" y="73226"/>
                </a:cubicBezTo>
                <a:cubicBezTo>
                  <a:pt x="11517" y="69522"/>
                  <a:pt x="9757" y="64197"/>
                  <a:pt x="9757" y="57219"/>
                </a:cubicBezTo>
                <a:lnTo>
                  <a:pt x="9757" y="27456"/>
                </a:lnTo>
                <a:lnTo>
                  <a:pt x="191" y="27456"/>
                </a:lnTo>
                <a:lnTo>
                  <a:pt x="191" y="15021"/>
                </a:lnTo>
                <a:lnTo>
                  <a:pt x="9757" y="15021"/>
                </a:lnTo>
                <a:lnTo>
                  <a:pt x="9757" y="2851"/>
                </a:lnTo>
                <a:lnTo>
                  <a:pt x="25567" y="338"/>
                </a:lnTo>
                <a:lnTo>
                  <a:pt x="25567" y="15021"/>
                </a:lnTo>
                <a:lnTo>
                  <a:pt x="43371" y="15021"/>
                </a:lnTo>
                <a:lnTo>
                  <a:pt x="43371" y="27456"/>
                </a:lnTo>
                <a:lnTo>
                  <a:pt x="25567" y="27456"/>
                </a:lnTo>
                <a:lnTo>
                  <a:pt x="25567" y="56029"/>
                </a:lnTo>
                <a:cubicBezTo>
                  <a:pt x="25567" y="59138"/>
                  <a:pt x="26165" y="61419"/>
                  <a:pt x="27427" y="62908"/>
                </a:cubicBezTo>
                <a:cubicBezTo>
                  <a:pt x="28756" y="64330"/>
                  <a:pt x="30649" y="65024"/>
                  <a:pt x="33140" y="65024"/>
                </a:cubicBezTo>
                <a:cubicBezTo>
                  <a:pt x="35864" y="65024"/>
                  <a:pt x="38322" y="64231"/>
                  <a:pt x="40448" y="6264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14" name="Freeform: Shape 17413">
            <a:extLst>
              <a:ext uri="{FF2B5EF4-FFF2-40B4-BE49-F238E27FC236}">
                <a16:creationId xmlns:a16="http://schemas.microsoft.com/office/drawing/2014/main" id="{13CC0CB1-E2B5-DFF0-07CD-FB5F5C358722}"/>
              </a:ext>
            </a:extLst>
          </p:cNvPr>
          <p:cNvSpPr/>
          <p:nvPr/>
        </p:nvSpPr>
        <p:spPr>
          <a:xfrm>
            <a:off x="1304728" y="2406946"/>
            <a:ext cx="56333" cy="87571"/>
          </a:xfrm>
          <a:custGeom>
            <a:avLst/>
            <a:gdLst>
              <a:gd name="connsiteX0" fmla="*/ 196 w 56333"/>
              <a:gd name="connsiteY0" fmla="*/ 87910 h 87571"/>
              <a:gd name="connsiteX1" fmla="*/ 196 w 56333"/>
              <a:gd name="connsiteY1" fmla="*/ 338 h 87571"/>
              <a:gd name="connsiteX2" fmla="*/ 16007 w 56333"/>
              <a:gd name="connsiteY2" fmla="*/ 338 h 87571"/>
              <a:gd name="connsiteX3" fmla="*/ 16007 w 56333"/>
              <a:gd name="connsiteY3" fmla="*/ 33541 h 87571"/>
              <a:gd name="connsiteX4" fmla="*/ 17203 w 56333"/>
              <a:gd name="connsiteY4" fmla="*/ 33806 h 87571"/>
              <a:gd name="connsiteX5" fmla="*/ 24776 w 56333"/>
              <a:gd name="connsiteY5" fmla="*/ 26795 h 87571"/>
              <a:gd name="connsiteX6" fmla="*/ 35803 w 56333"/>
              <a:gd name="connsiteY6" fmla="*/ 24281 h 87571"/>
              <a:gd name="connsiteX7" fmla="*/ 56530 w 56333"/>
              <a:gd name="connsiteY7" fmla="*/ 47696 h 87571"/>
              <a:gd name="connsiteX8" fmla="*/ 56530 w 56333"/>
              <a:gd name="connsiteY8" fmla="*/ 87910 h 87571"/>
              <a:gd name="connsiteX9" fmla="*/ 40852 w 56333"/>
              <a:gd name="connsiteY9" fmla="*/ 87910 h 87571"/>
              <a:gd name="connsiteX10" fmla="*/ 40852 w 56333"/>
              <a:gd name="connsiteY10" fmla="*/ 49680 h 87571"/>
              <a:gd name="connsiteX11" fmla="*/ 38195 w 56333"/>
              <a:gd name="connsiteY11" fmla="*/ 40420 h 87571"/>
              <a:gd name="connsiteX12" fmla="*/ 30356 w 56333"/>
              <a:gd name="connsiteY12" fmla="*/ 37510 h 87571"/>
              <a:gd name="connsiteX13" fmla="*/ 19860 w 56333"/>
              <a:gd name="connsiteY13" fmla="*/ 41875 h 87571"/>
              <a:gd name="connsiteX14" fmla="*/ 16007 w 56333"/>
              <a:gd name="connsiteY14" fmla="*/ 55500 h 87571"/>
              <a:gd name="connsiteX15" fmla="*/ 16007 w 56333"/>
              <a:gd name="connsiteY15" fmla="*/ 87910 h 8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87571">
                <a:moveTo>
                  <a:pt x="196" y="87910"/>
                </a:moveTo>
                <a:lnTo>
                  <a:pt x="196" y="338"/>
                </a:lnTo>
                <a:lnTo>
                  <a:pt x="16007" y="338"/>
                </a:lnTo>
                <a:lnTo>
                  <a:pt x="16007" y="33541"/>
                </a:lnTo>
                <a:lnTo>
                  <a:pt x="17203" y="33806"/>
                </a:lnTo>
                <a:cubicBezTo>
                  <a:pt x="19229" y="30730"/>
                  <a:pt x="21753" y="28382"/>
                  <a:pt x="24776" y="26795"/>
                </a:cubicBezTo>
                <a:cubicBezTo>
                  <a:pt x="27865" y="25141"/>
                  <a:pt x="31552" y="24281"/>
                  <a:pt x="35803" y="24281"/>
                </a:cubicBezTo>
                <a:cubicBezTo>
                  <a:pt x="49621" y="24281"/>
                  <a:pt x="56530" y="32086"/>
                  <a:pt x="56530" y="47696"/>
                </a:cubicBezTo>
                <a:lnTo>
                  <a:pt x="56530" y="87910"/>
                </a:lnTo>
                <a:lnTo>
                  <a:pt x="40852" y="87910"/>
                </a:lnTo>
                <a:lnTo>
                  <a:pt x="40852" y="49680"/>
                </a:lnTo>
                <a:cubicBezTo>
                  <a:pt x="40852" y="45447"/>
                  <a:pt x="39955" y="42371"/>
                  <a:pt x="38195" y="40420"/>
                </a:cubicBezTo>
                <a:cubicBezTo>
                  <a:pt x="36501" y="38502"/>
                  <a:pt x="33877" y="37510"/>
                  <a:pt x="30356" y="37510"/>
                </a:cubicBezTo>
                <a:cubicBezTo>
                  <a:pt x="25905" y="37510"/>
                  <a:pt x="22418" y="38965"/>
                  <a:pt x="19860" y="41875"/>
                </a:cubicBezTo>
                <a:cubicBezTo>
                  <a:pt x="17269" y="44785"/>
                  <a:pt x="16007" y="49349"/>
                  <a:pt x="16007" y="55500"/>
                </a:cubicBezTo>
                <a:lnTo>
                  <a:pt x="16007" y="87910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15" name="Freeform: Shape 17414">
            <a:extLst>
              <a:ext uri="{FF2B5EF4-FFF2-40B4-BE49-F238E27FC236}">
                <a16:creationId xmlns:a16="http://schemas.microsoft.com/office/drawing/2014/main" id="{1A5BE69C-3D8C-A08C-2885-4ECD57641D00}"/>
              </a:ext>
            </a:extLst>
          </p:cNvPr>
          <p:cNvSpPr/>
          <p:nvPr/>
        </p:nvSpPr>
        <p:spPr>
          <a:xfrm>
            <a:off x="1374766" y="2430890"/>
            <a:ext cx="57927" cy="64818"/>
          </a:xfrm>
          <a:custGeom>
            <a:avLst/>
            <a:gdLst>
              <a:gd name="connsiteX0" fmla="*/ 56671 w 57927"/>
              <a:gd name="connsiteY0" fmla="*/ 36319 h 64818"/>
              <a:gd name="connsiteX1" fmla="*/ 16281 w 57927"/>
              <a:gd name="connsiteY1" fmla="*/ 36319 h 64818"/>
              <a:gd name="connsiteX2" fmla="*/ 20931 w 57927"/>
              <a:gd name="connsiteY2" fmla="*/ 48092 h 64818"/>
              <a:gd name="connsiteX3" fmla="*/ 31826 w 57927"/>
              <a:gd name="connsiteY3" fmla="*/ 51796 h 64818"/>
              <a:gd name="connsiteX4" fmla="*/ 40595 w 57927"/>
              <a:gd name="connsiteY4" fmla="*/ 49812 h 64818"/>
              <a:gd name="connsiteX5" fmla="*/ 46042 w 57927"/>
              <a:gd name="connsiteY5" fmla="*/ 43727 h 64818"/>
              <a:gd name="connsiteX6" fmla="*/ 47238 w 57927"/>
              <a:gd name="connsiteY6" fmla="*/ 43727 h 64818"/>
              <a:gd name="connsiteX7" fmla="*/ 57601 w 57927"/>
              <a:gd name="connsiteY7" fmla="*/ 50473 h 64818"/>
              <a:gd name="connsiteX8" fmla="*/ 48301 w 57927"/>
              <a:gd name="connsiteY8" fmla="*/ 61056 h 64818"/>
              <a:gd name="connsiteX9" fmla="*/ 31826 w 57927"/>
              <a:gd name="connsiteY9" fmla="*/ 65156 h 64818"/>
              <a:gd name="connsiteX10" fmla="*/ 14953 w 57927"/>
              <a:gd name="connsiteY10" fmla="*/ 61453 h 64818"/>
              <a:gd name="connsiteX11" fmla="*/ 4058 w 57927"/>
              <a:gd name="connsiteY11" fmla="*/ 50473 h 64818"/>
              <a:gd name="connsiteX12" fmla="*/ 205 w 57927"/>
              <a:gd name="connsiteY12" fmla="*/ 32747 h 64818"/>
              <a:gd name="connsiteX13" fmla="*/ 4191 w 57927"/>
              <a:gd name="connsiteY13" fmla="*/ 14889 h 64818"/>
              <a:gd name="connsiteX14" fmla="*/ 15218 w 57927"/>
              <a:gd name="connsiteY14" fmla="*/ 3909 h 64818"/>
              <a:gd name="connsiteX15" fmla="*/ 30630 w 57927"/>
              <a:gd name="connsiteY15" fmla="*/ 338 h 64818"/>
              <a:gd name="connsiteX16" fmla="*/ 51091 w 57927"/>
              <a:gd name="connsiteY16" fmla="*/ 7349 h 64818"/>
              <a:gd name="connsiteX17" fmla="*/ 58133 w 57927"/>
              <a:gd name="connsiteY17" fmla="*/ 27985 h 64818"/>
              <a:gd name="connsiteX18" fmla="*/ 57867 w 57927"/>
              <a:gd name="connsiteY18" fmla="*/ 35525 h 64818"/>
              <a:gd name="connsiteX19" fmla="*/ 43119 w 57927"/>
              <a:gd name="connsiteY19" fmla="*/ 26133 h 64818"/>
              <a:gd name="connsiteX20" fmla="*/ 39665 w 57927"/>
              <a:gd name="connsiteY20" fmla="*/ 15815 h 64818"/>
              <a:gd name="connsiteX21" fmla="*/ 30630 w 57927"/>
              <a:gd name="connsiteY21" fmla="*/ 12508 h 64818"/>
              <a:gd name="connsiteX22" fmla="*/ 16680 w 57927"/>
              <a:gd name="connsiteY22" fmla="*/ 26133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671" y="36319"/>
                </a:moveTo>
                <a:lnTo>
                  <a:pt x="16281" y="36319"/>
                </a:lnTo>
                <a:cubicBezTo>
                  <a:pt x="16713" y="41709"/>
                  <a:pt x="18274" y="45645"/>
                  <a:pt x="20931" y="48092"/>
                </a:cubicBezTo>
                <a:cubicBezTo>
                  <a:pt x="23589" y="50572"/>
                  <a:pt x="27209" y="51796"/>
                  <a:pt x="31826" y="51796"/>
                </a:cubicBezTo>
                <a:cubicBezTo>
                  <a:pt x="35447" y="51796"/>
                  <a:pt x="38370" y="51134"/>
                  <a:pt x="40595" y="49812"/>
                </a:cubicBezTo>
                <a:cubicBezTo>
                  <a:pt x="42787" y="48489"/>
                  <a:pt x="44614" y="46471"/>
                  <a:pt x="46042" y="43727"/>
                </a:cubicBezTo>
                <a:lnTo>
                  <a:pt x="47238" y="43727"/>
                </a:lnTo>
                <a:lnTo>
                  <a:pt x="57601" y="50473"/>
                </a:lnTo>
                <a:cubicBezTo>
                  <a:pt x="55542" y="54805"/>
                  <a:pt x="52453" y="58344"/>
                  <a:pt x="48301" y="61056"/>
                </a:cubicBezTo>
                <a:cubicBezTo>
                  <a:pt x="44215" y="63801"/>
                  <a:pt x="38735" y="65156"/>
                  <a:pt x="31826" y="65156"/>
                </a:cubicBezTo>
                <a:cubicBezTo>
                  <a:pt x="25349" y="65156"/>
                  <a:pt x="19736" y="63933"/>
                  <a:pt x="14953" y="61453"/>
                </a:cubicBezTo>
                <a:cubicBezTo>
                  <a:pt x="10236" y="59005"/>
                  <a:pt x="6616" y="55334"/>
                  <a:pt x="4058" y="50473"/>
                </a:cubicBezTo>
                <a:cubicBezTo>
                  <a:pt x="1467" y="45645"/>
                  <a:pt x="205" y="39725"/>
                  <a:pt x="205" y="32747"/>
                </a:cubicBezTo>
                <a:cubicBezTo>
                  <a:pt x="205" y="25703"/>
                  <a:pt x="1534" y="19750"/>
                  <a:pt x="4191" y="14889"/>
                </a:cubicBezTo>
                <a:cubicBezTo>
                  <a:pt x="6915" y="9961"/>
                  <a:pt x="10602" y="6290"/>
                  <a:pt x="15218" y="3909"/>
                </a:cubicBezTo>
                <a:cubicBezTo>
                  <a:pt x="19802" y="1528"/>
                  <a:pt x="24951" y="338"/>
                  <a:pt x="30630" y="338"/>
                </a:cubicBezTo>
                <a:cubicBezTo>
                  <a:pt x="39565" y="338"/>
                  <a:pt x="46375" y="2686"/>
                  <a:pt x="51091" y="7349"/>
                </a:cubicBezTo>
                <a:cubicBezTo>
                  <a:pt x="55774" y="12045"/>
                  <a:pt x="58133" y="18923"/>
                  <a:pt x="58133" y="27985"/>
                </a:cubicBezTo>
                <a:cubicBezTo>
                  <a:pt x="58133" y="31259"/>
                  <a:pt x="58033" y="33772"/>
                  <a:pt x="57867" y="35525"/>
                </a:cubicBezTo>
                <a:close/>
                <a:moveTo>
                  <a:pt x="43119" y="26133"/>
                </a:moveTo>
                <a:cubicBezTo>
                  <a:pt x="42920" y="21371"/>
                  <a:pt x="41791" y="17931"/>
                  <a:pt x="39665" y="15815"/>
                </a:cubicBezTo>
                <a:cubicBezTo>
                  <a:pt x="37606" y="13632"/>
                  <a:pt x="34616" y="12508"/>
                  <a:pt x="30630" y="12508"/>
                </a:cubicBezTo>
                <a:cubicBezTo>
                  <a:pt x="22725" y="12508"/>
                  <a:pt x="18075" y="17072"/>
                  <a:pt x="16680" y="2613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16" name="Freeform: Shape 17415">
            <a:extLst>
              <a:ext uri="{FF2B5EF4-FFF2-40B4-BE49-F238E27FC236}">
                <a16:creationId xmlns:a16="http://schemas.microsoft.com/office/drawing/2014/main" id="{3951E193-502B-35DC-70F0-32D2BC32DBDF}"/>
              </a:ext>
            </a:extLst>
          </p:cNvPr>
          <p:cNvSpPr/>
          <p:nvPr/>
        </p:nvSpPr>
        <p:spPr>
          <a:xfrm>
            <a:off x="1446416" y="2431419"/>
            <a:ext cx="39592" cy="63099"/>
          </a:xfrm>
          <a:custGeom>
            <a:avLst/>
            <a:gdLst>
              <a:gd name="connsiteX0" fmla="*/ 213 w 39592"/>
              <a:gd name="connsiteY0" fmla="*/ 63437 h 63099"/>
              <a:gd name="connsiteX1" fmla="*/ 213 w 39592"/>
              <a:gd name="connsiteY1" fmla="*/ 999 h 63099"/>
              <a:gd name="connsiteX2" fmla="*/ 15492 w 39592"/>
              <a:gd name="connsiteY2" fmla="*/ 999 h 63099"/>
              <a:gd name="connsiteX3" fmla="*/ 15492 w 39592"/>
              <a:gd name="connsiteY3" fmla="*/ 10259 h 63099"/>
              <a:gd name="connsiteX4" fmla="*/ 16688 w 39592"/>
              <a:gd name="connsiteY4" fmla="*/ 10523 h 63099"/>
              <a:gd name="connsiteX5" fmla="*/ 22667 w 39592"/>
              <a:gd name="connsiteY5" fmla="*/ 2851 h 63099"/>
              <a:gd name="connsiteX6" fmla="*/ 31701 w 39592"/>
              <a:gd name="connsiteY6" fmla="*/ 338 h 63099"/>
              <a:gd name="connsiteX7" fmla="*/ 39806 w 39592"/>
              <a:gd name="connsiteY7" fmla="*/ 2190 h 63099"/>
              <a:gd name="connsiteX8" fmla="*/ 37149 w 39592"/>
              <a:gd name="connsiteY8" fmla="*/ 15683 h 63099"/>
              <a:gd name="connsiteX9" fmla="*/ 35953 w 39592"/>
              <a:gd name="connsiteY9" fmla="*/ 15947 h 63099"/>
              <a:gd name="connsiteX10" fmla="*/ 32897 w 39592"/>
              <a:gd name="connsiteY10" fmla="*/ 15021 h 63099"/>
              <a:gd name="connsiteX11" fmla="*/ 29575 w 39592"/>
              <a:gd name="connsiteY11" fmla="*/ 14757 h 63099"/>
              <a:gd name="connsiteX12" fmla="*/ 19478 w 39592"/>
              <a:gd name="connsiteY12" fmla="*/ 19386 h 63099"/>
              <a:gd name="connsiteX13" fmla="*/ 16024 w 39592"/>
              <a:gd name="connsiteY13" fmla="*/ 34202 h 63099"/>
              <a:gd name="connsiteX14" fmla="*/ 16024 w 39592"/>
              <a:gd name="connsiteY14" fmla="*/ 63437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213" y="63437"/>
                </a:moveTo>
                <a:lnTo>
                  <a:pt x="213" y="999"/>
                </a:lnTo>
                <a:lnTo>
                  <a:pt x="15492" y="999"/>
                </a:lnTo>
                <a:lnTo>
                  <a:pt x="15492" y="10259"/>
                </a:lnTo>
                <a:lnTo>
                  <a:pt x="16688" y="10523"/>
                </a:lnTo>
                <a:cubicBezTo>
                  <a:pt x="18183" y="7018"/>
                  <a:pt x="20176" y="4438"/>
                  <a:pt x="22667" y="2851"/>
                </a:cubicBezTo>
                <a:cubicBezTo>
                  <a:pt x="25125" y="1198"/>
                  <a:pt x="28147" y="338"/>
                  <a:pt x="31701" y="338"/>
                </a:cubicBezTo>
                <a:cubicBezTo>
                  <a:pt x="35222" y="338"/>
                  <a:pt x="37946" y="966"/>
                  <a:pt x="39806" y="2190"/>
                </a:cubicBezTo>
                <a:lnTo>
                  <a:pt x="37149" y="15683"/>
                </a:lnTo>
                <a:lnTo>
                  <a:pt x="35953" y="15947"/>
                </a:lnTo>
                <a:cubicBezTo>
                  <a:pt x="34890" y="15517"/>
                  <a:pt x="33860" y="15220"/>
                  <a:pt x="32897" y="15021"/>
                </a:cubicBezTo>
                <a:cubicBezTo>
                  <a:pt x="32000" y="14856"/>
                  <a:pt x="30904" y="14757"/>
                  <a:pt x="29575" y="14757"/>
                </a:cubicBezTo>
                <a:cubicBezTo>
                  <a:pt x="25125" y="14757"/>
                  <a:pt x="21770" y="16311"/>
                  <a:pt x="19478" y="19386"/>
                </a:cubicBezTo>
                <a:cubicBezTo>
                  <a:pt x="17153" y="22495"/>
                  <a:pt x="16024" y="27423"/>
                  <a:pt x="16024" y="34202"/>
                </a:cubicBezTo>
                <a:lnTo>
                  <a:pt x="16024" y="63437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17" name="Freeform: Shape 17416">
            <a:extLst>
              <a:ext uri="{FF2B5EF4-FFF2-40B4-BE49-F238E27FC236}">
                <a16:creationId xmlns:a16="http://schemas.microsoft.com/office/drawing/2014/main" id="{F65859A9-7180-64D3-AFD1-324C0988B8C9}"/>
              </a:ext>
            </a:extLst>
          </p:cNvPr>
          <p:cNvSpPr/>
          <p:nvPr/>
        </p:nvSpPr>
        <p:spPr>
          <a:xfrm>
            <a:off x="2392496" y="987056"/>
            <a:ext cx="1347314" cy="491306"/>
          </a:xfrm>
          <a:custGeom>
            <a:avLst/>
            <a:gdLst>
              <a:gd name="connsiteX0" fmla="*/ 0 w 1347314"/>
              <a:gd name="connsiteY0" fmla="*/ 0 h 491306"/>
              <a:gd name="connsiteX1" fmla="*/ 1347314 w 1347314"/>
              <a:gd name="connsiteY1" fmla="*/ 0 h 491306"/>
              <a:gd name="connsiteX2" fmla="*/ 1347314 w 1347314"/>
              <a:gd name="connsiteY2" fmla="*/ 491306 h 491306"/>
              <a:gd name="connsiteX3" fmla="*/ 0 w 1347314"/>
              <a:gd name="connsiteY3" fmla="*/ 491306 h 49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314" h="491306">
                <a:moveTo>
                  <a:pt x="0" y="0"/>
                </a:moveTo>
                <a:lnTo>
                  <a:pt x="1347314" y="0"/>
                </a:lnTo>
                <a:lnTo>
                  <a:pt x="1347314" y="491306"/>
                </a:lnTo>
                <a:lnTo>
                  <a:pt x="0" y="491306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418" name="Freeform: Shape 17417">
            <a:extLst>
              <a:ext uri="{FF2B5EF4-FFF2-40B4-BE49-F238E27FC236}">
                <a16:creationId xmlns:a16="http://schemas.microsoft.com/office/drawing/2014/main" id="{E97092CE-942A-EDC7-F65B-2D73107DA817}"/>
              </a:ext>
            </a:extLst>
          </p:cNvPr>
          <p:cNvSpPr/>
          <p:nvPr/>
        </p:nvSpPr>
        <p:spPr>
          <a:xfrm>
            <a:off x="2503166" y="1115331"/>
            <a:ext cx="34942" cy="13757"/>
          </a:xfrm>
          <a:custGeom>
            <a:avLst/>
            <a:gdLst>
              <a:gd name="connsiteX0" fmla="*/ 35280 w 34942"/>
              <a:gd name="connsiteY0" fmla="*/ 13938 h 13757"/>
              <a:gd name="connsiteX1" fmla="*/ 338 w 34942"/>
              <a:gd name="connsiteY1" fmla="*/ 13938 h 13757"/>
              <a:gd name="connsiteX2" fmla="*/ 338 w 34942"/>
              <a:gd name="connsiteY2" fmla="*/ 180 h 13757"/>
              <a:gd name="connsiteX3" fmla="*/ 35280 w 34942"/>
              <a:gd name="connsiteY3" fmla="*/ 180 h 1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2" h="13757">
                <a:moveTo>
                  <a:pt x="35280" y="13938"/>
                </a:moveTo>
                <a:lnTo>
                  <a:pt x="338" y="13938"/>
                </a:lnTo>
                <a:lnTo>
                  <a:pt x="338" y="180"/>
                </a:lnTo>
                <a:lnTo>
                  <a:pt x="35280" y="180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19" name="Freeform: Shape 17418">
            <a:extLst>
              <a:ext uri="{FF2B5EF4-FFF2-40B4-BE49-F238E27FC236}">
                <a16:creationId xmlns:a16="http://schemas.microsoft.com/office/drawing/2014/main" id="{F2B3992A-BAF7-B99F-9015-6E87BB667F29}"/>
              </a:ext>
            </a:extLst>
          </p:cNvPr>
          <p:cNvSpPr/>
          <p:nvPr/>
        </p:nvSpPr>
        <p:spPr>
          <a:xfrm>
            <a:off x="2572862" y="1079614"/>
            <a:ext cx="104429" cy="82809"/>
          </a:xfrm>
          <a:custGeom>
            <a:avLst/>
            <a:gdLst>
              <a:gd name="connsiteX0" fmla="*/ 37813 w 104429"/>
              <a:gd name="connsiteY0" fmla="*/ 82990 h 82809"/>
              <a:gd name="connsiteX1" fmla="*/ 19478 w 104429"/>
              <a:gd name="connsiteY1" fmla="*/ 82990 h 82809"/>
              <a:gd name="connsiteX2" fmla="*/ 346 w 104429"/>
              <a:gd name="connsiteY2" fmla="*/ 180 h 82809"/>
              <a:gd name="connsiteX3" fmla="*/ 16688 w 104429"/>
              <a:gd name="connsiteY3" fmla="*/ 180 h 82809"/>
              <a:gd name="connsiteX4" fmla="*/ 29310 w 104429"/>
              <a:gd name="connsiteY4" fmla="*/ 58385 h 82809"/>
              <a:gd name="connsiteX5" fmla="*/ 30772 w 104429"/>
              <a:gd name="connsiteY5" fmla="*/ 58385 h 82809"/>
              <a:gd name="connsiteX6" fmla="*/ 45652 w 104429"/>
              <a:gd name="connsiteY6" fmla="*/ 180 h 82809"/>
              <a:gd name="connsiteX7" fmla="*/ 59736 w 104429"/>
              <a:gd name="connsiteY7" fmla="*/ 180 h 82809"/>
              <a:gd name="connsiteX8" fmla="*/ 74882 w 104429"/>
              <a:gd name="connsiteY8" fmla="*/ 58385 h 82809"/>
              <a:gd name="connsiteX9" fmla="*/ 76343 w 104429"/>
              <a:gd name="connsiteY9" fmla="*/ 58385 h 82809"/>
              <a:gd name="connsiteX10" fmla="*/ 88965 w 104429"/>
              <a:gd name="connsiteY10" fmla="*/ 180 h 82809"/>
              <a:gd name="connsiteX11" fmla="*/ 104776 w 104429"/>
              <a:gd name="connsiteY11" fmla="*/ 180 h 82809"/>
              <a:gd name="connsiteX12" fmla="*/ 85776 w 104429"/>
              <a:gd name="connsiteY12" fmla="*/ 82990 h 82809"/>
              <a:gd name="connsiteX13" fmla="*/ 67309 w 104429"/>
              <a:gd name="connsiteY13" fmla="*/ 82990 h 82809"/>
              <a:gd name="connsiteX14" fmla="*/ 52827 w 104429"/>
              <a:gd name="connsiteY14" fmla="*/ 29547 h 82809"/>
              <a:gd name="connsiteX15" fmla="*/ 51631 w 104429"/>
              <a:gd name="connsiteY15" fmla="*/ 29547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429" h="82809">
                <a:moveTo>
                  <a:pt x="37813" y="82990"/>
                </a:moveTo>
                <a:lnTo>
                  <a:pt x="19478" y="82990"/>
                </a:lnTo>
                <a:lnTo>
                  <a:pt x="346" y="180"/>
                </a:lnTo>
                <a:lnTo>
                  <a:pt x="16688" y="180"/>
                </a:lnTo>
                <a:lnTo>
                  <a:pt x="29310" y="58385"/>
                </a:lnTo>
                <a:lnTo>
                  <a:pt x="30772" y="58385"/>
                </a:lnTo>
                <a:lnTo>
                  <a:pt x="45652" y="180"/>
                </a:lnTo>
                <a:lnTo>
                  <a:pt x="59736" y="180"/>
                </a:lnTo>
                <a:lnTo>
                  <a:pt x="74882" y="58385"/>
                </a:lnTo>
                <a:lnTo>
                  <a:pt x="76343" y="58385"/>
                </a:lnTo>
                <a:lnTo>
                  <a:pt x="88965" y="180"/>
                </a:lnTo>
                <a:lnTo>
                  <a:pt x="104776" y="180"/>
                </a:lnTo>
                <a:lnTo>
                  <a:pt x="85776" y="82990"/>
                </a:lnTo>
                <a:lnTo>
                  <a:pt x="67309" y="82990"/>
                </a:lnTo>
                <a:lnTo>
                  <a:pt x="52827" y="29547"/>
                </a:lnTo>
                <a:lnTo>
                  <a:pt x="51631" y="29547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20" name="Freeform: Shape 17419">
            <a:extLst>
              <a:ext uri="{FF2B5EF4-FFF2-40B4-BE49-F238E27FC236}">
                <a16:creationId xmlns:a16="http://schemas.microsoft.com/office/drawing/2014/main" id="{787F86DC-53B2-7382-CC16-702F8B92CF12}"/>
              </a:ext>
            </a:extLst>
          </p:cNvPr>
          <p:cNvSpPr/>
          <p:nvPr/>
        </p:nvSpPr>
        <p:spPr>
          <a:xfrm>
            <a:off x="2684260" y="1098796"/>
            <a:ext cx="60186" cy="64818"/>
          </a:xfrm>
          <a:custGeom>
            <a:avLst/>
            <a:gdLst>
              <a:gd name="connsiteX0" fmla="*/ 20023 w 60186"/>
              <a:gd name="connsiteY0" fmla="*/ 64999 h 64818"/>
              <a:gd name="connsiteX1" fmla="*/ 9527 w 60186"/>
              <a:gd name="connsiteY1" fmla="*/ 62883 h 64818"/>
              <a:gd name="connsiteX2" fmla="*/ 2751 w 60186"/>
              <a:gd name="connsiteY2" fmla="*/ 56401 h 64818"/>
              <a:gd name="connsiteX3" fmla="*/ 359 w 60186"/>
              <a:gd name="connsiteY3" fmla="*/ 46083 h 64818"/>
              <a:gd name="connsiteX4" fmla="*/ 2751 w 60186"/>
              <a:gd name="connsiteY4" fmla="*/ 36823 h 64818"/>
              <a:gd name="connsiteX5" fmla="*/ 10058 w 60186"/>
              <a:gd name="connsiteY5" fmla="*/ 30605 h 64818"/>
              <a:gd name="connsiteX6" fmla="*/ 23211 w 60186"/>
              <a:gd name="connsiteY6" fmla="*/ 26769 h 64818"/>
              <a:gd name="connsiteX7" fmla="*/ 31847 w 60186"/>
              <a:gd name="connsiteY7" fmla="*/ 24917 h 64818"/>
              <a:gd name="connsiteX8" fmla="*/ 35700 w 60186"/>
              <a:gd name="connsiteY8" fmla="*/ 22404 h 64818"/>
              <a:gd name="connsiteX9" fmla="*/ 36763 w 60186"/>
              <a:gd name="connsiteY9" fmla="*/ 18965 h 64818"/>
              <a:gd name="connsiteX10" fmla="*/ 34637 w 60186"/>
              <a:gd name="connsiteY10" fmla="*/ 14335 h 64818"/>
              <a:gd name="connsiteX11" fmla="*/ 27729 w 60186"/>
              <a:gd name="connsiteY11" fmla="*/ 12747 h 64818"/>
              <a:gd name="connsiteX12" fmla="*/ 17631 w 60186"/>
              <a:gd name="connsiteY12" fmla="*/ 15128 h 64818"/>
              <a:gd name="connsiteX13" fmla="*/ 9527 w 60186"/>
              <a:gd name="connsiteY13" fmla="*/ 21213 h 64818"/>
              <a:gd name="connsiteX14" fmla="*/ 8331 w 60186"/>
              <a:gd name="connsiteY14" fmla="*/ 21213 h 64818"/>
              <a:gd name="connsiteX15" fmla="*/ 1821 w 60186"/>
              <a:gd name="connsiteY15" fmla="*/ 11292 h 64818"/>
              <a:gd name="connsiteX16" fmla="*/ 13380 w 60186"/>
              <a:gd name="connsiteY16" fmla="*/ 3091 h 64818"/>
              <a:gd name="connsiteX17" fmla="*/ 28526 w 60186"/>
              <a:gd name="connsiteY17" fmla="*/ 180 h 64818"/>
              <a:gd name="connsiteX18" fmla="*/ 46462 w 60186"/>
              <a:gd name="connsiteY18" fmla="*/ 5472 h 64818"/>
              <a:gd name="connsiteX19" fmla="*/ 52042 w 60186"/>
              <a:gd name="connsiteY19" fmla="*/ 20420 h 64818"/>
              <a:gd name="connsiteX20" fmla="*/ 52042 w 60186"/>
              <a:gd name="connsiteY20" fmla="*/ 47538 h 64818"/>
              <a:gd name="connsiteX21" fmla="*/ 55762 w 60186"/>
              <a:gd name="connsiteY21" fmla="*/ 51638 h 64818"/>
              <a:gd name="connsiteX22" fmla="*/ 58553 w 60186"/>
              <a:gd name="connsiteY22" fmla="*/ 51242 h 64818"/>
              <a:gd name="connsiteX23" fmla="*/ 59350 w 60186"/>
              <a:gd name="connsiteY23" fmla="*/ 51374 h 64818"/>
              <a:gd name="connsiteX24" fmla="*/ 60545 w 60186"/>
              <a:gd name="connsiteY24" fmla="*/ 62353 h 64818"/>
              <a:gd name="connsiteX25" fmla="*/ 56825 w 60186"/>
              <a:gd name="connsiteY25" fmla="*/ 63676 h 64818"/>
              <a:gd name="connsiteX26" fmla="*/ 51777 w 60186"/>
              <a:gd name="connsiteY26" fmla="*/ 64205 h 64818"/>
              <a:gd name="connsiteX27" fmla="*/ 42875 w 60186"/>
              <a:gd name="connsiteY27" fmla="*/ 62089 h 64818"/>
              <a:gd name="connsiteX28" fmla="*/ 38358 w 60186"/>
              <a:gd name="connsiteY28" fmla="*/ 55342 h 64818"/>
              <a:gd name="connsiteX29" fmla="*/ 37162 w 60186"/>
              <a:gd name="connsiteY29" fmla="*/ 55210 h 64818"/>
              <a:gd name="connsiteX30" fmla="*/ 20023 w 60186"/>
              <a:gd name="connsiteY30" fmla="*/ 64999 h 64818"/>
              <a:gd name="connsiteX31" fmla="*/ 25071 w 60186"/>
              <a:gd name="connsiteY31" fmla="*/ 53226 h 64818"/>
              <a:gd name="connsiteX32" fmla="*/ 33707 w 60186"/>
              <a:gd name="connsiteY32" fmla="*/ 49654 h 64818"/>
              <a:gd name="connsiteX33" fmla="*/ 37029 w 60186"/>
              <a:gd name="connsiteY33" fmla="*/ 39468 h 64818"/>
              <a:gd name="connsiteX34" fmla="*/ 37029 w 60186"/>
              <a:gd name="connsiteY34" fmla="*/ 33119 h 64818"/>
              <a:gd name="connsiteX35" fmla="*/ 35966 w 60186"/>
              <a:gd name="connsiteY35" fmla="*/ 32854 h 64818"/>
              <a:gd name="connsiteX36" fmla="*/ 32246 w 60186"/>
              <a:gd name="connsiteY36" fmla="*/ 34838 h 64818"/>
              <a:gd name="connsiteX37" fmla="*/ 25603 w 60186"/>
              <a:gd name="connsiteY37" fmla="*/ 36294 h 64818"/>
              <a:gd name="connsiteX38" fmla="*/ 18296 w 60186"/>
              <a:gd name="connsiteY38" fmla="*/ 39204 h 64818"/>
              <a:gd name="connsiteX39" fmla="*/ 16037 w 60186"/>
              <a:gd name="connsiteY39" fmla="*/ 45024 h 64818"/>
              <a:gd name="connsiteX40" fmla="*/ 18428 w 60186"/>
              <a:gd name="connsiteY40" fmla="*/ 51242 h 64818"/>
              <a:gd name="connsiteX41" fmla="*/ 25071 w 60186"/>
              <a:gd name="connsiteY41" fmla="*/ 5322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20023" y="64999"/>
                </a:moveTo>
                <a:cubicBezTo>
                  <a:pt x="16037" y="64999"/>
                  <a:pt x="12516" y="64272"/>
                  <a:pt x="9527" y="62883"/>
                </a:cubicBezTo>
                <a:cubicBezTo>
                  <a:pt x="6604" y="61394"/>
                  <a:pt x="4345" y="59245"/>
                  <a:pt x="2751" y="56401"/>
                </a:cubicBezTo>
                <a:cubicBezTo>
                  <a:pt x="1156" y="53490"/>
                  <a:pt x="359" y="50051"/>
                  <a:pt x="359" y="46083"/>
                </a:cubicBezTo>
                <a:cubicBezTo>
                  <a:pt x="359" y="42379"/>
                  <a:pt x="1156" y="39303"/>
                  <a:pt x="2751" y="36823"/>
                </a:cubicBezTo>
                <a:cubicBezTo>
                  <a:pt x="4345" y="34276"/>
                  <a:pt x="6770" y="32193"/>
                  <a:pt x="10058" y="30605"/>
                </a:cubicBezTo>
                <a:cubicBezTo>
                  <a:pt x="13413" y="28952"/>
                  <a:pt x="17797" y="27662"/>
                  <a:pt x="23211" y="26769"/>
                </a:cubicBezTo>
                <a:cubicBezTo>
                  <a:pt x="26998" y="26240"/>
                  <a:pt x="29888" y="25645"/>
                  <a:pt x="31847" y="24917"/>
                </a:cubicBezTo>
                <a:cubicBezTo>
                  <a:pt x="33774" y="24124"/>
                  <a:pt x="35069" y="23297"/>
                  <a:pt x="35700" y="22404"/>
                </a:cubicBezTo>
                <a:cubicBezTo>
                  <a:pt x="36398" y="21544"/>
                  <a:pt x="36763" y="20387"/>
                  <a:pt x="36763" y="18965"/>
                </a:cubicBezTo>
                <a:cubicBezTo>
                  <a:pt x="36763" y="16947"/>
                  <a:pt x="36032" y="15393"/>
                  <a:pt x="34637" y="14335"/>
                </a:cubicBezTo>
                <a:cubicBezTo>
                  <a:pt x="33209" y="13276"/>
                  <a:pt x="30917" y="12747"/>
                  <a:pt x="27729" y="12747"/>
                </a:cubicBezTo>
                <a:cubicBezTo>
                  <a:pt x="24175" y="12747"/>
                  <a:pt x="20820" y="13541"/>
                  <a:pt x="17631" y="15128"/>
                </a:cubicBezTo>
                <a:cubicBezTo>
                  <a:pt x="14509" y="16650"/>
                  <a:pt x="11819" y="18667"/>
                  <a:pt x="9527" y="21213"/>
                </a:cubicBezTo>
                <a:lnTo>
                  <a:pt x="8331" y="21213"/>
                </a:lnTo>
                <a:lnTo>
                  <a:pt x="1821" y="11292"/>
                </a:lnTo>
                <a:cubicBezTo>
                  <a:pt x="5009" y="7787"/>
                  <a:pt x="8862" y="5042"/>
                  <a:pt x="13380" y="3091"/>
                </a:cubicBezTo>
                <a:cubicBezTo>
                  <a:pt x="17963" y="1172"/>
                  <a:pt x="23012" y="180"/>
                  <a:pt x="28526" y="180"/>
                </a:cubicBezTo>
                <a:cubicBezTo>
                  <a:pt x="36763" y="180"/>
                  <a:pt x="42742" y="1966"/>
                  <a:pt x="46462" y="5472"/>
                </a:cubicBezTo>
                <a:cubicBezTo>
                  <a:pt x="50182" y="8911"/>
                  <a:pt x="52042" y="13905"/>
                  <a:pt x="52042" y="20420"/>
                </a:cubicBezTo>
                <a:lnTo>
                  <a:pt x="52042" y="47538"/>
                </a:lnTo>
                <a:cubicBezTo>
                  <a:pt x="52042" y="50283"/>
                  <a:pt x="53271" y="51638"/>
                  <a:pt x="55762" y="51638"/>
                </a:cubicBezTo>
                <a:cubicBezTo>
                  <a:pt x="56726" y="51638"/>
                  <a:pt x="57656" y="51506"/>
                  <a:pt x="58553" y="51242"/>
                </a:cubicBezTo>
                <a:lnTo>
                  <a:pt x="59350" y="51374"/>
                </a:lnTo>
                <a:lnTo>
                  <a:pt x="60545" y="62353"/>
                </a:lnTo>
                <a:cubicBezTo>
                  <a:pt x="59649" y="62883"/>
                  <a:pt x="58420" y="63346"/>
                  <a:pt x="56825" y="63676"/>
                </a:cubicBezTo>
                <a:cubicBezTo>
                  <a:pt x="55297" y="64007"/>
                  <a:pt x="53637" y="64205"/>
                  <a:pt x="51777" y="64205"/>
                </a:cubicBezTo>
                <a:cubicBezTo>
                  <a:pt x="47957" y="64205"/>
                  <a:pt x="45001" y="63511"/>
                  <a:pt x="42875" y="62089"/>
                </a:cubicBezTo>
                <a:cubicBezTo>
                  <a:pt x="40816" y="60700"/>
                  <a:pt x="39321" y="58451"/>
                  <a:pt x="38358" y="55342"/>
                </a:cubicBezTo>
                <a:lnTo>
                  <a:pt x="37162" y="55210"/>
                </a:lnTo>
                <a:cubicBezTo>
                  <a:pt x="34139" y="61758"/>
                  <a:pt x="28426" y="64999"/>
                  <a:pt x="20023" y="64999"/>
                </a:cubicBezTo>
                <a:close/>
                <a:moveTo>
                  <a:pt x="25071" y="53226"/>
                </a:moveTo>
                <a:cubicBezTo>
                  <a:pt x="28692" y="53226"/>
                  <a:pt x="31582" y="52035"/>
                  <a:pt x="33707" y="49654"/>
                </a:cubicBezTo>
                <a:cubicBezTo>
                  <a:pt x="35900" y="47207"/>
                  <a:pt x="37029" y="43801"/>
                  <a:pt x="37029" y="39468"/>
                </a:cubicBezTo>
                <a:lnTo>
                  <a:pt x="37029" y="33119"/>
                </a:lnTo>
                <a:lnTo>
                  <a:pt x="35966" y="32854"/>
                </a:lnTo>
                <a:cubicBezTo>
                  <a:pt x="34970" y="33648"/>
                  <a:pt x="33741" y="34309"/>
                  <a:pt x="32246" y="34838"/>
                </a:cubicBezTo>
                <a:cubicBezTo>
                  <a:pt x="30718" y="35302"/>
                  <a:pt x="28526" y="35765"/>
                  <a:pt x="25603" y="36294"/>
                </a:cubicBezTo>
                <a:cubicBezTo>
                  <a:pt x="22215" y="36823"/>
                  <a:pt x="19790" y="37815"/>
                  <a:pt x="18296" y="39204"/>
                </a:cubicBezTo>
                <a:cubicBezTo>
                  <a:pt x="16768" y="40626"/>
                  <a:pt x="16037" y="42577"/>
                  <a:pt x="16037" y="45024"/>
                </a:cubicBezTo>
                <a:cubicBezTo>
                  <a:pt x="16037" y="47769"/>
                  <a:pt x="16834" y="49853"/>
                  <a:pt x="18428" y="51242"/>
                </a:cubicBezTo>
                <a:cubicBezTo>
                  <a:pt x="20023" y="52565"/>
                  <a:pt x="22215" y="53226"/>
                  <a:pt x="25071" y="5322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21" name="Freeform: Shape 17420">
            <a:extLst>
              <a:ext uri="{FF2B5EF4-FFF2-40B4-BE49-F238E27FC236}">
                <a16:creationId xmlns:a16="http://schemas.microsoft.com/office/drawing/2014/main" id="{ACF72DB3-F489-D49C-9EA1-28B380FF690E}"/>
              </a:ext>
            </a:extLst>
          </p:cNvPr>
          <p:cNvSpPr/>
          <p:nvPr/>
        </p:nvSpPr>
        <p:spPr>
          <a:xfrm>
            <a:off x="2747492" y="1085170"/>
            <a:ext cx="45571" cy="78443"/>
          </a:xfrm>
          <a:custGeom>
            <a:avLst/>
            <a:gdLst>
              <a:gd name="connsiteX0" fmla="*/ 41820 w 45571"/>
              <a:gd name="connsiteY0" fmla="*/ 62486 h 78443"/>
              <a:gd name="connsiteX1" fmla="*/ 45938 w 45571"/>
              <a:gd name="connsiteY1" fmla="*/ 74127 h 78443"/>
              <a:gd name="connsiteX2" fmla="*/ 39428 w 45571"/>
              <a:gd name="connsiteY2" fmla="*/ 77434 h 78443"/>
              <a:gd name="connsiteX3" fmla="*/ 30659 w 45571"/>
              <a:gd name="connsiteY3" fmla="*/ 78624 h 78443"/>
              <a:gd name="connsiteX4" fmla="*/ 15247 w 45571"/>
              <a:gd name="connsiteY4" fmla="*/ 73068 h 78443"/>
              <a:gd name="connsiteX5" fmla="*/ 9933 w 45571"/>
              <a:gd name="connsiteY5" fmla="*/ 57062 h 78443"/>
              <a:gd name="connsiteX6" fmla="*/ 9933 w 45571"/>
              <a:gd name="connsiteY6" fmla="*/ 27298 h 78443"/>
              <a:gd name="connsiteX7" fmla="*/ 367 w 45571"/>
              <a:gd name="connsiteY7" fmla="*/ 27298 h 78443"/>
              <a:gd name="connsiteX8" fmla="*/ 367 w 45571"/>
              <a:gd name="connsiteY8" fmla="*/ 14864 h 78443"/>
              <a:gd name="connsiteX9" fmla="*/ 9933 w 45571"/>
              <a:gd name="connsiteY9" fmla="*/ 14864 h 78443"/>
              <a:gd name="connsiteX10" fmla="*/ 9933 w 45571"/>
              <a:gd name="connsiteY10" fmla="*/ 2694 h 78443"/>
              <a:gd name="connsiteX11" fmla="*/ 25743 w 45571"/>
              <a:gd name="connsiteY11" fmla="*/ 180 h 78443"/>
              <a:gd name="connsiteX12" fmla="*/ 25743 w 45571"/>
              <a:gd name="connsiteY12" fmla="*/ 14864 h 78443"/>
              <a:gd name="connsiteX13" fmla="*/ 43547 w 45571"/>
              <a:gd name="connsiteY13" fmla="*/ 14864 h 78443"/>
              <a:gd name="connsiteX14" fmla="*/ 43547 w 45571"/>
              <a:gd name="connsiteY14" fmla="*/ 27298 h 78443"/>
              <a:gd name="connsiteX15" fmla="*/ 25743 w 45571"/>
              <a:gd name="connsiteY15" fmla="*/ 27298 h 78443"/>
              <a:gd name="connsiteX16" fmla="*/ 25743 w 45571"/>
              <a:gd name="connsiteY16" fmla="*/ 55872 h 78443"/>
              <a:gd name="connsiteX17" fmla="*/ 27604 w 45571"/>
              <a:gd name="connsiteY17" fmla="*/ 62750 h 78443"/>
              <a:gd name="connsiteX18" fmla="*/ 33317 w 45571"/>
              <a:gd name="connsiteY18" fmla="*/ 64867 h 78443"/>
              <a:gd name="connsiteX19" fmla="*/ 40624 w 45571"/>
              <a:gd name="connsiteY19" fmla="*/ 62486 h 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71" h="78443">
                <a:moveTo>
                  <a:pt x="41820" y="62486"/>
                </a:moveTo>
                <a:lnTo>
                  <a:pt x="45938" y="74127"/>
                </a:lnTo>
                <a:cubicBezTo>
                  <a:pt x="44145" y="75549"/>
                  <a:pt x="41986" y="76640"/>
                  <a:pt x="39428" y="77434"/>
                </a:cubicBezTo>
                <a:cubicBezTo>
                  <a:pt x="36837" y="78227"/>
                  <a:pt x="33914" y="78624"/>
                  <a:pt x="30659" y="78624"/>
                </a:cubicBezTo>
                <a:cubicBezTo>
                  <a:pt x="23917" y="78624"/>
                  <a:pt x="18768" y="76772"/>
                  <a:pt x="15247" y="73068"/>
                </a:cubicBezTo>
                <a:cubicBezTo>
                  <a:pt x="11693" y="69364"/>
                  <a:pt x="9933" y="64040"/>
                  <a:pt x="9933" y="57062"/>
                </a:cubicBezTo>
                <a:lnTo>
                  <a:pt x="9933" y="27298"/>
                </a:lnTo>
                <a:lnTo>
                  <a:pt x="367" y="27298"/>
                </a:lnTo>
                <a:lnTo>
                  <a:pt x="367" y="14864"/>
                </a:lnTo>
                <a:lnTo>
                  <a:pt x="9933" y="14864"/>
                </a:lnTo>
                <a:lnTo>
                  <a:pt x="9933" y="2694"/>
                </a:lnTo>
                <a:lnTo>
                  <a:pt x="25743" y="180"/>
                </a:lnTo>
                <a:lnTo>
                  <a:pt x="25743" y="14864"/>
                </a:lnTo>
                <a:lnTo>
                  <a:pt x="43547" y="14864"/>
                </a:lnTo>
                <a:lnTo>
                  <a:pt x="43547" y="27298"/>
                </a:lnTo>
                <a:lnTo>
                  <a:pt x="25743" y="27298"/>
                </a:lnTo>
                <a:lnTo>
                  <a:pt x="25743" y="55872"/>
                </a:lnTo>
                <a:cubicBezTo>
                  <a:pt x="25743" y="58980"/>
                  <a:pt x="26341" y="61262"/>
                  <a:pt x="27604" y="62750"/>
                </a:cubicBezTo>
                <a:cubicBezTo>
                  <a:pt x="28932" y="64172"/>
                  <a:pt x="30825" y="64867"/>
                  <a:pt x="33317" y="64867"/>
                </a:cubicBezTo>
                <a:cubicBezTo>
                  <a:pt x="36040" y="64867"/>
                  <a:pt x="38498" y="64073"/>
                  <a:pt x="40624" y="6248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22" name="Freeform: Shape 17421">
            <a:extLst>
              <a:ext uri="{FF2B5EF4-FFF2-40B4-BE49-F238E27FC236}">
                <a16:creationId xmlns:a16="http://schemas.microsoft.com/office/drawing/2014/main" id="{A805E9AB-A8C9-FFBE-AF39-DFE6C72712A1}"/>
              </a:ext>
            </a:extLst>
          </p:cNvPr>
          <p:cNvSpPr/>
          <p:nvPr/>
        </p:nvSpPr>
        <p:spPr>
          <a:xfrm>
            <a:off x="2799961" y="1098796"/>
            <a:ext cx="57927" cy="64818"/>
          </a:xfrm>
          <a:custGeom>
            <a:avLst/>
            <a:gdLst>
              <a:gd name="connsiteX0" fmla="*/ 56839 w 57927"/>
              <a:gd name="connsiteY0" fmla="*/ 36161 h 64818"/>
              <a:gd name="connsiteX1" fmla="*/ 16449 w 57927"/>
              <a:gd name="connsiteY1" fmla="*/ 36161 h 64818"/>
              <a:gd name="connsiteX2" fmla="*/ 21099 w 57927"/>
              <a:gd name="connsiteY2" fmla="*/ 47935 h 64818"/>
              <a:gd name="connsiteX3" fmla="*/ 31994 w 57927"/>
              <a:gd name="connsiteY3" fmla="*/ 51638 h 64818"/>
              <a:gd name="connsiteX4" fmla="*/ 40763 w 57927"/>
              <a:gd name="connsiteY4" fmla="*/ 49654 h 64818"/>
              <a:gd name="connsiteX5" fmla="*/ 46210 w 57927"/>
              <a:gd name="connsiteY5" fmla="*/ 43569 h 64818"/>
              <a:gd name="connsiteX6" fmla="*/ 47406 w 57927"/>
              <a:gd name="connsiteY6" fmla="*/ 43569 h 64818"/>
              <a:gd name="connsiteX7" fmla="*/ 57769 w 57927"/>
              <a:gd name="connsiteY7" fmla="*/ 50316 h 64818"/>
              <a:gd name="connsiteX8" fmla="*/ 48469 w 57927"/>
              <a:gd name="connsiteY8" fmla="*/ 60898 h 64818"/>
              <a:gd name="connsiteX9" fmla="*/ 31994 w 57927"/>
              <a:gd name="connsiteY9" fmla="*/ 64999 h 64818"/>
              <a:gd name="connsiteX10" fmla="*/ 15120 w 57927"/>
              <a:gd name="connsiteY10" fmla="*/ 61295 h 64818"/>
              <a:gd name="connsiteX11" fmla="*/ 4226 w 57927"/>
              <a:gd name="connsiteY11" fmla="*/ 50316 h 64818"/>
              <a:gd name="connsiteX12" fmla="*/ 373 w 57927"/>
              <a:gd name="connsiteY12" fmla="*/ 32590 h 64818"/>
              <a:gd name="connsiteX13" fmla="*/ 4359 w 57927"/>
              <a:gd name="connsiteY13" fmla="*/ 14731 h 64818"/>
              <a:gd name="connsiteX14" fmla="*/ 15386 w 57927"/>
              <a:gd name="connsiteY14" fmla="*/ 3752 h 64818"/>
              <a:gd name="connsiteX15" fmla="*/ 30798 w 57927"/>
              <a:gd name="connsiteY15" fmla="*/ 180 h 64818"/>
              <a:gd name="connsiteX16" fmla="*/ 51259 w 57927"/>
              <a:gd name="connsiteY16" fmla="*/ 7191 h 64818"/>
              <a:gd name="connsiteX17" fmla="*/ 58300 w 57927"/>
              <a:gd name="connsiteY17" fmla="*/ 27828 h 64818"/>
              <a:gd name="connsiteX18" fmla="*/ 58035 w 57927"/>
              <a:gd name="connsiteY18" fmla="*/ 35368 h 64818"/>
              <a:gd name="connsiteX19" fmla="*/ 43287 w 57927"/>
              <a:gd name="connsiteY19" fmla="*/ 25976 h 64818"/>
              <a:gd name="connsiteX20" fmla="*/ 39833 w 57927"/>
              <a:gd name="connsiteY20" fmla="*/ 15657 h 64818"/>
              <a:gd name="connsiteX21" fmla="*/ 30798 w 57927"/>
              <a:gd name="connsiteY21" fmla="*/ 12350 h 64818"/>
              <a:gd name="connsiteX22" fmla="*/ 16848 w 57927"/>
              <a:gd name="connsiteY22" fmla="*/ 2597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839" y="36161"/>
                </a:moveTo>
                <a:lnTo>
                  <a:pt x="16449" y="36161"/>
                </a:lnTo>
                <a:cubicBezTo>
                  <a:pt x="16881" y="41552"/>
                  <a:pt x="18442" y="45487"/>
                  <a:pt x="21099" y="47935"/>
                </a:cubicBezTo>
                <a:cubicBezTo>
                  <a:pt x="23756" y="50415"/>
                  <a:pt x="27377" y="51638"/>
                  <a:pt x="31994" y="51638"/>
                </a:cubicBezTo>
                <a:cubicBezTo>
                  <a:pt x="35614" y="51638"/>
                  <a:pt x="38537" y="50977"/>
                  <a:pt x="40763" y="49654"/>
                </a:cubicBezTo>
                <a:cubicBezTo>
                  <a:pt x="42955" y="48331"/>
                  <a:pt x="44782" y="46314"/>
                  <a:pt x="46210" y="43569"/>
                </a:cubicBezTo>
                <a:lnTo>
                  <a:pt x="47406" y="43569"/>
                </a:lnTo>
                <a:lnTo>
                  <a:pt x="57769" y="50316"/>
                </a:lnTo>
                <a:cubicBezTo>
                  <a:pt x="55710" y="54648"/>
                  <a:pt x="52620" y="58187"/>
                  <a:pt x="48469" y="60898"/>
                </a:cubicBezTo>
                <a:cubicBezTo>
                  <a:pt x="44383" y="63643"/>
                  <a:pt x="38903" y="64999"/>
                  <a:pt x="31994" y="64999"/>
                </a:cubicBezTo>
                <a:cubicBezTo>
                  <a:pt x="25517" y="64999"/>
                  <a:pt x="19903" y="63775"/>
                  <a:pt x="15120" y="61295"/>
                </a:cubicBezTo>
                <a:cubicBezTo>
                  <a:pt x="10404" y="58848"/>
                  <a:pt x="6783" y="55177"/>
                  <a:pt x="4226" y="50316"/>
                </a:cubicBezTo>
                <a:cubicBezTo>
                  <a:pt x="1635" y="45487"/>
                  <a:pt x="373" y="39568"/>
                  <a:pt x="373" y="32590"/>
                </a:cubicBezTo>
                <a:cubicBezTo>
                  <a:pt x="373" y="25546"/>
                  <a:pt x="1701" y="19593"/>
                  <a:pt x="4359" y="14731"/>
                </a:cubicBezTo>
                <a:cubicBezTo>
                  <a:pt x="7082" y="9804"/>
                  <a:pt x="10769" y="6133"/>
                  <a:pt x="15386" y="3752"/>
                </a:cubicBezTo>
                <a:cubicBezTo>
                  <a:pt x="19970" y="1371"/>
                  <a:pt x="25118" y="180"/>
                  <a:pt x="30798" y="180"/>
                </a:cubicBezTo>
                <a:cubicBezTo>
                  <a:pt x="39733" y="180"/>
                  <a:pt x="46542" y="2528"/>
                  <a:pt x="51259" y="7191"/>
                </a:cubicBezTo>
                <a:cubicBezTo>
                  <a:pt x="55942" y="11887"/>
                  <a:pt x="58300" y="18766"/>
                  <a:pt x="58300" y="27828"/>
                </a:cubicBezTo>
                <a:cubicBezTo>
                  <a:pt x="58300" y="31102"/>
                  <a:pt x="58201" y="33615"/>
                  <a:pt x="58035" y="35368"/>
                </a:cubicBezTo>
                <a:close/>
                <a:moveTo>
                  <a:pt x="43287" y="25976"/>
                </a:moveTo>
                <a:cubicBezTo>
                  <a:pt x="43088" y="21213"/>
                  <a:pt x="41958" y="17774"/>
                  <a:pt x="39833" y="15657"/>
                </a:cubicBezTo>
                <a:cubicBezTo>
                  <a:pt x="37773" y="13475"/>
                  <a:pt x="34784" y="12350"/>
                  <a:pt x="30798" y="12350"/>
                </a:cubicBezTo>
                <a:cubicBezTo>
                  <a:pt x="22893" y="12350"/>
                  <a:pt x="18243" y="16914"/>
                  <a:pt x="16848" y="2597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23" name="Freeform: Shape 17422">
            <a:extLst>
              <a:ext uri="{FF2B5EF4-FFF2-40B4-BE49-F238E27FC236}">
                <a16:creationId xmlns:a16="http://schemas.microsoft.com/office/drawing/2014/main" id="{7B340C8D-456C-7ACC-6C48-953B64FC129B}"/>
              </a:ext>
            </a:extLst>
          </p:cNvPr>
          <p:cNvSpPr/>
          <p:nvPr/>
        </p:nvSpPr>
        <p:spPr>
          <a:xfrm>
            <a:off x="2871610" y="1099325"/>
            <a:ext cx="39592" cy="63099"/>
          </a:xfrm>
          <a:custGeom>
            <a:avLst/>
            <a:gdLst>
              <a:gd name="connsiteX0" fmla="*/ 381 w 39592"/>
              <a:gd name="connsiteY0" fmla="*/ 63279 h 63099"/>
              <a:gd name="connsiteX1" fmla="*/ 381 w 39592"/>
              <a:gd name="connsiteY1" fmla="*/ 842 h 63099"/>
              <a:gd name="connsiteX2" fmla="*/ 15660 w 39592"/>
              <a:gd name="connsiteY2" fmla="*/ 842 h 63099"/>
              <a:gd name="connsiteX3" fmla="*/ 15660 w 39592"/>
              <a:gd name="connsiteY3" fmla="*/ 10102 h 63099"/>
              <a:gd name="connsiteX4" fmla="*/ 16856 w 39592"/>
              <a:gd name="connsiteY4" fmla="*/ 10366 h 63099"/>
              <a:gd name="connsiteX5" fmla="*/ 22834 w 39592"/>
              <a:gd name="connsiteY5" fmla="*/ 2694 h 63099"/>
              <a:gd name="connsiteX6" fmla="*/ 31869 w 39592"/>
              <a:gd name="connsiteY6" fmla="*/ 180 h 63099"/>
              <a:gd name="connsiteX7" fmla="*/ 39973 w 39592"/>
              <a:gd name="connsiteY7" fmla="*/ 2032 h 63099"/>
              <a:gd name="connsiteX8" fmla="*/ 37316 w 39592"/>
              <a:gd name="connsiteY8" fmla="*/ 15525 h 63099"/>
              <a:gd name="connsiteX9" fmla="*/ 36120 w 39592"/>
              <a:gd name="connsiteY9" fmla="*/ 15790 h 63099"/>
              <a:gd name="connsiteX10" fmla="*/ 33065 w 39592"/>
              <a:gd name="connsiteY10" fmla="*/ 14864 h 63099"/>
              <a:gd name="connsiteX11" fmla="*/ 29743 w 39592"/>
              <a:gd name="connsiteY11" fmla="*/ 14599 h 63099"/>
              <a:gd name="connsiteX12" fmla="*/ 19646 w 39592"/>
              <a:gd name="connsiteY12" fmla="*/ 19229 h 63099"/>
              <a:gd name="connsiteX13" fmla="*/ 16191 w 39592"/>
              <a:gd name="connsiteY13" fmla="*/ 34045 h 63099"/>
              <a:gd name="connsiteX14" fmla="*/ 16191 w 39592"/>
              <a:gd name="connsiteY14" fmla="*/ 63279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381" y="63279"/>
                </a:moveTo>
                <a:lnTo>
                  <a:pt x="381" y="842"/>
                </a:lnTo>
                <a:lnTo>
                  <a:pt x="15660" y="842"/>
                </a:lnTo>
                <a:lnTo>
                  <a:pt x="15660" y="10102"/>
                </a:lnTo>
                <a:lnTo>
                  <a:pt x="16856" y="10366"/>
                </a:lnTo>
                <a:cubicBezTo>
                  <a:pt x="18350" y="6861"/>
                  <a:pt x="20343" y="4281"/>
                  <a:pt x="22834" y="2694"/>
                </a:cubicBezTo>
                <a:cubicBezTo>
                  <a:pt x="25292" y="1040"/>
                  <a:pt x="28315" y="180"/>
                  <a:pt x="31869" y="180"/>
                </a:cubicBezTo>
                <a:cubicBezTo>
                  <a:pt x="35390" y="180"/>
                  <a:pt x="38113" y="809"/>
                  <a:pt x="39973" y="2032"/>
                </a:cubicBezTo>
                <a:lnTo>
                  <a:pt x="37316" y="15525"/>
                </a:lnTo>
                <a:lnTo>
                  <a:pt x="36120" y="15790"/>
                </a:lnTo>
                <a:cubicBezTo>
                  <a:pt x="35058" y="15360"/>
                  <a:pt x="34028" y="15062"/>
                  <a:pt x="33065" y="14864"/>
                </a:cubicBezTo>
                <a:cubicBezTo>
                  <a:pt x="32168" y="14698"/>
                  <a:pt x="31072" y="14599"/>
                  <a:pt x="29743" y="14599"/>
                </a:cubicBezTo>
                <a:cubicBezTo>
                  <a:pt x="25292" y="14599"/>
                  <a:pt x="21938" y="16153"/>
                  <a:pt x="19646" y="19229"/>
                </a:cubicBezTo>
                <a:cubicBezTo>
                  <a:pt x="17321" y="22338"/>
                  <a:pt x="16191" y="27265"/>
                  <a:pt x="16191" y="34045"/>
                </a:cubicBezTo>
                <a:lnTo>
                  <a:pt x="16191" y="6327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24" name="Freeform: Shape 17423">
            <a:extLst>
              <a:ext uri="{FF2B5EF4-FFF2-40B4-BE49-F238E27FC236}">
                <a16:creationId xmlns:a16="http://schemas.microsoft.com/office/drawing/2014/main" id="{F0746D4E-0935-AA62-DF6A-71527E61829F}"/>
              </a:ext>
            </a:extLst>
          </p:cNvPr>
          <p:cNvSpPr/>
          <p:nvPr/>
        </p:nvSpPr>
        <p:spPr>
          <a:xfrm>
            <a:off x="2944837" y="1098796"/>
            <a:ext cx="57130" cy="64818"/>
          </a:xfrm>
          <a:custGeom>
            <a:avLst/>
            <a:gdLst>
              <a:gd name="connsiteX0" fmla="*/ 31347 w 57130"/>
              <a:gd name="connsiteY0" fmla="*/ 64999 h 64818"/>
              <a:gd name="connsiteX1" fmla="*/ 15270 w 57130"/>
              <a:gd name="connsiteY1" fmla="*/ 61295 h 64818"/>
              <a:gd name="connsiteX2" fmla="*/ 4243 w 57130"/>
              <a:gd name="connsiteY2" fmla="*/ 50183 h 64818"/>
              <a:gd name="connsiteX3" fmla="*/ 390 w 57130"/>
              <a:gd name="connsiteY3" fmla="*/ 32590 h 64818"/>
              <a:gd name="connsiteX4" fmla="*/ 4243 w 57130"/>
              <a:gd name="connsiteY4" fmla="*/ 14996 h 64818"/>
              <a:gd name="connsiteX5" fmla="*/ 15137 w 57130"/>
              <a:gd name="connsiteY5" fmla="*/ 4017 h 64818"/>
              <a:gd name="connsiteX6" fmla="*/ 31081 w 57130"/>
              <a:gd name="connsiteY6" fmla="*/ 180 h 64818"/>
              <a:gd name="connsiteX7" fmla="*/ 56590 w 57130"/>
              <a:gd name="connsiteY7" fmla="*/ 14467 h 64818"/>
              <a:gd name="connsiteX8" fmla="*/ 45696 w 57130"/>
              <a:gd name="connsiteY8" fmla="*/ 22139 h 64818"/>
              <a:gd name="connsiteX9" fmla="*/ 44500 w 57130"/>
              <a:gd name="connsiteY9" fmla="*/ 22139 h 64818"/>
              <a:gd name="connsiteX10" fmla="*/ 39451 w 57130"/>
              <a:gd name="connsiteY10" fmla="*/ 15657 h 64818"/>
              <a:gd name="connsiteX11" fmla="*/ 31081 w 57130"/>
              <a:gd name="connsiteY11" fmla="*/ 13409 h 64818"/>
              <a:gd name="connsiteX12" fmla="*/ 20452 w 57130"/>
              <a:gd name="connsiteY12" fmla="*/ 18171 h 64818"/>
              <a:gd name="connsiteX13" fmla="*/ 16599 w 57130"/>
              <a:gd name="connsiteY13" fmla="*/ 32590 h 64818"/>
              <a:gd name="connsiteX14" fmla="*/ 20452 w 57130"/>
              <a:gd name="connsiteY14" fmla="*/ 47009 h 64818"/>
              <a:gd name="connsiteX15" fmla="*/ 31347 w 57130"/>
              <a:gd name="connsiteY15" fmla="*/ 51638 h 64818"/>
              <a:gd name="connsiteX16" fmla="*/ 39982 w 57130"/>
              <a:gd name="connsiteY16" fmla="*/ 48993 h 64818"/>
              <a:gd name="connsiteX17" fmla="*/ 45164 w 57130"/>
              <a:gd name="connsiteY17" fmla="*/ 41056 h 64818"/>
              <a:gd name="connsiteX18" fmla="*/ 46360 w 57130"/>
              <a:gd name="connsiteY18" fmla="*/ 40924 h 64818"/>
              <a:gd name="connsiteX19" fmla="*/ 57520 w 57130"/>
              <a:gd name="connsiteY19" fmla="*/ 47009 h 64818"/>
              <a:gd name="connsiteX20" fmla="*/ 48618 w 57130"/>
              <a:gd name="connsiteY20" fmla="*/ 59972 h 64818"/>
              <a:gd name="connsiteX21" fmla="*/ 31347 w 57130"/>
              <a:gd name="connsiteY21" fmla="*/ 64999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30" h="64818">
                <a:moveTo>
                  <a:pt x="31347" y="64999"/>
                </a:moveTo>
                <a:cubicBezTo>
                  <a:pt x="25301" y="64999"/>
                  <a:pt x="19954" y="63775"/>
                  <a:pt x="15270" y="61295"/>
                </a:cubicBezTo>
                <a:cubicBezTo>
                  <a:pt x="10554" y="58749"/>
                  <a:pt x="6900" y="55045"/>
                  <a:pt x="4243" y="50183"/>
                </a:cubicBezTo>
                <a:cubicBezTo>
                  <a:pt x="1652" y="45355"/>
                  <a:pt x="390" y="39468"/>
                  <a:pt x="390" y="32590"/>
                </a:cubicBezTo>
                <a:cubicBezTo>
                  <a:pt x="390" y="25711"/>
                  <a:pt x="1652" y="19857"/>
                  <a:pt x="4243" y="14996"/>
                </a:cubicBezTo>
                <a:cubicBezTo>
                  <a:pt x="6900" y="10168"/>
                  <a:pt x="10520" y="6497"/>
                  <a:pt x="15137" y="4017"/>
                </a:cubicBezTo>
                <a:cubicBezTo>
                  <a:pt x="19821" y="1470"/>
                  <a:pt x="25135" y="180"/>
                  <a:pt x="31081" y="180"/>
                </a:cubicBezTo>
                <a:cubicBezTo>
                  <a:pt x="44367" y="180"/>
                  <a:pt x="52870" y="4943"/>
                  <a:pt x="56590" y="14467"/>
                </a:cubicBezTo>
                <a:lnTo>
                  <a:pt x="45696" y="22139"/>
                </a:lnTo>
                <a:lnTo>
                  <a:pt x="44500" y="22139"/>
                </a:lnTo>
                <a:cubicBezTo>
                  <a:pt x="43238" y="19229"/>
                  <a:pt x="41577" y="17080"/>
                  <a:pt x="39451" y="15657"/>
                </a:cubicBezTo>
                <a:cubicBezTo>
                  <a:pt x="37392" y="14169"/>
                  <a:pt x="34602" y="13409"/>
                  <a:pt x="31081" y="13409"/>
                </a:cubicBezTo>
                <a:cubicBezTo>
                  <a:pt x="26564" y="13409"/>
                  <a:pt x="23009" y="14996"/>
                  <a:pt x="20452" y="18171"/>
                </a:cubicBezTo>
                <a:cubicBezTo>
                  <a:pt x="17861" y="21279"/>
                  <a:pt x="16599" y="26075"/>
                  <a:pt x="16599" y="32590"/>
                </a:cubicBezTo>
                <a:cubicBezTo>
                  <a:pt x="16599" y="39039"/>
                  <a:pt x="17861" y="43834"/>
                  <a:pt x="20452" y="47009"/>
                </a:cubicBezTo>
                <a:cubicBezTo>
                  <a:pt x="23109" y="50117"/>
                  <a:pt x="26730" y="51638"/>
                  <a:pt x="31347" y="51638"/>
                </a:cubicBezTo>
                <a:cubicBezTo>
                  <a:pt x="34801" y="51638"/>
                  <a:pt x="37657" y="50779"/>
                  <a:pt x="39982" y="48993"/>
                </a:cubicBezTo>
                <a:cubicBezTo>
                  <a:pt x="42374" y="47141"/>
                  <a:pt x="44101" y="44495"/>
                  <a:pt x="45164" y="41056"/>
                </a:cubicBezTo>
                <a:lnTo>
                  <a:pt x="46360" y="40924"/>
                </a:lnTo>
                <a:lnTo>
                  <a:pt x="57520" y="47009"/>
                </a:lnTo>
                <a:cubicBezTo>
                  <a:pt x="55926" y="52300"/>
                  <a:pt x="52937" y="56632"/>
                  <a:pt x="48618" y="59972"/>
                </a:cubicBezTo>
                <a:cubicBezTo>
                  <a:pt x="44367" y="63346"/>
                  <a:pt x="38587" y="64999"/>
                  <a:pt x="31347" y="64999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25" name="Freeform: Shape 17424">
            <a:extLst>
              <a:ext uri="{FF2B5EF4-FFF2-40B4-BE49-F238E27FC236}">
                <a16:creationId xmlns:a16="http://schemas.microsoft.com/office/drawing/2014/main" id="{60AF7BEA-B238-F002-445C-261BF7B65F45}"/>
              </a:ext>
            </a:extLst>
          </p:cNvPr>
          <p:cNvSpPr/>
          <p:nvPr/>
        </p:nvSpPr>
        <p:spPr>
          <a:xfrm>
            <a:off x="3009503" y="1098796"/>
            <a:ext cx="61780" cy="64818"/>
          </a:xfrm>
          <a:custGeom>
            <a:avLst/>
            <a:gdLst>
              <a:gd name="connsiteX0" fmla="*/ 31221 w 61780"/>
              <a:gd name="connsiteY0" fmla="*/ 64999 h 64818"/>
              <a:gd name="connsiteX1" fmla="*/ 15012 w 61780"/>
              <a:gd name="connsiteY1" fmla="*/ 61295 h 64818"/>
              <a:gd name="connsiteX2" fmla="*/ 4250 w 61780"/>
              <a:gd name="connsiteY2" fmla="*/ 50183 h 64818"/>
              <a:gd name="connsiteX3" fmla="*/ 397 w 61780"/>
              <a:gd name="connsiteY3" fmla="*/ 32590 h 64818"/>
              <a:gd name="connsiteX4" fmla="*/ 4250 w 61780"/>
              <a:gd name="connsiteY4" fmla="*/ 14996 h 64818"/>
              <a:gd name="connsiteX5" fmla="*/ 15012 w 61780"/>
              <a:gd name="connsiteY5" fmla="*/ 4017 h 64818"/>
              <a:gd name="connsiteX6" fmla="*/ 31221 w 61780"/>
              <a:gd name="connsiteY6" fmla="*/ 180 h 64818"/>
              <a:gd name="connsiteX7" fmla="*/ 47430 w 61780"/>
              <a:gd name="connsiteY7" fmla="*/ 4017 h 64818"/>
              <a:gd name="connsiteX8" fmla="*/ 58325 w 61780"/>
              <a:gd name="connsiteY8" fmla="*/ 14996 h 64818"/>
              <a:gd name="connsiteX9" fmla="*/ 62178 w 61780"/>
              <a:gd name="connsiteY9" fmla="*/ 32590 h 64818"/>
              <a:gd name="connsiteX10" fmla="*/ 58325 w 61780"/>
              <a:gd name="connsiteY10" fmla="*/ 50183 h 64818"/>
              <a:gd name="connsiteX11" fmla="*/ 47430 w 61780"/>
              <a:gd name="connsiteY11" fmla="*/ 61295 h 64818"/>
              <a:gd name="connsiteX12" fmla="*/ 31221 w 61780"/>
              <a:gd name="connsiteY12" fmla="*/ 64999 h 64818"/>
              <a:gd name="connsiteX13" fmla="*/ 31221 w 61780"/>
              <a:gd name="connsiteY13" fmla="*/ 51638 h 64818"/>
              <a:gd name="connsiteX14" fmla="*/ 45969 w 61780"/>
              <a:gd name="connsiteY14" fmla="*/ 32590 h 64818"/>
              <a:gd name="connsiteX15" fmla="*/ 42116 w 61780"/>
              <a:gd name="connsiteY15" fmla="*/ 18039 h 64818"/>
              <a:gd name="connsiteX16" fmla="*/ 31221 w 61780"/>
              <a:gd name="connsiteY16" fmla="*/ 13409 h 64818"/>
              <a:gd name="connsiteX17" fmla="*/ 16606 w 61780"/>
              <a:gd name="connsiteY17" fmla="*/ 32590 h 64818"/>
              <a:gd name="connsiteX18" fmla="*/ 31221 w 61780"/>
              <a:gd name="connsiteY18" fmla="*/ 5163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1221" y="64999"/>
                </a:moveTo>
                <a:cubicBezTo>
                  <a:pt x="25110" y="64999"/>
                  <a:pt x="19695" y="63775"/>
                  <a:pt x="15012" y="61295"/>
                </a:cubicBezTo>
                <a:cubicBezTo>
                  <a:pt x="10395" y="58749"/>
                  <a:pt x="6808" y="55045"/>
                  <a:pt x="4250" y="50183"/>
                </a:cubicBezTo>
                <a:cubicBezTo>
                  <a:pt x="1660" y="45355"/>
                  <a:pt x="397" y="39468"/>
                  <a:pt x="397" y="32590"/>
                </a:cubicBezTo>
                <a:cubicBezTo>
                  <a:pt x="397" y="25711"/>
                  <a:pt x="1660" y="19857"/>
                  <a:pt x="4250" y="14996"/>
                </a:cubicBezTo>
                <a:cubicBezTo>
                  <a:pt x="6808" y="10168"/>
                  <a:pt x="10395" y="6497"/>
                  <a:pt x="15012" y="4017"/>
                </a:cubicBezTo>
                <a:cubicBezTo>
                  <a:pt x="19695" y="1470"/>
                  <a:pt x="25110" y="180"/>
                  <a:pt x="31221" y="180"/>
                </a:cubicBezTo>
                <a:cubicBezTo>
                  <a:pt x="37399" y="180"/>
                  <a:pt x="42813" y="1470"/>
                  <a:pt x="47430" y="4017"/>
                </a:cubicBezTo>
                <a:cubicBezTo>
                  <a:pt x="52114" y="6497"/>
                  <a:pt x="55734" y="10168"/>
                  <a:pt x="58325" y="14996"/>
                </a:cubicBezTo>
                <a:cubicBezTo>
                  <a:pt x="60883" y="19857"/>
                  <a:pt x="62178" y="25711"/>
                  <a:pt x="62178" y="32590"/>
                </a:cubicBezTo>
                <a:cubicBezTo>
                  <a:pt x="62178" y="39468"/>
                  <a:pt x="60883" y="45355"/>
                  <a:pt x="58325" y="50183"/>
                </a:cubicBezTo>
                <a:cubicBezTo>
                  <a:pt x="55734" y="55045"/>
                  <a:pt x="52114" y="58749"/>
                  <a:pt x="47430" y="61295"/>
                </a:cubicBezTo>
                <a:cubicBezTo>
                  <a:pt x="42813" y="63775"/>
                  <a:pt x="37399" y="64999"/>
                  <a:pt x="31221" y="64999"/>
                </a:cubicBezTo>
                <a:close/>
                <a:moveTo>
                  <a:pt x="31221" y="51638"/>
                </a:moveTo>
                <a:cubicBezTo>
                  <a:pt x="41053" y="51638"/>
                  <a:pt x="45969" y="45289"/>
                  <a:pt x="45969" y="32590"/>
                </a:cubicBezTo>
                <a:cubicBezTo>
                  <a:pt x="45969" y="25976"/>
                  <a:pt x="44673" y="21147"/>
                  <a:pt x="42116" y="18039"/>
                </a:cubicBezTo>
                <a:cubicBezTo>
                  <a:pt x="39625" y="14963"/>
                  <a:pt x="36004" y="13409"/>
                  <a:pt x="31221" y="13409"/>
                </a:cubicBezTo>
                <a:cubicBezTo>
                  <a:pt x="21456" y="13409"/>
                  <a:pt x="16606" y="19824"/>
                  <a:pt x="16606" y="32590"/>
                </a:cubicBezTo>
                <a:cubicBezTo>
                  <a:pt x="16606" y="45289"/>
                  <a:pt x="21456" y="51638"/>
                  <a:pt x="31221" y="5163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26" name="Freeform: Shape 17425">
            <a:extLst>
              <a:ext uri="{FF2B5EF4-FFF2-40B4-BE49-F238E27FC236}">
                <a16:creationId xmlns:a16="http://schemas.microsoft.com/office/drawing/2014/main" id="{8EEEB1C6-41E6-0702-4C25-E200A244BB0F}"/>
              </a:ext>
            </a:extLst>
          </p:cNvPr>
          <p:cNvSpPr/>
          <p:nvPr/>
        </p:nvSpPr>
        <p:spPr>
          <a:xfrm>
            <a:off x="3085881" y="1098796"/>
            <a:ext cx="56333" cy="63628"/>
          </a:xfrm>
          <a:custGeom>
            <a:avLst/>
            <a:gdLst>
              <a:gd name="connsiteX0" fmla="*/ 406 w 56333"/>
              <a:gd name="connsiteY0" fmla="*/ 63809 h 63628"/>
              <a:gd name="connsiteX1" fmla="*/ 406 w 56333"/>
              <a:gd name="connsiteY1" fmla="*/ 1371 h 63628"/>
              <a:gd name="connsiteX2" fmla="*/ 15552 w 56333"/>
              <a:gd name="connsiteY2" fmla="*/ 1371 h 63628"/>
              <a:gd name="connsiteX3" fmla="*/ 15552 w 56333"/>
              <a:gd name="connsiteY3" fmla="*/ 10498 h 63628"/>
              <a:gd name="connsiteX4" fmla="*/ 16748 w 56333"/>
              <a:gd name="connsiteY4" fmla="*/ 10763 h 63628"/>
              <a:gd name="connsiteX5" fmla="*/ 35747 w 56333"/>
              <a:gd name="connsiteY5" fmla="*/ 180 h 63628"/>
              <a:gd name="connsiteX6" fmla="*/ 51690 w 56333"/>
              <a:gd name="connsiteY6" fmla="*/ 6133 h 63628"/>
              <a:gd name="connsiteX7" fmla="*/ 56739 w 56333"/>
              <a:gd name="connsiteY7" fmla="*/ 23198 h 63628"/>
              <a:gd name="connsiteX8" fmla="*/ 56739 w 56333"/>
              <a:gd name="connsiteY8" fmla="*/ 63809 h 63628"/>
              <a:gd name="connsiteX9" fmla="*/ 41062 w 56333"/>
              <a:gd name="connsiteY9" fmla="*/ 63809 h 63628"/>
              <a:gd name="connsiteX10" fmla="*/ 41062 w 56333"/>
              <a:gd name="connsiteY10" fmla="*/ 25182 h 63628"/>
              <a:gd name="connsiteX11" fmla="*/ 38537 w 56333"/>
              <a:gd name="connsiteY11" fmla="*/ 16187 h 63628"/>
              <a:gd name="connsiteX12" fmla="*/ 30566 w 56333"/>
              <a:gd name="connsiteY12" fmla="*/ 13409 h 63628"/>
              <a:gd name="connsiteX13" fmla="*/ 19937 w 56333"/>
              <a:gd name="connsiteY13" fmla="*/ 17774 h 63628"/>
              <a:gd name="connsiteX14" fmla="*/ 16216 w 56333"/>
              <a:gd name="connsiteY14" fmla="*/ 31399 h 63628"/>
              <a:gd name="connsiteX15" fmla="*/ 16216 w 56333"/>
              <a:gd name="connsiteY15" fmla="*/ 63809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406" y="63809"/>
                </a:moveTo>
                <a:lnTo>
                  <a:pt x="406" y="1371"/>
                </a:lnTo>
                <a:lnTo>
                  <a:pt x="15552" y="1371"/>
                </a:lnTo>
                <a:lnTo>
                  <a:pt x="15552" y="10498"/>
                </a:lnTo>
                <a:lnTo>
                  <a:pt x="16748" y="10763"/>
                </a:lnTo>
                <a:cubicBezTo>
                  <a:pt x="20634" y="3719"/>
                  <a:pt x="26978" y="180"/>
                  <a:pt x="35747" y="180"/>
                </a:cubicBezTo>
                <a:cubicBezTo>
                  <a:pt x="42988" y="180"/>
                  <a:pt x="48302" y="2165"/>
                  <a:pt x="51690" y="6133"/>
                </a:cubicBezTo>
                <a:cubicBezTo>
                  <a:pt x="55045" y="10035"/>
                  <a:pt x="56739" y="15724"/>
                  <a:pt x="56739" y="23198"/>
                </a:cubicBezTo>
                <a:lnTo>
                  <a:pt x="56739" y="63809"/>
                </a:lnTo>
                <a:lnTo>
                  <a:pt x="41062" y="63809"/>
                </a:lnTo>
                <a:lnTo>
                  <a:pt x="41062" y="25182"/>
                </a:lnTo>
                <a:cubicBezTo>
                  <a:pt x="41062" y="20949"/>
                  <a:pt x="40198" y="17972"/>
                  <a:pt x="38537" y="16187"/>
                </a:cubicBezTo>
                <a:cubicBezTo>
                  <a:pt x="36843" y="14335"/>
                  <a:pt x="34186" y="13409"/>
                  <a:pt x="30566" y="13409"/>
                </a:cubicBezTo>
                <a:cubicBezTo>
                  <a:pt x="26048" y="13409"/>
                  <a:pt x="22494" y="14864"/>
                  <a:pt x="19937" y="17774"/>
                </a:cubicBezTo>
                <a:cubicBezTo>
                  <a:pt x="17445" y="20684"/>
                  <a:pt x="16216" y="25248"/>
                  <a:pt x="16216" y="31399"/>
                </a:cubicBezTo>
                <a:lnTo>
                  <a:pt x="16216" y="6380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27" name="Freeform: Shape 17426">
            <a:extLst>
              <a:ext uri="{FF2B5EF4-FFF2-40B4-BE49-F238E27FC236}">
                <a16:creationId xmlns:a16="http://schemas.microsoft.com/office/drawing/2014/main" id="{2CF10BFF-C993-07D8-52E3-5F15FBEA267E}"/>
              </a:ext>
            </a:extLst>
          </p:cNvPr>
          <p:cNvSpPr/>
          <p:nvPr/>
        </p:nvSpPr>
        <p:spPr>
          <a:xfrm>
            <a:off x="3153129" y="1098796"/>
            <a:ext cx="51284" cy="64818"/>
          </a:xfrm>
          <a:custGeom>
            <a:avLst/>
            <a:gdLst>
              <a:gd name="connsiteX0" fmla="*/ 26987 w 51284"/>
              <a:gd name="connsiteY0" fmla="*/ 64999 h 64818"/>
              <a:gd name="connsiteX1" fmla="*/ 15162 w 51284"/>
              <a:gd name="connsiteY1" fmla="*/ 63544 h 64818"/>
              <a:gd name="connsiteX2" fmla="*/ 5995 w 51284"/>
              <a:gd name="connsiteY2" fmla="*/ 59311 h 64818"/>
              <a:gd name="connsiteX3" fmla="*/ 415 w 51284"/>
              <a:gd name="connsiteY3" fmla="*/ 53358 h 64818"/>
              <a:gd name="connsiteX4" fmla="*/ 9183 w 51284"/>
              <a:gd name="connsiteY4" fmla="*/ 43966 h 64818"/>
              <a:gd name="connsiteX5" fmla="*/ 10379 w 51284"/>
              <a:gd name="connsiteY5" fmla="*/ 43966 h 64818"/>
              <a:gd name="connsiteX6" fmla="*/ 17819 w 51284"/>
              <a:gd name="connsiteY6" fmla="*/ 50183 h 64818"/>
              <a:gd name="connsiteX7" fmla="*/ 27120 w 51284"/>
              <a:gd name="connsiteY7" fmla="*/ 52300 h 64818"/>
              <a:gd name="connsiteX8" fmla="*/ 34029 w 51284"/>
              <a:gd name="connsiteY8" fmla="*/ 50712 h 64818"/>
              <a:gd name="connsiteX9" fmla="*/ 36420 w 51284"/>
              <a:gd name="connsiteY9" fmla="*/ 45950 h 64818"/>
              <a:gd name="connsiteX10" fmla="*/ 34693 w 51284"/>
              <a:gd name="connsiteY10" fmla="*/ 41982 h 64818"/>
              <a:gd name="connsiteX11" fmla="*/ 29246 w 51284"/>
              <a:gd name="connsiteY11" fmla="*/ 39468 h 64818"/>
              <a:gd name="connsiteX12" fmla="*/ 21008 w 51284"/>
              <a:gd name="connsiteY12" fmla="*/ 37484 h 64818"/>
              <a:gd name="connsiteX13" fmla="*/ 7323 w 51284"/>
              <a:gd name="connsiteY13" fmla="*/ 30738 h 64818"/>
              <a:gd name="connsiteX14" fmla="*/ 3072 w 51284"/>
              <a:gd name="connsiteY14" fmla="*/ 19097 h 64818"/>
              <a:gd name="connsiteX15" fmla="*/ 5995 w 51284"/>
              <a:gd name="connsiteY15" fmla="*/ 9043 h 64818"/>
              <a:gd name="connsiteX16" fmla="*/ 14365 w 51284"/>
              <a:gd name="connsiteY16" fmla="*/ 2429 h 64818"/>
              <a:gd name="connsiteX17" fmla="*/ 27120 w 51284"/>
              <a:gd name="connsiteY17" fmla="*/ 180 h 64818"/>
              <a:gd name="connsiteX18" fmla="*/ 41203 w 51284"/>
              <a:gd name="connsiteY18" fmla="*/ 2694 h 64818"/>
              <a:gd name="connsiteX19" fmla="*/ 49839 w 51284"/>
              <a:gd name="connsiteY19" fmla="*/ 9043 h 64818"/>
              <a:gd name="connsiteX20" fmla="*/ 41469 w 51284"/>
              <a:gd name="connsiteY20" fmla="*/ 18171 h 64818"/>
              <a:gd name="connsiteX21" fmla="*/ 40273 w 51284"/>
              <a:gd name="connsiteY21" fmla="*/ 18171 h 64818"/>
              <a:gd name="connsiteX22" fmla="*/ 34294 w 51284"/>
              <a:gd name="connsiteY22" fmla="*/ 13938 h 64818"/>
              <a:gd name="connsiteX23" fmla="*/ 27120 w 51284"/>
              <a:gd name="connsiteY23" fmla="*/ 12483 h 64818"/>
              <a:gd name="connsiteX24" fmla="*/ 17819 w 51284"/>
              <a:gd name="connsiteY24" fmla="*/ 18303 h 64818"/>
              <a:gd name="connsiteX25" fmla="*/ 19547 w 51284"/>
              <a:gd name="connsiteY25" fmla="*/ 22272 h 64818"/>
              <a:gd name="connsiteX26" fmla="*/ 25658 w 51284"/>
              <a:gd name="connsiteY26" fmla="*/ 24785 h 64818"/>
              <a:gd name="connsiteX27" fmla="*/ 33364 w 51284"/>
              <a:gd name="connsiteY27" fmla="*/ 26372 h 64818"/>
              <a:gd name="connsiteX28" fmla="*/ 47315 w 51284"/>
              <a:gd name="connsiteY28" fmla="*/ 32987 h 64818"/>
              <a:gd name="connsiteX29" fmla="*/ 51699 w 51284"/>
              <a:gd name="connsiteY29" fmla="*/ 45024 h 64818"/>
              <a:gd name="connsiteX30" fmla="*/ 48776 w 51284"/>
              <a:gd name="connsiteY30" fmla="*/ 55607 h 64818"/>
              <a:gd name="connsiteX31" fmla="*/ 40273 w 51284"/>
              <a:gd name="connsiteY31" fmla="*/ 62618 h 64818"/>
              <a:gd name="connsiteX32" fmla="*/ 26987 w 51284"/>
              <a:gd name="connsiteY32" fmla="*/ 64999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6987" y="64999"/>
                </a:moveTo>
                <a:cubicBezTo>
                  <a:pt x="22735" y="64999"/>
                  <a:pt x="18783" y="64503"/>
                  <a:pt x="15162" y="63544"/>
                </a:cubicBezTo>
                <a:cubicBezTo>
                  <a:pt x="11608" y="62486"/>
                  <a:pt x="8552" y="61097"/>
                  <a:pt x="5995" y="59311"/>
                </a:cubicBezTo>
                <a:cubicBezTo>
                  <a:pt x="3504" y="57558"/>
                  <a:pt x="1644" y="55574"/>
                  <a:pt x="415" y="53358"/>
                </a:cubicBezTo>
                <a:lnTo>
                  <a:pt x="9183" y="43966"/>
                </a:lnTo>
                <a:lnTo>
                  <a:pt x="10379" y="43966"/>
                </a:lnTo>
                <a:cubicBezTo>
                  <a:pt x="12505" y="46711"/>
                  <a:pt x="14963" y="48794"/>
                  <a:pt x="17819" y="50183"/>
                </a:cubicBezTo>
                <a:cubicBezTo>
                  <a:pt x="20643" y="51605"/>
                  <a:pt x="23732" y="52300"/>
                  <a:pt x="27120" y="52300"/>
                </a:cubicBezTo>
                <a:cubicBezTo>
                  <a:pt x="30209" y="52300"/>
                  <a:pt x="32501" y="51771"/>
                  <a:pt x="34029" y="50712"/>
                </a:cubicBezTo>
                <a:cubicBezTo>
                  <a:pt x="35623" y="49588"/>
                  <a:pt x="36420" y="48001"/>
                  <a:pt x="36420" y="45950"/>
                </a:cubicBezTo>
                <a:cubicBezTo>
                  <a:pt x="36420" y="44363"/>
                  <a:pt x="35822" y="43040"/>
                  <a:pt x="34693" y="41982"/>
                </a:cubicBezTo>
                <a:cubicBezTo>
                  <a:pt x="33530" y="40924"/>
                  <a:pt x="31703" y="40097"/>
                  <a:pt x="29246" y="39468"/>
                </a:cubicBezTo>
                <a:lnTo>
                  <a:pt x="21008" y="37484"/>
                </a:lnTo>
                <a:cubicBezTo>
                  <a:pt x="14697" y="35996"/>
                  <a:pt x="10147" y="33747"/>
                  <a:pt x="7323" y="30738"/>
                </a:cubicBezTo>
                <a:cubicBezTo>
                  <a:pt x="4467" y="27662"/>
                  <a:pt x="3072" y="23793"/>
                  <a:pt x="3072" y="19097"/>
                </a:cubicBezTo>
                <a:cubicBezTo>
                  <a:pt x="3072" y="15228"/>
                  <a:pt x="4035" y="11887"/>
                  <a:pt x="5995" y="9043"/>
                </a:cubicBezTo>
                <a:cubicBezTo>
                  <a:pt x="8021" y="6133"/>
                  <a:pt x="10811" y="3950"/>
                  <a:pt x="14365" y="2429"/>
                </a:cubicBezTo>
                <a:cubicBezTo>
                  <a:pt x="17985" y="941"/>
                  <a:pt x="22237" y="180"/>
                  <a:pt x="27120" y="180"/>
                </a:cubicBezTo>
                <a:cubicBezTo>
                  <a:pt x="32766" y="180"/>
                  <a:pt x="37483" y="1040"/>
                  <a:pt x="41203" y="2694"/>
                </a:cubicBezTo>
                <a:cubicBezTo>
                  <a:pt x="44923" y="4281"/>
                  <a:pt x="47780" y="6398"/>
                  <a:pt x="49839" y="9043"/>
                </a:cubicBezTo>
                <a:lnTo>
                  <a:pt x="41469" y="18171"/>
                </a:lnTo>
                <a:lnTo>
                  <a:pt x="40273" y="18171"/>
                </a:lnTo>
                <a:cubicBezTo>
                  <a:pt x="38479" y="16253"/>
                  <a:pt x="36486" y="14831"/>
                  <a:pt x="34294" y="13938"/>
                </a:cubicBezTo>
                <a:cubicBezTo>
                  <a:pt x="32168" y="12979"/>
                  <a:pt x="29777" y="12483"/>
                  <a:pt x="27120" y="12483"/>
                </a:cubicBezTo>
                <a:cubicBezTo>
                  <a:pt x="20908" y="12483"/>
                  <a:pt x="17819" y="14434"/>
                  <a:pt x="17819" y="18303"/>
                </a:cubicBezTo>
                <a:cubicBezTo>
                  <a:pt x="17819" y="19891"/>
                  <a:pt x="18384" y="21213"/>
                  <a:pt x="19547" y="22272"/>
                </a:cubicBezTo>
                <a:cubicBezTo>
                  <a:pt x="20676" y="23264"/>
                  <a:pt x="22735" y="24090"/>
                  <a:pt x="25658" y="24785"/>
                </a:cubicBezTo>
                <a:lnTo>
                  <a:pt x="33364" y="26372"/>
                </a:lnTo>
                <a:cubicBezTo>
                  <a:pt x="39742" y="27794"/>
                  <a:pt x="44392" y="30010"/>
                  <a:pt x="47315" y="32987"/>
                </a:cubicBezTo>
                <a:cubicBezTo>
                  <a:pt x="50238" y="35996"/>
                  <a:pt x="51699" y="39998"/>
                  <a:pt x="51699" y="45024"/>
                </a:cubicBezTo>
                <a:cubicBezTo>
                  <a:pt x="51699" y="48993"/>
                  <a:pt x="50703" y="52531"/>
                  <a:pt x="48776" y="55607"/>
                </a:cubicBezTo>
                <a:cubicBezTo>
                  <a:pt x="46816" y="58616"/>
                  <a:pt x="43993" y="60964"/>
                  <a:pt x="40273" y="62618"/>
                </a:cubicBezTo>
                <a:cubicBezTo>
                  <a:pt x="36553" y="64205"/>
                  <a:pt x="32102" y="64999"/>
                  <a:pt x="26987" y="64999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28" name="Freeform: Shape 17427">
            <a:extLst>
              <a:ext uri="{FF2B5EF4-FFF2-40B4-BE49-F238E27FC236}">
                <a16:creationId xmlns:a16="http://schemas.microsoft.com/office/drawing/2014/main" id="{37A6D94F-C05D-132A-C9E2-53FB5390174E}"/>
              </a:ext>
            </a:extLst>
          </p:cNvPr>
          <p:cNvSpPr/>
          <p:nvPr/>
        </p:nvSpPr>
        <p:spPr>
          <a:xfrm>
            <a:off x="3213766" y="1098796"/>
            <a:ext cx="57927" cy="64818"/>
          </a:xfrm>
          <a:custGeom>
            <a:avLst/>
            <a:gdLst>
              <a:gd name="connsiteX0" fmla="*/ 56888 w 57927"/>
              <a:gd name="connsiteY0" fmla="*/ 36161 h 64818"/>
              <a:gd name="connsiteX1" fmla="*/ 16498 w 57927"/>
              <a:gd name="connsiteY1" fmla="*/ 36161 h 64818"/>
              <a:gd name="connsiteX2" fmla="*/ 21148 w 57927"/>
              <a:gd name="connsiteY2" fmla="*/ 47935 h 64818"/>
              <a:gd name="connsiteX3" fmla="*/ 32042 w 57927"/>
              <a:gd name="connsiteY3" fmla="*/ 51638 h 64818"/>
              <a:gd name="connsiteX4" fmla="*/ 40811 w 57927"/>
              <a:gd name="connsiteY4" fmla="*/ 49654 h 64818"/>
              <a:gd name="connsiteX5" fmla="*/ 46259 w 57927"/>
              <a:gd name="connsiteY5" fmla="*/ 43569 h 64818"/>
              <a:gd name="connsiteX6" fmla="*/ 47454 w 57927"/>
              <a:gd name="connsiteY6" fmla="*/ 43569 h 64818"/>
              <a:gd name="connsiteX7" fmla="*/ 57818 w 57927"/>
              <a:gd name="connsiteY7" fmla="*/ 50316 h 64818"/>
              <a:gd name="connsiteX8" fmla="*/ 48517 w 57927"/>
              <a:gd name="connsiteY8" fmla="*/ 60898 h 64818"/>
              <a:gd name="connsiteX9" fmla="*/ 32042 w 57927"/>
              <a:gd name="connsiteY9" fmla="*/ 64999 h 64818"/>
              <a:gd name="connsiteX10" fmla="*/ 15169 w 57927"/>
              <a:gd name="connsiteY10" fmla="*/ 61295 h 64818"/>
              <a:gd name="connsiteX11" fmla="*/ 4274 w 57927"/>
              <a:gd name="connsiteY11" fmla="*/ 50316 h 64818"/>
              <a:gd name="connsiteX12" fmla="*/ 421 w 57927"/>
              <a:gd name="connsiteY12" fmla="*/ 32590 h 64818"/>
              <a:gd name="connsiteX13" fmla="*/ 4407 w 57927"/>
              <a:gd name="connsiteY13" fmla="*/ 14731 h 64818"/>
              <a:gd name="connsiteX14" fmla="*/ 15435 w 57927"/>
              <a:gd name="connsiteY14" fmla="*/ 3752 h 64818"/>
              <a:gd name="connsiteX15" fmla="*/ 30847 w 57927"/>
              <a:gd name="connsiteY15" fmla="*/ 180 h 64818"/>
              <a:gd name="connsiteX16" fmla="*/ 51307 w 57927"/>
              <a:gd name="connsiteY16" fmla="*/ 7191 h 64818"/>
              <a:gd name="connsiteX17" fmla="*/ 58349 w 57927"/>
              <a:gd name="connsiteY17" fmla="*/ 27828 h 64818"/>
              <a:gd name="connsiteX18" fmla="*/ 58083 w 57927"/>
              <a:gd name="connsiteY18" fmla="*/ 35368 h 64818"/>
              <a:gd name="connsiteX19" fmla="*/ 43336 w 57927"/>
              <a:gd name="connsiteY19" fmla="*/ 25976 h 64818"/>
              <a:gd name="connsiteX20" fmla="*/ 39881 w 57927"/>
              <a:gd name="connsiteY20" fmla="*/ 15657 h 64818"/>
              <a:gd name="connsiteX21" fmla="*/ 30847 w 57927"/>
              <a:gd name="connsiteY21" fmla="*/ 12350 h 64818"/>
              <a:gd name="connsiteX22" fmla="*/ 16896 w 57927"/>
              <a:gd name="connsiteY22" fmla="*/ 2597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888" y="36161"/>
                </a:moveTo>
                <a:lnTo>
                  <a:pt x="16498" y="36161"/>
                </a:lnTo>
                <a:cubicBezTo>
                  <a:pt x="16929" y="41552"/>
                  <a:pt x="18491" y="45487"/>
                  <a:pt x="21148" y="47935"/>
                </a:cubicBezTo>
                <a:cubicBezTo>
                  <a:pt x="23805" y="50415"/>
                  <a:pt x="27425" y="51638"/>
                  <a:pt x="32042" y="51638"/>
                </a:cubicBezTo>
                <a:cubicBezTo>
                  <a:pt x="35663" y="51638"/>
                  <a:pt x="38586" y="50977"/>
                  <a:pt x="40811" y="49654"/>
                </a:cubicBezTo>
                <a:cubicBezTo>
                  <a:pt x="43003" y="48331"/>
                  <a:pt x="44830" y="46314"/>
                  <a:pt x="46259" y="43569"/>
                </a:cubicBezTo>
                <a:lnTo>
                  <a:pt x="47454" y="43569"/>
                </a:lnTo>
                <a:lnTo>
                  <a:pt x="57818" y="50316"/>
                </a:lnTo>
                <a:cubicBezTo>
                  <a:pt x="55758" y="54648"/>
                  <a:pt x="52669" y="58187"/>
                  <a:pt x="48517" y="60898"/>
                </a:cubicBezTo>
                <a:cubicBezTo>
                  <a:pt x="44432" y="63643"/>
                  <a:pt x="38951" y="64999"/>
                  <a:pt x="32042" y="64999"/>
                </a:cubicBezTo>
                <a:cubicBezTo>
                  <a:pt x="25565" y="64999"/>
                  <a:pt x="19952" y="63775"/>
                  <a:pt x="15169" y="61295"/>
                </a:cubicBezTo>
                <a:cubicBezTo>
                  <a:pt x="10452" y="58848"/>
                  <a:pt x="6832" y="55177"/>
                  <a:pt x="4274" y="50316"/>
                </a:cubicBezTo>
                <a:cubicBezTo>
                  <a:pt x="1684" y="45487"/>
                  <a:pt x="421" y="39568"/>
                  <a:pt x="421" y="32590"/>
                </a:cubicBezTo>
                <a:cubicBezTo>
                  <a:pt x="421" y="25546"/>
                  <a:pt x="1750" y="19593"/>
                  <a:pt x="4407" y="14731"/>
                </a:cubicBezTo>
                <a:cubicBezTo>
                  <a:pt x="7131" y="9804"/>
                  <a:pt x="10818" y="6133"/>
                  <a:pt x="15435" y="3752"/>
                </a:cubicBezTo>
                <a:cubicBezTo>
                  <a:pt x="20018" y="1371"/>
                  <a:pt x="25167" y="180"/>
                  <a:pt x="30847" y="180"/>
                </a:cubicBezTo>
                <a:cubicBezTo>
                  <a:pt x="39782" y="180"/>
                  <a:pt x="46591" y="2528"/>
                  <a:pt x="51307" y="7191"/>
                </a:cubicBezTo>
                <a:cubicBezTo>
                  <a:pt x="55991" y="11887"/>
                  <a:pt x="58349" y="18766"/>
                  <a:pt x="58349" y="27828"/>
                </a:cubicBezTo>
                <a:cubicBezTo>
                  <a:pt x="58349" y="31102"/>
                  <a:pt x="58249" y="33615"/>
                  <a:pt x="58083" y="35368"/>
                </a:cubicBezTo>
                <a:close/>
                <a:moveTo>
                  <a:pt x="43336" y="25976"/>
                </a:moveTo>
                <a:cubicBezTo>
                  <a:pt x="43136" y="21213"/>
                  <a:pt x="42007" y="17774"/>
                  <a:pt x="39881" y="15657"/>
                </a:cubicBezTo>
                <a:cubicBezTo>
                  <a:pt x="37822" y="13475"/>
                  <a:pt x="34832" y="12350"/>
                  <a:pt x="30847" y="12350"/>
                </a:cubicBezTo>
                <a:cubicBezTo>
                  <a:pt x="22941" y="12350"/>
                  <a:pt x="18291" y="16914"/>
                  <a:pt x="16896" y="2597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29" name="Freeform: Shape 17428">
            <a:extLst>
              <a:ext uri="{FF2B5EF4-FFF2-40B4-BE49-F238E27FC236}">
                <a16:creationId xmlns:a16="http://schemas.microsoft.com/office/drawing/2014/main" id="{4D509C19-745A-06BB-E003-1606D065B9FD}"/>
              </a:ext>
            </a:extLst>
          </p:cNvPr>
          <p:cNvSpPr/>
          <p:nvPr/>
        </p:nvSpPr>
        <p:spPr>
          <a:xfrm>
            <a:off x="3285424" y="1099325"/>
            <a:ext cx="39592" cy="63099"/>
          </a:xfrm>
          <a:custGeom>
            <a:avLst/>
            <a:gdLst>
              <a:gd name="connsiteX0" fmla="*/ 429 w 39592"/>
              <a:gd name="connsiteY0" fmla="*/ 63279 h 63099"/>
              <a:gd name="connsiteX1" fmla="*/ 429 w 39592"/>
              <a:gd name="connsiteY1" fmla="*/ 842 h 63099"/>
              <a:gd name="connsiteX2" fmla="*/ 15709 w 39592"/>
              <a:gd name="connsiteY2" fmla="*/ 842 h 63099"/>
              <a:gd name="connsiteX3" fmla="*/ 15709 w 39592"/>
              <a:gd name="connsiteY3" fmla="*/ 10102 h 63099"/>
              <a:gd name="connsiteX4" fmla="*/ 16904 w 39592"/>
              <a:gd name="connsiteY4" fmla="*/ 10366 h 63099"/>
              <a:gd name="connsiteX5" fmla="*/ 22883 w 39592"/>
              <a:gd name="connsiteY5" fmla="*/ 2694 h 63099"/>
              <a:gd name="connsiteX6" fmla="*/ 31918 w 39592"/>
              <a:gd name="connsiteY6" fmla="*/ 180 h 63099"/>
              <a:gd name="connsiteX7" fmla="*/ 40022 w 39592"/>
              <a:gd name="connsiteY7" fmla="*/ 2032 h 63099"/>
              <a:gd name="connsiteX8" fmla="*/ 37365 w 39592"/>
              <a:gd name="connsiteY8" fmla="*/ 15525 h 63099"/>
              <a:gd name="connsiteX9" fmla="*/ 36169 w 39592"/>
              <a:gd name="connsiteY9" fmla="*/ 15790 h 63099"/>
              <a:gd name="connsiteX10" fmla="*/ 33113 w 39592"/>
              <a:gd name="connsiteY10" fmla="*/ 14864 h 63099"/>
              <a:gd name="connsiteX11" fmla="*/ 29792 w 39592"/>
              <a:gd name="connsiteY11" fmla="*/ 14599 h 63099"/>
              <a:gd name="connsiteX12" fmla="*/ 19694 w 39592"/>
              <a:gd name="connsiteY12" fmla="*/ 19229 h 63099"/>
              <a:gd name="connsiteX13" fmla="*/ 16240 w 39592"/>
              <a:gd name="connsiteY13" fmla="*/ 34045 h 63099"/>
              <a:gd name="connsiteX14" fmla="*/ 16240 w 39592"/>
              <a:gd name="connsiteY14" fmla="*/ 63279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429" y="63279"/>
                </a:moveTo>
                <a:lnTo>
                  <a:pt x="429" y="842"/>
                </a:lnTo>
                <a:lnTo>
                  <a:pt x="15709" y="842"/>
                </a:lnTo>
                <a:lnTo>
                  <a:pt x="15709" y="10102"/>
                </a:lnTo>
                <a:lnTo>
                  <a:pt x="16904" y="10366"/>
                </a:lnTo>
                <a:cubicBezTo>
                  <a:pt x="18399" y="6861"/>
                  <a:pt x="20392" y="4281"/>
                  <a:pt x="22883" y="2694"/>
                </a:cubicBezTo>
                <a:cubicBezTo>
                  <a:pt x="25341" y="1040"/>
                  <a:pt x="28364" y="180"/>
                  <a:pt x="31918" y="180"/>
                </a:cubicBezTo>
                <a:cubicBezTo>
                  <a:pt x="35438" y="180"/>
                  <a:pt x="38162" y="809"/>
                  <a:pt x="40022" y="2032"/>
                </a:cubicBezTo>
                <a:lnTo>
                  <a:pt x="37365" y="15525"/>
                </a:lnTo>
                <a:lnTo>
                  <a:pt x="36169" y="15790"/>
                </a:lnTo>
                <a:cubicBezTo>
                  <a:pt x="35106" y="15360"/>
                  <a:pt x="34077" y="15062"/>
                  <a:pt x="33113" y="14864"/>
                </a:cubicBezTo>
                <a:cubicBezTo>
                  <a:pt x="32217" y="14698"/>
                  <a:pt x="31120" y="14599"/>
                  <a:pt x="29792" y="14599"/>
                </a:cubicBezTo>
                <a:cubicBezTo>
                  <a:pt x="25341" y="14599"/>
                  <a:pt x="21986" y="16153"/>
                  <a:pt x="19694" y="19229"/>
                </a:cubicBezTo>
                <a:cubicBezTo>
                  <a:pt x="17369" y="22338"/>
                  <a:pt x="16240" y="27265"/>
                  <a:pt x="16240" y="34045"/>
                </a:cubicBezTo>
                <a:lnTo>
                  <a:pt x="16240" y="6327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30" name="Freeform: Shape 17429">
            <a:extLst>
              <a:ext uri="{FF2B5EF4-FFF2-40B4-BE49-F238E27FC236}">
                <a16:creationId xmlns:a16="http://schemas.microsoft.com/office/drawing/2014/main" id="{0385C197-99B6-B465-22A0-74DF5F6A8A2C}"/>
              </a:ext>
            </a:extLst>
          </p:cNvPr>
          <p:cNvSpPr/>
          <p:nvPr/>
        </p:nvSpPr>
        <p:spPr>
          <a:xfrm>
            <a:off x="3326784" y="1099986"/>
            <a:ext cx="65102" cy="62437"/>
          </a:xfrm>
          <a:custGeom>
            <a:avLst/>
            <a:gdLst>
              <a:gd name="connsiteX0" fmla="*/ 42419 w 65102"/>
              <a:gd name="connsiteY0" fmla="*/ 62618 h 62437"/>
              <a:gd name="connsiteX1" fmla="*/ 23686 w 65102"/>
              <a:gd name="connsiteY1" fmla="*/ 62618 h 62437"/>
              <a:gd name="connsiteX2" fmla="*/ 435 w 65102"/>
              <a:gd name="connsiteY2" fmla="*/ 180 h 62437"/>
              <a:gd name="connsiteX3" fmla="*/ 16910 w 65102"/>
              <a:gd name="connsiteY3" fmla="*/ 180 h 62437"/>
              <a:gd name="connsiteX4" fmla="*/ 32588 w 65102"/>
              <a:gd name="connsiteY4" fmla="*/ 44628 h 62437"/>
              <a:gd name="connsiteX5" fmla="*/ 33783 w 65102"/>
              <a:gd name="connsiteY5" fmla="*/ 44628 h 62437"/>
              <a:gd name="connsiteX6" fmla="*/ 49461 w 65102"/>
              <a:gd name="connsiteY6" fmla="*/ 180 h 62437"/>
              <a:gd name="connsiteX7" fmla="*/ 65537 w 65102"/>
              <a:gd name="connsiteY7" fmla="*/ 180 h 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" h="62437">
                <a:moveTo>
                  <a:pt x="42419" y="62618"/>
                </a:moveTo>
                <a:lnTo>
                  <a:pt x="23686" y="62618"/>
                </a:lnTo>
                <a:lnTo>
                  <a:pt x="435" y="180"/>
                </a:lnTo>
                <a:lnTo>
                  <a:pt x="16910" y="180"/>
                </a:lnTo>
                <a:lnTo>
                  <a:pt x="32588" y="44628"/>
                </a:lnTo>
                <a:lnTo>
                  <a:pt x="33783" y="44628"/>
                </a:lnTo>
                <a:lnTo>
                  <a:pt x="49461" y="180"/>
                </a:lnTo>
                <a:lnTo>
                  <a:pt x="65537" y="180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31" name="Freeform: Shape 17430">
            <a:extLst>
              <a:ext uri="{FF2B5EF4-FFF2-40B4-BE49-F238E27FC236}">
                <a16:creationId xmlns:a16="http://schemas.microsoft.com/office/drawing/2014/main" id="{EDF5EC9F-6D42-888A-F70A-3D25A98F2616}"/>
              </a:ext>
            </a:extLst>
          </p:cNvPr>
          <p:cNvSpPr/>
          <p:nvPr/>
        </p:nvSpPr>
        <p:spPr>
          <a:xfrm>
            <a:off x="3397836" y="1098796"/>
            <a:ext cx="60186" cy="64818"/>
          </a:xfrm>
          <a:custGeom>
            <a:avLst/>
            <a:gdLst>
              <a:gd name="connsiteX0" fmla="*/ 20107 w 60186"/>
              <a:gd name="connsiteY0" fmla="*/ 64999 h 64818"/>
              <a:gd name="connsiteX1" fmla="*/ 9611 w 60186"/>
              <a:gd name="connsiteY1" fmla="*/ 62883 h 64818"/>
              <a:gd name="connsiteX2" fmla="*/ 2835 w 60186"/>
              <a:gd name="connsiteY2" fmla="*/ 56401 h 64818"/>
              <a:gd name="connsiteX3" fmla="*/ 443 w 60186"/>
              <a:gd name="connsiteY3" fmla="*/ 46083 h 64818"/>
              <a:gd name="connsiteX4" fmla="*/ 2835 w 60186"/>
              <a:gd name="connsiteY4" fmla="*/ 36823 h 64818"/>
              <a:gd name="connsiteX5" fmla="*/ 10142 w 60186"/>
              <a:gd name="connsiteY5" fmla="*/ 30605 h 64818"/>
              <a:gd name="connsiteX6" fmla="*/ 23295 w 60186"/>
              <a:gd name="connsiteY6" fmla="*/ 26769 h 64818"/>
              <a:gd name="connsiteX7" fmla="*/ 31931 w 60186"/>
              <a:gd name="connsiteY7" fmla="*/ 24917 h 64818"/>
              <a:gd name="connsiteX8" fmla="*/ 35784 w 60186"/>
              <a:gd name="connsiteY8" fmla="*/ 22404 h 64818"/>
              <a:gd name="connsiteX9" fmla="*/ 36847 w 60186"/>
              <a:gd name="connsiteY9" fmla="*/ 18965 h 64818"/>
              <a:gd name="connsiteX10" fmla="*/ 34721 w 60186"/>
              <a:gd name="connsiteY10" fmla="*/ 14335 h 64818"/>
              <a:gd name="connsiteX11" fmla="*/ 27813 w 60186"/>
              <a:gd name="connsiteY11" fmla="*/ 12747 h 64818"/>
              <a:gd name="connsiteX12" fmla="*/ 17715 w 60186"/>
              <a:gd name="connsiteY12" fmla="*/ 15128 h 64818"/>
              <a:gd name="connsiteX13" fmla="*/ 9611 w 60186"/>
              <a:gd name="connsiteY13" fmla="*/ 21213 h 64818"/>
              <a:gd name="connsiteX14" fmla="*/ 8415 w 60186"/>
              <a:gd name="connsiteY14" fmla="*/ 21213 h 64818"/>
              <a:gd name="connsiteX15" fmla="*/ 1905 w 60186"/>
              <a:gd name="connsiteY15" fmla="*/ 11292 h 64818"/>
              <a:gd name="connsiteX16" fmla="*/ 13464 w 60186"/>
              <a:gd name="connsiteY16" fmla="*/ 3091 h 64818"/>
              <a:gd name="connsiteX17" fmla="*/ 28610 w 60186"/>
              <a:gd name="connsiteY17" fmla="*/ 180 h 64818"/>
              <a:gd name="connsiteX18" fmla="*/ 46546 w 60186"/>
              <a:gd name="connsiteY18" fmla="*/ 5472 h 64818"/>
              <a:gd name="connsiteX19" fmla="*/ 52126 w 60186"/>
              <a:gd name="connsiteY19" fmla="*/ 20420 h 64818"/>
              <a:gd name="connsiteX20" fmla="*/ 52126 w 60186"/>
              <a:gd name="connsiteY20" fmla="*/ 47538 h 64818"/>
              <a:gd name="connsiteX21" fmla="*/ 55846 w 60186"/>
              <a:gd name="connsiteY21" fmla="*/ 51638 h 64818"/>
              <a:gd name="connsiteX22" fmla="*/ 58636 w 60186"/>
              <a:gd name="connsiteY22" fmla="*/ 51242 h 64818"/>
              <a:gd name="connsiteX23" fmla="*/ 59434 w 60186"/>
              <a:gd name="connsiteY23" fmla="*/ 51374 h 64818"/>
              <a:gd name="connsiteX24" fmla="*/ 60629 w 60186"/>
              <a:gd name="connsiteY24" fmla="*/ 62353 h 64818"/>
              <a:gd name="connsiteX25" fmla="*/ 56909 w 60186"/>
              <a:gd name="connsiteY25" fmla="*/ 63676 h 64818"/>
              <a:gd name="connsiteX26" fmla="*/ 51861 w 60186"/>
              <a:gd name="connsiteY26" fmla="*/ 64205 h 64818"/>
              <a:gd name="connsiteX27" fmla="*/ 42959 w 60186"/>
              <a:gd name="connsiteY27" fmla="*/ 62089 h 64818"/>
              <a:gd name="connsiteX28" fmla="*/ 38442 w 60186"/>
              <a:gd name="connsiteY28" fmla="*/ 55342 h 64818"/>
              <a:gd name="connsiteX29" fmla="*/ 37246 w 60186"/>
              <a:gd name="connsiteY29" fmla="*/ 55210 h 64818"/>
              <a:gd name="connsiteX30" fmla="*/ 20107 w 60186"/>
              <a:gd name="connsiteY30" fmla="*/ 64999 h 64818"/>
              <a:gd name="connsiteX31" fmla="*/ 25155 w 60186"/>
              <a:gd name="connsiteY31" fmla="*/ 53226 h 64818"/>
              <a:gd name="connsiteX32" fmla="*/ 33791 w 60186"/>
              <a:gd name="connsiteY32" fmla="*/ 49654 h 64818"/>
              <a:gd name="connsiteX33" fmla="*/ 37113 w 60186"/>
              <a:gd name="connsiteY33" fmla="*/ 39468 h 64818"/>
              <a:gd name="connsiteX34" fmla="*/ 37113 w 60186"/>
              <a:gd name="connsiteY34" fmla="*/ 33119 h 64818"/>
              <a:gd name="connsiteX35" fmla="*/ 36050 w 60186"/>
              <a:gd name="connsiteY35" fmla="*/ 32854 h 64818"/>
              <a:gd name="connsiteX36" fmla="*/ 32330 w 60186"/>
              <a:gd name="connsiteY36" fmla="*/ 34838 h 64818"/>
              <a:gd name="connsiteX37" fmla="*/ 25687 w 60186"/>
              <a:gd name="connsiteY37" fmla="*/ 36294 h 64818"/>
              <a:gd name="connsiteX38" fmla="*/ 18379 w 60186"/>
              <a:gd name="connsiteY38" fmla="*/ 39204 h 64818"/>
              <a:gd name="connsiteX39" fmla="*/ 16121 w 60186"/>
              <a:gd name="connsiteY39" fmla="*/ 45024 h 64818"/>
              <a:gd name="connsiteX40" fmla="*/ 18512 w 60186"/>
              <a:gd name="connsiteY40" fmla="*/ 51242 h 64818"/>
              <a:gd name="connsiteX41" fmla="*/ 25155 w 60186"/>
              <a:gd name="connsiteY41" fmla="*/ 5322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20107" y="64999"/>
                </a:moveTo>
                <a:cubicBezTo>
                  <a:pt x="16121" y="64999"/>
                  <a:pt x="12600" y="64272"/>
                  <a:pt x="9611" y="62883"/>
                </a:cubicBezTo>
                <a:cubicBezTo>
                  <a:pt x="6688" y="61394"/>
                  <a:pt x="4429" y="59245"/>
                  <a:pt x="2835" y="56401"/>
                </a:cubicBezTo>
                <a:cubicBezTo>
                  <a:pt x="1240" y="53490"/>
                  <a:pt x="443" y="50051"/>
                  <a:pt x="443" y="46083"/>
                </a:cubicBezTo>
                <a:cubicBezTo>
                  <a:pt x="443" y="42379"/>
                  <a:pt x="1240" y="39303"/>
                  <a:pt x="2835" y="36823"/>
                </a:cubicBezTo>
                <a:cubicBezTo>
                  <a:pt x="4429" y="34276"/>
                  <a:pt x="6854" y="32193"/>
                  <a:pt x="10142" y="30605"/>
                </a:cubicBezTo>
                <a:cubicBezTo>
                  <a:pt x="13497" y="28952"/>
                  <a:pt x="17881" y="27662"/>
                  <a:pt x="23295" y="26769"/>
                </a:cubicBezTo>
                <a:cubicBezTo>
                  <a:pt x="27082" y="26240"/>
                  <a:pt x="29972" y="25645"/>
                  <a:pt x="31931" y="24917"/>
                </a:cubicBezTo>
                <a:cubicBezTo>
                  <a:pt x="33858" y="24124"/>
                  <a:pt x="35153" y="23297"/>
                  <a:pt x="35784" y="22404"/>
                </a:cubicBezTo>
                <a:cubicBezTo>
                  <a:pt x="36482" y="21544"/>
                  <a:pt x="36847" y="20387"/>
                  <a:pt x="36847" y="18965"/>
                </a:cubicBezTo>
                <a:cubicBezTo>
                  <a:pt x="36847" y="16947"/>
                  <a:pt x="36116" y="15393"/>
                  <a:pt x="34721" y="14335"/>
                </a:cubicBezTo>
                <a:cubicBezTo>
                  <a:pt x="33293" y="13276"/>
                  <a:pt x="31001" y="12747"/>
                  <a:pt x="27813" y="12747"/>
                </a:cubicBezTo>
                <a:cubicBezTo>
                  <a:pt x="24259" y="12747"/>
                  <a:pt x="20904" y="13541"/>
                  <a:pt x="17715" y="15128"/>
                </a:cubicBezTo>
                <a:cubicBezTo>
                  <a:pt x="14593" y="16650"/>
                  <a:pt x="11902" y="18667"/>
                  <a:pt x="9611" y="21213"/>
                </a:cubicBezTo>
                <a:lnTo>
                  <a:pt x="8415" y="21213"/>
                </a:lnTo>
                <a:lnTo>
                  <a:pt x="1905" y="11292"/>
                </a:lnTo>
                <a:cubicBezTo>
                  <a:pt x="5093" y="7787"/>
                  <a:pt x="8946" y="5042"/>
                  <a:pt x="13464" y="3091"/>
                </a:cubicBezTo>
                <a:cubicBezTo>
                  <a:pt x="18047" y="1172"/>
                  <a:pt x="23096" y="180"/>
                  <a:pt x="28610" y="180"/>
                </a:cubicBezTo>
                <a:cubicBezTo>
                  <a:pt x="36847" y="180"/>
                  <a:pt x="42826" y="1966"/>
                  <a:pt x="46546" y="5472"/>
                </a:cubicBezTo>
                <a:cubicBezTo>
                  <a:pt x="50266" y="8911"/>
                  <a:pt x="52126" y="13905"/>
                  <a:pt x="52126" y="20420"/>
                </a:cubicBezTo>
                <a:lnTo>
                  <a:pt x="52126" y="47538"/>
                </a:lnTo>
                <a:cubicBezTo>
                  <a:pt x="52126" y="50283"/>
                  <a:pt x="53355" y="51638"/>
                  <a:pt x="55846" y="51638"/>
                </a:cubicBezTo>
                <a:cubicBezTo>
                  <a:pt x="56810" y="51638"/>
                  <a:pt x="57740" y="51506"/>
                  <a:pt x="58636" y="51242"/>
                </a:cubicBezTo>
                <a:lnTo>
                  <a:pt x="59434" y="51374"/>
                </a:lnTo>
                <a:lnTo>
                  <a:pt x="60629" y="62353"/>
                </a:lnTo>
                <a:cubicBezTo>
                  <a:pt x="59733" y="62883"/>
                  <a:pt x="58504" y="63346"/>
                  <a:pt x="56909" y="63676"/>
                </a:cubicBezTo>
                <a:cubicBezTo>
                  <a:pt x="55381" y="64007"/>
                  <a:pt x="53721" y="64205"/>
                  <a:pt x="51861" y="64205"/>
                </a:cubicBezTo>
                <a:cubicBezTo>
                  <a:pt x="48041" y="64205"/>
                  <a:pt x="45085" y="63511"/>
                  <a:pt x="42959" y="62089"/>
                </a:cubicBezTo>
                <a:cubicBezTo>
                  <a:pt x="40899" y="60700"/>
                  <a:pt x="39405" y="58451"/>
                  <a:pt x="38442" y="55342"/>
                </a:cubicBezTo>
                <a:lnTo>
                  <a:pt x="37246" y="55210"/>
                </a:lnTo>
                <a:cubicBezTo>
                  <a:pt x="34223" y="61758"/>
                  <a:pt x="28510" y="64999"/>
                  <a:pt x="20107" y="64999"/>
                </a:cubicBezTo>
                <a:close/>
                <a:moveTo>
                  <a:pt x="25155" y="53226"/>
                </a:moveTo>
                <a:cubicBezTo>
                  <a:pt x="28776" y="53226"/>
                  <a:pt x="31666" y="52035"/>
                  <a:pt x="33791" y="49654"/>
                </a:cubicBezTo>
                <a:cubicBezTo>
                  <a:pt x="35984" y="47207"/>
                  <a:pt x="37113" y="43801"/>
                  <a:pt x="37113" y="39468"/>
                </a:cubicBezTo>
                <a:lnTo>
                  <a:pt x="37113" y="33119"/>
                </a:lnTo>
                <a:lnTo>
                  <a:pt x="36050" y="32854"/>
                </a:lnTo>
                <a:cubicBezTo>
                  <a:pt x="35054" y="33648"/>
                  <a:pt x="33825" y="34309"/>
                  <a:pt x="32330" y="34838"/>
                </a:cubicBezTo>
                <a:cubicBezTo>
                  <a:pt x="30802" y="35302"/>
                  <a:pt x="28610" y="35765"/>
                  <a:pt x="25687" y="36294"/>
                </a:cubicBezTo>
                <a:cubicBezTo>
                  <a:pt x="22299" y="36823"/>
                  <a:pt x="19874" y="37815"/>
                  <a:pt x="18379" y="39204"/>
                </a:cubicBezTo>
                <a:cubicBezTo>
                  <a:pt x="16852" y="40626"/>
                  <a:pt x="16121" y="42577"/>
                  <a:pt x="16121" y="45024"/>
                </a:cubicBezTo>
                <a:cubicBezTo>
                  <a:pt x="16121" y="47769"/>
                  <a:pt x="16918" y="49853"/>
                  <a:pt x="18512" y="51242"/>
                </a:cubicBezTo>
                <a:cubicBezTo>
                  <a:pt x="20107" y="52565"/>
                  <a:pt x="22299" y="53226"/>
                  <a:pt x="25155" y="5322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32" name="Freeform: Shape 17431">
            <a:extLst>
              <a:ext uri="{FF2B5EF4-FFF2-40B4-BE49-F238E27FC236}">
                <a16:creationId xmlns:a16="http://schemas.microsoft.com/office/drawing/2014/main" id="{74299414-0491-77F2-F601-C15DAA889EBC}"/>
              </a:ext>
            </a:extLst>
          </p:cNvPr>
          <p:cNvSpPr/>
          <p:nvPr/>
        </p:nvSpPr>
        <p:spPr>
          <a:xfrm>
            <a:off x="3461067" y="1085170"/>
            <a:ext cx="45571" cy="78443"/>
          </a:xfrm>
          <a:custGeom>
            <a:avLst/>
            <a:gdLst>
              <a:gd name="connsiteX0" fmla="*/ 41904 w 45571"/>
              <a:gd name="connsiteY0" fmla="*/ 62486 h 78443"/>
              <a:gd name="connsiteX1" fmla="*/ 46022 w 45571"/>
              <a:gd name="connsiteY1" fmla="*/ 74127 h 78443"/>
              <a:gd name="connsiteX2" fmla="*/ 39512 w 45571"/>
              <a:gd name="connsiteY2" fmla="*/ 77434 h 78443"/>
              <a:gd name="connsiteX3" fmla="*/ 30743 w 45571"/>
              <a:gd name="connsiteY3" fmla="*/ 78624 h 78443"/>
              <a:gd name="connsiteX4" fmla="*/ 15331 w 45571"/>
              <a:gd name="connsiteY4" fmla="*/ 73068 h 78443"/>
              <a:gd name="connsiteX5" fmla="*/ 10017 w 45571"/>
              <a:gd name="connsiteY5" fmla="*/ 57062 h 78443"/>
              <a:gd name="connsiteX6" fmla="*/ 10017 w 45571"/>
              <a:gd name="connsiteY6" fmla="*/ 27298 h 78443"/>
              <a:gd name="connsiteX7" fmla="*/ 451 w 45571"/>
              <a:gd name="connsiteY7" fmla="*/ 27298 h 78443"/>
              <a:gd name="connsiteX8" fmla="*/ 451 w 45571"/>
              <a:gd name="connsiteY8" fmla="*/ 14864 h 78443"/>
              <a:gd name="connsiteX9" fmla="*/ 10017 w 45571"/>
              <a:gd name="connsiteY9" fmla="*/ 14864 h 78443"/>
              <a:gd name="connsiteX10" fmla="*/ 10017 w 45571"/>
              <a:gd name="connsiteY10" fmla="*/ 2694 h 78443"/>
              <a:gd name="connsiteX11" fmla="*/ 25827 w 45571"/>
              <a:gd name="connsiteY11" fmla="*/ 180 h 78443"/>
              <a:gd name="connsiteX12" fmla="*/ 25827 w 45571"/>
              <a:gd name="connsiteY12" fmla="*/ 14864 h 78443"/>
              <a:gd name="connsiteX13" fmla="*/ 43631 w 45571"/>
              <a:gd name="connsiteY13" fmla="*/ 14864 h 78443"/>
              <a:gd name="connsiteX14" fmla="*/ 43631 w 45571"/>
              <a:gd name="connsiteY14" fmla="*/ 27298 h 78443"/>
              <a:gd name="connsiteX15" fmla="*/ 25827 w 45571"/>
              <a:gd name="connsiteY15" fmla="*/ 27298 h 78443"/>
              <a:gd name="connsiteX16" fmla="*/ 25827 w 45571"/>
              <a:gd name="connsiteY16" fmla="*/ 55872 h 78443"/>
              <a:gd name="connsiteX17" fmla="*/ 27688 w 45571"/>
              <a:gd name="connsiteY17" fmla="*/ 62750 h 78443"/>
              <a:gd name="connsiteX18" fmla="*/ 33401 w 45571"/>
              <a:gd name="connsiteY18" fmla="*/ 64867 h 78443"/>
              <a:gd name="connsiteX19" fmla="*/ 40708 w 45571"/>
              <a:gd name="connsiteY19" fmla="*/ 62486 h 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71" h="78443">
                <a:moveTo>
                  <a:pt x="41904" y="62486"/>
                </a:moveTo>
                <a:lnTo>
                  <a:pt x="46022" y="74127"/>
                </a:lnTo>
                <a:cubicBezTo>
                  <a:pt x="44229" y="75549"/>
                  <a:pt x="42070" y="76640"/>
                  <a:pt x="39512" y="77434"/>
                </a:cubicBezTo>
                <a:cubicBezTo>
                  <a:pt x="36921" y="78227"/>
                  <a:pt x="33998" y="78624"/>
                  <a:pt x="30743" y="78624"/>
                </a:cubicBezTo>
                <a:cubicBezTo>
                  <a:pt x="24001" y="78624"/>
                  <a:pt x="18852" y="76772"/>
                  <a:pt x="15331" y="73068"/>
                </a:cubicBezTo>
                <a:cubicBezTo>
                  <a:pt x="11777" y="69364"/>
                  <a:pt x="10017" y="64040"/>
                  <a:pt x="10017" y="57062"/>
                </a:cubicBezTo>
                <a:lnTo>
                  <a:pt x="10017" y="27298"/>
                </a:lnTo>
                <a:lnTo>
                  <a:pt x="451" y="27298"/>
                </a:lnTo>
                <a:lnTo>
                  <a:pt x="451" y="14864"/>
                </a:lnTo>
                <a:lnTo>
                  <a:pt x="10017" y="14864"/>
                </a:lnTo>
                <a:lnTo>
                  <a:pt x="10017" y="2694"/>
                </a:lnTo>
                <a:lnTo>
                  <a:pt x="25827" y="180"/>
                </a:lnTo>
                <a:lnTo>
                  <a:pt x="25827" y="14864"/>
                </a:lnTo>
                <a:lnTo>
                  <a:pt x="43631" y="14864"/>
                </a:lnTo>
                <a:lnTo>
                  <a:pt x="43631" y="27298"/>
                </a:lnTo>
                <a:lnTo>
                  <a:pt x="25827" y="27298"/>
                </a:lnTo>
                <a:lnTo>
                  <a:pt x="25827" y="55872"/>
                </a:lnTo>
                <a:cubicBezTo>
                  <a:pt x="25827" y="58980"/>
                  <a:pt x="26425" y="61262"/>
                  <a:pt x="27688" y="62750"/>
                </a:cubicBezTo>
                <a:cubicBezTo>
                  <a:pt x="29016" y="64172"/>
                  <a:pt x="30909" y="64867"/>
                  <a:pt x="33401" y="64867"/>
                </a:cubicBezTo>
                <a:cubicBezTo>
                  <a:pt x="36124" y="64867"/>
                  <a:pt x="38582" y="64073"/>
                  <a:pt x="40708" y="6248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33" name="Freeform: Shape 17432">
            <a:extLst>
              <a:ext uri="{FF2B5EF4-FFF2-40B4-BE49-F238E27FC236}">
                <a16:creationId xmlns:a16="http://schemas.microsoft.com/office/drawing/2014/main" id="{C6809317-6720-C43C-C472-C8EC0185C55C}"/>
              </a:ext>
            </a:extLst>
          </p:cNvPr>
          <p:cNvSpPr/>
          <p:nvPr/>
        </p:nvSpPr>
        <p:spPr>
          <a:xfrm>
            <a:off x="3515263" y="1074059"/>
            <a:ext cx="19264" cy="88365"/>
          </a:xfrm>
          <a:custGeom>
            <a:avLst/>
            <a:gdLst>
              <a:gd name="connsiteX0" fmla="*/ 10023 w 19264"/>
              <a:gd name="connsiteY0" fmla="*/ 18568 h 88365"/>
              <a:gd name="connsiteX1" fmla="*/ 3114 w 19264"/>
              <a:gd name="connsiteY1" fmla="*/ 16054 h 88365"/>
              <a:gd name="connsiteX2" fmla="*/ 457 w 19264"/>
              <a:gd name="connsiteY2" fmla="*/ 9308 h 88365"/>
              <a:gd name="connsiteX3" fmla="*/ 3114 w 19264"/>
              <a:gd name="connsiteY3" fmla="*/ 2826 h 88365"/>
              <a:gd name="connsiteX4" fmla="*/ 10023 w 19264"/>
              <a:gd name="connsiteY4" fmla="*/ 180 h 88365"/>
              <a:gd name="connsiteX5" fmla="*/ 15071 w 19264"/>
              <a:gd name="connsiteY5" fmla="*/ 1371 h 88365"/>
              <a:gd name="connsiteX6" fmla="*/ 18526 w 19264"/>
              <a:gd name="connsiteY6" fmla="*/ 4678 h 88365"/>
              <a:gd name="connsiteX7" fmla="*/ 19722 w 19264"/>
              <a:gd name="connsiteY7" fmla="*/ 9308 h 88365"/>
              <a:gd name="connsiteX8" fmla="*/ 18526 w 19264"/>
              <a:gd name="connsiteY8" fmla="*/ 14070 h 88365"/>
              <a:gd name="connsiteX9" fmla="*/ 15071 w 19264"/>
              <a:gd name="connsiteY9" fmla="*/ 17377 h 88365"/>
              <a:gd name="connsiteX10" fmla="*/ 10023 w 19264"/>
              <a:gd name="connsiteY10" fmla="*/ 18568 h 88365"/>
              <a:gd name="connsiteX11" fmla="*/ 2184 w 19264"/>
              <a:gd name="connsiteY11" fmla="*/ 88546 h 88365"/>
              <a:gd name="connsiteX12" fmla="*/ 2184 w 19264"/>
              <a:gd name="connsiteY12" fmla="*/ 26108 h 88365"/>
              <a:gd name="connsiteX13" fmla="*/ 17994 w 19264"/>
              <a:gd name="connsiteY13" fmla="*/ 26108 h 88365"/>
              <a:gd name="connsiteX14" fmla="*/ 17994 w 19264"/>
              <a:gd name="connsiteY14" fmla="*/ 88546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10023" y="18568"/>
                </a:moveTo>
                <a:cubicBezTo>
                  <a:pt x="7166" y="18568"/>
                  <a:pt x="4874" y="17741"/>
                  <a:pt x="3114" y="16054"/>
                </a:cubicBezTo>
                <a:cubicBezTo>
                  <a:pt x="1320" y="14302"/>
                  <a:pt x="457" y="12053"/>
                  <a:pt x="457" y="9308"/>
                </a:cubicBezTo>
                <a:cubicBezTo>
                  <a:pt x="457" y="6662"/>
                  <a:pt x="1320" y="4513"/>
                  <a:pt x="3114" y="2826"/>
                </a:cubicBezTo>
                <a:cubicBezTo>
                  <a:pt x="4874" y="1074"/>
                  <a:pt x="7166" y="180"/>
                  <a:pt x="10023" y="180"/>
                </a:cubicBezTo>
                <a:cubicBezTo>
                  <a:pt x="11949" y="180"/>
                  <a:pt x="13643" y="577"/>
                  <a:pt x="15071" y="1371"/>
                </a:cubicBezTo>
                <a:cubicBezTo>
                  <a:pt x="16566" y="2165"/>
                  <a:pt x="17729" y="3289"/>
                  <a:pt x="18526" y="4678"/>
                </a:cubicBezTo>
                <a:cubicBezTo>
                  <a:pt x="19323" y="6001"/>
                  <a:pt x="19722" y="7555"/>
                  <a:pt x="19722" y="9308"/>
                </a:cubicBezTo>
                <a:cubicBezTo>
                  <a:pt x="19722" y="11094"/>
                  <a:pt x="19323" y="12681"/>
                  <a:pt x="18526" y="14070"/>
                </a:cubicBezTo>
                <a:cubicBezTo>
                  <a:pt x="17729" y="15492"/>
                  <a:pt x="16566" y="16583"/>
                  <a:pt x="15071" y="17377"/>
                </a:cubicBezTo>
                <a:cubicBezTo>
                  <a:pt x="13643" y="18171"/>
                  <a:pt x="11949" y="18568"/>
                  <a:pt x="10023" y="18568"/>
                </a:cubicBezTo>
                <a:close/>
                <a:moveTo>
                  <a:pt x="2184" y="88546"/>
                </a:moveTo>
                <a:lnTo>
                  <a:pt x="2184" y="26108"/>
                </a:lnTo>
                <a:lnTo>
                  <a:pt x="17994" y="26108"/>
                </a:lnTo>
                <a:lnTo>
                  <a:pt x="17994" y="88546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34" name="Freeform: Shape 17433">
            <a:extLst>
              <a:ext uri="{FF2B5EF4-FFF2-40B4-BE49-F238E27FC236}">
                <a16:creationId xmlns:a16="http://schemas.microsoft.com/office/drawing/2014/main" id="{C78403D5-50BD-225D-AEB8-7DA2BFD0D5D6}"/>
              </a:ext>
            </a:extLst>
          </p:cNvPr>
          <p:cNvSpPr/>
          <p:nvPr/>
        </p:nvSpPr>
        <p:spPr>
          <a:xfrm>
            <a:off x="3547319" y="1098796"/>
            <a:ext cx="61780" cy="64818"/>
          </a:xfrm>
          <a:custGeom>
            <a:avLst/>
            <a:gdLst>
              <a:gd name="connsiteX0" fmla="*/ 31284 w 61780"/>
              <a:gd name="connsiteY0" fmla="*/ 64999 h 64818"/>
              <a:gd name="connsiteX1" fmla="*/ 15075 w 61780"/>
              <a:gd name="connsiteY1" fmla="*/ 61295 h 64818"/>
              <a:gd name="connsiteX2" fmla="*/ 4314 w 61780"/>
              <a:gd name="connsiteY2" fmla="*/ 50183 h 64818"/>
              <a:gd name="connsiteX3" fmla="*/ 461 w 61780"/>
              <a:gd name="connsiteY3" fmla="*/ 32590 h 64818"/>
              <a:gd name="connsiteX4" fmla="*/ 4314 w 61780"/>
              <a:gd name="connsiteY4" fmla="*/ 14996 h 64818"/>
              <a:gd name="connsiteX5" fmla="*/ 15075 w 61780"/>
              <a:gd name="connsiteY5" fmla="*/ 4017 h 64818"/>
              <a:gd name="connsiteX6" fmla="*/ 31284 w 61780"/>
              <a:gd name="connsiteY6" fmla="*/ 180 h 64818"/>
              <a:gd name="connsiteX7" fmla="*/ 47494 w 61780"/>
              <a:gd name="connsiteY7" fmla="*/ 4017 h 64818"/>
              <a:gd name="connsiteX8" fmla="*/ 58388 w 61780"/>
              <a:gd name="connsiteY8" fmla="*/ 14996 h 64818"/>
              <a:gd name="connsiteX9" fmla="*/ 62241 w 61780"/>
              <a:gd name="connsiteY9" fmla="*/ 32590 h 64818"/>
              <a:gd name="connsiteX10" fmla="*/ 58388 w 61780"/>
              <a:gd name="connsiteY10" fmla="*/ 50183 h 64818"/>
              <a:gd name="connsiteX11" fmla="*/ 47494 w 61780"/>
              <a:gd name="connsiteY11" fmla="*/ 61295 h 64818"/>
              <a:gd name="connsiteX12" fmla="*/ 31284 w 61780"/>
              <a:gd name="connsiteY12" fmla="*/ 64999 h 64818"/>
              <a:gd name="connsiteX13" fmla="*/ 31284 w 61780"/>
              <a:gd name="connsiteY13" fmla="*/ 51638 h 64818"/>
              <a:gd name="connsiteX14" fmla="*/ 46032 w 61780"/>
              <a:gd name="connsiteY14" fmla="*/ 32590 h 64818"/>
              <a:gd name="connsiteX15" fmla="*/ 42179 w 61780"/>
              <a:gd name="connsiteY15" fmla="*/ 18039 h 64818"/>
              <a:gd name="connsiteX16" fmla="*/ 31284 w 61780"/>
              <a:gd name="connsiteY16" fmla="*/ 13409 h 64818"/>
              <a:gd name="connsiteX17" fmla="*/ 16670 w 61780"/>
              <a:gd name="connsiteY17" fmla="*/ 32590 h 64818"/>
              <a:gd name="connsiteX18" fmla="*/ 31284 w 61780"/>
              <a:gd name="connsiteY18" fmla="*/ 5163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1284" y="64999"/>
                </a:moveTo>
                <a:cubicBezTo>
                  <a:pt x="25173" y="64999"/>
                  <a:pt x="19759" y="63775"/>
                  <a:pt x="15075" y="61295"/>
                </a:cubicBezTo>
                <a:cubicBezTo>
                  <a:pt x="10458" y="58749"/>
                  <a:pt x="6871" y="55045"/>
                  <a:pt x="4314" y="50183"/>
                </a:cubicBezTo>
                <a:cubicBezTo>
                  <a:pt x="1723" y="45355"/>
                  <a:pt x="461" y="39468"/>
                  <a:pt x="461" y="32590"/>
                </a:cubicBezTo>
                <a:cubicBezTo>
                  <a:pt x="461" y="25711"/>
                  <a:pt x="1723" y="19857"/>
                  <a:pt x="4314" y="14996"/>
                </a:cubicBezTo>
                <a:cubicBezTo>
                  <a:pt x="6871" y="10168"/>
                  <a:pt x="10458" y="6497"/>
                  <a:pt x="15075" y="4017"/>
                </a:cubicBezTo>
                <a:cubicBezTo>
                  <a:pt x="19759" y="1470"/>
                  <a:pt x="25173" y="180"/>
                  <a:pt x="31284" y="180"/>
                </a:cubicBezTo>
                <a:cubicBezTo>
                  <a:pt x="37463" y="180"/>
                  <a:pt x="42877" y="1470"/>
                  <a:pt x="47494" y="4017"/>
                </a:cubicBezTo>
                <a:cubicBezTo>
                  <a:pt x="52177" y="6497"/>
                  <a:pt x="55797" y="10168"/>
                  <a:pt x="58388" y="14996"/>
                </a:cubicBezTo>
                <a:cubicBezTo>
                  <a:pt x="60946" y="19857"/>
                  <a:pt x="62241" y="25711"/>
                  <a:pt x="62241" y="32590"/>
                </a:cubicBezTo>
                <a:cubicBezTo>
                  <a:pt x="62241" y="39468"/>
                  <a:pt x="60946" y="45355"/>
                  <a:pt x="58388" y="50183"/>
                </a:cubicBezTo>
                <a:cubicBezTo>
                  <a:pt x="55797" y="55045"/>
                  <a:pt x="52177" y="58749"/>
                  <a:pt x="47494" y="61295"/>
                </a:cubicBezTo>
                <a:cubicBezTo>
                  <a:pt x="42877" y="63775"/>
                  <a:pt x="37463" y="64999"/>
                  <a:pt x="31284" y="64999"/>
                </a:cubicBezTo>
                <a:close/>
                <a:moveTo>
                  <a:pt x="31284" y="51638"/>
                </a:moveTo>
                <a:cubicBezTo>
                  <a:pt x="41116" y="51638"/>
                  <a:pt x="46032" y="45289"/>
                  <a:pt x="46032" y="32590"/>
                </a:cubicBezTo>
                <a:cubicBezTo>
                  <a:pt x="46032" y="25976"/>
                  <a:pt x="44737" y="21147"/>
                  <a:pt x="42179" y="18039"/>
                </a:cubicBezTo>
                <a:cubicBezTo>
                  <a:pt x="39688" y="14963"/>
                  <a:pt x="36067" y="13409"/>
                  <a:pt x="31284" y="13409"/>
                </a:cubicBezTo>
                <a:cubicBezTo>
                  <a:pt x="21519" y="13409"/>
                  <a:pt x="16670" y="19824"/>
                  <a:pt x="16670" y="32590"/>
                </a:cubicBezTo>
                <a:cubicBezTo>
                  <a:pt x="16670" y="45289"/>
                  <a:pt x="21519" y="51638"/>
                  <a:pt x="31284" y="5163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35" name="Freeform: Shape 17434">
            <a:extLst>
              <a:ext uri="{FF2B5EF4-FFF2-40B4-BE49-F238E27FC236}">
                <a16:creationId xmlns:a16="http://schemas.microsoft.com/office/drawing/2014/main" id="{02F943DE-3788-8DD2-29E8-F4BAB97C9D66}"/>
              </a:ext>
            </a:extLst>
          </p:cNvPr>
          <p:cNvSpPr/>
          <p:nvPr/>
        </p:nvSpPr>
        <p:spPr>
          <a:xfrm>
            <a:off x="3623696" y="1098796"/>
            <a:ext cx="56333" cy="63628"/>
          </a:xfrm>
          <a:custGeom>
            <a:avLst/>
            <a:gdLst>
              <a:gd name="connsiteX0" fmla="*/ 469 w 56333"/>
              <a:gd name="connsiteY0" fmla="*/ 63809 h 63628"/>
              <a:gd name="connsiteX1" fmla="*/ 469 w 56333"/>
              <a:gd name="connsiteY1" fmla="*/ 1371 h 63628"/>
              <a:gd name="connsiteX2" fmla="*/ 15615 w 56333"/>
              <a:gd name="connsiteY2" fmla="*/ 1371 h 63628"/>
              <a:gd name="connsiteX3" fmla="*/ 15615 w 56333"/>
              <a:gd name="connsiteY3" fmla="*/ 10498 h 63628"/>
              <a:gd name="connsiteX4" fmla="*/ 16811 w 56333"/>
              <a:gd name="connsiteY4" fmla="*/ 10763 h 63628"/>
              <a:gd name="connsiteX5" fmla="*/ 35810 w 56333"/>
              <a:gd name="connsiteY5" fmla="*/ 180 h 63628"/>
              <a:gd name="connsiteX6" fmla="*/ 51754 w 56333"/>
              <a:gd name="connsiteY6" fmla="*/ 6133 h 63628"/>
              <a:gd name="connsiteX7" fmla="*/ 56802 w 56333"/>
              <a:gd name="connsiteY7" fmla="*/ 23198 h 63628"/>
              <a:gd name="connsiteX8" fmla="*/ 56802 w 56333"/>
              <a:gd name="connsiteY8" fmla="*/ 63809 h 63628"/>
              <a:gd name="connsiteX9" fmla="*/ 41125 w 56333"/>
              <a:gd name="connsiteY9" fmla="*/ 63809 h 63628"/>
              <a:gd name="connsiteX10" fmla="*/ 41125 w 56333"/>
              <a:gd name="connsiteY10" fmla="*/ 25182 h 63628"/>
              <a:gd name="connsiteX11" fmla="*/ 38600 w 56333"/>
              <a:gd name="connsiteY11" fmla="*/ 16187 h 63628"/>
              <a:gd name="connsiteX12" fmla="*/ 30629 w 56333"/>
              <a:gd name="connsiteY12" fmla="*/ 13409 h 63628"/>
              <a:gd name="connsiteX13" fmla="*/ 20000 w 56333"/>
              <a:gd name="connsiteY13" fmla="*/ 17774 h 63628"/>
              <a:gd name="connsiteX14" fmla="*/ 16280 w 56333"/>
              <a:gd name="connsiteY14" fmla="*/ 31399 h 63628"/>
              <a:gd name="connsiteX15" fmla="*/ 16280 w 56333"/>
              <a:gd name="connsiteY15" fmla="*/ 63809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469" y="63809"/>
                </a:moveTo>
                <a:lnTo>
                  <a:pt x="469" y="1371"/>
                </a:lnTo>
                <a:lnTo>
                  <a:pt x="15615" y="1371"/>
                </a:lnTo>
                <a:lnTo>
                  <a:pt x="15615" y="10498"/>
                </a:lnTo>
                <a:lnTo>
                  <a:pt x="16811" y="10763"/>
                </a:lnTo>
                <a:cubicBezTo>
                  <a:pt x="20697" y="3719"/>
                  <a:pt x="27041" y="180"/>
                  <a:pt x="35810" y="180"/>
                </a:cubicBezTo>
                <a:cubicBezTo>
                  <a:pt x="43051" y="180"/>
                  <a:pt x="48366" y="2165"/>
                  <a:pt x="51754" y="6133"/>
                </a:cubicBezTo>
                <a:cubicBezTo>
                  <a:pt x="55108" y="10035"/>
                  <a:pt x="56802" y="15724"/>
                  <a:pt x="56802" y="23198"/>
                </a:cubicBezTo>
                <a:lnTo>
                  <a:pt x="56802" y="63809"/>
                </a:lnTo>
                <a:lnTo>
                  <a:pt x="41125" y="63809"/>
                </a:lnTo>
                <a:lnTo>
                  <a:pt x="41125" y="25182"/>
                </a:lnTo>
                <a:cubicBezTo>
                  <a:pt x="41125" y="20949"/>
                  <a:pt x="40261" y="17972"/>
                  <a:pt x="38600" y="16187"/>
                </a:cubicBezTo>
                <a:cubicBezTo>
                  <a:pt x="36906" y="14335"/>
                  <a:pt x="34249" y="13409"/>
                  <a:pt x="30629" y="13409"/>
                </a:cubicBezTo>
                <a:cubicBezTo>
                  <a:pt x="26111" y="13409"/>
                  <a:pt x="22557" y="14864"/>
                  <a:pt x="20000" y="17774"/>
                </a:cubicBezTo>
                <a:cubicBezTo>
                  <a:pt x="17509" y="20684"/>
                  <a:pt x="16280" y="25248"/>
                  <a:pt x="16280" y="31399"/>
                </a:cubicBezTo>
                <a:lnTo>
                  <a:pt x="16280" y="6380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36" name="Freeform: Shape 17435">
            <a:extLst>
              <a:ext uri="{FF2B5EF4-FFF2-40B4-BE49-F238E27FC236}">
                <a16:creationId xmlns:a16="http://schemas.microsoft.com/office/drawing/2014/main" id="{4D1648D1-D398-4B5C-CA9D-5A6071DFD148}"/>
              </a:ext>
            </a:extLst>
          </p:cNvPr>
          <p:cNvSpPr/>
          <p:nvPr/>
        </p:nvSpPr>
        <p:spPr>
          <a:xfrm>
            <a:off x="2469034" y="1276534"/>
            <a:ext cx="34942" cy="13757"/>
          </a:xfrm>
          <a:custGeom>
            <a:avLst/>
            <a:gdLst>
              <a:gd name="connsiteX0" fmla="*/ 35276 w 34942"/>
              <a:gd name="connsiteY0" fmla="*/ 13957 h 13757"/>
              <a:gd name="connsiteX1" fmla="*/ 334 w 34942"/>
              <a:gd name="connsiteY1" fmla="*/ 13957 h 13757"/>
              <a:gd name="connsiteX2" fmla="*/ 334 w 34942"/>
              <a:gd name="connsiteY2" fmla="*/ 199 h 13757"/>
              <a:gd name="connsiteX3" fmla="*/ 35276 w 34942"/>
              <a:gd name="connsiteY3" fmla="*/ 199 h 1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2" h="13757">
                <a:moveTo>
                  <a:pt x="35276" y="13957"/>
                </a:moveTo>
                <a:lnTo>
                  <a:pt x="334" y="13957"/>
                </a:lnTo>
                <a:lnTo>
                  <a:pt x="334" y="199"/>
                </a:lnTo>
                <a:lnTo>
                  <a:pt x="35276" y="19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37" name="Freeform: Shape 17436">
            <a:extLst>
              <a:ext uri="{FF2B5EF4-FFF2-40B4-BE49-F238E27FC236}">
                <a16:creationId xmlns:a16="http://schemas.microsoft.com/office/drawing/2014/main" id="{26B0BAAF-184A-20EC-652D-B397D745396F}"/>
              </a:ext>
            </a:extLst>
          </p:cNvPr>
          <p:cNvSpPr/>
          <p:nvPr/>
        </p:nvSpPr>
        <p:spPr>
          <a:xfrm>
            <a:off x="2547233" y="1240818"/>
            <a:ext cx="63375" cy="82809"/>
          </a:xfrm>
          <a:custGeom>
            <a:avLst/>
            <a:gdLst>
              <a:gd name="connsiteX0" fmla="*/ 342 w 63375"/>
              <a:gd name="connsiteY0" fmla="*/ 83009 h 82809"/>
              <a:gd name="connsiteX1" fmla="*/ 342 w 63375"/>
              <a:gd name="connsiteY1" fmla="*/ 199 h 82809"/>
              <a:gd name="connsiteX2" fmla="*/ 33823 w 63375"/>
              <a:gd name="connsiteY2" fmla="*/ 199 h 82809"/>
              <a:gd name="connsiteX3" fmla="*/ 53221 w 63375"/>
              <a:gd name="connsiteY3" fmla="*/ 6152 h 82809"/>
              <a:gd name="connsiteX4" fmla="*/ 59864 w 63375"/>
              <a:gd name="connsiteY4" fmla="*/ 22423 h 82809"/>
              <a:gd name="connsiteX5" fmla="*/ 56011 w 63375"/>
              <a:gd name="connsiteY5" fmla="*/ 34858 h 82809"/>
              <a:gd name="connsiteX6" fmla="*/ 44585 w 63375"/>
              <a:gd name="connsiteY6" fmla="*/ 42133 h 82809"/>
              <a:gd name="connsiteX7" fmla="*/ 44585 w 63375"/>
              <a:gd name="connsiteY7" fmla="*/ 43324 h 82809"/>
              <a:gd name="connsiteX8" fmla="*/ 50830 w 63375"/>
              <a:gd name="connsiteY8" fmla="*/ 48483 h 82809"/>
              <a:gd name="connsiteX9" fmla="*/ 55480 w 63375"/>
              <a:gd name="connsiteY9" fmla="*/ 58272 h 82809"/>
              <a:gd name="connsiteX10" fmla="*/ 63717 w 63375"/>
              <a:gd name="connsiteY10" fmla="*/ 83009 h 82809"/>
              <a:gd name="connsiteX11" fmla="*/ 46844 w 63375"/>
              <a:gd name="connsiteY11" fmla="*/ 83009 h 82809"/>
              <a:gd name="connsiteX12" fmla="*/ 38739 w 63375"/>
              <a:gd name="connsiteY12" fmla="*/ 58272 h 82809"/>
              <a:gd name="connsiteX13" fmla="*/ 35949 w 63375"/>
              <a:gd name="connsiteY13" fmla="*/ 52451 h 82809"/>
              <a:gd name="connsiteX14" fmla="*/ 31964 w 63375"/>
              <a:gd name="connsiteY14" fmla="*/ 49409 h 82809"/>
              <a:gd name="connsiteX15" fmla="*/ 25586 w 63375"/>
              <a:gd name="connsiteY15" fmla="*/ 48483 h 82809"/>
              <a:gd name="connsiteX16" fmla="*/ 16817 w 63375"/>
              <a:gd name="connsiteY16" fmla="*/ 48483 h 82809"/>
              <a:gd name="connsiteX17" fmla="*/ 16817 w 63375"/>
              <a:gd name="connsiteY17" fmla="*/ 83009 h 82809"/>
              <a:gd name="connsiteX18" fmla="*/ 31831 w 63375"/>
              <a:gd name="connsiteY18" fmla="*/ 35519 h 82809"/>
              <a:gd name="connsiteX19" fmla="*/ 43788 w 63375"/>
              <a:gd name="connsiteY19" fmla="*/ 24407 h 82809"/>
              <a:gd name="connsiteX20" fmla="*/ 31831 w 63375"/>
              <a:gd name="connsiteY20" fmla="*/ 13163 h 82809"/>
              <a:gd name="connsiteX21" fmla="*/ 16817 w 63375"/>
              <a:gd name="connsiteY21" fmla="*/ 13163 h 82809"/>
              <a:gd name="connsiteX22" fmla="*/ 16817 w 63375"/>
              <a:gd name="connsiteY22" fmla="*/ 35519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3375" h="82809">
                <a:moveTo>
                  <a:pt x="342" y="83009"/>
                </a:moveTo>
                <a:lnTo>
                  <a:pt x="342" y="199"/>
                </a:lnTo>
                <a:lnTo>
                  <a:pt x="33823" y="199"/>
                </a:lnTo>
                <a:cubicBezTo>
                  <a:pt x="42393" y="199"/>
                  <a:pt x="48870" y="2184"/>
                  <a:pt x="53221" y="6152"/>
                </a:cubicBezTo>
                <a:cubicBezTo>
                  <a:pt x="57639" y="10054"/>
                  <a:pt x="59864" y="15478"/>
                  <a:pt x="59864" y="22423"/>
                </a:cubicBezTo>
                <a:cubicBezTo>
                  <a:pt x="59864" y="27450"/>
                  <a:pt x="58569" y="31617"/>
                  <a:pt x="56011" y="34858"/>
                </a:cubicBezTo>
                <a:cubicBezTo>
                  <a:pt x="53421" y="38032"/>
                  <a:pt x="49634" y="40480"/>
                  <a:pt x="44585" y="42133"/>
                </a:cubicBezTo>
                <a:lnTo>
                  <a:pt x="44585" y="43324"/>
                </a:lnTo>
                <a:cubicBezTo>
                  <a:pt x="47143" y="44481"/>
                  <a:pt x="49235" y="46201"/>
                  <a:pt x="50830" y="48483"/>
                </a:cubicBezTo>
                <a:cubicBezTo>
                  <a:pt x="52491" y="50698"/>
                  <a:pt x="54052" y="53973"/>
                  <a:pt x="55480" y="58272"/>
                </a:cubicBezTo>
                <a:lnTo>
                  <a:pt x="63717" y="83009"/>
                </a:lnTo>
                <a:lnTo>
                  <a:pt x="46844" y="83009"/>
                </a:lnTo>
                <a:lnTo>
                  <a:pt x="38739" y="58272"/>
                </a:lnTo>
                <a:cubicBezTo>
                  <a:pt x="37942" y="55824"/>
                  <a:pt x="37012" y="53873"/>
                  <a:pt x="35949" y="52451"/>
                </a:cubicBezTo>
                <a:cubicBezTo>
                  <a:pt x="34886" y="51062"/>
                  <a:pt x="33558" y="50037"/>
                  <a:pt x="31964" y="49409"/>
                </a:cubicBezTo>
                <a:cubicBezTo>
                  <a:pt x="30369" y="48814"/>
                  <a:pt x="28243" y="48483"/>
                  <a:pt x="25586" y="48483"/>
                </a:cubicBezTo>
                <a:lnTo>
                  <a:pt x="16817" y="48483"/>
                </a:lnTo>
                <a:lnTo>
                  <a:pt x="16817" y="83009"/>
                </a:lnTo>
                <a:close/>
                <a:moveTo>
                  <a:pt x="31831" y="35519"/>
                </a:moveTo>
                <a:cubicBezTo>
                  <a:pt x="39802" y="35519"/>
                  <a:pt x="43788" y="31815"/>
                  <a:pt x="43788" y="24407"/>
                </a:cubicBezTo>
                <a:cubicBezTo>
                  <a:pt x="43788" y="16933"/>
                  <a:pt x="39802" y="13163"/>
                  <a:pt x="31831" y="13163"/>
                </a:cubicBezTo>
                <a:lnTo>
                  <a:pt x="16817" y="13163"/>
                </a:lnTo>
                <a:lnTo>
                  <a:pt x="16817" y="3551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38" name="Freeform: Shape 17437">
            <a:extLst>
              <a:ext uri="{FF2B5EF4-FFF2-40B4-BE49-F238E27FC236}">
                <a16:creationId xmlns:a16="http://schemas.microsoft.com/office/drawing/2014/main" id="{57B3FFC2-17DC-882D-30C6-AEC37F81B8B7}"/>
              </a:ext>
            </a:extLst>
          </p:cNvPr>
          <p:cNvSpPr/>
          <p:nvPr/>
        </p:nvSpPr>
        <p:spPr>
          <a:xfrm>
            <a:off x="2619813" y="1259999"/>
            <a:ext cx="57927" cy="64818"/>
          </a:xfrm>
          <a:custGeom>
            <a:avLst/>
            <a:gdLst>
              <a:gd name="connsiteX0" fmla="*/ 56818 w 57927"/>
              <a:gd name="connsiteY0" fmla="*/ 36180 h 64818"/>
              <a:gd name="connsiteX1" fmla="*/ 16428 w 57927"/>
              <a:gd name="connsiteY1" fmla="*/ 36180 h 64818"/>
              <a:gd name="connsiteX2" fmla="*/ 21078 w 57927"/>
              <a:gd name="connsiteY2" fmla="*/ 47954 h 64818"/>
              <a:gd name="connsiteX3" fmla="*/ 31973 w 57927"/>
              <a:gd name="connsiteY3" fmla="*/ 51658 h 64818"/>
              <a:gd name="connsiteX4" fmla="*/ 40741 w 57927"/>
              <a:gd name="connsiteY4" fmla="*/ 49673 h 64818"/>
              <a:gd name="connsiteX5" fmla="*/ 46189 w 57927"/>
              <a:gd name="connsiteY5" fmla="*/ 43588 h 64818"/>
              <a:gd name="connsiteX6" fmla="*/ 47385 w 57927"/>
              <a:gd name="connsiteY6" fmla="*/ 43588 h 64818"/>
              <a:gd name="connsiteX7" fmla="*/ 57748 w 57927"/>
              <a:gd name="connsiteY7" fmla="*/ 50335 h 64818"/>
              <a:gd name="connsiteX8" fmla="*/ 48447 w 57927"/>
              <a:gd name="connsiteY8" fmla="*/ 60917 h 64818"/>
              <a:gd name="connsiteX9" fmla="*/ 31973 w 57927"/>
              <a:gd name="connsiteY9" fmla="*/ 65018 h 64818"/>
              <a:gd name="connsiteX10" fmla="*/ 15099 w 57927"/>
              <a:gd name="connsiteY10" fmla="*/ 61314 h 64818"/>
              <a:gd name="connsiteX11" fmla="*/ 4205 w 57927"/>
              <a:gd name="connsiteY11" fmla="*/ 50335 h 64818"/>
              <a:gd name="connsiteX12" fmla="*/ 352 w 57927"/>
              <a:gd name="connsiteY12" fmla="*/ 32609 h 64818"/>
              <a:gd name="connsiteX13" fmla="*/ 4337 w 57927"/>
              <a:gd name="connsiteY13" fmla="*/ 14750 h 64818"/>
              <a:gd name="connsiteX14" fmla="*/ 15365 w 57927"/>
              <a:gd name="connsiteY14" fmla="*/ 3771 h 64818"/>
              <a:gd name="connsiteX15" fmla="*/ 30777 w 57927"/>
              <a:gd name="connsiteY15" fmla="*/ 199 h 64818"/>
              <a:gd name="connsiteX16" fmla="*/ 51237 w 57927"/>
              <a:gd name="connsiteY16" fmla="*/ 7210 h 64818"/>
              <a:gd name="connsiteX17" fmla="*/ 58279 w 57927"/>
              <a:gd name="connsiteY17" fmla="*/ 27847 h 64818"/>
              <a:gd name="connsiteX18" fmla="*/ 58013 w 57927"/>
              <a:gd name="connsiteY18" fmla="*/ 35387 h 64818"/>
              <a:gd name="connsiteX19" fmla="*/ 43266 w 57927"/>
              <a:gd name="connsiteY19" fmla="*/ 25995 h 64818"/>
              <a:gd name="connsiteX20" fmla="*/ 39811 w 57927"/>
              <a:gd name="connsiteY20" fmla="*/ 15677 h 64818"/>
              <a:gd name="connsiteX21" fmla="*/ 30777 w 57927"/>
              <a:gd name="connsiteY21" fmla="*/ 12369 h 64818"/>
              <a:gd name="connsiteX22" fmla="*/ 16826 w 57927"/>
              <a:gd name="connsiteY22" fmla="*/ 25995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818" y="36180"/>
                </a:moveTo>
                <a:lnTo>
                  <a:pt x="16428" y="36180"/>
                </a:lnTo>
                <a:cubicBezTo>
                  <a:pt x="16860" y="41571"/>
                  <a:pt x="18421" y="45506"/>
                  <a:pt x="21078" y="47954"/>
                </a:cubicBezTo>
                <a:cubicBezTo>
                  <a:pt x="23735" y="50434"/>
                  <a:pt x="27356" y="51658"/>
                  <a:pt x="31973" y="51658"/>
                </a:cubicBezTo>
                <a:cubicBezTo>
                  <a:pt x="35593" y="51658"/>
                  <a:pt x="38516" y="50996"/>
                  <a:pt x="40741" y="49673"/>
                </a:cubicBezTo>
                <a:cubicBezTo>
                  <a:pt x="42934" y="48351"/>
                  <a:pt x="44761" y="46333"/>
                  <a:pt x="46189" y="43588"/>
                </a:cubicBezTo>
                <a:lnTo>
                  <a:pt x="47385" y="43588"/>
                </a:lnTo>
                <a:lnTo>
                  <a:pt x="57748" y="50335"/>
                </a:lnTo>
                <a:cubicBezTo>
                  <a:pt x="55688" y="54667"/>
                  <a:pt x="52599" y="58206"/>
                  <a:pt x="48447" y="60917"/>
                </a:cubicBezTo>
                <a:cubicBezTo>
                  <a:pt x="44362" y="63662"/>
                  <a:pt x="38881" y="65018"/>
                  <a:pt x="31973" y="65018"/>
                </a:cubicBezTo>
                <a:cubicBezTo>
                  <a:pt x="25496" y="65018"/>
                  <a:pt x="19882" y="63795"/>
                  <a:pt x="15099" y="61314"/>
                </a:cubicBezTo>
                <a:cubicBezTo>
                  <a:pt x="10383" y="58867"/>
                  <a:pt x="6762" y="55196"/>
                  <a:pt x="4205" y="50335"/>
                </a:cubicBezTo>
                <a:cubicBezTo>
                  <a:pt x="1614" y="45506"/>
                  <a:pt x="352" y="39587"/>
                  <a:pt x="352" y="32609"/>
                </a:cubicBezTo>
                <a:cubicBezTo>
                  <a:pt x="352" y="25565"/>
                  <a:pt x="1680" y="19612"/>
                  <a:pt x="4337" y="14750"/>
                </a:cubicBezTo>
                <a:cubicBezTo>
                  <a:pt x="7061" y="9823"/>
                  <a:pt x="10748" y="6152"/>
                  <a:pt x="15365" y="3771"/>
                </a:cubicBezTo>
                <a:cubicBezTo>
                  <a:pt x="19949" y="1390"/>
                  <a:pt x="25097" y="199"/>
                  <a:pt x="30777" y="199"/>
                </a:cubicBezTo>
                <a:cubicBezTo>
                  <a:pt x="39712" y="199"/>
                  <a:pt x="46521" y="2547"/>
                  <a:pt x="51237" y="7210"/>
                </a:cubicBezTo>
                <a:cubicBezTo>
                  <a:pt x="55921" y="11906"/>
                  <a:pt x="58279" y="18785"/>
                  <a:pt x="58279" y="27847"/>
                </a:cubicBezTo>
                <a:cubicBezTo>
                  <a:pt x="58279" y="31121"/>
                  <a:pt x="58179" y="33634"/>
                  <a:pt x="58013" y="35387"/>
                </a:cubicBezTo>
                <a:close/>
                <a:moveTo>
                  <a:pt x="43266" y="25995"/>
                </a:moveTo>
                <a:cubicBezTo>
                  <a:pt x="43067" y="21232"/>
                  <a:pt x="41937" y="17793"/>
                  <a:pt x="39811" y="15677"/>
                </a:cubicBezTo>
                <a:cubicBezTo>
                  <a:pt x="37752" y="13494"/>
                  <a:pt x="34763" y="12369"/>
                  <a:pt x="30777" y="12369"/>
                </a:cubicBezTo>
                <a:cubicBezTo>
                  <a:pt x="22872" y="12369"/>
                  <a:pt x="18221" y="16933"/>
                  <a:pt x="16826" y="2599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39" name="Freeform: Shape 17438">
            <a:extLst>
              <a:ext uri="{FF2B5EF4-FFF2-40B4-BE49-F238E27FC236}">
                <a16:creationId xmlns:a16="http://schemas.microsoft.com/office/drawing/2014/main" id="{875D3672-0EAC-0CDC-FFD8-CEEF10245449}"/>
              </a:ext>
            </a:extLst>
          </p:cNvPr>
          <p:cNvSpPr/>
          <p:nvPr/>
        </p:nvSpPr>
        <p:spPr>
          <a:xfrm>
            <a:off x="2688008" y="1236055"/>
            <a:ext cx="60584" cy="88762"/>
          </a:xfrm>
          <a:custGeom>
            <a:avLst/>
            <a:gdLst>
              <a:gd name="connsiteX0" fmla="*/ 25736 w 60584"/>
              <a:gd name="connsiteY0" fmla="*/ 88962 h 88762"/>
              <a:gd name="connsiteX1" fmla="*/ 12583 w 60584"/>
              <a:gd name="connsiteY1" fmla="*/ 85390 h 88762"/>
              <a:gd name="connsiteX2" fmla="*/ 3548 w 60584"/>
              <a:gd name="connsiteY2" fmla="*/ 74543 h 88762"/>
              <a:gd name="connsiteX3" fmla="*/ 360 w 60584"/>
              <a:gd name="connsiteY3" fmla="*/ 56552 h 88762"/>
              <a:gd name="connsiteX4" fmla="*/ 3681 w 60584"/>
              <a:gd name="connsiteY4" fmla="*/ 38562 h 88762"/>
              <a:gd name="connsiteX5" fmla="*/ 12849 w 60584"/>
              <a:gd name="connsiteY5" fmla="*/ 27715 h 88762"/>
              <a:gd name="connsiteX6" fmla="*/ 26533 w 60584"/>
              <a:gd name="connsiteY6" fmla="*/ 24143 h 88762"/>
              <a:gd name="connsiteX7" fmla="*/ 36631 w 60584"/>
              <a:gd name="connsiteY7" fmla="*/ 26127 h 88762"/>
              <a:gd name="connsiteX8" fmla="*/ 43938 w 60584"/>
              <a:gd name="connsiteY8" fmla="*/ 32345 h 88762"/>
              <a:gd name="connsiteX9" fmla="*/ 45134 w 60584"/>
              <a:gd name="connsiteY9" fmla="*/ 32080 h 88762"/>
              <a:gd name="connsiteX10" fmla="*/ 45134 w 60584"/>
              <a:gd name="connsiteY10" fmla="*/ 199 h 88762"/>
              <a:gd name="connsiteX11" fmla="*/ 60944 w 60584"/>
              <a:gd name="connsiteY11" fmla="*/ 199 h 88762"/>
              <a:gd name="connsiteX12" fmla="*/ 60944 w 60584"/>
              <a:gd name="connsiteY12" fmla="*/ 87771 h 88762"/>
              <a:gd name="connsiteX13" fmla="*/ 45134 w 60584"/>
              <a:gd name="connsiteY13" fmla="*/ 87771 h 88762"/>
              <a:gd name="connsiteX14" fmla="*/ 45134 w 60584"/>
              <a:gd name="connsiteY14" fmla="*/ 79702 h 88762"/>
              <a:gd name="connsiteX15" fmla="*/ 43938 w 60584"/>
              <a:gd name="connsiteY15" fmla="*/ 79437 h 88762"/>
              <a:gd name="connsiteX16" fmla="*/ 36764 w 60584"/>
              <a:gd name="connsiteY16" fmla="*/ 86448 h 88762"/>
              <a:gd name="connsiteX17" fmla="*/ 25736 w 60584"/>
              <a:gd name="connsiteY17" fmla="*/ 88962 h 88762"/>
              <a:gd name="connsiteX18" fmla="*/ 30918 w 60584"/>
              <a:gd name="connsiteY18" fmla="*/ 75601 h 88762"/>
              <a:gd name="connsiteX19" fmla="*/ 41414 w 60584"/>
              <a:gd name="connsiteY19" fmla="*/ 70971 h 88762"/>
              <a:gd name="connsiteX20" fmla="*/ 45267 w 60584"/>
              <a:gd name="connsiteY20" fmla="*/ 56552 h 88762"/>
              <a:gd name="connsiteX21" fmla="*/ 41414 w 60584"/>
              <a:gd name="connsiteY21" fmla="*/ 42134 h 88762"/>
              <a:gd name="connsiteX22" fmla="*/ 30918 w 60584"/>
              <a:gd name="connsiteY22" fmla="*/ 37371 h 88762"/>
              <a:gd name="connsiteX23" fmla="*/ 20289 w 60584"/>
              <a:gd name="connsiteY23" fmla="*/ 42001 h 88762"/>
              <a:gd name="connsiteX24" fmla="*/ 16569 w 60584"/>
              <a:gd name="connsiteY24" fmla="*/ 56552 h 88762"/>
              <a:gd name="connsiteX25" fmla="*/ 20289 w 60584"/>
              <a:gd name="connsiteY25" fmla="*/ 71104 h 88762"/>
              <a:gd name="connsiteX26" fmla="*/ 30918 w 60584"/>
              <a:gd name="connsiteY26" fmla="*/ 75601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84" h="88762">
                <a:moveTo>
                  <a:pt x="25736" y="88962"/>
                </a:moveTo>
                <a:cubicBezTo>
                  <a:pt x="20754" y="88962"/>
                  <a:pt x="16369" y="87771"/>
                  <a:pt x="12583" y="85390"/>
                </a:cubicBezTo>
                <a:cubicBezTo>
                  <a:pt x="8763" y="83009"/>
                  <a:pt x="5740" y="79404"/>
                  <a:pt x="3548" y="74543"/>
                </a:cubicBezTo>
                <a:cubicBezTo>
                  <a:pt x="1422" y="69715"/>
                  <a:pt x="360" y="63696"/>
                  <a:pt x="360" y="56552"/>
                </a:cubicBezTo>
                <a:cubicBezTo>
                  <a:pt x="360" y="49409"/>
                  <a:pt x="1456" y="43423"/>
                  <a:pt x="3681" y="38562"/>
                </a:cubicBezTo>
                <a:cubicBezTo>
                  <a:pt x="5873" y="33734"/>
                  <a:pt x="8929" y="30096"/>
                  <a:pt x="12849" y="27715"/>
                </a:cubicBezTo>
                <a:cubicBezTo>
                  <a:pt x="16834" y="25334"/>
                  <a:pt x="21385" y="24143"/>
                  <a:pt x="26533" y="24143"/>
                </a:cubicBezTo>
                <a:cubicBezTo>
                  <a:pt x="30419" y="24143"/>
                  <a:pt x="33774" y="24805"/>
                  <a:pt x="36631" y="26127"/>
                </a:cubicBezTo>
                <a:cubicBezTo>
                  <a:pt x="39554" y="27450"/>
                  <a:pt x="41978" y="29534"/>
                  <a:pt x="43938" y="32345"/>
                </a:cubicBezTo>
                <a:lnTo>
                  <a:pt x="45134" y="32080"/>
                </a:lnTo>
                <a:lnTo>
                  <a:pt x="45134" y="199"/>
                </a:lnTo>
                <a:lnTo>
                  <a:pt x="60944" y="199"/>
                </a:lnTo>
                <a:lnTo>
                  <a:pt x="60944" y="87771"/>
                </a:lnTo>
                <a:lnTo>
                  <a:pt x="45134" y="87771"/>
                </a:lnTo>
                <a:lnTo>
                  <a:pt x="45134" y="79702"/>
                </a:lnTo>
                <a:lnTo>
                  <a:pt x="43938" y="79437"/>
                </a:lnTo>
                <a:cubicBezTo>
                  <a:pt x="42244" y="82348"/>
                  <a:pt x="39853" y="84696"/>
                  <a:pt x="36764" y="86448"/>
                </a:cubicBezTo>
                <a:cubicBezTo>
                  <a:pt x="33741" y="88102"/>
                  <a:pt x="30054" y="88962"/>
                  <a:pt x="25736" y="88962"/>
                </a:cubicBezTo>
                <a:close/>
                <a:moveTo>
                  <a:pt x="30918" y="75601"/>
                </a:moveTo>
                <a:cubicBezTo>
                  <a:pt x="35335" y="75601"/>
                  <a:pt x="38823" y="74080"/>
                  <a:pt x="41414" y="70971"/>
                </a:cubicBezTo>
                <a:cubicBezTo>
                  <a:pt x="43971" y="67797"/>
                  <a:pt x="45267" y="63001"/>
                  <a:pt x="45267" y="56552"/>
                </a:cubicBezTo>
                <a:cubicBezTo>
                  <a:pt x="45267" y="50137"/>
                  <a:pt x="43971" y="45308"/>
                  <a:pt x="41414" y="42134"/>
                </a:cubicBezTo>
                <a:cubicBezTo>
                  <a:pt x="38823" y="38959"/>
                  <a:pt x="35335" y="37371"/>
                  <a:pt x="30918" y="37371"/>
                </a:cubicBezTo>
                <a:cubicBezTo>
                  <a:pt x="26301" y="37371"/>
                  <a:pt x="22747" y="38926"/>
                  <a:pt x="20289" y="42001"/>
                </a:cubicBezTo>
                <a:cubicBezTo>
                  <a:pt x="17798" y="45110"/>
                  <a:pt x="16569" y="49938"/>
                  <a:pt x="16569" y="56552"/>
                </a:cubicBezTo>
                <a:cubicBezTo>
                  <a:pt x="16569" y="63167"/>
                  <a:pt x="17798" y="68028"/>
                  <a:pt x="20289" y="71104"/>
                </a:cubicBezTo>
                <a:cubicBezTo>
                  <a:pt x="22747" y="74113"/>
                  <a:pt x="26301" y="75601"/>
                  <a:pt x="30918" y="7560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40" name="Freeform: Shape 17439">
            <a:extLst>
              <a:ext uri="{FF2B5EF4-FFF2-40B4-BE49-F238E27FC236}">
                <a16:creationId xmlns:a16="http://schemas.microsoft.com/office/drawing/2014/main" id="{5E797B07-C98A-8EB9-1659-E319FD061D6E}"/>
              </a:ext>
            </a:extLst>
          </p:cNvPr>
          <p:cNvSpPr/>
          <p:nvPr/>
        </p:nvSpPr>
        <p:spPr>
          <a:xfrm>
            <a:off x="2765734" y="1261190"/>
            <a:ext cx="55403" cy="63628"/>
          </a:xfrm>
          <a:custGeom>
            <a:avLst/>
            <a:gdLst>
              <a:gd name="connsiteX0" fmla="*/ 20962 w 55403"/>
              <a:gd name="connsiteY0" fmla="*/ 63828 h 63628"/>
              <a:gd name="connsiteX1" fmla="*/ 5417 w 55403"/>
              <a:gd name="connsiteY1" fmla="*/ 58139 h 63628"/>
              <a:gd name="connsiteX2" fmla="*/ 368 w 55403"/>
              <a:gd name="connsiteY2" fmla="*/ 41604 h 63628"/>
              <a:gd name="connsiteX3" fmla="*/ 368 w 55403"/>
              <a:gd name="connsiteY3" fmla="*/ 199 h 63628"/>
              <a:gd name="connsiteX4" fmla="*/ 16046 w 55403"/>
              <a:gd name="connsiteY4" fmla="*/ 199 h 63628"/>
              <a:gd name="connsiteX5" fmla="*/ 16046 w 55403"/>
              <a:gd name="connsiteY5" fmla="*/ 39620 h 63628"/>
              <a:gd name="connsiteX6" fmla="*/ 18570 w 55403"/>
              <a:gd name="connsiteY6" fmla="*/ 47954 h 63628"/>
              <a:gd name="connsiteX7" fmla="*/ 26276 w 55403"/>
              <a:gd name="connsiteY7" fmla="*/ 50599 h 63628"/>
              <a:gd name="connsiteX8" fmla="*/ 36374 w 55403"/>
              <a:gd name="connsiteY8" fmla="*/ 46366 h 63628"/>
              <a:gd name="connsiteX9" fmla="*/ 40094 w 55403"/>
              <a:gd name="connsiteY9" fmla="*/ 32873 h 63628"/>
              <a:gd name="connsiteX10" fmla="*/ 40094 w 55403"/>
              <a:gd name="connsiteY10" fmla="*/ 199 h 63628"/>
              <a:gd name="connsiteX11" fmla="*/ 55772 w 55403"/>
              <a:gd name="connsiteY11" fmla="*/ 199 h 63628"/>
              <a:gd name="connsiteX12" fmla="*/ 55772 w 55403"/>
              <a:gd name="connsiteY12" fmla="*/ 62637 h 63628"/>
              <a:gd name="connsiteX13" fmla="*/ 40625 w 55403"/>
              <a:gd name="connsiteY13" fmla="*/ 62637 h 63628"/>
              <a:gd name="connsiteX14" fmla="*/ 40625 w 55403"/>
              <a:gd name="connsiteY14" fmla="*/ 53510 h 63628"/>
              <a:gd name="connsiteX15" fmla="*/ 39430 w 55403"/>
              <a:gd name="connsiteY15" fmla="*/ 53113 h 63628"/>
              <a:gd name="connsiteX16" fmla="*/ 32122 w 55403"/>
              <a:gd name="connsiteY16" fmla="*/ 61182 h 63628"/>
              <a:gd name="connsiteX17" fmla="*/ 20962 w 55403"/>
              <a:gd name="connsiteY17" fmla="*/ 63828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403" h="63628">
                <a:moveTo>
                  <a:pt x="20962" y="63828"/>
                </a:moveTo>
                <a:cubicBezTo>
                  <a:pt x="13953" y="63828"/>
                  <a:pt x="8772" y="61943"/>
                  <a:pt x="5417" y="58139"/>
                </a:cubicBezTo>
                <a:cubicBezTo>
                  <a:pt x="2029" y="54270"/>
                  <a:pt x="368" y="48747"/>
                  <a:pt x="368" y="41604"/>
                </a:cubicBezTo>
                <a:lnTo>
                  <a:pt x="368" y="199"/>
                </a:lnTo>
                <a:lnTo>
                  <a:pt x="16046" y="199"/>
                </a:lnTo>
                <a:lnTo>
                  <a:pt x="16046" y="39620"/>
                </a:lnTo>
                <a:cubicBezTo>
                  <a:pt x="16046" y="43423"/>
                  <a:pt x="16876" y="46201"/>
                  <a:pt x="18570" y="47954"/>
                </a:cubicBezTo>
                <a:cubicBezTo>
                  <a:pt x="20231" y="49739"/>
                  <a:pt x="22822" y="50599"/>
                  <a:pt x="26276" y="50599"/>
                </a:cubicBezTo>
                <a:cubicBezTo>
                  <a:pt x="30594" y="50599"/>
                  <a:pt x="33982" y="49210"/>
                  <a:pt x="36374" y="46366"/>
                </a:cubicBezTo>
                <a:cubicBezTo>
                  <a:pt x="38832" y="43456"/>
                  <a:pt x="40094" y="38958"/>
                  <a:pt x="40094" y="32873"/>
                </a:cubicBezTo>
                <a:lnTo>
                  <a:pt x="40094" y="199"/>
                </a:lnTo>
                <a:lnTo>
                  <a:pt x="55772" y="199"/>
                </a:lnTo>
                <a:lnTo>
                  <a:pt x="55772" y="62637"/>
                </a:lnTo>
                <a:lnTo>
                  <a:pt x="40625" y="62637"/>
                </a:lnTo>
                <a:lnTo>
                  <a:pt x="40625" y="53510"/>
                </a:lnTo>
                <a:lnTo>
                  <a:pt x="39430" y="53113"/>
                </a:lnTo>
                <a:cubicBezTo>
                  <a:pt x="37470" y="56750"/>
                  <a:pt x="35045" y="59429"/>
                  <a:pt x="32122" y="61182"/>
                </a:cubicBezTo>
                <a:cubicBezTo>
                  <a:pt x="29199" y="62935"/>
                  <a:pt x="25479" y="63828"/>
                  <a:pt x="20962" y="6382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41" name="Freeform: Shape 17440">
            <a:extLst>
              <a:ext uri="{FF2B5EF4-FFF2-40B4-BE49-F238E27FC236}">
                <a16:creationId xmlns:a16="http://schemas.microsoft.com/office/drawing/2014/main" id="{F78A5918-FD9E-C7C8-FDB9-24E4BFAAAE9F}"/>
              </a:ext>
            </a:extLst>
          </p:cNvPr>
          <p:cNvSpPr/>
          <p:nvPr/>
        </p:nvSpPr>
        <p:spPr>
          <a:xfrm>
            <a:off x="2835784" y="1259999"/>
            <a:ext cx="57130" cy="64818"/>
          </a:xfrm>
          <a:custGeom>
            <a:avLst/>
            <a:gdLst>
              <a:gd name="connsiteX0" fmla="*/ 31334 w 57130"/>
              <a:gd name="connsiteY0" fmla="*/ 65018 h 64818"/>
              <a:gd name="connsiteX1" fmla="*/ 15257 w 57130"/>
              <a:gd name="connsiteY1" fmla="*/ 61314 h 64818"/>
              <a:gd name="connsiteX2" fmla="*/ 4230 w 57130"/>
              <a:gd name="connsiteY2" fmla="*/ 50202 h 64818"/>
              <a:gd name="connsiteX3" fmla="*/ 377 w 57130"/>
              <a:gd name="connsiteY3" fmla="*/ 32609 h 64818"/>
              <a:gd name="connsiteX4" fmla="*/ 4230 w 57130"/>
              <a:gd name="connsiteY4" fmla="*/ 15015 h 64818"/>
              <a:gd name="connsiteX5" fmla="*/ 15125 w 57130"/>
              <a:gd name="connsiteY5" fmla="*/ 4036 h 64818"/>
              <a:gd name="connsiteX6" fmla="*/ 31068 w 57130"/>
              <a:gd name="connsiteY6" fmla="*/ 199 h 64818"/>
              <a:gd name="connsiteX7" fmla="*/ 56577 w 57130"/>
              <a:gd name="connsiteY7" fmla="*/ 14486 h 64818"/>
              <a:gd name="connsiteX8" fmla="*/ 45683 w 57130"/>
              <a:gd name="connsiteY8" fmla="*/ 22158 h 64818"/>
              <a:gd name="connsiteX9" fmla="*/ 44487 w 57130"/>
              <a:gd name="connsiteY9" fmla="*/ 22158 h 64818"/>
              <a:gd name="connsiteX10" fmla="*/ 39438 w 57130"/>
              <a:gd name="connsiteY10" fmla="*/ 15677 h 64818"/>
              <a:gd name="connsiteX11" fmla="*/ 31068 w 57130"/>
              <a:gd name="connsiteY11" fmla="*/ 13428 h 64818"/>
              <a:gd name="connsiteX12" fmla="*/ 20439 w 57130"/>
              <a:gd name="connsiteY12" fmla="*/ 18190 h 64818"/>
              <a:gd name="connsiteX13" fmla="*/ 16586 w 57130"/>
              <a:gd name="connsiteY13" fmla="*/ 32609 h 64818"/>
              <a:gd name="connsiteX14" fmla="*/ 20439 w 57130"/>
              <a:gd name="connsiteY14" fmla="*/ 47028 h 64818"/>
              <a:gd name="connsiteX15" fmla="*/ 31334 w 57130"/>
              <a:gd name="connsiteY15" fmla="*/ 51658 h 64818"/>
              <a:gd name="connsiteX16" fmla="*/ 39970 w 57130"/>
              <a:gd name="connsiteY16" fmla="*/ 49012 h 64818"/>
              <a:gd name="connsiteX17" fmla="*/ 45151 w 57130"/>
              <a:gd name="connsiteY17" fmla="*/ 41075 h 64818"/>
              <a:gd name="connsiteX18" fmla="*/ 46347 w 57130"/>
              <a:gd name="connsiteY18" fmla="*/ 40943 h 64818"/>
              <a:gd name="connsiteX19" fmla="*/ 57507 w 57130"/>
              <a:gd name="connsiteY19" fmla="*/ 47028 h 64818"/>
              <a:gd name="connsiteX20" fmla="*/ 48606 w 57130"/>
              <a:gd name="connsiteY20" fmla="*/ 59991 h 64818"/>
              <a:gd name="connsiteX21" fmla="*/ 31334 w 57130"/>
              <a:gd name="connsiteY21" fmla="*/ 6501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30" h="64818">
                <a:moveTo>
                  <a:pt x="31334" y="65018"/>
                </a:moveTo>
                <a:cubicBezTo>
                  <a:pt x="25288" y="65018"/>
                  <a:pt x="19941" y="63795"/>
                  <a:pt x="15257" y="61314"/>
                </a:cubicBezTo>
                <a:cubicBezTo>
                  <a:pt x="10541" y="58768"/>
                  <a:pt x="6887" y="55064"/>
                  <a:pt x="4230" y="50202"/>
                </a:cubicBezTo>
                <a:cubicBezTo>
                  <a:pt x="1639" y="45374"/>
                  <a:pt x="377" y="39487"/>
                  <a:pt x="377" y="32609"/>
                </a:cubicBezTo>
                <a:cubicBezTo>
                  <a:pt x="377" y="25730"/>
                  <a:pt x="1639" y="19876"/>
                  <a:pt x="4230" y="15015"/>
                </a:cubicBezTo>
                <a:cubicBezTo>
                  <a:pt x="6887" y="10187"/>
                  <a:pt x="10508" y="6516"/>
                  <a:pt x="15125" y="4036"/>
                </a:cubicBezTo>
                <a:cubicBezTo>
                  <a:pt x="19808" y="1489"/>
                  <a:pt x="25122" y="199"/>
                  <a:pt x="31068" y="199"/>
                </a:cubicBezTo>
                <a:cubicBezTo>
                  <a:pt x="44354" y="199"/>
                  <a:pt x="52857" y="4962"/>
                  <a:pt x="56577" y="14486"/>
                </a:cubicBezTo>
                <a:lnTo>
                  <a:pt x="45683" y="22158"/>
                </a:lnTo>
                <a:lnTo>
                  <a:pt x="44487" y="22158"/>
                </a:lnTo>
                <a:cubicBezTo>
                  <a:pt x="43225" y="19248"/>
                  <a:pt x="41564" y="17099"/>
                  <a:pt x="39438" y="15677"/>
                </a:cubicBezTo>
                <a:cubicBezTo>
                  <a:pt x="37379" y="14188"/>
                  <a:pt x="34589" y="13428"/>
                  <a:pt x="31068" y="13428"/>
                </a:cubicBezTo>
                <a:cubicBezTo>
                  <a:pt x="26551" y="13428"/>
                  <a:pt x="22997" y="15015"/>
                  <a:pt x="20439" y="18190"/>
                </a:cubicBezTo>
                <a:cubicBezTo>
                  <a:pt x="17848" y="21299"/>
                  <a:pt x="16586" y="26094"/>
                  <a:pt x="16586" y="32609"/>
                </a:cubicBezTo>
                <a:cubicBezTo>
                  <a:pt x="16586" y="39058"/>
                  <a:pt x="17848" y="43853"/>
                  <a:pt x="20439" y="47028"/>
                </a:cubicBezTo>
                <a:cubicBezTo>
                  <a:pt x="23096" y="50136"/>
                  <a:pt x="26717" y="51658"/>
                  <a:pt x="31334" y="51658"/>
                </a:cubicBezTo>
                <a:cubicBezTo>
                  <a:pt x="34788" y="51658"/>
                  <a:pt x="37645" y="50798"/>
                  <a:pt x="39970" y="49012"/>
                </a:cubicBezTo>
                <a:cubicBezTo>
                  <a:pt x="42361" y="47160"/>
                  <a:pt x="44088" y="44514"/>
                  <a:pt x="45151" y="41075"/>
                </a:cubicBezTo>
                <a:lnTo>
                  <a:pt x="46347" y="40943"/>
                </a:lnTo>
                <a:lnTo>
                  <a:pt x="57507" y="47028"/>
                </a:lnTo>
                <a:cubicBezTo>
                  <a:pt x="55913" y="52319"/>
                  <a:pt x="52924" y="56651"/>
                  <a:pt x="48606" y="59991"/>
                </a:cubicBezTo>
                <a:cubicBezTo>
                  <a:pt x="44354" y="63365"/>
                  <a:pt x="38575" y="65018"/>
                  <a:pt x="31334" y="6501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42" name="Freeform: Shape 17441">
            <a:extLst>
              <a:ext uri="{FF2B5EF4-FFF2-40B4-BE49-F238E27FC236}">
                <a16:creationId xmlns:a16="http://schemas.microsoft.com/office/drawing/2014/main" id="{5C654415-E67C-59B0-972C-2951B48D9EAF}"/>
              </a:ext>
            </a:extLst>
          </p:cNvPr>
          <p:cNvSpPr/>
          <p:nvPr/>
        </p:nvSpPr>
        <p:spPr>
          <a:xfrm>
            <a:off x="2900459" y="1259999"/>
            <a:ext cx="57927" cy="64818"/>
          </a:xfrm>
          <a:custGeom>
            <a:avLst/>
            <a:gdLst>
              <a:gd name="connsiteX0" fmla="*/ 56851 w 57927"/>
              <a:gd name="connsiteY0" fmla="*/ 36180 h 64818"/>
              <a:gd name="connsiteX1" fmla="*/ 16461 w 57927"/>
              <a:gd name="connsiteY1" fmla="*/ 36180 h 64818"/>
              <a:gd name="connsiteX2" fmla="*/ 21111 w 57927"/>
              <a:gd name="connsiteY2" fmla="*/ 47954 h 64818"/>
              <a:gd name="connsiteX3" fmla="*/ 32006 w 57927"/>
              <a:gd name="connsiteY3" fmla="*/ 51658 h 64818"/>
              <a:gd name="connsiteX4" fmla="*/ 40774 w 57927"/>
              <a:gd name="connsiteY4" fmla="*/ 49673 h 64818"/>
              <a:gd name="connsiteX5" fmla="*/ 46222 w 57927"/>
              <a:gd name="connsiteY5" fmla="*/ 43588 h 64818"/>
              <a:gd name="connsiteX6" fmla="*/ 47418 w 57927"/>
              <a:gd name="connsiteY6" fmla="*/ 43588 h 64818"/>
              <a:gd name="connsiteX7" fmla="*/ 57781 w 57927"/>
              <a:gd name="connsiteY7" fmla="*/ 50335 h 64818"/>
              <a:gd name="connsiteX8" fmla="*/ 48480 w 57927"/>
              <a:gd name="connsiteY8" fmla="*/ 60917 h 64818"/>
              <a:gd name="connsiteX9" fmla="*/ 32006 w 57927"/>
              <a:gd name="connsiteY9" fmla="*/ 65018 h 64818"/>
              <a:gd name="connsiteX10" fmla="*/ 15132 w 57927"/>
              <a:gd name="connsiteY10" fmla="*/ 61314 h 64818"/>
              <a:gd name="connsiteX11" fmla="*/ 4238 w 57927"/>
              <a:gd name="connsiteY11" fmla="*/ 50335 h 64818"/>
              <a:gd name="connsiteX12" fmla="*/ 385 w 57927"/>
              <a:gd name="connsiteY12" fmla="*/ 32609 h 64818"/>
              <a:gd name="connsiteX13" fmla="*/ 4370 w 57927"/>
              <a:gd name="connsiteY13" fmla="*/ 14750 h 64818"/>
              <a:gd name="connsiteX14" fmla="*/ 15398 w 57927"/>
              <a:gd name="connsiteY14" fmla="*/ 3771 h 64818"/>
              <a:gd name="connsiteX15" fmla="*/ 30810 w 57927"/>
              <a:gd name="connsiteY15" fmla="*/ 199 h 64818"/>
              <a:gd name="connsiteX16" fmla="*/ 51270 w 57927"/>
              <a:gd name="connsiteY16" fmla="*/ 7210 h 64818"/>
              <a:gd name="connsiteX17" fmla="*/ 58312 w 57927"/>
              <a:gd name="connsiteY17" fmla="*/ 27847 h 64818"/>
              <a:gd name="connsiteX18" fmla="*/ 58046 w 57927"/>
              <a:gd name="connsiteY18" fmla="*/ 35387 h 64818"/>
              <a:gd name="connsiteX19" fmla="*/ 43299 w 57927"/>
              <a:gd name="connsiteY19" fmla="*/ 25995 h 64818"/>
              <a:gd name="connsiteX20" fmla="*/ 39844 w 57927"/>
              <a:gd name="connsiteY20" fmla="*/ 15677 h 64818"/>
              <a:gd name="connsiteX21" fmla="*/ 30810 w 57927"/>
              <a:gd name="connsiteY21" fmla="*/ 12369 h 64818"/>
              <a:gd name="connsiteX22" fmla="*/ 16859 w 57927"/>
              <a:gd name="connsiteY22" fmla="*/ 25995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851" y="36180"/>
                </a:moveTo>
                <a:lnTo>
                  <a:pt x="16461" y="36180"/>
                </a:lnTo>
                <a:cubicBezTo>
                  <a:pt x="16893" y="41571"/>
                  <a:pt x="18454" y="45506"/>
                  <a:pt x="21111" y="47954"/>
                </a:cubicBezTo>
                <a:cubicBezTo>
                  <a:pt x="23768" y="50434"/>
                  <a:pt x="27389" y="51658"/>
                  <a:pt x="32006" y="51658"/>
                </a:cubicBezTo>
                <a:cubicBezTo>
                  <a:pt x="35626" y="51658"/>
                  <a:pt x="38549" y="50996"/>
                  <a:pt x="40774" y="49673"/>
                </a:cubicBezTo>
                <a:cubicBezTo>
                  <a:pt x="42967" y="48351"/>
                  <a:pt x="44794" y="46333"/>
                  <a:pt x="46222" y="43588"/>
                </a:cubicBezTo>
                <a:lnTo>
                  <a:pt x="47418" y="43588"/>
                </a:lnTo>
                <a:lnTo>
                  <a:pt x="57781" y="50335"/>
                </a:lnTo>
                <a:cubicBezTo>
                  <a:pt x="55721" y="54667"/>
                  <a:pt x="52632" y="58206"/>
                  <a:pt x="48480" y="60917"/>
                </a:cubicBezTo>
                <a:cubicBezTo>
                  <a:pt x="44395" y="63662"/>
                  <a:pt x="38914" y="65018"/>
                  <a:pt x="32006" y="65018"/>
                </a:cubicBezTo>
                <a:cubicBezTo>
                  <a:pt x="25529" y="65018"/>
                  <a:pt x="19915" y="63795"/>
                  <a:pt x="15132" y="61314"/>
                </a:cubicBezTo>
                <a:cubicBezTo>
                  <a:pt x="10416" y="58867"/>
                  <a:pt x="6795" y="55196"/>
                  <a:pt x="4238" y="50335"/>
                </a:cubicBezTo>
                <a:cubicBezTo>
                  <a:pt x="1647" y="45506"/>
                  <a:pt x="385" y="39587"/>
                  <a:pt x="385" y="32609"/>
                </a:cubicBezTo>
                <a:cubicBezTo>
                  <a:pt x="385" y="25565"/>
                  <a:pt x="1713" y="19612"/>
                  <a:pt x="4370" y="14750"/>
                </a:cubicBezTo>
                <a:cubicBezTo>
                  <a:pt x="7094" y="9823"/>
                  <a:pt x="10781" y="6152"/>
                  <a:pt x="15398" y="3771"/>
                </a:cubicBezTo>
                <a:cubicBezTo>
                  <a:pt x="19982" y="1390"/>
                  <a:pt x="25130" y="199"/>
                  <a:pt x="30810" y="199"/>
                </a:cubicBezTo>
                <a:cubicBezTo>
                  <a:pt x="39745" y="199"/>
                  <a:pt x="46554" y="2547"/>
                  <a:pt x="51270" y="7210"/>
                </a:cubicBezTo>
                <a:cubicBezTo>
                  <a:pt x="55954" y="11906"/>
                  <a:pt x="58312" y="18785"/>
                  <a:pt x="58312" y="27847"/>
                </a:cubicBezTo>
                <a:cubicBezTo>
                  <a:pt x="58312" y="31121"/>
                  <a:pt x="58213" y="33634"/>
                  <a:pt x="58046" y="35387"/>
                </a:cubicBezTo>
                <a:close/>
                <a:moveTo>
                  <a:pt x="43299" y="25995"/>
                </a:moveTo>
                <a:cubicBezTo>
                  <a:pt x="43100" y="21232"/>
                  <a:pt x="41970" y="17793"/>
                  <a:pt x="39844" y="15677"/>
                </a:cubicBezTo>
                <a:cubicBezTo>
                  <a:pt x="37785" y="13494"/>
                  <a:pt x="34796" y="12369"/>
                  <a:pt x="30810" y="12369"/>
                </a:cubicBezTo>
                <a:cubicBezTo>
                  <a:pt x="22905" y="12369"/>
                  <a:pt x="18254" y="16933"/>
                  <a:pt x="16859" y="2599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43" name="Freeform: Shape 17442">
            <a:extLst>
              <a:ext uri="{FF2B5EF4-FFF2-40B4-BE49-F238E27FC236}">
                <a16:creationId xmlns:a16="http://schemas.microsoft.com/office/drawing/2014/main" id="{92E347D2-D205-49F6-AF3D-6C9C535AA481}"/>
              </a:ext>
            </a:extLst>
          </p:cNvPr>
          <p:cNvSpPr/>
          <p:nvPr/>
        </p:nvSpPr>
        <p:spPr>
          <a:xfrm>
            <a:off x="2968663" y="1236055"/>
            <a:ext cx="60584" cy="88762"/>
          </a:xfrm>
          <a:custGeom>
            <a:avLst/>
            <a:gdLst>
              <a:gd name="connsiteX0" fmla="*/ 25769 w 60584"/>
              <a:gd name="connsiteY0" fmla="*/ 88962 h 88762"/>
              <a:gd name="connsiteX1" fmla="*/ 12616 w 60584"/>
              <a:gd name="connsiteY1" fmla="*/ 85390 h 88762"/>
              <a:gd name="connsiteX2" fmla="*/ 3581 w 60584"/>
              <a:gd name="connsiteY2" fmla="*/ 74543 h 88762"/>
              <a:gd name="connsiteX3" fmla="*/ 393 w 60584"/>
              <a:gd name="connsiteY3" fmla="*/ 56552 h 88762"/>
              <a:gd name="connsiteX4" fmla="*/ 3714 w 60584"/>
              <a:gd name="connsiteY4" fmla="*/ 38562 h 88762"/>
              <a:gd name="connsiteX5" fmla="*/ 12882 w 60584"/>
              <a:gd name="connsiteY5" fmla="*/ 27715 h 88762"/>
              <a:gd name="connsiteX6" fmla="*/ 26566 w 60584"/>
              <a:gd name="connsiteY6" fmla="*/ 24143 h 88762"/>
              <a:gd name="connsiteX7" fmla="*/ 36664 w 60584"/>
              <a:gd name="connsiteY7" fmla="*/ 26127 h 88762"/>
              <a:gd name="connsiteX8" fmla="*/ 43971 w 60584"/>
              <a:gd name="connsiteY8" fmla="*/ 32345 h 88762"/>
              <a:gd name="connsiteX9" fmla="*/ 45167 w 60584"/>
              <a:gd name="connsiteY9" fmla="*/ 32080 h 88762"/>
              <a:gd name="connsiteX10" fmla="*/ 45167 w 60584"/>
              <a:gd name="connsiteY10" fmla="*/ 199 h 88762"/>
              <a:gd name="connsiteX11" fmla="*/ 60977 w 60584"/>
              <a:gd name="connsiteY11" fmla="*/ 199 h 88762"/>
              <a:gd name="connsiteX12" fmla="*/ 60977 w 60584"/>
              <a:gd name="connsiteY12" fmla="*/ 87771 h 88762"/>
              <a:gd name="connsiteX13" fmla="*/ 45167 w 60584"/>
              <a:gd name="connsiteY13" fmla="*/ 87771 h 88762"/>
              <a:gd name="connsiteX14" fmla="*/ 45167 w 60584"/>
              <a:gd name="connsiteY14" fmla="*/ 79702 h 88762"/>
              <a:gd name="connsiteX15" fmla="*/ 43971 w 60584"/>
              <a:gd name="connsiteY15" fmla="*/ 79437 h 88762"/>
              <a:gd name="connsiteX16" fmla="*/ 36797 w 60584"/>
              <a:gd name="connsiteY16" fmla="*/ 86448 h 88762"/>
              <a:gd name="connsiteX17" fmla="*/ 25769 w 60584"/>
              <a:gd name="connsiteY17" fmla="*/ 88962 h 88762"/>
              <a:gd name="connsiteX18" fmla="*/ 30951 w 60584"/>
              <a:gd name="connsiteY18" fmla="*/ 75601 h 88762"/>
              <a:gd name="connsiteX19" fmla="*/ 41447 w 60584"/>
              <a:gd name="connsiteY19" fmla="*/ 70971 h 88762"/>
              <a:gd name="connsiteX20" fmla="*/ 45300 w 60584"/>
              <a:gd name="connsiteY20" fmla="*/ 56552 h 88762"/>
              <a:gd name="connsiteX21" fmla="*/ 41447 w 60584"/>
              <a:gd name="connsiteY21" fmla="*/ 42134 h 88762"/>
              <a:gd name="connsiteX22" fmla="*/ 30951 w 60584"/>
              <a:gd name="connsiteY22" fmla="*/ 37371 h 88762"/>
              <a:gd name="connsiteX23" fmla="*/ 20322 w 60584"/>
              <a:gd name="connsiteY23" fmla="*/ 42001 h 88762"/>
              <a:gd name="connsiteX24" fmla="*/ 16602 w 60584"/>
              <a:gd name="connsiteY24" fmla="*/ 56552 h 88762"/>
              <a:gd name="connsiteX25" fmla="*/ 20322 w 60584"/>
              <a:gd name="connsiteY25" fmla="*/ 71104 h 88762"/>
              <a:gd name="connsiteX26" fmla="*/ 30951 w 60584"/>
              <a:gd name="connsiteY26" fmla="*/ 75601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84" h="88762">
                <a:moveTo>
                  <a:pt x="25769" y="88962"/>
                </a:moveTo>
                <a:cubicBezTo>
                  <a:pt x="20787" y="88962"/>
                  <a:pt x="16402" y="87771"/>
                  <a:pt x="12616" y="85390"/>
                </a:cubicBezTo>
                <a:cubicBezTo>
                  <a:pt x="8796" y="83009"/>
                  <a:pt x="5773" y="79404"/>
                  <a:pt x="3581" y="74543"/>
                </a:cubicBezTo>
                <a:cubicBezTo>
                  <a:pt x="1455" y="69715"/>
                  <a:pt x="393" y="63696"/>
                  <a:pt x="393" y="56552"/>
                </a:cubicBezTo>
                <a:cubicBezTo>
                  <a:pt x="393" y="49409"/>
                  <a:pt x="1489" y="43423"/>
                  <a:pt x="3714" y="38562"/>
                </a:cubicBezTo>
                <a:cubicBezTo>
                  <a:pt x="5906" y="33734"/>
                  <a:pt x="8962" y="30096"/>
                  <a:pt x="12882" y="27715"/>
                </a:cubicBezTo>
                <a:cubicBezTo>
                  <a:pt x="16867" y="25334"/>
                  <a:pt x="21418" y="24143"/>
                  <a:pt x="26566" y="24143"/>
                </a:cubicBezTo>
                <a:cubicBezTo>
                  <a:pt x="30453" y="24143"/>
                  <a:pt x="33807" y="24805"/>
                  <a:pt x="36664" y="26127"/>
                </a:cubicBezTo>
                <a:cubicBezTo>
                  <a:pt x="39587" y="27450"/>
                  <a:pt x="42011" y="29534"/>
                  <a:pt x="43971" y="32345"/>
                </a:cubicBezTo>
                <a:lnTo>
                  <a:pt x="45167" y="32080"/>
                </a:lnTo>
                <a:lnTo>
                  <a:pt x="45167" y="199"/>
                </a:lnTo>
                <a:lnTo>
                  <a:pt x="60977" y="199"/>
                </a:lnTo>
                <a:lnTo>
                  <a:pt x="60977" y="87771"/>
                </a:lnTo>
                <a:lnTo>
                  <a:pt x="45167" y="87771"/>
                </a:lnTo>
                <a:lnTo>
                  <a:pt x="45167" y="79702"/>
                </a:lnTo>
                <a:lnTo>
                  <a:pt x="43971" y="79437"/>
                </a:lnTo>
                <a:cubicBezTo>
                  <a:pt x="42277" y="82348"/>
                  <a:pt x="39886" y="84696"/>
                  <a:pt x="36797" y="86448"/>
                </a:cubicBezTo>
                <a:cubicBezTo>
                  <a:pt x="33774" y="88102"/>
                  <a:pt x="30087" y="88962"/>
                  <a:pt x="25769" y="88962"/>
                </a:cubicBezTo>
                <a:close/>
                <a:moveTo>
                  <a:pt x="30951" y="75601"/>
                </a:moveTo>
                <a:cubicBezTo>
                  <a:pt x="35368" y="75601"/>
                  <a:pt x="38856" y="74080"/>
                  <a:pt x="41447" y="70971"/>
                </a:cubicBezTo>
                <a:cubicBezTo>
                  <a:pt x="44004" y="67797"/>
                  <a:pt x="45300" y="63001"/>
                  <a:pt x="45300" y="56552"/>
                </a:cubicBezTo>
                <a:cubicBezTo>
                  <a:pt x="45300" y="50137"/>
                  <a:pt x="44004" y="45308"/>
                  <a:pt x="41447" y="42134"/>
                </a:cubicBezTo>
                <a:cubicBezTo>
                  <a:pt x="38856" y="38959"/>
                  <a:pt x="35368" y="37371"/>
                  <a:pt x="30951" y="37371"/>
                </a:cubicBezTo>
                <a:cubicBezTo>
                  <a:pt x="26334" y="37371"/>
                  <a:pt x="22780" y="38926"/>
                  <a:pt x="20322" y="42001"/>
                </a:cubicBezTo>
                <a:cubicBezTo>
                  <a:pt x="17831" y="45110"/>
                  <a:pt x="16602" y="49938"/>
                  <a:pt x="16602" y="56552"/>
                </a:cubicBezTo>
                <a:cubicBezTo>
                  <a:pt x="16602" y="63167"/>
                  <a:pt x="17831" y="68028"/>
                  <a:pt x="20322" y="71104"/>
                </a:cubicBezTo>
                <a:cubicBezTo>
                  <a:pt x="22780" y="74113"/>
                  <a:pt x="26334" y="75601"/>
                  <a:pt x="30951" y="7560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44" name="Freeform: Shape 17443">
            <a:extLst>
              <a:ext uri="{FF2B5EF4-FFF2-40B4-BE49-F238E27FC236}">
                <a16:creationId xmlns:a16="http://schemas.microsoft.com/office/drawing/2014/main" id="{7483B080-7488-53DD-D87B-083B63A39E38}"/>
              </a:ext>
            </a:extLst>
          </p:cNvPr>
          <p:cNvSpPr/>
          <p:nvPr/>
        </p:nvSpPr>
        <p:spPr>
          <a:xfrm>
            <a:off x="3068540" y="1259999"/>
            <a:ext cx="51284" cy="64818"/>
          </a:xfrm>
          <a:custGeom>
            <a:avLst/>
            <a:gdLst>
              <a:gd name="connsiteX0" fmla="*/ 26977 w 51284"/>
              <a:gd name="connsiteY0" fmla="*/ 65018 h 64818"/>
              <a:gd name="connsiteX1" fmla="*/ 15152 w 51284"/>
              <a:gd name="connsiteY1" fmla="*/ 63563 h 64818"/>
              <a:gd name="connsiteX2" fmla="*/ 5985 w 51284"/>
              <a:gd name="connsiteY2" fmla="*/ 59330 h 64818"/>
              <a:gd name="connsiteX3" fmla="*/ 405 w 51284"/>
              <a:gd name="connsiteY3" fmla="*/ 53377 h 64818"/>
              <a:gd name="connsiteX4" fmla="*/ 9174 w 51284"/>
              <a:gd name="connsiteY4" fmla="*/ 43985 h 64818"/>
              <a:gd name="connsiteX5" fmla="*/ 10369 w 51284"/>
              <a:gd name="connsiteY5" fmla="*/ 43985 h 64818"/>
              <a:gd name="connsiteX6" fmla="*/ 17809 w 51284"/>
              <a:gd name="connsiteY6" fmla="*/ 50202 h 64818"/>
              <a:gd name="connsiteX7" fmla="*/ 27110 w 51284"/>
              <a:gd name="connsiteY7" fmla="*/ 52319 h 64818"/>
              <a:gd name="connsiteX8" fmla="*/ 34019 w 51284"/>
              <a:gd name="connsiteY8" fmla="*/ 50732 h 64818"/>
              <a:gd name="connsiteX9" fmla="*/ 36410 w 51284"/>
              <a:gd name="connsiteY9" fmla="*/ 45969 h 64818"/>
              <a:gd name="connsiteX10" fmla="*/ 34683 w 51284"/>
              <a:gd name="connsiteY10" fmla="*/ 42001 h 64818"/>
              <a:gd name="connsiteX11" fmla="*/ 29236 w 51284"/>
              <a:gd name="connsiteY11" fmla="*/ 39487 h 64818"/>
              <a:gd name="connsiteX12" fmla="*/ 20998 w 51284"/>
              <a:gd name="connsiteY12" fmla="*/ 37503 h 64818"/>
              <a:gd name="connsiteX13" fmla="*/ 7313 w 51284"/>
              <a:gd name="connsiteY13" fmla="*/ 30757 h 64818"/>
              <a:gd name="connsiteX14" fmla="*/ 3062 w 51284"/>
              <a:gd name="connsiteY14" fmla="*/ 19116 h 64818"/>
              <a:gd name="connsiteX15" fmla="*/ 5985 w 51284"/>
              <a:gd name="connsiteY15" fmla="*/ 9062 h 64818"/>
              <a:gd name="connsiteX16" fmla="*/ 14355 w 51284"/>
              <a:gd name="connsiteY16" fmla="*/ 2448 h 64818"/>
              <a:gd name="connsiteX17" fmla="*/ 27110 w 51284"/>
              <a:gd name="connsiteY17" fmla="*/ 199 h 64818"/>
              <a:gd name="connsiteX18" fmla="*/ 41193 w 51284"/>
              <a:gd name="connsiteY18" fmla="*/ 2713 h 64818"/>
              <a:gd name="connsiteX19" fmla="*/ 49829 w 51284"/>
              <a:gd name="connsiteY19" fmla="*/ 9062 h 64818"/>
              <a:gd name="connsiteX20" fmla="*/ 41459 w 51284"/>
              <a:gd name="connsiteY20" fmla="*/ 18190 h 64818"/>
              <a:gd name="connsiteX21" fmla="*/ 40263 w 51284"/>
              <a:gd name="connsiteY21" fmla="*/ 18190 h 64818"/>
              <a:gd name="connsiteX22" fmla="*/ 34284 w 51284"/>
              <a:gd name="connsiteY22" fmla="*/ 13957 h 64818"/>
              <a:gd name="connsiteX23" fmla="*/ 27110 w 51284"/>
              <a:gd name="connsiteY23" fmla="*/ 12502 h 64818"/>
              <a:gd name="connsiteX24" fmla="*/ 17809 w 51284"/>
              <a:gd name="connsiteY24" fmla="*/ 18322 h 64818"/>
              <a:gd name="connsiteX25" fmla="*/ 19537 w 51284"/>
              <a:gd name="connsiteY25" fmla="*/ 22291 h 64818"/>
              <a:gd name="connsiteX26" fmla="*/ 25648 w 51284"/>
              <a:gd name="connsiteY26" fmla="*/ 24804 h 64818"/>
              <a:gd name="connsiteX27" fmla="*/ 33354 w 51284"/>
              <a:gd name="connsiteY27" fmla="*/ 26391 h 64818"/>
              <a:gd name="connsiteX28" fmla="*/ 47305 w 51284"/>
              <a:gd name="connsiteY28" fmla="*/ 33006 h 64818"/>
              <a:gd name="connsiteX29" fmla="*/ 51689 w 51284"/>
              <a:gd name="connsiteY29" fmla="*/ 45043 h 64818"/>
              <a:gd name="connsiteX30" fmla="*/ 48766 w 51284"/>
              <a:gd name="connsiteY30" fmla="*/ 55626 h 64818"/>
              <a:gd name="connsiteX31" fmla="*/ 40263 w 51284"/>
              <a:gd name="connsiteY31" fmla="*/ 62637 h 64818"/>
              <a:gd name="connsiteX32" fmla="*/ 26977 w 51284"/>
              <a:gd name="connsiteY32" fmla="*/ 6501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6977" y="65018"/>
                </a:moveTo>
                <a:cubicBezTo>
                  <a:pt x="22725" y="65018"/>
                  <a:pt x="18773" y="64522"/>
                  <a:pt x="15152" y="63563"/>
                </a:cubicBezTo>
                <a:cubicBezTo>
                  <a:pt x="11598" y="62505"/>
                  <a:pt x="8542" y="61116"/>
                  <a:pt x="5985" y="59330"/>
                </a:cubicBezTo>
                <a:cubicBezTo>
                  <a:pt x="3494" y="57577"/>
                  <a:pt x="1634" y="55593"/>
                  <a:pt x="405" y="53377"/>
                </a:cubicBezTo>
                <a:lnTo>
                  <a:pt x="9174" y="43985"/>
                </a:lnTo>
                <a:lnTo>
                  <a:pt x="10369" y="43985"/>
                </a:lnTo>
                <a:cubicBezTo>
                  <a:pt x="12495" y="46730"/>
                  <a:pt x="14953" y="48813"/>
                  <a:pt x="17809" y="50202"/>
                </a:cubicBezTo>
                <a:cubicBezTo>
                  <a:pt x="20633" y="51624"/>
                  <a:pt x="23722" y="52319"/>
                  <a:pt x="27110" y="52319"/>
                </a:cubicBezTo>
                <a:cubicBezTo>
                  <a:pt x="30199" y="52319"/>
                  <a:pt x="32491" y="51790"/>
                  <a:pt x="34019" y="50732"/>
                </a:cubicBezTo>
                <a:cubicBezTo>
                  <a:pt x="35613" y="49607"/>
                  <a:pt x="36410" y="48020"/>
                  <a:pt x="36410" y="45969"/>
                </a:cubicBezTo>
                <a:cubicBezTo>
                  <a:pt x="36410" y="44382"/>
                  <a:pt x="35812" y="43059"/>
                  <a:pt x="34683" y="42001"/>
                </a:cubicBezTo>
                <a:cubicBezTo>
                  <a:pt x="33520" y="40943"/>
                  <a:pt x="31693" y="40116"/>
                  <a:pt x="29236" y="39487"/>
                </a:cubicBezTo>
                <a:lnTo>
                  <a:pt x="20998" y="37503"/>
                </a:lnTo>
                <a:cubicBezTo>
                  <a:pt x="14687" y="36015"/>
                  <a:pt x="10137" y="33766"/>
                  <a:pt x="7313" y="30757"/>
                </a:cubicBezTo>
                <a:cubicBezTo>
                  <a:pt x="4457" y="27681"/>
                  <a:pt x="3062" y="23812"/>
                  <a:pt x="3062" y="19116"/>
                </a:cubicBezTo>
                <a:cubicBezTo>
                  <a:pt x="3062" y="15247"/>
                  <a:pt x="4025" y="11906"/>
                  <a:pt x="5985" y="9062"/>
                </a:cubicBezTo>
                <a:cubicBezTo>
                  <a:pt x="8011" y="6152"/>
                  <a:pt x="10801" y="3969"/>
                  <a:pt x="14355" y="2448"/>
                </a:cubicBezTo>
                <a:cubicBezTo>
                  <a:pt x="17976" y="960"/>
                  <a:pt x="22227" y="199"/>
                  <a:pt x="27110" y="199"/>
                </a:cubicBezTo>
                <a:cubicBezTo>
                  <a:pt x="32756" y="199"/>
                  <a:pt x="37473" y="1059"/>
                  <a:pt x="41193" y="2713"/>
                </a:cubicBezTo>
                <a:cubicBezTo>
                  <a:pt x="44913" y="4300"/>
                  <a:pt x="47770" y="6417"/>
                  <a:pt x="49829" y="9062"/>
                </a:cubicBezTo>
                <a:lnTo>
                  <a:pt x="41459" y="18190"/>
                </a:lnTo>
                <a:lnTo>
                  <a:pt x="40263" y="18190"/>
                </a:lnTo>
                <a:cubicBezTo>
                  <a:pt x="38469" y="16272"/>
                  <a:pt x="36477" y="14850"/>
                  <a:pt x="34284" y="13957"/>
                </a:cubicBezTo>
                <a:cubicBezTo>
                  <a:pt x="32159" y="12998"/>
                  <a:pt x="29767" y="12502"/>
                  <a:pt x="27110" y="12502"/>
                </a:cubicBezTo>
                <a:cubicBezTo>
                  <a:pt x="20898" y="12502"/>
                  <a:pt x="17809" y="14453"/>
                  <a:pt x="17809" y="18322"/>
                </a:cubicBezTo>
                <a:cubicBezTo>
                  <a:pt x="17809" y="19910"/>
                  <a:pt x="18374" y="21232"/>
                  <a:pt x="19537" y="22291"/>
                </a:cubicBezTo>
                <a:cubicBezTo>
                  <a:pt x="20666" y="23283"/>
                  <a:pt x="22725" y="24110"/>
                  <a:pt x="25648" y="24804"/>
                </a:cubicBezTo>
                <a:lnTo>
                  <a:pt x="33354" y="26391"/>
                </a:lnTo>
                <a:cubicBezTo>
                  <a:pt x="39732" y="27813"/>
                  <a:pt x="44382" y="30029"/>
                  <a:pt x="47305" y="33006"/>
                </a:cubicBezTo>
                <a:cubicBezTo>
                  <a:pt x="50228" y="36015"/>
                  <a:pt x="51689" y="40017"/>
                  <a:pt x="51689" y="45043"/>
                </a:cubicBezTo>
                <a:cubicBezTo>
                  <a:pt x="51689" y="49012"/>
                  <a:pt x="50693" y="52550"/>
                  <a:pt x="48766" y="55626"/>
                </a:cubicBezTo>
                <a:cubicBezTo>
                  <a:pt x="46807" y="58635"/>
                  <a:pt x="43983" y="60984"/>
                  <a:pt x="40263" y="62637"/>
                </a:cubicBezTo>
                <a:cubicBezTo>
                  <a:pt x="36543" y="64224"/>
                  <a:pt x="32092" y="65018"/>
                  <a:pt x="26977" y="6501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45" name="Freeform: Shape 17444">
            <a:extLst>
              <a:ext uri="{FF2B5EF4-FFF2-40B4-BE49-F238E27FC236}">
                <a16:creationId xmlns:a16="http://schemas.microsoft.com/office/drawing/2014/main" id="{29B27D13-1248-2B39-7F02-FDD68E4CCC5E}"/>
              </a:ext>
            </a:extLst>
          </p:cNvPr>
          <p:cNvSpPr/>
          <p:nvPr/>
        </p:nvSpPr>
        <p:spPr>
          <a:xfrm>
            <a:off x="3129185" y="1259999"/>
            <a:ext cx="61780" cy="64818"/>
          </a:xfrm>
          <a:custGeom>
            <a:avLst/>
            <a:gdLst>
              <a:gd name="connsiteX0" fmla="*/ 31235 w 61780"/>
              <a:gd name="connsiteY0" fmla="*/ 65018 h 64818"/>
              <a:gd name="connsiteX1" fmla="*/ 15026 w 61780"/>
              <a:gd name="connsiteY1" fmla="*/ 61314 h 64818"/>
              <a:gd name="connsiteX2" fmla="*/ 4264 w 61780"/>
              <a:gd name="connsiteY2" fmla="*/ 50202 h 64818"/>
              <a:gd name="connsiteX3" fmla="*/ 411 w 61780"/>
              <a:gd name="connsiteY3" fmla="*/ 32609 h 64818"/>
              <a:gd name="connsiteX4" fmla="*/ 4264 w 61780"/>
              <a:gd name="connsiteY4" fmla="*/ 15015 h 64818"/>
              <a:gd name="connsiteX5" fmla="*/ 15026 w 61780"/>
              <a:gd name="connsiteY5" fmla="*/ 4036 h 64818"/>
              <a:gd name="connsiteX6" fmla="*/ 31235 w 61780"/>
              <a:gd name="connsiteY6" fmla="*/ 199 h 64818"/>
              <a:gd name="connsiteX7" fmla="*/ 47444 w 61780"/>
              <a:gd name="connsiteY7" fmla="*/ 4036 h 64818"/>
              <a:gd name="connsiteX8" fmla="*/ 58339 w 61780"/>
              <a:gd name="connsiteY8" fmla="*/ 15015 h 64818"/>
              <a:gd name="connsiteX9" fmla="*/ 62192 w 61780"/>
              <a:gd name="connsiteY9" fmla="*/ 32609 h 64818"/>
              <a:gd name="connsiteX10" fmla="*/ 58339 w 61780"/>
              <a:gd name="connsiteY10" fmla="*/ 50202 h 64818"/>
              <a:gd name="connsiteX11" fmla="*/ 47444 w 61780"/>
              <a:gd name="connsiteY11" fmla="*/ 61314 h 64818"/>
              <a:gd name="connsiteX12" fmla="*/ 31235 w 61780"/>
              <a:gd name="connsiteY12" fmla="*/ 65018 h 64818"/>
              <a:gd name="connsiteX13" fmla="*/ 31235 w 61780"/>
              <a:gd name="connsiteY13" fmla="*/ 51658 h 64818"/>
              <a:gd name="connsiteX14" fmla="*/ 45983 w 61780"/>
              <a:gd name="connsiteY14" fmla="*/ 32609 h 64818"/>
              <a:gd name="connsiteX15" fmla="*/ 42130 w 61780"/>
              <a:gd name="connsiteY15" fmla="*/ 18058 h 64818"/>
              <a:gd name="connsiteX16" fmla="*/ 31235 w 61780"/>
              <a:gd name="connsiteY16" fmla="*/ 13428 h 64818"/>
              <a:gd name="connsiteX17" fmla="*/ 16621 w 61780"/>
              <a:gd name="connsiteY17" fmla="*/ 32609 h 64818"/>
              <a:gd name="connsiteX18" fmla="*/ 31235 w 61780"/>
              <a:gd name="connsiteY18" fmla="*/ 5165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1235" y="65018"/>
                </a:moveTo>
                <a:cubicBezTo>
                  <a:pt x="25124" y="65018"/>
                  <a:pt x="19710" y="63795"/>
                  <a:pt x="15026" y="61314"/>
                </a:cubicBezTo>
                <a:cubicBezTo>
                  <a:pt x="10409" y="58768"/>
                  <a:pt x="6822" y="55064"/>
                  <a:pt x="4264" y="50202"/>
                </a:cubicBezTo>
                <a:cubicBezTo>
                  <a:pt x="1674" y="45374"/>
                  <a:pt x="411" y="39487"/>
                  <a:pt x="411" y="32609"/>
                </a:cubicBezTo>
                <a:cubicBezTo>
                  <a:pt x="411" y="25730"/>
                  <a:pt x="1674" y="19876"/>
                  <a:pt x="4264" y="15015"/>
                </a:cubicBezTo>
                <a:cubicBezTo>
                  <a:pt x="6822" y="10187"/>
                  <a:pt x="10409" y="6516"/>
                  <a:pt x="15026" y="4036"/>
                </a:cubicBezTo>
                <a:cubicBezTo>
                  <a:pt x="19710" y="1489"/>
                  <a:pt x="25124" y="199"/>
                  <a:pt x="31235" y="199"/>
                </a:cubicBezTo>
                <a:cubicBezTo>
                  <a:pt x="37413" y="199"/>
                  <a:pt x="42827" y="1489"/>
                  <a:pt x="47444" y="4036"/>
                </a:cubicBezTo>
                <a:cubicBezTo>
                  <a:pt x="52128" y="6516"/>
                  <a:pt x="55748" y="10187"/>
                  <a:pt x="58339" y="15015"/>
                </a:cubicBezTo>
                <a:cubicBezTo>
                  <a:pt x="60897" y="19876"/>
                  <a:pt x="62192" y="25730"/>
                  <a:pt x="62192" y="32609"/>
                </a:cubicBezTo>
                <a:cubicBezTo>
                  <a:pt x="62192" y="39487"/>
                  <a:pt x="60897" y="45374"/>
                  <a:pt x="58339" y="50202"/>
                </a:cubicBezTo>
                <a:cubicBezTo>
                  <a:pt x="55748" y="55064"/>
                  <a:pt x="52128" y="58768"/>
                  <a:pt x="47444" y="61314"/>
                </a:cubicBezTo>
                <a:cubicBezTo>
                  <a:pt x="42827" y="63795"/>
                  <a:pt x="37413" y="65018"/>
                  <a:pt x="31235" y="65018"/>
                </a:cubicBezTo>
                <a:close/>
                <a:moveTo>
                  <a:pt x="31235" y="51658"/>
                </a:moveTo>
                <a:cubicBezTo>
                  <a:pt x="41067" y="51658"/>
                  <a:pt x="45983" y="45308"/>
                  <a:pt x="45983" y="32609"/>
                </a:cubicBezTo>
                <a:cubicBezTo>
                  <a:pt x="45983" y="25995"/>
                  <a:pt x="44688" y="21166"/>
                  <a:pt x="42130" y="18058"/>
                </a:cubicBezTo>
                <a:cubicBezTo>
                  <a:pt x="39639" y="14982"/>
                  <a:pt x="36018" y="13428"/>
                  <a:pt x="31235" y="13428"/>
                </a:cubicBezTo>
                <a:cubicBezTo>
                  <a:pt x="21470" y="13428"/>
                  <a:pt x="16621" y="19843"/>
                  <a:pt x="16621" y="32609"/>
                </a:cubicBezTo>
                <a:cubicBezTo>
                  <a:pt x="16621" y="45308"/>
                  <a:pt x="21470" y="51658"/>
                  <a:pt x="31235" y="5165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46" name="Freeform: Shape 17445">
            <a:extLst>
              <a:ext uri="{FF2B5EF4-FFF2-40B4-BE49-F238E27FC236}">
                <a16:creationId xmlns:a16="http://schemas.microsoft.com/office/drawing/2014/main" id="{DCB1E619-0FF2-5B19-A9A3-0CD60C9DCECC}"/>
              </a:ext>
            </a:extLst>
          </p:cNvPr>
          <p:cNvSpPr/>
          <p:nvPr/>
        </p:nvSpPr>
        <p:spPr>
          <a:xfrm>
            <a:off x="3203827" y="1235262"/>
            <a:ext cx="19264" cy="88365"/>
          </a:xfrm>
          <a:custGeom>
            <a:avLst/>
            <a:gdLst>
              <a:gd name="connsiteX0" fmla="*/ 9986 w 19264"/>
              <a:gd name="connsiteY0" fmla="*/ 18587 h 88365"/>
              <a:gd name="connsiteX1" fmla="*/ 3077 w 19264"/>
              <a:gd name="connsiteY1" fmla="*/ 16073 h 88365"/>
              <a:gd name="connsiteX2" fmla="*/ 420 w 19264"/>
              <a:gd name="connsiteY2" fmla="*/ 9327 h 88365"/>
              <a:gd name="connsiteX3" fmla="*/ 3077 w 19264"/>
              <a:gd name="connsiteY3" fmla="*/ 2845 h 88365"/>
              <a:gd name="connsiteX4" fmla="*/ 9986 w 19264"/>
              <a:gd name="connsiteY4" fmla="*/ 199 h 88365"/>
              <a:gd name="connsiteX5" fmla="*/ 15035 w 19264"/>
              <a:gd name="connsiteY5" fmla="*/ 1390 h 88365"/>
              <a:gd name="connsiteX6" fmla="*/ 18489 w 19264"/>
              <a:gd name="connsiteY6" fmla="*/ 4697 h 88365"/>
              <a:gd name="connsiteX7" fmla="*/ 19685 w 19264"/>
              <a:gd name="connsiteY7" fmla="*/ 9327 h 88365"/>
              <a:gd name="connsiteX8" fmla="*/ 18489 w 19264"/>
              <a:gd name="connsiteY8" fmla="*/ 14089 h 88365"/>
              <a:gd name="connsiteX9" fmla="*/ 15035 w 19264"/>
              <a:gd name="connsiteY9" fmla="*/ 17396 h 88365"/>
              <a:gd name="connsiteX10" fmla="*/ 9986 w 19264"/>
              <a:gd name="connsiteY10" fmla="*/ 18587 h 88365"/>
              <a:gd name="connsiteX11" fmla="*/ 2147 w 19264"/>
              <a:gd name="connsiteY11" fmla="*/ 88565 h 88365"/>
              <a:gd name="connsiteX12" fmla="*/ 2147 w 19264"/>
              <a:gd name="connsiteY12" fmla="*/ 26127 h 88365"/>
              <a:gd name="connsiteX13" fmla="*/ 17958 w 19264"/>
              <a:gd name="connsiteY13" fmla="*/ 26127 h 88365"/>
              <a:gd name="connsiteX14" fmla="*/ 17958 w 19264"/>
              <a:gd name="connsiteY14" fmla="*/ 88565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9986" y="18587"/>
                </a:moveTo>
                <a:cubicBezTo>
                  <a:pt x="7130" y="18587"/>
                  <a:pt x="4838" y="17760"/>
                  <a:pt x="3077" y="16073"/>
                </a:cubicBezTo>
                <a:cubicBezTo>
                  <a:pt x="1284" y="14321"/>
                  <a:pt x="420" y="12072"/>
                  <a:pt x="420" y="9327"/>
                </a:cubicBezTo>
                <a:cubicBezTo>
                  <a:pt x="420" y="6681"/>
                  <a:pt x="1284" y="4532"/>
                  <a:pt x="3077" y="2845"/>
                </a:cubicBezTo>
                <a:cubicBezTo>
                  <a:pt x="4838" y="1093"/>
                  <a:pt x="7130" y="199"/>
                  <a:pt x="9986" y="199"/>
                </a:cubicBezTo>
                <a:cubicBezTo>
                  <a:pt x="11913" y="199"/>
                  <a:pt x="13607" y="596"/>
                  <a:pt x="15035" y="1390"/>
                </a:cubicBezTo>
                <a:cubicBezTo>
                  <a:pt x="16529" y="2184"/>
                  <a:pt x="17692" y="3308"/>
                  <a:pt x="18489" y="4697"/>
                </a:cubicBezTo>
                <a:cubicBezTo>
                  <a:pt x="19286" y="6020"/>
                  <a:pt x="19685" y="7574"/>
                  <a:pt x="19685" y="9327"/>
                </a:cubicBezTo>
                <a:cubicBezTo>
                  <a:pt x="19685" y="11113"/>
                  <a:pt x="19286" y="12700"/>
                  <a:pt x="18489" y="14089"/>
                </a:cubicBezTo>
                <a:cubicBezTo>
                  <a:pt x="17692" y="15511"/>
                  <a:pt x="16529" y="16603"/>
                  <a:pt x="15035" y="17396"/>
                </a:cubicBezTo>
                <a:cubicBezTo>
                  <a:pt x="13607" y="18190"/>
                  <a:pt x="11913" y="18587"/>
                  <a:pt x="9986" y="18587"/>
                </a:cubicBezTo>
                <a:close/>
                <a:moveTo>
                  <a:pt x="2147" y="88565"/>
                </a:moveTo>
                <a:lnTo>
                  <a:pt x="2147" y="26127"/>
                </a:lnTo>
                <a:lnTo>
                  <a:pt x="17958" y="26127"/>
                </a:lnTo>
                <a:lnTo>
                  <a:pt x="17958" y="88565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47" name="Freeform: Shape 17446">
            <a:extLst>
              <a:ext uri="{FF2B5EF4-FFF2-40B4-BE49-F238E27FC236}">
                <a16:creationId xmlns:a16="http://schemas.microsoft.com/office/drawing/2014/main" id="{9443DCF6-CA3C-393D-CD64-2C44B788CAEF}"/>
              </a:ext>
            </a:extLst>
          </p:cNvPr>
          <p:cNvSpPr/>
          <p:nvPr/>
        </p:nvSpPr>
        <p:spPr>
          <a:xfrm>
            <a:off x="3238947" y="1236055"/>
            <a:ext cx="25642" cy="88762"/>
          </a:xfrm>
          <a:custGeom>
            <a:avLst/>
            <a:gdLst>
              <a:gd name="connsiteX0" fmla="*/ 17829 w 25642"/>
              <a:gd name="connsiteY0" fmla="*/ 88962 h 88762"/>
              <a:gd name="connsiteX1" fmla="*/ 4808 w 25642"/>
              <a:gd name="connsiteY1" fmla="*/ 84464 h 88762"/>
              <a:gd name="connsiteX2" fmla="*/ 424 w 25642"/>
              <a:gd name="connsiteY2" fmla="*/ 70575 h 88762"/>
              <a:gd name="connsiteX3" fmla="*/ 424 w 25642"/>
              <a:gd name="connsiteY3" fmla="*/ 199 h 88762"/>
              <a:gd name="connsiteX4" fmla="*/ 16235 w 25642"/>
              <a:gd name="connsiteY4" fmla="*/ 199 h 88762"/>
              <a:gd name="connsiteX5" fmla="*/ 16235 w 25642"/>
              <a:gd name="connsiteY5" fmla="*/ 69913 h 88762"/>
              <a:gd name="connsiteX6" fmla="*/ 21018 w 25642"/>
              <a:gd name="connsiteY6" fmla="*/ 75601 h 88762"/>
              <a:gd name="connsiteX7" fmla="*/ 23941 w 25642"/>
              <a:gd name="connsiteY7" fmla="*/ 75204 h 88762"/>
              <a:gd name="connsiteX8" fmla="*/ 24738 w 25642"/>
              <a:gd name="connsiteY8" fmla="*/ 75469 h 88762"/>
              <a:gd name="connsiteX9" fmla="*/ 26066 w 25642"/>
              <a:gd name="connsiteY9" fmla="*/ 87507 h 88762"/>
              <a:gd name="connsiteX10" fmla="*/ 22612 w 25642"/>
              <a:gd name="connsiteY10" fmla="*/ 88565 h 88762"/>
              <a:gd name="connsiteX11" fmla="*/ 17829 w 25642"/>
              <a:gd name="connsiteY11" fmla="*/ 88962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42" h="88762">
                <a:moveTo>
                  <a:pt x="17829" y="88962"/>
                </a:moveTo>
                <a:cubicBezTo>
                  <a:pt x="12149" y="88962"/>
                  <a:pt x="7798" y="87474"/>
                  <a:pt x="4808" y="84464"/>
                </a:cubicBezTo>
                <a:cubicBezTo>
                  <a:pt x="1885" y="81389"/>
                  <a:pt x="424" y="76759"/>
                  <a:pt x="424" y="70575"/>
                </a:cubicBezTo>
                <a:lnTo>
                  <a:pt x="424" y="199"/>
                </a:lnTo>
                <a:lnTo>
                  <a:pt x="16235" y="199"/>
                </a:lnTo>
                <a:lnTo>
                  <a:pt x="16235" y="69913"/>
                </a:lnTo>
                <a:cubicBezTo>
                  <a:pt x="16235" y="73716"/>
                  <a:pt x="17829" y="75601"/>
                  <a:pt x="21018" y="75601"/>
                </a:cubicBezTo>
                <a:cubicBezTo>
                  <a:pt x="21881" y="75601"/>
                  <a:pt x="22878" y="75469"/>
                  <a:pt x="23941" y="75204"/>
                </a:cubicBezTo>
                <a:lnTo>
                  <a:pt x="24738" y="75469"/>
                </a:lnTo>
                <a:lnTo>
                  <a:pt x="26066" y="87507"/>
                </a:lnTo>
                <a:cubicBezTo>
                  <a:pt x="25169" y="87937"/>
                  <a:pt x="24007" y="88300"/>
                  <a:pt x="22612" y="88565"/>
                </a:cubicBezTo>
                <a:cubicBezTo>
                  <a:pt x="21184" y="88830"/>
                  <a:pt x="19589" y="88962"/>
                  <a:pt x="17829" y="88962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48" name="Freeform: Shape 17447">
            <a:extLst>
              <a:ext uri="{FF2B5EF4-FFF2-40B4-BE49-F238E27FC236}">
                <a16:creationId xmlns:a16="http://schemas.microsoft.com/office/drawing/2014/main" id="{F1237E95-CD84-FF1B-488F-4FD3C1C786E8}"/>
              </a:ext>
            </a:extLst>
          </p:cNvPr>
          <p:cNvSpPr/>
          <p:nvPr/>
        </p:nvSpPr>
        <p:spPr>
          <a:xfrm>
            <a:off x="3299427" y="1259999"/>
            <a:ext cx="57927" cy="64818"/>
          </a:xfrm>
          <a:custGeom>
            <a:avLst/>
            <a:gdLst>
              <a:gd name="connsiteX0" fmla="*/ 56898 w 57927"/>
              <a:gd name="connsiteY0" fmla="*/ 36180 h 64818"/>
              <a:gd name="connsiteX1" fmla="*/ 16508 w 57927"/>
              <a:gd name="connsiteY1" fmla="*/ 36180 h 64818"/>
              <a:gd name="connsiteX2" fmla="*/ 21158 w 57927"/>
              <a:gd name="connsiteY2" fmla="*/ 47954 h 64818"/>
              <a:gd name="connsiteX3" fmla="*/ 32052 w 57927"/>
              <a:gd name="connsiteY3" fmla="*/ 51658 h 64818"/>
              <a:gd name="connsiteX4" fmla="*/ 40821 w 57927"/>
              <a:gd name="connsiteY4" fmla="*/ 49673 h 64818"/>
              <a:gd name="connsiteX5" fmla="*/ 46269 w 57927"/>
              <a:gd name="connsiteY5" fmla="*/ 43588 h 64818"/>
              <a:gd name="connsiteX6" fmla="*/ 47464 w 57927"/>
              <a:gd name="connsiteY6" fmla="*/ 43588 h 64818"/>
              <a:gd name="connsiteX7" fmla="*/ 57828 w 57927"/>
              <a:gd name="connsiteY7" fmla="*/ 50335 h 64818"/>
              <a:gd name="connsiteX8" fmla="*/ 48527 w 57927"/>
              <a:gd name="connsiteY8" fmla="*/ 60917 h 64818"/>
              <a:gd name="connsiteX9" fmla="*/ 32052 w 57927"/>
              <a:gd name="connsiteY9" fmla="*/ 65018 h 64818"/>
              <a:gd name="connsiteX10" fmla="*/ 15179 w 57927"/>
              <a:gd name="connsiteY10" fmla="*/ 61314 h 64818"/>
              <a:gd name="connsiteX11" fmla="*/ 4284 w 57927"/>
              <a:gd name="connsiteY11" fmla="*/ 50335 h 64818"/>
              <a:gd name="connsiteX12" fmla="*/ 431 w 57927"/>
              <a:gd name="connsiteY12" fmla="*/ 32609 h 64818"/>
              <a:gd name="connsiteX13" fmla="*/ 4417 w 57927"/>
              <a:gd name="connsiteY13" fmla="*/ 14750 h 64818"/>
              <a:gd name="connsiteX14" fmla="*/ 15445 w 57927"/>
              <a:gd name="connsiteY14" fmla="*/ 3771 h 64818"/>
              <a:gd name="connsiteX15" fmla="*/ 30857 w 57927"/>
              <a:gd name="connsiteY15" fmla="*/ 199 h 64818"/>
              <a:gd name="connsiteX16" fmla="*/ 51317 w 57927"/>
              <a:gd name="connsiteY16" fmla="*/ 7210 h 64818"/>
              <a:gd name="connsiteX17" fmla="*/ 58359 w 57927"/>
              <a:gd name="connsiteY17" fmla="*/ 27847 h 64818"/>
              <a:gd name="connsiteX18" fmla="*/ 58093 w 57927"/>
              <a:gd name="connsiteY18" fmla="*/ 35387 h 64818"/>
              <a:gd name="connsiteX19" fmla="*/ 43346 w 57927"/>
              <a:gd name="connsiteY19" fmla="*/ 25995 h 64818"/>
              <a:gd name="connsiteX20" fmla="*/ 39891 w 57927"/>
              <a:gd name="connsiteY20" fmla="*/ 15677 h 64818"/>
              <a:gd name="connsiteX21" fmla="*/ 30857 w 57927"/>
              <a:gd name="connsiteY21" fmla="*/ 12369 h 64818"/>
              <a:gd name="connsiteX22" fmla="*/ 16906 w 57927"/>
              <a:gd name="connsiteY22" fmla="*/ 25995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898" y="36180"/>
                </a:moveTo>
                <a:lnTo>
                  <a:pt x="16508" y="36180"/>
                </a:lnTo>
                <a:cubicBezTo>
                  <a:pt x="16940" y="41571"/>
                  <a:pt x="18501" y="45506"/>
                  <a:pt x="21158" y="47954"/>
                </a:cubicBezTo>
                <a:cubicBezTo>
                  <a:pt x="23815" y="50434"/>
                  <a:pt x="27436" y="51658"/>
                  <a:pt x="32052" y="51658"/>
                </a:cubicBezTo>
                <a:cubicBezTo>
                  <a:pt x="35673" y="51658"/>
                  <a:pt x="38596" y="50996"/>
                  <a:pt x="40821" y="49673"/>
                </a:cubicBezTo>
                <a:cubicBezTo>
                  <a:pt x="43014" y="48351"/>
                  <a:pt x="44840" y="46333"/>
                  <a:pt x="46269" y="43588"/>
                </a:cubicBezTo>
                <a:lnTo>
                  <a:pt x="47464" y="43588"/>
                </a:lnTo>
                <a:lnTo>
                  <a:pt x="57828" y="50335"/>
                </a:lnTo>
                <a:cubicBezTo>
                  <a:pt x="55768" y="54667"/>
                  <a:pt x="52679" y="58206"/>
                  <a:pt x="48527" y="60917"/>
                </a:cubicBezTo>
                <a:cubicBezTo>
                  <a:pt x="44442" y="63662"/>
                  <a:pt x="38961" y="65018"/>
                  <a:pt x="32052" y="65018"/>
                </a:cubicBezTo>
                <a:cubicBezTo>
                  <a:pt x="25575" y="65018"/>
                  <a:pt x="19962" y="63795"/>
                  <a:pt x="15179" y="61314"/>
                </a:cubicBezTo>
                <a:cubicBezTo>
                  <a:pt x="10463" y="58867"/>
                  <a:pt x="6842" y="55196"/>
                  <a:pt x="4284" y="50335"/>
                </a:cubicBezTo>
                <a:cubicBezTo>
                  <a:pt x="1694" y="45506"/>
                  <a:pt x="431" y="39587"/>
                  <a:pt x="431" y="32609"/>
                </a:cubicBezTo>
                <a:cubicBezTo>
                  <a:pt x="431" y="25565"/>
                  <a:pt x="1760" y="19612"/>
                  <a:pt x="4417" y="14750"/>
                </a:cubicBezTo>
                <a:cubicBezTo>
                  <a:pt x="7141" y="9823"/>
                  <a:pt x="10828" y="6152"/>
                  <a:pt x="15445" y="3771"/>
                </a:cubicBezTo>
                <a:cubicBezTo>
                  <a:pt x="20029" y="1390"/>
                  <a:pt x="25177" y="199"/>
                  <a:pt x="30857" y="199"/>
                </a:cubicBezTo>
                <a:cubicBezTo>
                  <a:pt x="39792" y="199"/>
                  <a:pt x="46601" y="2547"/>
                  <a:pt x="51317" y="7210"/>
                </a:cubicBezTo>
                <a:cubicBezTo>
                  <a:pt x="56001" y="11906"/>
                  <a:pt x="58359" y="18785"/>
                  <a:pt x="58359" y="27847"/>
                </a:cubicBezTo>
                <a:cubicBezTo>
                  <a:pt x="58359" y="31121"/>
                  <a:pt x="58259" y="33634"/>
                  <a:pt x="58093" y="35387"/>
                </a:cubicBezTo>
                <a:close/>
                <a:moveTo>
                  <a:pt x="43346" y="25995"/>
                </a:moveTo>
                <a:cubicBezTo>
                  <a:pt x="43146" y="21232"/>
                  <a:pt x="42017" y="17793"/>
                  <a:pt x="39891" y="15677"/>
                </a:cubicBezTo>
                <a:cubicBezTo>
                  <a:pt x="37832" y="13494"/>
                  <a:pt x="34843" y="12369"/>
                  <a:pt x="30857" y="12369"/>
                </a:cubicBezTo>
                <a:cubicBezTo>
                  <a:pt x="22951" y="12369"/>
                  <a:pt x="18301" y="16933"/>
                  <a:pt x="16906" y="2599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49" name="Freeform: Shape 17448">
            <a:extLst>
              <a:ext uri="{FF2B5EF4-FFF2-40B4-BE49-F238E27FC236}">
                <a16:creationId xmlns:a16="http://schemas.microsoft.com/office/drawing/2014/main" id="{80D1AE7F-0B68-827A-3BA2-802A39412B33}"/>
              </a:ext>
            </a:extLst>
          </p:cNvPr>
          <p:cNvSpPr/>
          <p:nvPr/>
        </p:nvSpPr>
        <p:spPr>
          <a:xfrm>
            <a:off x="3371085" y="1260528"/>
            <a:ext cx="39592" cy="63099"/>
          </a:xfrm>
          <a:custGeom>
            <a:avLst/>
            <a:gdLst>
              <a:gd name="connsiteX0" fmla="*/ 439 w 39592"/>
              <a:gd name="connsiteY0" fmla="*/ 63298 h 63099"/>
              <a:gd name="connsiteX1" fmla="*/ 439 w 39592"/>
              <a:gd name="connsiteY1" fmla="*/ 861 h 63099"/>
              <a:gd name="connsiteX2" fmla="*/ 15719 w 39592"/>
              <a:gd name="connsiteY2" fmla="*/ 861 h 63099"/>
              <a:gd name="connsiteX3" fmla="*/ 15719 w 39592"/>
              <a:gd name="connsiteY3" fmla="*/ 10121 h 63099"/>
              <a:gd name="connsiteX4" fmla="*/ 16914 w 39592"/>
              <a:gd name="connsiteY4" fmla="*/ 10385 h 63099"/>
              <a:gd name="connsiteX5" fmla="*/ 22893 w 39592"/>
              <a:gd name="connsiteY5" fmla="*/ 2713 h 63099"/>
              <a:gd name="connsiteX6" fmla="*/ 31928 w 39592"/>
              <a:gd name="connsiteY6" fmla="*/ 199 h 63099"/>
              <a:gd name="connsiteX7" fmla="*/ 40032 w 39592"/>
              <a:gd name="connsiteY7" fmla="*/ 2051 h 63099"/>
              <a:gd name="connsiteX8" fmla="*/ 37375 w 39592"/>
              <a:gd name="connsiteY8" fmla="*/ 15544 h 63099"/>
              <a:gd name="connsiteX9" fmla="*/ 36179 w 39592"/>
              <a:gd name="connsiteY9" fmla="*/ 15809 h 63099"/>
              <a:gd name="connsiteX10" fmla="*/ 33123 w 39592"/>
              <a:gd name="connsiteY10" fmla="*/ 14883 h 63099"/>
              <a:gd name="connsiteX11" fmla="*/ 29802 w 39592"/>
              <a:gd name="connsiteY11" fmla="*/ 14618 h 63099"/>
              <a:gd name="connsiteX12" fmla="*/ 19704 w 39592"/>
              <a:gd name="connsiteY12" fmla="*/ 19248 h 63099"/>
              <a:gd name="connsiteX13" fmla="*/ 16250 w 39592"/>
              <a:gd name="connsiteY13" fmla="*/ 34064 h 63099"/>
              <a:gd name="connsiteX14" fmla="*/ 16250 w 39592"/>
              <a:gd name="connsiteY14" fmla="*/ 63298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439" y="63298"/>
                </a:moveTo>
                <a:lnTo>
                  <a:pt x="439" y="861"/>
                </a:lnTo>
                <a:lnTo>
                  <a:pt x="15719" y="861"/>
                </a:lnTo>
                <a:lnTo>
                  <a:pt x="15719" y="10121"/>
                </a:lnTo>
                <a:lnTo>
                  <a:pt x="16914" y="10385"/>
                </a:lnTo>
                <a:cubicBezTo>
                  <a:pt x="18409" y="6880"/>
                  <a:pt x="20402" y="4300"/>
                  <a:pt x="22893" y="2713"/>
                </a:cubicBezTo>
                <a:cubicBezTo>
                  <a:pt x="25351" y="1059"/>
                  <a:pt x="28374" y="199"/>
                  <a:pt x="31928" y="199"/>
                </a:cubicBezTo>
                <a:cubicBezTo>
                  <a:pt x="35449" y="199"/>
                  <a:pt x="38172" y="828"/>
                  <a:pt x="40032" y="2051"/>
                </a:cubicBezTo>
                <a:lnTo>
                  <a:pt x="37375" y="15544"/>
                </a:lnTo>
                <a:lnTo>
                  <a:pt x="36179" y="15809"/>
                </a:lnTo>
                <a:cubicBezTo>
                  <a:pt x="35116" y="15379"/>
                  <a:pt x="34087" y="15081"/>
                  <a:pt x="33123" y="14883"/>
                </a:cubicBezTo>
                <a:cubicBezTo>
                  <a:pt x="32227" y="14717"/>
                  <a:pt x="31131" y="14618"/>
                  <a:pt x="29802" y="14618"/>
                </a:cubicBezTo>
                <a:cubicBezTo>
                  <a:pt x="25351" y="14618"/>
                  <a:pt x="21996" y="16173"/>
                  <a:pt x="19704" y="19248"/>
                </a:cubicBezTo>
                <a:cubicBezTo>
                  <a:pt x="17379" y="22357"/>
                  <a:pt x="16250" y="27284"/>
                  <a:pt x="16250" y="34064"/>
                </a:cubicBezTo>
                <a:lnTo>
                  <a:pt x="16250" y="63298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50" name="Freeform: Shape 17449">
            <a:extLst>
              <a:ext uri="{FF2B5EF4-FFF2-40B4-BE49-F238E27FC236}">
                <a16:creationId xmlns:a16="http://schemas.microsoft.com/office/drawing/2014/main" id="{DB62C92C-F6F0-7BE0-B01C-4BE27BB4ACF6}"/>
              </a:ext>
            </a:extLst>
          </p:cNvPr>
          <p:cNvSpPr/>
          <p:nvPr/>
        </p:nvSpPr>
        <p:spPr>
          <a:xfrm>
            <a:off x="3416829" y="1259999"/>
            <a:ext cx="61780" cy="64818"/>
          </a:xfrm>
          <a:custGeom>
            <a:avLst/>
            <a:gdLst>
              <a:gd name="connsiteX0" fmla="*/ 31269 w 61780"/>
              <a:gd name="connsiteY0" fmla="*/ 65018 h 64818"/>
              <a:gd name="connsiteX1" fmla="*/ 15060 w 61780"/>
              <a:gd name="connsiteY1" fmla="*/ 61314 h 64818"/>
              <a:gd name="connsiteX2" fmla="*/ 4298 w 61780"/>
              <a:gd name="connsiteY2" fmla="*/ 50202 h 64818"/>
              <a:gd name="connsiteX3" fmla="*/ 445 w 61780"/>
              <a:gd name="connsiteY3" fmla="*/ 32609 h 64818"/>
              <a:gd name="connsiteX4" fmla="*/ 4298 w 61780"/>
              <a:gd name="connsiteY4" fmla="*/ 15015 h 64818"/>
              <a:gd name="connsiteX5" fmla="*/ 15060 w 61780"/>
              <a:gd name="connsiteY5" fmla="*/ 4036 h 64818"/>
              <a:gd name="connsiteX6" fmla="*/ 31269 w 61780"/>
              <a:gd name="connsiteY6" fmla="*/ 199 h 64818"/>
              <a:gd name="connsiteX7" fmla="*/ 47478 w 61780"/>
              <a:gd name="connsiteY7" fmla="*/ 4036 h 64818"/>
              <a:gd name="connsiteX8" fmla="*/ 58373 w 61780"/>
              <a:gd name="connsiteY8" fmla="*/ 15015 h 64818"/>
              <a:gd name="connsiteX9" fmla="*/ 62226 w 61780"/>
              <a:gd name="connsiteY9" fmla="*/ 32609 h 64818"/>
              <a:gd name="connsiteX10" fmla="*/ 58373 w 61780"/>
              <a:gd name="connsiteY10" fmla="*/ 50202 h 64818"/>
              <a:gd name="connsiteX11" fmla="*/ 47478 w 61780"/>
              <a:gd name="connsiteY11" fmla="*/ 61314 h 64818"/>
              <a:gd name="connsiteX12" fmla="*/ 31269 w 61780"/>
              <a:gd name="connsiteY12" fmla="*/ 65018 h 64818"/>
              <a:gd name="connsiteX13" fmla="*/ 31269 w 61780"/>
              <a:gd name="connsiteY13" fmla="*/ 51658 h 64818"/>
              <a:gd name="connsiteX14" fmla="*/ 46017 w 61780"/>
              <a:gd name="connsiteY14" fmla="*/ 32609 h 64818"/>
              <a:gd name="connsiteX15" fmla="*/ 42164 w 61780"/>
              <a:gd name="connsiteY15" fmla="*/ 18058 h 64818"/>
              <a:gd name="connsiteX16" fmla="*/ 31269 w 61780"/>
              <a:gd name="connsiteY16" fmla="*/ 13428 h 64818"/>
              <a:gd name="connsiteX17" fmla="*/ 16654 w 61780"/>
              <a:gd name="connsiteY17" fmla="*/ 32609 h 64818"/>
              <a:gd name="connsiteX18" fmla="*/ 31269 w 61780"/>
              <a:gd name="connsiteY18" fmla="*/ 5165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1269" y="65018"/>
                </a:moveTo>
                <a:cubicBezTo>
                  <a:pt x="25157" y="65018"/>
                  <a:pt x="19743" y="63795"/>
                  <a:pt x="15060" y="61314"/>
                </a:cubicBezTo>
                <a:cubicBezTo>
                  <a:pt x="10443" y="58768"/>
                  <a:pt x="6856" y="55064"/>
                  <a:pt x="4298" y="50202"/>
                </a:cubicBezTo>
                <a:cubicBezTo>
                  <a:pt x="1707" y="45374"/>
                  <a:pt x="445" y="39487"/>
                  <a:pt x="445" y="32609"/>
                </a:cubicBezTo>
                <a:cubicBezTo>
                  <a:pt x="445" y="25730"/>
                  <a:pt x="1707" y="19876"/>
                  <a:pt x="4298" y="15015"/>
                </a:cubicBezTo>
                <a:cubicBezTo>
                  <a:pt x="6856" y="10187"/>
                  <a:pt x="10443" y="6516"/>
                  <a:pt x="15060" y="4036"/>
                </a:cubicBezTo>
                <a:cubicBezTo>
                  <a:pt x="19743" y="1489"/>
                  <a:pt x="25157" y="199"/>
                  <a:pt x="31269" y="199"/>
                </a:cubicBezTo>
                <a:cubicBezTo>
                  <a:pt x="37447" y="199"/>
                  <a:pt x="42861" y="1489"/>
                  <a:pt x="47478" y="4036"/>
                </a:cubicBezTo>
                <a:cubicBezTo>
                  <a:pt x="52162" y="6516"/>
                  <a:pt x="55782" y="10187"/>
                  <a:pt x="58373" y="15015"/>
                </a:cubicBezTo>
                <a:cubicBezTo>
                  <a:pt x="60930" y="19876"/>
                  <a:pt x="62226" y="25730"/>
                  <a:pt x="62226" y="32609"/>
                </a:cubicBezTo>
                <a:cubicBezTo>
                  <a:pt x="62226" y="39487"/>
                  <a:pt x="60930" y="45374"/>
                  <a:pt x="58373" y="50202"/>
                </a:cubicBezTo>
                <a:cubicBezTo>
                  <a:pt x="55782" y="55064"/>
                  <a:pt x="52162" y="58768"/>
                  <a:pt x="47478" y="61314"/>
                </a:cubicBezTo>
                <a:cubicBezTo>
                  <a:pt x="42861" y="63795"/>
                  <a:pt x="37447" y="65018"/>
                  <a:pt x="31269" y="65018"/>
                </a:cubicBezTo>
                <a:close/>
                <a:moveTo>
                  <a:pt x="31269" y="51658"/>
                </a:moveTo>
                <a:cubicBezTo>
                  <a:pt x="41101" y="51658"/>
                  <a:pt x="46017" y="45308"/>
                  <a:pt x="46017" y="32609"/>
                </a:cubicBezTo>
                <a:cubicBezTo>
                  <a:pt x="46017" y="25995"/>
                  <a:pt x="44721" y="21166"/>
                  <a:pt x="42164" y="18058"/>
                </a:cubicBezTo>
                <a:cubicBezTo>
                  <a:pt x="39673" y="14982"/>
                  <a:pt x="36052" y="13428"/>
                  <a:pt x="31269" y="13428"/>
                </a:cubicBezTo>
                <a:cubicBezTo>
                  <a:pt x="21504" y="13428"/>
                  <a:pt x="16654" y="19843"/>
                  <a:pt x="16654" y="32609"/>
                </a:cubicBezTo>
                <a:cubicBezTo>
                  <a:pt x="16654" y="45308"/>
                  <a:pt x="21504" y="51658"/>
                  <a:pt x="31269" y="5165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51" name="Freeform: Shape 17450">
            <a:extLst>
              <a:ext uri="{FF2B5EF4-FFF2-40B4-BE49-F238E27FC236}">
                <a16:creationId xmlns:a16="http://schemas.microsoft.com/office/drawing/2014/main" id="{3FE6E1CE-8904-DC32-D080-5F02D4C4747F}"/>
              </a:ext>
            </a:extLst>
          </p:cNvPr>
          <p:cNvSpPr/>
          <p:nvPr/>
        </p:nvSpPr>
        <p:spPr>
          <a:xfrm>
            <a:off x="3486962" y="1259999"/>
            <a:ext cx="51284" cy="64818"/>
          </a:xfrm>
          <a:custGeom>
            <a:avLst/>
            <a:gdLst>
              <a:gd name="connsiteX0" fmla="*/ 27026 w 51284"/>
              <a:gd name="connsiteY0" fmla="*/ 65018 h 64818"/>
              <a:gd name="connsiteX1" fmla="*/ 15201 w 51284"/>
              <a:gd name="connsiteY1" fmla="*/ 63563 h 64818"/>
              <a:gd name="connsiteX2" fmla="*/ 6034 w 51284"/>
              <a:gd name="connsiteY2" fmla="*/ 59330 h 64818"/>
              <a:gd name="connsiteX3" fmla="*/ 454 w 51284"/>
              <a:gd name="connsiteY3" fmla="*/ 53377 h 64818"/>
              <a:gd name="connsiteX4" fmla="*/ 9223 w 51284"/>
              <a:gd name="connsiteY4" fmla="*/ 43985 h 64818"/>
              <a:gd name="connsiteX5" fmla="*/ 10418 w 51284"/>
              <a:gd name="connsiteY5" fmla="*/ 43985 h 64818"/>
              <a:gd name="connsiteX6" fmla="*/ 17859 w 51284"/>
              <a:gd name="connsiteY6" fmla="*/ 50202 h 64818"/>
              <a:gd name="connsiteX7" fmla="*/ 27159 w 51284"/>
              <a:gd name="connsiteY7" fmla="*/ 52319 h 64818"/>
              <a:gd name="connsiteX8" fmla="*/ 34068 w 51284"/>
              <a:gd name="connsiteY8" fmla="*/ 50732 h 64818"/>
              <a:gd name="connsiteX9" fmla="*/ 36459 w 51284"/>
              <a:gd name="connsiteY9" fmla="*/ 45969 h 64818"/>
              <a:gd name="connsiteX10" fmla="*/ 34732 w 51284"/>
              <a:gd name="connsiteY10" fmla="*/ 42001 h 64818"/>
              <a:gd name="connsiteX11" fmla="*/ 29285 w 51284"/>
              <a:gd name="connsiteY11" fmla="*/ 39487 h 64818"/>
              <a:gd name="connsiteX12" fmla="*/ 21047 w 51284"/>
              <a:gd name="connsiteY12" fmla="*/ 37503 h 64818"/>
              <a:gd name="connsiteX13" fmla="*/ 7363 w 51284"/>
              <a:gd name="connsiteY13" fmla="*/ 30757 h 64818"/>
              <a:gd name="connsiteX14" fmla="*/ 3111 w 51284"/>
              <a:gd name="connsiteY14" fmla="*/ 19116 h 64818"/>
              <a:gd name="connsiteX15" fmla="*/ 6034 w 51284"/>
              <a:gd name="connsiteY15" fmla="*/ 9062 h 64818"/>
              <a:gd name="connsiteX16" fmla="*/ 14404 w 51284"/>
              <a:gd name="connsiteY16" fmla="*/ 2448 h 64818"/>
              <a:gd name="connsiteX17" fmla="*/ 27159 w 51284"/>
              <a:gd name="connsiteY17" fmla="*/ 199 h 64818"/>
              <a:gd name="connsiteX18" fmla="*/ 41242 w 51284"/>
              <a:gd name="connsiteY18" fmla="*/ 2713 h 64818"/>
              <a:gd name="connsiteX19" fmla="*/ 49878 w 51284"/>
              <a:gd name="connsiteY19" fmla="*/ 9062 h 64818"/>
              <a:gd name="connsiteX20" fmla="*/ 41508 w 51284"/>
              <a:gd name="connsiteY20" fmla="*/ 18190 h 64818"/>
              <a:gd name="connsiteX21" fmla="*/ 40312 w 51284"/>
              <a:gd name="connsiteY21" fmla="*/ 18190 h 64818"/>
              <a:gd name="connsiteX22" fmla="*/ 34334 w 51284"/>
              <a:gd name="connsiteY22" fmla="*/ 13957 h 64818"/>
              <a:gd name="connsiteX23" fmla="*/ 27159 w 51284"/>
              <a:gd name="connsiteY23" fmla="*/ 12502 h 64818"/>
              <a:gd name="connsiteX24" fmla="*/ 17859 w 51284"/>
              <a:gd name="connsiteY24" fmla="*/ 18322 h 64818"/>
              <a:gd name="connsiteX25" fmla="*/ 19586 w 51284"/>
              <a:gd name="connsiteY25" fmla="*/ 22291 h 64818"/>
              <a:gd name="connsiteX26" fmla="*/ 25698 w 51284"/>
              <a:gd name="connsiteY26" fmla="*/ 24804 h 64818"/>
              <a:gd name="connsiteX27" fmla="*/ 33403 w 51284"/>
              <a:gd name="connsiteY27" fmla="*/ 26391 h 64818"/>
              <a:gd name="connsiteX28" fmla="*/ 47354 w 51284"/>
              <a:gd name="connsiteY28" fmla="*/ 33006 h 64818"/>
              <a:gd name="connsiteX29" fmla="*/ 51738 w 51284"/>
              <a:gd name="connsiteY29" fmla="*/ 45043 h 64818"/>
              <a:gd name="connsiteX30" fmla="*/ 48815 w 51284"/>
              <a:gd name="connsiteY30" fmla="*/ 55626 h 64818"/>
              <a:gd name="connsiteX31" fmla="*/ 40312 w 51284"/>
              <a:gd name="connsiteY31" fmla="*/ 62637 h 64818"/>
              <a:gd name="connsiteX32" fmla="*/ 27026 w 51284"/>
              <a:gd name="connsiteY32" fmla="*/ 6501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026" y="65018"/>
                </a:moveTo>
                <a:cubicBezTo>
                  <a:pt x="22775" y="65018"/>
                  <a:pt x="18822" y="64522"/>
                  <a:pt x="15201" y="63563"/>
                </a:cubicBezTo>
                <a:cubicBezTo>
                  <a:pt x="11647" y="62505"/>
                  <a:pt x="8592" y="61116"/>
                  <a:pt x="6034" y="59330"/>
                </a:cubicBezTo>
                <a:cubicBezTo>
                  <a:pt x="3543" y="57577"/>
                  <a:pt x="1683" y="55593"/>
                  <a:pt x="454" y="53377"/>
                </a:cubicBezTo>
                <a:lnTo>
                  <a:pt x="9223" y="43985"/>
                </a:lnTo>
                <a:lnTo>
                  <a:pt x="10418" y="43985"/>
                </a:lnTo>
                <a:cubicBezTo>
                  <a:pt x="12544" y="46730"/>
                  <a:pt x="15002" y="48813"/>
                  <a:pt x="17859" y="50202"/>
                </a:cubicBezTo>
                <a:cubicBezTo>
                  <a:pt x="20682" y="51624"/>
                  <a:pt x="23771" y="52319"/>
                  <a:pt x="27159" y="52319"/>
                </a:cubicBezTo>
                <a:cubicBezTo>
                  <a:pt x="30248" y="52319"/>
                  <a:pt x="32540" y="51790"/>
                  <a:pt x="34068" y="50732"/>
                </a:cubicBezTo>
                <a:cubicBezTo>
                  <a:pt x="35662" y="49607"/>
                  <a:pt x="36459" y="48020"/>
                  <a:pt x="36459" y="45969"/>
                </a:cubicBezTo>
                <a:cubicBezTo>
                  <a:pt x="36459" y="44382"/>
                  <a:pt x="35861" y="43059"/>
                  <a:pt x="34732" y="42001"/>
                </a:cubicBezTo>
                <a:cubicBezTo>
                  <a:pt x="33570" y="40943"/>
                  <a:pt x="31743" y="40116"/>
                  <a:pt x="29285" y="39487"/>
                </a:cubicBezTo>
                <a:lnTo>
                  <a:pt x="21047" y="37503"/>
                </a:lnTo>
                <a:cubicBezTo>
                  <a:pt x="14736" y="36015"/>
                  <a:pt x="10186" y="33766"/>
                  <a:pt x="7363" y="30757"/>
                </a:cubicBezTo>
                <a:cubicBezTo>
                  <a:pt x="4506" y="27681"/>
                  <a:pt x="3111" y="23812"/>
                  <a:pt x="3111" y="19116"/>
                </a:cubicBezTo>
                <a:cubicBezTo>
                  <a:pt x="3111" y="15247"/>
                  <a:pt x="4074" y="11906"/>
                  <a:pt x="6034" y="9062"/>
                </a:cubicBezTo>
                <a:cubicBezTo>
                  <a:pt x="8060" y="6152"/>
                  <a:pt x="10850" y="3969"/>
                  <a:pt x="14404" y="2448"/>
                </a:cubicBezTo>
                <a:cubicBezTo>
                  <a:pt x="18025" y="960"/>
                  <a:pt x="22276" y="199"/>
                  <a:pt x="27159" y="199"/>
                </a:cubicBezTo>
                <a:cubicBezTo>
                  <a:pt x="32806" y="199"/>
                  <a:pt x="37522" y="1059"/>
                  <a:pt x="41242" y="2713"/>
                </a:cubicBezTo>
                <a:cubicBezTo>
                  <a:pt x="44962" y="4300"/>
                  <a:pt x="47819" y="6417"/>
                  <a:pt x="49878" y="9062"/>
                </a:cubicBezTo>
                <a:lnTo>
                  <a:pt x="41508" y="18190"/>
                </a:lnTo>
                <a:lnTo>
                  <a:pt x="40312" y="18190"/>
                </a:lnTo>
                <a:cubicBezTo>
                  <a:pt x="38519" y="16272"/>
                  <a:pt x="36526" y="14850"/>
                  <a:pt x="34334" y="13957"/>
                </a:cubicBezTo>
                <a:cubicBezTo>
                  <a:pt x="32208" y="12998"/>
                  <a:pt x="29816" y="12502"/>
                  <a:pt x="27159" y="12502"/>
                </a:cubicBezTo>
                <a:cubicBezTo>
                  <a:pt x="20948" y="12502"/>
                  <a:pt x="17859" y="14453"/>
                  <a:pt x="17859" y="18322"/>
                </a:cubicBezTo>
                <a:cubicBezTo>
                  <a:pt x="17859" y="19910"/>
                  <a:pt x="18423" y="21232"/>
                  <a:pt x="19586" y="22291"/>
                </a:cubicBezTo>
                <a:cubicBezTo>
                  <a:pt x="20715" y="23283"/>
                  <a:pt x="22775" y="24110"/>
                  <a:pt x="25698" y="24804"/>
                </a:cubicBezTo>
                <a:lnTo>
                  <a:pt x="33403" y="26391"/>
                </a:lnTo>
                <a:cubicBezTo>
                  <a:pt x="39781" y="27813"/>
                  <a:pt x="44431" y="30029"/>
                  <a:pt x="47354" y="33006"/>
                </a:cubicBezTo>
                <a:cubicBezTo>
                  <a:pt x="50277" y="36015"/>
                  <a:pt x="51738" y="40017"/>
                  <a:pt x="51738" y="45043"/>
                </a:cubicBezTo>
                <a:cubicBezTo>
                  <a:pt x="51738" y="49012"/>
                  <a:pt x="50742" y="52550"/>
                  <a:pt x="48815" y="55626"/>
                </a:cubicBezTo>
                <a:cubicBezTo>
                  <a:pt x="46856" y="58635"/>
                  <a:pt x="44032" y="60984"/>
                  <a:pt x="40312" y="62637"/>
                </a:cubicBezTo>
                <a:cubicBezTo>
                  <a:pt x="36592" y="64224"/>
                  <a:pt x="32141" y="65018"/>
                  <a:pt x="27026" y="6501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52" name="Freeform: Shape 17451">
            <a:extLst>
              <a:ext uri="{FF2B5EF4-FFF2-40B4-BE49-F238E27FC236}">
                <a16:creationId xmlns:a16="http://schemas.microsoft.com/office/drawing/2014/main" id="{915A5228-CD7F-933E-C845-FF4C54A32F0A}"/>
              </a:ext>
            </a:extLst>
          </p:cNvPr>
          <p:cNvSpPr/>
          <p:nvPr/>
        </p:nvSpPr>
        <p:spPr>
          <a:xfrm>
            <a:off x="3549326" y="1235262"/>
            <a:ext cx="19264" cy="88365"/>
          </a:xfrm>
          <a:custGeom>
            <a:avLst/>
            <a:gdLst>
              <a:gd name="connsiteX0" fmla="*/ 10027 w 19264"/>
              <a:gd name="connsiteY0" fmla="*/ 18587 h 88365"/>
              <a:gd name="connsiteX1" fmla="*/ 3118 w 19264"/>
              <a:gd name="connsiteY1" fmla="*/ 16073 h 88365"/>
              <a:gd name="connsiteX2" fmla="*/ 461 w 19264"/>
              <a:gd name="connsiteY2" fmla="*/ 9327 h 88365"/>
              <a:gd name="connsiteX3" fmla="*/ 3118 w 19264"/>
              <a:gd name="connsiteY3" fmla="*/ 2845 h 88365"/>
              <a:gd name="connsiteX4" fmla="*/ 10027 w 19264"/>
              <a:gd name="connsiteY4" fmla="*/ 199 h 88365"/>
              <a:gd name="connsiteX5" fmla="*/ 15075 w 19264"/>
              <a:gd name="connsiteY5" fmla="*/ 1390 h 88365"/>
              <a:gd name="connsiteX6" fmla="*/ 18530 w 19264"/>
              <a:gd name="connsiteY6" fmla="*/ 4697 h 88365"/>
              <a:gd name="connsiteX7" fmla="*/ 19726 w 19264"/>
              <a:gd name="connsiteY7" fmla="*/ 9327 h 88365"/>
              <a:gd name="connsiteX8" fmla="*/ 18530 w 19264"/>
              <a:gd name="connsiteY8" fmla="*/ 14089 h 88365"/>
              <a:gd name="connsiteX9" fmla="*/ 15075 w 19264"/>
              <a:gd name="connsiteY9" fmla="*/ 17396 h 88365"/>
              <a:gd name="connsiteX10" fmla="*/ 10027 w 19264"/>
              <a:gd name="connsiteY10" fmla="*/ 18587 h 88365"/>
              <a:gd name="connsiteX11" fmla="*/ 2188 w 19264"/>
              <a:gd name="connsiteY11" fmla="*/ 88565 h 88365"/>
              <a:gd name="connsiteX12" fmla="*/ 2188 w 19264"/>
              <a:gd name="connsiteY12" fmla="*/ 26127 h 88365"/>
              <a:gd name="connsiteX13" fmla="*/ 17998 w 19264"/>
              <a:gd name="connsiteY13" fmla="*/ 26127 h 88365"/>
              <a:gd name="connsiteX14" fmla="*/ 17998 w 19264"/>
              <a:gd name="connsiteY14" fmla="*/ 88565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10027" y="18587"/>
                </a:moveTo>
                <a:cubicBezTo>
                  <a:pt x="7170" y="18587"/>
                  <a:pt x="4878" y="17760"/>
                  <a:pt x="3118" y="16073"/>
                </a:cubicBezTo>
                <a:cubicBezTo>
                  <a:pt x="1324" y="14321"/>
                  <a:pt x="461" y="12072"/>
                  <a:pt x="461" y="9327"/>
                </a:cubicBezTo>
                <a:cubicBezTo>
                  <a:pt x="461" y="6681"/>
                  <a:pt x="1324" y="4532"/>
                  <a:pt x="3118" y="2845"/>
                </a:cubicBezTo>
                <a:cubicBezTo>
                  <a:pt x="4878" y="1093"/>
                  <a:pt x="7170" y="199"/>
                  <a:pt x="10027" y="199"/>
                </a:cubicBezTo>
                <a:cubicBezTo>
                  <a:pt x="11953" y="199"/>
                  <a:pt x="13647" y="596"/>
                  <a:pt x="15075" y="1390"/>
                </a:cubicBezTo>
                <a:cubicBezTo>
                  <a:pt x="16570" y="2184"/>
                  <a:pt x="17733" y="3308"/>
                  <a:pt x="18530" y="4697"/>
                </a:cubicBezTo>
                <a:cubicBezTo>
                  <a:pt x="19327" y="6020"/>
                  <a:pt x="19726" y="7574"/>
                  <a:pt x="19726" y="9327"/>
                </a:cubicBezTo>
                <a:cubicBezTo>
                  <a:pt x="19726" y="11113"/>
                  <a:pt x="19327" y="12700"/>
                  <a:pt x="18530" y="14089"/>
                </a:cubicBezTo>
                <a:cubicBezTo>
                  <a:pt x="17733" y="15511"/>
                  <a:pt x="16570" y="16603"/>
                  <a:pt x="15075" y="17396"/>
                </a:cubicBezTo>
                <a:cubicBezTo>
                  <a:pt x="13647" y="18190"/>
                  <a:pt x="11953" y="18587"/>
                  <a:pt x="10027" y="18587"/>
                </a:cubicBezTo>
                <a:close/>
                <a:moveTo>
                  <a:pt x="2188" y="88565"/>
                </a:moveTo>
                <a:lnTo>
                  <a:pt x="2188" y="26127"/>
                </a:lnTo>
                <a:lnTo>
                  <a:pt x="17998" y="26127"/>
                </a:lnTo>
                <a:lnTo>
                  <a:pt x="17998" y="88565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53" name="Freeform: Shape 17452">
            <a:extLst>
              <a:ext uri="{FF2B5EF4-FFF2-40B4-BE49-F238E27FC236}">
                <a16:creationId xmlns:a16="http://schemas.microsoft.com/office/drawing/2014/main" id="{4955DE6A-4317-F51B-7CC3-61AB0D0B7E99}"/>
              </a:ext>
            </a:extLst>
          </p:cNvPr>
          <p:cNvSpPr/>
          <p:nvPr/>
        </p:nvSpPr>
        <p:spPr>
          <a:xfrm>
            <a:off x="3581391" y="1259999"/>
            <a:ext cx="61780" cy="64818"/>
          </a:xfrm>
          <a:custGeom>
            <a:avLst/>
            <a:gdLst>
              <a:gd name="connsiteX0" fmla="*/ 31288 w 61780"/>
              <a:gd name="connsiteY0" fmla="*/ 65018 h 64818"/>
              <a:gd name="connsiteX1" fmla="*/ 15079 w 61780"/>
              <a:gd name="connsiteY1" fmla="*/ 61314 h 64818"/>
              <a:gd name="connsiteX2" fmla="*/ 4318 w 61780"/>
              <a:gd name="connsiteY2" fmla="*/ 50202 h 64818"/>
              <a:gd name="connsiteX3" fmla="*/ 465 w 61780"/>
              <a:gd name="connsiteY3" fmla="*/ 32609 h 64818"/>
              <a:gd name="connsiteX4" fmla="*/ 4318 w 61780"/>
              <a:gd name="connsiteY4" fmla="*/ 15015 h 64818"/>
              <a:gd name="connsiteX5" fmla="*/ 15079 w 61780"/>
              <a:gd name="connsiteY5" fmla="*/ 4036 h 64818"/>
              <a:gd name="connsiteX6" fmla="*/ 31288 w 61780"/>
              <a:gd name="connsiteY6" fmla="*/ 199 h 64818"/>
              <a:gd name="connsiteX7" fmla="*/ 47498 w 61780"/>
              <a:gd name="connsiteY7" fmla="*/ 4036 h 64818"/>
              <a:gd name="connsiteX8" fmla="*/ 58392 w 61780"/>
              <a:gd name="connsiteY8" fmla="*/ 15015 h 64818"/>
              <a:gd name="connsiteX9" fmla="*/ 62245 w 61780"/>
              <a:gd name="connsiteY9" fmla="*/ 32609 h 64818"/>
              <a:gd name="connsiteX10" fmla="*/ 58392 w 61780"/>
              <a:gd name="connsiteY10" fmla="*/ 50202 h 64818"/>
              <a:gd name="connsiteX11" fmla="*/ 47498 w 61780"/>
              <a:gd name="connsiteY11" fmla="*/ 61314 h 64818"/>
              <a:gd name="connsiteX12" fmla="*/ 31288 w 61780"/>
              <a:gd name="connsiteY12" fmla="*/ 65018 h 64818"/>
              <a:gd name="connsiteX13" fmla="*/ 31288 w 61780"/>
              <a:gd name="connsiteY13" fmla="*/ 51658 h 64818"/>
              <a:gd name="connsiteX14" fmla="*/ 46036 w 61780"/>
              <a:gd name="connsiteY14" fmla="*/ 32609 h 64818"/>
              <a:gd name="connsiteX15" fmla="*/ 42183 w 61780"/>
              <a:gd name="connsiteY15" fmla="*/ 18058 h 64818"/>
              <a:gd name="connsiteX16" fmla="*/ 31288 w 61780"/>
              <a:gd name="connsiteY16" fmla="*/ 13428 h 64818"/>
              <a:gd name="connsiteX17" fmla="*/ 16674 w 61780"/>
              <a:gd name="connsiteY17" fmla="*/ 32609 h 64818"/>
              <a:gd name="connsiteX18" fmla="*/ 31288 w 61780"/>
              <a:gd name="connsiteY18" fmla="*/ 5165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1288" y="65018"/>
                </a:moveTo>
                <a:cubicBezTo>
                  <a:pt x="25177" y="65018"/>
                  <a:pt x="19763" y="63795"/>
                  <a:pt x="15079" y="61314"/>
                </a:cubicBezTo>
                <a:cubicBezTo>
                  <a:pt x="10462" y="58768"/>
                  <a:pt x="6875" y="55064"/>
                  <a:pt x="4318" y="50202"/>
                </a:cubicBezTo>
                <a:cubicBezTo>
                  <a:pt x="1727" y="45374"/>
                  <a:pt x="465" y="39487"/>
                  <a:pt x="465" y="32609"/>
                </a:cubicBezTo>
                <a:cubicBezTo>
                  <a:pt x="465" y="25730"/>
                  <a:pt x="1727" y="19876"/>
                  <a:pt x="4318" y="15015"/>
                </a:cubicBezTo>
                <a:cubicBezTo>
                  <a:pt x="6875" y="10187"/>
                  <a:pt x="10462" y="6516"/>
                  <a:pt x="15079" y="4036"/>
                </a:cubicBezTo>
                <a:cubicBezTo>
                  <a:pt x="19763" y="1489"/>
                  <a:pt x="25177" y="199"/>
                  <a:pt x="31288" y="199"/>
                </a:cubicBezTo>
                <a:cubicBezTo>
                  <a:pt x="37467" y="199"/>
                  <a:pt x="42881" y="1489"/>
                  <a:pt x="47498" y="4036"/>
                </a:cubicBezTo>
                <a:cubicBezTo>
                  <a:pt x="52181" y="6516"/>
                  <a:pt x="55801" y="10187"/>
                  <a:pt x="58392" y="15015"/>
                </a:cubicBezTo>
                <a:cubicBezTo>
                  <a:pt x="60950" y="19876"/>
                  <a:pt x="62245" y="25730"/>
                  <a:pt x="62245" y="32609"/>
                </a:cubicBezTo>
                <a:cubicBezTo>
                  <a:pt x="62245" y="39487"/>
                  <a:pt x="60950" y="45374"/>
                  <a:pt x="58392" y="50202"/>
                </a:cubicBezTo>
                <a:cubicBezTo>
                  <a:pt x="55801" y="55064"/>
                  <a:pt x="52181" y="58768"/>
                  <a:pt x="47498" y="61314"/>
                </a:cubicBezTo>
                <a:cubicBezTo>
                  <a:pt x="42881" y="63795"/>
                  <a:pt x="37467" y="65018"/>
                  <a:pt x="31288" y="65018"/>
                </a:cubicBezTo>
                <a:close/>
                <a:moveTo>
                  <a:pt x="31288" y="51658"/>
                </a:moveTo>
                <a:cubicBezTo>
                  <a:pt x="41120" y="51658"/>
                  <a:pt x="46036" y="45308"/>
                  <a:pt x="46036" y="32609"/>
                </a:cubicBezTo>
                <a:cubicBezTo>
                  <a:pt x="46036" y="25995"/>
                  <a:pt x="44741" y="21166"/>
                  <a:pt x="42183" y="18058"/>
                </a:cubicBezTo>
                <a:cubicBezTo>
                  <a:pt x="39692" y="14982"/>
                  <a:pt x="36071" y="13428"/>
                  <a:pt x="31288" y="13428"/>
                </a:cubicBezTo>
                <a:cubicBezTo>
                  <a:pt x="21523" y="13428"/>
                  <a:pt x="16674" y="19843"/>
                  <a:pt x="16674" y="32609"/>
                </a:cubicBezTo>
                <a:cubicBezTo>
                  <a:pt x="16674" y="45308"/>
                  <a:pt x="21523" y="51658"/>
                  <a:pt x="31288" y="5165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54" name="Freeform: Shape 17453">
            <a:extLst>
              <a:ext uri="{FF2B5EF4-FFF2-40B4-BE49-F238E27FC236}">
                <a16:creationId xmlns:a16="http://schemas.microsoft.com/office/drawing/2014/main" id="{4C73DFCA-C5AB-41E9-8317-28459ED9C155}"/>
              </a:ext>
            </a:extLst>
          </p:cNvPr>
          <p:cNvSpPr/>
          <p:nvPr/>
        </p:nvSpPr>
        <p:spPr>
          <a:xfrm>
            <a:off x="3657768" y="1259999"/>
            <a:ext cx="56333" cy="63628"/>
          </a:xfrm>
          <a:custGeom>
            <a:avLst/>
            <a:gdLst>
              <a:gd name="connsiteX0" fmla="*/ 473 w 56333"/>
              <a:gd name="connsiteY0" fmla="*/ 63828 h 63628"/>
              <a:gd name="connsiteX1" fmla="*/ 473 w 56333"/>
              <a:gd name="connsiteY1" fmla="*/ 1390 h 63628"/>
              <a:gd name="connsiteX2" fmla="*/ 15619 w 56333"/>
              <a:gd name="connsiteY2" fmla="*/ 1390 h 63628"/>
              <a:gd name="connsiteX3" fmla="*/ 15619 w 56333"/>
              <a:gd name="connsiteY3" fmla="*/ 10517 h 63628"/>
              <a:gd name="connsiteX4" fmla="*/ 16815 w 56333"/>
              <a:gd name="connsiteY4" fmla="*/ 10782 h 63628"/>
              <a:gd name="connsiteX5" fmla="*/ 35814 w 56333"/>
              <a:gd name="connsiteY5" fmla="*/ 199 h 63628"/>
              <a:gd name="connsiteX6" fmla="*/ 51758 w 56333"/>
              <a:gd name="connsiteY6" fmla="*/ 6152 h 63628"/>
              <a:gd name="connsiteX7" fmla="*/ 56806 w 56333"/>
              <a:gd name="connsiteY7" fmla="*/ 23217 h 63628"/>
              <a:gd name="connsiteX8" fmla="*/ 56806 w 56333"/>
              <a:gd name="connsiteY8" fmla="*/ 63828 h 63628"/>
              <a:gd name="connsiteX9" fmla="*/ 41129 w 56333"/>
              <a:gd name="connsiteY9" fmla="*/ 63828 h 63628"/>
              <a:gd name="connsiteX10" fmla="*/ 41129 w 56333"/>
              <a:gd name="connsiteY10" fmla="*/ 25201 h 63628"/>
              <a:gd name="connsiteX11" fmla="*/ 38604 w 56333"/>
              <a:gd name="connsiteY11" fmla="*/ 16206 h 63628"/>
              <a:gd name="connsiteX12" fmla="*/ 30633 w 56333"/>
              <a:gd name="connsiteY12" fmla="*/ 13428 h 63628"/>
              <a:gd name="connsiteX13" fmla="*/ 20004 w 56333"/>
              <a:gd name="connsiteY13" fmla="*/ 17793 h 63628"/>
              <a:gd name="connsiteX14" fmla="*/ 16284 w 56333"/>
              <a:gd name="connsiteY14" fmla="*/ 31418 h 63628"/>
              <a:gd name="connsiteX15" fmla="*/ 16284 w 56333"/>
              <a:gd name="connsiteY15" fmla="*/ 63828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473" y="63828"/>
                </a:moveTo>
                <a:lnTo>
                  <a:pt x="473" y="1390"/>
                </a:lnTo>
                <a:lnTo>
                  <a:pt x="15619" y="1390"/>
                </a:lnTo>
                <a:lnTo>
                  <a:pt x="15619" y="10517"/>
                </a:lnTo>
                <a:lnTo>
                  <a:pt x="16815" y="10782"/>
                </a:lnTo>
                <a:cubicBezTo>
                  <a:pt x="20701" y="3738"/>
                  <a:pt x="27045" y="199"/>
                  <a:pt x="35814" y="199"/>
                </a:cubicBezTo>
                <a:cubicBezTo>
                  <a:pt x="43055" y="199"/>
                  <a:pt x="48370" y="2184"/>
                  <a:pt x="51758" y="6152"/>
                </a:cubicBezTo>
                <a:cubicBezTo>
                  <a:pt x="55112" y="10054"/>
                  <a:pt x="56806" y="15743"/>
                  <a:pt x="56806" y="23217"/>
                </a:cubicBezTo>
                <a:lnTo>
                  <a:pt x="56806" y="63828"/>
                </a:lnTo>
                <a:lnTo>
                  <a:pt x="41129" y="63828"/>
                </a:lnTo>
                <a:lnTo>
                  <a:pt x="41129" y="25201"/>
                </a:lnTo>
                <a:cubicBezTo>
                  <a:pt x="41129" y="20968"/>
                  <a:pt x="40265" y="17991"/>
                  <a:pt x="38604" y="16206"/>
                </a:cubicBezTo>
                <a:cubicBezTo>
                  <a:pt x="36910" y="14354"/>
                  <a:pt x="34253" y="13428"/>
                  <a:pt x="30633" y="13428"/>
                </a:cubicBezTo>
                <a:cubicBezTo>
                  <a:pt x="26115" y="13428"/>
                  <a:pt x="22561" y="14883"/>
                  <a:pt x="20004" y="17793"/>
                </a:cubicBezTo>
                <a:cubicBezTo>
                  <a:pt x="17513" y="20703"/>
                  <a:pt x="16284" y="25267"/>
                  <a:pt x="16284" y="31418"/>
                </a:cubicBezTo>
                <a:lnTo>
                  <a:pt x="16284" y="63828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55" name="Freeform: Shape 17454">
            <a:extLst>
              <a:ext uri="{FF2B5EF4-FFF2-40B4-BE49-F238E27FC236}">
                <a16:creationId xmlns:a16="http://schemas.microsoft.com/office/drawing/2014/main" id="{FC1E171D-A1ED-09C6-0507-37752FA07B6E}"/>
              </a:ext>
            </a:extLst>
          </p:cNvPr>
          <p:cNvSpPr/>
          <p:nvPr/>
        </p:nvSpPr>
        <p:spPr>
          <a:xfrm>
            <a:off x="4413616" y="2147246"/>
            <a:ext cx="1360799" cy="491272"/>
          </a:xfrm>
          <a:custGeom>
            <a:avLst/>
            <a:gdLst>
              <a:gd name="connsiteX0" fmla="*/ 0 w 1360799"/>
              <a:gd name="connsiteY0" fmla="*/ 0 h 491272"/>
              <a:gd name="connsiteX1" fmla="*/ 1360800 w 1360799"/>
              <a:gd name="connsiteY1" fmla="*/ 0 h 491272"/>
              <a:gd name="connsiteX2" fmla="*/ 1360800 w 1360799"/>
              <a:gd name="connsiteY2" fmla="*/ 491272 h 491272"/>
              <a:gd name="connsiteX3" fmla="*/ 0 w 1360799"/>
              <a:gd name="connsiteY3" fmla="*/ 491272 h 49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99" h="491272">
                <a:moveTo>
                  <a:pt x="0" y="0"/>
                </a:moveTo>
                <a:lnTo>
                  <a:pt x="1360800" y="0"/>
                </a:lnTo>
                <a:lnTo>
                  <a:pt x="1360800" y="491272"/>
                </a:lnTo>
                <a:lnTo>
                  <a:pt x="0" y="491272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456" name="Freeform: Shape 17455">
            <a:extLst>
              <a:ext uri="{FF2B5EF4-FFF2-40B4-BE49-F238E27FC236}">
                <a16:creationId xmlns:a16="http://schemas.microsoft.com/office/drawing/2014/main" id="{B968CAB6-F6E2-4444-647E-B242264F2322}"/>
              </a:ext>
            </a:extLst>
          </p:cNvPr>
          <p:cNvSpPr/>
          <p:nvPr/>
        </p:nvSpPr>
        <p:spPr>
          <a:xfrm>
            <a:off x="4593561" y="2389288"/>
            <a:ext cx="34942" cy="13757"/>
          </a:xfrm>
          <a:custGeom>
            <a:avLst/>
            <a:gdLst>
              <a:gd name="connsiteX0" fmla="*/ 35526 w 34942"/>
              <a:gd name="connsiteY0" fmla="*/ 14088 h 13757"/>
              <a:gd name="connsiteX1" fmla="*/ 584 w 34942"/>
              <a:gd name="connsiteY1" fmla="*/ 14088 h 13757"/>
              <a:gd name="connsiteX2" fmla="*/ 584 w 34942"/>
              <a:gd name="connsiteY2" fmla="*/ 331 h 13757"/>
              <a:gd name="connsiteX3" fmla="*/ 35526 w 34942"/>
              <a:gd name="connsiteY3" fmla="*/ 331 h 1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2" h="13757">
                <a:moveTo>
                  <a:pt x="35526" y="14088"/>
                </a:moveTo>
                <a:lnTo>
                  <a:pt x="584" y="14088"/>
                </a:lnTo>
                <a:lnTo>
                  <a:pt x="584" y="331"/>
                </a:lnTo>
                <a:lnTo>
                  <a:pt x="35526" y="33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57" name="Freeform: Shape 17456">
            <a:extLst>
              <a:ext uri="{FF2B5EF4-FFF2-40B4-BE49-F238E27FC236}">
                <a16:creationId xmlns:a16="http://schemas.microsoft.com/office/drawing/2014/main" id="{FB0AC097-CBDA-2C2D-1F73-E9ECEA01D31C}"/>
              </a:ext>
            </a:extLst>
          </p:cNvPr>
          <p:cNvSpPr/>
          <p:nvPr/>
        </p:nvSpPr>
        <p:spPr>
          <a:xfrm>
            <a:off x="4671760" y="2353572"/>
            <a:ext cx="53808" cy="82809"/>
          </a:xfrm>
          <a:custGeom>
            <a:avLst/>
            <a:gdLst>
              <a:gd name="connsiteX0" fmla="*/ 17067 w 53808"/>
              <a:gd name="connsiteY0" fmla="*/ 331 h 82809"/>
              <a:gd name="connsiteX1" fmla="*/ 17067 w 53808"/>
              <a:gd name="connsiteY1" fmla="*/ 69383 h 82809"/>
              <a:gd name="connsiteX2" fmla="*/ 54401 w 53808"/>
              <a:gd name="connsiteY2" fmla="*/ 69383 h 82809"/>
              <a:gd name="connsiteX3" fmla="*/ 54401 w 53808"/>
              <a:gd name="connsiteY3" fmla="*/ 83140 h 82809"/>
              <a:gd name="connsiteX4" fmla="*/ 592 w 53808"/>
              <a:gd name="connsiteY4" fmla="*/ 83140 h 82809"/>
              <a:gd name="connsiteX5" fmla="*/ 592 w 53808"/>
              <a:gd name="connsiteY5" fmla="*/ 331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08" h="82809">
                <a:moveTo>
                  <a:pt x="17067" y="331"/>
                </a:moveTo>
                <a:lnTo>
                  <a:pt x="17067" y="69383"/>
                </a:lnTo>
                <a:lnTo>
                  <a:pt x="54401" y="69383"/>
                </a:lnTo>
                <a:lnTo>
                  <a:pt x="54401" y="83140"/>
                </a:lnTo>
                <a:lnTo>
                  <a:pt x="592" y="83140"/>
                </a:lnTo>
                <a:lnTo>
                  <a:pt x="592" y="33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58" name="Freeform: Shape 17457">
            <a:extLst>
              <a:ext uri="{FF2B5EF4-FFF2-40B4-BE49-F238E27FC236}">
                <a16:creationId xmlns:a16="http://schemas.microsoft.com/office/drawing/2014/main" id="{9E0742F0-07FE-30D3-375C-BEF8ABD157DE}"/>
              </a:ext>
            </a:extLst>
          </p:cNvPr>
          <p:cNvSpPr/>
          <p:nvPr/>
        </p:nvSpPr>
        <p:spPr>
          <a:xfrm>
            <a:off x="4733923" y="2372753"/>
            <a:ext cx="61780" cy="64818"/>
          </a:xfrm>
          <a:custGeom>
            <a:avLst/>
            <a:gdLst>
              <a:gd name="connsiteX0" fmla="*/ 31424 w 61780"/>
              <a:gd name="connsiteY0" fmla="*/ 65150 h 64818"/>
              <a:gd name="connsiteX1" fmla="*/ 15215 w 61780"/>
              <a:gd name="connsiteY1" fmla="*/ 61446 h 64818"/>
              <a:gd name="connsiteX2" fmla="*/ 4453 w 61780"/>
              <a:gd name="connsiteY2" fmla="*/ 50334 h 64818"/>
              <a:gd name="connsiteX3" fmla="*/ 600 w 61780"/>
              <a:gd name="connsiteY3" fmla="*/ 32740 h 64818"/>
              <a:gd name="connsiteX4" fmla="*/ 4453 w 61780"/>
              <a:gd name="connsiteY4" fmla="*/ 15147 h 64818"/>
              <a:gd name="connsiteX5" fmla="*/ 15215 w 61780"/>
              <a:gd name="connsiteY5" fmla="*/ 4167 h 64818"/>
              <a:gd name="connsiteX6" fmla="*/ 31424 w 61780"/>
              <a:gd name="connsiteY6" fmla="*/ 331 h 64818"/>
              <a:gd name="connsiteX7" fmla="*/ 47633 w 61780"/>
              <a:gd name="connsiteY7" fmla="*/ 4167 h 64818"/>
              <a:gd name="connsiteX8" fmla="*/ 58528 w 61780"/>
              <a:gd name="connsiteY8" fmla="*/ 15147 h 64818"/>
              <a:gd name="connsiteX9" fmla="*/ 62381 w 61780"/>
              <a:gd name="connsiteY9" fmla="*/ 32740 h 64818"/>
              <a:gd name="connsiteX10" fmla="*/ 58528 w 61780"/>
              <a:gd name="connsiteY10" fmla="*/ 50334 h 64818"/>
              <a:gd name="connsiteX11" fmla="*/ 47633 w 61780"/>
              <a:gd name="connsiteY11" fmla="*/ 61446 h 64818"/>
              <a:gd name="connsiteX12" fmla="*/ 31424 w 61780"/>
              <a:gd name="connsiteY12" fmla="*/ 65150 h 64818"/>
              <a:gd name="connsiteX13" fmla="*/ 31424 w 61780"/>
              <a:gd name="connsiteY13" fmla="*/ 51789 h 64818"/>
              <a:gd name="connsiteX14" fmla="*/ 46172 w 61780"/>
              <a:gd name="connsiteY14" fmla="*/ 32740 h 64818"/>
              <a:gd name="connsiteX15" fmla="*/ 42319 w 61780"/>
              <a:gd name="connsiteY15" fmla="*/ 18189 h 64818"/>
              <a:gd name="connsiteX16" fmla="*/ 31424 w 61780"/>
              <a:gd name="connsiteY16" fmla="*/ 13559 h 64818"/>
              <a:gd name="connsiteX17" fmla="*/ 16809 w 61780"/>
              <a:gd name="connsiteY17" fmla="*/ 32740 h 64818"/>
              <a:gd name="connsiteX18" fmla="*/ 31424 w 61780"/>
              <a:gd name="connsiteY18" fmla="*/ 51789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1424" y="65150"/>
                </a:moveTo>
                <a:cubicBezTo>
                  <a:pt x="25312" y="65150"/>
                  <a:pt x="19898" y="63926"/>
                  <a:pt x="15215" y="61446"/>
                </a:cubicBezTo>
                <a:cubicBezTo>
                  <a:pt x="10598" y="58899"/>
                  <a:pt x="7011" y="55195"/>
                  <a:pt x="4453" y="50334"/>
                </a:cubicBezTo>
                <a:cubicBezTo>
                  <a:pt x="1862" y="45506"/>
                  <a:pt x="600" y="39619"/>
                  <a:pt x="600" y="32740"/>
                </a:cubicBezTo>
                <a:cubicBezTo>
                  <a:pt x="600" y="25861"/>
                  <a:pt x="1862" y="20008"/>
                  <a:pt x="4453" y="15147"/>
                </a:cubicBezTo>
                <a:cubicBezTo>
                  <a:pt x="7011" y="10318"/>
                  <a:pt x="10598" y="6647"/>
                  <a:pt x="15215" y="4167"/>
                </a:cubicBezTo>
                <a:cubicBezTo>
                  <a:pt x="19898" y="1621"/>
                  <a:pt x="25312" y="331"/>
                  <a:pt x="31424" y="331"/>
                </a:cubicBezTo>
                <a:cubicBezTo>
                  <a:pt x="37602" y="331"/>
                  <a:pt x="43016" y="1621"/>
                  <a:pt x="47633" y="4167"/>
                </a:cubicBezTo>
                <a:cubicBezTo>
                  <a:pt x="52316" y="6647"/>
                  <a:pt x="55937" y="10318"/>
                  <a:pt x="58528" y="15147"/>
                </a:cubicBezTo>
                <a:cubicBezTo>
                  <a:pt x="61085" y="20008"/>
                  <a:pt x="62381" y="25861"/>
                  <a:pt x="62381" y="32740"/>
                </a:cubicBezTo>
                <a:cubicBezTo>
                  <a:pt x="62381" y="39619"/>
                  <a:pt x="61085" y="45506"/>
                  <a:pt x="58528" y="50334"/>
                </a:cubicBezTo>
                <a:cubicBezTo>
                  <a:pt x="55937" y="55195"/>
                  <a:pt x="52316" y="58899"/>
                  <a:pt x="47633" y="61446"/>
                </a:cubicBezTo>
                <a:cubicBezTo>
                  <a:pt x="43016" y="63926"/>
                  <a:pt x="37602" y="65150"/>
                  <a:pt x="31424" y="65150"/>
                </a:cubicBezTo>
                <a:close/>
                <a:moveTo>
                  <a:pt x="31424" y="51789"/>
                </a:moveTo>
                <a:cubicBezTo>
                  <a:pt x="41256" y="51789"/>
                  <a:pt x="46172" y="45439"/>
                  <a:pt x="46172" y="32740"/>
                </a:cubicBezTo>
                <a:cubicBezTo>
                  <a:pt x="46172" y="26126"/>
                  <a:pt x="44876" y="21298"/>
                  <a:pt x="42319" y="18189"/>
                </a:cubicBezTo>
                <a:cubicBezTo>
                  <a:pt x="39828" y="15113"/>
                  <a:pt x="36207" y="13559"/>
                  <a:pt x="31424" y="13559"/>
                </a:cubicBezTo>
                <a:cubicBezTo>
                  <a:pt x="21659" y="13559"/>
                  <a:pt x="16809" y="19975"/>
                  <a:pt x="16809" y="32740"/>
                </a:cubicBezTo>
                <a:cubicBezTo>
                  <a:pt x="16809" y="45439"/>
                  <a:pt x="21659" y="51789"/>
                  <a:pt x="31424" y="51789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59" name="Freeform: Shape 17458">
            <a:extLst>
              <a:ext uri="{FF2B5EF4-FFF2-40B4-BE49-F238E27FC236}">
                <a16:creationId xmlns:a16="http://schemas.microsoft.com/office/drawing/2014/main" id="{34009C2F-28DD-3459-B09C-BC275AE3216B}"/>
              </a:ext>
            </a:extLst>
          </p:cNvPr>
          <p:cNvSpPr/>
          <p:nvPr/>
        </p:nvSpPr>
        <p:spPr>
          <a:xfrm>
            <a:off x="4803525" y="2373943"/>
            <a:ext cx="87289" cy="62437"/>
          </a:xfrm>
          <a:custGeom>
            <a:avLst/>
            <a:gdLst>
              <a:gd name="connsiteX0" fmla="*/ 32097 w 87289"/>
              <a:gd name="connsiteY0" fmla="*/ 62769 h 62437"/>
              <a:gd name="connsiteX1" fmla="*/ 15489 w 87289"/>
              <a:gd name="connsiteY1" fmla="*/ 62769 h 62437"/>
              <a:gd name="connsiteX2" fmla="*/ 609 w 87289"/>
              <a:gd name="connsiteY2" fmla="*/ 331 h 62437"/>
              <a:gd name="connsiteX3" fmla="*/ 15224 w 87289"/>
              <a:gd name="connsiteY3" fmla="*/ 331 h 62437"/>
              <a:gd name="connsiteX4" fmla="*/ 24524 w 87289"/>
              <a:gd name="connsiteY4" fmla="*/ 42529 h 62437"/>
              <a:gd name="connsiteX5" fmla="*/ 25720 w 87289"/>
              <a:gd name="connsiteY5" fmla="*/ 42529 h 62437"/>
              <a:gd name="connsiteX6" fmla="*/ 37544 w 87289"/>
              <a:gd name="connsiteY6" fmla="*/ 331 h 62437"/>
              <a:gd name="connsiteX7" fmla="*/ 51229 w 87289"/>
              <a:gd name="connsiteY7" fmla="*/ 331 h 62437"/>
              <a:gd name="connsiteX8" fmla="*/ 63585 w 87289"/>
              <a:gd name="connsiteY8" fmla="*/ 42529 h 62437"/>
              <a:gd name="connsiteX9" fmla="*/ 64781 w 87289"/>
              <a:gd name="connsiteY9" fmla="*/ 42529 h 62437"/>
              <a:gd name="connsiteX10" fmla="*/ 73683 w 87289"/>
              <a:gd name="connsiteY10" fmla="*/ 331 h 62437"/>
              <a:gd name="connsiteX11" fmla="*/ 87898 w 87289"/>
              <a:gd name="connsiteY11" fmla="*/ 331 h 62437"/>
              <a:gd name="connsiteX12" fmla="*/ 73151 w 87289"/>
              <a:gd name="connsiteY12" fmla="*/ 62769 h 62437"/>
              <a:gd name="connsiteX13" fmla="*/ 56676 w 87289"/>
              <a:gd name="connsiteY13" fmla="*/ 62769 h 62437"/>
              <a:gd name="connsiteX14" fmla="*/ 44719 w 87289"/>
              <a:gd name="connsiteY14" fmla="*/ 20173 h 62437"/>
              <a:gd name="connsiteX15" fmla="*/ 43523 w 87289"/>
              <a:gd name="connsiteY15" fmla="*/ 20173 h 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7289" h="62437">
                <a:moveTo>
                  <a:pt x="32097" y="62769"/>
                </a:moveTo>
                <a:lnTo>
                  <a:pt x="15489" y="62769"/>
                </a:lnTo>
                <a:lnTo>
                  <a:pt x="609" y="331"/>
                </a:lnTo>
                <a:lnTo>
                  <a:pt x="15224" y="331"/>
                </a:lnTo>
                <a:lnTo>
                  <a:pt x="24524" y="42529"/>
                </a:lnTo>
                <a:lnTo>
                  <a:pt x="25720" y="42529"/>
                </a:lnTo>
                <a:lnTo>
                  <a:pt x="37544" y="331"/>
                </a:lnTo>
                <a:lnTo>
                  <a:pt x="51229" y="331"/>
                </a:lnTo>
                <a:lnTo>
                  <a:pt x="63585" y="42529"/>
                </a:lnTo>
                <a:lnTo>
                  <a:pt x="64781" y="42529"/>
                </a:lnTo>
                <a:lnTo>
                  <a:pt x="73683" y="331"/>
                </a:lnTo>
                <a:lnTo>
                  <a:pt x="87898" y="331"/>
                </a:lnTo>
                <a:lnTo>
                  <a:pt x="73151" y="62769"/>
                </a:lnTo>
                <a:lnTo>
                  <a:pt x="56676" y="62769"/>
                </a:lnTo>
                <a:lnTo>
                  <a:pt x="44719" y="20173"/>
                </a:lnTo>
                <a:lnTo>
                  <a:pt x="43523" y="20173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60" name="Freeform: Shape 17459">
            <a:extLst>
              <a:ext uri="{FF2B5EF4-FFF2-40B4-BE49-F238E27FC236}">
                <a16:creationId xmlns:a16="http://schemas.microsoft.com/office/drawing/2014/main" id="{CB6F597D-E1B8-5752-E20F-EB7A52C2BB80}"/>
              </a:ext>
            </a:extLst>
          </p:cNvPr>
          <p:cNvSpPr/>
          <p:nvPr/>
        </p:nvSpPr>
        <p:spPr>
          <a:xfrm>
            <a:off x="4898595" y="2372753"/>
            <a:ext cx="57927" cy="64818"/>
          </a:xfrm>
          <a:custGeom>
            <a:avLst/>
            <a:gdLst>
              <a:gd name="connsiteX0" fmla="*/ 57086 w 57927"/>
              <a:gd name="connsiteY0" fmla="*/ 36312 h 64818"/>
              <a:gd name="connsiteX1" fmla="*/ 16696 w 57927"/>
              <a:gd name="connsiteY1" fmla="*/ 36312 h 64818"/>
              <a:gd name="connsiteX2" fmla="*/ 21346 w 57927"/>
              <a:gd name="connsiteY2" fmla="*/ 48085 h 64818"/>
              <a:gd name="connsiteX3" fmla="*/ 32241 w 57927"/>
              <a:gd name="connsiteY3" fmla="*/ 51789 h 64818"/>
              <a:gd name="connsiteX4" fmla="*/ 41009 w 57927"/>
              <a:gd name="connsiteY4" fmla="*/ 49805 h 64818"/>
              <a:gd name="connsiteX5" fmla="*/ 46457 w 57927"/>
              <a:gd name="connsiteY5" fmla="*/ 43720 h 64818"/>
              <a:gd name="connsiteX6" fmla="*/ 47653 w 57927"/>
              <a:gd name="connsiteY6" fmla="*/ 43720 h 64818"/>
              <a:gd name="connsiteX7" fmla="*/ 58016 w 57927"/>
              <a:gd name="connsiteY7" fmla="*/ 50466 h 64818"/>
              <a:gd name="connsiteX8" fmla="*/ 48715 w 57927"/>
              <a:gd name="connsiteY8" fmla="*/ 61049 h 64818"/>
              <a:gd name="connsiteX9" fmla="*/ 32241 w 57927"/>
              <a:gd name="connsiteY9" fmla="*/ 65150 h 64818"/>
              <a:gd name="connsiteX10" fmla="*/ 15367 w 57927"/>
              <a:gd name="connsiteY10" fmla="*/ 61446 h 64818"/>
              <a:gd name="connsiteX11" fmla="*/ 4473 w 57927"/>
              <a:gd name="connsiteY11" fmla="*/ 50466 h 64818"/>
              <a:gd name="connsiteX12" fmla="*/ 620 w 57927"/>
              <a:gd name="connsiteY12" fmla="*/ 32740 h 64818"/>
              <a:gd name="connsiteX13" fmla="*/ 4605 w 57927"/>
              <a:gd name="connsiteY13" fmla="*/ 14882 h 64818"/>
              <a:gd name="connsiteX14" fmla="*/ 15633 w 57927"/>
              <a:gd name="connsiteY14" fmla="*/ 3902 h 64818"/>
              <a:gd name="connsiteX15" fmla="*/ 31045 w 57927"/>
              <a:gd name="connsiteY15" fmla="*/ 331 h 64818"/>
              <a:gd name="connsiteX16" fmla="*/ 51505 w 57927"/>
              <a:gd name="connsiteY16" fmla="*/ 7342 h 64818"/>
              <a:gd name="connsiteX17" fmla="*/ 58547 w 57927"/>
              <a:gd name="connsiteY17" fmla="*/ 27978 h 64818"/>
              <a:gd name="connsiteX18" fmla="*/ 58281 w 57927"/>
              <a:gd name="connsiteY18" fmla="*/ 35518 h 64818"/>
              <a:gd name="connsiteX19" fmla="*/ 43534 w 57927"/>
              <a:gd name="connsiteY19" fmla="*/ 26126 h 64818"/>
              <a:gd name="connsiteX20" fmla="*/ 40079 w 57927"/>
              <a:gd name="connsiteY20" fmla="*/ 15808 h 64818"/>
              <a:gd name="connsiteX21" fmla="*/ 31045 w 57927"/>
              <a:gd name="connsiteY21" fmla="*/ 12501 h 64818"/>
              <a:gd name="connsiteX22" fmla="*/ 17094 w 57927"/>
              <a:gd name="connsiteY22" fmla="*/ 2612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7086" y="36312"/>
                </a:moveTo>
                <a:lnTo>
                  <a:pt x="16696" y="36312"/>
                </a:lnTo>
                <a:cubicBezTo>
                  <a:pt x="17128" y="41702"/>
                  <a:pt x="18689" y="45638"/>
                  <a:pt x="21346" y="48085"/>
                </a:cubicBezTo>
                <a:cubicBezTo>
                  <a:pt x="24003" y="50565"/>
                  <a:pt x="27624" y="51789"/>
                  <a:pt x="32241" y="51789"/>
                </a:cubicBezTo>
                <a:cubicBezTo>
                  <a:pt x="35861" y="51789"/>
                  <a:pt x="38784" y="51128"/>
                  <a:pt x="41009" y="49805"/>
                </a:cubicBezTo>
                <a:cubicBezTo>
                  <a:pt x="43202" y="48482"/>
                  <a:pt x="45029" y="46465"/>
                  <a:pt x="46457" y="43720"/>
                </a:cubicBezTo>
                <a:lnTo>
                  <a:pt x="47653" y="43720"/>
                </a:lnTo>
                <a:lnTo>
                  <a:pt x="58016" y="50466"/>
                </a:lnTo>
                <a:cubicBezTo>
                  <a:pt x="55956" y="54798"/>
                  <a:pt x="52867" y="58337"/>
                  <a:pt x="48715" y="61049"/>
                </a:cubicBezTo>
                <a:cubicBezTo>
                  <a:pt x="44630" y="63794"/>
                  <a:pt x="39149" y="65150"/>
                  <a:pt x="32241" y="65150"/>
                </a:cubicBezTo>
                <a:cubicBezTo>
                  <a:pt x="25764" y="65150"/>
                  <a:pt x="20150" y="63926"/>
                  <a:pt x="15367" y="61446"/>
                </a:cubicBezTo>
                <a:cubicBezTo>
                  <a:pt x="10651" y="58998"/>
                  <a:pt x="7030" y="55328"/>
                  <a:pt x="4473" y="50466"/>
                </a:cubicBezTo>
                <a:cubicBezTo>
                  <a:pt x="1882" y="45638"/>
                  <a:pt x="620" y="39718"/>
                  <a:pt x="620" y="32740"/>
                </a:cubicBezTo>
                <a:cubicBezTo>
                  <a:pt x="620" y="25696"/>
                  <a:pt x="1948" y="19743"/>
                  <a:pt x="4605" y="14882"/>
                </a:cubicBezTo>
                <a:cubicBezTo>
                  <a:pt x="7329" y="9954"/>
                  <a:pt x="11016" y="6284"/>
                  <a:pt x="15633" y="3902"/>
                </a:cubicBezTo>
                <a:cubicBezTo>
                  <a:pt x="20217" y="1521"/>
                  <a:pt x="25365" y="331"/>
                  <a:pt x="31045" y="331"/>
                </a:cubicBezTo>
                <a:cubicBezTo>
                  <a:pt x="39980" y="331"/>
                  <a:pt x="46789" y="2679"/>
                  <a:pt x="51505" y="7342"/>
                </a:cubicBezTo>
                <a:cubicBezTo>
                  <a:pt x="56189" y="12038"/>
                  <a:pt x="58547" y="18917"/>
                  <a:pt x="58547" y="27978"/>
                </a:cubicBezTo>
                <a:cubicBezTo>
                  <a:pt x="58547" y="31252"/>
                  <a:pt x="58447" y="33765"/>
                  <a:pt x="58281" y="35518"/>
                </a:cubicBezTo>
                <a:close/>
                <a:moveTo>
                  <a:pt x="43534" y="26126"/>
                </a:moveTo>
                <a:cubicBezTo>
                  <a:pt x="43335" y="21364"/>
                  <a:pt x="42205" y="17924"/>
                  <a:pt x="40079" y="15808"/>
                </a:cubicBezTo>
                <a:cubicBezTo>
                  <a:pt x="38020" y="13625"/>
                  <a:pt x="35031" y="12501"/>
                  <a:pt x="31045" y="12501"/>
                </a:cubicBezTo>
                <a:cubicBezTo>
                  <a:pt x="23140" y="12501"/>
                  <a:pt x="18489" y="17065"/>
                  <a:pt x="17094" y="2612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61" name="Freeform: Shape 17460">
            <a:extLst>
              <a:ext uri="{FF2B5EF4-FFF2-40B4-BE49-F238E27FC236}">
                <a16:creationId xmlns:a16="http://schemas.microsoft.com/office/drawing/2014/main" id="{56F4CC57-B701-8A88-2CC6-42C10643445D}"/>
              </a:ext>
            </a:extLst>
          </p:cNvPr>
          <p:cNvSpPr/>
          <p:nvPr/>
        </p:nvSpPr>
        <p:spPr>
          <a:xfrm>
            <a:off x="4970253" y="2373282"/>
            <a:ext cx="39592" cy="63099"/>
          </a:xfrm>
          <a:custGeom>
            <a:avLst/>
            <a:gdLst>
              <a:gd name="connsiteX0" fmla="*/ 628 w 39592"/>
              <a:gd name="connsiteY0" fmla="*/ 63430 h 63099"/>
              <a:gd name="connsiteX1" fmla="*/ 628 w 39592"/>
              <a:gd name="connsiteY1" fmla="*/ 992 h 63099"/>
              <a:gd name="connsiteX2" fmla="*/ 15907 w 39592"/>
              <a:gd name="connsiteY2" fmla="*/ 992 h 63099"/>
              <a:gd name="connsiteX3" fmla="*/ 15907 w 39592"/>
              <a:gd name="connsiteY3" fmla="*/ 10252 h 63099"/>
              <a:gd name="connsiteX4" fmla="*/ 17102 w 39592"/>
              <a:gd name="connsiteY4" fmla="*/ 10517 h 63099"/>
              <a:gd name="connsiteX5" fmla="*/ 23081 w 39592"/>
              <a:gd name="connsiteY5" fmla="*/ 2844 h 63099"/>
              <a:gd name="connsiteX6" fmla="*/ 32116 w 39592"/>
              <a:gd name="connsiteY6" fmla="*/ 331 h 63099"/>
              <a:gd name="connsiteX7" fmla="*/ 40220 w 39592"/>
              <a:gd name="connsiteY7" fmla="*/ 2183 h 63099"/>
              <a:gd name="connsiteX8" fmla="*/ 37563 w 39592"/>
              <a:gd name="connsiteY8" fmla="*/ 15676 h 63099"/>
              <a:gd name="connsiteX9" fmla="*/ 36367 w 39592"/>
              <a:gd name="connsiteY9" fmla="*/ 15940 h 63099"/>
              <a:gd name="connsiteX10" fmla="*/ 33311 w 39592"/>
              <a:gd name="connsiteY10" fmla="*/ 15014 h 63099"/>
              <a:gd name="connsiteX11" fmla="*/ 29990 w 39592"/>
              <a:gd name="connsiteY11" fmla="*/ 14750 h 63099"/>
              <a:gd name="connsiteX12" fmla="*/ 19892 w 39592"/>
              <a:gd name="connsiteY12" fmla="*/ 19380 h 63099"/>
              <a:gd name="connsiteX13" fmla="*/ 16438 w 39592"/>
              <a:gd name="connsiteY13" fmla="*/ 34195 h 63099"/>
              <a:gd name="connsiteX14" fmla="*/ 16438 w 39592"/>
              <a:gd name="connsiteY14" fmla="*/ 63430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628" y="63430"/>
                </a:moveTo>
                <a:lnTo>
                  <a:pt x="628" y="992"/>
                </a:lnTo>
                <a:lnTo>
                  <a:pt x="15907" y="992"/>
                </a:lnTo>
                <a:lnTo>
                  <a:pt x="15907" y="10252"/>
                </a:lnTo>
                <a:lnTo>
                  <a:pt x="17102" y="10517"/>
                </a:lnTo>
                <a:cubicBezTo>
                  <a:pt x="18597" y="7011"/>
                  <a:pt x="20590" y="4432"/>
                  <a:pt x="23081" y="2844"/>
                </a:cubicBezTo>
                <a:cubicBezTo>
                  <a:pt x="25539" y="1191"/>
                  <a:pt x="28562" y="331"/>
                  <a:pt x="32116" y="331"/>
                </a:cubicBezTo>
                <a:cubicBezTo>
                  <a:pt x="35637" y="331"/>
                  <a:pt x="38360" y="959"/>
                  <a:pt x="40220" y="2183"/>
                </a:cubicBezTo>
                <a:lnTo>
                  <a:pt x="37563" y="15676"/>
                </a:lnTo>
                <a:lnTo>
                  <a:pt x="36367" y="15940"/>
                </a:lnTo>
                <a:cubicBezTo>
                  <a:pt x="35304" y="15510"/>
                  <a:pt x="34275" y="15213"/>
                  <a:pt x="33311" y="15014"/>
                </a:cubicBezTo>
                <a:cubicBezTo>
                  <a:pt x="32415" y="14849"/>
                  <a:pt x="31319" y="14750"/>
                  <a:pt x="29990" y="14750"/>
                </a:cubicBezTo>
                <a:cubicBezTo>
                  <a:pt x="25539" y="14750"/>
                  <a:pt x="22184" y="16304"/>
                  <a:pt x="19892" y="19380"/>
                </a:cubicBezTo>
                <a:cubicBezTo>
                  <a:pt x="17567" y="22488"/>
                  <a:pt x="16438" y="27416"/>
                  <a:pt x="16438" y="34195"/>
                </a:cubicBezTo>
                <a:lnTo>
                  <a:pt x="16438" y="63430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62" name="Freeform: Shape 17461">
            <a:extLst>
              <a:ext uri="{FF2B5EF4-FFF2-40B4-BE49-F238E27FC236}">
                <a16:creationId xmlns:a16="http://schemas.microsoft.com/office/drawing/2014/main" id="{0546821C-418E-B153-A852-136BEAC2A2BA}"/>
              </a:ext>
            </a:extLst>
          </p:cNvPr>
          <p:cNvSpPr/>
          <p:nvPr/>
        </p:nvSpPr>
        <p:spPr>
          <a:xfrm>
            <a:off x="5043472" y="2372753"/>
            <a:ext cx="57927" cy="64818"/>
          </a:xfrm>
          <a:custGeom>
            <a:avLst/>
            <a:gdLst>
              <a:gd name="connsiteX0" fmla="*/ 57103 w 57927"/>
              <a:gd name="connsiteY0" fmla="*/ 36312 h 64818"/>
              <a:gd name="connsiteX1" fmla="*/ 16713 w 57927"/>
              <a:gd name="connsiteY1" fmla="*/ 36312 h 64818"/>
              <a:gd name="connsiteX2" fmla="*/ 21363 w 57927"/>
              <a:gd name="connsiteY2" fmla="*/ 48085 h 64818"/>
              <a:gd name="connsiteX3" fmla="*/ 32258 w 57927"/>
              <a:gd name="connsiteY3" fmla="*/ 51789 h 64818"/>
              <a:gd name="connsiteX4" fmla="*/ 41026 w 57927"/>
              <a:gd name="connsiteY4" fmla="*/ 49805 h 64818"/>
              <a:gd name="connsiteX5" fmla="*/ 46474 w 57927"/>
              <a:gd name="connsiteY5" fmla="*/ 43720 h 64818"/>
              <a:gd name="connsiteX6" fmla="*/ 47670 w 57927"/>
              <a:gd name="connsiteY6" fmla="*/ 43720 h 64818"/>
              <a:gd name="connsiteX7" fmla="*/ 58033 w 57927"/>
              <a:gd name="connsiteY7" fmla="*/ 50466 h 64818"/>
              <a:gd name="connsiteX8" fmla="*/ 48732 w 57927"/>
              <a:gd name="connsiteY8" fmla="*/ 61049 h 64818"/>
              <a:gd name="connsiteX9" fmla="*/ 32258 w 57927"/>
              <a:gd name="connsiteY9" fmla="*/ 65150 h 64818"/>
              <a:gd name="connsiteX10" fmla="*/ 15384 w 57927"/>
              <a:gd name="connsiteY10" fmla="*/ 61446 h 64818"/>
              <a:gd name="connsiteX11" fmla="*/ 4490 w 57927"/>
              <a:gd name="connsiteY11" fmla="*/ 50466 h 64818"/>
              <a:gd name="connsiteX12" fmla="*/ 637 w 57927"/>
              <a:gd name="connsiteY12" fmla="*/ 32740 h 64818"/>
              <a:gd name="connsiteX13" fmla="*/ 4622 w 57927"/>
              <a:gd name="connsiteY13" fmla="*/ 14882 h 64818"/>
              <a:gd name="connsiteX14" fmla="*/ 15650 w 57927"/>
              <a:gd name="connsiteY14" fmla="*/ 3902 h 64818"/>
              <a:gd name="connsiteX15" fmla="*/ 31062 w 57927"/>
              <a:gd name="connsiteY15" fmla="*/ 331 h 64818"/>
              <a:gd name="connsiteX16" fmla="*/ 51522 w 57927"/>
              <a:gd name="connsiteY16" fmla="*/ 7342 h 64818"/>
              <a:gd name="connsiteX17" fmla="*/ 58564 w 57927"/>
              <a:gd name="connsiteY17" fmla="*/ 27978 h 64818"/>
              <a:gd name="connsiteX18" fmla="*/ 58298 w 57927"/>
              <a:gd name="connsiteY18" fmla="*/ 35518 h 64818"/>
              <a:gd name="connsiteX19" fmla="*/ 43551 w 57927"/>
              <a:gd name="connsiteY19" fmla="*/ 26126 h 64818"/>
              <a:gd name="connsiteX20" fmla="*/ 40096 w 57927"/>
              <a:gd name="connsiteY20" fmla="*/ 15808 h 64818"/>
              <a:gd name="connsiteX21" fmla="*/ 31062 w 57927"/>
              <a:gd name="connsiteY21" fmla="*/ 12501 h 64818"/>
              <a:gd name="connsiteX22" fmla="*/ 17111 w 57927"/>
              <a:gd name="connsiteY22" fmla="*/ 2612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7103" y="36312"/>
                </a:moveTo>
                <a:lnTo>
                  <a:pt x="16713" y="36312"/>
                </a:lnTo>
                <a:cubicBezTo>
                  <a:pt x="17145" y="41702"/>
                  <a:pt x="18706" y="45638"/>
                  <a:pt x="21363" y="48085"/>
                </a:cubicBezTo>
                <a:cubicBezTo>
                  <a:pt x="24020" y="50565"/>
                  <a:pt x="27641" y="51789"/>
                  <a:pt x="32258" y="51789"/>
                </a:cubicBezTo>
                <a:cubicBezTo>
                  <a:pt x="35878" y="51789"/>
                  <a:pt x="38801" y="51128"/>
                  <a:pt x="41026" y="49805"/>
                </a:cubicBezTo>
                <a:cubicBezTo>
                  <a:pt x="43219" y="48482"/>
                  <a:pt x="45046" y="46465"/>
                  <a:pt x="46474" y="43720"/>
                </a:cubicBezTo>
                <a:lnTo>
                  <a:pt x="47670" y="43720"/>
                </a:lnTo>
                <a:lnTo>
                  <a:pt x="58033" y="50466"/>
                </a:lnTo>
                <a:cubicBezTo>
                  <a:pt x="55973" y="54798"/>
                  <a:pt x="52884" y="58337"/>
                  <a:pt x="48732" y="61049"/>
                </a:cubicBezTo>
                <a:cubicBezTo>
                  <a:pt x="44647" y="63794"/>
                  <a:pt x="39166" y="65150"/>
                  <a:pt x="32258" y="65150"/>
                </a:cubicBezTo>
                <a:cubicBezTo>
                  <a:pt x="25781" y="65150"/>
                  <a:pt x="20167" y="63926"/>
                  <a:pt x="15384" y="61446"/>
                </a:cubicBezTo>
                <a:cubicBezTo>
                  <a:pt x="10668" y="58998"/>
                  <a:pt x="7047" y="55328"/>
                  <a:pt x="4490" y="50466"/>
                </a:cubicBezTo>
                <a:cubicBezTo>
                  <a:pt x="1899" y="45638"/>
                  <a:pt x="637" y="39718"/>
                  <a:pt x="637" y="32740"/>
                </a:cubicBezTo>
                <a:cubicBezTo>
                  <a:pt x="637" y="25696"/>
                  <a:pt x="1965" y="19743"/>
                  <a:pt x="4622" y="14882"/>
                </a:cubicBezTo>
                <a:cubicBezTo>
                  <a:pt x="7346" y="9954"/>
                  <a:pt x="11033" y="6284"/>
                  <a:pt x="15650" y="3902"/>
                </a:cubicBezTo>
                <a:cubicBezTo>
                  <a:pt x="20234" y="1521"/>
                  <a:pt x="25382" y="331"/>
                  <a:pt x="31062" y="331"/>
                </a:cubicBezTo>
                <a:cubicBezTo>
                  <a:pt x="39997" y="331"/>
                  <a:pt x="46806" y="2679"/>
                  <a:pt x="51522" y="7342"/>
                </a:cubicBezTo>
                <a:cubicBezTo>
                  <a:pt x="56206" y="12038"/>
                  <a:pt x="58564" y="18917"/>
                  <a:pt x="58564" y="27978"/>
                </a:cubicBezTo>
                <a:cubicBezTo>
                  <a:pt x="58564" y="31252"/>
                  <a:pt x="58465" y="33765"/>
                  <a:pt x="58298" y="35518"/>
                </a:cubicBezTo>
                <a:close/>
                <a:moveTo>
                  <a:pt x="43551" y="26126"/>
                </a:moveTo>
                <a:cubicBezTo>
                  <a:pt x="43352" y="21364"/>
                  <a:pt x="42222" y="17924"/>
                  <a:pt x="40096" y="15808"/>
                </a:cubicBezTo>
                <a:cubicBezTo>
                  <a:pt x="38037" y="13625"/>
                  <a:pt x="35048" y="12501"/>
                  <a:pt x="31062" y="12501"/>
                </a:cubicBezTo>
                <a:cubicBezTo>
                  <a:pt x="23157" y="12501"/>
                  <a:pt x="18506" y="17065"/>
                  <a:pt x="17111" y="2612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63" name="Freeform: Shape 17462">
            <a:extLst>
              <a:ext uri="{FF2B5EF4-FFF2-40B4-BE49-F238E27FC236}">
                <a16:creationId xmlns:a16="http://schemas.microsoft.com/office/drawing/2014/main" id="{A79A426F-C5A8-E1DF-DB77-222D370E369A}"/>
              </a:ext>
            </a:extLst>
          </p:cNvPr>
          <p:cNvSpPr/>
          <p:nvPr/>
        </p:nvSpPr>
        <p:spPr>
          <a:xfrm>
            <a:off x="5115130" y="2372753"/>
            <a:ext cx="56333" cy="63628"/>
          </a:xfrm>
          <a:custGeom>
            <a:avLst/>
            <a:gdLst>
              <a:gd name="connsiteX0" fmla="*/ 645 w 56333"/>
              <a:gd name="connsiteY0" fmla="*/ 63959 h 63628"/>
              <a:gd name="connsiteX1" fmla="*/ 645 w 56333"/>
              <a:gd name="connsiteY1" fmla="*/ 1521 h 63628"/>
              <a:gd name="connsiteX2" fmla="*/ 15791 w 56333"/>
              <a:gd name="connsiteY2" fmla="*/ 1521 h 63628"/>
              <a:gd name="connsiteX3" fmla="*/ 15791 w 56333"/>
              <a:gd name="connsiteY3" fmla="*/ 10649 h 63628"/>
              <a:gd name="connsiteX4" fmla="*/ 16987 w 56333"/>
              <a:gd name="connsiteY4" fmla="*/ 10914 h 63628"/>
              <a:gd name="connsiteX5" fmla="*/ 35986 w 56333"/>
              <a:gd name="connsiteY5" fmla="*/ 331 h 63628"/>
              <a:gd name="connsiteX6" fmla="*/ 51929 w 56333"/>
              <a:gd name="connsiteY6" fmla="*/ 6284 h 63628"/>
              <a:gd name="connsiteX7" fmla="*/ 56978 w 56333"/>
              <a:gd name="connsiteY7" fmla="*/ 23348 h 63628"/>
              <a:gd name="connsiteX8" fmla="*/ 56978 w 56333"/>
              <a:gd name="connsiteY8" fmla="*/ 63959 h 63628"/>
              <a:gd name="connsiteX9" fmla="*/ 41300 w 56333"/>
              <a:gd name="connsiteY9" fmla="*/ 63959 h 63628"/>
              <a:gd name="connsiteX10" fmla="*/ 41300 w 56333"/>
              <a:gd name="connsiteY10" fmla="*/ 25332 h 63628"/>
              <a:gd name="connsiteX11" fmla="*/ 38776 w 56333"/>
              <a:gd name="connsiteY11" fmla="*/ 16337 h 63628"/>
              <a:gd name="connsiteX12" fmla="*/ 30804 w 56333"/>
              <a:gd name="connsiteY12" fmla="*/ 13559 h 63628"/>
              <a:gd name="connsiteX13" fmla="*/ 20175 w 56333"/>
              <a:gd name="connsiteY13" fmla="*/ 17924 h 63628"/>
              <a:gd name="connsiteX14" fmla="*/ 16455 w 56333"/>
              <a:gd name="connsiteY14" fmla="*/ 31550 h 63628"/>
              <a:gd name="connsiteX15" fmla="*/ 16455 w 56333"/>
              <a:gd name="connsiteY15" fmla="*/ 63959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645" y="63959"/>
                </a:moveTo>
                <a:lnTo>
                  <a:pt x="645" y="1521"/>
                </a:lnTo>
                <a:lnTo>
                  <a:pt x="15791" y="1521"/>
                </a:lnTo>
                <a:lnTo>
                  <a:pt x="15791" y="10649"/>
                </a:lnTo>
                <a:lnTo>
                  <a:pt x="16987" y="10914"/>
                </a:lnTo>
                <a:cubicBezTo>
                  <a:pt x="20873" y="3869"/>
                  <a:pt x="27217" y="331"/>
                  <a:pt x="35986" y="331"/>
                </a:cubicBezTo>
                <a:cubicBezTo>
                  <a:pt x="43227" y="331"/>
                  <a:pt x="48541" y="2315"/>
                  <a:pt x="51929" y="6284"/>
                </a:cubicBezTo>
                <a:cubicBezTo>
                  <a:pt x="55284" y="10186"/>
                  <a:pt x="56978" y="15874"/>
                  <a:pt x="56978" y="23348"/>
                </a:cubicBezTo>
                <a:lnTo>
                  <a:pt x="56978" y="63959"/>
                </a:lnTo>
                <a:lnTo>
                  <a:pt x="41300" y="63959"/>
                </a:lnTo>
                <a:lnTo>
                  <a:pt x="41300" y="25332"/>
                </a:lnTo>
                <a:cubicBezTo>
                  <a:pt x="41300" y="21099"/>
                  <a:pt x="40437" y="18123"/>
                  <a:pt x="38776" y="16337"/>
                </a:cubicBezTo>
                <a:cubicBezTo>
                  <a:pt x="37082" y="14485"/>
                  <a:pt x="34425" y="13559"/>
                  <a:pt x="30804" y="13559"/>
                </a:cubicBezTo>
                <a:cubicBezTo>
                  <a:pt x="26287" y="13559"/>
                  <a:pt x="22733" y="15014"/>
                  <a:pt x="20175" y="17924"/>
                </a:cubicBezTo>
                <a:cubicBezTo>
                  <a:pt x="17684" y="20835"/>
                  <a:pt x="16455" y="25398"/>
                  <a:pt x="16455" y="31550"/>
                </a:cubicBezTo>
                <a:lnTo>
                  <a:pt x="16455" y="6395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64" name="Freeform: Shape 17463">
            <a:extLst>
              <a:ext uri="{FF2B5EF4-FFF2-40B4-BE49-F238E27FC236}">
                <a16:creationId xmlns:a16="http://schemas.microsoft.com/office/drawing/2014/main" id="{DC3AA834-9B90-1E72-6794-0CAB5855ADCC}"/>
              </a:ext>
            </a:extLst>
          </p:cNvPr>
          <p:cNvSpPr/>
          <p:nvPr/>
        </p:nvSpPr>
        <p:spPr>
          <a:xfrm>
            <a:off x="5185168" y="2372753"/>
            <a:ext cx="57927" cy="64818"/>
          </a:xfrm>
          <a:custGeom>
            <a:avLst/>
            <a:gdLst>
              <a:gd name="connsiteX0" fmla="*/ 57119 w 57927"/>
              <a:gd name="connsiteY0" fmla="*/ 36312 h 64818"/>
              <a:gd name="connsiteX1" fmla="*/ 16729 w 57927"/>
              <a:gd name="connsiteY1" fmla="*/ 36312 h 64818"/>
              <a:gd name="connsiteX2" fmla="*/ 21380 w 57927"/>
              <a:gd name="connsiteY2" fmla="*/ 48085 h 64818"/>
              <a:gd name="connsiteX3" fmla="*/ 32274 w 57927"/>
              <a:gd name="connsiteY3" fmla="*/ 51789 h 64818"/>
              <a:gd name="connsiteX4" fmla="*/ 41043 w 57927"/>
              <a:gd name="connsiteY4" fmla="*/ 49805 h 64818"/>
              <a:gd name="connsiteX5" fmla="*/ 46490 w 57927"/>
              <a:gd name="connsiteY5" fmla="*/ 43720 h 64818"/>
              <a:gd name="connsiteX6" fmla="*/ 47686 w 57927"/>
              <a:gd name="connsiteY6" fmla="*/ 43720 h 64818"/>
              <a:gd name="connsiteX7" fmla="*/ 58049 w 57927"/>
              <a:gd name="connsiteY7" fmla="*/ 50466 h 64818"/>
              <a:gd name="connsiteX8" fmla="*/ 48749 w 57927"/>
              <a:gd name="connsiteY8" fmla="*/ 61049 h 64818"/>
              <a:gd name="connsiteX9" fmla="*/ 32274 w 57927"/>
              <a:gd name="connsiteY9" fmla="*/ 65150 h 64818"/>
              <a:gd name="connsiteX10" fmla="*/ 15401 w 57927"/>
              <a:gd name="connsiteY10" fmla="*/ 61446 h 64818"/>
              <a:gd name="connsiteX11" fmla="*/ 4506 w 57927"/>
              <a:gd name="connsiteY11" fmla="*/ 50466 h 64818"/>
              <a:gd name="connsiteX12" fmla="*/ 653 w 57927"/>
              <a:gd name="connsiteY12" fmla="*/ 32740 h 64818"/>
              <a:gd name="connsiteX13" fmla="*/ 4639 w 57927"/>
              <a:gd name="connsiteY13" fmla="*/ 14882 h 64818"/>
              <a:gd name="connsiteX14" fmla="*/ 15667 w 57927"/>
              <a:gd name="connsiteY14" fmla="*/ 3902 h 64818"/>
              <a:gd name="connsiteX15" fmla="*/ 31079 w 57927"/>
              <a:gd name="connsiteY15" fmla="*/ 331 h 64818"/>
              <a:gd name="connsiteX16" fmla="*/ 51539 w 57927"/>
              <a:gd name="connsiteY16" fmla="*/ 7342 h 64818"/>
              <a:gd name="connsiteX17" fmla="*/ 58581 w 57927"/>
              <a:gd name="connsiteY17" fmla="*/ 27978 h 64818"/>
              <a:gd name="connsiteX18" fmla="*/ 58315 w 57927"/>
              <a:gd name="connsiteY18" fmla="*/ 35518 h 64818"/>
              <a:gd name="connsiteX19" fmla="*/ 43567 w 57927"/>
              <a:gd name="connsiteY19" fmla="*/ 26126 h 64818"/>
              <a:gd name="connsiteX20" fmla="*/ 40113 w 57927"/>
              <a:gd name="connsiteY20" fmla="*/ 15808 h 64818"/>
              <a:gd name="connsiteX21" fmla="*/ 31079 w 57927"/>
              <a:gd name="connsiteY21" fmla="*/ 12501 h 64818"/>
              <a:gd name="connsiteX22" fmla="*/ 17128 w 57927"/>
              <a:gd name="connsiteY22" fmla="*/ 2612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7119" y="36312"/>
                </a:moveTo>
                <a:lnTo>
                  <a:pt x="16729" y="36312"/>
                </a:lnTo>
                <a:cubicBezTo>
                  <a:pt x="17161" y="41702"/>
                  <a:pt x="18722" y="45638"/>
                  <a:pt x="21380" y="48085"/>
                </a:cubicBezTo>
                <a:cubicBezTo>
                  <a:pt x="24037" y="50565"/>
                  <a:pt x="27657" y="51789"/>
                  <a:pt x="32274" y="51789"/>
                </a:cubicBezTo>
                <a:cubicBezTo>
                  <a:pt x="35895" y="51789"/>
                  <a:pt x="38818" y="51128"/>
                  <a:pt x="41043" y="49805"/>
                </a:cubicBezTo>
                <a:cubicBezTo>
                  <a:pt x="43235" y="48482"/>
                  <a:pt x="45062" y="46465"/>
                  <a:pt x="46490" y="43720"/>
                </a:cubicBezTo>
                <a:lnTo>
                  <a:pt x="47686" y="43720"/>
                </a:lnTo>
                <a:lnTo>
                  <a:pt x="58049" y="50466"/>
                </a:lnTo>
                <a:cubicBezTo>
                  <a:pt x="55990" y="54798"/>
                  <a:pt x="52901" y="58337"/>
                  <a:pt x="48749" y="61049"/>
                </a:cubicBezTo>
                <a:cubicBezTo>
                  <a:pt x="44664" y="63794"/>
                  <a:pt x="39183" y="65150"/>
                  <a:pt x="32274" y="65150"/>
                </a:cubicBezTo>
                <a:cubicBezTo>
                  <a:pt x="25797" y="65150"/>
                  <a:pt x="20184" y="63926"/>
                  <a:pt x="15401" y="61446"/>
                </a:cubicBezTo>
                <a:cubicBezTo>
                  <a:pt x="10684" y="58998"/>
                  <a:pt x="7064" y="55328"/>
                  <a:pt x="4506" y="50466"/>
                </a:cubicBezTo>
                <a:cubicBezTo>
                  <a:pt x="1915" y="45638"/>
                  <a:pt x="653" y="39718"/>
                  <a:pt x="653" y="32740"/>
                </a:cubicBezTo>
                <a:cubicBezTo>
                  <a:pt x="653" y="25696"/>
                  <a:pt x="1982" y="19743"/>
                  <a:pt x="4639" y="14882"/>
                </a:cubicBezTo>
                <a:cubicBezTo>
                  <a:pt x="7363" y="9954"/>
                  <a:pt x="11050" y="6284"/>
                  <a:pt x="15667" y="3902"/>
                </a:cubicBezTo>
                <a:cubicBezTo>
                  <a:pt x="20250" y="1521"/>
                  <a:pt x="25399" y="331"/>
                  <a:pt x="31079" y="331"/>
                </a:cubicBezTo>
                <a:cubicBezTo>
                  <a:pt x="40013" y="331"/>
                  <a:pt x="46823" y="2679"/>
                  <a:pt x="51539" y="7342"/>
                </a:cubicBezTo>
                <a:cubicBezTo>
                  <a:pt x="56223" y="12038"/>
                  <a:pt x="58581" y="18917"/>
                  <a:pt x="58581" y="27978"/>
                </a:cubicBezTo>
                <a:cubicBezTo>
                  <a:pt x="58581" y="31252"/>
                  <a:pt x="58481" y="33765"/>
                  <a:pt x="58315" y="35518"/>
                </a:cubicBezTo>
                <a:close/>
                <a:moveTo>
                  <a:pt x="43567" y="26126"/>
                </a:moveTo>
                <a:cubicBezTo>
                  <a:pt x="43368" y="21364"/>
                  <a:pt x="42239" y="17924"/>
                  <a:pt x="40113" y="15808"/>
                </a:cubicBezTo>
                <a:cubicBezTo>
                  <a:pt x="38054" y="13625"/>
                  <a:pt x="35064" y="12501"/>
                  <a:pt x="31079" y="12501"/>
                </a:cubicBezTo>
                <a:cubicBezTo>
                  <a:pt x="23173" y="12501"/>
                  <a:pt x="18523" y="17065"/>
                  <a:pt x="17128" y="2612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65" name="Freeform: Shape 17464">
            <a:extLst>
              <a:ext uri="{FF2B5EF4-FFF2-40B4-BE49-F238E27FC236}">
                <a16:creationId xmlns:a16="http://schemas.microsoft.com/office/drawing/2014/main" id="{1070A4A9-38AC-B6A9-9797-E00D7E2F4220}"/>
              </a:ext>
            </a:extLst>
          </p:cNvPr>
          <p:cNvSpPr/>
          <p:nvPr/>
        </p:nvSpPr>
        <p:spPr>
          <a:xfrm>
            <a:off x="5256818" y="2373282"/>
            <a:ext cx="39592" cy="63099"/>
          </a:xfrm>
          <a:custGeom>
            <a:avLst/>
            <a:gdLst>
              <a:gd name="connsiteX0" fmla="*/ 661 w 39592"/>
              <a:gd name="connsiteY0" fmla="*/ 63430 h 63099"/>
              <a:gd name="connsiteX1" fmla="*/ 661 w 39592"/>
              <a:gd name="connsiteY1" fmla="*/ 992 h 63099"/>
              <a:gd name="connsiteX2" fmla="*/ 15940 w 39592"/>
              <a:gd name="connsiteY2" fmla="*/ 992 h 63099"/>
              <a:gd name="connsiteX3" fmla="*/ 15940 w 39592"/>
              <a:gd name="connsiteY3" fmla="*/ 10252 h 63099"/>
              <a:gd name="connsiteX4" fmla="*/ 17136 w 39592"/>
              <a:gd name="connsiteY4" fmla="*/ 10517 h 63099"/>
              <a:gd name="connsiteX5" fmla="*/ 23115 w 39592"/>
              <a:gd name="connsiteY5" fmla="*/ 2844 h 63099"/>
              <a:gd name="connsiteX6" fmla="*/ 32149 w 39592"/>
              <a:gd name="connsiteY6" fmla="*/ 331 h 63099"/>
              <a:gd name="connsiteX7" fmla="*/ 40254 w 39592"/>
              <a:gd name="connsiteY7" fmla="*/ 2183 h 63099"/>
              <a:gd name="connsiteX8" fmla="*/ 37597 w 39592"/>
              <a:gd name="connsiteY8" fmla="*/ 15676 h 63099"/>
              <a:gd name="connsiteX9" fmla="*/ 36401 w 39592"/>
              <a:gd name="connsiteY9" fmla="*/ 15940 h 63099"/>
              <a:gd name="connsiteX10" fmla="*/ 33345 w 39592"/>
              <a:gd name="connsiteY10" fmla="*/ 15014 h 63099"/>
              <a:gd name="connsiteX11" fmla="*/ 30024 w 39592"/>
              <a:gd name="connsiteY11" fmla="*/ 14750 h 63099"/>
              <a:gd name="connsiteX12" fmla="*/ 19926 w 39592"/>
              <a:gd name="connsiteY12" fmla="*/ 19380 h 63099"/>
              <a:gd name="connsiteX13" fmla="*/ 16472 w 39592"/>
              <a:gd name="connsiteY13" fmla="*/ 34195 h 63099"/>
              <a:gd name="connsiteX14" fmla="*/ 16472 w 39592"/>
              <a:gd name="connsiteY14" fmla="*/ 63430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661" y="63430"/>
                </a:moveTo>
                <a:lnTo>
                  <a:pt x="661" y="992"/>
                </a:lnTo>
                <a:lnTo>
                  <a:pt x="15940" y="992"/>
                </a:lnTo>
                <a:lnTo>
                  <a:pt x="15940" y="10252"/>
                </a:lnTo>
                <a:lnTo>
                  <a:pt x="17136" y="10517"/>
                </a:lnTo>
                <a:cubicBezTo>
                  <a:pt x="18631" y="7011"/>
                  <a:pt x="20624" y="4432"/>
                  <a:pt x="23115" y="2844"/>
                </a:cubicBezTo>
                <a:cubicBezTo>
                  <a:pt x="25573" y="1191"/>
                  <a:pt x="28595" y="331"/>
                  <a:pt x="32149" y="331"/>
                </a:cubicBezTo>
                <a:cubicBezTo>
                  <a:pt x="35670" y="331"/>
                  <a:pt x="38394" y="959"/>
                  <a:pt x="40254" y="2183"/>
                </a:cubicBezTo>
                <a:lnTo>
                  <a:pt x="37597" y="15676"/>
                </a:lnTo>
                <a:lnTo>
                  <a:pt x="36401" y="15940"/>
                </a:lnTo>
                <a:cubicBezTo>
                  <a:pt x="35338" y="15510"/>
                  <a:pt x="34308" y="15213"/>
                  <a:pt x="33345" y="15014"/>
                </a:cubicBezTo>
                <a:cubicBezTo>
                  <a:pt x="32448" y="14849"/>
                  <a:pt x="31352" y="14750"/>
                  <a:pt x="30024" y="14750"/>
                </a:cubicBezTo>
                <a:cubicBezTo>
                  <a:pt x="25573" y="14750"/>
                  <a:pt x="22218" y="16304"/>
                  <a:pt x="19926" y="19380"/>
                </a:cubicBezTo>
                <a:cubicBezTo>
                  <a:pt x="17601" y="22488"/>
                  <a:pt x="16472" y="27416"/>
                  <a:pt x="16472" y="34195"/>
                </a:cubicBezTo>
                <a:lnTo>
                  <a:pt x="16472" y="63430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66" name="Freeform: Shape 17465">
            <a:extLst>
              <a:ext uri="{FF2B5EF4-FFF2-40B4-BE49-F238E27FC236}">
                <a16:creationId xmlns:a16="http://schemas.microsoft.com/office/drawing/2014/main" id="{E6BAF3EB-25A7-7DAB-E4EC-C28668E1FF3C}"/>
              </a:ext>
            </a:extLst>
          </p:cNvPr>
          <p:cNvSpPr/>
          <p:nvPr/>
        </p:nvSpPr>
        <p:spPr>
          <a:xfrm>
            <a:off x="5299249" y="2364948"/>
            <a:ext cx="61382" cy="97889"/>
          </a:xfrm>
          <a:custGeom>
            <a:avLst/>
            <a:gdLst>
              <a:gd name="connsiteX0" fmla="*/ 30959 w 61382"/>
              <a:gd name="connsiteY0" fmla="*/ 98220 h 97889"/>
              <a:gd name="connsiteX1" fmla="*/ 7974 w 61382"/>
              <a:gd name="connsiteY1" fmla="*/ 93723 h 97889"/>
              <a:gd name="connsiteX2" fmla="*/ 667 w 61382"/>
              <a:gd name="connsiteY2" fmla="*/ 81156 h 97889"/>
              <a:gd name="connsiteX3" fmla="*/ 3723 w 61382"/>
              <a:gd name="connsiteY3" fmla="*/ 72954 h 97889"/>
              <a:gd name="connsiteX4" fmla="*/ 12890 w 61382"/>
              <a:gd name="connsiteY4" fmla="*/ 68854 h 97889"/>
              <a:gd name="connsiteX5" fmla="*/ 12890 w 61382"/>
              <a:gd name="connsiteY5" fmla="*/ 67663 h 97889"/>
              <a:gd name="connsiteX6" fmla="*/ 8240 w 61382"/>
              <a:gd name="connsiteY6" fmla="*/ 63430 h 97889"/>
              <a:gd name="connsiteX7" fmla="*/ 6912 w 61382"/>
              <a:gd name="connsiteY7" fmla="*/ 57874 h 97889"/>
              <a:gd name="connsiteX8" fmla="*/ 16743 w 61382"/>
              <a:gd name="connsiteY8" fmla="*/ 47688 h 97889"/>
              <a:gd name="connsiteX9" fmla="*/ 16743 w 61382"/>
              <a:gd name="connsiteY9" fmla="*/ 46498 h 97889"/>
              <a:gd name="connsiteX10" fmla="*/ 9037 w 61382"/>
              <a:gd name="connsiteY10" fmla="*/ 39487 h 97889"/>
              <a:gd name="connsiteX11" fmla="*/ 6513 w 61382"/>
              <a:gd name="connsiteY11" fmla="*/ 29036 h 97889"/>
              <a:gd name="connsiteX12" fmla="*/ 9303 w 61382"/>
              <a:gd name="connsiteY12" fmla="*/ 18189 h 97889"/>
              <a:gd name="connsiteX13" fmla="*/ 17806 w 61382"/>
              <a:gd name="connsiteY13" fmla="*/ 10781 h 97889"/>
              <a:gd name="connsiteX14" fmla="*/ 31092 w 61382"/>
              <a:gd name="connsiteY14" fmla="*/ 8136 h 97889"/>
              <a:gd name="connsiteX15" fmla="*/ 43581 w 61382"/>
              <a:gd name="connsiteY15" fmla="*/ 10781 h 97889"/>
              <a:gd name="connsiteX16" fmla="*/ 47036 w 61382"/>
              <a:gd name="connsiteY16" fmla="*/ 1125 h 97889"/>
              <a:gd name="connsiteX17" fmla="*/ 48231 w 61382"/>
              <a:gd name="connsiteY17" fmla="*/ 331 h 97889"/>
              <a:gd name="connsiteX18" fmla="*/ 59525 w 61382"/>
              <a:gd name="connsiteY18" fmla="*/ 3109 h 97889"/>
              <a:gd name="connsiteX19" fmla="*/ 56867 w 61382"/>
              <a:gd name="connsiteY19" fmla="*/ 10649 h 97889"/>
              <a:gd name="connsiteX20" fmla="*/ 50357 w 61382"/>
              <a:gd name="connsiteY20" fmla="*/ 16073 h 97889"/>
              <a:gd name="connsiteX21" fmla="*/ 50357 w 61382"/>
              <a:gd name="connsiteY21" fmla="*/ 17263 h 97889"/>
              <a:gd name="connsiteX22" fmla="*/ 55672 w 61382"/>
              <a:gd name="connsiteY22" fmla="*/ 30359 h 97889"/>
              <a:gd name="connsiteX23" fmla="*/ 52749 w 61382"/>
              <a:gd name="connsiteY23" fmla="*/ 40677 h 97889"/>
              <a:gd name="connsiteX24" fmla="*/ 44246 w 61382"/>
              <a:gd name="connsiteY24" fmla="*/ 47953 h 97889"/>
              <a:gd name="connsiteX25" fmla="*/ 31092 w 61382"/>
              <a:gd name="connsiteY25" fmla="*/ 50598 h 97889"/>
              <a:gd name="connsiteX26" fmla="*/ 28701 w 61382"/>
              <a:gd name="connsiteY26" fmla="*/ 50466 h 97889"/>
              <a:gd name="connsiteX27" fmla="*/ 25512 w 61382"/>
              <a:gd name="connsiteY27" fmla="*/ 50466 h 97889"/>
              <a:gd name="connsiteX28" fmla="*/ 22191 w 61382"/>
              <a:gd name="connsiteY28" fmla="*/ 51657 h 97889"/>
              <a:gd name="connsiteX29" fmla="*/ 20995 w 61382"/>
              <a:gd name="connsiteY29" fmla="*/ 54567 h 97889"/>
              <a:gd name="connsiteX30" fmla="*/ 22589 w 61382"/>
              <a:gd name="connsiteY30" fmla="*/ 57742 h 97889"/>
              <a:gd name="connsiteX31" fmla="*/ 27239 w 61382"/>
              <a:gd name="connsiteY31" fmla="*/ 58800 h 97889"/>
              <a:gd name="connsiteX32" fmla="*/ 41190 w 61382"/>
              <a:gd name="connsiteY32" fmla="*/ 59329 h 97889"/>
              <a:gd name="connsiteX33" fmla="*/ 62049 w 61382"/>
              <a:gd name="connsiteY33" fmla="*/ 77187 h 97889"/>
              <a:gd name="connsiteX34" fmla="*/ 58993 w 61382"/>
              <a:gd name="connsiteY34" fmla="*/ 87902 h 97889"/>
              <a:gd name="connsiteX35" fmla="*/ 48896 w 61382"/>
              <a:gd name="connsiteY35" fmla="*/ 95443 h 97889"/>
              <a:gd name="connsiteX36" fmla="*/ 30959 w 61382"/>
              <a:gd name="connsiteY36" fmla="*/ 98220 h 97889"/>
              <a:gd name="connsiteX37" fmla="*/ 31092 w 61382"/>
              <a:gd name="connsiteY37" fmla="*/ 39619 h 97889"/>
              <a:gd name="connsiteX38" fmla="*/ 38134 w 61382"/>
              <a:gd name="connsiteY38" fmla="*/ 36973 h 97889"/>
              <a:gd name="connsiteX39" fmla="*/ 40791 w 61382"/>
              <a:gd name="connsiteY39" fmla="*/ 29301 h 97889"/>
              <a:gd name="connsiteX40" fmla="*/ 38134 w 61382"/>
              <a:gd name="connsiteY40" fmla="*/ 21761 h 97889"/>
              <a:gd name="connsiteX41" fmla="*/ 31092 w 61382"/>
              <a:gd name="connsiteY41" fmla="*/ 19115 h 97889"/>
              <a:gd name="connsiteX42" fmla="*/ 24051 w 61382"/>
              <a:gd name="connsiteY42" fmla="*/ 21761 h 97889"/>
              <a:gd name="connsiteX43" fmla="*/ 21526 w 61382"/>
              <a:gd name="connsiteY43" fmla="*/ 29301 h 97889"/>
              <a:gd name="connsiteX44" fmla="*/ 24051 w 61382"/>
              <a:gd name="connsiteY44" fmla="*/ 36973 h 97889"/>
              <a:gd name="connsiteX45" fmla="*/ 31092 w 61382"/>
              <a:gd name="connsiteY45" fmla="*/ 39619 h 97889"/>
              <a:gd name="connsiteX46" fmla="*/ 30959 w 61382"/>
              <a:gd name="connsiteY46" fmla="*/ 86844 h 97889"/>
              <a:gd name="connsiteX47" fmla="*/ 42651 w 61382"/>
              <a:gd name="connsiteY47" fmla="*/ 84595 h 97889"/>
              <a:gd name="connsiteX48" fmla="*/ 46371 w 61382"/>
              <a:gd name="connsiteY48" fmla="*/ 78775 h 97889"/>
              <a:gd name="connsiteX49" fmla="*/ 44511 w 61382"/>
              <a:gd name="connsiteY49" fmla="*/ 74277 h 97889"/>
              <a:gd name="connsiteX50" fmla="*/ 38533 w 61382"/>
              <a:gd name="connsiteY50" fmla="*/ 72954 h 97889"/>
              <a:gd name="connsiteX51" fmla="*/ 26176 w 61382"/>
              <a:gd name="connsiteY51" fmla="*/ 72293 h 97889"/>
              <a:gd name="connsiteX52" fmla="*/ 24981 w 61382"/>
              <a:gd name="connsiteY52" fmla="*/ 72161 h 97889"/>
              <a:gd name="connsiteX53" fmla="*/ 23918 w 61382"/>
              <a:gd name="connsiteY53" fmla="*/ 72161 h 97889"/>
              <a:gd name="connsiteX54" fmla="*/ 17806 w 61382"/>
              <a:gd name="connsiteY54" fmla="*/ 73880 h 97889"/>
              <a:gd name="connsiteX55" fmla="*/ 15813 w 61382"/>
              <a:gd name="connsiteY55" fmla="*/ 78643 h 97889"/>
              <a:gd name="connsiteX56" fmla="*/ 19533 w 61382"/>
              <a:gd name="connsiteY56" fmla="*/ 84728 h 97889"/>
              <a:gd name="connsiteX57" fmla="*/ 30959 w 61382"/>
              <a:gd name="connsiteY57" fmla="*/ 86844 h 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1382" h="97889">
                <a:moveTo>
                  <a:pt x="30959" y="98220"/>
                </a:moveTo>
                <a:cubicBezTo>
                  <a:pt x="20596" y="98220"/>
                  <a:pt x="12923" y="96699"/>
                  <a:pt x="7974" y="93723"/>
                </a:cubicBezTo>
                <a:cubicBezTo>
                  <a:pt x="3092" y="90713"/>
                  <a:pt x="667" y="86513"/>
                  <a:pt x="667" y="81156"/>
                </a:cubicBezTo>
                <a:cubicBezTo>
                  <a:pt x="667" y="77783"/>
                  <a:pt x="1663" y="75071"/>
                  <a:pt x="3723" y="72954"/>
                </a:cubicBezTo>
                <a:cubicBezTo>
                  <a:pt x="5849" y="70937"/>
                  <a:pt x="8904" y="69581"/>
                  <a:pt x="12890" y="68854"/>
                </a:cubicBezTo>
                <a:lnTo>
                  <a:pt x="12890" y="67663"/>
                </a:lnTo>
                <a:cubicBezTo>
                  <a:pt x="10764" y="66340"/>
                  <a:pt x="9203" y="64951"/>
                  <a:pt x="8240" y="63430"/>
                </a:cubicBezTo>
                <a:cubicBezTo>
                  <a:pt x="7343" y="61842"/>
                  <a:pt x="6912" y="59991"/>
                  <a:pt x="6912" y="57874"/>
                </a:cubicBezTo>
                <a:cubicBezTo>
                  <a:pt x="6912" y="52847"/>
                  <a:pt x="10167" y="49474"/>
                  <a:pt x="16743" y="47688"/>
                </a:cubicBezTo>
                <a:lnTo>
                  <a:pt x="16743" y="46498"/>
                </a:lnTo>
                <a:cubicBezTo>
                  <a:pt x="13355" y="44646"/>
                  <a:pt x="10798" y="42331"/>
                  <a:pt x="9037" y="39487"/>
                </a:cubicBezTo>
                <a:cubicBezTo>
                  <a:pt x="7343" y="36576"/>
                  <a:pt x="6513" y="33104"/>
                  <a:pt x="6513" y="29036"/>
                </a:cubicBezTo>
                <a:cubicBezTo>
                  <a:pt x="6513" y="24902"/>
                  <a:pt x="7443" y="21298"/>
                  <a:pt x="9303" y="18189"/>
                </a:cubicBezTo>
                <a:cubicBezTo>
                  <a:pt x="11229" y="15014"/>
                  <a:pt x="14086" y="12567"/>
                  <a:pt x="17806" y="10781"/>
                </a:cubicBezTo>
                <a:cubicBezTo>
                  <a:pt x="21526" y="9028"/>
                  <a:pt x="25944" y="8136"/>
                  <a:pt x="31092" y="8136"/>
                </a:cubicBezTo>
                <a:cubicBezTo>
                  <a:pt x="36307" y="8136"/>
                  <a:pt x="40459" y="9028"/>
                  <a:pt x="43581" y="10781"/>
                </a:cubicBezTo>
                <a:cubicBezTo>
                  <a:pt x="45508" y="8069"/>
                  <a:pt x="46670" y="4828"/>
                  <a:pt x="47036" y="1125"/>
                </a:cubicBezTo>
                <a:lnTo>
                  <a:pt x="48231" y="331"/>
                </a:lnTo>
                <a:lnTo>
                  <a:pt x="59525" y="3109"/>
                </a:lnTo>
                <a:cubicBezTo>
                  <a:pt x="59159" y="6118"/>
                  <a:pt x="58262" y="8632"/>
                  <a:pt x="56867" y="10649"/>
                </a:cubicBezTo>
                <a:cubicBezTo>
                  <a:pt x="55439" y="12699"/>
                  <a:pt x="53280" y="14485"/>
                  <a:pt x="50357" y="16073"/>
                </a:cubicBezTo>
                <a:lnTo>
                  <a:pt x="50357" y="17263"/>
                </a:lnTo>
                <a:cubicBezTo>
                  <a:pt x="53878" y="20438"/>
                  <a:pt x="55672" y="24803"/>
                  <a:pt x="55672" y="30359"/>
                </a:cubicBezTo>
                <a:cubicBezTo>
                  <a:pt x="55672" y="34162"/>
                  <a:pt x="54675" y="37602"/>
                  <a:pt x="52749" y="40677"/>
                </a:cubicBezTo>
                <a:cubicBezTo>
                  <a:pt x="50789" y="43786"/>
                  <a:pt x="47966" y="46200"/>
                  <a:pt x="44246" y="47953"/>
                </a:cubicBezTo>
                <a:cubicBezTo>
                  <a:pt x="40592" y="49739"/>
                  <a:pt x="36207" y="50598"/>
                  <a:pt x="31092" y="50598"/>
                </a:cubicBezTo>
                <a:lnTo>
                  <a:pt x="28701" y="50466"/>
                </a:lnTo>
                <a:cubicBezTo>
                  <a:pt x="27173" y="50466"/>
                  <a:pt x="26110" y="50466"/>
                  <a:pt x="25512" y="50466"/>
                </a:cubicBezTo>
                <a:cubicBezTo>
                  <a:pt x="24084" y="50466"/>
                  <a:pt x="22988" y="50863"/>
                  <a:pt x="22191" y="51657"/>
                </a:cubicBezTo>
                <a:cubicBezTo>
                  <a:pt x="21393" y="52384"/>
                  <a:pt x="20995" y="53343"/>
                  <a:pt x="20995" y="54567"/>
                </a:cubicBezTo>
                <a:cubicBezTo>
                  <a:pt x="20995" y="55890"/>
                  <a:pt x="21526" y="56948"/>
                  <a:pt x="22589" y="57742"/>
                </a:cubicBezTo>
                <a:cubicBezTo>
                  <a:pt x="23652" y="58469"/>
                  <a:pt x="25180" y="58800"/>
                  <a:pt x="27239" y="58800"/>
                </a:cubicBezTo>
                <a:lnTo>
                  <a:pt x="41190" y="59329"/>
                </a:lnTo>
                <a:cubicBezTo>
                  <a:pt x="55074" y="59792"/>
                  <a:pt x="62049" y="65745"/>
                  <a:pt x="62049" y="77187"/>
                </a:cubicBezTo>
                <a:cubicBezTo>
                  <a:pt x="62049" y="81222"/>
                  <a:pt x="61019" y="84794"/>
                  <a:pt x="58993" y="87902"/>
                </a:cubicBezTo>
                <a:cubicBezTo>
                  <a:pt x="56934" y="91077"/>
                  <a:pt x="53579" y="93590"/>
                  <a:pt x="48896" y="95443"/>
                </a:cubicBezTo>
                <a:cubicBezTo>
                  <a:pt x="44279" y="97294"/>
                  <a:pt x="38300" y="98220"/>
                  <a:pt x="30959" y="98220"/>
                </a:cubicBezTo>
                <a:close/>
                <a:moveTo>
                  <a:pt x="31092" y="39619"/>
                </a:moveTo>
                <a:cubicBezTo>
                  <a:pt x="34082" y="39619"/>
                  <a:pt x="36440" y="38759"/>
                  <a:pt x="38134" y="36973"/>
                </a:cubicBezTo>
                <a:cubicBezTo>
                  <a:pt x="39894" y="35221"/>
                  <a:pt x="40791" y="32674"/>
                  <a:pt x="40791" y="29301"/>
                </a:cubicBezTo>
                <a:cubicBezTo>
                  <a:pt x="40791" y="26060"/>
                  <a:pt x="39894" y="23547"/>
                  <a:pt x="38134" y="21761"/>
                </a:cubicBezTo>
                <a:cubicBezTo>
                  <a:pt x="36440" y="20008"/>
                  <a:pt x="34082" y="19115"/>
                  <a:pt x="31092" y="19115"/>
                </a:cubicBezTo>
                <a:cubicBezTo>
                  <a:pt x="28070" y="19115"/>
                  <a:pt x="25711" y="20008"/>
                  <a:pt x="24051" y="21761"/>
                </a:cubicBezTo>
                <a:cubicBezTo>
                  <a:pt x="22357" y="23547"/>
                  <a:pt x="21526" y="26060"/>
                  <a:pt x="21526" y="29301"/>
                </a:cubicBezTo>
                <a:cubicBezTo>
                  <a:pt x="21526" y="32674"/>
                  <a:pt x="22357" y="35221"/>
                  <a:pt x="24051" y="36973"/>
                </a:cubicBezTo>
                <a:cubicBezTo>
                  <a:pt x="25711" y="38759"/>
                  <a:pt x="28070" y="39619"/>
                  <a:pt x="31092" y="39619"/>
                </a:cubicBezTo>
                <a:close/>
                <a:moveTo>
                  <a:pt x="30959" y="86844"/>
                </a:moveTo>
                <a:cubicBezTo>
                  <a:pt x="36340" y="86844"/>
                  <a:pt x="40260" y="86083"/>
                  <a:pt x="42651" y="84595"/>
                </a:cubicBezTo>
                <a:cubicBezTo>
                  <a:pt x="45109" y="83074"/>
                  <a:pt x="46371" y="81156"/>
                  <a:pt x="46371" y="78775"/>
                </a:cubicBezTo>
                <a:cubicBezTo>
                  <a:pt x="46371" y="76724"/>
                  <a:pt x="45740" y="75236"/>
                  <a:pt x="44511" y="74277"/>
                </a:cubicBezTo>
                <a:cubicBezTo>
                  <a:pt x="43249" y="73384"/>
                  <a:pt x="41256" y="72954"/>
                  <a:pt x="38533" y="72954"/>
                </a:cubicBezTo>
                <a:lnTo>
                  <a:pt x="26176" y="72293"/>
                </a:lnTo>
                <a:cubicBezTo>
                  <a:pt x="25711" y="72293"/>
                  <a:pt x="25313" y="72227"/>
                  <a:pt x="24981" y="72161"/>
                </a:cubicBezTo>
                <a:cubicBezTo>
                  <a:pt x="24615" y="72161"/>
                  <a:pt x="24250" y="72161"/>
                  <a:pt x="23918" y="72161"/>
                </a:cubicBezTo>
                <a:cubicBezTo>
                  <a:pt x="21261" y="72161"/>
                  <a:pt x="19201" y="72723"/>
                  <a:pt x="17806" y="73880"/>
                </a:cubicBezTo>
                <a:cubicBezTo>
                  <a:pt x="16478" y="75005"/>
                  <a:pt x="15813" y="76592"/>
                  <a:pt x="15813" y="78643"/>
                </a:cubicBezTo>
                <a:cubicBezTo>
                  <a:pt x="15813" y="81288"/>
                  <a:pt x="17042" y="83305"/>
                  <a:pt x="19533" y="84728"/>
                </a:cubicBezTo>
                <a:cubicBezTo>
                  <a:pt x="22091" y="86116"/>
                  <a:pt x="25911" y="86844"/>
                  <a:pt x="30959" y="8684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67" name="Freeform: Shape 17466">
            <a:extLst>
              <a:ext uri="{FF2B5EF4-FFF2-40B4-BE49-F238E27FC236}">
                <a16:creationId xmlns:a16="http://schemas.microsoft.com/office/drawing/2014/main" id="{60872214-3E3F-252F-167D-3E662FDD3D1F}"/>
              </a:ext>
            </a:extLst>
          </p:cNvPr>
          <p:cNvSpPr/>
          <p:nvPr/>
        </p:nvSpPr>
        <p:spPr>
          <a:xfrm>
            <a:off x="5363431" y="2373943"/>
            <a:ext cx="64836" cy="88894"/>
          </a:xfrm>
          <a:custGeom>
            <a:avLst/>
            <a:gdLst>
              <a:gd name="connsiteX0" fmla="*/ 13297 w 64836"/>
              <a:gd name="connsiteY0" fmla="*/ 89225 h 88894"/>
              <a:gd name="connsiteX1" fmla="*/ 5989 w 64836"/>
              <a:gd name="connsiteY1" fmla="*/ 88564 h 88894"/>
              <a:gd name="connsiteX2" fmla="*/ 675 w 64836"/>
              <a:gd name="connsiteY2" fmla="*/ 86976 h 88894"/>
              <a:gd name="connsiteX3" fmla="*/ 3199 w 64836"/>
              <a:gd name="connsiteY3" fmla="*/ 74277 h 88894"/>
              <a:gd name="connsiteX4" fmla="*/ 4262 w 64836"/>
              <a:gd name="connsiteY4" fmla="*/ 74013 h 88894"/>
              <a:gd name="connsiteX5" fmla="*/ 7716 w 64836"/>
              <a:gd name="connsiteY5" fmla="*/ 75071 h 88894"/>
              <a:gd name="connsiteX6" fmla="*/ 12101 w 64836"/>
              <a:gd name="connsiteY6" fmla="*/ 75600 h 88894"/>
              <a:gd name="connsiteX7" fmla="*/ 18478 w 64836"/>
              <a:gd name="connsiteY7" fmla="*/ 74542 h 88894"/>
              <a:gd name="connsiteX8" fmla="*/ 22730 w 64836"/>
              <a:gd name="connsiteY8" fmla="*/ 71367 h 88894"/>
              <a:gd name="connsiteX9" fmla="*/ 25918 w 64836"/>
              <a:gd name="connsiteY9" fmla="*/ 65017 h 88894"/>
              <a:gd name="connsiteX10" fmla="*/ 808 w 64836"/>
              <a:gd name="connsiteY10" fmla="*/ 331 h 88894"/>
              <a:gd name="connsiteX11" fmla="*/ 17282 w 64836"/>
              <a:gd name="connsiteY11" fmla="*/ 331 h 88894"/>
              <a:gd name="connsiteX12" fmla="*/ 32960 w 64836"/>
              <a:gd name="connsiteY12" fmla="*/ 43720 h 88894"/>
              <a:gd name="connsiteX13" fmla="*/ 34289 w 64836"/>
              <a:gd name="connsiteY13" fmla="*/ 43720 h 88894"/>
              <a:gd name="connsiteX14" fmla="*/ 49435 w 64836"/>
              <a:gd name="connsiteY14" fmla="*/ 331 h 88894"/>
              <a:gd name="connsiteX15" fmla="*/ 65511 w 64836"/>
              <a:gd name="connsiteY15" fmla="*/ 331 h 88894"/>
              <a:gd name="connsiteX16" fmla="*/ 40267 w 64836"/>
              <a:gd name="connsiteY16" fmla="*/ 66737 h 88894"/>
              <a:gd name="connsiteX17" fmla="*/ 33624 w 64836"/>
              <a:gd name="connsiteY17" fmla="*/ 79569 h 88894"/>
              <a:gd name="connsiteX18" fmla="*/ 25121 w 64836"/>
              <a:gd name="connsiteY18" fmla="*/ 86844 h 88894"/>
              <a:gd name="connsiteX19" fmla="*/ 13297 w 64836"/>
              <a:gd name="connsiteY19" fmla="*/ 89225 h 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4836" h="88894">
                <a:moveTo>
                  <a:pt x="13297" y="89225"/>
                </a:moveTo>
                <a:cubicBezTo>
                  <a:pt x="10639" y="89225"/>
                  <a:pt x="8181" y="88994"/>
                  <a:pt x="5989" y="88564"/>
                </a:cubicBezTo>
                <a:cubicBezTo>
                  <a:pt x="3863" y="88200"/>
                  <a:pt x="2070" y="87671"/>
                  <a:pt x="675" y="86976"/>
                </a:cubicBezTo>
                <a:lnTo>
                  <a:pt x="3199" y="74277"/>
                </a:lnTo>
                <a:lnTo>
                  <a:pt x="4262" y="74013"/>
                </a:lnTo>
                <a:cubicBezTo>
                  <a:pt x="5225" y="74443"/>
                  <a:pt x="6388" y="74806"/>
                  <a:pt x="7716" y="75071"/>
                </a:cubicBezTo>
                <a:cubicBezTo>
                  <a:pt x="9111" y="75402"/>
                  <a:pt x="10573" y="75600"/>
                  <a:pt x="12101" y="75600"/>
                </a:cubicBezTo>
                <a:cubicBezTo>
                  <a:pt x="14658" y="75600"/>
                  <a:pt x="16784" y="75236"/>
                  <a:pt x="18478" y="74542"/>
                </a:cubicBezTo>
                <a:cubicBezTo>
                  <a:pt x="20139" y="73913"/>
                  <a:pt x="21567" y="72855"/>
                  <a:pt x="22730" y="71367"/>
                </a:cubicBezTo>
                <a:cubicBezTo>
                  <a:pt x="23859" y="69846"/>
                  <a:pt x="24922" y="67729"/>
                  <a:pt x="25918" y="65017"/>
                </a:cubicBezTo>
                <a:lnTo>
                  <a:pt x="808" y="331"/>
                </a:lnTo>
                <a:lnTo>
                  <a:pt x="17282" y="331"/>
                </a:lnTo>
                <a:lnTo>
                  <a:pt x="32960" y="43720"/>
                </a:lnTo>
                <a:lnTo>
                  <a:pt x="34289" y="43720"/>
                </a:lnTo>
                <a:lnTo>
                  <a:pt x="49435" y="331"/>
                </a:lnTo>
                <a:lnTo>
                  <a:pt x="65511" y="331"/>
                </a:lnTo>
                <a:lnTo>
                  <a:pt x="40267" y="66737"/>
                </a:lnTo>
                <a:cubicBezTo>
                  <a:pt x="38308" y="72028"/>
                  <a:pt x="36082" y="76295"/>
                  <a:pt x="33624" y="79569"/>
                </a:cubicBezTo>
                <a:cubicBezTo>
                  <a:pt x="31233" y="82809"/>
                  <a:pt x="28376" y="85257"/>
                  <a:pt x="25121" y="86844"/>
                </a:cubicBezTo>
                <a:cubicBezTo>
                  <a:pt x="21833" y="88431"/>
                  <a:pt x="17880" y="89225"/>
                  <a:pt x="13297" y="8922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68" name="Freeform: Shape 17467">
            <a:extLst>
              <a:ext uri="{FF2B5EF4-FFF2-40B4-BE49-F238E27FC236}">
                <a16:creationId xmlns:a16="http://schemas.microsoft.com/office/drawing/2014/main" id="{B09461E3-A4F3-31F0-4F8A-4E9AB21DB7F0}"/>
              </a:ext>
            </a:extLst>
          </p:cNvPr>
          <p:cNvSpPr/>
          <p:nvPr/>
        </p:nvSpPr>
        <p:spPr>
          <a:xfrm>
            <a:off x="5465158" y="2373943"/>
            <a:ext cx="55403" cy="63628"/>
          </a:xfrm>
          <a:custGeom>
            <a:avLst/>
            <a:gdLst>
              <a:gd name="connsiteX0" fmla="*/ 21279 w 55403"/>
              <a:gd name="connsiteY0" fmla="*/ 63959 h 63628"/>
              <a:gd name="connsiteX1" fmla="*/ 5735 w 55403"/>
              <a:gd name="connsiteY1" fmla="*/ 58271 h 63628"/>
              <a:gd name="connsiteX2" fmla="*/ 686 w 55403"/>
              <a:gd name="connsiteY2" fmla="*/ 41735 h 63628"/>
              <a:gd name="connsiteX3" fmla="*/ 686 w 55403"/>
              <a:gd name="connsiteY3" fmla="*/ 331 h 63628"/>
              <a:gd name="connsiteX4" fmla="*/ 16364 w 55403"/>
              <a:gd name="connsiteY4" fmla="*/ 331 h 63628"/>
              <a:gd name="connsiteX5" fmla="*/ 16364 w 55403"/>
              <a:gd name="connsiteY5" fmla="*/ 39751 h 63628"/>
              <a:gd name="connsiteX6" fmla="*/ 18888 w 55403"/>
              <a:gd name="connsiteY6" fmla="*/ 48085 h 63628"/>
              <a:gd name="connsiteX7" fmla="*/ 26594 w 55403"/>
              <a:gd name="connsiteY7" fmla="*/ 50731 h 63628"/>
              <a:gd name="connsiteX8" fmla="*/ 36691 w 55403"/>
              <a:gd name="connsiteY8" fmla="*/ 46498 h 63628"/>
              <a:gd name="connsiteX9" fmla="*/ 40411 w 55403"/>
              <a:gd name="connsiteY9" fmla="*/ 33005 h 63628"/>
              <a:gd name="connsiteX10" fmla="*/ 40411 w 55403"/>
              <a:gd name="connsiteY10" fmla="*/ 331 h 63628"/>
              <a:gd name="connsiteX11" fmla="*/ 56089 w 55403"/>
              <a:gd name="connsiteY11" fmla="*/ 331 h 63628"/>
              <a:gd name="connsiteX12" fmla="*/ 56089 w 55403"/>
              <a:gd name="connsiteY12" fmla="*/ 62769 h 63628"/>
              <a:gd name="connsiteX13" fmla="*/ 40943 w 55403"/>
              <a:gd name="connsiteY13" fmla="*/ 62769 h 63628"/>
              <a:gd name="connsiteX14" fmla="*/ 40943 w 55403"/>
              <a:gd name="connsiteY14" fmla="*/ 53641 h 63628"/>
              <a:gd name="connsiteX15" fmla="*/ 39747 w 55403"/>
              <a:gd name="connsiteY15" fmla="*/ 53244 h 63628"/>
              <a:gd name="connsiteX16" fmla="*/ 32440 w 55403"/>
              <a:gd name="connsiteY16" fmla="*/ 61313 h 63628"/>
              <a:gd name="connsiteX17" fmla="*/ 21279 w 55403"/>
              <a:gd name="connsiteY17" fmla="*/ 63959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403" h="63628">
                <a:moveTo>
                  <a:pt x="21279" y="63959"/>
                </a:moveTo>
                <a:cubicBezTo>
                  <a:pt x="14271" y="63959"/>
                  <a:pt x="9089" y="62074"/>
                  <a:pt x="5735" y="58271"/>
                </a:cubicBezTo>
                <a:cubicBezTo>
                  <a:pt x="2347" y="54402"/>
                  <a:pt x="686" y="48879"/>
                  <a:pt x="686" y="41735"/>
                </a:cubicBezTo>
                <a:lnTo>
                  <a:pt x="686" y="331"/>
                </a:lnTo>
                <a:lnTo>
                  <a:pt x="16364" y="331"/>
                </a:lnTo>
                <a:lnTo>
                  <a:pt x="16364" y="39751"/>
                </a:lnTo>
                <a:cubicBezTo>
                  <a:pt x="16364" y="43554"/>
                  <a:pt x="17194" y="46332"/>
                  <a:pt x="18888" y="48085"/>
                </a:cubicBezTo>
                <a:cubicBezTo>
                  <a:pt x="20549" y="49871"/>
                  <a:pt x="23139" y="50731"/>
                  <a:pt x="26594" y="50731"/>
                </a:cubicBezTo>
                <a:cubicBezTo>
                  <a:pt x="30912" y="50731"/>
                  <a:pt x="34300" y="49342"/>
                  <a:pt x="36691" y="46498"/>
                </a:cubicBezTo>
                <a:cubicBezTo>
                  <a:pt x="39149" y="43587"/>
                  <a:pt x="40411" y="39090"/>
                  <a:pt x="40411" y="33005"/>
                </a:cubicBezTo>
                <a:lnTo>
                  <a:pt x="40411" y="331"/>
                </a:lnTo>
                <a:lnTo>
                  <a:pt x="56089" y="331"/>
                </a:lnTo>
                <a:lnTo>
                  <a:pt x="56089" y="62769"/>
                </a:lnTo>
                <a:lnTo>
                  <a:pt x="40943" y="62769"/>
                </a:lnTo>
                <a:lnTo>
                  <a:pt x="40943" y="53641"/>
                </a:lnTo>
                <a:lnTo>
                  <a:pt x="39747" y="53244"/>
                </a:lnTo>
                <a:cubicBezTo>
                  <a:pt x="37787" y="56882"/>
                  <a:pt x="35363" y="59561"/>
                  <a:pt x="32440" y="61313"/>
                </a:cubicBezTo>
                <a:cubicBezTo>
                  <a:pt x="29517" y="63066"/>
                  <a:pt x="25797" y="63959"/>
                  <a:pt x="21279" y="63959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69" name="Freeform: Shape 17468">
            <a:extLst>
              <a:ext uri="{FF2B5EF4-FFF2-40B4-BE49-F238E27FC236}">
                <a16:creationId xmlns:a16="http://schemas.microsoft.com/office/drawing/2014/main" id="{F6B2E2F1-4A34-0E3C-0A46-7A371686F94D}"/>
              </a:ext>
            </a:extLst>
          </p:cNvPr>
          <p:cNvSpPr/>
          <p:nvPr/>
        </p:nvSpPr>
        <p:spPr>
          <a:xfrm>
            <a:off x="5532427" y="2372753"/>
            <a:ext cx="51284" cy="64818"/>
          </a:xfrm>
          <a:custGeom>
            <a:avLst/>
            <a:gdLst>
              <a:gd name="connsiteX0" fmla="*/ 27267 w 51284"/>
              <a:gd name="connsiteY0" fmla="*/ 65150 h 64818"/>
              <a:gd name="connsiteX1" fmla="*/ 15442 w 51284"/>
              <a:gd name="connsiteY1" fmla="*/ 63694 h 64818"/>
              <a:gd name="connsiteX2" fmla="*/ 6275 w 51284"/>
              <a:gd name="connsiteY2" fmla="*/ 59461 h 64818"/>
              <a:gd name="connsiteX3" fmla="*/ 694 w 51284"/>
              <a:gd name="connsiteY3" fmla="*/ 53509 h 64818"/>
              <a:gd name="connsiteX4" fmla="*/ 9463 w 51284"/>
              <a:gd name="connsiteY4" fmla="*/ 44117 h 64818"/>
              <a:gd name="connsiteX5" fmla="*/ 10659 w 51284"/>
              <a:gd name="connsiteY5" fmla="*/ 44117 h 64818"/>
              <a:gd name="connsiteX6" fmla="*/ 18099 w 51284"/>
              <a:gd name="connsiteY6" fmla="*/ 50334 h 64818"/>
              <a:gd name="connsiteX7" fmla="*/ 27400 w 51284"/>
              <a:gd name="connsiteY7" fmla="*/ 52450 h 64818"/>
              <a:gd name="connsiteX8" fmla="*/ 34308 w 51284"/>
              <a:gd name="connsiteY8" fmla="*/ 50863 h 64818"/>
              <a:gd name="connsiteX9" fmla="*/ 36700 w 51284"/>
              <a:gd name="connsiteY9" fmla="*/ 46101 h 64818"/>
              <a:gd name="connsiteX10" fmla="*/ 34973 w 51284"/>
              <a:gd name="connsiteY10" fmla="*/ 42132 h 64818"/>
              <a:gd name="connsiteX11" fmla="*/ 29525 w 51284"/>
              <a:gd name="connsiteY11" fmla="*/ 39619 h 64818"/>
              <a:gd name="connsiteX12" fmla="*/ 21288 w 51284"/>
              <a:gd name="connsiteY12" fmla="*/ 37635 h 64818"/>
              <a:gd name="connsiteX13" fmla="*/ 7603 w 51284"/>
              <a:gd name="connsiteY13" fmla="*/ 30888 h 64818"/>
              <a:gd name="connsiteX14" fmla="*/ 3352 w 51284"/>
              <a:gd name="connsiteY14" fmla="*/ 19247 h 64818"/>
              <a:gd name="connsiteX15" fmla="*/ 6275 w 51284"/>
              <a:gd name="connsiteY15" fmla="*/ 9194 h 64818"/>
              <a:gd name="connsiteX16" fmla="*/ 14645 w 51284"/>
              <a:gd name="connsiteY16" fmla="*/ 2580 h 64818"/>
              <a:gd name="connsiteX17" fmla="*/ 27400 w 51284"/>
              <a:gd name="connsiteY17" fmla="*/ 331 h 64818"/>
              <a:gd name="connsiteX18" fmla="*/ 41483 w 51284"/>
              <a:gd name="connsiteY18" fmla="*/ 2844 h 64818"/>
              <a:gd name="connsiteX19" fmla="*/ 50119 w 51284"/>
              <a:gd name="connsiteY19" fmla="*/ 9194 h 64818"/>
              <a:gd name="connsiteX20" fmla="*/ 41749 w 51284"/>
              <a:gd name="connsiteY20" fmla="*/ 18321 h 64818"/>
              <a:gd name="connsiteX21" fmla="*/ 40553 w 51284"/>
              <a:gd name="connsiteY21" fmla="*/ 18321 h 64818"/>
              <a:gd name="connsiteX22" fmla="*/ 34574 w 51284"/>
              <a:gd name="connsiteY22" fmla="*/ 14088 h 64818"/>
              <a:gd name="connsiteX23" fmla="*/ 27400 w 51284"/>
              <a:gd name="connsiteY23" fmla="*/ 12633 h 64818"/>
              <a:gd name="connsiteX24" fmla="*/ 18099 w 51284"/>
              <a:gd name="connsiteY24" fmla="*/ 18454 h 64818"/>
              <a:gd name="connsiteX25" fmla="*/ 19826 w 51284"/>
              <a:gd name="connsiteY25" fmla="*/ 22422 h 64818"/>
              <a:gd name="connsiteX26" fmla="*/ 25938 w 51284"/>
              <a:gd name="connsiteY26" fmla="*/ 24935 h 64818"/>
              <a:gd name="connsiteX27" fmla="*/ 33644 w 51284"/>
              <a:gd name="connsiteY27" fmla="*/ 26523 h 64818"/>
              <a:gd name="connsiteX28" fmla="*/ 47595 w 51284"/>
              <a:gd name="connsiteY28" fmla="*/ 33137 h 64818"/>
              <a:gd name="connsiteX29" fmla="*/ 51979 w 51284"/>
              <a:gd name="connsiteY29" fmla="*/ 45175 h 64818"/>
              <a:gd name="connsiteX30" fmla="*/ 49056 w 51284"/>
              <a:gd name="connsiteY30" fmla="*/ 55757 h 64818"/>
              <a:gd name="connsiteX31" fmla="*/ 40553 w 51284"/>
              <a:gd name="connsiteY31" fmla="*/ 62768 h 64818"/>
              <a:gd name="connsiteX32" fmla="*/ 27267 w 51284"/>
              <a:gd name="connsiteY32" fmla="*/ 65150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267" y="65150"/>
                </a:moveTo>
                <a:cubicBezTo>
                  <a:pt x="23015" y="65150"/>
                  <a:pt x="19062" y="64654"/>
                  <a:pt x="15442" y="63694"/>
                </a:cubicBezTo>
                <a:cubicBezTo>
                  <a:pt x="11888" y="62636"/>
                  <a:pt x="8832" y="61247"/>
                  <a:pt x="6275" y="59461"/>
                </a:cubicBezTo>
                <a:cubicBezTo>
                  <a:pt x="3783" y="57709"/>
                  <a:pt x="1923" y="55724"/>
                  <a:pt x="694" y="53509"/>
                </a:cubicBezTo>
                <a:lnTo>
                  <a:pt x="9463" y="44117"/>
                </a:lnTo>
                <a:lnTo>
                  <a:pt x="10659" y="44117"/>
                </a:lnTo>
                <a:cubicBezTo>
                  <a:pt x="12785" y="46861"/>
                  <a:pt x="15243" y="48945"/>
                  <a:pt x="18099" y="50334"/>
                </a:cubicBezTo>
                <a:cubicBezTo>
                  <a:pt x="20923" y="51756"/>
                  <a:pt x="24012" y="52450"/>
                  <a:pt x="27400" y="52450"/>
                </a:cubicBezTo>
                <a:cubicBezTo>
                  <a:pt x="30489" y="52450"/>
                  <a:pt x="32780" y="51921"/>
                  <a:pt x="34308" y="50863"/>
                </a:cubicBezTo>
                <a:cubicBezTo>
                  <a:pt x="35903" y="49739"/>
                  <a:pt x="36700" y="48151"/>
                  <a:pt x="36700" y="46101"/>
                </a:cubicBezTo>
                <a:cubicBezTo>
                  <a:pt x="36700" y="44513"/>
                  <a:pt x="36102" y="43191"/>
                  <a:pt x="34973" y="42132"/>
                </a:cubicBezTo>
                <a:cubicBezTo>
                  <a:pt x="33810" y="41074"/>
                  <a:pt x="31983" y="40247"/>
                  <a:pt x="29525" y="39619"/>
                </a:cubicBezTo>
                <a:lnTo>
                  <a:pt x="21288" y="37635"/>
                </a:lnTo>
                <a:cubicBezTo>
                  <a:pt x="14977" y="36146"/>
                  <a:pt x="10427" y="33898"/>
                  <a:pt x="7603" y="30888"/>
                </a:cubicBezTo>
                <a:cubicBezTo>
                  <a:pt x="4747" y="27813"/>
                  <a:pt x="3352" y="23943"/>
                  <a:pt x="3352" y="19247"/>
                </a:cubicBezTo>
                <a:cubicBezTo>
                  <a:pt x="3352" y="15378"/>
                  <a:pt x="4315" y="12038"/>
                  <a:pt x="6275" y="9194"/>
                </a:cubicBezTo>
                <a:cubicBezTo>
                  <a:pt x="8301" y="6284"/>
                  <a:pt x="11091" y="4101"/>
                  <a:pt x="14645" y="2580"/>
                </a:cubicBezTo>
                <a:cubicBezTo>
                  <a:pt x="18265" y="1091"/>
                  <a:pt x="22517" y="331"/>
                  <a:pt x="27400" y="331"/>
                </a:cubicBezTo>
                <a:cubicBezTo>
                  <a:pt x="33046" y="331"/>
                  <a:pt x="37763" y="1191"/>
                  <a:pt x="41483" y="2844"/>
                </a:cubicBezTo>
                <a:cubicBezTo>
                  <a:pt x="45203" y="4432"/>
                  <a:pt x="48060" y="6548"/>
                  <a:pt x="50119" y="9194"/>
                </a:cubicBezTo>
                <a:lnTo>
                  <a:pt x="41749" y="18321"/>
                </a:lnTo>
                <a:lnTo>
                  <a:pt x="40553" y="18321"/>
                </a:lnTo>
                <a:cubicBezTo>
                  <a:pt x="38759" y="16403"/>
                  <a:pt x="36766" y="14981"/>
                  <a:pt x="34574" y="14088"/>
                </a:cubicBezTo>
                <a:cubicBezTo>
                  <a:pt x="32448" y="13129"/>
                  <a:pt x="30057" y="12633"/>
                  <a:pt x="27400" y="12633"/>
                </a:cubicBezTo>
                <a:cubicBezTo>
                  <a:pt x="21188" y="12633"/>
                  <a:pt x="18099" y="14584"/>
                  <a:pt x="18099" y="18454"/>
                </a:cubicBezTo>
                <a:cubicBezTo>
                  <a:pt x="18099" y="20041"/>
                  <a:pt x="18664" y="21364"/>
                  <a:pt x="19826" y="22422"/>
                </a:cubicBezTo>
                <a:cubicBezTo>
                  <a:pt x="20956" y="23414"/>
                  <a:pt x="23015" y="24241"/>
                  <a:pt x="25938" y="24935"/>
                </a:cubicBezTo>
                <a:lnTo>
                  <a:pt x="33644" y="26523"/>
                </a:lnTo>
                <a:cubicBezTo>
                  <a:pt x="40021" y="27945"/>
                  <a:pt x="44672" y="30161"/>
                  <a:pt x="47595" y="33137"/>
                </a:cubicBezTo>
                <a:cubicBezTo>
                  <a:pt x="50517" y="36146"/>
                  <a:pt x="51979" y="40148"/>
                  <a:pt x="51979" y="45175"/>
                </a:cubicBezTo>
                <a:cubicBezTo>
                  <a:pt x="51979" y="49143"/>
                  <a:pt x="50982" y="52682"/>
                  <a:pt x="49056" y="55757"/>
                </a:cubicBezTo>
                <a:cubicBezTo>
                  <a:pt x="47096" y="58767"/>
                  <a:pt x="44273" y="61115"/>
                  <a:pt x="40553" y="62768"/>
                </a:cubicBezTo>
                <a:cubicBezTo>
                  <a:pt x="36833" y="64356"/>
                  <a:pt x="32382" y="65150"/>
                  <a:pt x="27267" y="65150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70" name="Freeform: Shape 17469">
            <a:extLst>
              <a:ext uri="{FF2B5EF4-FFF2-40B4-BE49-F238E27FC236}">
                <a16:creationId xmlns:a16="http://schemas.microsoft.com/office/drawing/2014/main" id="{933E11D9-4B22-8DB9-2518-9F7D046ABECF}"/>
              </a:ext>
            </a:extLst>
          </p:cNvPr>
          <p:cNvSpPr/>
          <p:nvPr/>
        </p:nvSpPr>
        <p:spPr>
          <a:xfrm>
            <a:off x="5593064" y="2372753"/>
            <a:ext cx="57927" cy="64818"/>
          </a:xfrm>
          <a:custGeom>
            <a:avLst/>
            <a:gdLst>
              <a:gd name="connsiteX0" fmla="*/ 57167 w 57927"/>
              <a:gd name="connsiteY0" fmla="*/ 36312 h 64818"/>
              <a:gd name="connsiteX1" fmla="*/ 16777 w 57927"/>
              <a:gd name="connsiteY1" fmla="*/ 36312 h 64818"/>
              <a:gd name="connsiteX2" fmla="*/ 21428 w 57927"/>
              <a:gd name="connsiteY2" fmla="*/ 48085 h 64818"/>
              <a:gd name="connsiteX3" fmla="*/ 32322 w 57927"/>
              <a:gd name="connsiteY3" fmla="*/ 51789 h 64818"/>
              <a:gd name="connsiteX4" fmla="*/ 41091 w 57927"/>
              <a:gd name="connsiteY4" fmla="*/ 49805 h 64818"/>
              <a:gd name="connsiteX5" fmla="*/ 46538 w 57927"/>
              <a:gd name="connsiteY5" fmla="*/ 43720 h 64818"/>
              <a:gd name="connsiteX6" fmla="*/ 47734 w 57927"/>
              <a:gd name="connsiteY6" fmla="*/ 43720 h 64818"/>
              <a:gd name="connsiteX7" fmla="*/ 58097 w 57927"/>
              <a:gd name="connsiteY7" fmla="*/ 50466 h 64818"/>
              <a:gd name="connsiteX8" fmla="*/ 48797 w 57927"/>
              <a:gd name="connsiteY8" fmla="*/ 61049 h 64818"/>
              <a:gd name="connsiteX9" fmla="*/ 32322 w 57927"/>
              <a:gd name="connsiteY9" fmla="*/ 65150 h 64818"/>
              <a:gd name="connsiteX10" fmla="*/ 15449 w 57927"/>
              <a:gd name="connsiteY10" fmla="*/ 61446 h 64818"/>
              <a:gd name="connsiteX11" fmla="*/ 4554 w 57927"/>
              <a:gd name="connsiteY11" fmla="*/ 50466 h 64818"/>
              <a:gd name="connsiteX12" fmla="*/ 701 w 57927"/>
              <a:gd name="connsiteY12" fmla="*/ 32740 h 64818"/>
              <a:gd name="connsiteX13" fmla="*/ 4687 w 57927"/>
              <a:gd name="connsiteY13" fmla="*/ 14882 h 64818"/>
              <a:gd name="connsiteX14" fmla="*/ 15715 w 57927"/>
              <a:gd name="connsiteY14" fmla="*/ 3902 h 64818"/>
              <a:gd name="connsiteX15" fmla="*/ 31127 w 57927"/>
              <a:gd name="connsiteY15" fmla="*/ 331 h 64818"/>
              <a:gd name="connsiteX16" fmla="*/ 51587 w 57927"/>
              <a:gd name="connsiteY16" fmla="*/ 7342 h 64818"/>
              <a:gd name="connsiteX17" fmla="*/ 58629 w 57927"/>
              <a:gd name="connsiteY17" fmla="*/ 27978 h 64818"/>
              <a:gd name="connsiteX18" fmla="*/ 58363 w 57927"/>
              <a:gd name="connsiteY18" fmla="*/ 35518 h 64818"/>
              <a:gd name="connsiteX19" fmla="*/ 43615 w 57927"/>
              <a:gd name="connsiteY19" fmla="*/ 26126 h 64818"/>
              <a:gd name="connsiteX20" fmla="*/ 40161 w 57927"/>
              <a:gd name="connsiteY20" fmla="*/ 15808 h 64818"/>
              <a:gd name="connsiteX21" fmla="*/ 31127 w 57927"/>
              <a:gd name="connsiteY21" fmla="*/ 12501 h 64818"/>
              <a:gd name="connsiteX22" fmla="*/ 17176 w 57927"/>
              <a:gd name="connsiteY22" fmla="*/ 2612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7167" y="36312"/>
                </a:moveTo>
                <a:lnTo>
                  <a:pt x="16777" y="36312"/>
                </a:lnTo>
                <a:cubicBezTo>
                  <a:pt x="17209" y="41702"/>
                  <a:pt x="18770" y="45638"/>
                  <a:pt x="21428" y="48085"/>
                </a:cubicBezTo>
                <a:cubicBezTo>
                  <a:pt x="24085" y="50565"/>
                  <a:pt x="27705" y="51789"/>
                  <a:pt x="32322" y="51789"/>
                </a:cubicBezTo>
                <a:cubicBezTo>
                  <a:pt x="35943" y="51789"/>
                  <a:pt x="38866" y="51128"/>
                  <a:pt x="41091" y="49805"/>
                </a:cubicBezTo>
                <a:cubicBezTo>
                  <a:pt x="43283" y="48482"/>
                  <a:pt x="45110" y="46465"/>
                  <a:pt x="46538" y="43720"/>
                </a:cubicBezTo>
                <a:lnTo>
                  <a:pt x="47734" y="43720"/>
                </a:lnTo>
                <a:lnTo>
                  <a:pt x="58097" y="50466"/>
                </a:lnTo>
                <a:cubicBezTo>
                  <a:pt x="56038" y="54798"/>
                  <a:pt x="52949" y="58337"/>
                  <a:pt x="48797" y="61049"/>
                </a:cubicBezTo>
                <a:cubicBezTo>
                  <a:pt x="44712" y="63794"/>
                  <a:pt x="39231" y="65150"/>
                  <a:pt x="32322" y="65150"/>
                </a:cubicBezTo>
                <a:cubicBezTo>
                  <a:pt x="25845" y="65150"/>
                  <a:pt x="20232" y="63926"/>
                  <a:pt x="15449" y="61446"/>
                </a:cubicBezTo>
                <a:cubicBezTo>
                  <a:pt x="10732" y="58998"/>
                  <a:pt x="7112" y="55328"/>
                  <a:pt x="4554" y="50466"/>
                </a:cubicBezTo>
                <a:cubicBezTo>
                  <a:pt x="1963" y="45638"/>
                  <a:pt x="701" y="39718"/>
                  <a:pt x="701" y="32740"/>
                </a:cubicBezTo>
                <a:cubicBezTo>
                  <a:pt x="701" y="25696"/>
                  <a:pt x="2030" y="19743"/>
                  <a:pt x="4687" y="14882"/>
                </a:cubicBezTo>
                <a:cubicBezTo>
                  <a:pt x="7411" y="9954"/>
                  <a:pt x="11098" y="6284"/>
                  <a:pt x="15715" y="3902"/>
                </a:cubicBezTo>
                <a:cubicBezTo>
                  <a:pt x="20298" y="1521"/>
                  <a:pt x="25447" y="331"/>
                  <a:pt x="31127" y="331"/>
                </a:cubicBezTo>
                <a:cubicBezTo>
                  <a:pt x="40061" y="331"/>
                  <a:pt x="46871" y="2679"/>
                  <a:pt x="51587" y="7342"/>
                </a:cubicBezTo>
                <a:cubicBezTo>
                  <a:pt x="56271" y="12038"/>
                  <a:pt x="58629" y="18917"/>
                  <a:pt x="58629" y="27978"/>
                </a:cubicBezTo>
                <a:cubicBezTo>
                  <a:pt x="58629" y="31252"/>
                  <a:pt x="58529" y="33765"/>
                  <a:pt x="58363" y="35518"/>
                </a:cubicBezTo>
                <a:close/>
                <a:moveTo>
                  <a:pt x="43615" y="26126"/>
                </a:moveTo>
                <a:cubicBezTo>
                  <a:pt x="43416" y="21364"/>
                  <a:pt x="42287" y="17924"/>
                  <a:pt x="40161" y="15808"/>
                </a:cubicBezTo>
                <a:cubicBezTo>
                  <a:pt x="38102" y="13625"/>
                  <a:pt x="35112" y="12501"/>
                  <a:pt x="31127" y="12501"/>
                </a:cubicBezTo>
                <a:cubicBezTo>
                  <a:pt x="23221" y="12501"/>
                  <a:pt x="18571" y="17065"/>
                  <a:pt x="17176" y="2612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71" name="Freeform: Shape 17470">
            <a:extLst>
              <a:ext uri="{FF2B5EF4-FFF2-40B4-BE49-F238E27FC236}">
                <a16:creationId xmlns:a16="http://schemas.microsoft.com/office/drawing/2014/main" id="{9DC7D09C-5E42-A948-FF28-561440E4731F}"/>
              </a:ext>
            </a:extLst>
          </p:cNvPr>
          <p:cNvSpPr/>
          <p:nvPr/>
        </p:nvSpPr>
        <p:spPr>
          <a:xfrm>
            <a:off x="4659510" y="3170360"/>
            <a:ext cx="1398664" cy="829087"/>
          </a:xfrm>
          <a:custGeom>
            <a:avLst/>
            <a:gdLst>
              <a:gd name="connsiteX0" fmla="*/ 0 w 1398664"/>
              <a:gd name="connsiteY0" fmla="*/ 0 h 829087"/>
              <a:gd name="connsiteX1" fmla="*/ 1398664 w 1398664"/>
              <a:gd name="connsiteY1" fmla="*/ 0 h 829087"/>
              <a:gd name="connsiteX2" fmla="*/ 1398664 w 1398664"/>
              <a:gd name="connsiteY2" fmla="*/ 829088 h 829087"/>
              <a:gd name="connsiteX3" fmla="*/ 0 w 1398664"/>
              <a:gd name="connsiteY3" fmla="*/ 829088 h 82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8664" h="829087">
                <a:moveTo>
                  <a:pt x="0" y="0"/>
                </a:moveTo>
                <a:lnTo>
                  <a:pt x="1398664" y="0"/>
                </a:lnTo>
                <a:lnTo>
                  <a:pt x="1398664" y="829088"/>
                </a:lnTo>
                <a:lnTo>
                  <a:pt x="0" y="829088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472" name="Freeform: Shape 17471">
            <a:extLst>
              <a:ext uri="{FF2B5EF4-FFF2-40B4-BE49-F238E27FC236}">
                <a16:creationId xmlns:a16="http://schemas.microsoft.com/office/drawing/2014/main" id="{C9C6F797-EEE8-6BF2-B050-51A1575B9B47}"/>
              </a:ext>
            </a:extLst>
          </p:cNvPr>
          <p:cNvSpPr/>
          <p:nvPr/>
        </p:nvSpPr>
        <p:spPr>
          <a:xfrm>
            <a:off x="4751915" y="3427261"/>
            <a:ext cx="34942" cy="13757"/>
          </a:xfrm>
          <a:custGeom>
            <a:avLst/>
            <a:gdLst>
              <a:gd name="connsiteX0" fmla="*/ 35545 w 34942"/>
              <a:gd name="connsiteY0" fmla="*/ 14211 h 13757"/>
              <a:gd name="connsiteX1" fmla="*/ 602 w 34942"/>
              <a:gd name="connsiteY1" fmla="*/ 14211 h 13757"/>
              <a:gd name="connsiteX2" fmla="*/ 602 w 34942"/>
              <a:gd name="connsiteY2" fmla="*/ 453 h 13757"/>
              <a:gd name="connsiteX3" fmla="*/ 35545 w 34942"/>
              <a:gd name="connsiteY3" fmla="*/ 453 h 1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2" h="13757">
                <a:moveTo>
                  <a:pt x="35545" y="14211"/>
                </a:moveTo>
                <a:lnTo>
                  <a:pt x="602" y="14211"/>
                </a:lnTo>
                <a:lnTo>
                  <a:pt x="602" y="453"/>
                </a:lnTo>
                <a:lnTo>
                  <a:pt x="35545" y="453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73" name="Freeform: Shape 17472">
            <a:extLst>
              <a:ext uri="{FF2B5EF4-FFF2-40B4-BE49-F238E27FC236}">
                <a16:creationId xmlns:a16="http://schemas.microsoft.com/office/drawing/2014/main" id="{D240CCB4-BF4C-0A30-5D3A-EAB138B09133}"/>
              </a:ext>
            </a:extLst>
          </p:cNvPr>
          <p:cNvSpPr/>
          <p:nvPr/>
        </p:nvSpPr>
        <p:spPr>
          <a:xfrm>
            <a:off x="4821611" y="3391544"/>
            <a:ext cx="64437" cy="82809"/>
          </a:xfrm>
          <a:custGeom>
            <a:avLst/>
            <a:gdLst>
              <a:gd name="connsiteX0" fmla="*/ 65049 w 64437"/>
              <a:gd name="connsiteY0" fmla="*/ 453 h 82809"/>
              <a:gd name="connsiteX1" fmla="*/ 65049 w 64437"/>
              <a:gd name="connsiteY1" fmla="*/ 14211 h 82809"/>
              <a:gd name="connsiteX2" fmla="*/ 41001 w 64437"/>
              <a:gd name="connsiteY2" fmla="*/ 14211 h 82809"/>
              <a:gd name="connsiteX3" fmla="*/ 41001 w 64437"/>
              <a:gd name="connsiteY3" fmla="*/ 83263 h 82809"/>
              <a:gd name="connsiteX4" fmla="*/ 24659 w 64437"/>
              <a:gd name="connsiteY4" fmla="*/ 83263 h 82809"/>
              <a:gd name="connsiteX5" fmla="*/ 24659 w 64437"/>
              <a:gd name="connsiteY5" fmla="*/ 14211 h 82809"/>
              <a:gd name="connsiteX6" fmla="*/ 611 w 64437"/>
              <a:gd name="connsiteY6" fmla="*/ 14211 h 82809"/>
              <a:gd name="connsiteX7" fmla="*/ 611 w 64437"/>
              <a:gd name="connsiteY7" fmla="*/ 453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37" h="82809">
                <a:moveTo>
                  <a:pt x="65049" y="453"/>
                </a:moveTo>
                <a:lnTo>
                  <a:pt x="65049" y="14211"/>
                </a:lnTo>
                <a:lnTo>
                  <a:pt x="41001" y="14211"/>
                </a:lnTo>
                <a:lnTo>
                  <a:pt x="41001" y="83263"/>
                </a:lnTo>
                <a:lnTo>
                  <a:pt x="24659" y="83263"/>
                </a:lnTo>
                <a:lnTo>
                  <a:pt x="24659" y="14211"/>
                </a:lnTo>
                <a:lnTo>
                  <a:pt x="611" y="14211"/>
                </a:lnTo>
                <a:lnTo>
                  <a:pt x="611" y="453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74" name="Freeform: Shape 17473">
            <a:extLst>
              <a:ext uri="{FF2B5EF4-FFF2-40B4-BE49-F238E27FC236}">
                <a16:creationId xmlns:a16="http://schemas.microsoft.com/office/drawing/2014/main" id="{90FA5E65-2A9E-BE3D-E5E6-09E02BD526D8}"/>
              </a:ext>
            </a:extLst>
          </p:cNvPr>
          <p:cNvSpPr/>
          <p:nvPr/>
        </p:nvSpPr>
        <p:spPr>
          <a:xfrm>
            <a:off x="4897322" y="3411254"/>
            <a:ext cx="39592" cy="63099"/>
          </a:xfrm>
          <a:custGeom>
            <a:avLst/>
            <a:gdLst>
              <a:gd name="connsiteX0" fmla="*/ 619 w 39592"/>
              <a:gd name="connsiteY0" fmla="*/ 63553 h 63099"/>
              <a:gd name="connsiteX1" fmla="*/ 619 w 39592"/>
              <a:gd name="connsiteY1" fmla="*/ 1115 h 63099"/>
              <a:gd name="connsiteX2" fmla="*/ 15898 w 39592"/>
              <a:gd name="connsiteY2" fmla="*/ 1115 h 63099"/>
              <a:gd name="connsiteX3" fmla="*/ 15898 w 39592"/>
              <a:gd name="connsiteY3" fmla="*/ 10375 h 63099"/>
              <a:gd name="connsiteX4" fmla="*/ 17094 w 39592"/>
              <a:gd name="connsiteY4" fmla="*/ 10639 h 63099"/>
              <a:gd name="connsiteX5" fmla="*/ 23073 w 39592"/>
              <a:gd name="connsiteY5" fmla="*/ 2967 h 63099"/>
              <a:gd name="connsiteX6" fmla="*/ 32107 w 39592"/>
              <a:gd name="connsiteY6" fmla="*/ 453 h 63099"/>
              <a:gd name="connsiteX7" fmla="*/ 40212 w 39592"/>
              <a:gd name="connsiteY7" fmla="*/ 2305 h 63099"/>
              <a:gd name="connsiteX8" fmla="*/ 37554 w 39592"/>
              <a:gd name="connsiteY8" fmla="*/ 15798 h 63099"/>
              <a:gd name="connsiteX9" fmla="*/ 36359 w 39592"/>
              <a:gd name="connsiteY9" fmla="*/ 16063 h 63099"/>
              <a:gd name="connsiteX10" fmla="*/ 33303 w 39592"/>
              <a:gd name="connsiteY10" fmla="*/ 15137 h 63099"/>
              <a:gd name="connsiteX11" fmla="*/ 29981 w 39592"/>
              <a:gd name="connsiteY11" fmla="*/ 14872 h 63099"/>
              <a:gd name="connsiteX12" fmla="*/ 19884 w 39592"/>
              <a:gd name="connsiteY12" fmla="*/ 19502 h 63099"/>
              <a:gd name="connsiteX13" fmla="*/ 16430 w 39592"/>
              <a:gd name="connsiteY13" fmla="*/ 34318 h 63099"/>
              <a:gd name="connsiteX14" fmla="*/ 16430 w 39592"/>
              <a:gd name="connsiteY14" fmla="*/ 63553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619" y="63553"/>
                </a:moveTo>
                <a:lnTo>
                  <a:pt x="619" y="1115"/>
                </a:lnTo>
                <a:lnTo>
                  <a:pt x="15898" y="1115"/>
                </a:lnTo>
                <a:lnTo>
                  <a:pt x="15898" y="10375"/>
                </a:lnTo>
                <a:lnTo>
                  <a:pt x="17094" y="10639"/>
                </a:lnTo>
                <a:cubicBezTo>
                  <a:pt x="18588" y="7134"/>
                  <a:pt x="20581" y="4554"/>
                  <a:pt x="23073" y="2967"/>
                </a:cubicBezTo>
                <a:cubicBezTo>
                  <a:pt x="25531" y="1313"/>
                  <a:pt x="28553" y="453"/>
                  <a:pt x="32107" y="453"/>
                </a:cubicBezTo>
                <a:cubicBezTo>
                  <a:pt x="35628" y="453"/>
                  <a:pt x="38352" y="1082"/>
                  <a:pt x="40212" y="2305"/>
                </a:cubicBezTo>
                <a:lnTo>
                  <a:pt x="37554" y="15798"/>
                </a:lnTo>
                <a:lnTo>
                  <a:pt x="36359" y="16063"/>
                </a:lnTo>
                <a:cubicBezTo>
                  <a:pt x="35296" y="15633"/>
                  <a:pt x="34266" y="15335"/>
                  <a:pt x="33303" y="15137"/>
                </a:cubicBezTo>
                <a:cubicBezTo>
                  <a:pt x="32406" y="14972"/>
                  <a:pt x="31310" y="14872"/>
                  <a:pt x="29981" y="14872"/>
                </a:cubicBezTo>
                <a:cubicBezTo>
                  <a:pt x="25531" y="14872"/>
                  <a:pt x="22176" y="16427"/>
                  <a:pt x="19884" y="19502"/>
                </a:cubicBezTo>
                <a:cubicBezTo>
                  <a:pt x="17559" y="22611"/>
                  <a:pt x="16430" y="27538"/>
                  <a:pt x="16430" y="34318"/>
                </a:cubicBezTo>
                <a:lnTo>
                  <a:pt x="16430" y="63553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75" name="Freeform: Shape 17474">
            <a:extLst>
              <a:ext uri="{FF2B5EF4-FFF2-40B4-BE49-F238E27FC236}">
                <a16:creationId xmlns:a16="http://schemas.microsoft.com/office/drawing/2014/main" id="{997459E5-74E8-D111-9A0E-49982764FA60}"/>
              </a:ext>
            </a:extLst>
          </p:cNvPr>
          <p:cNvSpPr/>
          <p:nvPr/>
        </p:nvSpPr>
        <p:spPr>
          <a:xfrm>
            <a:off x="4942278" y="3410725"/>
            <a:ext cx="60186" cy="64818"/>
          </a:xfrm>
          <a:custGeom>
            <a:avLst/>
            <a:gdLst>
              <a:gd name="connsiteX0" fmla="*/ 20288 w 60186"/>
              <a:gd name="connsiteY0" fmla="*/ 65272 h 64818"/>
              <a:gd name="connsiteX1" fmla="*/ 9792 w 60186"/>
              <a:gd name="connsiteY1" fmla="*/ 63156 h 64818"/>
              <a:gd name="connsiteX2" fmla="*/ 3016 w 60186"/>
              <a:gd name="connsiteY2" fmla="*/ 56674 h 64818"/>
              <a:gd name="connsiteX3" fmla="*/ 625 w 60186"/>
              <a:gd name="connsiteY3" fmla="*/ 46356 h 64818"/>
              <a:gd name="connsiteX4" fmla="*/ 3016 w 60186"/>
              <a:gd name="connsiteY4" fmla="*/ 37096 h 64818"/>
              <a:gd name="connsiteX5" fmla="*/ 10324 w 60186"/>
              <a:gd name="connsiteY5" fmla="*/ 30879 h 64818"/>
              <a:gd name="connsiteX6" fmla="*/ 23477 w 60186"/>
              <a:gd name="connsiteY6" fmla="*/ 27042 h 64818"/>
              <a:gd name="connsiteX7" fmla="*/ 32113 w 60186"/>
              <a:gd name="connsiteY7" fmla="*/ 25190 h 64818"/>
              <a:gd name="connsiteX8" fmla="*/ 35966 w 60186"/>
              <a:gd name="connsiteY8" fmla="*/ 22677 h 64818"/>
              <a:gd name="connsiteX9" fmla="*/ 37029 w 60186"/>
              <a:gd name="connsiteY9" fmla="*/ 19238 h 64818"/>
              <a:gd name="connsiteX10" fmla="*/ 34903 w 60186"/>
              <a:gd name="connsiteY10" fmla="*/ 14608 h 64818"/>
              <a:gd name="connsiteX11" fmla="*/ 27994 w 60186"/>
              <a:gd name="connsiteY11" fmla="*/ 13020 h 64818"/>
              <a:gd name="connsiteX12" fmla="*/ 17897 w 60186"/>
              <a:gd name="connsiteY12" fmla="*/ 15401 h 64818"/>
              <a:gd name="connsiteX13" fmla="*/ 9792 w 60186"/>
              <a:gd name="connsiteY13" fmla="*/ 21486 h 64818"/>
              <a:gd name="connsiteX14" fmla="*/ 8596 w 60186"/>
              <a:gd name="connsiteY14" fmla="*/ 21486 h 64818"/>
              <a:gd name="connsiteX15" fmla="*/ 2086 w 60186"/>
              <a:gd name="connsiteY15" fmla="*/ 11565 h 64818"/>
              <a:gd name="connsiteX16" fmla="*/ 13645 w 60186"/>
              <a:gd name="connsiteY16" fmla="*/ 3364 h 64818"/>
              <a:gd name="connsiteX17" fmla="*/ 28791 w 60186"/>
              <a:gd name="connsiteY17" fmla="*/ 453 h 64818"/>
              <a:gd name="connsiteX18" fmla="*/ 46728 w 60186"/>
              <a:gd name="connsiteY18" fmla="*/ 5745 h 64818"/>
              <a:gd name="connsiteX19" fmla="*/ 52308 w 60186"/>
              <a:gd name="connsiteY19" fmla="*/ 20693 h 64818"/>
              <a:gd name="connsiteX20" fmla="*/ 52308 w 60186"/>
              <a:gd name="connsiteY20" fmla="*/ 47811 h 64818"/>
              <a:gd name="connsiteX21" fmla="*/ 56028 w 60186"/>
              <a:gd name="connsiteY21" fmla="*/ 51912 h 64818"/>
              <a:gd name="connsiteX22" fmla="*/ 58818 w 60186"/>
              <a:gd name="connsiteY22" fmla="*/ 51515 h 64818"/>
              <a:gd name="connsiteX23" fmla="*/ 59615 w 60186"/>
              <a:gd name="connsiteY23" fmla="*/ 51647 h 64818"/>
              <a:gd name="connsiteX24" fmla="*/ 60811 w 60186"/>
              <a:gd name="connsiteY24" fmla="*/ 62627 h 64818"/>
              <a:gd name="connsiteX25" fmla="*/ 57091 w 60186"/>
              <a:gd name="connsiteY25" fmla="*/ 63949 h 64818"/>
              <a:gd name="connsiteX26" fmla="*/ 52042 w 60186"/>
              <a:gd name="connsiteY26" fmla="*/ 64478 h 64818"/>
              <a:gd name="connsiteX27" fmla="*/ 43140 w 60186"/>
              <a:gd name="connsiteY27" fmla="*/ 62362 h 64818"/>
              <a:gd name="connsiteX28" fmla="*/ 38623 w 60186"/>
              <a:gd name="connsiteY28" fmla="*/ 55616 h 64818"/>
              <a:gd name="connsiteX29" fmla="*/ 37427 w 60186"/>
              <a:gd name="connsiteY29" fmla="*/ 55483 h 64818"/>
              <a:gd name="connsiteX30" fmla="*/ 20288 w 60186"/>
              <a:gd name="connsiteY30" fmla="*/ 65272 h 64818"/>
              <a:gd name="connsiteX31" fmla="*/ 25337 w 60186"/>
              <a:gd name="connsiteY31" fmla="*/ 53499 h 64818"/>
              <a:gd name="connsiteX32" fmla="*/ 33973 w 60186"/>
              <a:gd name="connsiteY32" fmla="*/ 49927 h 64818"/>
              <a:gd name="connsiteX33" fmla="*/ 37295 w 60186"/>
              <a:gd name="connsiteY33" fmla="*/ 39742 h 64818"/>
              <a:gd name="connsiteX34" fmla="*/ 37295 w 60186"/>
              <a:gd name="connsiteY34" fmla="*/ 33392 h 64818"/>
              <a:gd name="connsiteX35" fmla="*/ 36232 w 60186"/>
              <a:gd name="connsiteY35" fmla="*/ 33127 h 64818"/>
              <a:gd name="connsiteX36" fmla="*/ 32512 w 60186"/>
              <a:gd name="connsiteY36" fmla="*/ 35112 h 64818"/>
              <a:gd name="connsiteX37" fmla="*/ 25868 w 60186"/>
              <a:gd name="connsiteY37" fmla="*/ 36567 h 64818"/>
              <a:gd name="connsiteX38" fmla="*/ 18561 w 60186"/>
              <a:gd name="connsiteY38" fmla="*/ 39477 h 64818"/>
              <a:gd name="connsiteX39" fmla="*/ 16302 w 60186"/>
              <a:gd name="connsiteY39" fmla="*/ 45297 h 64818"/>
              <a:gd name="connsiteX40" fmla="*/ 18694 w 60186"/>
              <a:gd name="connsiteY40" fmla="*/ 51515 h 64818"/>
              <a:gd name="connsiteX41" fmla="*/ 25337 w 60186"/>
              <a:gd name="connsiteY41" fmla="*/ 53499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20288" y="65272"/>
                </a:moveTo>
                <a:cubicBezTo>
                  <a:pt x="16302" y="65272"/>
                  <a:pt x="12782" y="64545"/>
                  <a:pt x="9792" y="63156"/>
                </a:cubicBezTo>
                <a:cubicBezTo>
                  <a:pt x="6869" y="61667"/>
                  <a:pt x="4611" y="59518"/>
                  <a:pt x="3016" y="56674"/>
                </a:cubicBezTo>
                <a:cubicBezTo>
                  <a:pt x="1422" y="53764"/>
                  <a:pt x="625" y="50324"/>
                  <a:pt x="625" y="46356"/>
                </a:cubicBezTo>
                <a:cubicBezTo>
                  <a:pt x="625" y="42652"/>
                  <a:pt x="1422" y="39576"/>
                  <a:pt x="3016" y="37096"/>
                </a:cubicBezTo>
                <a:cubicBezTo>
                  <a:pt x="4611" y="34549"/>
                  <a:pt x="7035" y="32466"/>
                  <a:pt x="10324" y="30879"/>
                </a:cubicBezTo>
                <a:cubicBezTo>
                  <a:pt x="13678" y="29225"/>
                  <a:pt x="18063" y="27935"/>
                  <a:pt x="23477" y="27042"/>
                </a:cubicBezTo>
                <a:cubicBezTo>
                  <a:pt x="27263" y="26513"/>
                  <a:pt x="30153" y="25918"/>
                  <a:pt x="32113" y="25190"/>
                </a:cubicBezTo>
                <a:cubicBezTo>
                  <a:pt x="34039" y="24397"/>
                  <a:pt x="35335" y="23570"/>
                  <a:pt x="35966" y="22677"/>
                </a:cubicBezTo>
                <a:cubicBezTo>
                  <a:pt x="36663" y="21817"/>
                  <a:pt x="37029" y="20660"/>
                  <a:pt x="37029" y="19238"/>
                </a:cubicBezTo>
                <a:cubicBezTo>
                  <a:pt x="37029" y="17220"/>
                  <a:pt x="36298" y="15666"/>
                  <a:pt x="34903" y="14608"/>
                </a:cubicBezTo>
                <a:cubicBezTo>
                  <a:pt x="33475" y="13549"/>
                  <a:pt x="31183" y="13020"/>
                  <a:pt x="27994" y="13020"/>
                </a:cubicBezTo>
                <a:cubicBezTo>
                  <a:pt x="24440" y="13020"/>
                  <a:pt x="21085" y="13814"/>
                  <a:pt x="17897" y="15401"/>
                </a:cubicBezTo>
                <a:cubicBezTo>
                  <a:pt x="14774" y="16923"/>
                  <a:pt x="12084" y="18940"/>
                  <a:pt x="9792" y="21486"/>
                </a:cubicBezTo>
                <a:lnTo>
                  <a:pt x="8596" y="21486"/>
                </a:lnTo>
                <a:lnTo>
                  <a:pt x="2086" y="11565"/>
                </a:lnTo>
                <a:cubicBezTo>
                  <a:pt x="5275" y="8060"/>
                  <a:pt x="9128" y="5315"/>
                  <a:pt x="13645" y="3364"/>
                </a:cubicBezTo>
                <a:cubicBezTo>
                  <a:pt x="18229" y="1446"/>
                  <a:pt x="23278" y="453"/>
                  <a:pt x="28791" y="453"/>
                </a:cubicBezTo>
                <a:cubicBezTo>
                  <a:pt x="37029" y="453"/>
                  <a:pt x="43008" y="2239"/>
                  <a:pt x="46728" y="5745"/>
                </a:cubicBezTo>
                <a:cubicBezTo>
                  <a:pt x="50448" y="9184"/>
                  <a:pt x="52308" y="14178"/>
                  <a:pt x="52308" y="20693"/>
                </a:cubicBezTo>
                <a:lnTo>
                  <a:pt x="52308" y="47811"/>
                </a:lnTo>
                <a:cubicBezTo>
                  <a:pt x="52308" y="50556"/>
                  <a:pt x="53537" y="51912"/>
                  <a:pt x="56028" y="51912"/>
                </a:cubicBezTo>
                <a:cubicBezTo>
                  <a:pt x="56991" y="51912"/>
                  <a:pt x="57921" y="51779"/>
                  <a:pt x="58818" y="51515"/>
                </a:cubicBezTo>
                <a:lnTo>
                  <a:pt x="59615" y="51647"/>
                </a:lnTo>
                <a:lnTo>
                  <a:pt x="60811" y="62627"/>
                </a:lnTo>
                <a:cubicBezTo>
                  <a:pt x="59914" y="63156"/>
                  <a:pt x="58685" y="63619"/>
                  <a:pt x="57091" y="63949"/>
                </a:cubicBezTo>
                <a:cubicBezTo>
                  <a:pt x="55563" y="64280"/>
                  <a:pt x="53902" y="64478"/>
                  <a:pt x="52042" y="64478"/>
                </a:cubicBezTo>
                <a:cubicBezTo>
                  <a:pt x="48222" y="64478"/>
                  <a:pt x="45266" y="63784"/>
                  <a:pt x="43140" y="62362"/>
                </a:cubicBezTo>
                <a:cubicBezTo>
                  <a:pt x="41081" y="60973"/>
                  <a:pt x="39586" y="58724"/>
                  <a:pt x="38623" y="55616"/>
                </a:cubicBezTo>
                <a:lnTo>
                  <a:pt x="37427" y="55483"/>
                </a:lnTo>
                <a:cubicBezTo>
                  <a:pt x="34405" y="62031"/>
                  <a:pt x="28692" y="65272"/>
                  <a:pt x="20288" y="65272"/>
                </a:cubicBezTo>
                <a:close/>
                <a:moveTo>
                  <a:pt x="25337" y="53499"/>
                </a:moveTo>
                <a:cubicBezTo>
                  <a:pt x="28957" y="53499"/>
                  <a:pt x="31847" y="52308"/>
                  <a:pt x="33973" y="49927"/>
                </a:cubicBezTo>
                <a:cubicBezTo>
                  <a:pt x="36165" y="47480"/>
                  <a:pt x="37295" y="44074"/>
                  <a:pt x="37295" y="39742"/>
                </a:cubicBezTo>
                <a:lnTo>
                  <a:pt x="37295" y="33392"/>
                </a:lnTo>
                <a:lnTo>
                  <a:pt x="36232" y="33127"/>
                </a:lnTo>
                <a:cubicBezTo>
                  <a:pt x="35235" y="33921"/>
                  <a:pt x="34006" y="34582"/>
                  <a:pt x="32512" y="35112"/>
                </a:cubicBezTo>
                <a:cubicBezTo>
                  <a:pt x="30984" y="35575"/>
                  <a:pt x="28791" y="36038"/>
                  <a:pt x="25868" y="36567"/>
                </a:cubicBezTo>
                <a:cubicBezTo>
                  <a:pt x="22480" y="37096"/>
                  <a:pt x="20056" y="38088"/>
                  <a:pt x="18561" y="39477"/>
                </a:cubicBezTo>
                <a:cubicBezTo>
                  <a:pt x="17033" y="40899"/>
                  <a:pt x="16302" y="42850"/>
                  <a:pt x="16302" y="45297"/>
                </a:cubicBezTo>
                <a:cubicBezTo>
                  <a:pt x="16302" y="48042"/>
                  <a:pt x="17100" y="50126"/>
                  <a:pt x="18694" y="51515"/>
                </a:cubicBezTo>
                <a:cubicBezTo>
                  <a:pt x="20288" y="52838"/>
                  <a:pt x="22480" y="53499"/>
                  <a:pt x="25337" y="53499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76" name="Freeform: Shape 17475">
            <a:extLst>
              <a:ext uri="{FF2B5EF4-FFF2-40B4-BE49-F238E27FC236}">
                <a16:creationId xmlns:a16="http://schemas.microsoft.com/office/drawing/2014/main" id="{F511DA89-4A19-A154-EC5A-0F06E7F2251C}"/>
              </a:ext>
            </a:extLst>
          </p:cNvPr>
          <p:cNvSpPr/>
          <p:nvPr/>
        </p:nvSpPr>
        <p:spPr>
          <a:xfrm>
            <a:off x="5012684" y="3410725"/>
            <a:ext cx="56333" cy="63628"/>
          </a:xfrm>
          <a:custGeom>
            <a:avLst/>
            <a:gdLst>
              <a:gd name="connsiteX0" fmla="*/ 633 w 56333"/>
              <a:gd name="connsiteY0" fmla="*/ 64082 h 63628"/>
              <a:gd name="connsiteX1" fmla="*/ 633 w 56333"/>
              <a:gd name="connsiteY1" fmla="*/ 1644 h 63628"/>
              <a:gd name="connsiteX2" fmla="*/ 15779 w 56333"/>
              <a:gd name="connsiteY2" fmla="*/ 1644 h 63628"/>
              <a:gd name="connsiteX3" fmla="*/ 15779 w 56333"/>
              <a:gd name="connsiteY3" fmla="*/ 10771 h 63628"/>
              <a:gd name="connsiteX4" fmla="*/ 16975 w 56333"/>
              <a:gd name="connsiteY4" fmla="*/ 11036 h 63628"/>
              <a:gd name="connsiteX5" fmla="*/ 35974 w 56333"/>
              <a:gd name="connsiteY5" fmla="*/ 453 h 63628"/>
              <a:gd name="connsiteX6" fmla="*/ 51917 w 56333"/>
              <a:gd name="connsiteY6" fmla="*/ 6406 h 63628"/>
              <a:gd name="connsiteX7" fmla="*/ 56966 w 56333"/>
              <a:gd name="connsiteY7" fmla="*/ 23471 h 63628"/>
              <a:gd name="connsiteX8" fmla="*/ 56966 w 56333"/>
              <a:gd name="connsiteY8" fmla="*/ 64082 h 63628"/>
              <a:gd name="connsiteX9" fmla="*/ 41288 w 56333"/>
              <a:gd name="connsiteY9" fmla="*/ 64082 h 63628"/>
              <a:gd name="connsiteX10" fmla="*/ 41288 w 56333"/>
              <a:gd name="connsiteY10" fmla="*/ 25455 h 63628"/>
              <a:gd name="connsiteX11" fmla="*/ 38764 w 56333"/>
              <a:gd name="connsiteY11" fmla="*/ 16460 h 63628"/>
              <a:gd name="connsiteX12" fmla="*/ 30792 w 56333"/>
              <a:gd name="connsiteY12" fmla="*/ 13682 h 63628"/>
              <a:gd name="connsiteX13" fmla="*/ 20163 w 56333"/>
              <a:gd name="connsiteY13" fmla="*/ 18047 h 63628"/>
              <a:gd name="connsiteX14" fmla="*/ 16443 w 56333"/>
              <a:gd name="connsiteY14" fmla="*/ 31672 h 63628"/>
              <a:gd name="connsiteX15" fmla="*/ 16443 w 56333"/>
              <a:gd name="connsiteY15" fmla="*/ 64082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633" y="64082"/>
                </a:moveTo>
                <a:lnTo>
                  <a:pt x="633" y="1644"/>
                </a:lnTo>
                <a:lnTo>
                  <a:pt x="15779" y="1644"/>
                </a:lnTo>
                <a:lnTo>
                  <a:pt x="15779" y="10771"/>
                </a:lnTo>
                <a:lnTo>
                  <a:pt x="16975" y="11036"/>
                </a:lnTo>
                <a:cubicBezTo>
                  <a:pt x="20861" y="3992"/>
                  <a:pt x="27205" y="453"/>
                  <a:pt x="35974" y="453"/>
                </a:cubicBezTo>
                <a:cubicBezTo>
                  <a:pt x="43215" y="453"/>
                  <a:pt x="48529" y="2438"/>
                  <a:pt x="51917" y="6406"/>
                </a:cubicBezTo>
                <a:cubicBezTo>
                  <a:pt x="55272" y="10309"/>
                  <a:pt x="56966" y="15997"/>
                  <a:pt x="56966" y="23471"/>
                </a:cubicBezTo>
                <a:lnTo>
                  <a:pt x="56966" y="64082"/>
                </a:lnTo>
                <a:lnTo>
                  <a:pt x="41288" y="64082"/>
                </a:lnTo>
                <a:lnTo>
                  <a:pt x="41288" y="25455"/>
                </a:lnTo>
                <a:cubicBezTo>
                  <a:pt x="41288" y="21222"/>
                  <a:pt x="40425" y="18246"/>
                  <a:pt x="38764" y="16460"/>
                </a:cubicBezTo>
                <a:cubicBezTo>
                  <a:pt x="37070" y="14608"/>
                  <a:pt x="34413" y="13682"/>
                  <a:pt x="30792" y="13682"/>
                </a:cubicBezTo>
                <a:cubicBezTo>
                  <a:pt x="26275" y="13682"/>
                  <a:pt x="22721" y="15137"/>
                  <a:pt x="20163" y="18047"/>
                </a:cubicBezTo>
                <a:cubicBezTo>
                  <a:pt x="17672" y="20957"/>
                  <a:pt x="16443" y="25521"/>
                  <a:pt x="16443" y="31672"/>
                </a:cubicBezTo>
                <a:lnTo>
                  <a:pt x="16443" y="64082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77" name="Freeform: Shape 17476">
            <a:extLst>
              <a:ext uri="{FF2B5EF4-FFF2-40B4-BE49-F238E27FC236}">
                <a16:creationId xmlns:a16="http://schemas.microsoft.com/office/drawing/2014/main" id="{1F92BC45-35E6-F27C-E11C-6C54110273C4}"/>
              </a:ext>
            </a:extLst>
          </p:cNvPr>
          <p:cNvSpPr/>
          <p:nvPr/>
        </p:nvSpPr>
        <p:spPr>
          <a:xfrm>
            <a:off x="5079924" y="3410725"/>
            <a:ext cx="51284" cy="64818"/>
          </a:xfrm>
          <a:custGeom>
            <a:avLst/>
            <a:gdLst>
              <a:gd name="connsiteX0" fmla="*/ 27213 w 51284"/>
              <a:gd name="connsiteY0" fmla="*/ 65272 h 64818"/>
              <a:gd name="connsiteX1" fmla="*/ 15389 w 51284"/>
              <a:gd name="connsiteY1" fmla="*/ 63817 h 64818"/>
              <a:gd name="connsiteX2" fmla="*/ 6221 w 51284"/>
              <a:gd name="connsiteY2" fmla="*/ 59584 h 64818"/>
              <a:gd name="connsiteX3" fmla="*/ 641 w 51284"/>
              <a:gd name="connsiteY3" fmla="*/ 53631 h 64818"/>
              <a:gd name="connsiteX4" fmla="*/ 9410 w 51284"/>
              <a:gd name="connsiteY4" fmla="*/ 44239 h 64818"/>
              <a:gd name="connsiteX5" fmla="*/ 10606 w 51284"/>
              <a:gd name="connsiteY5" fmla="*/ 44239 h 64818"/>
              <a:gd name="connsiteX6" fmla="*/ 18046 w 51284"/>
              <a:gd name="connsiteY6" fmla="*/ 50456 h 64818"/>
              <a:gd name="connsiteX7" fmla="*/ 27346 w 51284"/>
              <a:gd name="connsiteY7" fmla="*/ 52573 h 64818"/>
              <a:gd name="connsiteX8" fmla="*/ 34255 w 51284"/>
              <a:gd name="connsiteY8" fmla="*/ 50986 h 64818"/>
              <a:gd name="connsiteX9" fmla="*/ 36647 w 51284"/>
              <a:gd name="connsiteY9" fmla="*/ 46223 h 64818"/>
              <a:gd name="connsiteX10" fmla="*/ 34919 w 51284"/>
              <a:gd name="connsiteY10" fmla="*/ 42255 h 64818"/>
              <a:gd name="connsiteX11" fmla="*/ 29472 w 51284"/>
              <a:gd name="connsiteY11" fmla="*/ 39742 h 64818"/>
              <a:gd name="connsiteX12" fmla="*/ 21235 w 51284"/>
              <a:gd name="connsiteY12" fmla="*/ 37757 h 64818"/>
              <a:gd name="connsiteX13" fmla="*/ 7550 w 51284"/>
              <a:gd name="connsiteY13" fmla="*/ 31011 h 64818"/>
              <a:gd name="connsiteX14" fmla="*/ 3298 w 51284"/>
              <a:gd name="connsiteY14" fmla="*/ 19370 h 64818"/>
              <a:gd name="connsiteX15" fmla="*/ 6221 w 51284"/>
              <a:gd name="connsiteY15" fmla="*/ 9316 h 64818"/>
              <a:gd name="connsiteX16" fmla="*/ 14592 w 51284"/>
              <a:gd name="connsiteY16" fmla="*/ 2702 h 64818"/>
              <a:gd name="connsiteX17" fmla="*/ 27346 w 51284"/>
              <a:gd name="connsiteY17" fmla="*/ 453 h 64818"/>
              <a:gd name="connsiteX18" fmla="*/ 41430 w 51284"/>
              <a:gd name="connsiteY18" fmla="*/ 2967 h 64818"/>
              <a:gd name="connsiteX19" fmla="*/ 50066 w 51284"/>
              <a:gd name="connsiteY19" fmla="*/ 9316 h 64818"/>
              <a:gd name="connsiteX20" fmla="*/ 41695 w 51284"/>
              <a:gd name="connsiteY20" fmla="*/ 18444 h 64818"/>
              <a:gd name="connsiteX21" fmla="*/ 40500 w 51284"/>
              <a:gd name="connsiteY21" fmla="*/ 18444 h 64818"/>
              <a:gd name="connsiteX22" fmla="*/ 34521 w 51284"/>
              <a:gd name="connsiteY22" fmla="*/ 14211 h 64818"/>
              <a:gd name="connsiteX23" fmla="*/ 27346 w 51284"/>
              <a:gd name="connsiteY23" fmla="*/ 12756 h 64818"/>
              <a:gd name="connsiteX24" fmla="*/ 18046 w 51284"/>
              <a:gd name="connsiteY24" fmla="*/ 18576 h 64818"/>
              <a:gd name="connsiteX25" fmla="*/ 19773 w 51284"/>
              <a:gd name="connsiteY25" fmla="*/ 22545 h 64818"/>
              <a:gd name="connsiteX26" fmla="*/ 25885 w 51284"/>
              <a:gd name="connsiteY26" fmla="*/ 25058 h 64818"/>
              <a:gd name="connsiteX27" fmla="*/ 33591 w 51284"/>
              <a:gd name="connsiteY27" fmla="*/ 26645 h 64818"/>
              <a:gd name="connsiteX28" fmla="*/ 47541 w 51284"/>
              <a:gd name="connsiteY28" fmla="*/ 33260 h 64818"/>
              <a:gd name="connsiteX29" fmla="*/ 51926 w 51284"/>
              <a:gd name="connsiteY29" fmla="*/ 45297 h 64818"/>
              <a:gd name="connsiteX30" fmla="*/ 49003 w 51284"/>
              <a:gd name="connsiteY30" fmla="*/ 55880 h 64818"/>
              <a:gd name="connsiteX31" fmla="*/ 40500 w 51284"/>
              <a:gd name="connsiteY31" fmla="*/ 62891 h 64818"/>
              <a:gd name="connsiteX32" fmla="*/ 27213 w 51284"/>
              <a:gd name="connsiteY32" fmla="*/ 65272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213" y="65272"/>
                </a:moveTo>
                <a:cubicBezTo>
                  <a:pt x="22962" y="65272"/>
                  <a:pt x="19009" y="64776"/>
                  <a:pt x="15389" y="63817"/>
                </a:cubicBezTo>
                <a:cubicBezTo>
                  <a:pt x="11835" y="62759"/>
                  <a:pt x="8779" y="61370"/>
                  <a:pt x="6221" y="59584"/>
                </a:cubicBezTo>
                <a:cubicBezTo>
                  <a:pt x="3730" y="57831"/>
                  <a:pt x="1870" y="55847"/>
                  <a:pt x="641" y="53631"/>
                </a:cubicBezTo>
                <a:lnTo>
                  <a:pt x="9410" y="44239"/>
                </a:lnTo>
                <a:lnTo>
                  <a:pt x="10606" y="44239"/>
                </a:lnTo>
                <a:cubicBezTo>
                  <a:pt x="12732" y="46984"/>
                  <a:pt x="15189" y="49067"/>
                  <a:pt x="18046" y="50456"/>
                </a:cubicBezTo>
                <a:cubicBezTo>
                  <a:pt x="20869" y="51878"/>
                  <a:pt x="23958" y="52573"/>
                  <a:pt x="27346" y="52573"/>
                </a:cubicBezTo>
                <a:cubicBezTo>
                  <a:pt x="30435" y="52573"/>
                  <a:pt x="32727" y="52044"/>
                  <a:pt x="34255" y="50986"/>
                </a:cubicBezTo>
                <a:cubicBezTo>
                  <a:pt x="35849" y="49861"/>
                  <a:pt x="36647" y="48274"/>
                  <a:pt x="36647" y="46223"/>
                </a:cubicBezTo>
                <a:cubicBezTo>
                  <a:pt x="36647" y="44636"/>
                  <a:pt x="36049" y="43313"/>
                  <a:pt x="34919" y="42255"/>
                </a:cubicBezTo>
                <a:cubicBezTo>
                  <a:pt x="33757" y="41197"/>
                  <a:pt x="31930" y="40370"/>
                  <a:pt x="29472" y="39742"/>
                </a:cubicBezTo>
                <a:lnTo>
                  <a:pt x="21235" y="37757"/>
                </a:lnTo>
                <a:cubicBezTo>
                  <a:pt x="14924" y="36269"/>
                  <a:pt x="10373" y="34020"/>
                  <a:pt x="7550" y="31011"/>
                </a:cubicBezTo>
                <a:cubicBezTo>
                  <a:pt x="4693" y="27935"/>
                  <a:pt x="3298" y="24066"/>
                  <a:pt x="3298" y="19370"/>
                </a:cubicBezTo>
                <a:cubicBezTo>
                  <a:pt x="3298" y="15501"/>
                  <a:pt x="4262" y="12160"/>
                  <a:pt x="6221" y="9316"/>
                </a:cubicBezTo>
                <a:cubicBezTo>
                  <a:pt x="8248" y="6406"/>
                  <a:pt x="11038" y="4223"/>
                  <a:pt x="14592" y="2702"/>
                </a:cubicBezTo>
                <a:cubicBezTo>
                  <a:pt x="18212" y="1214"/>
                  <a:pt x="22464" y="453"/>
                  <a:pt x="27346" y="453"/>
                </a:cubicBezTo>
                <a:cubicBezTo>
                  <a:pt x="32993" y="453"/>
                  <a:pt x="37710" y="1313"/>
                  <a:pt x="41430" y="2967"/>
                </a:cubicBezTo>
                <a:cubicBezTo>
                  <a:pt x="45150" y="4554"/>
                  <a:pt x="48006" y="6671"/>
                  <a:pt x="50066" y="9316"/>
                </a:cubicBezTo>
                <a:lnTo>
                  <a:pt x="41695" y="18444"/>
                </a:lnTo>
                <a:lnTo>
                  <a:pt x="40500" y="18444"/>
                </a:lnTo>
                <a:cubicBezTo>
                  <a:pt x="38706" y="16526"/>
                  <a:pt x="36713" y="15104"/>
                  <a:pt x="34521" y="14211"/>
                </a:cubicBezTo>
                <a:cubicBezTo>
                  <a:pt x="32395" y="13252"/>
                  <a:pt x="30004" y="12756"/>
                  <a:pt x="27346" y="12756"/>
                </a:cubicBezTo>
                <a:cubicBezTo>
                  <a:pt x="21135" y="12756"/>
                  <a:pt x="18046" y="14707"/>
                  <a:pt x="18046" y="18576"/>
                </a:cubicBezTo>
                <a:cubicBezTo>
                  <a:pt x="18046" y="20164"/>
                  <a:pt x="18611" y="21486"/>
                  <a:pt x="19773" y="22545"/>
                </a:cubicBezTo>
                <a:cubicBezTo>
                  <a:pt x="20903" y="23537"/>
                  <a:pt x="22962" y="24364"/>
                  <a:pt x="25885" y="25058"/>
                </a:cubicBezTo>
                <a:lnTo>
                  <a:pt x="33591" y="26645"/>
                </a:lnTo>
                <a:cubicBezTo>
                  <a:pt x="39968" y="28067"/>
                  <a:pt x="44618" y="30283"/>
                  <a:pt x="47541" y="33260"/>
                </a:cubicBezTo>
                <a:cubicBezTo>
                  <a:pt x="50464" y="36269"/>
                  <a:pt x="51926" y="40271"/>
                  <a:pt x="51926" y="45297"/>
                </a:cubicBezTo>
                <a:cubicBezTo>
                  <a:pt x="51926" y="49266"/>
                  <a:pt x="50929" y="52805"/>
                  <a:pt x="49003" y="55880"/>
                </a:cubicBezTo>
                <a:cubicBezTo>
                  <a:pt x="47043" y="58890"/>
                  <a:pt x="44220" y="61238"/>
                  <a:pt x="40500" y="62891"/>
                </a:cubicBezTo>
                <a:cubicBezTo>
                  <a:pt x="36779" y="64478"/>
                  <a:pt x="32329" y="65272"/>
                  <a:pt x="27213" y="65272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78" name="Freeform: Shape 17477">
            <a:extLst>
              <a:ext uri="{FF2B5EF4-FFF2-40B4-BE49-F238E27FC236}">
                <a16:creationId xmlns:a16="http://schemas.microsoft.com/office/drawing/2014/main" id="{BD02EED3-7E5E-7DC3-1B0B-DC29DD5869E0}"/>
              </a:ext>
            </a:extLst>
          </p:cNvPr>
          <p:cNvSpPr/>
          <p:nvPr/>
        </p:nvSpPr>
        <p:spPr>
          <a:xfrm>
            <a:off x="5144023" y="3410725"/>
            <a:ext cx="91408" cy="63628"/>
          </a:xfrm>
          <a:custGeom>
            <a:avLst/>
            <a:gdLst>
              <a:gd name="connsiteX0" fmla="*/ 648 w 91408"/>
              <a:gd name="connsiteY0" fmla="*/ 64082 h 63628"/>
              <a:gd name="connsiteX1" fmla="*/ 648 w 91408"/>
              <a:gd name="connsiteY1" fmla="*/ 1644 h 63628"/>
              <a:gd name="connsiteX2" fmla="*/ 15794 w 91408"/>
              <a:gd name="connsiteY2" fmla="*/ 1644 h 63628"/>
              <a:gd name="connsiteX3" fmla="*/ 15794 w 91408"/>
              <a:gd name="connsiteY3" fmla="*/ 9978 h 63628"/>
              <a:gd name="connsiteX4" fmla="*/ 16990 w 91408"/>
              <a:gd name="connsiteY4" fmla="*/ 10242 h 63628"/>
              <a:gd name="connsiteX5" fmla="*/ 24164 w 91408"/>
              <a:gd name="connsiteY5" fmla="*/ 2834 h 63628"/>
              <a:gd name="connsiteX6" fmla="*/ 34793 w 91408"/>
              <a:gd name="connsiteY6" fmla="*/ 453 h 63628"/>
              <a:gd name="connsiteX7" fmla="*/ 46087 w 91408"/>
              <a:gd name="connsiteY7" fmla="*/ 3231 h 63628"/>
              <a:gd name="connsiteX8" fmla="*/ 52464 w 91408"/>
              <a:gd name="connsiteY8" fmla="*/ 11433 h 63628"/>
              <a:gd name="connsiteX9" fmla="*/ 53660 w 91408"/>
              <a:gd name="connsiteY9" fmla="*/ 11433 h 63628"/>
              <a:gd name="connsiteX10" fmla="*/ 61100 w 91408"/>
              <a:gd name="connsiteY10" fmla="*/ 3099 h 63628"/>
              <a:gd name="connsiteX11" fmla="*/ 72526 w 91408"/>
              <a:gd name="connsiteY11" fmla="*/ 453 h 63628"/>
              <a:gd name="connsiteX12" fmla="*/ 92057 w 91408"/>
              <a:gd name="connsiteY12" fmla="*/ 22016 h 63628"/>
              <a:gd name="connsiteX13" fmla="*/ 92057 w 91408"/>
              <a:gd name="connsiteY13" fmla="*/ 64082 h 63628"/>
              <a:gd name="connsiteX14" fmla="*/ 76379 w 91408"/>
              <a:gd name="connsiteY14" fmla="*/ 64082 h 63628"/>
              <a:gd name="connsiteX15" fmla="*/ 76379 w 91408"/>
              <a:gd name="connsiteY15" fmla="*/ 24000 h 63628"/>
              <a:gd name="connsiteX16" fmla="*/ 74120 w 91408"/>
              <a:gd name="connsiteY16" fmla="*/ 16195 h 63628"/>
              <a:gd name="connsiteX17" fmla="*/ 67212 w 91408"/>
              <a:gd name="connsiteY17" fmla="*/ 13682 h 63628"/>
              <a:gd name="connsiteX18" fmla="*/ 54191 w 91408"/>
              <a:gd name="connsiteY18" fmla="*/ 30879 h 63628"/>
              <a:gd name="connsiteX19" fmla="*/ 54191 w 91408"/>
              <a:gd name="connsiteY19" fmla="*/ 64082 h 63628"/>
              <a:gd name="connsiteX20" fmla="*/ 38513 w 91408"/>
              <a:gd name="connsiteY20" fmla="*/ 64082 h 63628"/>
              <a:gd name="connsiteX21" fmla="*/ 38513 w 91408"/>
              <a:gd name="connsiteY21" fmla="*/ 24000 h 63628"/>
              <a:gd name="connsiteX22" fmla="*/ 36255 w 91408"/>
              <a:gd name="connsiteY22" fmla="*/ 16195 h 63628"/>
              <a:gd name="connsiteX23" fmla="*/ 29346 w 91408"/>
              <a:gd name="connsiteY23" fmla="*/ 13682 h 63628"/>
              <a:gd name="connsiteX24" fmla="*/ 19780 w 91408"/>
              <a:gd name="connsiteY24" fmla="*/ 17783 h 63628"/>
              <a:gd name="connsiteX25" fmla="*/ 16459 w 91408"/>
              <a:gd name="connsiteY25" fmla="*/ 30614 h 63628"/>
              <a:gd name="connsiteX26" fmla="*/ 16459 w 91408"/>
              <a:gd name="connsiteY26" fmla="*/ 64082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1408" h="63628">
                <a:moveTo>
                  <a:pt x="648" y="64082"/>
                </a:moveTo>
                <a:lnTo>
                  <a:pt x="648" y="1644"/>
                </a:lnTo>
                <a:lnTo>
                  <a:pt x="15794" y="1644"/>
                </a:lnTo>
                <a:lnTo>
                  <a:pt x="15794" y="9978"/>
                </a:lnTo>
                <a:lnTo>
                  <a:pt x="16990" y="10242"/>
                </a:lnTo>
                <a:cubicBezTo>
                  <a:pt x="19016" y="6902"/>
                  <a:pt x="21408" y="4422"/>
                  <a:pt x="24164" y="2834"/>
                </a:cubicBezTo>
                <a:cubicBezTo>
                  <a:pt x="26888" y="1247"/>
                  <a:pt x="30442" y="453"/>
                  <a:pt x="34793" y="453"/>
                </a:cubicBezTo>
                <a:cubicBezTo>
                  <a:pt x="39477" y="453"/>
                  <a:pt x="43230" y="1379"/>
                  <a:pt x="46087" y="3231"/>
                </a:cubicBezTo>
                <a:cubicBezTo>
                  <a:pt x="49010" y="5083"/>
                  <a:pt x="51135" y="7828"/>
                  <a:pt x="52464" y="11433"/>
                </a:cubicBezTo>
                <a:lnTo>
                  <a:pt x="53660" y="11433"/>
                </a:lnTo>
                <a:cubicBezTo>
                  <a:pt x="55586" y="7663"/>
                  <a:pt x="58077" y="4885"/>
                  <a:pt x="61100" y="3099"/>
                </a:cubicBezTo>
                <a:cubicBezTo>
                  <a:pt x="64189" y="1346"/>
                  <a:pt x="68009" y="453"/>
                  <a:pt x="72526" y="453"/>
                </a:cubicBezTo>
                <a:cubicBezTo>
                  <a:pt x="85547" y="453"/>
                  <a:pt x="92057" y="7663"/>
                  <a:pt x="92057" y="22016"/>
                </a:cubicBezTo>
                <a:lnTo>
                  <a:pt x="92057" y="64082"/>
                </a:lnTo>
                <a:lnTo>
                  <a:pt x="76379" y="64082"/>
                </a:lnTo>
                <a:lnTo>
                  <a:pt x="76379" y="24000"/>
                </a:lnTo>
                <a:cubicBezTo>
                  <a:pt x="76379" y="20395"/>
                  <a:pt x="75615" y="17783"/>
                  <a:pt x="74120" y="16195"/>
                </a:cubicBezTo>
                <a:cubicBezTo>
                  <a:pt x="72692" y="14542"/>
                  <a:pt x="70400" y="13682"/>
                  <a:pt x="67212" y="13682"/>
                </a:cubicBezTo>
                <a:cubicBezTo>
                  <a:pt x="58509" y="13682"/>
                  <a:pt x="54191" y="19436"/>
                  <a:pt x="54191" y="30879"/>
                </a:cubicBezTo>
                <a:lnTo>
                  <a:pt x="54191" y="64082"/>
                </a:lnTo>
                <a:lnTo>
                  <a:pt x="38513" y="64082"/>
                </a:lnTo>
                <a:lnTo>
                  <a:pt x="38513" y="24000"/>
                </a:lnTo>
                <a:cubicBezTo>
                  <a:pt x="38513" y="20395"/>
                  <a:pt x="37750" y="17783"/>
                  <a:pt x="36255" y="16195"/>
                </a:cubicBezTo>
                <a:cubicBezTo>
                  <a:pt x="34827" y="14542"/>
                  <a:pt x="32535" y="13682"/>
                  <a:pt x="29346" y="13682"/>
                </a:cubicBezTo>
                <a:cubicBezTo>
                  <a:pt x="25261" y="13682"/>
                  <a:pt x="22072" y="15071"/>
                  <a:pt x="19780" y="17783"/>
                </a:cubicBezTo>
                <a:cubicBezTo>
                  <a:pt x="17555" y="20428"/>
                  <a:pt x="16459" y="24727"/>
                  <a:pt x="16459" y="30614"/>
                </a:cubicBezTo>
                <a:lnTo>
                  <a:pt x="16459" y="64082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79" name="Freeform: Shape 17478">
            <a:extLst>
              <a:ext uri="{FF2B5EF4-FFF2-40B4-BE49-F238E27FC236}">
                <a16:creationId xmlns:a16="http://schemas.microsoft.com/office/drawing/2014/main" id="{C025EB69-72A1-A482-44C1-008BF3E8ECFC}"/>
              </a:ext>
            </a:extLst>
          </p:cNvPr>
          <p:cNvSpPr/>
          <p:nvPr/>
        </p:nvSpPr>
        <p:spPr>
          <a:xfrm>
            <a:off x="5250822" y="3385988"/>
            <a:ext cx="19264" cy="88365"/>
          </a:xfrm>
          <a:custGeom>
            <a:avLst/>
            <a:gdLst>
              <a:gd name="connsiteX0" fmla="*/ 10227 w 19264"/>
              <a:gd name="connsiteY0" fmla="*/ 18841 h 88365"/>
              <a:gd name="connsiteX1" fmla="*/ 3318 w 19264"/>
              <a:gd name="connsiteY1" fmla="*/ 16327 h 88365"/>
              <a:gd name="connsiteX2" fmla="*/ 661 w 19264"/>
              <a:gd name="connsiteY2" fmla="*/ 9581 h 88365"/>
              <a:gd name="connsiteX3" fmla="*/ 3318 w 19264"/>
              <a:gd name="connsiteY3" fmla="*/ 3099 h 88365"/>
              <a:gd name="connsiteX4" fmla="*/ 10227 w 19264"/>
              <a:gd name="connsiteY4" fmla="*/ 453 h 88365"/>
              <a:gd name="connsiteX5" fmla="*/ 15275 w 19264"/>
              <a:gd name="connsiteY5" fmla="*/ 1644 h 88365"/>
              <a:gd name="connsiteX6" fmla="*/ 18730 w 19264"/>
              <a:gd name="connsiteY6" fmla="*/ 4951 h 88365"/>
              <a:gd name="connsiteX7" fmla="*/ 19926 w 19264"/>
              <a:gd name="connsiteY7" fmla="*/ 9581 h 88365"/>
              <a:gd name="connsiteX8" fmla="*/ 18730 w 19264"/>
              <a:gd name="connsiteY8" fmla="*/ 14343 h 88365"/>
              <a:gd name="connsiteX9" fmla="*/ 15275 w 19264"/>
              <a:gd name="connsiteY9" fmla="*/ 17650 h 88365"/>
              <a:gd name="connsiteX10" fmla="*/ 10227 w 19264"/>
              <a:gd name="connsiteY10" fmla="*/ 18841 h 88365"/>
              <a:gd name="connsiteX11" fmla="*/ 2388 w 19264"/>
              <a:gd name="connsiteY11" fmla="*/ 88819 h 88365"/>
              <a:gd name="connsiteX12" fmla="*/ 2388 w 19264"/>
              <a:gd name="connsiteY12" fmla="*/ 26381 h 88365"/>
              <a:gd name="connsiteX13" fmla="*/ 18198 w 19264"/>
              <a:gd name="connsiteY13" fmla="*/ 26381 h 88365"/>
              <a:gd name="connsiteX14" fmla="*/ 18198 w 19264"/>
              <a:gd name="connsiteY14" fmla="*/ 88819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10227" y="18841"/>
                </a:moveTo>
                <a:cubicBezTo>
                  <a:pt x="7370" y="18841"/>
                  <a:pt x="5078" y="18014"/>
                  <a:pt x="3318" y="16327"/>
                </a:cubicBezTo>
                <a:cubicBezTo>
                  <a:pt x="1524" y="14575"/>
                  <a:pt x="661" y="12326"/>
                  <a:pt x="661" y="9581"/>
                </a:cubicBezTo>
                <a:cubicBezTo>
                  <a:pt x="661" y="6935"/>
                  <a:pt x="1524" y="4786"/>
                  <a:pt x="3318" y="3099"/>
                </a:cubicBezTo>
                <a:cubicBezTo>
                  <a:pt x="5078" y="1347"/>
                  <a:pt x="7370" y="453"/>
                  <a:pt x="10227" y="453"/>
                </a:cubicBezTo>
                <a:cubicBezTo>
                  <a:pt x="12153" y="453"/>
                  <a:pt x="13847" y="851"/>
                  <a:pt x="15275" y="1644"/>
                </a:cubicBezTo>
                <a:cubicBezTo>
                  <a:pt x="16770" y="2438"/>
                  <a:pt x="17933" y="3562"/>
                  <a:pt x="18730" y="4951"/>
                </a:cubicBezTo>
                <a:cubicBezTo>
                  <a:pt x="19527" y="6274"/>
                  <a:pt x="19926" y="7828"/>
                  <a:pt x="19926" y="9581"/>
                </a:cubicBezTo>
                <a:cubicBezTo>
                  <a:pt x="19926" y="11367"/>
                  <a:pt x="19527" y="12954"/>
                  <a:pt x="18730" y="14343"/>
                </a:cubicBezTo>
                <a:cubicBezTo>
                  <a:pt x="17933" y="15765"/>
                  <a:pt x="16770" y="16857"/>
                  <a:pt x="15275" y="17650"/>
                </a:cubicBezTo>
                <a:cubicBezTo>
                  <a:pt x="13847" y="18444"/>
                  <a:pt x="12153" y="18841"/>
                  <a:pt x="10227" y="18841"/>
                </a:cubicBezTo>
                <a:close/>
                <a:moveTo>
                  <a:pt x="2388" y="88819"/>
                </a:moveTo>
                <a:lnTo>
                  <a:pt x="2388" y="26381"/>
                </a:lnTo>
                <a:lnTo>
                  <a:pt x="18198" y="26381"/>
                </a:lnTo>
                <a:lnTo>
                  <a:pt x="18198" y="8881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80" name="Freeform: Shape 17479">
            <a:extLst>
              <a:ext uri="{FF2B5EF4-FFF2-40B4-BE49-F238E27FC236}">
                <a16:creationId xmlns:a16="http://schemas.microsoft.com/office/drawing/2014/main" id="{F9BAE640-0160-F866-990A-108DC6B2FC7F}"/>
              </a:ext>
            </a:extLst>
          </p:cNvPr>
          <p:cNvSpPr/>
          <p:nvPr/>
        </p:nvSpPr>
        <p:spPr>
          <a:xfrm>
            <a:off x="5280096" y="3410725"/>
            <a:ext cx="51284" cy="64818"/>
          </a:xfrm>
          <a:custGeom>
            <a:avLst/>
            <a:gdLst>
              <a:gd name="connsiteX0" fmla="*/ 27237 w 51284"/>
              <a:gd name="connsiteY0" fmla="*/ 65272 h 64818"/>
              <a:gd name="connsiteX1" fmla="*/ 15412 w 51284"/>
              <a:gd name="connsiteY1" fmla="*/ 63817 h 64818"/>
              <a:gd name="connsiteX2" fmla="*/ 6245 w 51284"/>
              <a:gd name="connsiteY2" fmla="*/ 59584 h 64818"/>
              <a:gd name="connsiteX3" fmla="*/ 665 w 51284"/>
              <a:gd name="connsiteY3" fmla="*/ 53631 h 64818"/>
              <a:gd name="connsiteX4" fmla="*/ 9434 w 51284"/>
              <a:gd name="connsiteY4" fmla="*/ 44239 h 64818"/>
              <a:gd name="connsiteX5" fmla="*/ 10629 w 51284"/>
              <a:gd name="connsiteY5" fmla="*/ 44239 h 64818"/>
              <a:gd name="connsiteX6" fmla="*/ 18070 w 51284"/>
              <a:gd name="connsiteY6" fmla="*/ 50456 h 64818"/>
              <a:gd name="connsiteX7" fmla="*/ 27370 w 51284"/>
              <a:gd name="connsiteY7" fmla="*/ 52573 h 64818"/>
              <a:gd name="connsiteX8" fmla="*/ 34279 w 51284"/>
              <a:gd name="connsiteY8" fmla="*/ 50986 h 64818"/>
              <a:gd name="connsiteX9" fmla="*/ 36670 w 51284"/>
              <a:gd name="connsiteY9" fmla="*/ 46223 h 64818"/>
              <a:gd name="connsiteX10" fmla="*/ 34943 w 51284"/>
              <a:gd name="connsiteY10" fmla="*/ 42255 h 64818"/>
              <a:gd name="connsiteX11" fmla="*/ 29496 w 51284"/>
              <a:gd name="connsiteY11" fmla="*/ 39742 h 64818"/>
              <a:gd name="connsiteX12" fmla="*/ 21258 w 51284"/>
              <a:gd name="connsiteY12" fmla="*/ 37757 h 64818"/>
              <a:gd name="connsiteX13" fmla="*/ 7573 w 51284"/>
              <a:gd name="connsiteY13" fmla="*/ 31011 h 64818"/>
              <a:gd name="connsiteX14" fmla="*/ 3322 w 51284"/>
              <a:gd name="connsiteY14" fmla="*/ 19370 h 64818"/>
              <a:gd name="connsiteX15" fmla="*/ 6245 w 51284"/>
              <a:gd name="connsiteY15" fmla="*/ 9316 h 64818"/>
              <a:gd name="connsiteX16" fmla="*/ 14615 w 51284"/>
              <a:gd name="connsiteY16" fmla="*/ 2702 h 64818"/>
              <a:gd name="connsiteX17" fmla="*/ 27370 w 51284"/>
              <a:gd name="connsiteY17" fmla="*/ 453 h 64818"/>
              <a:gd name="connsiteX18" fmla="*/ 41453 w 51284"/>
              <a:gd name="connsiteY18" fmla="*/ 2967 h 64818"/>
              <a:gd name="connsiteX19" fmla="*/ 50089 w 51284"/>
              <a:gd name="connsiteY19" fmla="*/ 9316 h 64818"/>
              <a:gd name="connsiteX20" fmla="*/ 41719 w 51284"/>
              <a:gd name="connsiteY20" fmla="*/ 18444 h 64818"/>
              <a:gd name="connsiteX21" fmla="*/ 40523 w 51284"/>
              <a:gd name="connsiteY21" fmla="*/ 18444 h 64818"/>
              <a:gd name="connsiteX22" fmla="*/ 34544 w 51284"/>
              <a:gd name="connsiteY22" fmla="*/ 14211 h 64818"/>
              <a:gd name="connsiteX23" fmla="*/ 27370 w 51284"/>
              <a:gd name="connsiteY23" fmla="*/ 12756 h 64818"/>
              <a:gd name="connsiteX24" fmla="*/ 18070 w 51284"/>
              <a:gd name="connsiteY24" fmla="*/ 18576 h 64818"/>
              <a:gd name="connsiteX25" fmla="*/ 19797 w 51284"/>
              <a:gd name="connsiteY25" fmla="*/ 22545 h 64818"/>
              <a:gd name="connsiteX26" fmla="*/ 25908 w 51284"/>
              <a:gd name="connsiteY26" fmla="*/ 25058 h 64818"/>
              <a:gd name="connsiteX27" fmla="*/ 33614 w 51284"/>
              <a:gd name="connsiteY27" fmla="*/ 26645 h 64818"/>
              <a:gd name="connsiteX28" fmla="*/ 47565 w 51284"/>
              <a:gd name="connsiteY28" fmla="*/ 33260 h 64818"/>
              <a:gd name="connsiteX29" fmla="*/ 51949 w 51284"/>
              <a:gd name="connsiteY29" fmla="*/ 45297 h 64818"/>
              <a:gd name="connsiteX30" fmla="*/ 49026 w 51284"/>
              <a:gd name="connsiteY30" fmla="*/ 55880 h 64818"/>
              <a:gd name="connsiteX31" fmla="*/ 40523 w 51284"/>
              <a:gd name="connsiteY31" fmla="*/ 62891 h 64818"/>
              <a:gd name="connsiteX32" fmla="*/ 27237 w 51284"/>
              <a:gd name="connsiteY32" fmla="*/ 65272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237" y="65272"/>
                </a:moveTo>
                <a:cubicBezTo>
                  <a:pt x="22985" y="65272"/>
                  <a:pt x="19033" y="64776"/>
                  <a:pt x="15412" y="63817"/>
                </a:cubicBezTo>
                <a:cubicBezTo>
                  <a:pt x="11858" y="62759"/>
                  <a:pt x="8803" y="61370"/>
                  <a:pt x="6245" y="59584"/>
                </a:cubicBezTo>
                <a:cubicBezTo>
                  <a:pt x="3754" y="57831"/>
                  <a:pt x="1894" y="55847"/>
                  <a:pt x="665" y="53631"/>
                </a:cubicBezTo>
                <a:lnTo>
                  <a:pt x="9434" y="44239"/>
                </a:lnTo>
                <a:lnTo>
                  <a:pt x="10629" y="44239"/>
                </a:lnTo>
                <a:cubicBezTo>
                  <a:pt x="12755" y="46984"/>
                  <a:pt x="15213" y="49067"/>
                  <a:pt x="18070" y="50456"/>
                </a:cubicBezTo>
                <a:cubicBezTo>
                  <a:pt x="20893" y="51878"/>
                  <a:pt x="23982" y="52573"/>
                  <a:pt x="27370" y="52573"/>
                </a:cubicBezTo>
                <a:cubicBezTo>
                  <a:pt x="30459" y="52573"/>
                  <a:pt x="32751" y="52044"/>
                  <a:pt x="34279" y="50986"/>
                </a:cubicBezTo>
                <a:cubicBezTo>
                  <a:pt x="35873" y="49861"/>
                  <a:pt x="36670" y="48274"/>
                  <a:pt x="36670" y="46223"/>
                </a:cubicBezTo>
                <a:cubicBezTo>
                  <a:pt x="36670" y="44636"/>
                  <a:pt x="36072" y="43313"/>
                  <a:pt x="34943" y="42255"/>
                </a:cubicBezTo>
                <a:cubicBezTo>
                  <a:pt x="33780" y="41197"/>
                  <a:pt x="31954" y="40370"/>
                  <a:pt x="29496" y="39742"/>
                </a:cubicBezTo>
                <a:lnTo>
                  <a:pt x="21258" y="37757"/>
                </a:lnTo>
                <a:cubicBezTo>
                  <a:pt x="14947" y="36269"/>
                  <a:pt x="10397" y="34020"/>
                  <a:pt x="7573" y="31011"/>
                </a:cubicBezTo>
                <a:cubicBezTo>
                  <a:pt x="4717" y="27935"/>
                  <a:pt x="3322" y="24066"/>
                  <a:pt x="3322" y="19370"/>
                </a:cubicBezTo>
                <a:cubicBezTo>
                  <a:pt x="3322" y="15501"/>
                  <a:pt x="4285" y="12160"/>
                  <a:pt x="6245" y="9316"/>
                </a:cubicBezTo>
                <a:cubicBezTo>
                  <a:pt x="8271" y="6406"/>
                  <a:pt x="11061" y="4223"/>
                  <a:pt x="14615" y="2702"/>
                </a:cubicBezTo>
                <a:cubicBezTo>
                  <a:pt x="18236" y="1214"/>
                  <a:pt x="22487" y="453"/>
                  <a:pt x="27370" y="453"/>
                </a:cubicBezTo>
                <a:cubicBezTo>
                  <a:pt x="33016" y="453"/>
                  <a:pt x="37733" y="1313"/>
                  <a:pt x="41453" y="2967"/>
                </a:cubicBezTo>
                <a:cubicBezTo>
                  <a:pt x="45173" y="4554"/>
                  <a:pt x="48030" y="6671"/>
                  <a:pt x="50089" y="9316"/>
                </a:cubicBezTo>
                <a:lnTo>
                  <a:pt x="41719" y="18444"/>
                </a:lnTo>
                <a:lnTo>
                  <a:pt x="40523" y="18444"/>
                </a:lnTo>
                <a:cubicBezTo>
                  <a:pt x="38730" y="16526"/>
                  <a:pt x="36737" y="15104"/>
                  <a:pt x="34544" y="14211"/>
                </a:cubicBezTo>
                <a:cubicBezTo>
                  <a:pt x="32419" y="13252"/>
                  <a:pt x="30027" y="12756"/>
                  <a:pt x="27370" y="12756"/>
                </a:cubicBezTo>
                <a:cubicBezTo>
                  <a:pt x="21159" y="12756"/>
                  <a:pt x="18070" y="14707"/>
                  <a:pt x="18070" y="18576"/>
                </a:cubicBezTo>
                <a:cubicBezTo>
                  <a:pt x="18070" y="20164"/>
                  <a:pt x="18634" y="21486"/>
                  <a:pt x="19797" y="22545"/>
                </a:cubicBezTo>
                <a:cubicBezTo>
                  <a:pt x="20926" y="23537"/>
                  <a:pt x="22985" y="24364"/>
                  <a:pt x="25908" y="25058"/>
                </a:cubicBezTo>
                <a:lnTo>
                  <a:pt x="33614" y="26645"/>
                </a:lnTo>
                <a:cubicBezTo>
                  <a:pt x="39992" y="28067"/>
                  <a:pt x="44642" y="30283"/>
                  <a:pt x="47565" y="33260"/>
                </a:cubicBezTo>
                <a:cubicBezTo>
                  <a:pt x="50488" y="36269"/>
                  <a:pt x="51949" y="40271"/>
                  <a:pt x="51949" y="45297"/>
                </a:cubicBezTo>
                <a:cubicBezTo>
                  <a:pt x="51949" y="49266"/>
                  <a:pt x="50953" y="52805"/>
                  <a:pt x="49026" y="55880"/>
                </a:cubicBezTo>
                <a:cubicBezTo>
                  <a:pt x="47067" y="58890"/>
                  <a:pt x="44243" y="61238"/>
                  <a:pt x="40523" y="62891"/>
                </a:cubicBezTo>
                <a:cubicBezTo>
                  <a:pt x="36803" y="64478"/>
                  <a:pt x="32352" y="65272"/>
                  <a:pt x="27237" y="65272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81" name="Freeform: Shape 17480">
            <a:extLst>
              <a:ext uri="{FF2B5EF4-FFF2-40B4-BE49-F238E27FC236}">
                <a16:creationId xmlns:a16="http://schemas.microsoft.com/office/drawing/2014/main" id="{39A94B74-98C9-63C2-B9D6-CF76BAFF1B6D}"/>
              </a:ext>
            </a:extLst>
          </p:cNvPr>
          <p:cNvSpPr/>
          <p:nvPr/>
        </p:nvSpPr>
        <p:spPr>
          <a:xfrm>
            <a:off x="5337943" y="3410725"/>
            <a:ext cx="51284" cy="64818"/>
          </a:xfrm>
          <a:custGeom>
            <a:avLst/>
            <a:gdLst>
              <a:gd name="connsiteX0" fmla="*/ 27244 w 51284"/>
              <a:gd name="connsiteY0" fmla="*/ 65272 h 64818"/>
              <a:gd name="connsiteX1" fmla="*/ 15419 w 51284"/>
              <a:gd name="connsiteY1" fmla="*/ 63817 h 64818"/>
              <a:gd name="connsiteX2" fmla="*/ 6252 w 51284"/>
              <a:gd name="connsiteY2" fmla="*/ 59584 h 64818"/>
              <a:gd name="connsiteX3" fmla="*/ 672 w 51284"/>
              <a:gd name="connsiteY3" fmla="*/ 53631 h 64818"/>
              <a:gd name="connsiteX4" fmla="*/ 9440 w 51284"/>
              <a:gd name="connsiteY4" fmla="*/ 44239 h 64818"/>
              <a:gd name="connsiteX5" fmla="*/ 10636 w 51284"/>
              <a:gd name="connsiteY5" fmla="*/ 44239 h 64818"/>
              <a:gd name="connsiteX6" fmla="*/ 18076 w 51284"/>
              <a:gd name="connsiteY6" fmla="*/ 50456 h 64818"/>
              <a:gd name="connsiteX7" fmla="*/ 27377 w 51284"/>
              <a:gd name="connsiteY7" fmla="*/ 52573 h 64818"/>
              <a:gd name="connsiteX8" fmla="*/ 34285 w 51284"/>
              <a:gd name="connsiteY8" fmla="*/ 50986 h 64818"/>
              <a:gd name="connsiteX9" fmla="*/ 36677 w 51284"/>
              <a:gd name="connsiteY9" fmla="*/ 46223 h 64818"/>
              <a:gd name="connsiteX10" fmla="*/ 34950 w 51284"/>
              <a:gd name="connsiteY10" fmla="*/ 42255 h 64818"/>
              <a:gd name="connsiteX11" fmla="*/ 29502 w 51284"/>
              <a:gd name="connsiteY11" fmla="*/ 39742 h 64818"/>
              <a:gd name="connsiteX12" fmla="*/ 21265 w 51284"/>
              <a:gd name="connsiteY12" fmla="*/ 37757 h 64818"/>
              <a:gd name="connsiteX13" fmla="*/ 7580 w 51284"/>
              <a:gd name="connsiteY13" fmla="*/ 31011 h 64818"/>
              <a:gd name="connsiteX14" fmla="*/ 3329 w 51284"/>
              <a:gd name="connsiteY14" fmla="*/ 19370 h 64818"/>
              <a:gd name="connsiteX15" fmla="*/ 6252 w 51284"/>
              <a:gd name="connsiteY15" fmla="*/ 9316 h 64818"/>
              <a:gd name="connsiteX16" fmla="*/ 14622 w 51284"/>
              <a:gd name="connsiteY16" fmla="*/ 2702 h 64818"/>
              <a:gd name="connsiteX17" fmla="*/ 27377 w 51284"/>
              <a:gd name="connsiteY17" fmla="*/ 453 h 64818"/>
              <a:gd name="connsiteX18" fmla="*/ 41460 w 51284"/>
              <a:gd name="connsiteY18" fmla="*/ 2967 h 64818"/>
              <a:gd name="connsiteX19" fmla="*/ 50096 w 51284"/>
              <a:gd name="connsiteY19" fmla="*/ 9316 h 64818"/>
              <a:gd name="connsiteX20" fmla="*/ 41726 w 51284"/>
              <a:gd name="connsiteY20" fmla="*/ 18444 h 64818"/>
              <a:gd name="connsiteX21" fmla="*/ 40530 w 51284"/>
              <a:gd name="connsiteY21" fmla="*/ 18444 h 64818"/>
              <a:gd name="connsiteX22" fmla="*/ 34551 w 51284"/>
              <a:gd name="connsiteY22" fmla="*/ 14211 h 64818"/>
              <a:gd name="connsiteX23" fmla="*/ 27377 w 51284"/>
              <a:gd name="connsiteY23" fmla="*/ 12756 h 64818"/>
              <a:gd name="connsiteX24" fmla="*/ 18076 w 51284"/>
              <a:gd name="connsiteY24" fmla="*/ 18576 h 64818"/>
              <a:gd name="connsiteX25" fmla="*/ 19804 w 51284"/>
              <a:gd name="connsiteY25" fmla="*/ 22545 h 64818"/>
              <a:gd name="connsiteX26" fmla="*/ 25915 w 51284"/>
              <a:gd name="connsiteY26" fmla="*/ 25058 h 64818"/>
              <a:gd name="connsiteX27" fmla="*/ 33621 w 51284"/>
              <a:gd name="connsiteY27" fmla="*/ 26645 h 64818"/>
              <a:gd name="connsiteX28" fmla="*/ 47572 w 51284"/>
              <a:gd name="connsiteY28" fmla="*/ 33260 h 64818"/>
              <a:gd name="connsiteX29" fmla="*/ 51956 w 51284"/>
              <a:gd name="connsiteY29" fmla="*/ 45297 h 64818"/>
              <a:gd name="connsiteX30" fmla="*/ 49033 w 51284"/>
              <a:gd name="connsiteY30" fmla="*/ 55880 h 64818"/>
              <a:gd name="connsiteX31" fmla="*/ 40530 w 51284"/>
              <a:gd name="connsiteY31" fmla="*/ 62891 h 64818"/>
              <a:gd name="connsiteX32" fmla="*/ 27244 w 51284"/>
              <a:gd name="connsiteY32" fmla="*/ 65272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244" y="65272"/>
                </a:moveTo>
                <a:cubicBezTo>
                  <a:pt x="22992" y="65272"/>
                  <a:pt x="19040" y="64776"/>
                  <a:pt x="15419" y="63817"/>
                </a:cubicBezTo>
                <a:cubicBezTo>
                  <a:pt x="11865" y="62759"/>
                  <a:pt x="8809" y="61370"/>
                  <a:pt x="6252" y="59584"/>
                </a:cubicBezTo>
                <a:cubicBezTo>
                  <a:pt x="3761" y="57831"/>
                  <a:pt x="1900" y="55847"/>
                  <a:pt x="672" y="53631"/>
                </a:cubicBezTo>
                <a:lnTo>
                  <a:pt x="9440" y="44239"/>
                </a:lnTo>
                <a:lnTo>
                  <a:pt x="10636" y="44239"/>
                </a:lnTo>
                <a:cubicBezTo>
                  <a:pt x="12762" y="46984"/>
                  <a:pt x="15220" y="49067"/>
                  <a:pt x="18076" y="50456"/>
                </a:cubicBezTo>
                <a:cubicBezTo>
                  <a:pt x="20900" y="51878"/>
                  <a:pt x="23989" y="52573"/>
                  <a:pt x="27377" y="52573"/>
                </a:cubicBezTo>
                <a:cubicBezTo>
                  <a:pt x="30466" y="52573"/>
                  <a:pt x="32758" y="52044"/>
                  <a:pt x="34285" y="50986"/>
                </a:cubicBezTo>
                <a:cubicBezTo>
                  <a:pt x="35880" y="49861"/>
                  <a:pt x="36677" y="48274"/>
                  <a:pt x="36677" y="46223"/>
                </a:cubicBezTo>
                <a:cubicBezTo>
                  <a:pt x="36677" y="44636"/>
                  <a:pt x="36079" y="43313"/>
                  <a:pt x="34950" y="42255"/>
                </a:cubicBezTo>
                <a:cubicBezTo>
                  <a:pt x="33787" y="41197"/>
                  <a:pt x="31960" y="40370"/>
                  <a:pt x="29502" y="39742"/>
                </a:cubicBezTo>
                <a:lnTo>
                  <a:pt x="21265" y="37757"/>
                </a:lnTo>
                <a:cubicBezTo>
                  <a:pt x="14954" y="36269"/>
                  <a:pt x="10404" y="34020"/>
                  <a:pt x="7580" y="31011"/>
                </a:cubicBezTo>
                <a:cubicBezTo>
                  <a:pt x="4724" y="27935"/>
                  <a:pt x="3329" y="24066"/>
                  <a:pt x="3329" y="19370"/>
                </a:cubicBezTo>
                <a:cubicBezTo>
                  <a:pt x="3329" y="15501"/>
                  <a:pt x="4292" y="12160"/>
                  <a:pt x="6252" y="9316"/>
                </a:cubicBezTo>
                <a:cubicBezTo>
                  <a:pt x="8278" y="6406"/>
                  <a:pt x="11068" y="4223"/>
                  <a:pt x="14622" y="2702"/>
                </a:cubicBezTo>
                <a:cubicBezTo>
                  <a:pt x="18242" y="1214"/>
                  <a:pt x="22494" y="453"/>
                  <a:pt x="27377" y="453"/>
                </a:cubicBezTo>
                <a:cubicBezTo>
                  <a:pt x="33023" y="453"/>
                  <a:pt x="37740" y="1313"/>
                  <a:pt x="41460" y="2967"/>
                </a:cubicBezTo>
                <a:cubicBezTo>
                  <a:pt x="45180" y="4554"/>
                  <a:pt x="48037" y="6671"/>
                  <a:pt x="50096" y="9316"/>
                </a:cubicBezTo>
                <a:lnTo>
                  <a:pt x="41726" y="18444"/>
                </a:lnTo>
                <a:lnTo>
                  <a:pt x="40530" y="18444"/>
                </a:lnTo>
                <a:cubicBezTo>
                  <a:pt x="38736" y="16526"/>
                  <a:pt x="36743" y="15104"/>
                  <a:pt x="34551" y="14211"/>
                </a:cubicBezTo>
                <a:cubicBezTo>
                  <a:pt x="32425" y="13252"/>
                  <a:pt x="30034" y="12756"/>
                  <a:pt x="27377" y="12756"/>
                </a:cubicBezTo>
                <a:cubicBezTo>
                  <a:pt x="21165" y="12756"/>
                  <a:pt x="18076" y="14707"/>
                  <a:pt x="18076" y="18576"/>
                </a:cubicBezTo>
                <a:cubicBezTo>
                  <a:pt x="18076" y="20164"/>
                  <a:pt x="18641" y="21486"/>
                  <a:pt x="19804" y="22545"/>
                </a:cubicBezTo>
                <a:cubicBezTo>
                  <a:pt x="20933" y="23537"/>
                  <a:pt x="22992" y="24364"/>
                  <a:pt x="25915" y="25058"/>
                </a:cubicBezTo>
                <a:lnTo>
                  <a:pt x="33621" y="26645"/>
                </a:lnTo>
                <a:cubicBezTo>
                  <a:pt x="39998" y="28067"/>
                  <a:pt x="44649" y="30283"/>
                  <a:pt x="47572" y="33260"/>
                </a:cubicBezTo>
                <a:cubicBezTo>
                  <a:pt x="50495" y="36269"/>
                  <a:pt x="51956" y="40271"/>
                  <a:pt x="51956" y="45297"/>
                </a:cubicBezTo>
                <a:cubicBezTo>
                  <a:pt x="51956" y="49266"/>
                  <a:pt x="50960" y="52805"/>
                  <a:pt x="49033" y="55880"/>
                </a:cubicBezTo>
                <a:cubicBezTo>
                  <a:pt x="47073" y="58890"/>
                  <a:pt x="44250" y="61238"/>
                  <a:pt x="40530" y="62891"/>
                </a:cubicBezTo>
                <a:cubicBezTo>
                  <a:pt x="36810" y="64478"/>
                  <a:pt x="32359" y="65272"/>
                  <a:pt x="27244" y="65272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82" name="Freeform: Shape 17481">
            <a:extLst>
              <a:ext uri="{FF2B5EF4-FFF2-40B4-BE49-F238E27FC236}">
                <a16:creationId xmlns:a16="http://schemas.microsoft.com/office/drawing/2014/main" id="{28FE0E1E-CBF5-29D6-48CF-B942C741B12A}"/>
              </a:ext>
            </a:extLst>
          </p:cNvPr>
          <p:cNvSpPr/>
          <p:nvPr/>
        </p:nvSpPr>
        <p:spPr>
          <a:xfrm>
            <a:off x="5400307" y="3385988"/>
            <a:ext cx="19264" cy="88365"/>
          </a:xfrm>
          <a:custGeom>
            <a:avLst/>
            <a:gdLst>
              <a:gd name="connsiteX0" fmla="*/ 10244 w 19264"/>
              <a:gd name="connsiteY0" fmla="*/ 18841 h 88365"/>
              <a:gd name="connsiteX1" fmla="*/ 3336 w 19264"/>
              <a:gd name="connsiteY1" fmla="*/ 16327 h 88365"/>
              <a:gd name="connsiteX2" fmla="*/ 678 w 19264"/>
              <a:gd name="connsiteY2" fmla="*/ 9581 h 88365"/>
              <a:gd name="connsiteX3" fmla="*/ 3336 w 19264"/>
              <a:gd name="connsiteY3" fmla="*/ 3099 h 88365"/>
              <a:gd name="connsiteX4" fmla="*/ 10244 w 19264"/>
              <a:gd name="connsiteY4" fmla="*/ 453 h 88365"/>
              <a:gd name="connsiteX5" fmla="*/ 15293 w 19264"/>
              <a:gd name="connsiteY5" fmla="*/ 1644 h 88365"/>
              <a:gd name="connsiteX6" fmla="*/ 18748 w 19264"/>
              <a:gd name="connsiteY6" fmla="*/ 4951 h 88365"/>
              <a:gd name="connsiteX7" fmla="*/ 19943 w 19264"/>
              <a:gd name="connsiteY7" fmla="*/ 9581 h 88365"/>
              <a:gd name="connsiteX8" fmla="*/ 18748 w 19264"/>
              <a:gd name="connsiteY8" fmla="*/ 14343 h 88365"/>
              <a:gd name="connsiteX9" fmla="*/ 15293 w 19264"/>
              <a:gd name="connsiteY9" fmla="*/ 17650 h 88365"/>
              <a:gd name="connsiteX10" fmla="*/ 10244 w 19264"/>
              <a:gd name="connsiteY10" fmla="*/ 18841 h 88365"/>
              <a:gd name="connsiteX11" fmla="*/ 2406 w 19264"/>
              <a:gd name="connsiteY11" fmla="*/ 88819 h 88365"/>
              <a:gd name="connsiteX12" fmla="*/ 2406 w 19264"/>
              <a:gd name="connsiteY12" fmla="*/ 26381 h 88365"/>
              <a:gd name="connsiteX13" fmla="*/ 18216 w 19264"/>
              <a:gd name="connsiteY13" fmla="*/ 26381 h 88365"/>
              <a:gd name="connsiteX14" fmla="*/ 18216 w 19264"/>
              <a:gd name="connsiteY14" fmla="*/ 88819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10244" y="18841"/>
                </a:moveTo>
                <a:cubicBezTo>
                  <a:pt x="7388" y="18841"/>
                  <a:pt x="5096" y="18014"/>
                  <a:pt x="3336" y="16327"/>
                </a:cubicBezTo>
                <a:cubicBezTo>
                  <a:pt x="1542" y="14575"/>
                  <a:pt x="678" y="12326"/>
                  <a:pt x="678" y="9581"/>
                </a:cubicBezTo>
                <a:cubicBezTo>
                  <a:pt x="678" y="6935"/>
                  <a:pt x="1542" y="4786"/>
                  <a:pt x="3336" y="3099"/>
                </a:cubicBezTo>
                <a:cubicBezTo>
                  <a:pt x="5096" y="1347"/>
                  <a:pt x="7388" y="453"/>
                  <a:pt x="10244" y="453"/>
                </a:cubicBezTo>
                <a:cubicBezTo>
                  <a:pt x="12171" y="453"/>
                  <a:pt x="13865" y="851"/>
                  <a:pt x="15293" y="1644"/>
                </a:cubicBezTo>
                <a:cubicBezTo>
                  <a:pt x="16788" y="2438"/>
                  <a:pt x="17950" y="3562"/>
                  <a:pt x="18748" y="4951"/>
                </a:cubicBezTo>
                <a:cubicBezTo>
                  <a:pt x="19545" y="6274"/>
                  <a:pt x="19943" y="7828"/>
                  <a:pt x="19943" y="9581"/>
                </a:cubicBezTo>
                <a:cubicBezTo>
                  <a:pt x="19943" y="11367"/>
                  <a:pt x="19545" y="12954"/>
                  <a:pt x="18748" y="14343"/>
                </a:cubicBezTo>
                <a:cubicBezTo>
                  <a:pt x="17950" y="15765"/>
                  <a:pt x="16788" y="16857"/>
                  <a:pt x="15293" y="17650"/>
                </a:cubicBezTo>
                <a:cubicBezTo>
                  <a:pt x="13865" y="18444"/>
                  <a:pt x="12171" y="18841"/>
                  <a:pt x="10244" y="18841"/>
                </a:cubicBezTo>
                <a:close/>
                <a:moveTo>
                  <a:pt x="2406" y="88819"/>
                </a:moveTo>
                <a:lnTo>
                  <a:pt x="2406" y="26381"/>
                </a:lnTo>
                <a:lnTo>
                  <a:pt x="18216" y="26381"/>
                </a:lnTo>
                <a:lnTo>
                  <a:pt x="18216" y="8881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83" name="Freeform: Shape 17482">
            <a:extLst>
              <a:ext uri="{FF2B5EF4-FFF2-40B4-BE49-F238E27FC236}">
                <a16:creationId xmlns:a16="http://schemas.microsoft.com/office/drawing/2014/main" id="{223BD12C-24B5-1FDF-EE7E-F42F89C90D95}"/>
              </a:ext>
            </a:extLst>
          </p:cNvPr>
          <p:cNvSpPr/>
          <p:nvPr/>
        </p:nvSpPr>
        <p:spPr>
          <a:xfrm>
            <a:off x="5432363" y="3410725"/>
            <a:ext cx="61780" cy="64818"/>
          </a:xfrm>
          <a:custGeom>
            <a:avLst/>
            <a:gdLst>
              <a:gd name="connsiteX0" fmla="*/ 31506 w 61780"/>
              <a:gd name="connsiteY0" fmla="*/ 65272 h 64818"/>
              <a:gd name="connsiteX1" fmla="*/ 15297 w 61780"/>
              <a:gd name="connsiteY1" fmla="*/ 61568 h 64818"/>
              <a:gd name="connsiteX2" fmla="*/ 4535 w 61780"/>
              <a:gd name="connsiteY2" fmla="*/ 50456 h 64818"/>
              <a:gd name="connsiteX3" fmla="*/ 682 w 61780"/>
              <a:gd name="connsiteY3" fmla="*/ 32863 h 64818"/>
              <a:gd name="connsiteX4" fmla="*/ 4535 w 61780"/>
              <a:gd name="connsiteY4" fmla="*/ 15269 h 64818"/>
              <a:gd name="connsiteX5" fmla="*/ 15297 w 61780"/>
              <a:gd name="connsiteY5" fmla="*/ 4290 h 64818"/>
              <a:gd name="connsiteX6" fmla="*/ 31506 w 61780"/>
              <a:gd name="connsiteY6" fmla="*/ 453 h 64818"/>
              <a:gd name="connsiteX7" fmla="*/ 47715 w 61780"/>
              <a:gd name="connsiteY7" fmla="*/ 4290 h 64818"/>
              <a:gd name="connsiteX8" fmla="*/ 58610 w 61780"/>
              <a:gd name="connsiteY8" fmla="*/ 15269 h 64818"/>
              <a:gd name="connsiteX9" fmla="*/ 62463 w 61780"/>
              <a:gd name="connsiteY9" fmla="*/ 32863 h 64818"/>
              <a:gd name="connsiteX10" fmla="*/ 58610 w 61780"/>
              <a:gd name="connsiteY10" fmla="*/ 50456 h 64818"/>
              <a:gd name="connsiteX11" fmla="*/ 47715 w 61780"/>
              <a:gd name="connsiteY11" fmla="*/ 61568 h 64818"/>
              <a:gd name="connsiteX12" fmla="*/ 31506 w 61780"/>
              <a:gd name="connsiteY12" fmla="*/ 65272 h 64818"/>
              <a:gd name="connsiteX13" fmla="*/ 31506 w 61780"/>
              <a:gd name="connsiteY13" fmla="*/ 51912 h 64818"/>
              <a:gd name="connsiteX14" fmla="*/ 46254 w 61780"/>
              <a:gd name="connsiteY14" fmla="*/ 32863 h 64818"/>
              <a:gd name="connsiteX15" fmla="*/ 42401 w 61780"/>
              <a:gd name="connsiteY15" fmla="*/ 18312 h 64818"/>
              <a:gd name="connsiteX16" fmla="*/ 31506 w 61780"/>
              <a:gd name="connsiteY16" fmla="*/ 13682 h 64818"/>
              <a:gd name="connsiteX17" fmla="*/ 16891 w 61780"/>
              <a:gd name="connsiteY17" fmla="*/ 32863 h 64818"/>
              <a:gd name="connsiteX18" fmla="*/ 31506 w 61780"/>
              <a:gd name="connsiteY18" fmla="*/ 51912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1506" y="65272"/>
                </a:moveTo>
                <a:cubicBezTo>
                  <a:pt x="25395" y="65272"/>
                  <a:pt x="19980" y="64049"/>
                  <a:pt x="15297" y="61568"/>
                </a:cubicBezTo>
                <a:cubicBezTo>
                  <a:pt x="10680" y="59022"/>
                  <a:pt x="7093" y="55318"/>
                  <a:pt x="4535" y="50456"/>
                </a:cubicBezTo>
                <a:cubicBezTo>
                  <a:pt x="1944" y="45628"/>
                  <a:pt x="682" y="39742"/>
                  <a:pt x="682" y="32863"/>
                </a:cubicBezTo>
                <a:cubicBezTo>
                  <a:pt x="682" y="25984"/>
                  <a:pt x="1944" y="20131"/>
                  <a:pt x="4535" y="15269"/>
                </a:cubicBezTo>
                <a:cubicBezTo>
                  <a:pt x="7093" y="10441"/>
                  <a:pt x="10680" y="6770"/>
                  <a:pt x="15297" y="4290"/>
                </a:cubicBezTo>
                <a:cubicBezTo>
                  <a:pt x="19980" y="1743"/>
                  <a:pt x="25395" y="453"/>
                  <a:pt x="31506" y="453"/>
                </a:cubicBezTo>
                <a:cubicBezTo>
                  <a:pt x="37684" y="453"/>
                  <a:pt x="43098" y="1743"/>
                  <a:pt x="47715" y="4290"/>
                </a:cubicBezTo>
                <a:cubicBezTo>
                  <a:pt x="52399" y="6770"/>
                  <a:pt x="56019" y="10441"/>
                  <a:pt x="58610" y="15269"/>
                </a:cubicBezTo>
                <a:cubicBezTo>
                  <a:pt x="61167" y="20131"/>
                  <a:pt x="62463" y="25984"/>
                  <a:pt x="62463" y="32863"/>
                </a:cubicBezTo>
                <a:cubicBezTo>
                  <a:pt x="62463" y="39742"/>
                  <a:pt x="61167" y="45628"/>
                  <a:pt x="58610" y="50456"/>
                </a:cubicBezTo>
                <a:cubicBezTo>
                  <a:pt x="56019" y="55318"/>
                  <a:pt x="52399" y="59022"/>
                  <a:pt x="47715" y="61568"/>
                </a:cubicBezTo>
                <a:cubicBezTo>
                  <a:pt x="43098" y="64049"/>
                  <a:pt x="37684" y="65272"/>
                  <a:pt x="31506" y="65272"/>
                </a:cubicBezTo>
                <a:close/>
                <a:moveTo>
                  <a:pt x="31506" y="51912"/>
                </a:moveTo>
                <a:cubicBezTo>
                  <a:pt x="41338" y="51912"/>
                  <a:pt x="46254" y="45562"/>
                  <a:pt x="46254" y="32863"/>
                </a:cubicBezTo>
                <a:cubicBezTo>
                  <a:pt x="46254" y="26249"/>
                  <a:pt x="44958" y="21420"/>
                  <a:pt x="42401" y="18312"/>
                </a:cubicBezTo>
                <a:cubicBezTo>
                  <a:pt x="39910" y="15236"/>
                  <a:pt x="36289" y="13682"/>
                  <a:pt x="31506" y="13682"/>
                </a:cubicBezTo>
                <a:cubicBezTo>
                  <a:pt x="21741" y="13682"/>
                  <a:pt x="16891" y="20097"/>
                  <a:pt x="16891" y="32863"/>
                </a:cubicBezTo>
                <a:cubicBezTo>
                  <a:pt x="16891" y="45562"/>
                  <a:pt x="21741" y="51912"/>
                  <a:pt x="31506" y="51912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84" name="Freeform: Shape 17483">
            <a:extLst>
              <a:ext uri="{FF2B5EF4-FFF2-40B4-BE49-F238E27FC236}">
                <a16:creationId xmlns:a16="http://schemas.microsoft.com/office/drawing/2014/main" id="{88941396-AA26-63D8-B8AB-E7080229FA4C}"/>
              </a:ext>
            </a:extLst>
          </p:cNvPr>
          <p:cNvSpPr/>
          <p:nvPr/>
        </p:nvSpPr>
        <p:spPr>
          <a:xfrm>
            <a:off x="5508740" y="3410725"/>
            <a:ext cx="56333" cy="63628"/>
          </a:xfrm>
          <a:custGeom>
            <a:avLst/>
            <a:gdLst>
              <a:gd name="connsiteX0" fmla="*/ 691 w 56333"/>
              <a:gd name="connsiteY0" fmla="*/ 64082 h 63628"/>
              <a:gd name="connsiteX1" fmla="*/ 691 w 56333"/>
              <a:gd name="connsiteY1" fmla="*/ 1644 h 63628"/>
              <a:gd name="connsiteX2" fmla="*/ 15837 w 56333"/>
              <a:gd name="connsiteY2" fmla="*/ 1644 h 63628"/>
              <a:gd name="connsiteX3" fmla="*/ 15837 w 56333"/>
              <a:gd name="connsiteY3" fmla="*/ 10771 h 63628"/>
              <a:gd name="connsiteX4" fmla="*/ 17033 w 56333"/>
              <a:gd name="connsiteY4" fmla="*/ 11036 h 63628"/>
              <a:gd name="connsiteX5" fmla="*/ 36032 w 56333"/>
              <a:gd name="connsiteY5" fmla="*/ 453 h 63628"/>
              <a:gd name="connsiteX6" fmla="*/ 51975 w 56333"/>
              <a:gd name="connsiteY6" fmla="*/ 6406 h 63628"/>
              <a:gd name="connsiteX7" fmla="*/ 57024 w 56333"/>
              <a:gd name="connsiteY7" fmla="*/ 23471 h 63628"/>
              <a:gd name="connsiteX8" fmla="*/ 57024 w 56333"/>
              <a:gd name="connsiteY8" fmla="*/ 64082 h 63628"/>
              <a:gd name="connsiteX9" fmla="*/ 41346 w 56333"/>
              <a:gd name="connsiteY9" fmla="*/ 64082 h 63628"/>
              <a:gd name="connsiteX10" fmla="*/ 41346 w 56333"/>
              <a:gd name="connsiteY10" fmla="*/ 25455 h 63628"/>
              <a:gd name="connsiteX11" fmla="*/ 38822 w 56333"/>
              <a:gd name="connsiteY11" fmla="*/ 16460 h 63628"/>
              <a:gd name="connsiteX12" fmla="*/ 30850 w 56333"/>
              <a:gd name="connsiteY12" fmla="*/ 13682 h 63628"/>
              <a:gd name="connsiteX13" fmla="*/ 20222 w 56333"/>
              <a:gd name="connsiteY13" fmla="*/ 18047 h 63628"/>
              <a:gd name="connsiteX14" fmla="*/ 16501 w 56333"/>
              <a:gd name="connsiteY14" fmla="*/ 31672 h 63628"/>
              <a:gd name="connsiteX15" fmla="*/ 16501 w 56333"/>
              <a:gd name="connsiteY15" fmla="*/ 64082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691" y="64082"/>
                </a:moveTo>
                <a:lnTo>
                  <a:pt x="691" y="1644"/>
                </a:lnTo>
                <a:lnTo>
                  <a:pt x="15837" y="1644"/>
                </a:lnTo>
                <a:lnTo>
                  <a:pt x="15837" y="10771"/>
                </a:lnTo>
                <a:lnTo>
                  <a:pt x="17033" y="11036"/>
                </a:lnTo>
                <a:cubicBezTo>
                  <a:pt x="20919" y="3992"/>
                  <a:pt x="27263" y="453"/>
                  <a:pt x="36032" y="453"/>
                </a:cubicBezTo>
                <a:cubicBezTo>
                  <a:pt x="43273" y="453"/>
                  <a:pt x="48587" y="2438"/>
                  <a:pt x="51975" y="6406"/>
                </a:cubicBezTo>
                <a:cubicBezTo>
                  <a:pt x="55330" y="10309"/>
                  <a:pt x="57024" y="15997"/>
                  <a:pt x="57024" y="23471"/>
                </a:cubicBezTo>
                <a:lnTo>
                  <a:pt x="57024" y="64082"/>
                </a:lnTo>
                <a:lnTo>
                  <a:pt x="41346" y="64082"/>
                </a:lnTo>
                <a:lnTo>
                  <a:pt x="41346" y="25455"/>
                </a:lnTo>
                <a:cubicBezTo>
                  <a:pt x="41346" y="21222"/>
                  <a:pt x="40483" y="18246"/>
                  <a:pt x="38822" y="16460"/>
                </a:cubicBezTo>
                <a:cubicBezTo>
                  <a:pt x="37128" y="14608"/>
                  <a:pt x="34471" y="13682"/>
                  <a:pt x="30850" y="13682"/>
                </a:cubicBezTo>
                <a:cubicBezTo>
                  <a:pt x="26333" y="13682"/>
                  <a:pt x="22779" y="15137"/>
                  <a:pt x="20222" y="18047"/>
                </a:cubicBezTo>
                <a:cubicBezTo>
                  <a:pt x="17730" y="20957"/>
                  <a:pt x="16501" y="25521"/>
                  <a:pt x="16501" y="31672"/>
                </a:cubicBezTo>
                <a:lnTo>
                  <a:pt x="16501" y="64082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85" name="Freeform: Shape 17484">
            <a:extLst>
              <a:ext uri="{FF2B5EF4-FFF2-40B4-BE49-F238E27FC236}">
                <a16:creationId xmlns:a16="http://schemas.microsoft.com/office/drawing/2014/main" id="{57085ABE-DA2B-ACD0-4216-8F8BEDA6EAD8}"/>
              </a:ext>
            </a:extLst>
          </p:cNvPr>
          <p:cNvSpPr/>
          <p:nvPr/>
        </p:nvSpPr>
        <p:spPr>
          <a:xfrm>
            <a:off x="5606252" y="3386781"/>
            <a:ext cx="60584" cy="88762"/>
          </a:xfrm>
          <a:custGeom>
            <a:avLst/>
            <a:gdLst>
              <a:gd name="connsiteX0" fmla="*/ 26079 w 60584"/>
              <a:gd name="connsiteY0" fmla="*/ 89216 h 88762"/>
              <a:gd name="connsiteX1" fmla="*/ 12926 w 60584"/>
              <a:gd name="connsiteY1" fmla="*/ 85644 h 88762"/>
              <a:gd name="connsiteX2" fmla="*/ 3891 w 60584"/>
              <a:gd name="connsiteY2" fmla="*/ 74797 h 88762"/>
              <a:gd name="connsiteX3" fmla="*/ 703 w 60584"/>
              <a:gd name="connsiteY3" fmla="*/ 56807 h 88762"/>
              <a:gd name="connsiteX4" fmla="*/ 4024 w 60584"/>
              <a:gd name="connsiteY4" fmla="*/ 38816 h 88762"/>
              <a:gd name="connsiteX5" fmla="*/ 13192 w 60584"/>
              <a:gd name="connsiteY5" fmla="*/ 27969 h 88762"/>
              <a:gd name="connsiteX6" fmla="*/ 26876 w 60584"/>
              <a:gd name="connsiteY6" fmla="*/ 24397 h 88762"/>
              <a:gd name="connsiteX7" fmla="*/ 36974 w 60584"/>
              <a:gd name="connsiteY7" fmla="*/ 26381 h 88762"/>
              <a:gd name="connsiteX8" fmla="*/ 44281 w 60584"/>
              <a:gd name="connsiteY8" fmla="*/ 32599 h 88762"/>
              <a:gd name="connsiteX9" fmla="*/ 45477 w 60584"/>
              <a:gd name="connsiteY9" fmla="*/ 32334 h 88762"/>
              <a:gd name="connsiteX10" fmla="*/ 45477 w 60584"/>
              <a:gd name="connsiteY10" fmla="*/ 453 h 88762"/>
              <a:gd name="connsiteX11" fmla="*/ 61288 w 60584"/>
              <a:gd name="connsiteY11" fmla="*/ 453 h 88762"/>
              <a:gd name="connsiteX12" fmla="*/ 61288 w 60584"/>
              <a:gd name="connsiteY12" fmla="*/ 88025 h 88762"/>
              <a:gd name="connsiteX13" fmla="*/ 45477 w 60584"/>
              <a:gd name="connsiteY13" fmla="*/ 88025 h 88762"/>
              <a:gd name="connsiteX14" fmla="*/ 45477 w 60584"/>
              <a:gd name="connsiteY14" fmla="*/ 79956 h 88762"/>
              <a:gd name="connsiteX15" fmla="*/ 44281 w 60584"/>
              <a:gd name="connsiteY15" fmla="*/ 79692 h 88762"/>
              <a:gd name="connsiteX16" fmla="*/ 37107 w 60584"/>
              <a:gd name="connsiteY16" fmla="*/ 86703 h 88762"/>
              <a:gd name="connsiteX17" fmla="*/ 26079 w 60584"/>
              <a:gd name="connsiteY17" fmla="*/ 89216 h 88762"/>
              <a:gd name="connsiteX18" fmla="*/ 31261 w 60584"/>
              <a:gd name="connsiteY18" fmla="*/ 75855 h 88762"/>
              <a:gd name="connsiteX19" fmla="*/ 41757 w 60584"/>
              <a:gd name="connsiteY19" fmla="*/ 71225 h 88762"/>
              <a:gd name="connsiteX20" fmla="*/ 45610 w 60584"/>
              <a:gd name="connsiteY20" fmla="*/ 56807 h 88762"/>
              <a:gd name="connsiteX21" fmla="*/ 41757 w 60584"/>
              <a:gd name="connsiteY21" fmla="*/ 42388 h 88762"/>
              <a:gd name="connsiteX22" fmla="*/ 31261 w 60584"/>
              <a:gd name="connsiteY22" fmla="*/ 37625 h 88762"/>
              <a:gd name="connsiteX23" fmla="*/ 20632 w 60584"/>
              <a:gd name="connsiteY23" fmla="*/ 42255 h 88762"/>
              <a:gd name="connsiteX24" fmla="*/ 16912 w 60584"/>
              <a:gd name="connsiteY24" fmla="*/ 56807 h 88762"/>
              <a:gd name="connsiteX25" fmla="*/ 20632 w 60584"/>
              <a:gd name="connsiteY25" fmla="*/ 71358 h 88762"/>
              <a:gd name="connsiteX26" fmla="*/ 31261 w 60584"/>
              <a:gd name="connsiteY26" fmla="*/ 75855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84" h="88762">
                <a:moveTo>
                  <a:pt x="26079" y="89216"/>
                </a:moveTo>
                <a:cubicBezTo>
                  <a:pt x="21097" y="89216"/>
                  <a:pt x="16713" y="88025"/>
                  <a:pt x="12926" y="85644"/>
                </a:cubicBezTo>
                <a:cubicBezTo>
                  <a:pt x="9106" y="83263"/>
                  <a:pt x="6084" y="79658"/>
                  <a:pt x="3891" y="74797"/>
                </a:cubicBezTo>
                <a:cubicBezTo>
                  <a:pt x="1766" y="69969"/>
                  <a:pt x="703" y="63950"/>
                  <a:pt x="703" y="56807"/>
                </a:cubicBezTo>
                <a:cubicBezTo>
                  <a:pt x="703" y="49663"/>
                  <a:pt x="1799" y="43677"/>
                  <a:pt x="4024" y="38816"/>
                </a:cubicBezTo>
                <a:cubicBezTo>
                  <a:pt x="6217" y="33988"/>
                  <a:pt x="9272" y="30350"/>
                  <a:pt x="13192" y="27969"/>
                </a:cubicBezTo>
                <a:cubicBezTo>
                  <a:pt x="17178" y="25588"/>
                  <a:pt x="21728" y="24397"/>
                  <a:pt x="26876" y="24397"/>
                </a:cubicBezTo>
                <a:cubicBezTo>
                  <a:pt x="30763" y="24397"/>
                  <a:pt x="34117" y="25059"/>
                  <a:pt x="36974" y="26381"/>
                </a:cubicBezTo>
                <a:cubicBezTo>
                  <a:pt x="39897" y="27704"/>
                  <a:pt x="42322" y="29788"/>
                  <a:pt x="44281" y="32599"/>
                </a:cubicBezTo>
                <a:lnTo>
                  <a:pt x="45477" y="32334"/>
                </a:lnTo>
                <a:lnTo>
                  <a:pt x="45477" y="453"/>
                </a:lnTo>
                <a:lnTo>
                  <a:pt x="61288" y="453"/>
                </a:lnTo>
                <a:lnTo>
                  <a:pt x="61288" y="88025"/>
                </a:lnTo>
                <a:lnTo>
                  <a:pt x="45477" y="88025"/>
                </a:lnTo>
                <a:lnTo>
                  <a:pt x="45477" y="79956"/>
                </a:lnTo>
                <a:lnTo>
                  <a:pt x="44281" y="79692"/>
                </a:lnTo>
                <a:cubicBezTo>
                  <a:pt x="42587" y="82602"/>
                  <a:pt x="40196" y="84950"/>
                  <a:pt x="37107" y="86703"/>
                </a:cubicBezTo>
                <a:cubicBezTo>
                  <a:pt x="34084" y="88356"/>
                  <a:pt x="30397" y="89216"/>
                  <a:pt x="26079" y="89216"/>
                </a:cubicBezTo>
                <a:close/>
                <a:moveTo>
                  <a:pt x="31261" y="75855"/>
                </a:moveTo>
                <a:cubicBezTo>
                  <a:pt x="35679" y="75855"/>
                  <a:pt x="39166" y="74334"/>
                  <a:pt x="41757" y="71225"/>
                </a:cubicBezTo>
                <a:cubicBezTo>
                  <a:pt x="44315" y="68051"/>
                  <a:pt x="45610" y="63255"/>
                  <a:pt x="45610" y="56807"/>
                </a:cubicBezTo>
                <a:cubicBezTo>
                  <a:pt x="45610" y="50391"/>
                  <a:pt x="44315" y="45562"/>
                  <a:pt x="41757" y="42388"/>
                </a:cubicBezTo>
                <a:cubicBezTo>
                  <a:pt x="39166" y="39213"/>
                  <a:pt x="35679" y="37625"/>
                  <a:pt x="31261" y="37625"/>
                </a:cubicBezTo>
                <a:cubicBezTo>
                  <a:pt x="26644" y="37625"/>
                  <a:pt x="23090" y="39180"/>
                  <a:pt x="20632" y="42255"/>
                </a:cubicBezTo>
                <a:cubicBezTo>
                  <a:pt x="18141" y="45364"/>
                  <a:pt x="16912" y="50192"/>
                  <a:pt x="16912" y="56807"/>
                </a:cubicBezTo>
                <a:cubicBezTo>
                  <a:pt x="16912" y="63421"/>
                  <a:pt x="18141" y="68282"/>
                  <a:pt x="20632" y="71358"/>
                </a:cubicBezTo>
                <a:cubicBezTo>
                  <a:pt x="23090" y="74367"/>
                  <a:pt x="26644" y="75855"/>
                  <a:pt x="31261" y="7585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86" name="Freeform: Shape 17485">
            <a:extLst>
              <a:ext uri="{FF2B5EF4-FFF2-40B4-BE49-F238E27FC236}">
                <a16:creationId xmlns:a16="http://schemas.microsoft.com/office/drawing/2014/main" id="{25C20671-2491-99BA-5E65-3E2C31473CF2}"/>
              </a:ext>
            </a:extLst>
          </p:cNvPr>
          <p:cNvSpPr/>
          <p:nvPr/>
        </p:nvSpPr>
        <p:spPr>
          <a:xfrm>
            <a:off x="5681445" y="3410725"/>
            <a:ext cx="57927" cy="64818"/>
          </a:xfrm>
          <a:custGeom>
            <a:avLst/>
            <a:gdLst>
              <a:gd name="connsiteX0" fmla="*/ 57178 w 57927"/>
              <a:gd name="connsiteY0" fmla="*/ 36434 h 64818"/>
              <a:gd name="connsiteX1" fmla="*/ 16788 w 57927"/>
              <a:gd name="connsiteY1" fmla="*/ 36434 h 64818"/>
              <a:gd name="connsiteX2" fmla="*/ 21438 w 57927"/>
              <a:gd name="connsiteY2" fmla="*/ 48208 h 64818"/>
              <a:gd name="connsiteX3" fmla="*/ 32333 w 57927"/>
              <a:gd name="connsiteY3" fmla="*/ 51912 h 64818"/>
              <a:gd name="connsiteX4" fmla="*/ 41101 w 57927"/>
              <a:gd name="connsiteY4" fmla="*/ 49927 h 64818"/>
              <a:gd name="connsiteX5" fmla="*/ 46549 w 57927"/>
              <a:gd name="connsiteY5" fmla="*/ 43842 h 64818"/>
              <a:gd name="connsiteX6" fmla="*/ 47745 w 57927"/>
              <a:gd name="connsiteY6" fmla="*/ 43842 h 64818"/>
              <a:gd name="connsiteX7" fmla="*/ 58108 w 57927"/>
              <a:gd name="connsiteY7" fmla="*/ 50589 h 64818"/>
              <a:gd name="connsiteX8" fmla="*/ 48807 w 57927"/>
              <a:gd name="connsiteY8" fmla="*/ 61171 h 64818"/>
              <a:gd name="connsiteX9" fmla="*/ 32333 w 57927"/>
              <a:gd name="connsiteY9" fmla="*/ 65272 h 64818"/>
              <a:gd name="connsiteX10" fmla="*/ 15459 w 57927"/>
              <a:gd name="connsiteY10" fmla="*/ 61568 h 64818"/>
              <a:gd name="connsiteX11" fmla="*/ 4565 w 57927"/>
              <a:gd name="connsiteY11" fmla="*/ 50589 h 64818"/>
              <a:gd name="connsiteX12" fmla="*/ 712 w 57927"/>
              <a:gd name="connsiteY12" fmla="*/ 32863 h 64818"/>
              <a:gd name="connsiteX13" fmla="*/ 4697 w 57927"/>
              <a:gd name="connsiteY13" fmla="*/ 15005 h 64818"/>
              <a:gd name="connsiteX14" fmla="*/ 15725 w 57927"/>
              <a:gd name="connsiteY14" fmla="*/ 4025 h 64818"/>
              <a:gd name="connsiteX15" fmla="*/ 31137 w 57927"/>
              <a:gd name="connsiteY15" fmla="*/ 453 h 64818"/>
              <a:gd name="connsiteX16" fmla="*/ 51598 w 57927"/>
              <a:gd name="connsiteY16" fmla="*/ 7464 h 64818"/>
              <a:gd name="connsiteX17" fmla="*/ 58639 w 57927"/>
              <a:gd name="connsiteY17" fmla="*/ 28101 h 64818"/>
              <a:gd name="connsiteX18" fmla="*/ 58373 w 57927"/>
              <a:gd name="connsiteY18" fmla="*/ 35641 h 64818"/>
              <a:gd name="connsiteX19" fmla="*/ 43626 w 57927"/>
              <a:gd name="connsiteY19" fmla="*/ 26249 h 64818"/>
              <a:gd name="connsiteX20" fmla="*/ 40171 w 57927"/>
              <a:gd name="connsiteY20" fmla="*/ 15931 h 64818"/>
              <a:gd name="connsiteX21" fmla="*/ 31137 w 57927"/>
              <a:gd name="connsiteY21" fmla="*/ 12624 h 64818"/>
              <a:gd name="connsiteX22" fmla="*/ 17186 w 57927"/>
              <a:gd name="connsiteY22" fmla="*/ 26249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7178" y="36434"/>
                </a:moveTo>
                <a:lnTo>
                  <a:pt x="16788" y="36434"/>
                </a:lnTo>
                <a:cubicBezTo>
                  <a:pt x="17220" y="41825"/>
                  <a:pt x="18781" y="45760"/>
                  <a:pt x="21438" y="48208"/>
                </a:cubicBezTo>
                <a:cubicBezTo>
                  <a:pt x="24095" y="50688"/>
                  <a:pt x="27716" y="51912"/>
                  <a:pt x="32333" y="51912"/>
                </a:cubicBezTo>
                <a:cubicBezTo>
                  <a:pt x="35953" y="51912"/>
                  <a:pt x="38876" y="51250"/>
                  <a:pt x="41101" y="49927"/>
                </a:cubicBezTo>
                <a:cubicBezTo>
                  <a:pt x="43294" y="48605"/>
                  <a:pt x="45121" y="46587"/>
                  <a:pt x="46549" y="43842"/>
                </a:cubicBezTo>
                <a:lnTo>
                  <a:pt x="47745" y="43842"/>
                </a:lnTo>
                <a:lnTo>
                  <a:pt x="58108" y="50589"/>
                </a:lnTo>
                <a:cubicBezTo>
                  <a:pt x="56048" y="54921"/>
                  <a:pt x="52959" y="58460"/>
                  <a:pt x="48807" y="61171"/>
                </a:cubicBezTo>
                <a:cubicBezTo>
                  <a:pt x="44722" y="63916"/>
                  <a:pt x="39241" y="65272"/>
                  <a:pt x="32333" y="65272"/>
                </a:cubicBezTo>
                <a:cubicBezTo>
                  <a:pt x="25856" y="65272"/>
                  <a:pt x="20242" y="64049"/>
                  <a:pt x="15459" y="61568"/>
                </a:cubicBezTo>
                <a:cubicBezTo>
                  <a:pt x="10743" y="59121"/>
                  <a:pt x="7122" y="55450"/>
                  <a:pt x="4565" y="50589"/>
                </a:cubicBezTo>
                <a:cubicBezTo>
                  <a:pt x="1974" y="45760"/>
                  <a:pt x="712" y="39841"/>
                  <a:pt x="712" y="32863"/>
                </a:cubicBezTo>
                <a:cubicBezTo>
                  <a:pt x="712" y="25819"/>
                  <a:pt x="2040" y="19866"/>
                  <a:pt x="4697" y="15005"/>
                </a:cubicBezTo>
                <a:cubicBezTo>
                  <a:pt x="7421" y="10077"/>
                  <a:pt x="11108" y="6406"/>
                  <a:pt x="15725" y="4025"/>
                </a:cubicBezTo>
                <a:cubicBezTo>
                  <a:pt x="20309" y="1644"/>
                  <a:pt x="25457" y="453"/>
                  <a:pt x="31137" y="453"/>
                </a:cubicBezTo>
                <a:cubicBezTo>
                  <a:pt x="40072" y="453"/>
                  <a:pt x="46881" y="2801"/>
                  <a:pt x="51598" y="7464"/>
                </a:cubicBezTo>
                <a:cubicBezTo>
                  <a:pt x="56281" y="12160"/>
                  <a:pt x="58639" y="19039"/>
                  <a:pt x="58639" y="28101"/>
                </a:cubicBezTo>
                <a:cubicBezTo>
                  <a:pt x="58639" y="31375"/>
                  <a:pt x="58540" y="33888"/>
                  <a:pt x="58373" y="35641"/>
                </a:cubicBezTo>
                <a:close/>
                <a:moveTo>
                  <a:pt x="43626" y="26249"/>
                </a:moveTo>
                <a:cubicBezTo>
                  <a:pt x="43427" y="21486"/>
                  <a:pt x="42297" y="18047"/>
                  <a:pt x="40171" y="15931"/>
                </a:cubicBezTo>
                <a:cubicBezTo>
                  <a:pt x="38112" y="13748"/>
                  <a:pt x="35123" y="12624"/>
                  <a:pt x="31137" y="12624"/>
                </a:cubicBezTo>
                <a:cubicBezTo>
                  <a:pt x="23232" y="12624"/>
                  <a:pt x="18581" y="17187"/>
                  <a:pt x="17186" y="26249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87" name="Freeform: Shape 17486">
            <a:extLst>
              <a:ext uri="{FF2B5EF4-FFF2-40B4-BE49-F238E27FC236}">
                <a16:creationId xmlns:a16="http://schemas.microsoft.com/office/drawing/2014/main" id="{D79DFA93-F835-E7BA-F163-A98191219901}"/>
              </a:ext>
            </a:extLst>
          </p:cNvPr>
          <p:cNvSpPr/>
          <p:nvPr/>
        </p:nvSpPr>
        <p:spPr>
          <a:xfrm>
            <a:off x="5752705" y="3386781"/>
            <a:ext cx="25642" cy="88762"/>
          </a:xfrm>
          <a:custGeom>
            <a:avLst/>
            <a:gdLst>
              <a:gd name="connsiteX0" fmla="*/ 18125 w 25642"/>
              <a:gd name="connsiteY0" fmla="*/ 89216 h 88762"/>
              <a:gd name="connsiteX1" fmla="*/ 5104 w 25642"/>
              <a:gd name="connsiteY1" fmla="*/ 84718 h 88762"/>
              <a:gd name="connsiteX2" fmla="*/ 720 w 25642"/>
              <a:gd name="connsiteY2" fmla="*/ 70829 h 88762"/>
              <a:gd name="connsiteX3" fmla="*/ 720 w 25642"/>
              <a:gd name="connsiteY3" fmla="*/ 453 h 88762"/>
              <a:gd name="connsiteX4" fmla="*/ 16530 w 25642"/>
              <a:gd name="connsiteY4" fmla="*/ 453 h 88762"/>
              <a:gd name="connsiteX5" fmla="*/ 16530 w 25642"/>
              <a:gd name="connsiteY5" fmla="*/ 70167 h 88762"/>
              <a:gd name="connsiteX6" fmla="*/ 21313 w 25642"/>
              <a:gd name="connsiteY6" fmla="*/ 75855 h 88762"/>
              <a:gd name="connsiteX7" fmla="*/ 24236 w 25642"/>
              <a:gd name="connsiteY7" fmla="*/ 75458 h 88762"/>
              <a:gd name="connsiteX8" fmla="*/ 25033 w 25642"/>
              <a:gd name="connsiteY8" fmla="*/ 75723 h 88762"/>
              <a:gd name="connsiteX9" fmla="*/ 26362 w 25642"/>
              <a:gd name="connsiteY9" fmla="*/ 87761 h 88762"/>
              <a:gd name="connsiteX10" fmla="*/ 22908 w 25642"/>
              <a:gd name="connsiteY10" fmla="*/ 88819 h 88762"/>
              <a:gd name="connsiteX11" fmla="*/ 18125 w 25642"/>
              <a:gd name="connsiteY11" fmla="*/ 89216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42" h="88762">
                <a:moveTo>
                  <a:pt x="18125" y="89216"/>
                </a:moveTo>
                <a:cubicBezTo>
                  <a:pt x="12445" y="89216"/>
                  <a:pt x="8093" y="87728"/>
                  <a:pt x="5104" y="84718"/>
                </a:cubicBezTo>
                <a:cubicBezTo>
                  <a:pt x="2181" y="81643"/>
                  <a:pt x="720" y="77013"/>
                  <a:pt x="720" y="70829"/>
                </a:cubicBezTo>
                <a:lnTo>
                  <a:pt x="720" y="453"/>
                </a:lnTo>
                <a:lnTo>
                  <a:pt x="16530" y="453"/>
                </a:lnTo>
                <a:lnTo>
                  <a:pt x="16530" y="70167"/>
                </a:lnTo>
                <a:cubicBezTo>
                  <a:pt x="16530" y="73970"/>
                  <a:pt x="18125" y="75855"/>
                  <a:pt x="21313" y="75855"/>
                </a:cubicBezTo>
                <a:cubicBezTo>
                  <a:pt x="22177" y="75855"/>
                  <a:pt x="23173" y="75723"/>
                  <a:pt x="24236" y="75458"/>
                </a:cubicBezTo>
                <a:lnTo>
                  <a:pt x="25033" y="75723"/>
                </a:lnTo>
                <a:lnTo>
                  <a:pt x="26362" y="87761"/>
                </a:lnTo>
                <a:cubicBezTo>
                  <a:pt x="25465" y="88191"/>
                  <a:pt x="24303" y="88554"/>
                  <a:pt x="22908" y="88819"/>
                </a:cubicBezTo>
                <a:cubicBezTo>
                  <a:pt x="21479" y="89084"/>
                  <a:pt x="19885" y="89216"/>
                  <a:pt x="18125" y="8921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88" name="Freeform: Shape 17487">
            <a:extLst>
              <a:ext uri="{FF2B5EF4-FFF2-40B4-BE49-F238E27FC236}">
                <a16:creationId xmlns:a16="http://schemas.microsoft.com/office/drawing/2014/main" id="{DCC05381-910A-8CED-8FB8-7EE04F179CE8}"/>
              </a:ext>
            </a:extLst>
          </p:cNvPr>
          <p:cNvSpPr/>
          <p:nvPr/>
        </p:nvSpPr>
        <p:spPr>
          <a:xfrm>
            <a:off x="5784914" y="3410725"/>
            <a:ext cx="60186" cy="64818"/>
          </a:xfrm>
          <a:custGeom>
            <a:avLst/>
            <a:gdLst>
              <a:gd name="connsiteX0" fmla="*/ 20387 w 60186"/>
              <a:gd name="connsiteY0" fmla="*/ 65272 h 64818"/>
              <a:gd name="connsiteX1" fmla="*/ 9891 w 60186"/>
              <a:gd name="connsiteY1" fmla="*/ 63156 h 64818"/>
              <a:gd name="connsiteX2" fmla="*/ 3115 w 60186"/>
              <a:gd name="connsiteY2" fmla="*/ 56674 h 64818"/>
              <a:gd name="connsiteX3" fmla="*/ 724 w 60186"/>
              <a:gd name="connsiteY3" fmla="*/ 46356 h 64818"/>
              <a:gd name="connsiteX4" fmla="*/ 3115 w 60186"/>
              <a:gd name="connsiteY4" fmla="*/ 37096 h 64818"/>
              <a:gd name="connsiteX5" fmla="*/ 10423 w 60186"/>
              <a:gd name="connsiteY5" fmla="*/ 30879 h 64818"/>
              <a:gd name="connsiteX6" fmla="*/ 23576 w 60186"/>
              <a:gd name="connsiteY6" fmla="*/ 27042 h 64818"/>
              <a:gd name="connsiteX7" fmla="*/ 32212 w 60186"/>
              <a:gd name="connsiteY7" fmla="*/ 25190 h 64818"/>
              <a:gd name="connsiteX8" fmla="*/ 36065 w 60186"/>
              <a:gd name="connsiteY8" fmla="*/ 22677 h 64818"/>
              <a:gd name="connsiteX9" fmla="*/ 37128 w 60186"/>
              <a:gd name="connsiteY9" fmla="*/ 19238 h 64818"/>
              <a:gd name="connsiteX10" fmla="*/ 35002 w 60186"/>
              <a:gd name="connsiteY10" fmla="*/ 14608 h 64818"/>
              <a:gd name="connsiteX11" fmla="*/ 28093 w 60186"/>
              <a:gd name="connsiteY11" fmla="*/ 13020 h 64818"/>
              <a:gd name="connsiteX12" fmla="*/ 17996 w 60186"/>
              <a:gd name="connsiteY12" fmla="*/ 15401 h 64818"/>
              <a:gd name="connsiteX13" fmla="*/ 9891 w 60186"/>
              <a:gd name="connsiteY13" fmla="*/ 21486 h 64818"/>
              <a:gd name="connsiteX14" fmla="*/ 8696 w 60186"/>
              <a:gd name="connsiteY14" fmla="*/ 21486 h 64818"/>
              <a:gd name="connsiteX15" fmla="*/ 2185 w 60186"/>
              <a:gd name="connsiteY15" fmla="*/ 11565 h 64818"/>
              <a:gd name="connsiteX16" fmla="*/ 13744 w 60186"/>
              <a:gd name="connsiteY16" fmla="*/ 3364 h 64818"/>
              <a:gd name="connsiteX17" fmla="*/ 28890 w 60186"/>
              <a:gd name="connsiteY17" fmla="*/ 453 h 64818"/>
              <a:gd name="connsiteX18" fmla="*/ 46827 w 60186"/>
              <a:gd name="connsiteY18" fmla="*/ 5745 h 64818"/>
              <a:gd name="connsiteX19" fmla="*/ 52407 w 60186"/>
              <a:gd name="connsiteY19" fmla="*/ 20693 h 64818"/>
              <a:gd name="connsiteX20" fmla="*/ 52407 w 60186"/>
              <a:gd name="connsiteY20" fmla="*/ 47811 h 64818"/>
              <a:gd name="connsiteX21" fmla="*/ 56127 w 60186"/>
              <a:gd name="connsiteY21" fmla="*/ 51912 h 64818"/>
              <a:gd name="connsiteX22" fmla="*/ 58917 w 60186"/>
              <a:gd name="connsiteY22" fmla="*/ 51515 h 64818"/>
              <a:gd name="connsiteX23" fmla="*/ 59714 w 60186"/>
              <a:gd name="connsiteY23" fmla="*/ 51647 h 64818"/>
              <a:gd name="connsiteX24" fmla="*/ 60910 w 60186"/>
              <a:gd name="connsiteY24" fmla="*/ 62627 h 64818"/>
              <a:gd name="connsiteX25" fmla="*/ 57190 w 60186"/>
              <a:gd name="connsiteY25" fmla="*/ 63949 h 64818"/>
              <a:gd name="connsiteX26" fmla="*/ 52141 w 60186"/>
              <a:gd name="connsiteY26" fmla="*/ 64478 h 64818"/>
              <a:gd name="connsiteX27" fmla="*/ 43240 w 60186"/>
              <a:gd name="connsiteY27" fmla="*/ 62362 h 64818"/>
              <a:gd name="connsiteX28" fmla="*/ 38722 w 60186"/>
              <a:gd name="connsiteY28" fmla="*/ 55616 h 64818"/>
              <a:gd name="connsiteX29" fmla="*/ 37526 w 60186"/>
              <a:gd name="connsiteY29" fmla="*/ 55483 h 64818"/>
              <a:gd name="connsiteX30" fmla="*/ 20387 w 60186"/>
              <a:gd name="connsiteY30" fmla="*/ 65272 h 64818"/>
              <a:gd name="connsiteX31" fmla="*/ 25436 w 60186"/>
              <a:gd name="connsiteY31" fmla="*/ 53499 h 64818"/>
              <a:gd name="connsiteX32" fmla="*/ 34072 w 60186"/>
              <a:gd name="connsiteY32" fmla="*/ 49927 h 64818"/>
              <a:gd name="connsiteX33" fmla="*/ 37394 w 60186"/>
              <a:gd name="connsiteY33" fmla="*/ 39742 h 64818"/>
              <a:gd name="connsiteX34" fmla="*/ 37394 w 60186"/>
              <a:gd name="connsiteY34" fmla="*/ 33392 h 64818"/>
              <a:gd name="connsiteX35" fmla="*/ 36331 w 60186"/>
              <a:gd name="connsiteY35" fmla="*/ 33127 h 64818"/>
              <a:gd name="connsiteX36" fmla="*/ 32611 w 60186"/>
              <a:gd name="connsiteY36" fmla="*/ 35112 h 64818"/>
              <a:gd name="connsiteX37" fmla="*/ 25968 w 60186"/>
              <a:gd name="connsiteY37" fmla="*/ 36567 h 64818"/>
              <a:gd name="connsiteX38" fmla="*/ 18660 w 60186"/>
              <a:gd name="connsiteY38" fmla="*/ 39477 h 64818"/>
              <a:gd name="connsiteX39" fmla="*/ 16401 w 60186"/>
              <a:gd name="connsiteY39" fmla="*/ 45297 h 64818"/>
              <a:gd name="connsiteX40" fmla="*/ 18793 w 60186"/>
              <a:gd name="connsiteY40" fmla="*/ 51515 h 64818"/>
              <a:gd name="connsiteX41" fmla="*/ 25436 w 60186"/>
              <a:gd name="connsiteY41" fmla="*/ 53499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20387" y="65272"/>
                </a:moveTo>
                <a:cubicBezTo>
                  <a:pt x="16401" y="65272"/>
                  <a:pt x="12881" y="64545"/>
                  <a:pt x="9891" y="63156"/>
                </a:cubicBezTo>
                <a:cubicBezTo>
                  <a:pt x="6968" y="61667"/>
                  <a:pt x="4710" y="59518"/>
                  <a:pt x="3115" y="56674"/>
                </a:cubicBezTo>
                <a:cubicBezTo>
                  <a:pt x="1521" y="53764"/>
                  <a:pt x="724" y="50324"/>
                  <a:pt x="724" y="46356"/>
                </a:cubicBezTo>
                <a:cubicBezTo>
                  <a:pt x="724" y="42652"/>
                  <a:pt x="1521" y="39576"/>
                  <a:pt x="3115" y="37096"/>
                </a:cubicBezTo>
                <a:cubicBezTo>
                  <a:pt x="4710" y="34549"/>
                  <a:pt x="7134" y="32466"/>
                  <a:pt x="10423" y="30879"/>
                </a:cubicBezTo>
                <a:cubicBezTo>
                  <a:pt x="13778" y="29225"/>
                  <a:pt x="18162" y="27935"/>
                  <a:pt x="23576" y="27042"/>
                </a:cubicBezTo>
                <a:cubicBezTo>
                  <a:pt x="27363" y="26513"/>
                  <a:pt x="30252" y="25918"/>
                  <a:pt x="32212" y="25190"/>
                </a:cubicBezTo>
                <a:cubicBezTo>
                  <a:pt x="34139" y="24397"/>
                  <a:pt x="35434" y="23570"/>
                  <a:pt x="36065" y="22677"/>
                </a:cubicBezTo>
                <a:cubicBezTo>
                  <a:pt x="36763" y="21817"/>
                  <a:pt x="37128" y="20660"/>
                  <a:pt x="37128" y="19238"/>
                </a:cubicBezTo>
                <a:cubicBezTo>
                  <a:pt x="37128" y="17220"/>
                  <a:pt x="36397" y="15666"/>
                  <a:pt x="35002" y="14608"/>
                </a:cubicBezTo>
                <a:cubicBezTo>
                  <a:pt x="33574" y="13549"/>
                  <a:pt x="31282" y="13020"/>
                  <a:pt x="28093" y="13020"/>
                </a:cubicBezTo>
                <a:cubicBezTo>
                  <a:pt x="24539" y="13020"/>
                  <a:pt x="21185" y="13814"/>
                  <a:pt x="17996" y="15401"/>
                </a:cubicBezTo>
                <a:cubicBezTo>
                  <a:pt x="14874" y="16923"/>
                  <a:pt x="12183" y="18940"/>
                  <a:pt x="9891" y="21486"/>
                </a:cubicBezTo>
                <a:lnTo>
                  <a:pt x="8696" y="21486"/>
                </a:lnTo>
                <a:lnTo>
                  <a:pt x="2185" y="11565"/>
                </a:lnTo>
                <a:cubicBezTo>
                  <a:pt x="5374" y="8060"/>
                  <a:pt x="9227" y="5315"/>
                  <a:pt x="13744" y="3364"/>
                </a:cubicBezTo>
                <a:cubicBezTo>
                  <a:pt x="18328" y="1446"/>
                  <a:pt x="23377" y="453"/>
                  <a:pt x="28890" y="453"/>
                </a:cubicBezTo>
                <a:cubicBezTo>
                  <a:pt x="37128" y="453"/>
                  <a:pt x="43107" y="2239"/>
                  <a:pt x="46827" y="5745"/>
                </a:cubicBezTo>
                <a:cubicBezTo>
                  <a:pt x="50547" y="9184"/>
                  <a:pt x="52407" y="14178"/>
                  <a:pt x="52407" y="20693"/>
                </a:cubicBezTo>
                <a:lnTo>
                  <a:pt x="52407" y="47811"/>
                </a:lnTo>
                <a:cubicBezTo>
                  <a:pt x="52407" y="50556"/>
                  <a:pt x="53636" y="51912"/>
                  <a:pt x="56127" y="51912"/>
                </a:cubicBezTo>
                <a:cubicBezTo>
                  <a:pt x="57090" y="51912"/>
                  <a:pt x="58020" y="51779"/>
                  <a:pt x="58917" y="51515"/>
                </a:cubicBezTo>
                <a:lnTo>
                  <a:pt x="59714" y="51647"/>
                </a:lnTo>
                <a:lnTo>
                  <a:pt x="60910" y="62627"/>
                </a:lnTo>
                <a:cubicBezTo>
                  <a:pt x="60013" y="63156"/>
                  <a:pt x="58784" y="63619"/>
                  <a:pt x="57190" y="63949"/>
                </a:cubicBezTo>
                <a:cubicBezTo>
                  <a:pt x="55662" y="64280"/>
                  <a:pt x="54001" y="64478"/>
                  <a:pt x="52141" y="64478"/>
                </a:cubicBezTo>
                <a:cubicBezTo>
                  <a:pt x="48322" y="64478"/>
                  <a:pt x="45365" y="63784"/>
                  <a:pt x="43240" y="62362"/>
                </a:cubicBezTo>
                <a:cubicBezTo>
                  <a:pt x="41180" y="60973"/>
                  <a:pt x="39685" y="58724"/>
                  <a:pt x="38722" y="55616"/>
                </a:cubicBezTo>
                <a:lnTo>
                  <a:pt x="37526" y="55483"/>
                </a:lnTo>
                <a:cubicBezTo>
                  <a:pt x="34504" y="62031"/>
                  <a:pt x="28791" y="65272"/>
                  <a:pt x="20387" y="65272"/>
                </a:cubicBezTo>
                <a:close/>
                <a:moveTo>
                  <a:pt x="25436" y="53499"/>
                </a:moveTo>
                <a:cubicBezTo>
                  <a:pt x="29057" y="53499"/>
                  <a:pt x="31946" y="52308"/>
                  <a:pt x="34072" y="49927"/>
                </a:cubicBezTo>
                <a:cubicBezTo>
                  <a:pt x="36264" y="47480"/>
                  <a:pt x="37394" y="44074"/>
                  <a:pt x="37394" y="39742"/>
                </a:cubicBezTo>
                <a:lnTo>
                  <a:pt x="37394" y="33392"/>
                </a:lnTo>
                <a:lnTo>
                  <a:pt x="36331" y="33127"/>
                </a:lnTo>
                <a:cubicBezTo>
                  <a:pt x="35334" y="33921"/>
                  <a:pt x="34105" y="34582"/>
                  <a:pt x="32611" y="35112"/>
                </a:cubicBezTo>
                <a:cubicBezTo>
                  <a:pt x="31083" y="35575"/>
                  <a:pt x="28890" y="36038"/>
                  <a:pt x="25968" y="36567"/>
                </a:cubicBezTo>
                <a:cubicBezTo>
                  <a:pt x="22580" y="37096"/>
                  <a:pt x="20155" y="38088"/>
                  <a:pt x="18660" y="39477"/>
                </a:cubicBezTo>
                <a:cubicBezTo>
                  <a:pt x="17132" y="40899"/>
                  <a:pt x="16401" y="42850"/>
                  <a:pt x="16401" y="45297"/>
                </a:cubicBezTo>
                <a:cubicBezTo>
                  <a:pt x="16401" y="48042"/>
                  <a:pt x="17199" y="50126"/>
                  <a:pt x="18793" y="51515"/>
                </a:cubicBezTo>
                <a:cubicBezTo>
                  <a:pt x="20387" y="52838"/>
                  <a:pt x="22580" y="53499"/>
                  <a:pt x="25436" y="53499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89" name="Freeform: Shape 17488">
            <a:extLst>
              <a:ext uri="{FF2B5EF4-FFF2-40B4-BE49-F238E27FC236}">
                <a16:creationId xmlns:a16="http://schemas.microsoft.com/office/drawing/2014/main" id="{EBE99011-4A1D-8EFB-04CA-3E01F32BCB91}"/>
              </a:ext>
            </a:extLst>
          </p:cNvPr>
          <p:cNvSpPr/>
          <p:nvPr/>
        </p:nvSpPr>
        <p:spPr>
          <a:xfrm>
            <a:off x="5847481" y="3411916"/>
            <a:ext cx="64836" cy="88894"/>
          </a:xfrm>
          <a:custGeom>
            <a:avLst/>
            <a:gdLst>
              <a:gd name="connsiteX0" fmla="*/ 13353 w 64836"/>
              <a:gd name="connsiteY0" fmla="*/ 89348 h 88894"/>
              <a:gd name="connsiteX1" fmla="*/ 6046 w 64836"/>
              <a:gd name="connsiteY1" fmla="*/ 88686 h 88894"/>
              <a:gd name="connsiteX2" fmla="*/ 732 w 64836"/>
              <a:gd name="connsiteY2" fmla="*/ 87099 h 88894"/>
              <a:gd name="connsiteX3" fmla="*/ 3256 w 64836"/>
              <a:gd name="connsiteY3" fmla="*/ 74400 h 88894"/>
              <a:gd name="connsiteX4" fmla="*/ 4319 w 64836"/>
              <a:gd name="connsiteY4" fmla="*/ 74135 h 88894"/>
              <a:gd name="connsiteX5" fmla="*/ 7773 w 64836"/>
              <a:gd name="connsiteY5" fmla="*/ 75193 h 88894"/>
              <a:gd name="connsiteX6" fmla="*/ 12158 w 64836"/>
              <a:gd name="connsiteY6" fmla="*/ 75723 h 88894"/>
              <a:gd name="connsiteX7" fmla="*/ 18535 w 64836"/>
              <a:gd name="connsiteY7" fmla="*/ 74664 h 88894"/>
              <a:gd name="connsiteX8" fmla="*/ 22787 w 64836"/>
              <a:gd name="connsiteY8" fmla="*/ 71489 h 88894"/>
              <a:gd name="connsiteX9" fmla="*/ 25975 w 64836"/>
              <a:gd name="connsiteY9" fmla="*/ 65140 h 88894"/>
              <a:gd name="connsiteX10" fmla="*/ 864 w 64836"/>
              <a:gd name="connsiteY10" fmla="*/ 453 h 88894"/>
              <a:gd name="connsiteX11" fmla="*/ 17339 w 64836"/>
              <a:gd name="connsiteY11" fmla="*/ 453 h 88894"/>
              <a:gd name="connsiteX12" fmla="*/ 33017 w 64836"/>
              <a:gd name="connsiteY12" fmla="*/ 43842 h 88894"/>
              <a:gd name="connsiteX13" fmla="*/ 34346 w 64836"/>
              <a:gd name="connsiteY13" fmla="*/ 43842 h 88894"/>
              <a:gd name="connsiteX14" fmla="*/ 49492 w 64836"/>
              <a:gd name="connsiteY14" fmla="*/ 453 h 88894"/>
              <a:gd name="connsiteX15" fmla="*/ 65568 w 64836"/>
              <a:gd name="connsiteY15" fmla="*/ 453 h 88894"/>
              <a:gd name="connsiteX16" fmla="*/ 40324 w 64836"/>
              <a:gd name="connsiteY16" fmla="*/ 66860 h 88894"/>
              <a:gd name="connsiteX17" fmla="*/ 33681 w 64836"/>
              <a:gd name="connsiteY17" fmla="*/ 79691 h 88894"/>
              <a:gd name="connsiteX18" fmla="*/ 25178 w 64836"/>
              <a:gd name="connsiteY18" fmla="*/ 86967 h 88894"/>
              <a:gd name="connsiteX19" fmla="*/ 13353 w 64836"/>
              <a:gd name="connsiteY19" fmla="*/ 89348 h 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4836" h="88894">
                <a:moveTo>
                  <a:pt x="13353" y="89348"/>
                </a:moveTo>
                <a:cubicBezTo>
                  <a:pt x="10696" y="89348"/>
                  <a:pt x="8238" y="89116"/>
                  <a:pt x="6046" y="88686"/>
                </a:cubicBezTo>
                <a:cubicBezTo>
                  <a:pt x="3920" y="88323"/>
                  <a:pt x="2127" y="87793"/>
                  <a:pt x="732" y="87099"/>
                </a:cubicBezTo>
                <a:lnTo>
                  <a:pt x="3256" y="74400"/>
                </a:lnTo>
                <a:lnTo>
                  <a:pt x="4319" y="74135"/>
                </a:lnTo>
                <a:cubicBezTo>
                  <a:pt x="5282" y="74565"/>
                  <a:pt x="6445" y="74929"/>
                  <a:pt x="7773" y="75193"/>
                </a:cubicBezTo>
                <a:cubicBezTo>
                  <a:pt x="9168" y="75524"/>
                  <a:pt x="10630" y="75723"/>
                  <a:pt x="12158" y="75723"/>
                </a:cubicBezTo>
                <a:cubicBezTo>
                  <a:pt x="14715" y="75723"/>
                  <a:pt x="16841" y="75359"/>
                  <a:pt x="18535" y="74664"/>
                </a:cubicBezTo>
                <a:cubicBezTo>
                  <a:pt x="20196" y="74036"/>
                  <a:pt x="21624" y="72978"/>
                  <a:pt x="22787" y="71489"/>
                </a:cubicBezTo>
                <a:cubicBezTo>
                  <a:pt x="23916" y="69968"/>
                  <a:pt x="24979" y="67852"/>
                  <a:pt x="25975" y="65140"/>
                </a:cubicBezTo>
                <a:lnTo>
                  <a:pt x="864" y="453"/>
                </a:lnTo>
                <a:lnTo>
                  <a:pt x="17339" y="453"/>
                </a:lnTo>
                <a:lnTo>
                  <a:pt x="33017" y="43842"/>
                </a:lnTo>
                <a:lnTo>
                  <a:pt x="34346" y="43842"/>
                </a:lnTo>
                <a:lnTo>
                  <a:pt x="49492" y="453"/>
                </a:lnTo>
                <a:lnTo>
                  <a:pt x="65568" y="453"/>
                </a:lnTo>
                <a:lnTo>
                  <a:pt x="40324" y="66860"/>
                </a:lnTo>
                <a:cubicBezTo>
                  <a:pt x="38365" y="72151"/>
                  <a:pt x="36139" y="76417"/>
                  <a:pt x="33681" y="79691"/>
                </a:cubicBezTo>
                <a:cubicBezTo>
                  <a:pt x="31290" y="82932"/>
                  <a:pt x="28433" y="85379"/>
                  <a:pt x="25178" y="86967"/>
                </a:cubicBezTo>
                <a:cubicBezTo>
                  <a:pt x="21890" y="88554"/>
                  <a:pt x="17937" y="89348"/>
                  <a:pt x="13353" y="8934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490" name="Freeform: Shape 17489">
            <a:extLst>
              <a:ext uri="{FF2B5EF4-FFF2-40B4-BE49-F238E27FC236}">
                <a16:creationId xmlns:a16="http://schemas.microsoft.com/office/drawing/2014/main" id="{C53F2F83-791B-16CD-8ACA-8758195C3B1B}"/>
              </a:ext>
            </a:extLst>
          </p:cNvPr>
          <p:cNvSpPr/>
          <p:nvPr/>
        </p:nvSpPr>
        <p:spPr>
          <a:xfrm>
            <a:off x="5916420" y="3410725"/>
            <a:ext cx="51284" cy="64818"/>
          </a:xfrm>
          <a:custGeom>
            <a:avLst/>
            <a:gdLst>
              <a:gd name="connsiteX0" fmla="*/ 27312 w 51284"/>
              <a:gd name="connsiteY0" fmla="*/ 65272 h 64818"/>
              <a:gd name="connsiteX1" fmla="*/ 15487 w 51284"/>
              <a:gd name="connsiteY1" fmla="*/ 63817 h 64818"/>
              <a:gd name="connsiteX2" fmla="*/ 6320 w 51284"/>
              <a:gd name="connsiteY2" fmla="*/ 59584 h 64818"/>
              <a:gd name="connsiteX3" fmla="*/ 740 w 51284"/>
              <a:gd name="connsiteY3" fmla="*/ 53631 h 64818"/>
              <a:gd name="connsiteX4" fmla="*/ 9508 w 51284"/>
              <a:gd name="connsiteY4" fmla="*/ 44239 h 64818"/>
              <a:gd name="connsiteX5" fmla="*/ 10704 w 51284"/>
              <a:gd name="connsiteY5" fmla="*/ 44239 h 64818"/>
              <a:gd name="connsiteX6" fmla="*/ 18144 w 51284"/>
              <a:gd name="connsiteY6" fmla="*/ 50456 h 64818"/>
              <a:gd name="connsiteX7" fmla="*/ 27445 w 51284"/>
              <a:gd name="connsiteY7" fmla="*/ 52573 h 64818"/>
              <a:gd name="connsiteX8" fmla="*/ 34354 w 51284"/>
              <a:gd name="connsiteY8" fmla="*/ 50986 h 64818"/>
              <a:gd name="connsiteX9" fmla="*/ 36745 w 51284"/>
              <a:gd name="connsiteY9" fmla="*/ 46223 h 64818"/>
              <a:gd name="connsiteX10" fmla="*/ 35018 w 51284"/>
              <a:gd name="connsiteY10" fmla="*/ 42255 h 64818"/>
              <a:gd name="connsiteX11" fmla="*/ 29570 w 51284"/>
              <a:gd name="connsiteY11" fmla="*/ 39742 h 64818"/>
              <a:gd name="connsiteX12" fmla="*/ 21333 w 51284"/>
              <a:gd name="connsiteY12" fmla="*/ 37757 h 64818"/>
              <a:gd name="connsiteX13" fmla="*/ 7648 w 51284"/>
              <a:gd name="connsiteY13" fmla="*/ 31011 h 64818"/>
              <a:gd name="connsiteX14" fmla="*/ 3397 w 51284"/>
              <a:gd name="connsiteY14" fmla="*/ 19370 h 64818"/>
              <a:gd name="connsiteX15" fmla="*/ 6320 w 51284"/>
              <a:gd name="connsiteY15" fmla="*/ 9316 h 64818"/>
              <a:gd name="connsiteX16" fmla="*/ 14690 w 51284"/>
              <a:gd name="connsiteY16" fmla="*/ 2702 h 64818"/>
              <a:gd name="connsiteX17" fmla="*/ 27445 w 51284"/>
              <a:gd name="connsiteY17" fmla="*/ 453 h 64818"/>
              <a:gd name="connsiteX18" fmla="*/ 41528 w 51284"/>
              <a:gd name="connsiteY18" fmla="*/ 2967 h 64818"/>
              <a:gd name="connsiteX19" fmla="*/ 50164 w 51284"/>
              <a:gd name="connsiteY19" fmla="*/ 9316 h 64818"/>
              <a:gd name="connsiteX20" fmla="*/ 41794 w 51284"/>
              <a:gd name="connsiteY20" fmla="*/ 18444 h 64818"/>
              <a:gd name="connsiteX21" fmla="*/ 40598 w 51284"/>
              <a:gd name="connsiteY21" fmla="*/ 18444 h 64818"/>
              <a:gd name="connsiteX22" fmla="*/ 34619 w 51284"/>
              <a:gd name="connsiteY22" fmla="*/ 14211 h 64818"/>
              <a:gd name="connsiteX23" fmla="*/ 27445 w 51284"/>
              <a:gd name="connsiteY23" fmla="*/ 12756 h 64818"/>
              <a:gd name="connsiteX24" fmla="*/ 18144 w 51284"/>
              <a:gd name="connsiteY24" fmla="*/ 18576 h 64818"/>
              <a:gd name="connsiteX25" fmla="*/ 19872 w 51284"/>
              <a:gd name="connsiteY25" fmla="*/ 22545 h 64818"/>
              <a:gd name="connsiteX26" fmla="*/ 25983 w 51284"/>
              <a:gd name="connsiteY26" fmla="*/ 25058 h 64818"/>
              <a:gd name="connsiteX27" fmla="*/ 33689 w 51284"/>
              <a:gd name="connsiteY27" fmla="*/ 26645 h 64818"/>
              <a:gd name="connsiteX28" fmla="*/ 47640 w 51284"/>
              <a:gd name="connsiteY28" fmla="*/ 33260 h 64818"/>
              <a:gd name="connsiteX29" fmla="*/ 52024 w 51284"/>
              <a:gd name="connsiteY29" fmla="*/ 45297 h 64818"/>
              <a:gd name="connsiteX30" fmla="*/ 49101 w 51284"/>
              <a:gd name="connsiteY30" fmla="*/ 55880 h 64818"/>
              <a:gd name="connsiteX31" fmla="*/ 40598 w 51284"/>
              <a:gd name="connsiteY31" fmla="*/ 62891 h 64818"/>
              <a:gd name="connsiteX32" fmla="*/ 27312 w 51284"/>
              <a:gd name="connsiteY32" fmla="*/ 65272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312" y="65272"/>
                </a:moveTo>
                <a:cubicBezTo>
                  <a:pt x="23060" y="65272"/>
                  <a:pt x="19108" y="64776"/>
                  <a:pt x="15487" y="63817"/>
                </a:cubicBezTo>
                <a:cubicBezTo>
                  <a:pt x="11933" y="62759"/>
                  <a:pt x="8877" y="61370"/>
                  <a:pt x="6320" y="59584"/>
                </a:cubicBezTo>
                <a:cubicBezTo>
                  <a:pt x="3829" y="57831"/>
                  <a:pt x="1968" y="55847"/>
                  <a:pt x="740" y="53631"/>
                </a:cubicBezTo>
                <a:lnTo>
                  <a:pt x="9508" y="44239"/>
                </a:lnTo>
                <a:lnTo>
                  <a:pt x="10704" y="44239"/>
                </a:lnTo>
                <a:cubicBezTo>
                  <a:pt x="12830" y="46984"/>
                  <a:pt x="15288" y="49067"/>
                  <a:pt x="18144" y="50456"/>
                </a:cubicBezTo>
                <a:cubicBezTo>
                  <a:pt x="20968" y="51878"/>
                  <a:pt x="24057" y="52573"/>
                  <a:pt x="27445" y="52573"/>
                </a:cubicBezTo>
                <a:cubicBezTo>
                  <a:pt x="30534" y="52573"/>
                  <a:pt x="32826" y="52044"/>
                  <a:pt x="34354" y="50986"/>
                </a:cubicBezTo>
                <a:cubicBezTo>
                  <a:pt x="35948" y="49861"/>
                  <a:pt x="36745" y="48274"/>
                  <a:pt x="36745" y="46223"/>
                </a:cubicBezTo>
                <a:cubicBezTo>
                  <a:pt x="36745" y="44636"/>
                  <a:pt x="36147" y="43313"/>
                  <a:pt x="35018" y="42255"/>
                </a:cubicBezTo>
                <a:cubicBezTo>
                  <a:pt x="33855" y="41197"/>
                  <a:pt x="32028" y="40370"/>
                  <a:pt x="29570" y="39742"/>
                </a:cubicBezTo>
                <a:lnTo>
                  <a:pt x="21333" y="37757"/>
                </a:lnTo>
                <a:cubicBezTo>
                  <a:pt x="15022" y="36269"/>
                  <a:pt x="10472" y="34020"/>
                  <a:pt x="7648" y="31011"/>
                </a:cubicBezTo>
                <a:cubicBezTo>
                  <a:pt x="4792" y="27935"/>
                  <a:pt x="3397" y="24066"/>
                  <a:pt x="3397" y="19370"/>
                </a:cubicBezTo>
                <a:cubicBezTo>
                  <a:pt x="3397" y="15501"/>
                  <a:pt x="4360" y="12160"/>
                  <a:pt x="6320" y="9316"/>
                </a:cubicBezTo>
                <a:cubicBezTo>
                  <a:pt x="8346" y="6406"/>
                  <a:pt x="11136" y="4223"/>
                  <a:pt x="14690" y="2702"/>
                </a:cubicBezTo>
                <a:cubicBezTo>
                  <a:pt x="18310" y="1214"/>
                  <a:pt x="22562" y="453"/>
                  <a:pt x="27445" y="453"/>
                </a:cubicBezTo>
                <a:cubicBezTo>
                  <a:pt x="33091" y="453"/>
                  <a:pt x="37808" y="1313"/>
                  <a:pt x="41528" y="2967"/>
                </a:cubicBezTo>
                <a:cubicBezTo>
                  <a:pt x="45248" y="4554"/>
                  <a:pt x="48105" y="6671"/>
                  <a:pt x="50164" y="9316"/>
                </a:cubicBezTo>
                <a:lnTo>
                  <a:pt x="41794" y="18444"/>
                </a:lnTo>
                <a:lnTo>
                  <a:pt x="40598" y="18444"/>
                </a:lnTo>
                <a:cubicBezTo>
                  <a:pt x="38804" y="16526"/>
                  <a:pt x="36811" y="15104"/>
                  <a:pt x="34619" y="14211"/>
                </a:cubicBezTo>
                <a:cubicBezTo>
                  <a:pt x="32493" y="13252"/>
                  <a:pt x="30102" y="12756"/>
                  <a:pt x="27445" y="12756"/>
                </a:cubicBezTo>
                <a:cubicBezTo>
                  <a:pt x="21233" y="12756"/>
                  <a:pt x="18144" y="14707"/>
                  <a:pt x="18144" y="18576"/>
                </a:cubicBezTo>
                <a:cubicBezTo>
                  <a:pt x="18144" y="20164"/>
                  <a:pt x="18709" y="21486"/>
                  <a:pt x="19872" y="22545"/>
                </a:cubicBezTo>
                <a:cubicBezTo>
                  <a:pt x="21001" y="23537"/>
                  <a:pt x="23060" y="24364"/>
                  <a:pt x="25983" y="25058"/>
                </a:cubicBezTo>
                <a:lnTo>
                  <a:pt x="33689" y="26645"/>
                </a:lnTo>
                <a:cubicBezTo>
                  <a:pt x="40067" y="28067"/>
                  <a:pt x="44717" y="30283"/>
                  <a:pt x="47640" y="33260"/>
                </a:cubicBezTo>
                <a:cubicBezTo>
                  <a:pt x="50563" y="36269"/>
                  <a:pt x="52024" y="40271"/>
                  <a:pt x="52024" y="45297"/>
                </a:cubicBezTo>
                <a:cubicBezTo>
                  <a:pt x="52024" y="49266"/>
                  <a:pt x="51028" y="52805"/>
                  <a:pt x="49101" y="55880"/>
                </a:cubicBezTo>
                <a:cubicBezTo>
                  <a:pt x="47141" y="58890"/>
                  <a:pt x="44318" y="61238"/>
                  <a:pt x="40598" y="62891"/>
                </a:cubicBezTo>
                <a:cubicBezTo>
                  <a:pt x="36878" y="64478"/>
                  <a:pt x="32427" y="65272"/>
                  <a:pt x="27312" y="65272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491" name="Freeform: Shape 17490">
            <a:extLst>
              <a:ext uri="{FF2B5EF4-FFF2-40B4-BE49-F238E27FC236}">
                <a16:creationId xmlns:a16="http://schemas.microsoft.com/office/drawing/2014/main" id="{CB6EB40D-7366-CA66-02E7-A3ED34878B85}"/>
              </a:ext>
            </a:extLst>
          </p:cNvPr>
          <p:cNvSpPr/>
          <p:nvPr/>
        </p:nvSpPr>
        <p:spPr>
          <a:xfrm>
            <a:off x="4768377" y="3588473"/>
            <a:ext cx="34942" cy="13757"/>
          </a:xfrm>
          <a:custGeom>
            <a:avLst/>
            <a:gdLst>
              <a:gd name="connsiteX0" fmla="*/ 35547 w 34942"/>
              <a:gd name="connsiteY0" fmla="*/ 14230 h 13757"/>
              <a:gd name="connsiteX1" fmla="*/ 604 w 34942"/>
              <a:gd name="connsiteY1" fmla="*/ 14230 h 13757"/>
              <a:gd name="connsiteX2" fmla="*/ 604 w 34942"/>
              <a:gd name="connsiteY2" fmla="*/ 472 h 13757"/>
              <a:gd name="connsiteX3" fmla="*/ 35547 w 34942"/>
              <a:gd name="connsiteY3" fmla="*/ 472 h 1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2" h="13757">
                <a:moveTo>
                  <a:pt x="35547" y="14230"/>
                </a:moveTo>
                <a:lnTo>
                  <a:pt x="604" y="14230"/>
                </a:lnTo>
                <a:lnTo>
                  <a:pt x="604" y="472"/>
                </a:lnTo>
                <a:lnTo>
                  <a:pt x="35547" y="472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92" name="Freeform: Shape 17491">
            <a:extLst>
              <a:ext uri="{FF2B5EF4-FFF2-40B4-BE49-F238E27FC236}">
                <a16:creationId xmlns:a16="http://schemas.microsoft.com/office/drawing/2014/main" id="{488156B2-D116-5852-5E4E-698A16FB1F7A}"/>
              </a:ext>
            </a:extLst>
          </p:cNvPr>
          <p:cNvSpPr/>
          <p:nvPr/>
        </p:nvSpPr>
        <p:spPr>
          <a:xfrm>
            <a:off x="4839136" y="3551565"/>
            <a:ext cx="63640" cy="85190"/>
          </a:xfrm>
          <a:custGeom>
            <a:avLst/>
            <a:gdLst>
              <a:gd name="connsiteX0" fmla="*/ 34094 w 63640"/>
              <a:gd name="connsiteY0" fmla="*/ 85663 h 85190"/>
              <a:gd name="connsiteX1" fmla="*/ 18682 w 63640"/>
              <a:gd name="connsiteY1" fmla="*/ 83546 h 85190"/>
              <a:gd name="connsiteX2" fmla="*/ 7522 w 63640"/>
              <a:gd name="connsiteY2" fmla="*/ 77990 h 85190"/>
              <a:gd name="connsiteX3" fmla="*/ 613 w 63640"/>
              <a:gd name="connsiteY3" fmla="*/ 70318 h 85190"/>
              <a:gd name="connsiteX4" fmla="*/ 9647 w 63640"/>
              <a:gd name="connsiteY4" fmla="*/ 59339 h 85190"/>
              <a:gd name="connsiteX5" fmla="*/ 11109 w 63640"/>
              <a:gd name="connsiteY5" fmla="*/ 59339 h 85190"/>
              <a:gd name="connsiteX6" fmla="*/ 20542 w 63640"/>
              <a:gd name="connsiteY6" fmla="*/ 68201 h 85190"/>
              <a:gd name="connsiteX7" fmla="*/ 34094 w 63640"/>
              <a:gd name="connsiteY7" fmla="*/ 71509 h 85190"/>
              <a:gd name="connsiteX8" fmla="*/ 44059 w 63640"/>
              <a:gd name="connsiteY8" fmla="*/ 68731 h 85190"/>
              <a:gd name="connsiteX9" fmla="*/ 47513 w 63640"/>
              <a:gd name="connsiteY9" fmla="*/ 61058 h 85190"/>
              <a:gd name="connsiteX10" fmla="*/ 46317 w 63640"/>
              <a:gd name="connsiteY10" fmla="*/ 56164 h 85190"/>
              <a:gd name="connsiteX11" fmla="*/ 42730 w 63640"/>
              <a:gd name="connsiteY11" fmla="*/ 52724 h 85190"/>
              <a:gd name="connsiteX12" fmla="*/ 36087 w 63640"/>
              <a:gd name="connsiteY12" fmla="*/ 50343 h 85190"/>
              <a:gd name="connsiteX13" fmla="*/ 25325 w 63640"/>
              <a:gd name="connsiteY13" fmla="*/ 47830 h 85190"/>
              <a:gd name="connsiteX14" fmla="*/ 8584 w 63640"/>
              <a:gd name="connsiteY14" fmla="*/ 39496 h 85190"/>
              <a:gd name="connsiteX15" fmla="*/ 3137 w 63640"/>
              <a:gd name="connsiteY15" fmla="*/ 24019 h 85190"/>
              <a:gd name="connsiteX16" fmla="*/ 6592 w 63640"/>
              <a:gd name="connsiteY16" fmla="*/ 11717 h 85190"/>
              <a:gd name="connsiteX17" fmla="*/ 16955 w 63640"/>
              <a:gd name="connsiteY17" fmla="*/ 3383 h 85190"/>
              <a:gd name="connsiteX18" fmla="*/ 33031 w 63640"/>
              <a:gd name="connsiteY18" fmla="*/ 472 h 85190"/>
              <a:gd name="connsiteX19" fmla="*/ 49506 w 63640"/>
              <a:gd name="connsiteY19" fmla="*/ 2986 h 85190"/>
              <a:gd name="connsiteX20" fmla="*/ 61065 w 63640"/>
              <a:gd name="connsiteY20" fmla="*/ 10658 h 85190"/>
              <a:gd name="connsiteX21" fmla="*/ 52960 w 63640"/>
              <a:gd name="connsiteY21" fmla="*/ 21770 h 85190"/>
              <a:gd name="connsiteX22" fmla="*/ 51632 w 63640"/>
              <a:gd name="connsiteY22" fmla="*/ 21770 h 85190"/>
              <a:gd name="connsiteX23" fmla="*/ 43394 w 63640"/>
              <a:gd name="connsiteY23" fmla="*/ 16346 h 85190"/>
              <a:gd name="connsiteX24" fmla="*/ 33031 w 63640"/>
              <a:gd name="connsiteY24" fmla="*/ 14495 h 85190"/>
              <a:gd name="connsiteX25" fmla="*/ 22668 w 63640"/>
              <a:gd name="connsiteY25" fmla="*/ 16876 h 85190"/>
              <a:gd name="connsiteX26" fmla="*/ 19213 w 63640"/>
              <a:gd name="connsiteY26" fmla="*/ 23358 h 85190"/>
              <a:gd name="connsiteX27" fmla="*/ 21738 w 63640"/>
              <a:gd name="connsiteY27" fmla="*/ 29707 h 85190"/>
              <a:gd name="connsiteX28" fmla="*/ 30241 w 63640"/>
              <a:gd name="connsiteY28" fmla="*/ 33279 h 85190"/>
              <a:gd name="connsiteX29" fmla="*/ 41268 w 63640"/>
              <a:gd name="connsiteY29" fmla="*/ 35528 h 85190"/>
              <a:gd name="connsiteX30" fmla="*/ 58806 w 63640"/>
              <a:gd name="connsiteY30" fmla="*/ 44126 h 85190"/>
              <a:gd name="connsiteX31" fmla="*/ 64253 w 63640"/>
              <a:gd name="connsiteY31" fmla="*/ 60000 h 85190"/>
              <a:gd name="connsiteX32" fmla="*/ 60799 w 63640"/>
              <a:gd name="connsiteY32" fmla="*/ 73625 h 85190"/>
              <a:gd name="connsiteX33" fmla="*/ 50702 w 63640"/>
              <a:gd name="connsiteY33" fmla="*/ 82488 h 85190"/>
              <a:gd name="connsiteX34" fmla="*/ 34094 w 63640"/>
              <a:gd name="connsiteY34" fmla="*/ 85663 h 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3640" h="85190">
                <a:moveTo>
                  <a:pt x="34094" y="85663"/>
                </a:moveTo>
                <a:cubicBezTo>
                  <a:pt x="28314" y="85663"/>
                  <a:pt x="23199" y="84935"/>
                  <a:pt x="18682" y="83546"/>
                </a:cubicBezTo>
                <a:cubicBezTo>
                  <a:pt x="14231" y="82157"/>
                  <a:pt x="10511" y="80305"/>
                  <a:pt x="7522" y="77990"/>
                </a:cubicBezTo>
                <a:cubicBezTo>
                  <a:pt x="4499" y="75709"/>
                  <a:pt x="2207" y="73162"/>
                  <a:pt x="613" y="70318"/>
                </a:cubicBezTo>
                <a:lnTo>
                  <a:pt x="9647" y="59339"/>
                </a:lnTo>
                <a:lnTo>
                  <a:pt x="11109" y="59339"/>
                </a:lnTo>
                <a:cubicBezTo>
                  <a:pt x="13567" y="63042"/>
                  <a:pt x="16722" y="66019"/>
                  <a:pt x="20542" y="68201"/>
                </a:cubicBezTo>
                <a:cubicBezTo>
                  <a:pt x="24428" y="70417"/>
                  <a:pt x="28946" y="71509"/>
                  <a:pt x="34094" y="71509"/>
                </a:cubicBezTo>
                <a:cubicBezTo>
                  <a:pt x="38512" y="71509"/>
                  <a:pt x="41833" y="70583"/>
                  <a:pt x="44059" y="68731"/>
                </a:cubicBezTo>
                <a:cubicBezTo>
                  <a:pt x="46350" y="66879"/>
                  <a:pt x="47513" y="64332"/>
                  <a:pt x="47513" y="61058"/>
                </a:cubicBezTo>
                <a:cubicBezTo>
                  <a:pt x="47513" y="59140"/>
                  <a:pt x="47114" y="57487"/>
                  <a:pt x="46317" y="56164"/>
                </a:cubicBezTo>
                <a:cubicBezTo>
                  <a:pt x="45586" y="54841"/>
                  <a:pt x="44391" y="53717"/>
                  <a:pt x="42730" y="52724"/>
                </a:cubicBezTo>
                <a:cubicBezTo>
                  <a:pt x="41136" y="51765"/>
                  <a:pt x="38910" y="50972"/>
                  <a:pt x="36087" y="50343"/>
                </a:cubicBezTo>
                <a:lnTo>
                  <a:pt x="25325" y="47830"/>
                </a:lnTo>
                <a:cubicBezTo>
                  <a:pt x="17885" y="46176"/>
                  <a:pt x="12305" y="43398"/>
                  <a:pt x="8584" y="39496"/>
                </a:cubicBezTo>
                <a:cubicBezTo>
                  <a:pt x="4931" y="35528"/>
                  <a:pt x="3137" y="30369"/>
                  <a:pt x="3137" y="24019"/>
                </a:cubicBezTo>
                <a:cubicBezTo>
                  <a:pt x="3137" y="19356"/>
                  <a:pt x="4266" y="15255"/>
                  <a:pt x="6592" y="11717"/>
                </a:cubicBezTo>
                <a:cubicBezTo>
                  <a:pt x="8983" y="8112"/>
                  <a:pt x="12437" y="5334"/>
                  <a:pt x="16955" y="3383"/>
                </a:cubicBezTo>
                <a:cubicBezTo>
                  <a:pt x="21472" y="1465"/>
                  <a:pt x="26820" y="472"/>
                  <a:pt x="33031" y="472"/>
                </a:cubicBezTo>
                <a:cubicBezTo>
                  <a:pt x="39475" y="472"/>
                  <a:pt x="44989" y="1332"/>
                  <a:pt x="49506" y="2986"/>
                </a:cubicBezTo>
                <a:cubicBezTo>
                  <a:pt x="54090" y="4673"/>
                  <a:pt x="57943" y="7219"/>
                  <a:pt x="61065" y="10658"/>
                </a:cubicBezTo>
                <a:lnTo>
                  <a:pt x="52960" y="21770"/>
                </a:lnTo>
                <a:lnTo>
                  <a:pt x="51632" y="21770"/>
                </a:lnTo>
                <a:cubicBezTo>
                  <a:pt x="49240" y="19389"/>
                  <a:pt x="46483" y="17603"/>
                  <a:pt x="43394" y="16346"/>
                </a:cubicBezTo>
                <a:cubicBezTo>
                  <a:pt x="40372" y="15123"/>
                  <a:pt x="36917" y="14495"/>
                  <a:pt x="33031" y="14495"/>
                </a:cubicBezTo>
                <a:cubicBezTo>
                  <a:pt x="28514" y="14495"/>
                  <a:pt x="25059" y="15288"/>
                  <a:pt x="22668" y="16876"/>
                </a:cubicBezTo>
                <a:cubicBezTo>
                  <a:pt x="20343" y="18463"/>
                  <a:pt x="19213" y="20646"/>
                  <a:pt x="19213" y="23358"/>
                </a:cubicBezTo>
                <a:cubicBezTo>
                  <a:pt x="19213" y="26003"/>
                  <a:pt x="20044" y="28120"/>
                  <a:pt x="21738" y="29707"/>
                </a:cubicBezTo>
                <a:cubicBezTo>
                  <a:pt x="23399" y="31228"/>
                  <a:pt x="26255" y="32419"/>
                  <a:pt x="30241" y="33279"/>
                </a:cubicBezTo>
                <a:lnTo>
                  <a:pt x="41268" y="35528"/>
                </a:lnTo>
                <a:cubicBezTo>
                  <a:pt x="49307" y="37214"/>
                  <a:pt x="55152" y="40091"/>
                  <a:pt x="58806" y="44126"/>
                </a:cubicBezTo>
                <a:cubicBezTo>
                  <a:pt x="62427" y="48194"/>
                  <a:pt x="64253" y="53485"/>
                  <a:pt x="64253" y="60000"/>
                </a:cubicBezTo>
                <a:cubicBezTo>
                  <a:pt x="64253" y="65225"/>
                  <a:pt x="63091" y="69756"/>
                  <a:pt x="60799" y="73625"/>
                </a:cubicBezTo>
                <a:cubicBezTo>
                  <a:pt x="58574" y="77428"/>
                  <a:pt x="55219" y="80372"/>
                  <a:pt x="50702" y="82488"/>
                </a:cubicBezTo>
                <a:cubicBezTo>
                  <a:pt x="46251" y="84605"/>
                  <a:pt x="40737" y="85663"/>
                  <a:pt x="34094" y="8566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93" name="Freeform: Shape 17492">
            <a:extLst>
              <a:ext uri="{FF2B5EF4-FFF2-40B4-BE49-F238E27FC236}">
                <a16:creationId xmlns:a16="http://schemas.microsoft.com/office/drawing/2014/main" id="{27CD1C55-9509-C859-1020-551BFD3A2E75}"/>
              </a:ext>
            </a:extLst>
          </p:cNvPr>
          <p:cNvSpPr/>
          <p:nvPr/>
        </p:nvSpPr>
        <p:spPr>
          <a:xfrm>
            <a:off x="4912838" y="3571937"/>
            <a:ext cx="57927" cy="64818"/>
          </a:xfrm>
          <a:custGeom>
            <a:avLst/>
            <a:gdLst>
              <a:gd name="connsiteX0" fmla="*/ 57087 w 57927"/>
              <a:gd name="connsiteY0" fmla="*/ 36454 h 64818"/>
              <a:gd name="connsiteX1" fmla="*/ 16697 w 57927"/>
              <a:gd name="connsiteY1" fmla="*/ 36454 h 64818"/>
              <a:gd name="connsiteX2" fmla="*/ 21348 w 57927"/>
              <a:gd name="connsiteY2" fmla="*/ 48227 h 64818"/>
              <a:gd name="connsiteX3" fmla="*/ 32242 w 57927"/>
              <a:gd name="connsiteY3" fmla="*/ 51931 h 64818"/>
              <a:gd name="connsiteX4" fmla="*/ 41011 w 57927"/>
              <a:gd name="connsiteY4" fmla="*/ 49946 h 64818"/>
              <a:gd name="connsiteX5" fmla="*/ 46458 w 57927"/>
              <a:gd name="connsiteY5" fmla="*/ 43861 h 64818"/>
              <a:gd name="connsiteX6" fmla="*/ 47654 w 57927"/>
              <a:gd name="connsiteY6" fmla="*/ 43861 h 64818"/>
              <a:gd name="connsiteX7" fmla="*/ 58017 w 57927"/>
              <a:gd name="connsiteY7" fmla="*/ 50608 h 64818"/>
              <a:gd name="connsiteX8" fmla="*/ 48717 w 57927"/>
              <a:gd name="connsiteY8" fmla="*/ 61190 h 64818"/>
              <a:gd name="connsiteX9" fmla="*/ 32242 w 57927"/>
              <a:gd name="connsiteY9" fmla="*/ 65291 h 64818"/>
              <a:gd name="connsiteX10" fmla="*/ 15369 w 57927"/>
              <a:gd name="connsiteY10" fmla="*/ 61587 h 64818"/>
              <a:gd name="connsiteX11" fmla="*/ 4474 w 57927"/>
              <a:gd name="connsiteY11" fmla="*/ 50608 h 64818"/>
              <a:gd name="connsiteX12" fmla="*/ 621 w 57927"/>
              <a:gd name="connsiteY12" fmla="*/ 32882 h 64818"/>
              <a:gd name="connsiteX13" fmla="*/ 4607 w 57927"/>
              <a:gd name="connsiteY13" fmla="*/ 15024 h 64818"/>
              <a:gd name="connsiteX14" fmla="*/ 15635 w 57927"/>
              <a:gd name="connsiteY14" fmla="*/ 4044 h 64818"/>
              <a:gd name="connsiteX15" fmla="*/ 31047 w 57927"/>
              <a:gd name="connsiteY15" fmla="*/ 472 h 64818"/>
              <a:gd name="connsiteX16" fmla="*/ 51507 w 57927"/>
              <a:gd name="connsiteY16" fmla="*/ 7483 h 64818"/>
              <a:gd name="connsiteX17" fmla="*/ 58549 w 57927"/>
              <a:gd name="connsiteY17" fmla="*/ 28120 h 64818"/>
              <a:gd name="connsiteX18" fmla="*/ 58283 w 57927"/>
              <a:gd name="connsiteY18" fmla="*/ 35660 h 64818"/>
              <a:gd name="connsiteX19" fmla="*/ 43535 w 57927"/>
              <a:gd name="connsiteY19" fmla="*/ 26268 h 64818"/>
              <a:gd name="connsiteX20" fmla="*/ 40081 w 57927"/>
              <a:gd name="connsiteY20" fmla="*/ 15950 h 64818"/>
              <a:gd name="connsiteX21" fmla="*/ 31047 w 57927"/>
              <a:gd name="connsiteY21" fmla="*/ 12643 h 64818"/>
              <a:gd name="connsiteX22" fmla="*/ 17096 w 57927"/>
              <a:gd name="connsiteY22" fmla="*/ 2626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7087" y="36454"/>
                </a:moveTo>
                <a:lnTo>
                  <a:pt x="16697" y="36454"/>
                </a:lnTo>
                <a:cubicBezTo>
                  <a:pt x="17129" y="41844"/>
                  <a:pt x="18690" y="45779"/>
                  <a:pt x="21348" y="48227"/>
                </a:cubicBezTo>
                <a:cubicBezTo>
                  <a:pt x="24005" y="50707"/>
                  <a:pt x="27625" y="51931"/>
                  <a:pt x="32242" y="51931"/>
                </a:cubicBezTo>
                <a:cubicBezTo>
                  <a:pt x="35863" y="51931"/>
                  <a:pt x="38786" y="51269"/>
                  <a:pt x="41011" y="49946"/>
                </a:cubicBezTo>
                <a:cubicBezTo>
                  <a:pt x="43203" y="48624"/>
                  <a:pt x="45030" y="46606"/>
                  <a:pt x="46458" y="43861"/>
                </a:cubicBezTo>
                <a:lnTo>
                  <a:pt x="47654" y="43861"/>
                </a:lnTo>
                <a:lnTo>
                  <a:pt x="58017" y="50608"/>
                </a:lnTo>
                <a:cubicBezTo>
                  <a:pt x="55958" y="54940"/>
                  <a:pt x="52869" y="58479"/>
                  <a:pt x="48717" y="61190"/>
                </a:cubicBezTo>
                <a:cubicBezTo>
                  <a:pt x="44632" y="63935"/>
                  <a:pt x="39151" y="65291"/>
                  <a:pt x="32242" y="65291"/>
                </a:cubicBezTo>
                <a:cubicBezTo>
                  <a:pt x="25765" y="65291"/>
                  <a:pt x="20152" y="64068"/>
                  <a:pt x="15369" y="61587"/>
                </a:cubicBezTo>
                <a:cubicBezTo>
                  <a:pt x="10652" y="59140"/>
                  <a:pt x="7032" y="55469"/>
                  <a:pt x="4474" y="50608"/>
                </a:cubicBezTo>
                <a:cubicBezTo>
                  <a:pt x="1883" y="45779"/>
                  <a:pt x="621" y="39860"/>
                  <a:pt x="621" y="32882"/>
                </a:cubicBezTo>
                <a:cubicBezTo>
                  <a:pt x="621" y="25838"/>
                  <a:pt x="1950" y="19885"/>
                  <a:pt x="4607" y="15024"/>
                </a:cubicBezTo>
                <a:cubicBezTo>
                  <a:pt x="7331" y="10096"/>
                  <a:pt x="11018" y="6425"/>
                  <a:pt x="15635" y="4044"/>
                </a:cubicBezTo>
                <a:cubicBezTo>
                  <a:pt x="20218" y="1663"/>
                  <a:pt x="25367" y="472"/>
                  <a:pt x="31047" y="472"/>
                </a:cubicBezTo>
                <a:cubicBezTo>
                  <a:pt x="39981" y="472"/>
                  <a:pt x="46791" y="2820"/>
                  <a:pt x="51507" y="7483"/>
                </a:cubicBezTo>
                <a:cubicBezTo>
                  <a:pt x="56191" y="12180"/>
                  <a:pt x="58549" y="19058"/>
                  <a:pt x="58549" y="28120"/>
                </a:cubicBezTo>
                <a:cubicBezTo>
                  <a:pt x="58549" y="31394"/>
                  <a:pt x="58449" y="33907"/>
                  <a:pt x="58283" y="35660"/>
                </a:cubicBezTo>
                <a:close/>
                <a:moveTo>
                  <a:pt x="43535" y="26268"/>
                </a:moveTo>
                <a:cubicBezTo>
                  <a:pt x="43336" y="21505"/>
                  <a:pt x="42207" y="18066"/>
                  <a:pt x="40081" y="15950"/>
                </a:cubicBezTo>
                <a:cubicBezTo>
                  <a:pt x="38022" y="13767"/>
                  <a:pt x="35032" y="12643"/>
                  <a:pt x="31047" y="12643"/>
                </a:cubicBezTo>
                <a:cubicBezTo>
                  <a:pt x="23141" y="12643"/>
                  <a:pt x="18491" y="17206"/>
                  <a:pt x="17096" y="2626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94" name="Freeform: Shape 17493">
            <a:extLst>
              <a:ext uri="{FF2B5EF4-FFF2-40B4-BE49-F238E27FC236}">
                <a16:creationId xmlns:a16="http://schemas.microsoft.com/office/drawing/2014/main" id="{2552F288-2A5B-76A5-EB54-AFDFBD2F7992}"/>
              </a:ext>
            </a:extLst>
          </p:cNvPr>
          <p:cNvSpPr/>
          <p:nvPr/>
        </p:nvSpPr>
        <p:spPr>
          <a:xfrm>
            <a:off x="4984496" y="3571937"/>
            <a:ext cx="56333" cy="63628"/>
          </a:xfrm>
          <a:custGeom>
            <a:avLst/>
            <a:gdLst>
              <a:gd name="connsiteX0" fmla="*/ 629 w 56333"/>
              <a:gd name="connsiteY0" fmla="*/ 64101 h 63628"/>
              <a:gd name="connsiteX1" fmla="*/ 629 w 56333"/>
              <a:gd name="connsiteY1" fmla="*/ 1663 h 63628"/>
              <a:gd name="connsiteX2" fmla="*/ 15775 w 56333"/>
              <a:gd name="connsiteY2" fmla="*/ 1663 h 63628"/>
              <a:gd name="connsiteX3" fmla="*/ 15775 w 56333"/>
              <a:gd name="connsiteY3" fmla="*/ 10790 h 63628"/>
              <a:gd name="connsiteX4" fmla="*/ 16971 w 56333"/>
              <a:gd name="connsiteY4" fmla="*/ 11055 h 63628"/>
              <a:gd name="connsiteX5" fmla="*/ 35970 w 56333"/>
              <a:gd name="connsiteY5" fmla="*/ 472 h 63628"/>
              <a:gd name="connsiteX6" fmla="*/ 51914 w 56333"/>
              <a:gd name="connsiteY6" fmla="*/ 6425 h 63628"/>
              <a:gd name="connsiteX7" fmla="*/ 56963 w 56333"/>
              <a:gd name="connsiteY7" fmla="*/ 23490 h 63628"/>
              <a:gd name="connsiteX8" fmla="*/ 56963 w 56333"/>
              <a:gd name="connsiteY8" fmla="*/ 64101 h 63628"/>
              <a:gd name="connsiteX9" fmla="*/ 41285 w 56333"/>
              <a:gd name="connsiteY9" fmla="*/ 64101 h 63628"/>
              <a:gd name="connsiteX10" fmla="*/ 41285 w 56333"/>
              <a:gd name="connsiteY10" fmla="*/ 25474 h 63628"/>
              <a:gd name="connsiteX11" fmla="*/ 38761 w 56333"/>
              <a:gd name="connsiteY11" fmla="*/ 16479 h 63628"/>
              <a:gd name="connsiteX12" fmla="*/ 30789 w 56333"/>
              <a:gd name="connsiteY12" fmla="*/ 13701 h 63628"/>
              <a:gd name="connsiteX13" fmla="*/ 20160 w 56333"/>
              <a:gd name="connsiteY13" fmla="*/ 18066 h 63628"/>
              <a:gd name="connsiteX14" fmla="*/ 16440 w 56333"/>
              <a:gd name="connsiteY14" fmla="*/ 31691 h 63628"/>
              <a:gd name="connsiteX15" fmla="*/ 16440 w 56333"/>
              <a:gd name="connsiteY15" fmla="*/ 64101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629" y="64101"/>
                </a:moveTo>
                <a:lnTo>
                  <a:pt x="629" y="1663"/>
                </a:lnTo>
                <a:lnTo>
                  <a:pt x="15775" y="1663"/>
                </a:lnTo>
                <a:lnTo>
                  <a:pt x="15775" y="10790"/>
                </a:lnTo>
                <a:lnTo>
                  <a:pt x="16971" y="11055"/>
                </a:lnTo>
                <a:cubicBezTo>
                  <a:pt x="20857" y="4011"/>
                  <a:pt x="27202" y="472"/>
                  <a:pt x="35970" y="472"/>
                </a:cubicBezTo>
                <a:cubicBezTo>
                  <a:pt x="43211" y="472"/>
                  <a:pt x="48526" y="2457"/>
                  <a:pt x="51914" y="6425"/>
                </a:cubicBezTo>
                <a:cubicBezTo>
                  <a:pt x="55269" y="10328"/>
                  <a:pt x="56963" y="16016"/>
                  <a:pt x="56963" y="23490"/>
                </a:cubicBezTo>
                <a:lnTo>
                  <a:pt x="56963" y="64101"/>
                </a:lnTo>
                <a:lnTo>
                  <a:pt x="41285" y="64101"/>
                </a:lnTo>
                <a:lnTo>
                  <a:pt x="41285" y="25474"/>
                </a:lnTo>
                <a:cubicBezTo>
                  <a:pt x="41285" y="21241"/>
                  <a:pt x="40421" y="18265"/>
                  <a:pt x="38761" y="16479"/>
                </a:cubicBezTo>
                <a:cubicBezTo>
                  <a:pt x="37067" y="14627"/>
                  <a:pt x="34409" y="13701"/>
                  <a:pt x="30789" y="13701"/>
                </a:cubicBezTo>
                <a:cubicBezTo>
                  <a:pt x="26271" y="13701"/>
                  <a:pt x="22717" y="15156"/>
                  <a:pt x="20160" y="18066"/>
                </a:cubicBezTo>
                <a:cubicBezTo>
                  <a:pt x="17669" y="20976"/>
                  <a:pt x="16440" y="25540"/>
                  <a:pt x="16440" y="31691"/>
                </a:cubicBezTo>
                <a:lnTo>
                  <a:pt x="16440" y="6410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95" name="Freeform: Shape 17494">
            <a:extLst>
              <a:ext uri="{FF2B5EF4-FFF2-40B4-BE49-F238E27FC236}">
                <a16:creationId xmlns:a16="http://schemas.microsoft.com/office/drawing/2014/main" id="{CB0EB875-0C16-D40E-9873-4660E4630A8E}"/>
              </a:ext>
            </a:extLst>
          </p:cNvPr>
          <p:cNvSpPr/>
          <p:nvPr/>
        </p:nvSpPr>
        <p:spPr>
          <a:xfrm>
            <a:off x="5051736" y="3571937"/>
            <a:ext cx="51284" cy="64818"/>
          </a:xfrm>
          <a:custGeom>
            <a:avLst/>
            <a:gdLst>
              <a:gd name="connsiteX0" fmla="*/ 27210 w 51284"/>
              <a:gd name="connsiteY0" fmla="*/ 65291 h 64818"/>
              <a:gd name="connsiteX1" fmla="*/ 15385 w 51284"/>
              <a:gd name="connsiteY1" fmla="*/ 63836 h 64818"/>
              <a:gd name="connsiteX2" fmla="*/ 6218 w 51284"/>
              <a:gd name="connsiteY2" fmla="*/ 59603 h 64818"/>
              <a:gd name="connsiteX3" fmla="*/ 638 w 51284"/>
              <a:gd name="connsiteY3" fmla="*/ 53650 h 64818"/>
              <a:gd name="connsiteX4" fmla="*/ 9407 w 51284"/>
              <a:gd name="connsiteY4" fmla="*/ 44258 h 64818"/>
              <a:gd name="connsiteX5" fmla="*/ 10602 w 51284"/>
              <a:gd name="connsiteY5" fmla="*/ 44258 h 64818"/>
              <a:gd name="connsiteX6" fmla="*/ 18043 w 51284"/>
              <a:gd name="connsiteY6" fmla="*/ 50475 h 64818"/>
              <a:gd name="connsiteX7" fmla="*/ 27343 w 51284"/>
              <a:gd name="connsiteY7" fmla="*/ 52592 h 64818"/>
              <a:gd name="connsiteX8" fmla="*/ 34252 w 51284"/>
              <a:gd name="connsiteY8" fmla="*/ 51005 h 64818"/>
              <a:gd name="connsiteX9" fmla="*/ 36643 w 51284"/>
              <a:gd name="connsiteY9" fmla="*/ 46242 h 64818"/>
              <a:gd name="connsiteX10" fmla="*/ 34916 w 51284"/>
              <a:gd name="connsiteY10" fmla="*/ 42274 h 64818"/>
              <a:gd name="connsiteX11" fmla="*/ 29469 w 51284"/>
              <a:gd name="connsiteY11" fmla="*/ 39761 h 64818"/>
              <a:gd name="connsiteX12" fmla="*/ 21231 w 51284"/>
              <a:gd name="connsiteY12" fmla="*/ 37776 h 64818"/>
              <a:gd name="connsiteX13" fmla="*/ 7547 w 51284"/>
              <a:gd name="connsiteY13" fmla="*/ 31030 h 64818"/>
              <a:gd name="connsiteX14" fmla="*/ 3295 w 51284"/>
              <a:gd name="connsiteY14" fmla="*/ 19389 h 64818"/>
              <a:gd name="connsiteX15" fmla="*/ 6218 w 51284"/>
              <a:gd name="connsiteY15" fmla="*/ 9335 h 64818"/>
              <a:gd name="connsiteX16" fmla="*/ 14588 w 51284"/>
              <a:gd name="connsiteY16" fmla="*/ 2721 h 64818"/>
              <a:gd name="connsiteX17" fmla="*/ 27343 w 51284"/>
              <a:gd name="connsiteY17" fmla="*/ 472 h 64818"/>
              <a:gd name="connsiteX18" fmla="*/ 41426 w 51284"/>
              <a:gd name="connsiteY18" fmla="*/ 2986 h 64818"/>
              <a:gd name="connsiteX19" fmla="*/ 50062 w 51284"/>
              <a:gd name="connsiteY19" fmla="*/ 9335 h 64818"/>
              <a:gd name="connsiteX20" fmla="*/ 41692 w 51284"/>
              <a:gd name="connsiteY20" fmla="*/ 18463 h 64818"/>
              <a:gd name="connsiteX21" fmla="*/ 40496 w 51284"/>
              <a:gd name="connsiteY21" fmla="*/ 18463 h 64818"/>
              <a:gd name="connsiteX22" fmla="*/ 34518 w 51284"/>
              <a:gd name="connsiteY22" fmla="*/ 14230 h 64818"/>
              <a:gd name="connsiteX23" fmla="*/ 27343 w 51284"/>
              <a:gd name="connsiteY23" fmla="*/ 12775 h 64818"/>
              <a:gd name="connsiteX24" fmla="*/ 18043 w 51284"/>
              <a:gd name="connsiteY24" fmla="*/ 18595 h 64818"/>
              <a:gd name="connsiteX25" fmla="*/ 19770 w 51284"/>
              <a:gd name="connsiteY25" fmla="*/ 22564 h 64818"/>
              <a:gd name="connsiteX26" fmla="*/ 25882 w 51284"/>
              <a:gd name="connsiteY26" fmla="*/ 25077 h 64818"/>
              <a:gd name="connsiteX27" fmla="*/ 33587 w 51284"/>
              <a:gd name="connsiteY27" fmla="*/ 26664 h 64818"/>
              <a:gd name="connsiteX28" fmla="*/ 47538 w 51284"/>
              <a:gd name="connsiteY28" fmla="*/ 33279 h 64818"/>
              <a:gd name="connsiteX29" fmla="*/ 51922 w 51284"/>
              <a:gd name="connsiteY29" fmla="*/ 45316 h 64818"/>
              <a:gd name="connsiteX30" fmla="*/ 48999 w 51284"/>
              <a:gd name="connsiteY30" fmla="*/ 55899 h 64818"/>
              <a:gd name="connsiteX31" fmla="*/ 40496 w 51284"/>
              <a:gd name="connsiteY31" fmla="*/ 62910 h 64818"/>
              <a:gd name="connsiteX32" fmla="*/ 27210 w 51284"/>
              <a:gd name="connsiteY32" fmla="*/ 65291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210" y="65291"/>
                </a:moveTo>
                <a:cubicBezTo>
                  <a:pt x="22959" y="65291"/>
                  <a:pt x="19006" y="64795"/>
                  <a:pt x="15385" y="63836"/>
                </a:cubicBezTo>
                <a:cubicBezTo>
                  <a:pt x="11831" y="62778"/>
                  <a:pt x="8776" y="61389"/>
                  <a:pt x="6218" y="59603"/>
                </a:cubicBezTo>
                <a:cubicBezTo>
                  <a:pt x="3727" y="57850"/>
                  <a:pt x="1867" y="55866"/>
                  <a:pt x="638" y="53650"/>
                </a:cubicBezTo>
                <a:lnTo>
                  <a:pt x="9407" y="44258"/>
                </a:lnTo>
                <a:lnTo>
                  <a:pt x="10602" y="44258"/>
                </a:lnTo>
                <a:cubicBezTo>
                  <a:pt x="12728" y="47003"/>
                  <a:pt x="15186" y="49087"/>
                  <a:pt x="18043" y="50475"/>
                </a:cubicBezTo>
                <a:cubicBezTo>
                  <a:pt x="20866" y="51898"/>
                  <a:pt x="23955" y="52592"/>
                  <a:pt x="27343" y="52592"/>
                </a:cubicBezTo>
                <a:cubicBezTo>
                  <a:pt x="30432" y="52592"/>
                  <a:pt x="32724" y="52063"/>
                  <a:pt x="34252" y="51005"/>
                </a:cubicBezTo>
                <a:cubicBezTo>
                  <a:pt x="35846" y="49880"/>
                  <a:pt x="36643" y="48293"/>
                  <a:pt x="36643" y="46242"/>
                </a:cubicBezTo>
                <a:cubicBezTo>
                  <a:pt x="36643" y="44655"/>
                  <a:pt x="36045" y="43332"/>
                  <a:pt x="34916" y="42274"/>
                </a:cubicBezTo>
                <a:cubicBezTo>
                  <a:pt x="33754" y="41216"/>
                  <a:pt x="31927" y="40389"/>
                  <a:pt x="29469" y="39761"/>
                </a:cubicBezTo>
                <a:lnTo>
                  <a:pt x="21231" y="37776"/>
                </a:lnTo>
                <a:cubicBezTo>
                  <a:pt x="14920" y="36288"/>
                  <a:pt x="10370" y="34039"/>
                  <a:pt x="7547" y="31030"/>
                </a:cubicBezTo>
                <a:cubicBezTo>
                  <a:pt x="4690" y="27954"/>
                  <a:pt x="3295" y="24085"/>
                  <a:pt x="3295" y="19389"/>
                </a:cubicBezTo>
                <a:cubicBezTo>
                  <a:pt x="3295" y="15520"/>
                  <a:pt x="4258" y="12180"/>
                  <a:pt x="6218" y="9335"/>
                </a:cubicBezTo>
                <a:cubicBezTo>
                  <a:pt x="8244" y="6425"/>
                  <a:pt x="11034" y="4243"/>
                  <a:pt x="14588" y="2721"/>
                </a:cubicBezTo>
                <a:cubicBezTo>
                  <a:pt x="18209" y="1233"/>
                  <a:pt x="22460" y="472"/>
                  <a:pt x="27343" y="472"/>
                </a:cubicBezTo>
                <a:cubicBezTo>
                  <a:pt x="32990" y="472"/>
                  <a:pt x="37706" y="1332"/>
                  <a:pt x="41426" y="2986"/>
                </a:cubicBezTo>
                <a:cubicBezTo>
                  <a:pt x="45146" y="4573"/>
                  <a:pt x="48003" y="6690"/>
                  <a:pt x="50062" y="9335"/>
                </a:cubicBezTo>
                <a:lnTo>
                  <a:pt x="41692" y="18463"/>
                </a:lnTo>
                <a:lnTo>
                  <a:pt x="40496" y="18463"/>
                </a:lnTo>
                <a:cubicBezTo>
                  <a:pt x="38703" y="16545"/>
                  <a:pt x="36710" y="15123"/>
                  <a:pt x="34518" y="14230"/>
                </a:cubicBezTo>
                <a:cubicBezTo>
                  <a:pt x="32392" y="13271"/>
                  <a:pt x="30000" y="12775"/>
                  <a:pt x="27343" y="12775"/>
                </a:cubicBezTo>
                <a:cubicBezTo>
                  <a:pt x="21132" y="12775"/>
                  <a:pt x="18043" y="14726"/>
                  <a:pt x="18043" y="18595"/>
                </a:cubicBezTo>
                <a:cubicBezTo>
                  <a:pt x="18043" y="20183"/>
                  <a:pt x="18607" y="21505"/>
                  <a:pt x="19770" y="22564"/>
                </a:cubicBezTo>
                <a:cubicBezTo>
                  <a:pt x="20899" y="23556"/>
                  <a:pt x="22959" y="24383"/>
                  <a:pt x="25882" y="25077"/>
                </a:cubicBezTo>
                <a:lnTo>
                  <a:pt x="33587" y="26664"/>
                </a:lnTo>
                <a:cubicBezTo>
                  <a:pt x="39965" y="28087"/>
                  <a:pt x="44615" y="30302"/>
                  <a:pt x="47538" y="33279"/>
                </a:cubicBezTo>
                <a:cubicBezTo>
                  <a:pt x="50461" y="36288"/>
                  <a:pt x="51922" y="40290"/>
                  <a:pt x="51922" y="45316"/>
                </a:cubicBezTo>
                <a:cubicBezTo>
                  <a:pt x="51922" y="49285"/>
                  <a:pt x="50926" y="52824"/>
                  <a:pt x="48999" y="55899"/>
                </a:cubicBezTo>
                <a:cubicBezTo>
                  <a:pt x="47040" y="58909"/>
                  <a:pt x="44216" y="61257"/>
                  <a:pt x="40496" y="62910"/>
                </a:cubicBezTo>
                <a:cubicBezTo>
                  <a:pt x="36776" y="64498"/>
                  <a:pt x="32325" y="65291"/>
                  <a:pt x="27210" y="6529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96" name="Freeform: Shape 17495">
            <a:extLst>
              <a:ext uri="{FF2B5EF4-FFF2-40B4-BE49-F238E27FC236}">
                <a16:creationId xmlns:a16="http://schemas.microsoft.com/office/drawing/2014/main" id="{ADC5DE8D-DD66-AB9B-5033-7320F667DF2B}"/>
              </a:ext>
            </a:extLst>
          </p:cNvPr>
          <p:cNvSpPr/>
          <p:nvPr/>
        </p:nvSpPr>
        <p:spPr>
          <a:xfrm>
            <a:off x="5112381" y="3571937"/>
            <a:ext cx="61780" cy="64818"/>
          </a:xfrm>
          <a:custGeom>
            <a:avLst/>
            <a:gdLst>
              <a:gd name="connsiteX0" fmla="*/ 31469 w 61780"/>
              <a:gd name="connsiteY0" fmla="*/ 65291 h 64818"/>
              <a:gd name="connsiteX1" fmla="*/ 15259 w 61780"/>
              <a:gd name="connsiteY1" fmla="*/ 61587 h 64818"/>
              <a:gd name="connsiteX2" fmla="*/ 4498 w 61780"/>
              <a:gd name="connsiteY2" fmla="*/ 50475 h 64818"/>
              <a:gd name="connsiteX3" fmla="*/ 645 w 61780"/>
              <a:gd name="connsiteY3" fmla="*/ 32882 h 64818"/>
              <a:gd name="connsiteX4" fmla="*/ 4498 w 61780"/>
              <a:gd name="connsiteY4" fmla="*/ 15288 h 64818"/>
              <a:gd name="connsiteX5" fmla="*/ 15259 w 61780"/>
              <a:gd name="connsiteY5" fmla="*/ 4309 h 64818"/>
              <a:gd name="connsiteX6" fmla="*/ 31469 w 61780"/>
              <a:gd name="connsiteY6" fmla="*/ 472 h 64818"/>
              <a:gd name="connsiteX7" fmla="*/ 47678 w 61780"/>
              <a:gd name="connsiteY7" fmla="*/ 4309 h 64818"/>
              <a:gd name="connsiteX8" fmla="*/ 58572 w 61780"/>
              <a:gd name="connsiteY8" fmla="*/ 15288 h 64818"/>
              <a:gd name="connsiteX9" fmla="*/ 62425 w 61780"/>
              <a:gd name="connsiteY9" fmla="*/ 32882 h 64818"/>
              <a:gd name="connsiteX10" fmla="*/ 58572 w 61780"/>
              <a:gd name="connsiteY10" fmla="*/ 50475 h 64818"/>
              <a:gd name="connsiteX11" fmla="*/ 47678 w 61780"/>
              <a:gd name="connsiteY11" fmla="*/ 61587 h 64818"/>
              <a:gd name="connsiteX12" fmla="*/ 31469 w 61780"/>
              <a:gd name="connsiteY12" fmla="*/ 65291 h 64818"/>
              <a:gd name="connsiteX13" fmla="*/ 31469 w 61780"/>
              <a:gd name="connsiteY13" fmla="*/ 51931 h 64818"/>
              <a:gd name="connsiteX14" fmla="*/ 46216 w 61780"/>
              <a:gd name="connsiteY14" fmla="*/ 32882 h 64818"/>
              <a:gd name="connsiteX15" fmla="*/ 42363 w 61780"/>
              <a:gd name="connsiteY15" fmla="*/ 18331 h 64818"/>
              <a:gd name="connsiteX16" fmla="*/ 31469 w 61780"/>
              <a:gd name="connsiteY16" fmla="*/ 13701 h 64818"/>
              <a:gd name="connsiteX17" fmla="*/ 16854 w 61780"/>
              <a:gd name="connsiteY17" fmla="*/ 32882 h 64818"/>
              <a:gd name="connsiteX18" fmla="*/ 31469 w 61780"/>
              <a:gd name="connsiteY18" fmla="*/ 51931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1469" y="65291"/>
                </a:moveTo>
                <a:cubicBezTo>
                  <a:pt x="25357" y="65291"/>
                  <a:pt x="19943" y="64068"/>
                  <a:pt x="15259" y="61587"/>
                </a:cubicBezTo>
                <a:cubicBezTo>
                  <a:pt x="10642" y="59041"/>
                  <a:pt x="7055" y="55337"/>
                  <a:pt x="4498" y="50475"/>
                </a:cubicBezTo>
                <a:cubicBezTo>
                  <a:pt x="1907" y="45647"/>
                  <a:pt x="645" y="39761"/>
                  <a:pt x="645" y="32882"/>
                </a:cubicBezTo>
                <a:cubicBezTo>
                  <a:pt x="645" y="26003"/>
                  <a:pt x="1907" y="20150"/>
                  <a:pt x="4498" y="15288"/>
                </a:cubicBezTo>
                <a:cubicBezTo>
                  <a:pt x="7055" y="10460"/>
                  <a:pt x="10642" y="6789"/>
                  <a:pt x="15259" y="4309"/>
                </a:cubicBezTo>
                <a:cubicBezTo>
                  <a:pt x="19943" y="1762"/>
                  <a:pt x="25357" y="472"/>
                  <a:pt x="31469" y="472"/>
                </a:cubicBezTo>
                <a:cubicBezTo>
                  <a:pt x="37647" y="472"/>
                  <a:pt x="43061" y="1762"/>
                  <a:pt x="47678" y="4309"/>
                </a:cubicBezTo>
                <a:cubicBezTo>
                  <a:pt x="52361" y="6789"/>
                  <a:pt x="55981" y="10460"/>
                  <a:pt x="58572" y="15288"/>
                </a:cubicBezTo>
                <a:cubicBezTo>
                  <a:pt x="61130" y="20150"/>
                  <a:pt x="62425" y="26003"/>
                  <a:pt x="62425" y="32882"/>
                </a:cubicBezTo>
                <a:cubicBezTo>
                  <a:pt x="62425" y="39761"/>
                  <a:pt x="61130" y="45647"/>
                  <a:pt x="58572" y="50475"/>
                </a:cubicBezTo>
                <a:cubicBezTo>
                  <a:pt x="55981" y="55337"/>
                  <a:pt x="52361" y="59041"/>
                  <a:pt x="47678" y="61587"/>
                </a:cubicBezTo>
                <a:cubicBezTo>
                  <a:pt x="43061" y="64068"/>
                  <a:pt x="37647" y="65291"/>
                  <a:pt x="31469" y="65291"/>
                </a:cubicBezTo>
                <a:close/>
                <a:moveTo>
                  <a:pt x="31469" y="51931"/>
                </a:moveTo>
                <a:cubicBezTo>
                  <a:pt x="41300" y="51931"/>
                  <a:pt x="46216" y="45581"/>
                  <a:pt x="46216" y="32882"/>
                </a:cubicBezTo>
                <a:cubicBezTo>
                  <a:pt x="46216" y="26268"/>
                  <a:pt x="44921" y="21439"/>
                  <a:pt x="42363" y="18331"/>
                </a:cubicBezTo>
                <a:cubicBezTo>
                  <a:pt x="39872" y="15255"/>
                  <a:pt x="36252" y="13701"/>
                  <a:pt x="31469" y="13701"/>
                </a:cubicBezTo>
                <a:cubicBezTo>
                  <a:pt x="21703" y="13701"/>
                  <a:pt x="16854" y="20117"/>
                  <a:pt x="16854" y="32882"/>
                </a:cubicBezTo>
                <a:cubicBezTo>
                  <a:pt x="16854" y="45581"/>
                  <a:pt x="21703" y="51931"/>
                  <a:pt x="31469" y="5193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97" name="Freeform: Shape 17496">
            <a:extLst>
              <a:ext uri="{FF2B5EF4-FFF2-40B4-BE49-F238E27FC236}">
                <a16:creationId xmlns:a16="http://schemas.microsoft.com/office/drawing/2014/main" id="{C20E88D1-E6AB-BC45-7DD6-38A42E0E21D4}"/>
              </a:ext>
            </a:extLst>
          </p:cNvPr>
          <p:cNvSpPr/>
          <p:nvPr/>
        </p:nvSpPr>
        <p:spPr>
          <a:xfrm>
            <a:off x="5188750" y="3572466"/>
            <a:ext cx="39592" cy="63099"/>
          </a:xfrm>
          <a:custGeom>
            <a:avLst/>
            <a:gdLst>
              <a:gd name="connsiteX0" fmla="*/ 653 w 39592"/>
              <a:gd name="connsiteY0" fmla="*/ 63572 h 63099"/>
              <a:gd name="connsiteX1" fmla="*/ 653 w 39592"/>
              <a:gd name="connsiteY1" fmla="*/ 1134 h 63099"/>
              <a:gd name="connsiteX2" fmla="*/ 15932 w 39592"/>
              <a:gd name="connsiteY2" fmla="*/ 1134 h 63099"/>
              <a:gd name="connsiteX3" fmla="*/ 15932 w 39592"/>
              <a:gd name="connsiteY3" fmla="*/ 10394 h 63099"/>
              <a:gd name="connsiteX4" fmla="*/ 17128 w 39592"/>
              <a:gd name="connsiteY4" fmla="*/ 10658 h 63099"/>
              <a:gd name="connsiteX5" fmla="*/ 23107 w 39592"/>
              <a:gd name="connsiteY5" fmla="*/ 2986 h 63099"/>
              <a:gd name="connsiteX6" fmla="*/ 32141 w 39592"/>
              <a:gd name="connsiteY6" fmla="*/ 472 h 63099"/>
              <a:gd name="connsiteX7" fmla="*/ 40246 w 39592"/>
              <a:gd name="connsiteY7" fmla="*/ 2324 h 63099"/>
              <a:gd name="connsiteX8" fmla="*/ 37589 w 39592"/>
              <a:gd name="connsiteY8" fmla="*/ 15817 h 63099"/>
              <a:gd name="connsiteX9" fmla="*/ 36393 w 39592"/>
              <a:gd name="connsiteY9" fmla="*/ 16082 h 63099"/>
              <a:gd name="connsiteX10" fmla="*/ 33337 w 39592"/>
              <a:gd name="connsiteY10" fmla="*/ 15156 h 63099"/>
              <a:gd name="connsiteX11" fmla="*/ 30016 w 39592"/>
              <a:gd name="connsiteY11" fmla="*/ 14891 h 63099"/>
              <a:gd name="connsiteX12" fmla="*/ 19918 w 39592"/>
              <a:gd name="connsiteY12" fmla="*/ 19521 h 63099"/>
              <a:gd name="connsiteX13" fmla="*/ 16464 w 39592"/>
              <a:gd name="connsiteY13" fmla="*/ 34337 h 63099"/>
              <a:gd name="connsiteX14" fmla="*/ 16464 w 39592"/>
              <a:gd name="connsiteY14" fmla="*/ 63572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653" y="63572"/>
                </a:moveTo>
                <a:lnTo>
                  <a:pt x="653" y="1134"/>
                </a:lnTo>
                <a:lnTo>
                  <a:pt x="15932" y="1134"/>
                </a:lnTo>
                <a:lnTo>
                  <a:pt x="15932" y="10394"/>
                </a:lnTo>
                <a:lnTo>
                  <a:pt x="17128" y="10658"/>
                </a:lnTo>
                <a:cubicBezTo>
                  <a:pt x="18623" y="7153"/>
                  <a:pt x="20616" y="4573"/>
                  <a:pt x="23107" y="2986"/>
                </a:cubicBezTo>
                <a:cubicBezTo>
                  <a:pt x="25565" y="1332"/>
                  <a:pt x="28587" y="472"/>
                  <a:pt x="32141" y="472"/>
                </a:cubicBezTo>
                <a:cubicBezTo>
                  <a:pt x="35662" y="472"/>
                  <a:pt x="38386" y="1101"/>
                  <a:pt x="40246" y="2324"/>
                </a:cubicBezTo>
                <a:lnTo>
                  <a:pt x="37589" y="15817"/>
                </a:lnTo>
                <a:lnTo>
                  <a:pt x="36393" y="16082"/>
                </a:lnTo>
                <a:cubicBezTo>
                  <a:pt x="35330" y="15652"/>
                  <a:pt x="34300" y="15354"/>
                  <a:pt x="33337" y="15156"/>
                </a:cubicBezTo>
                <a:cubicBezTo>
                  <a:pt x="32440" y="14991"/>
                  <a:pt x="31344" y="14891"/>
                  <a:pt x="30016" y="14891"/>
                </a:cubicBezTo>
                <a:cubicBezTo>
                  <a:pt x="25565" y="14891"/>
                  <a:pt x="22210" y="16446"/>
                  <a:pt x="19918" y="19521"/>
                </a:cubicBezTo>
                <a:cubicBezTo>
                  <a:pt x="17593" y="22630"/>
                  <a:pt x="16464" y="27557"/>
                  <a:pt x="16464" y="34337"/>
                </a:cubicBezTo>
                <a:lnTo>
                  <a:pt x="16464" y="63572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98" name="Freeform: Shape 17497">
            <a:extLst>
              <a:ext uri="{FF2B5EF4-FFF2-40B4-BE49-F238E27FC236}">
                <a16:creationId xmlns:a16="http://schemas.microsoft.com/office/drawing/2014/main" id="{7BEC31AD-E61E-79AF-66B0-F9B81B2087DF}"/>
              </a:ext>
            </a:extLst>
          </p:cNvPr>
          <p:cNvSpPr/>
          <p:nvPr/>
        </p:nvSpPr>
        <p:spPr>
          <a:xfrm>
            <a:off x="5265431" y="3571937"/>
            <a:ext cx="91408" cy="63628"/>
          </a:xfrm>
          <a:custGeom>
            <a:avLst/>
            <a:gdLst>
              <a:gd name="connsiteX0" fmla="*/ 662 w 91408"/>
              <a:gd name="connsiteY0" fmla="*/ 64101 h 63628"/>
              <a:gd name="connsiteX1" fmla="*/ 662 w 91408"/>
              <a:gd name="connsiteY1" fmla="*/ 1663 h 63628"/>
              <a:gd name="connsiteX2" fmla="*/ 15808 w 91408"/>
              <a:gd name="connsiteY2" fmla="*/ 1663 h 63628"/>
              <a:gd name="connsiteX3" fmla="*/ 15808 w 91408"/>
              <a:gd name="connsiteY3" fmla="*/ 9997 h 63628"/>
              <a:gd name="connsiteX4" fmla="*/ 17004 w 91408"/>
              <a:gd name="connsiteY4" fmla="*/ 10261 h 63628"/>
              <a:gd name="connsiteX5" fmla="*/ 24179 w 91408"/>
              <a:gd name="connsiteY5" fmla="*/ 2854 h 63628"/>
              <a:gd name="connsiteX6" fmla="*/ 34808 w 91408"/>
              <a:gd name="connsiteY6" fmla="*/ 472 h 63628"/>
              <a:gd name="connsiteX7" fmla="*/ 46101 w 91408"/>
              <a:gd name="connsiteY7" fmla="*/ 3250 h 63628"/>
              <a:gd name="connsiteX8" fmla="*/ 52478 w 91408"/>
              <a:gd name="connsiteY8" fmla="*/ 11452 h 63628"/>
              <a:gd name="connsiteX9" fmla="*/ 53674 w 91408"/>
              <a:gd name="connsiteY9" fmla="*/ 11452 h 63628"/>
              <a:gd name="connsiteX10" fmla="*/ 61114 w 91408"/>
              <a:gd name="connsiteY10" fmla="*/ 3118 h 63628"/>
              <a:gd name="connsiteX11" fmla="*/ 72540 w 91408"/>
              <a:gd name="connsiteY11" fmla="*/ 472 h 63628"/>
              <a:gd name="connsiteX12" fmla="*/ 92071 w 91408"/>
              <a:gd name="connsiteY12" fmla="*/ 22035 h 63628"/>
              <a:gd name="connsiteX13" fmla="*/ 92071 w 91408"/>
              <a:gd name="connsiteY13" fmla="*/ 64101 h 63628"/>
              <a:gd name="connsiteX14" fmla="*/ 76393 w 91408"/>
              <a:gd name="connsiteY14" fmla="*/ 64101 h 63628"/>
              <a:gd name="connsiteX15" fmla="*/ 76393 w 91408"/>
              <a:gd name="connsiteY15" fmla="*/ 24019 h 63628"/>
              <a:gd name="connsiteX16" fmla="*/ 74135 w 91408"/>
              <a:gd name="connsiteY16" fmla="*/ 16214 h 63628"/>
              <a:gd name="connsiteX17" fmla="*/ 67226 w 91408"/>
              <a:gd name="connsiteY17" fmla="*/ 13701 h 63628"/>
              <a:gd name="connsiteX18" fmla="*/ 54205 w 91408"/>
              <a:gd name="connsiteY18" fmla="*/ 30898 h 63628"/>
              <a:gd name="connsiteX19" fmla="*/ 54205 w 91408"/>
              <a:gd name="connsiteY19" fmla="*/ 64101 h 63628"/>
              <a:gd name="connsiteX20" fmla="*/ 38528 w 91408"/>
              <a:gd name="connsiteY20" fmla="*/ 64101 h 63628"/>
              <a:gd name="connsiteX21" fmla="*/ 38528 w 91408"/>
              <a:gd name="connsiteY21" fmla="*/ 24019 h 63628"/>
              <a:gd name="connsiteX22" fmla="*/ 36269 w 91408"/>
              <a:gd name="connsiteY22" fmla="*/ 16214 h 63628"/>
              <a:gd name="connsiteX23" fmla="*/ 29360 w 91408"/>
              <a:gd name="connsiteY23" fmla="*/ 13701 h 63628"/>
              <a:gd name="connsiteX24" fmla="*/ 19794 w 91408"/>
              <a:gd name="connsiteY24" fmla="*/ 17802 h 63628"/>
              <a:gd name="connsiteX25" fmla="*/ 16473 w 91408"/>
              <a:gd name="connsiteY25" fmla="*/ 30633 h 63628"/>
              <a:gd name="connsiteX26" fmla="*/ 16473 w 91408"/>
              <a:gd name="connsiteY26" fmla="*/ 64101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1408" h="63628">
                <a:moveTo>
                  <a:pt x="662" y="64101"/>
                </a:moveTo>
                <a:lnTo>
                  <a:pt x="662" y="1663"/>
                </a:lnTo>
                <a:lnTo>
                  <a:pt x="15808" y="1663"/>
                </a:lnTo>
                <a:lnTo>
                  <a:pt x="15808" y="9997"/>
                </a:lnTo>
                <a:lnTo>
                  <a:pt x="17004" y="10261"/>
                </a:lnTo>
                <a:cubicBezTo>
                  <a:pt x="19030" y="6921"/>
                  <a:pt x="21422" y="4441"/>
                  <a:pt x="24179" y="2854"/>
                </a:cubicBezTo>
                <a:cubicBezTo>
                  <a:pt x="26902" y="1266"/>
                  <a:pt x="30456" y="472"/>
                  <a:pt x="34808" y="472"/>
                </a:cubicBezTo>
                <a:cubicBezTo>
                  <a:pt x="39491" y="472"/>
                  <a:pt x="43244" y="1398"/>
                  <a:pt x="46101" y="3250"/>
                </a:cubicBezTo>
                <a:cubicBezTo>
                  <a:pt x="49024" y="5102"/>
                  <a:pt x="51150" y="7847"/>
                  <a:pt x="52478" y="11452"/>
                </a:cubicBezTo>
                <a:lnTo>
                  <a:pt x="53674" y="11452"/>
                </a:lnTo>
                <a:cubicBezTo>
                  <a:pt x="55601" y="7682"/>
                  <a:pt x="58092" y="4904"/>
                  <a:pt x="61114" y="3118"/>
                </a:cubicBezTo>
                <a:cubicBezTo>
                  <a:pt x="64203" y="1365"/>
                  <a:pt x="68023" y="472"/>
                  <a:pt x="72540" y="472"/>
                </a:cubicBezTo>
                <a:cubicBezTo>
                  <a:pt x="85561" y="472"/>
                  <a:pt x="92071" y="7682"/>
                  <a:pt x="92071" y="22035"/>
                </a:cubicBezTo>
                <a:lnTo>
                  <a:pt x="92071" y="64101"/>
                </a:lnTo>
                <a:lnTo>
                  <a:pt x="76393" y="64101"/>
                </a:lnTo>
                <a:lnTo>
                  <a:pt x="76393" y="24019"/>
                </a:lnTo>
                <a:cubicBezTo>
                  <a:pt x="76393" y="20414"/>
                  <a:pt x="75629" y="17802"/>
                  <a:pt x="74135" y="16214"/>
                </a:cubicBezTo>
                <a:cubicBezTo>
                  <a:pt x="72706" y="14561"/>
                  <a:pt x="70415" y="13701"/>
                  <a:pt x="67226" y="13701"/>
                </a:cubicBezTo>
                <a:cubicBezTo>
                  <a:pt x="58523" y="13701"/>
                  <a:pt x="54205" y="19455"/>
                  <a:pt x="54205" y="30898"/>
                </a:cubicBezTo>
                <a:lnTo>
                  <a:pt x="54205" y="64101"/>
                </a:lnTo>
                <a:lnTo>
                  <a:pt x="38528" y="64101"/>
                </a:lnTo>
                <a:lnTo>
                  <a:pt x="38528" y="24019"/>
                </a:lnTo>
                <a:cubicBezTo>
                  <a:pt x="38528" y="20414"/>
                  <a:pt x="37764" y="17802"/>
                  <a:pt x="36269" y="16214"/>
                </a:cubicBezTo>
                <a:cubicBezTo>
                  <a:pt x="34841" y="14561"/>
                  <a:pt x="32549" y="13701"/>
                  <a:pt x="29360" y="13701"/>
                </a:cubicBezTo>
                <a:cubicBezTo>
                  <a:pt x="25275" y="13701"/>
                  <a:pt x="22086" y="15090"/>
                  <a:pt x="19794" y="17802"/>
                </a:cubicBezTo>
                <a:cubicBezTo>
                  <a:pt x="17569" y="20447"/>
                  <a:pt x="16473" y="24746"/>
                  <a:pt x="16473" y="30633"/>
                </a:cubicBezTo>
                <a:lnTo>
                  <a:pt x="16473" y="6410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99" name="Freeform: Shape 17498">
            <a:extLst>
              <a:ext uri="{FF2B5EF4-FFF2-40B4-BE49-F238E27FC236}">
                <a16:creationId xmlns:a16="http://schemas.microsoft.com/office/drawing/2014/main" id="{BA982491-8A6C-CB8F-7F3F-F622B879E15E}"/>
              </a:ext>
            </a:extLst>
          </p:cNvPr>
          <p:cNvSpPr/>
          <p:nvPr/>
        </p:nvSpPr>
        <p:spPr>
          <a:xfrm>
            <a:off x="5369705" y="3571937"/>
            <a:ext cx="60186" cy="64818"/>
          </a:xfrm>
          <a:custGeom>
            <a:avLst/>
            <a:gdLst>
              <a:gd name="connsiteX0" fmla="*/ 20339 w 60186"/>
              <a:gd name="connsiteY0" fmla="*/ 65291 h 64818"/>
              <a:gd name="connsiteX1" fmla="*/ 9842 w 60186"/>
              <a:gd name="connsiteY1" fmla="*/ 63175 h 64818"/>
              <a:gd name="connsiteX2" fmla="*/ 3067 w 60186"/>
              <a:gd name="connsiteY2" fmla="*/ 56693 h 64818"/>
              <a:gd name="connsiteX3" fmla="*/ 675 w 60186"/>
              <a:gd name="connsiteY3" fmla="*/ 46375 h 64818"/>
              <a:gd name="connsiteX4" fmla="*/ 3067 w 60186"/>
              <a:gd name="connsiteY4" fmla="*/ 37115 h 64818"/>
              <a:gd name="connsiteX5" fmla="*/ 10374 w 60186"/>
              <a:gd name="connsiteY5" fmla="*/ 30898 h 64818"/>
              <a:gd name="connsiteX6" fmla="*/ 23527 w 60186"/>
              <a:gd name="connsiteY6" fmla="*/ 27061 h 64818"/>
              <a:gd name="connsiteX7" fmla="*/ 32163 w 60186"/>
              <a:gd name="connsiteY7" fmla="*/ 25209 h 64818"/>
              <a:gd name="connsiteX8" fmla="*/ 36016 w 60186"/>
              <a:gd name="connsiteY8" fmla="*/ 22696 h 64818"/>
              <a:gd name="connsiteX9" fmla="*/ 37079 w 60186"/>
              <a:gd name="connsiteY9" fmla="*/ 19257 h 64818"/>
              <a:gd name="connsiteX10" fmla="*/ 34953 w 60186"/>
              <a:gd name="connsiteY10" fmla="*/ 14627 h 64818"/>
              <a:gd name="connsiteX11" fmla="*/ 28044 w 60186"/>
              <a:gd name="connsiteY11" fmla="*/ 13039 h 64818"/>
              <a:gd name="connsiteX12" fmla="*/ 17947 w 60186"/>
              <a:gd name="connsiteY12" fmla="*/ 15420 h 64818"/>
              <a:gd name="connsiteX13" fmla="*/ 9842 w 60186"/>
              <a:gd name="connsiteY13" fmla="*/ 21505 h 64818"/>
              <a:gd name="connsiteX14" fmla="*/ 8647 w 60186"/>
              <a:gd name="connsiteY14" fmla="*/ 21505 h 64818"/>
              <a:gd name="connsiteX15" fmla="*/ 2136 w 60186"/>
              <a:gd name="connsiteY15" fmla="*/ 11584 h 64818"/>
              <a:gd name="connsiteX16" fmla="*/ 13695 w 60186"/>
              <a:gd name="connsiteY16" fmla="*/ 3383 h 64818"/>
              <a:gd name="connsiteX17" fmla="*/ 28842 w 60186"/>
              <a:gd name="connsiteY17" fmla="*/ 472 h 64818"/>
              <a:gd name="connsiteX18" fmla="*/ 46778 w 60186"/>
              <a:gd name="connsiteY18" fmla="*/ 5764 h 64818"/>
              <a:gd name="connsiteX19" fmla="*/ 52358 w 60186"/>
              <a:gd name="connsiteY19" fmla="*/ 20712 h 64818"/>
              <a:gd name="connsiteX20" fmla="*/ 52358 w 60186"/>
              <a:gd name="connsiteY20" fmla="*/ 47830 h 64818"/>
              <a:gd name="connsiteX21" fmla="*/ 56078 w 60186"/>
              <a:gd name="connsiteY21" fmla="*/ 51931 h 64818"/>
              <a:gd name="connsiteX22" fmla="*/ 58868 w 60186"/>
              <a:gd name="connsiteY22" fmla="*/ 51534 h 64818"/>
              <a:gd name="connsiteX23" fmla="*/ 59666 w 60186"/>
              <a:gd name="connsiteY23" fmla="*/ 51666 h 64818"/>
              <a:gd name="connsiteX24" fmla="*/ 60861 w 60186"/>
              <a:gd name="connsiteY24" fmla="*/ 62646 h 64818"/>
              <a:gd name="connsiteX25" fmla="*/ 57141 w 60186"/>
              <a:gd name="connsiteY25" fmla="*/ 63968 h 64818"/>
              <a:gd name="connsiteX26" fmla="*/ 52092 w 60186"/>
              <a:gd name="connsiteY26" fmla="*/ 64498 h 64818"/>
              <a:gd name="connsiteX27" fmla="*/ 43191 w 60186"/>
              <a:gd name="connsiteY27" fmla="*/ 62381 h 64818"/>
              <a:gd name="connsiteX28" fmla="*/ 38673 w 60186"/>
              <a:gd name="connsiteY28" fmla="*/ 55635 h 64818"/>
              <a:gd name="connsiteX29" fmla="*/ 37478 w 60186"/>
              <a:gd name="connsiteY29" fmla="*/ 55502 h 64818"/>
              <a:gd name="connsiteX30" fmla="*/ 20339 w 60186"/>
              <a:gd name="connsiteY30" fmla="*/ 65291 h 64818"/>
              <a:gd name="connsiteX31" fmla="*/ 25387 w 60186"/>
              <a:gd name="connsiteY31" fmla="*/ 53518 h 64818"/>
              <a:gd name="connsiteX32" fmla="*/ 34023 w 60186"/>
              <a:gd name="connsiteY32" fmla="*/ 49946 h 64818"/>
              <a:gd name="connsiteX33" fmla="*/ 37345 w 60186"/>
              <a:gd name="connsiteY33" fmla="*/ 39761 h 64818"/>
              <a:gd name="connsiteX34" fmla="*/ 37345 w 60186"/>
              <a:gd name="connsiteY34" fmla="*/ 33411 h 64818"/>
              <a:gd name="connsiteX35" fmla="*/ 36282 w 60186"/>
              <a:gd name="connsiteY35" fmla="*/ 33146 h 64818"/>
              <a:gd name="connsiteX36" fmla="*/ 32562 w 60186"/>
              <a:gd name="connsiteY36" fmla="*/ 35131 h 64818"/>
              <a:gd name="connsiteX37" fmla="*/ 25919 w 60186"/>
              <a:gd name="connsiteY37" fmla="*/ 36586 h 64818"/>
              <a:gd name="connsiteX38" fmla="*/ 18611 w 60186"/>
              <a:gd name="connsiteY38" fmla="*/ 39496 h 64818"/>
              <a:gd name="connsiteX39" fmla="*/ 16353 w 60186"/>
              <a:gd name="connsiteY39" fmla="*/ 45316 h 64818"/>
              <a:gd name="connsiteX40" fmla="*/ 18744 w 60186"/>
              <a:gd name="connsiteY40" fmla="*/ 51534 h 64818"/>
              <a:gd name="connsiteX41" fmla="*/ 25387 w 60186"/>
              <a:gd name="connsiteY41" fmla="*/ 5351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20339" y="65291"/>
                </a:moveTo>
                <a:cubicBezTo>
                  <a:pt x="16353" y="65291"/>
                  <a:pt x="12832" y="64564"/>
                  <a:pt x="9842" y="63175"/>
                </a:cubicBezTo>
                <a:cubicBezTo>
                  <a:pt x="6920" y="61687"/>
                  <a:pt x="4661" y="59537"/>
                  <a:pt x="3067" y="56693"/>
                </a:cubicBezTo>
                <a:cubicBezTo>
                  <a:pt x="1472" y="53783"/>
                  <a:pt x="675" y="50343"/>
                  <a:pt x="675" y="46375"/>
                </a:cubicBezTo>
                <a:cubicBezTo>
                  <a:pt x="675" y="42671"/>
                  <a:pt x="1472" y="39595"/>
                  <a:pt x="3067" y="37115"/>
                </a:cubicBezTo>
                <a:cubicBezTo>
                  <a:pt x="4661" y="34568"/>
                  <a:pt x="7086" y="32485"/>
                  <a:pt x="10374" y="30898"/>
                </a:cubicBezTo>
                <a:cubicBezTo>
                  <a:pt x="13729" y="29244"/>
                  <a:pt x="18113" y="27954"/>
                  <a:pt x="23527" y="27061"/>
                </a:cubicBezTo>
                <a:cubicBezTo>
                  <a:pt x="27314" y="26532"/>
                  <a:pt x="30204" y="25937"/>
                  <a:pt x="32163" y="25209"/>
                </a:cubicBezTo>
                <a:cubicBezTo>
                  <a:pt x="34090" y="24416"/>
                  <a:pt x="35385" y="23589"/>
                  <a:pt x="36016" y="22696"/>
                </a:cubicBezTo>
                <a:cubicBezTo>
                  <a:pt x="36714" y="21836"/>
                  <a:pt x="37079" y="20679"/>
                  <a:pt x="37079" y="19257"/>
                </a:cubicBezTo>
                <a:cubicBezTo>
                  <a:pt x="37079" y="17239"/>
                  <a:pt x="36348" y="15685"/>
                  <a:pt x="34953" y="14627"/>
                </a:cubicBezTo>
                <a:cubicBezTo>
                  <a:pt x="33525" y="13568"/>
                  <a:pt x="31233" y="13039"/>
                  <a:pt x="28044" y="13039"/>
                </a:cubicBezTo>
                <a:cubicBezTo>
                  <a:pt x="24490" y="13039"/>
                  <a:pt x="21136" y="13833"/>
                  <a:pt x="17947" y="15420"/>
                </a:cubicBezTo>
                <a:cubicBezTo>
                  <a:pt x="14825" y="16942"/>
                  <a:pt x="12134" y="18959"/>
                  <a:pt x="9842" y="21505"/>
                </a:cubicBezTo>
                <a:lnTo>
                  <a:pt x="8647" y="21505"/>
                </a:lnTo>
                <a:lnTo>
                  <a:pt x="2136" y="11584"/>
                </a:lnTo>
                <a:cubicBezTo>
                  <a:pt x="5325" y="8079"/>
                  <a:pt x="9178" y="5334"/>
                  <a:pt x="13695" y="3383"/>
                </a:cubicBezTo>
                <a:cubicBezTo>
                  <a:pt x="18279" y="1465"/>
                  <a:pt x="23328" y="472"/>
                  <a:pt x="28842" y="472"/>
                </a:cubicBezTo>
                <a:cubicBezTo>
                  <a:pt x="37079" y="472"/>
                  <a:pt x="43058" y="2258"/>
                  <a:pt x="46778" y="5764"/>
                </a:cubicBezTo>
                <a:cubicBezTo>
                  <a:pt x="50498" y="9203"/>
                  <a:pt x="52358" y="14197"/>
                  <a:pt x="52358" y="20712"/>
                </a:cubicBezTo>
                <a:lnTo>
                  <a:pt x="52358" y="47830"/>
                </a:lnTo>
                <a:cubicBezTo>
                  <a:pt x="52358" y="50575"/>
                  <a:pt x="53587" y="51931"/>
                  <a:pt x="56078" y="51931"/>
                </a:cubicBezTo>
                <a:cubicBezTo>
                  <a:pt x="57042" y="51931"/>
                  <a:pt x="57972" y="51798"/>
                  <a:pt x="58868" y="51534"/>
                </a:cubicBezTo>
                <a:lnTo>
                  <a:pt x="59666" y="51666"/>
                </a:lnTo>
                <a:lnTo>
                  <a:pt x="60861" y="62646"/>
                </a:lnTo>
                <a:cubicBezTo>
                  <a:pt x="59965" y="63175"/>
                  <a:pt x="58735" y="63638"/>
                  <a:pt x="57141" y="63968"/>
                </a:cubicBezTo>
                <a:cubicBezTo>
                  <a:pt x="55613" y="64299"/>
                  <a:pt x="53952" y="64498"/>
                  <a:pt x="52092" y="64498"/>
                </a:cubicBezTo>
                <a:cubicBezTo>
                  <a:pt x="48273" y="64498"/>
                  <a:pt x="45316" y="63803"/>
                  <a:pt x="43191" y="62381"/>
                </a:cubicBezTo>
                <a:cubicBezTo>
                  <a:pt x="41131" y="60992"/>
                  <a:pt x="39637" y="58743"/>
                  <a:pt x="38673" y="55635"/>
                </a:cubicBezTo>
                <a:lnTo>
                  <a:pt x="37478" y="55502"/>
                </a:lnTo>
                <a:cubicBezTo>
                  <a:pt x="34455" y="62050"/>
                  <a:pt x="28742" y="65291"/>
                  <a:pt x="20339" y="65291"/>
                </a:cubicBezTo>
                <a:close/>
                <a:moveTo>
                  <a:pt x="25387" y="53518"/>
                </a:moveTo>
                <a:cubicBezTo>
                  <a:pt x="29008" y="53518"/>
                  <a:pt x="31898" y="52328"/>
                  <a:pt x="34023" y="49946"/>
                </a:cubicBezTo>
                <a:cubicBezTo>
                  <a:pt x="36215" y="47499"/>
                  <a:pt x="37345" y="44093"/>
                  <a:pt x="37345" y="39761"/>
                </a:cubicBezTo>
                <a:lnTo>
                  <a:pt x="37345" y="33411"/>
                </a:lnTo>
                <a:lnTo>
                  <a:pt x="36282" y="33146"/>
                </a:lnTo>
                <a:cubicBezTo>
                  <a:pt x="35285" y="33940"/>
                  <a:pt x="34056" y="34601"/>
                  <a:pt x="32562" y="35131"/>
                </a:cubicBezTo>
                <a:cubicBezTo>
                  <a:pt x="31034" y="35594"/>
                  <a:pt x="28842" y="36057"/>
                  <a:pt x="25919" y="36586"/>
                </a:cubicBezTo>
                <a:cubicBezTo>
                  <a:pt x="22531" y="37115"/>
                  <a:pt x="20106" y="38107"/>
                  <a:pt x="18611" y="39496"/>
                </a:cubicBezTo>
                <a:cubicBezTo>
                  <a:pt x="17083" y="40918"/>
                  <a:pt x="16353" y="42869"/>
                  <a:pt x="16353" y="45316"/>
                </a:cubicBezTo>
                <a:cubicBezTo>
                  <a:pt x="16353" y="48061"/>
                  <a:pt x="17150" y="50145"/>
                  <a:pt x="18744" y="51534"/>
                </a:cubicBezTo>
                <a:cubicBezTo>
                  <a:pt x="20339" y="52857"/>
                  <a:pt x="22531" y="53518"/>
                  <a:pt x="25387" y="5351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00" name="Freeform: Shape 17499">
            <a:extLst>
              <a:ext uri="{FF2B5EF4-FFF2-40B4-BE49-F238E27FC236}">
                <a16:creationId xmlns:a16="http://schemas.microsoft.com/office/drawing/2014/main" id="{2D472BC1-389D-7517-44B4-EED252999877}"/>
              </a:ext>
            </a:extLst>
          </p:cNvPr>
          <p:cNvSpPr/>
          <p:nvPr/>
        </p:nvSpPr>
        <p:spPr>
          <a:xfrm>
            <a:off x="5439713" y="3547993"/>
            <a:ext cx="25642" cy="88762"/>
          </a:xfrm>
          <a:custGeom>
            <a:avLst/>
            <a:gdLst>
              <a:gd name="connsiteX0" fmla="*/ 18088 w 25642"/>
              <a:gd name="connsiteY0" fmla="*/ 89235 h 88762"/>
              <a:gd name="connsiteX1" fmla="*/ 5067 w 25642"/>
              <a:gd name="connsiteY1" fmla="*/ 84737 h 88762"/>
              <a:gd name="connsiteX2" fmla="*/ 683 w 25642"/>
              <a:gd name="connsiteY2" fmla="*/ 70848 h 88762"/>
              <a:gd name="connsiteX3" fmla="*/ 683 w 25642"/>
              <a:gd name="connsiteY3" fmla="*/ 472 h 88762"/>
              <a:gd name="connsiteX4" fmla="*/ 16493 w 25642"/>
              <a:gd name="connsiteY4" fmla="*/ 472 h 88762"/>
              <a:gd name="connsiteX5" fmla="*/ 16493 w 25642"/>
              <a:gd name="connsiteY5" fmla="*/ 70186 h 88762"/>
              <a:gd name="connsiteX6" fmla="*/ 21276 w 25642"/>
              <a:gd name="connsiteY6" fmla="*/ 75874 h 88762"/>
              <a:gd name="connsiteX7" fmla="*/ 24199 w 25642"/>
              <a:gd name="connsiteY7" fmla="*/ 75477 h 88762"/>
              <a:gd name="connsiteX8" fmla="*/ 24996 w 25642"/>
              <a:gd name="connsiteY8" fmla="*/ 75742 h 88762"/>
              <a:gd name="connsiteX9" fmla="*/ 26325 w 25642"/>
              <a:gd name="connsiteY9" fmla="*/ 87780 h 88762"/>
              <a:gd name="connsiteX10" fmla="*/ 22871 w 25642"/>
              <a:gd name="connsiteY10" fmla="*/ 88838 h 88762"/>
              <a:gd name="connsiteX11" fmla="*/ 18088 w 25642"/>
              <a:gd name="connsiteY11" fmla="*/ 89235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42" h="88762">
                <a:moveTo>
                  <a:pt x="18088" y="89235"/>
                </a:moveTo>
                <a:cubicBezTo>
                  <a:pt x="12408" y="89235"/>
                  <a:pt x="8057" y="87747"/>
                  <a:pt x="5067" y="84737"/>
                </a:cubicBezTo>
                <a:cubicBezTo>
                  <a:pt x="2144" y="81662"/>
                  <a:pt x="683" y="77032"/>
                  <a:pt x="683" y="70848"/>
                </a:cubicBezTo>
                <a:lnTo>
                  <a:pt x="683" y="472"/>
                </a:lnTo>
                <a:lnTo>
                  <a:pt x="16493" y="472"/>
                </a:lnTo>
                <a:lnTo>
                  <a:pt x="16493" y="70186"/>
                </a:lnTo>
                <a:cubicBezTo>
                  <a:pt x="16493" y="73989"/>
                  <a:pt x="18088" y="75874"/>
                  <a:pt x="21276" y="75874"/>
                </a:cubicBezTo>
                <a:cubicBezTo>
                  <a:pt x="22140" y="75874"/>
                  <a:pt x="23136" y="75742"/>
                  <a:pt x="24199" y="75477"/>
                </a:cubicBezTo>
                <a:lnTo>
                  <a:pt x="24996" y="75742"/>
                </a:lnTo>
                <a:lnTo>
                  <a:pt x="26325" y="87780"/>
                </a:lnTo>
                <a:cubicBezTo>
                  <a:pt x="25428" y="88210"/>
                  <a:pt x="24266" y="88574"/>
                  <a:pt x="22871" y="88838"/>
                </a:cubicBezTo>
                <a:cubicBezTo>
                  <a:pt x="21442" y="89103"/>
                  <a:pt x="19848" y="89235"/>
                  <a:pt x="18088" y="8923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01" name="Freeform: Shape 17500">
            <a:extLst>
              <a:ext uri="{FF2B5EF4-FFF2-40B4-BE49-F238E27FC236}">
                <a16:creationId xmlns:a16="http://schemas.microsoft.com/office/drawing/2014/main" id="{D52E5758-C2E8-F52C-72F5-56D478331645}"/>
              </a:ext>
            </a:extLst>
          </p:cNvPr>
          <p:cNvSpPr/>
          <p:nvPr/>
        </p:nvSpPr>
        <p:spPr>
          <a:xfrm>
            <a:off x="5469264" y="3546803"/>
            <a:ext cx="46235" cy="88762"/>
          </a:xfrm>
          <a:custGeom>
            <a:avLst/>
            <a:gdLst>
              <a:gd name="connsiteX0" fmla="*/ 9589 w 46235"/>
              <a:gd name="connsiteY0" fmla="*/ 89235 h 88762"/>
              <a:gd name="connsiteX1" fmla="*/ 9589 w 46235"/>
              <a:gd name="connsiteY1" fmla="*/ 39099 h 88762"/>
              <a:gd name="connsiteX2" fmla="*/ 687 w 46235"/>
              <a:gd name="connsiteY2" fmla="*/ 39099 h 88762"/>
              <a:gd name="connsiteX3" fmla="*/ 687 w 46235"/>
              <a:gd name="connsiteY3" fmla="*/ 26665 h 88762"/>
              <a:gd name="connsiteX4" fmla="*/ 9589 w 46235"/>
              <a:gd name="connsiteY4" fmla="*/ 26665 h 88762"/>
              <a:gd name="connsiteX5" fmla="*/ 8526 w 46235"/>
              <a:gd name="connsiteY5" fmla="*/ 19257 h 88762"/>
              <a:gd name="connsiteX6" fmla="*/ 11183 w 46235"/>
              <a:gd name="connsiteY6" fmla="*/ 9071 h 88762"/>
              <a:gd name="connsiteX7" fmla="*/ 19155 w 46235"/>
              <a:gd name="connsiteY7" fmla="*/ 2721 h 88762"/>
              <a:gd name="connsiteX8" fmla="*/ 31378 w 46235"/>
              <a:gd name="connsiteY8" fmla="*/ 472 h 88762"/>
              <a:gd name="connsiteX9" fmla="*/ 46923 w 46235"/>
              <a:gd name="connsiteY9" fmla="*/ 4044 h 88762"/>
              <a:gd name="connsiteX10" fmla="*/ 43203 w 46235"/>
              <a:gd name="connsiteY10" fmla="*/ 15553 h 88762"/>
              <a:gd name="connsiteX11" fmla="*/ 42007 w 46235"/>
              <a:gd name="connsiteY11" fmla="*/ 15818 h 88762"/>
              <a:gd name="connsiteX12" fmla="*/ 32972 w 46235"/>
              <a:gd name="connsiteY12" fmla="*/ 13304 h 88762"/>
              <a:gd name="connsiteX13" fmla="*/ 26462 w 46235"/>
              <a:gd name="connsiteY13" fmla="*/ 15421 h 88762"/>
              <a:gd name="connsiteX14" fmla="*/ 24336 w 46235"/>
              <a:gd name="connsiteY14" fmla="*/ 20977 h 88762"/>
              <a:gd name="connsiteX15" fmla="*/ 24469 w 46235"/>
              <a:gd name="connsiteY15" fmla="*/ 23887 h 88762"/>
              <a:gd name="connsiteX16" fmla="*/ 25266 w 46235"/>
              <a:gd name="connsiteY16" fmla="*/ 26665 h 88762"/>
              <a:gd name="connsiteX17" fmla="*/ 43203 w 46235"/>
              <a:gd name="connsiteY17" fmla="*/ 26665 h 88762"/>
              <a:gd name="connsiteX18" fmla="*/ 43203 w 46235"/>
              <a:gd name="connsiteY18" fmla="*/ 39099 h 88762"/>
              <a:gd name="connsiteX19" fmla="*/ 25266 w 46235"/>
              <a:gd name="connsiteY19" fmla="*/ 39099 h 88762"/>
              <a:gd name="connsiteX20" fmla="*/ 25266 w 46235"/>
              <a:gd name="connsiteY20" fmla="*/ 89235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235" h="88762">
                <a:moveTo>
                  <a:pt x="9589" y="89235"/>
                </a:moveTo>
                <a:lnTo>
                  <a:pt x="9589" y="39099"/>
                </a:lnTo>
                <a:lnTo>
                  <a:pt x="687" y="39099"/>
                </a:lnTo>
                <a:lnTo>
                  <a:pt x="687" y="26665"/>
                </a:lnTo>
                <a:lnTo>
                  <a:pt x="9589" y="26665"/>
                </a:lnTo>
                <a:cubicBezTo>
                  <a:pt x="8858" y="24019"/>
                  <a:pt x="8526" y="21572"/>
                  <a:pt x="8526" y="19257"/>
                </a:cubicBezTo>
                <a:cubicBezTo>
                  <a:pt x="8526" y="15288"/>
                  <a:pt x="9389" y="11915"/>
                  <a:pt x="11183" y="9071"/>
                </a:cubicBezTo>
                <a:cubicBezTo>
                  <a:pt x="13043" y="6260"/>
                  <a:pt x="15700" y="4143"/>
                  <a:pt x="19155" y="2721"/>
                </a:cubicBezTo>
                <a:cubicBezTo>
                  <a:pt x="22609" y="1234"/>
                  <a:pt x="26661" y="472"/>
                  <a:pt x="31378" y="472"/>
                </a:cubicBezTo>
                <a:cubicBezTo>
                  <a:pt x="38287" y="472"/>
                  <a:pt x="43468" y="1663"/>
                  <a:pt x="46923" y="4044"/>
                </a:cubicBezTo>
                <a:lnTo>
                  <a:pt x="43203" y="15553"/>
                </a:lnTo>
                <a:lnTo>
                  <a:pt x="42007" y="15818"/>
                </a:lnTo>
                <a:cubicBezTo>
                  <a:pt x="39615" y="14164"/>
                  <a:pt x="36593" y="13304"/>
                  <a:pt x="32972" y="13304"/>
                </a:cubicBezTo>
                <a:cubicBezTo>
                  <a:pt x="30116" y="13304"/>
                  <a:pt x="27957" y="14032"/>
                  <a:pt x="26462" y="15421"/>
                </a:cubicBezTo>
                <a:cubicBezTo>
                  <a:pt x="25034" y="16744"/>
                  <a:pt x="24336" y="18595"/>
                  <a:pt x="24336" y="20977"/>
                </a:cubicBezTo>
                <a:cubicBezTo>
                  <a:pt x="24336" y="22035"/>
                  <a:pt x="24370" y="23027"/>
                  <a:pt x="24469" y="23887"/>
                </a:cubicBezTo>
                <a:cubicBezTo>
                  <a:pt x="24635" y="24681"/>
                  <a:pt x="24901" y="25607"/>
                  <a:pt x="25266" y="26665"/>
                </a:cubicBezTo>
                <a:lnTo>
                  <a:pt x="43203" y="26665"/>
                </a:lnTo>
                <a:lnTo>
                  <a:pt x="43203" y="39099"/>
                </a:lnTo>
                <a:lnTo>
                  <a:pt x="25266" y="39099"/>
                </a:lnTo>
                <a:lnTo>
                  <a:pt x="25266" y="89235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02" name="Freeform: Shape 17501">
            <a:extLst>
              <a:ext uri="{FF2B5EF4-FFF2-40B4-BE49-F238E27FC236}">
                <a16:creationId xmlns:a16="http://schemas.microsoft.com/office/drawing/2014/main" id="{F375A542-2533-DE60-02B0-3B64D498C118}"/>
              </a:ext>
            </a:extLst>
          </p:cNvPr>
          <p:cNvSpPr/>
          <p:nvPr/>
        </p:nvSpPr>
        <p:spPr>
          <a:xfrm>
            <a:off x="5520522" y="3573128"/>
            <a:ext cx="55403" cy="63628"/>
          </a:xfrm>
          <a:custGeom>
            <a:avLst/>
            <a:gdLst>
              <a:gd name="connsiteX0" fmla="*/ 21286 w 55403"/>
              <a:gd name="connsiteY0" fmla="*/ 64101 h 63628"/>
              <a:gd name="connsiteX1" fmla="*/ 5741 w 55403"/>
              <a:gd name="connsiteY1" fmla="*/ 58413 h 63628"/>
              <a:gd name="connsiteX2" fmla="*/ 692 w 55403"/>
              <a:gd name="connsiteY2" fmla="*/ 41877 h 63628"/>
              <a:gd name="connsiteX3" fmla="*/ 692 w 55403"/>
              <a:gd name="connsiteY3" fmla="*/ 472 h 63628"/>
              <a:gd name="connsiteX4" fmla="*/ 16370 w 55403"/>
              <a:gd name="connsiteY4" fmla="*/ 472 h 63628"/>
              <a:gd name="connsiteX5" fmla="*/ 16370 w 55403"/>
              <a:gd name="connsiteY5" fmla="*/ 39893 h 63628"/>
              <a:gd name="connsiteX6" fmla="*/ 18894 w 55403"/>
              <a:gd name="connsiteY6" fmla="*/ 48227 h 63628"/>
              <a:gd name="connsiteX7" fmla="*/ 26600 w 55403"/>
              <a:gd name="connsiteY7" fmla="*/ 50872 h 63628"/>
              <a:gd name="connsiteX8" fmla="*/ 36698 w 55403"/>
              <a:gd name="connsiteY8" fmla="*/ 46639 h 63628"/>
              <a:gd name="connsiteX9" fmla="*/ 40418 w 55403"/>
              <a:gd name="connsiteY9" fmla="*/ 33146 h 63628"/>
              <a:gd name="connsiteX10" fmla="*/ 40418 w 55403"/>
              <a:gd name="connsiteY10" fmla="*/ 472 h 63628"/>
              <a:gd name="connsiteX11" fmla="*/ 56096 w 55403"/>
              <a:gd name="connsiteY11" fmla="*/ 472 h 63628"/>
              <a:gd name="connsiteX12" fmla="*/ 56096 w 55403"/>
              <a:gd name="connsiteY12" fmla="*/ 62910 h 63628"/>
              <a:gd name="connsiteX13" fmla="*/ 40949 w 55403"/>
              <a:gd name="connsiteY13" fmla="*/ 62910 h 63628"/>
              <a:gd name="connsiteX14" fmla="*/ 40949 w 55403"/>
              <a:gd name="connsiteY14" fmla="*/ 53783 h 63628"/>
              <a:gd name="connsiteX15" fmla="*/ 39754 w 55403"/>
              <a:gd name="connsiteY15" fmla="*/ 53386 h 63628"/>
              <a:gd name="connsiteX16" fmla="*/ 32446 w 55403"/>
              <a:gd name="connsiteY16" fmla="*/ 61455 h 63628"/>
              <a:gd name="connsiteX17" fmla="*/ 21286 w 55403"/>
              <a:gd name="connsiteY17" fmla="*/ 64101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403" h="63628">
                <a:moveTo>
                  <a:pt x="21286" y="64101"/>
                </a:moveTo>
                <a:cubicBezTo>
                  <a:pt x="14277" y="64101"/>
                  <a:pt x="9096" y="62216"/>
                  <a:pt x="5741" y="58413"/>
                </a:cubicBezTo>
                <a:cubicBezTo>
                  <a:pt x="2353" y="54543"/>
                  <a:pt x="692" y="49020"/>
                  <a:pt x="692" y="41877"/>
                </a:cubicBezTo>
                <a:lnTo>
                  <a:pt x="692" y="472"/>
                </a:lnTo>
                <a:lnTo>
                  <a:pt x="16370" y="472"/>
                </a:lnTo>
                <a:lnTo>
                  <a:pt x="16370" y="39893"/>
                </a:lnTo>
                <a:cubicBezTo>
                  <a:pt x="16370" y="43696"/>
                  <a:pt x="17200" y="46474"/>
                  <a:pt x="18894" y="48227"/>
                </a:cubicBezTo>
                <a:cubicBezTo>
                  <a:pt x="20555" y="50013"/>
                  <a:pt x="23146" y="50872"/>
                  <a:pt x="26600" y="50872"/>
                </a:cubicBezTo>
                <a:cubicBezTo>
                  <a:pt x="30918" y="50872"/>
                  <a:pt x="34306" y="49483"/>
                  <a:pt x="36698" y="46639"/>
                </a:cubicBezTo>
                <a:cubicBezTo>
                  <a:pt x="39156" y="43729"/>
                  <a:pt x="40418" y="39231"/>
                  <a:pt x="40418" y="33146"/>
                </a:cubicBezTo>
                <a:lnTo>
                  <a:pt x="40418" y="472"/>
                </a:lnTo>
                <a:lnTo>
                  <a:pt x="56096" y="472"/>
                </a:lnTo>
                <a:lnTo>
                  <a:pt x="56096" y="62910"/>
                </a:lnTo>
                <a:lnTo>
                  <a:pt x="40949" y="62910"/>
                </a:lnTo>
                <a:lnTo>
                  <a:pt x="40949" y="53783"/>
                </a:lnTo>
                <a:lnTo>
                  <a:pt x="39754" y="53386"/>
                </a:lnTo>
                <a:cubicBezTo>
                  <a:pt x="37794" y="57024"/>
                  <a:pt x="35369" y="59702"/>
                  <a:pt x="32446" y="61455"/>
                </a:cubicBezTo>
                <a:cubicBezTo>
                  <a:pt x="29523" y="63208"/>
                  <a:pt x="25803" y="64101"/>
                  <a:pt x="21286" y="6410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03" name="Freeform: Shape 17502">
            <a:extLst>
              <a:ext uri="{FF2B5EF4-FFF2-40B4-BE49-F238E27FC236}">
                <a16:creationId xmlns:a16="http://schemas.microsoft.com/office/drawing/2014/main" id="{CDDF56BF-6E39-748F-E12C-D9FC37D9272B}"/>
              </a:ext>
            </a:extLst>
          </p:cNvPr>
          <p:cNvSpPr/>
          <p:nvPr/>
        </p:nvSpPr>
        <p:spPr>
          <a:xfrm>
            <a:off x="5594035" y="3571937"/>
            <a:ext cx="56333" cy="63628"/>
          </a:xfrm>
          <a:custGeom>
            <a:avLst/>
            <a:gdLst>
              <a:gd name="connsiteX0" fmla="*/ 701 w 56333"/>
              <a:gd name="connsiteY0" fmla="*/ 64101 h 63628"/>
              <a:gd name="connsiteX1" fmla="*/ 701 w 56333"/>
              <a:gd name="connsiteY1" fmla="*/ 1663 h 63628"/>
              <a:gd name="connsiteX2" fmla="*/ 15847 w 56333"/>
              <a:gd name="connsiteY2" fmla="*/ 1663 h 63628"/>
              <a:gd name="connsiteX3" fmla="*/ 15847 w 56333"/>
              <a:gd name="connsiteY3" fmla="*/ 10790 h 63628"/>
              <a:gd name="connsiteX4" fmla="*/ 17043 w 56333"/>
              <a:gd name="connsiteY4" fmla="*/ 11055 h 63628"/>
              <a:gd name="connsiteX5" fmla="*/ 36042 w 56333"/>
              <a:gd name="connsiteY5" fmla="*/ 472 h 63628"/>
              <a:gd name="connsiteX6" fmla="*/ 51985 w 56333"/>
              <a:gd name="connsiteY6" fmla="*/ 6425 h 63628"/>
              <a:gd name="connsiteX7" fmla="*/ 57034 w 56333"/>
              <a:gd name="connsiteY7" fmla="*/ 23490 h 63628"/>
              <a:gd name="connsiteX8" fmla="*/ 57034 w 56333"/>
              <a:gd name="connsiteY8" fmla="*/ 64101 h 63628"/>
              <a:gd name="connsiteX9" fmla="*/ 41357 w 56333"/>
              <a:gd name="connsiteY9" fmla="*/ 64101 h 63628"/>
              <a:gd name="connsiteX10" fmla="*/ 41357 w 56333"/>
              <a:gd name="connsiteY10" fmla="*/ 25474 h 63628"/>
              <a:gd name="connsiteX11" fmla="*/ 38832 w 56333"/>
              <a:gd name="connsiteY11" fmla="*/ 16479 h 63628"/>
              <a:gd name="connsiteX12" fmla="*/ 30861 w 56333"/>
              <a:gd name="connsiteY12" fmla="*/ 13701 h 63628"/>
              <a:gd name="connsiteX13" fmla="*/ 20232 w 56333"/>
              <a:gd name="connsiteY13" fmla="*/ 18066 h 63628"/>
              <a:gd name="connsiteX14" fmla="*/ 16511 w 56333"/>
              <a:gd name="connsiteY14" fmla="*/ 31691 h 63628"/>
              <a:gd name="connsiteX15" fmla="*/ 16511 w 56333"/>
              <a:gd name="connsiteY15" fmla="*/ 64101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701" y="64101"/>
                </a:moveTo>
                <a:lnTo>
                  <a:pt x="701" y="1663"/>
                </a:lnTo>
                <a:lnTo>
                  <a:pt x="15847" y="1663"/>
                </a:lnTo>
                <a:lnTo>
                  <a:pt x="15847" y="10790"/>
                </a:lnTo>
                <a:lnTo>
                  <a:pt x="17043" y="11055"/>
                </a:lnTo>
                <a:cubicBezTo>
                  <a:pt x="20929" y="4011"/>
                  <a:pt x="27273" y="472"/>
                  <a:pt x="36042" y="472"/>
                </a:cubicBezTo>
                <a:cubicBezTo>
                  <a:pt x="43283" y="472"/>
                  <a:pt x="48597" y="2457"/>
                  <a:pt x="51985" y="6425"/>
                </a:cubicBezTo>
                <a:cubicBezTo>
                  <a:pt x="55340" y="10328"/>
                  <a:pt x="57034" y="16016"/>
                  <a:pt x="57034" y="23490"/>
                </a:cubicBezTo>
                <a:lnTo>
                  <a:pt x="57034" y="64101"/>
                </a:lnTo>
                <a:lnTo>
                  <a:pt x="41357" y="64101"/>
                </a:lnTo>
                <a:lnTo>
                  <a:pt x="41357" y="25474"/>
                </a:lnTo>
                <a:cubicBezTo>
                  <a:pt x="41357" y="21241"/>
                  <a:pt x="40493" y="18265"/>
                  <a:pt x="38832" y="16479"/>
                </a:cubicBezTo>
                <a:cubicBezTo>
                  <a:pt x="37138" y="14627"/>
                  <a:pt x="34481" y="13701"/>
                  <a:pt x="30861" y="13701"/>
                </a:cubicBezTo>
                <a:cubicBezTo>
                  <a:pt x="26343" y="13701"/>
                  <a:pt x="22789" y="15156"/>
                  <a:pt x="20232" y="18066"/>
                </a:cubicBezTo>
                <a:cubicBezTo>
                  <a:pt x="17740" y="20976"/>
                  <a:pt x="16511" y="25540"/>
                  <a:pt x="16511" y="31691"/>
                </a:cubicBezTo>
                <a:lnTo>
                  <a:pt x="16511" y="6410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04" name="Freeform: Shape 17503">
            <a:extLst>
              <a:ext uri="{FF2B5EF4-FFF2-40B4-BE49-F238E27FC236}">
                <a16:creationId xmlns:a16="http://schemas.microsoft.com/office/drawing/2014/main" id="{4DF5CEA0-CA1F-F441-0007-9D04D907EB7C}"/>
              </a:ext>
            </a:extLst>
          </p:cNvPr>
          <p:cNvSpPr/>
          <p:nvPr/>
        </p:nvSpPr>
        <p:spPr>
          <a:xfrm>
            <a:off x="5664065" y="3571937"/>
            <a:ext cx="57130" cy="64818"/>
          </a:xfrm>
          <a:custGeom>
            <a:avLst/>
            <a:gdLst>
              <a:gd name="connsiteX0" fmla="*/ 31666 w 57130"/>
              <a:gd name="connsiteY0" fmla="*/ 65291 h 64818"/>
              <a:gd name="connsiteX1" fmla="*/ 15590 w 57130"/>
              <a:gd name="connsiteY1" fmla="*/ 61587 h 64818"/>
              <a:gd name="connsiteX2" fmla="*/ 4563 w 57130"/>
              <a:gd name="connsiteY2" fmla="*/ 50475 h 64818"/>
              <a:gd name="connsiteX3" fmla="*/ 710 w 57130"/>
              <a:gd name="connsiteY3" fmla="*/ 32882 h 64818"/>
              <a:gd name="connsiteX4" fmla="*/ 4563 w 57130"/>
              <a:gd name="connsiteY4" fmla="*/ 15288 h 64818"/>
              <a:gd name="connsiteX5" fmla="*/ 15457 w 57130"/>
              <a:gd name="connsiteY5" fmla="*/ 4309 h 64818"/>
              <a:gd name="connsiteX6" fmla="*/ 31401 w 57130"/>
              <a:gd name="connsiteY6" fmla="*/ 472 h 64818"/>
              <a:gd name="connsiteX7" fmla="*/ 56910 w 57130"/>
              <a:gd name="connsiteY7" fmla="*/ 14759 h 64818"/>
              <a:gd name="connsiteX8" fmla="*/ 46015 w 57130"/>
              <a:gd name="connsiteY8" fmla="*/ 22431 h 64818"/>
              <a:gd name="connsiteX9" fmla="*/ 44820 w 57130"/>
              <a:gd name="connsiteY9" fmla="*/ 22431 h 64818"/>
              <a:gd name="connsiteX10" fmla="*/ 39771 w 57130"/>
              <a:gd name="connsiteY10" fmla="*/ 15950 h 64818"/>
              <a:gd name="connsiteX11" fmla="*/ 31401 w 57130"/>
              <a:gd name="connsiteY11" fmla="*/ 13701 h 64818"/>
              <a:gd name="connsiteX12" fmla="*/ 20772 w 57130"/>
              <a:gd name="connsiteY12" fmla="*/ 18463 h 64818"/>
              <a:gd name="connsiteX13" fmla="*/ 16919 w 57130"/>
              <a:gd name="connsiteY13" fmla="*/ 32882 h 64818"/>
              <a:gd name="connsiteX14" fmla="*/ 20772 w 57130"/>
              <a:gd name="connsiteY14" fmla="*/ 47301 h 64818"/>
              <a:gd name="connsiteX15" fmla="*/ 31666 w 57130"/>
              <a:gd name="connsiteY15" fmla="*/ 51931 h 64818"/>
              <a:gd name="connsiteX16" fmla="*/ 40302 w 57130"/>
              <a:gd name="connsiteY16" fmla="*/ 49285 h 64818"/>
              <a:gd name="connsiteX17" fmla="*/ 45484 w 57130"/>
              <a:gd name="connsiteY17" fmla="*/ 41348 h 64818"/>
              <a:gd name="connsiteX18" fmla="*/ 46680 w 57130"/>
              <a:gd name="connsiteY18" fmla="*/ 41216 h 64818"/>
              <a:gd name="connsiteX19" fmla="*/ 57840 w 57130"/>
              <a:gd name="connsiteY19" fmla="*/ 47301 h 64818"/>
              <a:gd name="connsiteX20" fmla="*/ 48938 w 57130"/>
              <a:gd name="connsiteY20" fmla="*/ 60264 h 64818"/>
              <a:gd name="connsiteX21" fmla="*/ 31666 w 57130"/>
              <a:gd name="connsiteY21" fmla="*/ 65291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30" h="64818">
                <a:moveTo>
                  <a:pt x="31666" y="65291"/>
                </a:moveTo>
                <a:cubicBezTo>
                  <a:pt x="25621" y="65291"/>
                  <a:pt x="20273" y="64068"/>
                  <a:pt x="15590" y="61587"/>
                </a:cubicBezTo>
                <a:cubicBezTo>
                  <a:pt x="10873" y="59041"/>
                  <a:pt x="7220" y="55337"/>
                  <a:pt x="4563" y="50475"/>
                </a:cubicBezTo>
                <a:cubicBezTo>
                  <a:pt x="1972" y="45647"/>
                  <a:pt x="710" y="39761"/>
                  <a:pt x="710" y="32882"/>
                </a:cubicBezTo>
                <a:cubicBezTo>
                  <a:pt x="710" y="26003"/>
                  <a:pt x="1972" y="20150"/>
                  <a:pt x="4563" y="15288"/>
                </a:cubicBezTo>
                <a:cubicBezTo>
                  <a:pt x="7220" y="10460"/>
                  <a:pt x="10840" y="6789"/>
                  <a:pt x="15457" y="4309"/>
                </a:cubicBezTo>
                <a:cubicBezTo>
                  <a:pt x="20141" y="1762"/>
                  <a:pt x="25455" y="472"/>
                  <a:pt x="31401" y="472"/>
                </a:cubicBezTo>
                <a:cubicBezTo>
                  <a:pt x="44687" y="472"/>
                  <a:pt x="53190" y="5235"/>
                  <a:pt x="56910" y="14759"/>
                </a:cubicBezTo>
                <a:lnTo>
                  <a:pt x="46015" y="22431"/>
                </a:lnTo>
                <a:lnTo>
                  <a:pt x="44820" y="22431"/>
                </a:lnTo>
                <a:cubicBezTo>
                  <a:pt x="43557" y="19521"/>
                  <a:pt x="41897" y="17372"/>
                  <a:pt x="39771" y="15950"/>
                </a:cubicBezTo>
                <a:cubicBezTo>
                  <a:pt x="37711" y="14461"/>
                  <a:pt x="34921" y="13701"/>
                  <a:pt x="31401" y="13701"/>
                </a:cubicBezTo>
                <a:cubicBezTo>
                  <a:pt x="26883" y="13701"/>
                  <a:pt x="23329" y="15288"/>
                  <a:pt x="20772" y="18463"/>
                </a:cubicBezTo>
                <a:cubicBezTo>
                  <a:pt x="18181" y="21572"/>
                  <a:pt x="16919" y="26367"/>
                  <a:pt x="16919" y="32882"/>
                </a:cubicBezTo>
                <a:cubicBezTo>
                  <a:pt x="16919" y="39331"/>
                  <a:pt x="18181" y="44126"/>
                  <a:pt x="20772" y="47301"/>
                </a:cubicBezTo>
                <a:cubicBezTo>
                  <a:pt x="23429" y="50409"/>
                  <a:pt x="27049" y="51931"/>
                  <a:pt x="31666" y="51931"/>
                </a:cubicBezTo>
                <a:cubicBezTo>
                  <a:pt x="35121" y="51931"/>
                  <a:pt x="37977" y="51071"/>
                  <a:pt x="40302" y="49285"/>
                </a:cubicBezTo>
                <a:cubicBezTo>
                  <a:pt x="42694" y="47433"/>
                  <a:pt x="44421" y="44787"/>
                  <a:pt x="45484" y="41348"/>
                </a:cubicBezTo>
                <a:lnTo>
                  <a:pt x="46680" y="41216"/>
                </a:lnTo>
                <a:lnTo>
                  <a:pt x="57840" y="47301"/>
                </a:lnTo>
                <a:cubicBezTo>
                  <a:pt x="56246" y="52592"/>
                  <a:pt x="53256" y="56924"/>
                  <a:pt x="48938" y="60264"/>
                </a:cubicBezTo>
                <a:cubicBezTo>
                  <a:pt x="44687" y="63638"/>
                  <a:pt x="38907" y="65291"/>
                  <a:pt x="31666" y="6529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05" name="Freeform: Shape 17504">
            <a:extLst>
              <a:ext uri="{FF2B5EF4-FFF2-40B4-BE49-F238E27FC236}">
                <a16:creationId xmlns:a16="http://schemas.microsoft.com/office/drawing/2014/main" id="{88BDDC01-5845-6D54-1A24-F31EBF26548C}"/>
              </a:ext>
            </a:extLst>
          </p:cNvPr>
          <p:cNvSpPr/>
          <p:nvPr/>
        </p:nvSpPr>
        <p:spPr>
          <a:xfrm>
            <a:off x="5725020" y="3558312"/>
            <a:ext cx="45571" cy="78443"/>
          </a:xfrm>
          <a:custGeom>
            <a:avLst/>
            <a:gdLst>
              <a:gd name="connsiteX0" fmla="*/ 42170 w 45571"/>
              <a:gd name="connsiteY0" fmla="*/ 62778 h 78443"/>
              <a:gd name="connsiteX1" fmla="*/ 46289 w 45571"/>
              <a:gd name="connsiteY1" fmla="*/ 74419 h 78443"/>
              <a:gd name="connsiteX2" fmla="*/ 39778 w 45571"/>
              <a:gd name="connsiteY2" fmla="*/ 77726 h 78443"/>
              <a:gd name="connsiteX3" fmla="*/ 31010 w 45571"/>
              <a:gd name="connsiteY3" fmla="*/ 78916 h 78443"/>
              <a:gd name="connsiteX4" fmla="*/ 15598 w 45571"/>
              <a:gd name="connsiteY4" fmla="*/ 73361 h 78443"/>
              <a:gd name="connsiteX5" fmla="*/ 10283 w 45571"/>
              <a:gd name="connsiteY5" fmla="*/ 57354 h 78443"/>
              <a:gd name="connsiteX6" fmla="*/ 10283 w 45571"/>
              <a:gd name="connsiteY6" fmla="*/ 27591 h 78443"/>
              <a:gd name="connsiteX7" fmla="*/ 717 w 45571"/>
              <a:gd name="connsiteY7" fmla="*/ 27591 h 78443"/>
              <a:gd name="connsiteX8" fmla="*/ 717 w 45571"/>
              <a:gd name="connsiteY8" fmla="*/ 15156 h 78443"/>
              <a:gd name="connsiteX9" fmla="*/ 10283 w 45571"/>
              <a:gd name="connsiteY9" fmla="*/ 15156 h 78443"/>
              <a:gd name="connsiteX10" fmla="*/ 10283 w 45571"/>
              <a:gd name="connsiteY10" fmla="*/ 2986 h 78443"/>
              <a:gd name="connsiteX11" fmla="*/ 26094 w 45571"/>
              <a:gd name="connsiteY11" fmla="*/ 472 h 78443"/>
              <a:gd name="connsiteX12" fmla="*/ 26094 w 45571"/>
              <a:gd name="connsiteY12" fmla="*/ 15156 h 78443"/>
              <a:gd name="connsiteX13" fmla="*/ 43897 w 45571"/>
              <a:gd name="connsiteY13" fmla="*/ 15156 h 78443"/>
              <a:gd name="connsiteX14" fmla="*/ 43897 w 45571"/>
              <a:gd name="connsiteY14" fmla="*/ 27591 h 78443"/>
              <a:gd name="connsiteX15" fmla="*/ 26094 w 45571"/>
              <a:gd name="connsiteY15" fmla="*/ 27591 h 78443"/>
              <a:gd name="connsiteX16" fmla="*/ 26094 w 45571"/>
              <a:gd name="connsiteY16" fmla="*/ 56164 h 78443"/>
              <a:gd name="connsiteX17" fmla="*/ 27954 w 45571"/>
              <a:gd name="connsiteY17" fmla="*/ 63042 h 78443"/>
              <a:gd name="connsiteX18" fmla="*/ 33667 w 45571"/>
              <a:gd name="connsiteY18" fmla="*/ 65159 h 78443"/>
              <a:gd name="connsiteX19" fmla="*/ 40974 w 45571"/>
              <a:gd name="connsiteY19" fmla="*/ 62778 h 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71" h="78443">
                <a:moveTo>
                  <a:pt x="42170" y="62778"/>
                </a:moveTo>
                <a:lnTo>
                  <a:pt x="46289" y="74419"/>
                </a:lnTo>
                <a:cubicBezTo>
                  <a:pt x="44495" y="75841"/>
                  <a:pt x="42336" y="76932"/>
                  <a:pt x="39778" y="77726"/>
                </a:cubicBezTo>
                <a:cubicBezTo>
                  <a:pt x="37188" y="78520"/>
                  <a:pt x="34265" y="78916"/>
                  <a:pt x="31010" y="78916"/>
                </a:cubicBezTo>
                <a:cubicBezTo>
                  <a:pt x="24267" y="78916"/>
                  <a:pt x="19118" y="77064"/>
                  <a:pt x="15598" y="73361"/>
                </a:cubicBezTo>
                <a:cubicBezTo>
                  <a:pt x="12044" y="69657"/>
                  <a:pt x="10283" y="64332"/>
                  <a:pt x="10283" y="57354"/>
                </a:cubicBezTo>
                <a:lnTo>
                  <a:pt x="10283" y="27591"/>
                </a:lnTo>
                <a:lnTo>
                  <a:pt x="717" y="27591"/>
                </a:lnTo>
                <a:lnTo>
                  <a:pt x="717" y="15156"/>
                </a:lnTo>
                <a:lnTo>
                  <a:pt x="10283" y="15156"/>
                </a:lnTo>
                <a:lnTo>
                  <a:pt x="10283" y="2986"/>
                </a:lnTo>
                <a:lnTo>
                  <a:pt x="26094" y="472"/>
                </a:lnTo>
                <a:lnTo>
                  <a:pt x="26094" y="15156"/>
                </a:lnTo>
                <a:lnTo>
                  <a:pt x="43897" y="15156"/>
                </a:lnTo>
                <a:lnTo>
                  <a:pt x="43897" y="27591"/>
                </a:lnTo>
                <a:lnTo>
                  <a:pt x="26094" y="27591"/>
                </a:lnTo>
                <a:lnTo>
                  <a:pt x="26094" y="56164"/>
                </a:lnTo>
                <a:cubicBezTo>
                  <a:pt x="26094" y="59272"/>
                  <a:pt x="26692" y="61554"/>
                  <a:pt x="27954" y="63042"/>
                </a:cubicBezTo>
                <a:cubicBezTo>
                  <a:pt x="29282" y="64464"/>
                  <a:pt x="31176" y="65159"/>
                  <a:pt x="33667" y="65159"/>
                </a:cubicBezTo>
                <a:cubicBezTo>
                  <a:pt x="36390" y="65159"/>
                  <a:pt x="38848" y="64365"/>
                  <a:pt x="40974" y="6277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06" name="Freeform: Shape 17505">
            <a:extLst>
              <a:ext uri="{FF2B5EF4-FFF2-40B4-BE49-F238E27FC236}">
                <a16:creationId xmlns:a16="http://schemas.microsoft.com/office/drawing/2014/main" id="{0C78CB83-E229-7269-13A3-4600EE2B59B6}"/>
              </a:ext>
            </a:extLst>
          </p:cNvPr>
          <p:cNvSpPr/>
          <p:nvPr/>
        </p:nvSpPr>
        <p:spPr>
          <a:xfrm>
            <a:off x="5779215" y="3547200"/>
            <a:ext cx="19264" cy="88365"/>
          </a:xfrm>
          <a:custGeom>
            <a:avLst/>
            <a:gdLst>
              <a:gd name="connsiteX0" fmla="*/ 10289 w 19264"/>
              <a:gd name="connsiteY0" fmla="*/ 18860 h 88365"/>
              <a:gd name="connsiteX1" fmla="*/ 3380 w 19264"/>
              <a:gd name="connsiteY1" fmla="*/ 16346 h 88365"/>
              <a:gd name="connsiteX2" fmla="*/ 723 w 19264"/>
              <a:gd name="connsiteY2" fmla="*/ 9600 h 88365"/>
              <a:gd name="connsiteX3" fmla="*/ 3380 w 19264"/>
              <a:gd name="connsiteY3" fmla="*/ 3118 h 88365"/>
              <a:gd name="connsiteX4" fmla="*/ 10289 w 19264"/>
              <a:gd name="connsiteY4" fmla="*/ 472 h 88365"/>
              <a:gd name="connsiteX5" fmla="*/ 15338 w 19264"/>
              <a:gd name="connsiteY5" fmla="*/ 1663 h 88365"/>
              <a:gd name="connsiteX6" fmla="*/ 18792 w 19264"/>
              <a:gd name="connsiteY6" fmla="*/ 4970 h 88365"/>
              <a:gd name="connsiteX7" fmla="*/ 19988 w 19264"/>
              <a:gd name="connsiteY7" fmla="*/ 9600 h 88365"/>
              <a:gd name="connsiteX8" fmla="*/ 18792 w 19264"/>
              <a:gd name="connsiteY8" fmla="*/ 14362 h 88365"/>
              <a:gd name="connsiteX9" fmla="*/ 15338 w 19264"/>
              <a:gd name="connsiteY9" fmla="*/ 17669 h 88365"/>
              <a:gd name="connsiteX10" fmla="*/ 10289 w 19264"/>
              <a:gd name="connsiteY10" fmla="*/ 18860 h 88365"/>
              <a:gd name="connsiteX11" fmla="*/ 2450 w 19264"/>
              <a:gd name="connsiteY11" fmla="*/ 88838 h 88365"/>
              <a:gd name="connsiteX12" fmla="*/ 2450 w 19264"/>
              <a:gd name="connsiteY12" fmla="*/ 26400 h 88365"/>
              <a:gd name="connsiteX13" fmla="*/ 18261 w 19264"/>
              <a:gd name="connsiteY13" fmla="*/ 26400 h 88365"/>
              <a:gd name="connsiteX14" fmla="*/ 18261 w 19264"/>
              <a:gd name="connsiteY14" fmla="*/ 88838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10289" y="18860"/>
                </a:moveTo>
                <a:cubicBezTo>
                  <a:pt x="7432" y="18860"/>
                  <a:pt x="5141" y="18033"/>
                  <a:pt x="3380" y="16346"/>
                </a:cubicBezTo>
                <a:cubicBezTo>
                  <a:pt x="1586" y="14594"/>
                  <a:pt x="723" y="12345"/>
                  <a:pt x="723" y="9600"/>
                </a:cubicBezTo>
                <a:cubicBezTo>
                  <a:pt x="723" y="6954"/>
                  <a:pt x="1586" y="4805"/>
                  <a:pt x="3380" y="3118"/>
                </a:cubicBezTo>
                <a:cubicBezTo>
                  <a:pt x="5141" y="1366"/>
                  <a:pt x="7432" y="472"/>
                  <a:pt x="10289" y="472"/>
                </a:cubicBezTo>
                <a:cubicBezTo>
                  <a:pt x="12215" y="472"/>
                  <a:pt x="13909" y="870"/>
                  <a:pt x="15338" y="1663"/>
                </a:cubicBezTo>
                <a:cubicBezTo>
                  <a:pt x="16832" y="2457"/>
                  <a:pt x="17995" y="3581"/>
                  <a:pt x="18792" y="4970"/>
                </a:cubicBezTo>
                <a:cubicBezTo>
                  <a:pt x="19589" y="6293"/>
                  <a:pt x="19988" y="7847"/>
                  <a:pt x="19988" y="9600"/>
                </a:cubicBezTo>
                <a:cubicBezTo>
                  <a:pt x="19988" y="11386"/>
                  <a:pt x="19589" y="12973"/>
                  <a:pt x="18792" y="14362"/>
                </a:cubicBezTo>
                <a:cubicBezTo>
                  <a:pt x="17995" y="15784"/>
                  <a:pt x="16832" y="16876"/>
                  <a:pt x="15338" y="17669"/>
                </a:cubicBezTo>
                <a:cubicBezTo>
                  <a:pt x="13909" y="18463"/>
                  <a:pt x="12215" y="18860"/>
                  <a:pt x="10289" y="18860"/>
                </a:cubicBezTo>
                <a:close/>
                <a:moveTo>
                  <a:pt x="2450" y="88838"/>
                </a:moveTo>
                <a:lnTo>
                  <a:pt x="2450" y="26400"/>
                </a:lnTo>
                <a:lnTo>
                  <a:pt x="18261" y="26400"/>
                </a:lnTo>
                <a:lnTo>
                  <a:pt x="18261" y="88838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07" name="Freeform: Shape 17506">
            <a:extLst>
              <a:ext uri="{FF2B5EF4-FFF2-40B4-BE49-F238E27FC236}">
                <a16:creationId xmlns:a16="http://schemas.microsoft.com/office/drawing/2014/main" id="{33E520D8-AD3A-8C1C-3A7A-EE1AFEAF9F0A}"/>
              </a:ext>
            </a:extLst>
          </p:cNvPr>
          <p:cNvSpPr/>
          <p:nvPr/>
        </p:nvSpPr>
        <p:spPr>
          <a:xfrm>
            <a:off x="5811280" y="3571937"/>
            <a:ext cx="61780" cy="64818"/>
          </a:xfrm>
          <a:custGeom>
            <a:avLst/>
            <a:gdLst>
              <a:gd name="connsiteX0" fmla="*/ 31551 w 61780"/>
              <a:gd name="connsiteY0" fmla="*/ 65291 h 64818"/>
              <a:gd name="connsiteX1" fmla="*/ 15342 w 61780"/>
              <a:gd name="connsiteY1" fmla="*/ 61587 h 64818"/>
              <a:gd name="connsiteX2" fmla="*/ 4580 w 61780"/>
              <a:gd name="connsiteY2" fmla="*/ 50475 h 64818"/>
              <a:gd name="connsiteX3" fmla="*/ 727 w 61780"/>
              <a:gd name="connsiteY3" fmla="*/ 32882 h 64818"/>
              <a:gd name="connsiteX4" fmla="*/ 4580 w 61780"/>
              <a:gd name="connsiteY4" fmla="*/ 15288 h 64818"/>
              <a:gd name="connsiteX5" fmla="*/ 15342 w 61780"/>
              <a:gd name="connsiteY5" fmla="*/ 4309 h 64818"/>
              <a:gd name="connsiteX6" fmla="*/ 31551 w 61780"/>
              <a:gd name="connsiteY6" fmla="*/ 472 h 64818"/>
              <a:gd name="connsiteX7" fmla="*/ 47760 w 61780"/>
              <a:gd name="connsiteY7" fmla="*/ 4309 h 64818"/>
              <a:gd name="connsiteX8" fmla="*/ 58654 w 61780"/>
              <a:gd name="connsiteY8" fmla="*/ 15288 h 64818"/>
              <a:gd name="connsiteX9" fmla="*/ 62508 w 61780"/>
              <a:gd name="connsiteY9" fmla="*/ 32882 h 64818"/>
              <a:gd name="connsiteX10" fmla="*/ 58654 w 61780"/>
              <a:gd name="connsiteY10" fmla="*/ 50475 h 64818"/>
              <a:gd name="connsiteX11" fmla="*/ 47760 w 61780"/>
              <a:gd name="connsiteY11" fmla="*/ 61587 h 64818"/>
              <a:gd name="connsiteX12" fmla="*/ 31551 w 61780"/>
              <a:gd name="connsiteY12" fmla="*/ 65291 h 64818"/>
              <a:gd name="connsiteX13" fmla="*/ 31551 w 61780"/>
              <a:gd name="connsiteY13" fmla="*/ 51931 h 64818"/>
              <a:gd name="connsiteX14" fmla="*/ 46298 w 61780"/>
              <a:gd name="connsiteY14" fmla="*/ 32882 h 64818"/>
              <a:gd name="connsiteX15" fmla="*/ 42445 w 61780"/>
              <a:gd name="connsiteY15" fmla="*/ 18331 h 64818"/>
              <a:gd name="connsiteX16" fmla="*/ 31551 w 61780"/>
              <a:gd name="connsiteY16" fmla="*/ 13701 h 64818"/>
              <a:gd name="connsiteX17" fmla="*/ 16936 w 61780"/>
              <a:gd name="connsiteY17" fmla="*/ 32882 h 64818"/>
              <a:gd name="connsiteX18" fmla="*/ 31551 w 61780"/>
              <a:gd name="connsiteY18" fmla="*/ 51931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1551" y="65291"/>
                </a:moveTo>
                <a:cubicBezTo>
                  <a:pt x="25439" y="65291"/>
                  <a:pt x="20025" y="64068"/>
                  <a:pt x="15342" y="61587"/>
                </a:cubicBezTo>
                <a:cubicBezTo>
                  <a:pt x="10725" y="59041"/>
                  <a:pt x="7137" y="55337"/>
                  <a:pt x="4580" y="50475"/>
                </a:cubicBezTo>
                <a:cubicBezTo>
                  <a:pt x="1989" y="45647"/>
                  <a:pt x="727" y="39761"/>
                  <a:pt x="727" y="32882"/>
                </a:cubicBezTo>
                <a:cubicBezTo>
                  <a:pt x="727" y="26003"/>
                  <a:pt x="1989" y="20150"/>
                  <a:pt x="4580" y="15288"/>
                </a:cubicBezTo>
                <a:cubicBezTo>
                  <a:pt x="7137" y="10460"/>
                  <a:pt x="10725" y="6789"/>
                  <a:pt x="15342" y="4309"/>
                </a:cubicBezTo>
                <a:cubicBezTo>
                  <a:pt x="20025" y="1762"/>
                  <a:pt x="25439" y="472"/>
                  <a:pt x="31551" y="472"/>
                </a:cubicBezTo>
                <a:cubicBezTo>
                  <a:pt x="37729" y="472"/>
                  <a:pt x="43143" y="1762"/>
                  <a:pt x="47760" y="4309"/>
                </a:cubicBezTo>
                <a:cubicBezTo>
                  <a:pt x="52443" y="6789"/>
                  <a:pt x="56064" y="10460"/>
                  <a:pt x="58654" y="15288"/>
                </a:cubicBezTo>
                <a:cubicBezTo>
                  <a:pt x="61212" y="20150"/>
                  <a:pt x="62508" y="26003"/>
                  <a:pt x="62508" y="32882"/>
                </a:cubicBezTo>
                <a:cubicBezTo>
                  <a:pt x="62508" y="39761"/>
                  <a:pt x="61212" y="45647"/>
                  <a:pt x="58654" y="50475"/>
                </a:cubicBezTo>
                <a:cubicBezTo>
                  <a:pt x="56064" y="55337"/>
                  <a:pt x="52443" y="59041"/>
                  <a:pt x="47760" y="61587"/>
                </a:cubicBezTo>
                <a:cubicBezTo>
                  <a:pt x="43143" y="64068"/>
                  <a:pt x="37729" y="65291"/>
                  <a:pt x="31551" y="65291"/>
                </a:cubicBezTo>
                <a:close/>
                <a:moveTo>
                  <a:pt x="31551" y="51931"/>
                </a:moveTo>
                <a:cubicBezTo>
                  <a:pt x="41382" y="51931"/>
                  <a:pt x="46298" y="45581"/>
                  <a:pt x="46298" y="32882"/>
                </a:cubicBezTo>
                <a:cubicBezTo>
                  <a:pt x="46298" y="26268"/>
                  <a:pt x="45003" y="21439"/>
                  <a:pt x="42445" y="18331"/>
                </a:cubicBezTo>
                <a:cubicBezTo>
                  <a:pt x="39954" y="15255"/>
                  <a:pt x="36334" y="13701"/>
                  <a:pt x="31551" y="13701"/>
                </a:cubicBezTo>
                <a:cubicBezTo>
                  <a:pt x="21785" y="13701"/>
                  <a:pt x="16936" y="20117"/>
                  <a:pt x="16936" y="32882"/>
                </a:cubicBezTo>
                <a:cubicBezTo>
                  <a:pt x="16936" y="45581"/>
                  <a:pt x="21785" y="51931"/>
                  <a:pt x="31551" y="5193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08" name="Freeform: Shape 17507">
            <a:extLst>
              <a:ext uri="{FF2B5EF4-FFF2-40B4-BE49-F238E27FC236}">
                <a16:creationId xmlns:a16="http://schemas.microsoft.com/office/drawing/2014/main" id="{4D48E618-DC2B-582F-B686-82C639C5FCF8}"/>
              </a:ext>
            </a:extLst>
          </p:cNvPr>
          <p:cNvSpPr/>
          <p:nvPr/>
        </p:nvSpPr>
        <p:spPr>
          <a:xfrm>
            <a:off x="5887657" y="3571937"/>
            <a:ext cx="56333" cy="63628"/>
          </a:xfrm>
          <a:custGeom>
            <a:avLst/>
            <a:gdLst>
              <a:gd name="connsiteX0" fmla="*/ 735 w 56333"/>
              <a:gd name="connsiteY0" fmla="*/ 64101 h 63628"/>
              <a:gd name="connsiteX1" fmla="*/ 735 w 56333"/>
              <a:gd name="connsiteY1" fmla="*/ 1663 h 63628"/>
              <a:gd name="connsiteX2" fmla="*/ 15882 w 56333"/>
              <a:gd name="connsiteY2" fmla="*/ 1663 h 63628"/>
              <a:gd name="connsiteX3" fmla="*/ 15882 w 56333"/>
              <a:gd name="connsiteY3" fmla="*/ 10790 h 63628"/>
              <a:gd name="connsiteX4" fmla="*/ 17077 w 56333"/>
              <a:gd name="connsiteY4" fmla="*/ 11055 h 63628"/>
              <a:gd name="connsiteX5" fmla="*/ 36077 w 56333"/>
              <a:gd name="connsiteY5" fmla="*/ 472 h 63628"/>
              <a:gd name="connsiteX6" fmla="*/ 52020 w 56333"/>
              <a:gd name="connsiteY6" fmla="*/ 6425 h 63628"/>
              <a:gd name="connsiteX7" fmla="*/ 57069 w 56333"/>
              <a:gd name="connsiteY7" fmla="*/ 23490 h 63628"/>
              <a:gd name="connsiteX8" fmla="*/ 57069 w 56333"/>
              <a:gd name="connsiteY8" fmla="*/ 64101 h 63628"/>
              <a:gd name="connsiteX9" fmla="*/ 41391 w 56333"/>
              <a:gd name="connsiteY9" fmla="*/ 64101 h 63628"/>
              <a:gd name="connsiteX10" fmla="*/ 41391 w 56333"/>
              <a:gd name="connsiteY10" fmla="*/ 25474 h 63628"/>
              <a:gd name="connsiteX11" fmla="*/ 38867 w 56333"/>
              <a:gd name="connsiteY11" fmla="*/ 16479 h 63628"/>
              <a:gd name="connsiteX12" fmla="*/ 30895 w 56333"/>
              <a:gd name="connsiteY12" fmla="*/ 13701 h 63628"/>
              <a:gd name="connsiteX13" fmla="*/ 20266 w 56333"/>
              <a:gd name="connsiteY13" fmla="*/ 18066 h 63628"/>
              <a:gd name="connsiteX14" fmla="*/ 16546 w 56333"/>
              <a:gd name="connsiteY14" fmla="*/ 31691 h 63628"/>
              <a:gd name="connsiteX15" fmla="*/ 16546 w 56333"/>
              <a:gd name="connsiteY15" fmla="*/ 64101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735" y="64101"/>
                </a:moveTo>
                <a:lnTo>
                  <a:pt x="735" y="1663"/>
                </a:lnTo>
                <a:lnTo>
                  <a:pt x="15882" y="1663"/>
                </a:lnTo>
                <a:lnTo>
                  <a:pt x="15882" y="10790"/>
                </a:lnTo>
                <a:lnTo>
                  <a:pt x="17077" y="11055"/>
                </a:lnTo>
                <a:cubicBezTo>
                  <a:pt x="20964" y="4011"/>
                  <a:pt x="27308" y="472"/>
                  <a:pt x="36077" y="472"/>
                </a:cubicBezTo>
                <a:cubicBezTo>
                  <a:pt x="43318" y="472"/>
                  <a:pt x="48632" y="2457"/>
                  <a:pt x="52020" y="6425"/>
                </a:cubicBezTo>
                <a:cubicBezTo>
                  <a:pt x="55375" y="10328"/>
                  <a:pt x="57069" y="16016"/>
                  <a:pt x="57069" y="23490"/>
                </a:cubicBezTo>
                <a:lnTo>
                  <a:pt x="57069" y="64101"/>
                </a:lnTo>
                <a:lnTo>
                  <a:pt x="41391" y="64101"/>
                </a:lnTo>
                <a:lnTo>
                  <a:pt x="41391" y="25474"/>
                </a:lnTo>
                <a:cubicBezTo>
                  <a:pt x="41391" y="21241"/>
                  <a:pt x="40527" y="18265"/>
                  <a:pt x="38867" y="16479"/>
                </a:cubicBezTo>
                <a:cubicBezTo>
                  <a:pt x="37173" y="14627"/>
                  <a:pt x="34516" y="13701"/>
                  <a:pt x="30895" y="13701"/>
                </a:cubicBezTo>
                <a:cubicBezTo>
                  <a:pt x="26378" y="13701"/>
                  <a:pt x="22824" y="15156"/>
                  <a:pt x="20266" y="18066"/>
                </a:cubicBezTo>
                <a:cubicBezTo>
                  <a:pt x="17775" y="20976"/>
                  <a:pt x="16546" y="25540"/>
                  <a:pt x="16546" y="31691"/>
                </a:cubicBezTo>
                <a:lnTo>
                  <a:pt x="16546" y="6410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509" name="Freeform: Shape 17508">
            <a:extLst>
              <a:ext uri="{FF2B5EF4-FFF2-40B4-BE49-F238E27FC236}">
                <a16:creationId xmlns:a16="http://schemas.microsoft.com/office/drawing/2014/main" id="{35654736-08C6-0C2C-E578-1BE449C2BF43}"/>
              </a:ext>
            </a:extLst>
          </p:cNvPr>
          <p:cNvSpPr/>
          <p:nvPr/>
        </p:nvSpPr>
        <p:spPr>
          <a:xfrm>
            <a:off x="5954897" y="3571937"/>
            <a:ext cx="51284" cy="64818"/>
          </a:xfrm>
          <a:custGeom>
            <a:avLst/>
            <a:gdLst>
              <a:gd name="connsiteX0" fmla="*/ 27316 w 51284"/>
              <a:gd name="connsiteY0" fmla="*/ 65291 h 64818"/>
              <a:gd name="connsiteX1" fmla="*/ 15492 w 51284"/>
              <a:gd name="connsiteY1" fmla="*/ 63836 h 64818"/>
              <a:gd name="connsiteX2" fmla="*/ 6324 w 51284"/>
              <a:gd name="connsiteY2" fmla="*/ 59603 h 64818"/>
              <a:gd name="connsiteX3" fmla="*/ 744 w 51284"/>
              <a:gd name="connsiteY3" fmla="*/ 53650 h 64818"/>
              <a:gd name="connsiteX4" fmla="*/ 9513 w 51284"/>
              <a:gd name="connsiteY4" fmla="*/ 44258 h 64818"/>
              <a:gd name="connsiteX5" fmla="*/ 10709 w 51284"/>
              <a:gd name="connsiteY5" fmla="*/ 44258 h 64818"/>
              <a:gd name="connsiteX6" fmla="*/ 18149 w 51284"/>
              <a:gd name="connsiteY6" fmla="*/ 50475 h 64818"/>
              <a:gd name="connsiteX7" fmla="*/ 27449 w 51284"/>
              <a:gd name="connsiteY7" fmla="*/ 52592 h 64818"/>
              <a:gd name="connsiteX8" fmla="*/ 34358 w 51284"/>
              <a:gd name="connsiteY8" fmla="*/ 51005 h 64818"/>
              <a:gd name="connsiteX9" fmla="*/ 36750 w 51284"/>
              <a:gd name="connsiteY9" fmla="*/ 46242 h 64818"/>
              <a:gd name="connsiteX10" fmla="*/ 35022 w 51284"/>
              <a:gd name="connsiteY10" fmla="*/ 42274 h 64818"/>
              <a:gd name="connsiteX11" fmla="*/ 29575 w 51284"/>
              <a:gd name="connsiteY11" fmla="*/ 39761 h 64818"/>
              <a:gd name="connsiteX12" fmla="*/ 21338 w 51284"/>
              <a:gd name="connsiteY12" fmla="*/ 37776 h 64818"/>
              <a:gd name="connsiteX13" fmla="*/ 7653 w 51284"/>
              <a:gd name="connsiteY13" fmla="*/ 31030 h 64818"/>
              <a:gd name="connsiteX14" fmla="*/ 3401 w 51284"/>
              <a:gd name="connsiteY14" fmla="*/ 19389 h 64818"/>
              <a:gd name="connsiteX15" fmla="*/ 6324 w 51284"/>
              <a:gd name="connsiteY15" fmla="*/ 9335 h 64818"/>
              <a:gd name="connsiteX16" fmla="*/ 14695 w 51284"/>
              <a:gd name="connsiteY16" fmla="*/ 2721 h 64818"/>
              <a:gd name="connsiteX17" fmla="*/ 27449 w 51284"/>
              <a:gd name="connsiteY17" fmla="*/ 472 h 64818"/>
              <a:gd name="connsiteX18" fmla="*/ 41533 w 51284"/>
              <a:gd name="connsiteY18" fmla="*/ 2986 h 64818"/>
              <a:gd name="connsiteX19" fmla="*/ 50169 w 51284"/>
              <a:gd name="connsiteY19" fmla="*/ 9335 h 64818"/>
              <a:gd name="connsiteX20" fmla="*/ 41798 w 51284"/>
              <a:gd name="connsiteY20" fmla="*/ 18463 h 64818"/>
              <a:gd name="connsiteX21" fmla="*/ 40602 w 51284"/>
              <a:gd name="connsiteY21" fmla="*/ 18463 h 64818"/>
              <a:gd name="connsiteX22" fmla="*/ 34624 w 51284"/>
              <a:gd name="connsiteY22" fmla="*/ 14230 h 64818"/>
              <a:gd name="connsiteX23" fmla="*/ 27449 w 51284"/>
              <a:gd name="connsiteY23" fmla="*/ 12775 h 64818"/>
              <a:gd name="connsiteX24" fmla="*/ 18149 w 51284"/>
              <a:gd name="connsiteY24" fmla="*/ 18595 h 64818"/>
              <a:gd name="connsiteX25" fmla="*/ 19876 w 51284"/>
              <a:gd name="connsiteY25" fmla="*/ 22564 h 64818"/>
              <a:gd name="connsiteX26" fmla="*/ 25988 w 51284"/>
              <a:gd name="connsiteY26" fmla="*/ 25077 h 64818"/>
              <a:gd name="connsiteX27" fmla="*/ 33694 w 51284"/>
              <a:gd name="connsiteY27" fmla="*/ 26664 h 64818"/>
              <a:gd name="connsiteX28" fmla="*/ 47644 w 51284"/>
              <a:gd name="connsiteY28" fmla="*/ 33279 h 64818"/>
              <a:gd name="connsiteX29" fmla="*/ 52029 w 51284"/>
              <a:gd name="connsiteY29" fmla="*/ 45316 h 64818"/>
              <a:gd name="connsiteX30" fmla="*/ 49106 w 51284"/>
              <a:gd name="connsiteY30" fmla="*/ 55899 h 64818"/>
              <a:gd name="connsiteX31" fmla="*/ 40602 w 51284"/>
              <a:gd name="connsiteY31" fmla="*/ 62910 h 64818"/>
              <a:gd name="connsiteX32" fmla="*/ 27316 w 51284"/>
              <a:gd name="connsiteY32" fmla="*/ 65291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316" y="65291"/>
                </a:moveTo>
                <a:cubicBezTo>
                  <a:pt x="23065" y="65291"/>
                  <a:pt x="19112" y="64795"/>
                  <a:pt x="15492" y="63836"/>
                </a:cubicBezTo>
                <a:cubicBezTo>
                  <a:pt x="11938" y="62778"/>
                  <a:pt x="8882" y="61389"/>
                  <a:pt x="6324" y="59603"/>
                </a:cubicBezTo>
                <a:cubicBezTo>
                  <a:pt x="3833" y="57850"/>
                  <a:pt x="1973" y="55866"/>
                  <a:pt x="744" y="53650"/>
                </a:cubicBezTo>
                <a:lnTo>
                  <a:pt x="9513" y="44258"/>
                </a:lnTo>
                <a:lnTo>
                  <a:pt x="10709" y="44258"/>
                </a:lnTo>
                <a:cubicBezTo>
                  <a:pt x="12834" y="47003"/>
                  <a:pt x="15292" y="49087"/>
                  <a:pt x="18149" y="50475"/>
                </a:cubicBezTo>
                <a:cubicBezTo>
                  <a:pt x="20972" y="51898"/>
                  <a:pt x="24061" y="52592"/>
                  <a:pt x="27449" y="52592"/>
                </a:cubicBezTo>
                <a:cubicBezTo>
                  <a:pt x="30538" y="52592"/>
                  <a:pt x="32830" y="52063"/>
                  <a:pt x="34358" y="51005"/>
                </a:cubicBezTo>
                <a:cubicBezTo>
                  <a:pt x="35952" y="49880"/>
                  <a:pt x="36750" y="48293"/>
                  <a:pt x="36750" y="46242"/>
                </a:cubicBezTo>
                <a:cubicBezTo>
                  <a:pt x="36750" y="44655"/>
                  <a:pt x="36152" y="43332"/>
                  <a:pt x="35022" y="42274"/>
                </a:cubicBezTo>
                <a:cubicBezTo>
                  <a:pt x="33860" y="41216"/>
                  <a:pt x="32033" y="40389"/>
                  <a:pt x="29575" y="39761"/>
                </a:cubicBezTo>
                <a:lnTo>
                  <a:pt x="21338" y="37776"/>
                </a:lnTo>
                <a:cubicBezTo>
                  <a:pt x="15027" y="36288"/>
                  <a:pt x="10476" y="34039"/>
                  <a:pt x="7653" y="31030"/>
                </a:cubicBezTo>
                <a:cubicBezTo>
                  <a:pt x="4796" y="27954"/>
                  <a:pt x="3401" y="24085"/>
                  <a:pt x="3401" y="19389"/>
                </a:cubicBezTo>
                <a:cubicBezTo>
                  <a:pt x="3401" y="15520"/>
                  <a:pt x="4365" y="12180"/>
                  <a:pt x="6324" y="9335"/>
                </a:cubicBezTo>
                <a:cubicBezTo>
                  <a:pt x="8350" y="6425"/>
                  <a:pt x="11140" y="4243"/>
                  <a:pt x="14695" y="2721"/>
                </a:cubicBezTo>
                <a:cubicBezTo>
                  <a:pt x="18315" y="1233"/>
                  <a:pt x="22567" y="472"/>
                  <a:pt x="27449" y="472"/>
                </a:cubicBezTo>
                <a:cubicBezTo>
                  <a:pt x="33096" y="472"/>
                  <a:pt x="37812" y="1332"/>
                  <a:pt x="41533" y="2986"/>
                </a:cubicBezTo>
                <a:cubicBezTo>
                  <a:pt x="45253" y="4573"/>
                  <a:pt x="48109" y="6690"/>
                  <a:pt x="50169" y="9335"/>
                </a:cubicBezTo>
                <a:lnTo>
                  <a:pt x="41798" y="18463"/>
                </a:lnTo>
                <a:lnTo>
                  <a:pt x="40602" y="18463"/>
                </a:lnTo>
                <a:cubicBezTo>
                  <a:pt x="38809" y="16545"/>
                  <a:pt x="36816" y="15123"/>
                  <a:pt x="34624" y="14230"/>
                </a:cubicBezTo>
                <a:cubicBezTo>
                  <a:pt x="32498" y="13271"/>
                  <a:pt x="30106" y="12775"/>
                  <a:pt x="27449" y="12775"/>
                </a:cubicBezTo>
                <a:cubicBezTo>
                  <a:pt x="21238" y="12775"/>
                  <a:pt x="18149" y="14726"/>
                  <a:pt x="18149" y="18595"/>
                </a:cubicBezTo>
                <a:cubicBezTo>
                  <a:pt x="18149" y="20183"/>
                  <a:pt x="18714" y="21505"/>
                  <a:pt x="19876" y="22564"/>
                </a:cubicBezTo>
                <a:cubicBezTo>
                  <a:pt x="21005" y="23556"/>
                  <a:pt x="23065" y="24383"/>
                  <a:pt x="25988" y="25077"/>
                </a:cubicBezTo>
                <a:lnTo>
                  <a:pt x="33694" y="26664"/>
                </a:lnTo>
                <a:cubicBezTo>
                  <a:pt x="40071" y="28087"/>
                  <a:pt x="44721" y="30302"/>
                  <a:pt x="47644" y="33279"/>
                </a:cubicBezTo>
                <a:cubicBezTo>
                  <a:pt x="50567" y="36288"/>
                  <a:pt x="52029" y="40290"/>
                  <a:pt x="52029" y="45316"/>
                </a:cubicBezTo>
                <a:cubicBezTo>
                  <a:pt x="52029" y="49285"/>
                  <a:pt x="51032" y="52824"/>
                  <a:pt x="49106" y="55899"/>
                </a:cubicBezTo>
                <a:cubicBezTo>
                  <a:pt x="47146" y="58909"/>
                  <a:pt x="44323" y="61257"/>
                  <a:pt x="40602" y="62910"/>
                </a:cubicBezTo>
                <a:cubicBezTo>
                  <a:pt x="36882" y="64498"/>
                  <a:pt x="32432" y="65291"/>
                  <a:pt x="27316" y="6529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510" name="Freeform: Shape 17509">
            <a:extLst>
              <a:ext uri="{FF2B5EF4-FFF2-40B4-BE49-F238E27FC236}">
                <a16:creationId xmlns:a16="http://schemas.microsoft.com/office/drawing/2014/main" id="{47CE9495-1930-158B-D8E2-DB33360AD48D}"/>
              </a:ext>
            </a:extLst>
          </p:cNvPr>
          <p:cNvSpPr/>
          <p:nvPr/>
        </p:nvSpPr>
        <p:spPr>
          <a:xfrm>
            <a:off x="4808980" y="3749676"/>
            <a:ext cx="34942" cy="13757"/>
          </a:xfrm>
          <a:custGeom>
            <a:avLst/>
            <a:gdLst>
              <a:gd name="connsiteX0" fmla="*/ 35552 w 34942"/>
              <a:gd name="connsiteY0" fmla="*/ 14249 h 13757"/>
              <a:gd name="connsiteX1" fmla="*/ 609 w 34942"/>
              <a:gd name="connsiteY1" fmla="*/ 14249 h 13757"/>
              <a:gd name="connsiteX2" fmla="*/ 609 w 34942"/>
              <a:gd name="connsiteY2" fmla="*/ 492 h 13757"/>
              <a:gd name="connsiteX3" fmla="*/ 35552 w 34942"/>
              <a:gd name="connsiteY3" fmla="*/ 492 h 1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2" h="13757">
                <a:moveTo>
                  <a:pt x="35552" y="14249"/>
                </a:moveTo>
                <a:lnTo>
                  <a:pt x="609" y="14249"/>
                </a:lnTo>
                <a:lnTo>
                  <a:pt x="609" y="492"/>
                </a:lnTo>
                <a:lnTo>
                  <a:pt x="35552" y="492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11" name="Freeform: Shape 17510">
            <a:extLst>
              <a:ext uri="{FF2B5EF4-FFF2-40B4-BE49-F238E27FC236}">
                <a16:creationId xmlns:a16="http://schemas.microsoft.com/office/drawing/2014/main" id="{AA4E2A47-A155-9B80-18C0-E9E195895F19}"/>
              </a:ext>
            </a:extLst>
          </p:cNvPr>
          <p:cNvSpPr/>
          <p:nvPr/>
        </p:nvSpPr>
        <p:spPr>
          <a:xfrm>
            <a:off x="4882919" y="3712769"/>
            <a:ext cx="72409" cy="85190"/>
          </a:xfrm>
          <a:custGeom>
            <a:avLst/>
            <a:gdLst>
              <a:gd name="connsiteX0" fmla="*/ 39546 w 72409"/>
              <a:gd name="connsiteY0" fmla="*/ 85682 h 85190"/>
              <a:gd name="connsiteX1" fmla="*/ 19351 w 72409"/>
              <a:gd name="connsiteY1" fmla="*/ 80920 h 85190"/>
              <a:gd name="connsiteX2" fmla="*/ 5533 w 72409"/>
              <a:gd name="connsiteY2" fmla="*/ 66633 h 85190"/>
              <a:gd name="connsiteX3" fmla="*/ 618 w 72409"/>
              <a:gd name="connsiteY3" fmla="*/ 43087 h 85190"/>
              <a:gd name="connsiteX4" fmla="*/ 5533 w 72409"/>
              <a:gd name="connsiteY4" fmla="*/ 19540 h 85190"/>
              <a:gd name="connsiteX5" fmla="*/ 19351 w 72409"/>
              <a:gd name="connsiteY5" fmla="*/ 5254 h 85190"/>
              <a:gd name="connsiteX6" fmla="*/ 39546 w 72409"/>
              <a:gd name="connsiteY6" fmla="*/ 492 h 85190"/>
              <a:gd name="connsiteX7" fmla="*/ 60007 w 72409"/>
              <a:gd name="connsiteY7" fmla="*/ 5254 h 85190"/>
              <a:gd name="connsiteX8" fmla="*/ 71964 w 72409"/>
              <a:gd name="connsiteY8" fmla="*/ 19408 h 85190"/>
              <a:gd name="connsiteX9" fmla="*/ 59874 w 72409"/>
              <a:gd name="connsiteY9" fmla="*/ 26684 h 85190"/>
              <a:gd name="connsiteX10" fmla="*/ 58545 w 72409"/>
              <a:gd name="connsiteY10" fmla="*/ 26684 h 85190"/>
              <a:gd name="connsiteX11" fmla="*/ 51238 w 72409"/>
              <a:gd name="connsiteY11" fmla="*/ 17424 h 85190"/>
              <a:gd name="connsiteX12" fmla="*/ 39546 w 72409"/>
              <a:gd name="connsiteY12" fmla="*/ 14646 h 85190"/>
              <a:gd name="connsiteX13" fmla="*/ 23337 w 72409"/>
              <a:gd name="connsiteY13" fmla="*/ 21525 h 85190"/>
              <a:gd name="connsiteX14" fmla="*/ 17624 w 72409"/>
              <a:gd name="connsiteY14" fmla="*/ 43087 h 85190"/>
              <a:gd name="connsiteX15" fmla="*/ 23337 w 72409"/>
              <a:gd name="connsiteY15" fmla="*/ 64781 h 85190"/>
              <a:gd name="connsiteX16" fmla="*/ 39546 w 72409"/>
              <a:gd name="connsiteY16" fmla="*/ 71528 h 85190"/>
              <a:gd name="connsiteX17" fmla="*/ 59475 w 72409"/>
              <a:gd name="connsiteY17" fmla="*/ 55786 h 85190"/>
              <a:gd name="connsiteX18" fmla="*/ 60804 w 72409"/>
              <a:gd name="connsiteY18" fmla="*/ 55786 h 85190"/>
              <a:gd name="connsiteX19" fmla="*/ 73027 w 72409"/>
              <a:gd name="connsiteY19" fmla="*/ 62136 h 85190"/>
              <a:gd name="connsiteX20" fmla="*/ 61335 w 72409"/>
              <a:gd name="connsiteY20" fmla="*/ 79862 h 85190"/>
              <a:gd name="connsiteX21" fmla="*/ 39546 w 72409"/>
              <a:gd name="connsiteY21" fmla="*/ 85682 h 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2409" h="85190">
                <a:moveTo>
                  <a:pt x="39546" y="85682"/>
                </a:moveTo>
                <a:cubicBezTo>
                  <a:pt x="31906" y="85682"/>
                  <a:pt x="25197" y="84095"/>
                  <a:pt x="19351" y="80920"/>
                </a:cubicBezTo>
                <a:cubicBezTo>
                  <a:pt x="13505" y="77745"/>
                  <a:pt x="8888" y="72983"/>
                  <a:pt x="5533" y="66633"/>
                </a:cubicBezTo>
                <a:cubicBezTo>
                  <a:pt x="2245" y="60284"/>
                  <a:pt x="618" y="52446"/>
                  <a:pt x="618" y="43087"/>
                </a:cubicBezTo>
                <a:cubicBezTo>
                  <a:pt x="618" y="33761"/>
                  <a:pt x="2245" y="25890"/>
                  <a:pt x="5533" y="19540"/>
                </a:cubicBezTo>
                <a:cubicBezTo>
                  <a:pt x="8888" y="13191"/>
                  <a:pt x="13505" y="8429"/>
                  <a:pt x="19351" y="5254"/>
                </a:cubicBezTo>
                <a:cubicBezTo>
                  <a:pt x="25197" y="2079"/>
                  <a:pt x="31906" y="492"/>
                  <a:pt x="39546" y="492"/>
                </a:cubicBezTo>
                <a:cubicBezTo>
                  <a:pt x="47584" y="492"/>
                  <a:pt x="54426" y="2079"/>
                  <a:pt x="60007" y="5254"/>
                </a:cubicBezTo>
                <a:cubicBezTo>
                  <a:pt x="65587" y="8362"/>
                  <a:pt x="69573" y="13058"/>
                  <a:pt x="71964" y="19408"/>
                </a:cubicBezTo>
                <a:lnTo>
                  <a:pt x="59874" y="26684"/>
                </a:lnTo>
                <a:lnTo>
                  <a:pt x="58545" y="26684"/>
                </a:lnTo>
                <a:cubicBezTo>
                  <a:pt x="56752" y="22384"/>
                  <a:pt x="54327" y="19276"/>
                  <a:pt x="51238" y="17424"/>
                </a:cubicBezTo>
                <a:cubicBezTo>
                  <a:pt x="48215" y="15572"/>
                  <a:pt x="44329" y="14646"/>
                  <a:pt x="39546" y="14646"/>
                </a:cubicBezTo>
                <a:cubicBezTo>
                  <a:pt x="32637" y="14646"/>
                  <a:pt x="27223" y="16961"/>
                  <a:pt x="23337" y="21525"/>
                </a:cubicBezTo>
                <a:cubicBezTo>
                  <a:pt x="19517" y="26022"/>
                  <a:pt x="17624" y="33232"/>
                  <a:pt x="17624" y="43087"/>
                </a:cubicBezTo>
                <a:cubicBezTo>
                  <a:pt x="17624" y="52975"/>
                  <a:pt x="19517" y="60217"/>
                  <a:pt x="23337" y="64781"/>
                </a:cubicBezTo>
                <a:cubicBezTo>
                  <a:pt x="27223" y="69279"/>
                  <a:pt x="32637" y="71528"/>
                  <a:pt x="39546" y="71528"/>
                </a:cubicBezTo>
                <a:cubicBezTo>
                  <a:pt x="50341" y="71528"/>
                  <a:pt x="56984" y="66302"/>
                  <a:pt x="59475" y="55786"/>
                </a:cubicBezTo>
                <a:lnTo>
                  <a:pt x="60804" y="55786"/>
                </a:lnTo>
                <a:lnTo>
                  <a:pt x="73027" y="62136"/>
                </a:lnTo>
                <a:cubicBezTo>
                  <a:pt x="70702" y="70006"/>
                  <a:pt x="66816" y="75893"/>
                  <a:pt x="61335" y="79862"/>
                </a:cubicBezTo>
                <a:cubicBezTo>
                  <a:pt x="55822" y="83764"/>
                  <a:pt x="48581" y="85682"/>
                  <a:pt x="39546" y="85682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12" name="Freeform: Shape 17511">
            <a:extLst>
              <a:ext uri="{FF2B5EF4-FFF2-40B4-BE49-F238E27FC236}">
                <a16:creationId xmlns:a16="http://schemas.microsoft.com/office/drawing/2014/main" id="{13DF1217-7539-5F3F-D38B-BC191C10BA82}"/>
              </a:ext>
            </a:extLst>
          </p:cNvPr>
          <p:cNvSpPr/>
          <p:nvPr/>
        </p:nvSpPr>
        <p:spPr>
          <a:xfrm>
            <a:off x="4959175" y="3734331"/>
            <a:ext cx="64836" cy="88894"/>
          </a:xfrm>
          <a:custGeom>
            <a:avLst/>
            <a:gdLst>
              <a:gd name="connsiteX0" fmla="*/ 13249 w 64836"/>
              <a:gd name="connsiteY0" fmla="*/ 89386 h 88894"/>
              <a:gd name="connsiteX1" fmla="*/ 5942 w 64836"/>
              <a:gd name="connsiteY1" fmla="*/ 88724 h 88894"/>
              <a:gd name="connsiteX2" fmla="*/ 627 w 64836"/>
              <a:gd name="connsiteY2" fmla="*/ 87137 h 88894"/>
              <a:gd name="connsiteX3" fmla="*/ 3152 w 64836"/>
              <a:gd name="connsiteY3" fmla="*/ 74438 h 88894"/>
              <a:gd name="connsiteX4" fmla="*/ 4214 w 64836"/>
              <a:gd name="connsiteY4" fmla="*/ 74173 h 88894"/>
              <a:gd name="connsiteX5" fmla="*/ 7669 w 64836"/>
              <a:gd name="connsiteY5" fmla="*/ 75232 h 88894"/>
              <a:gd name="connsiteX6" fmla="*/ 12053 w 64836"/>
              <a:gd name="connsiteY6" fmla="*/ 75761 h 88894"/>
              <a:gd name="connsiteX7" fmla="*/ 18431 w 64836"/>
              <a:gd name="connsiteY7" fmla="*/ 74702 h 88894"/>
              <a:gd name="connsiteX8" fmla="*/ 22682 w 64836"/>
              <a:gd name="connsiteY8" fmla="*/ 71528 h 88894"/>
              <a:gd name="connsiteX9" fmla="*/ 25871 w 64836"/>
              <a:gd name="connsiteY9" fmla="*/ 65178 h 88894"/>
              <a:gd name="connsiteX10" fmla="*/ 760 w 64836"/>
              <a:gd name="connsiteY10" fmla="*/ 492 h 88894"/>
              <a:gd name="connsiteX11" fmla="*/ 17235 w 64836"/>
              <a:gd name="connsiteY11" fmla="*/ 492 h 88894"/>
              <a:gd name="connsiteX12" fmla="*/ 32913 w 64836"/>
              <a:gd name="connsiteY12" fmla="*/ 43880 h 88894"/>
              <a:gd name="connsiteX13" fmla="*/ 34241 w 64836"/>
              <a:gd name="connsiteY13" fmla="*/ 43880 h 88894"/>
              <a:gd name="connsiteX14" fmla="*/ 49387 w 64836"/>
              <a:gd name="connsiteY14" fmla="*/ 492 h 88894"/>
              <a:gd name="connsiteX15" fmla="*/ 65464 w 64836"/>
              <a:gd name="connsiteY15" fmla="*/ 492 h 88894"/>
              <a:gd name="connsiteX16" fmla="*/ 40220 w 64836"/>
              <a:gd name="connsiteY16" fmla="*/ 66898 h 88894"/>
              <a:gd name="connsiteX17" fmla="*/ 33577 w 64836"/>
              <a:gd name="connsiteY17" fmla="*/ 79729 h 88894"/>
              <a:gd name="connsiteX18" fmla="*/ 25074 w 64836"/>
              <a:gd name="connsiteY18" fmla="*/ 87005 h 88894"/>
              <a:gd name="connsiteX19" fmla="*/ 13249 w 64836"/>
              <a:gd name="connsiteY19" fmla="*/ 89386 h 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4836" h="88894">
                <a:moveTo>
                  <a:pt x="13249" y="89386"/>
                </a:moveTo>
                <a:cubicBezTo>
                  <a:pt x="10592" y="89386"/>
                  <a:pt x="8134" y="89154"/>
                  <a:pt x="5942" y="88724"/>
                </a:cubicBezTo>
                <a:cubicBezTo>
                  <a:pt x="3816" y="88361"/>
                  <a:pt x="2022" y="87832"/>
                  <a:pt x="627" y="87137"/>
                </a:cubicBezTo>
                <a:lnTo>
                  <a:pt x="3152" y="74438"/>
                </a:lnTo>
                <a:lnTo>
                  <a:pt x="4214" y="74173"/>
                </a:lnTo>
                <a:cubicBezTo>
                  <a:pt x="5178" y="74603"/>
                  <a:pt x="6340" y="74967"/>
                  <a:pt x="7669" y="75232"/>
                </a:cubicBezTo>
                <a:cubicBezTo>
                  <a:pt x="9064" y="75562"/>
                  <a:pt x="10525" y="75761"/>
                  <a:pt x="12053" y="75761"/>
                </a:cubicBezTo>
                <a:cubicBezTo>
                  <a:pt x="14611" y="75761"/>
                  <a:pt x="16737" y="75397"/>
                  <a:pt x="18431" y="74702"/>
                </a:cubicBezTo>
                <a:cubicBezTo>
                  <a:pt x="20091" y="74074"/>
                  <a:pt x="21520" y="73016"/>
                  <a:pt x="22682" y="71528"/>
                </a:cubicBezTo>
                <a:cubicBezTo>
                  <a:pt x="23812" y="70006"/>
                  <a:pt x="24874" y="67890"/>
                  <a:pt x="25871" y="65178"/>
                </a:cubicBezTo>
                <a:lnTo>
                  <a:pt x="760" y="492"/>
                </a:lnTo>
                <a:lnTo>
                  <a:pt x="17235" y="492"/>
                </a:lnTo>
                <a:lnTo>
                  <a:pt x="32913" y="43880"/>
                </a:lnTo>
                <a:lnTo>
                  <a:pt x="34241" y="43880"/>
                </a:lnTo>
                <a:lnTo>
                  <a:pt x="49387" y="492"/>
                </a:lnTo>
                <a:lnTo>
                  <a:pt x="65464" y="492"/>
                </a:lnTo>
                <a:lnTo>
                  <a:pt x="40220" y="66898"/>
                </a:lnTo>
                <a:cubicBezTo>
                  <a:pt x="38260" y="72189"/>
                  <a:pt x="36035" y="76455"/>
                  <a:pt x="33577" y="79729"/>
                </a:cubicBezTo>
                <a:cubicBezTo>
                  <a:pt x="31185" y="82970"/>
                  <a:pt x="28329" y="85417"/>
                  <a:pt x="25074" y="87005"/>
                </a:cubicBezTo>
                <a:cubicBezTo>
                  <a:pt x="21785" y="88592"/>
                  <a:pt x="17833" y="89386"/>
                  <a:pt x="13249" y="8938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13" name="Freeform: Shape 17512">
            <a:extLst>
              <a:ext uri="{FF2B5EF4-FFF2-40B4-BE49-F238E27FC236}">
                <a16:creationId xmlns:a16="http://schemas.microsoft.com/office/drawing/2014/main" id="{D9E9C28A-BC1E-6104-A22E-A77736A7E145}"/>
              </a:ext>
            </a:extLst>
          </p:cNvPr>
          <p:cNvSpPr/>
          <p:nvPr/>
        </p:nvSpPr>
        <p:spPr>
          <a:xfrm>
            <a:off x="5034358" y="3709197"/>
            <a:ext cx="60584" cy="88762"/>
          </a:xfrm>
          <a:custGeom>
            <a:avLst/>
            <a:gdLst>
              <a:gd name="connsiteX0" fmla="*/ 35445 w 60584"/>
              <a:gd name="connsiteY0" fmla="*/ 89254 h 88762"/>
              <a:gd name="connsiteX1" fmla="*/ 17641 w 60584"/>
              <a:gd name="connsiteY1" fmla="*/ 80259 h 88762"/>
              <a:gd name="connsiteX2" fmla="*/ 16446 w 60584"/>
              <a:gd name="connsiteY2" fmla="*/ 80523 h 88762"/>
              <a:gd name="connsiteX3" fmla="*/ 16446 w 60584"/>
              <a:gd name="connsiteY3" fmla="*/ 88063 h 88762"/>
              <a:gd name="connsiteX4" fmla="*/ 635 w 60584"/>
              <a:gd name="connsiteY4" fmla="*/ 88063 h 88762"/>
              <a:gd name="connsiteX5" fmla="*/ 635 w 60584"/>
              <a:gd name="connsiteY5" fmla="*/ 492 h 88762"/>
              <a:gd name="connsiteX6" fmla="*/ 16446 w 60584"/>
              <a:gd name="connsiteY6" fmla="*/ 492 h 88762"/>
              <a:gd name="connsiteX7" fmla="*/ 16446 w 60584"/>
              <a:gd name="connsiteY7" fmla="*/ 32901 h 88762"/>
              <a:gd name="connsiteX8" fmla="*/ 17641 w 60584"/>
              <a:gd name="connsiteY8" fmla="*/ 33166 h 88762"/>
              <a:gd name="connsiteX9" fmla="*/ 25214 w 60584"/>
              <a:gd name="connsiteY9" fmla="*/ 26552 h 88762"/>
              <a:gd name="connsiteX10" fmla="*/ 35843 w 60584"/>
              <a:gd name="connsiteY10" fmla="*/ 24435 h 88762"/>
              <a:gd name="connsiteX11" fmla="*/ 49129 w 60584"/>
              <a:gd name="connsiteY11" fmla="*/ 28007 h 88762"/>
              <a:gd name="connsiteX12" fmla="*/ 58031 w 60584"/>
              <a:gd name="connsiteY12" fmla="*/ 38854 h 88762"/>
              <a:gd name="connsiteX13" fmla="*/ 61220 w 60584"/>
              <a:gd name="connsiteY13" fmla="*/ 56845 h 88762"/>
              <a:gd name="connsiteX14" fmla="*/ 57898 w 60584"/>
              <a:gd name="connsiteY14" fmla="*/ 74835 h 88762"/>
              <a:gd name="connsiteX15" fmla="*/ 48731 w 60584"/>
              <a:gd name="connsiteY15" fmla="*/ 85682 h 88762"/>
              <a:gd name="connsiteX16" fmla="*/ 35445 w 60584"/>
              <a:gd name="connsiteY16" fmla="*/ 89254 h 88762"/>
              <a:gd name="connsiteX17" fmla="*/ 30662 w 60584"/>
              <a:gd name="connsiteY17" fmla="*/ 75893 h 88762"/>
              <a:gd name="connsiteX18" fmla="*/ 41158 w 60584"/>
              <a:gd name="connsiteY18" fmla="*/ 71396 h 88762"/>
              <a:gd name="connsiteX19" fmla="*/ 44878 w 60584"/>
              <a:gd name="connsiteY19" fmla="*/ 56845 h 88762"/>
              <a:gd name="connsiteX20" fmla="*/ 41158 w 60584"/>
              <a:gd name="connsiteY20" fmla="*/ 42293 h 88762"/>
              <a:gd name="connsiteX21" fmla="*/ 30662 w 60584"/>
              <a:gd name="connsiteY21" fmla="*/ 37664 h 88762"/>
              <a:gd name="connsiteX22" fmla="*/ 20033 w 60584"/>
              <a:gd name="connsiteY22" fmla="*/ 42426 h 88762"/>
              <a:gd name="connsiteX23" fmla="*/ 16180 w 60584"/>
              <a:gd name="connsiteY23" fmla="*/ 56845 h 88762"/>
              <a:gd name="connsiteX24" fmla="*/ 20033 w 60584"/>
              <a:gd name="connsiteY24" fmla="*/ 71263 h 88762"/>
              <a:gd name="connsiteX25" fmla="*/ 30662 w 60584"/>
              <a:gd name="connsiteY25" fmla="*/ 75893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584" h="88762">
                <a:moveTo>
                  <a:pt x="35445" y="89254"/>
                </a:moveTo>
                <a:cubicBezTo>
                  <a:pt x="27473" y="89254"/>
                  <a:pt x="21528" y="86278"/>
                  <a:pt x="17641" y="80259"/>
                </a:cubicBezTo>
                <a:lnTo>
                  <a:pt x="16446" y="80523"/>
                </a:lnTo>
                <a:lnTo>
                  <a:pt x="16446" y="88063"/>
                </a:lnTo>
                <a:lnTo>
                  <a:pt x="635" y="88063"/>
                </a:lnTo>
                <a:lnTo>
                  <a:pt x="635" y="492"/>
                </a:lnTo>
                <a:lnTo>
                  <a:pt x="16446" y="492"/>
                </a:lnTo>
                <a:lnTo>
                  <a:pt x="16446" y="32901"/>
                </a:lnTo>
                <a:lnTo>
                  <a:pt x="17641" y="33166"/>
                </a:lnTo>
                <a:cubicBezTo>
                  <a:pt x="19767" y="30190"/>
                  <a:pt x="22292" y="27974"/>
                  <a:pt x="25214" y="26552"/>
                </a:cubicBezTo>
                <a:cubicBezTo>
                  <a:pt x="28137" y="25163"/>
                  <a:pt x="31658" y="24435"/>
                  <a:pt x="35843" y="24435"/>
                </a:cubicBezTo>
                <a:cubicBezTo>
                  <a:pt x="40892" y="24435"/>
                  <a:pt x="45310" y="25626"/>
                  <a:pt x="49129" y="28007"/>
                </a:cubicBezTo>
                <a:cubicBezTo>
                  <a:pt x="52916" y="30388"/>
                  <a:pt x="55905" y="34026"/>
                  <a:pt x="58031" y="38854"/>
                </a:cubicBezTo>
                <a:cubicBezTo>
                  <a:pt x="60157" y="43716"/>
                  <a:pt x="61220" y="49701"/>
                  <a:pt x="61220" y="56845"/>
                </a:cubicBezTo>
                <a:cubicBezTo>
                  <a:pt x="61220" y="63988"/>
                  <a:pt x="60091" y="70007"/>
                  <a:pt x="57898" y="74835"/>
                </a:cubicBezTo>
                <a:cubicBezTo>
                  <a:pt x="55673" y="79697"/>
                  <a:pt x="52617" y="83301"/>
                  <a:pt x="48731" y="85682"/>
                </a:cubicBezTo>
                <a:cubicBezTo>
                  <a:pt x="44911" y="88063"/>
                  <a:pt x="40494" y="89254"/>
                  <a:pt x="35445" y="89254"/>
                </a:cubicBezTo>
                <a:close/>
                <a:moveTo>
                  <a:pt x="30662" y="75893"/>
                </a:moveTo>
                <a:cubicBezTo>
                  <a:pt x="35245" y="75893"/>
                  <a:pt x="38766" y="74405"/>
                  <a:pt x="41158" y="71396"/>
                </a:cubicBezTo>
                <a:cubicBezTo>
                  <a:pt x="43616" y="68320"/>
                  <a:pt x="44878" y="63459"/>
                  <a:pt x="44878" y="56845"/>
                </a:cubicBezTo>
                <a:cubicBezTo>
                  <a:pt x="44878" y="50230"/>
                  <a:pt x="43616" y="45402"/>
                  <a:pt x="41158" y="42293"/>
                </a:cubicBezTo>
                <a:cubicBezTo>
                  <a:pt x="38766" y="39218"/>
                  <a:pt x="35245" y="37664"/>
                  <a:pt x="30662" y="37664"/>
                </a:cubicBezTo>
                <a:cubicBezTo>
                  <a:pt x="26211" y="37664"/>
                  <a:pt x="22690" y="39251"/>
                  <a:pt x="20033" y="42426"/>
                </a:cubicBezTo>
                <a:cubicBezTo>
                  <a:pt x="17442" y="45601"/>
                  <a:pt x="16180" y="50429"/>
                  <a:pt x="16180" y="56845"/>
                </a:cubicBezTo>
                <a:cubicBezTo>
                  <a:pt x="16180" y="63293"/>
                  <a:pt x="17442" y="68089"/>
                  <a:pt x="20033" y="71263"/>
                </a:cubicBezTo>
                <a:cubicBezTo>
                  <a:pt x="22690" y="74372"/>
                  <a:pt x="26211" y="75893"/>
                  <a:pt x="30662" y="7589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14" name="Freeform: Shape 17513">
            <a:extLst>
              <a:ext uri="{FF2B5EF4-FFF2-40B4-BE49-F238E27FC236}">
                <a16:creationId xmlns:a16="http://schemas.microsoft.com/office/drawing/2014/main" id="{70CEE082-916D-16E1-89B3-DD0661BFF0CB}"/>
              </a:ext>
            </a:extLst>
          </p:cNvPr>
          <p:cNvSpPr/>
          <p:nvPr/>
        </p:nvSpPr>
        <p:spPr>
          <a:xfrm>
            <a:off x="5106046" y="3733141"/>
            <a:ext cx="57927" cy="64818"/>
          </a:xfrm>
          <a:custGeom>
            <a:avLst/>
            <a:gdLst>
              <a:gd name="connsiteX0" fmla="*/ 57110 w 57927"/>
              <a:gd name="connsiteY0" fmla="*/ 36473 h 64818"/>
              <a:gd name="connsiteX1" fmla="*/ 16720 w 57927"/>
              <a:gd name="connsiteY1" fmla="*/ 36473 h 64818"/>
              <a:gd name="connsiteX2" fmla="*/ 21370 w 57927"/>
              <a:gd name="connsiteY2" fmla="*/ 48246 h 64818"/>
              <a:gd name="connsiteX3" fmla="*/ 32265 w 57927"/>
              <a:gd name="connsiteY3" fmla="*/ 51950 h 64818"/>
              <a:gd name="connsiteX4" fmla="*/ 41034 w 57927"/>
              <a:gd name="connsiteY4" fmla="*/ 49965 h 64818"/>
              <a:gd name="connsiteX5" fmla="*/ 46481 w 57927"/>
              <a:gd name="connsiteY5" fmla="*/ 43880 h 64818"/>
              <a:gd name="connsiteX6" fmla="*/ 47677 w 57927"/>
              <a:gd name="connsiteY6" fmla="*/ 43880 h 64818"/>
              <a:gd name="connsiteX7" fmla="*/ 58040 w 57927"/>
              <a:gd name="connsiteY7" fmla="*/ 50627 h 64818"/>
              <a:gd name="connsiteX8" fmla="*/ 48740 w 57927"/>
              <a:gd name="connsiteY8" fmla="*/ 61209 h 64818"/>
              <a:gd name="connsiteX9" fmla="*/ 32265 w 57927"/>
              <a:gd name="connsiteY9" fmla="*/ 65310 h 64818"/>
              <a:gd name="connsiteX10" fmla="*/ 15391 w 57927"/>
              <a:gd name="connsiteY10" fmla="*/ 61606 h 64818"/>
              <a:gd name="connsiteX11" fmla="*/ 4497 w 57927"/>
              <a:gd name="connsiteY11" fmla="*/ 50627 h 64818"/>
              <a:gd name="connsiteX12" fmla="*/ 644 w 57927"/>
              <a:gd name="connsiteY12" fmla="*/ 32901 h 64818"/>
              <a:gd name="connsiteX13" fmla="*/ 4630 w 57927"/>
              <a:gd name="connsiteY13" fmla="*/ 15043 h 64818"/>
              <a:gd name="connsiteX14" fmla="*/ 15657 w 57927"/>
              <a:gd name="connsiteY14" fmla="*/ 4063 h 64818"/>
              <a:gd name="connsiteX15" fmla="*/ 31069 w 57927"/>
              <a:gd name="connsiteY15" fmla="*/ 492 h 64818"/>
              <a:gd name="connsiteX16" fmla="*/ 51530 w 57927"/>
              <a:gd name="connsiteY16" fmla="*/ 7502 h 64818"/>
              <a:gd name="connsiteX17" fmla="*/ 58572 w 57927"/>
              <a:gd name="connsiteY17" fmla="*/ 28139 h 64818"/>
              <a:gd name="connsiteX18" fmla="*/ 58306 w 57927"/>
              <a:gd name="connsiteY18" fmla="*/ 35679 h 64818"/>
              <a:gd name="connsiteX19" fmla="*/ 43558 w 57927"/>
              <a:gd name="connsiteY19" fmla="*/ 26287 h 64818"/>
              <a:gd name="connsiteX20" fmla="*/ 40104 w 57927"/>
              <a:gd name="connsiteY20" fmla="*/ 15969 h 64818"/>
              <a:gd name="connsiteX21" fmla="*/ 31069 w 57927"/>
              <a:gd name="connsiteY21" fmla="*/ 12662 h 64818"/>
              <a:gd name="connsiteX22" fmla="*/ 17119 w 57927"/>
              <a:gd name="connsiteY22" fmla="*/ 26287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7110" y="36473"/>
                </a:moveTo>
                <a:lnTo>
                  <a:pt x="16720" y="36473"/>
                </a:lnTo>
                <a:cubicBezTo>
                  <a:pt x="17152" y="41863"/>
                  <a:pt x="18713" y="45799"/>
                  <a:pt x="21370" y="48246"/>
                </a:cubicBezTo>
                <a:cubicBezTo>
                  <a:pt x="24028" y="50726"/>
                  <a:pt x="27648" y="51950"/>
                  <a:pt x="32265" y="51950"/>
                </a:cubicBezTo>
                <a:cubicBezTo>
                  <a:pt x="35885" y="51950"/>
                  <a:pt x="38808" y="51288"/>
                  <a:pt x="41034" y="49965"/>
                </a:cubicBezTo>
                <a:cubicBezTo>
                  <a:pt x="43226" y="48643"/>
                  <a:pt x="45053" y="46625"/>
                  <a:pt x="46481" y="43880"/>
                </a:cubicBezTo>
                <a:lnTo>
                  <a:pt x="47677" y="43880"/>
                </a:lnTo>
                <a:lnTo>
                  <a:pt x="58040" y="50627"/>
                </a:lnTo>
                <a:cubicBezTo>
                  <a:pt x="55981" y="54959"/>
                  <a:pt x="52892" y="58498"/>
                  <a:pt x="48740" y="61209"/>
                </a:cubicBezTo>
                <a:cubicBezTo>
                  <a:pt x="44654" y="63954"/>
                  <a:pt x="39174" y="65310"/>
                  <a:pt x="32265" y="65310"/>
                </a:cubicBezTo>
                <a:cubicBezTo>
                  <a:pt x="25788" y="65310"/>
                  <a:pt x="20175" y="64087"/>
                  <a:pt x="15391" y="61606"/>
                </a:cubicBezTo>
                <a:cubicBezTo>
                  <a:pt x="10675" y="59159"/>
                  <a:pt x="7055" y="55488"/>
                  <a:pt x="4497" y="50627"/>
                </a:cubicBezTo>
                <a:cubicBezTo>
                  <a:pt x="1906" y="45799"/>
                  <a:pt x="644" y="39879"/>
                  <a:pt x="644" y="32901"/>
                </a:cubicBezTo>
                <a:cubicBezTo>
                  <a:pt x="644" y="25857"/>
                  <a:pt x="1973" y="19904"/>
                  <a:pt x="4630" y="15043"/>
                </a:cubicBezTo>
                <a:cubicBezTo>
                  <a:pt x="7353" y="10115"/>
                  <a:pt x="11040" y="6444"/>
                  <a:pt x="15657" y="4063"/>
                </a:cubicBezTo>
                <a:cubicBezTo>
                  <a:pt x="20241" y="1682"/>
                  <a:pt x="25389" y="492"/>
                  <a:pt x="31069" y="492"/>
                </a:cubicBezTo>
                <a:cubicBezTo>
                  <a:pt x="40004" y="492"/>
                  <a:pt x="46813" y="2840"/>
                  <a:pt x="51530" y="7502"/>
                </a:cubicBezTo>
                <a:cubicBezTo>
                  <a:pt x="56213" y="12199"/>
                  <a:pt x="58572" y="19077"/>
                  <a:pt x="58572" y="28139"/>
                </a:cubicBezTo>
                <a:cubicBezTo>
                  <a:pt x="58572" y="31413"/>
                  <a:pt x="58472" y="33926"/>
                  <a:pt x="58306" y="35679"/>
                </a:cubicBezTo>
                <a:close/>
                <a:moveTo>
                  <a:pt x="43558" y="26287"/>
                </a:moveTo>
                <a:cubicBezTo>
                  <a:pt x="43359" y="21525"/>
                  <a:pt x="42230" y="18085"/>
                  <a:pt x="40104" y="15969"/>
                </a:cubicBezTo>
                <a:cubicBezTo>
                  <a:pt x="38044" y="13786"/>
                  <a:pt x="35055" y="12662"/>
                  <a:pt x="31069" y="12662"/>
                </a:cubicBezTo>
                <a:cubicBezTo>
                  <a:pt x="23164" y="12662"/>
                  <a:pt x="18514" y="17225"/>
                  <a:pt x="17119" y="26287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15" name="Freeform: Shape 17514">
            <a:extLst>
              <a:ext uri="{FF2B5EF4-FFF2-40B4-BE49-F238E27FC236}">
                <a16:creationId xmlns:a16="http://schemas.microsoft.com/office/drawing/2014/main" id="{916241A1-05C7-6A6F-A870-2560BD21CDA6}"/>
              </a:ext>
            </a:extLst>
          </p:cNvPr>
          <p:cNvSpPr/>
          <p:nvPr/>
        </p:nvSpPr>
        <p:spPr>
          <a:xfrm>
            <a:off x="5177704" y="3733670"/>
            <a:ext cx="39592" cy="63099"/>
          </a:xfrm>
          <a:custGeom>
            <a:avLst/>
            <a:gdLst>
              <a:gd name="connsiteX0" fmla="*/ 652 w 39592"/>
              <a:gd name="connsiteY0" fmla="*/ 63591 h 63099"/>
              <a:gd name="connsiteX1" fmla="*/ 652 w 39592"/>
              <a:gd name="connsiteY1" fmla="*/ 1153 h 63099"/>
              <a:gd name="connsiteX2" fmla="*/ 15931 w 39592"/>
              <a:gd name="connsiteY2" fmla="*/ 1153 h 63099"/>
              <a:gd name="connsiteX3" fmla="*/ 15931 w 39592"/>
              <a:gd name="connsiteY3" fmla="*/ 10413 h 63099"/>
              <a:gd name="connsiteX4" fmla="*/ 17127 w 39592"/>
              <a:gd name="connsiteY4" fmla="*/ 10677 h 63099"/>
              <a:gd name="connsiteX5" fmla="*/ 23105 w 39592"/>
              <a:gd name="connsiteY5" fmla="*/ 3005 h 63099"/>
              <a:gd name="connsiteX6" fmla="*/ 32140 w 39592"/>
              <a:gd name="connsiteY6" fmla="*/ 492 h 63099"/>
              <a:gd name="connsiteX7" fmla="*/ 40245 w 39592"/>
              <a:gd name="connsiteY7" fmla="*/ 2343 h 63099"/>
              <a:gd name="connsiteX8" fmla="*/ 37587 w 39592"/>
              <a:gd name="connsiteY8" fmla="*/ 15836 h 63099"/>
              <a:gd name="connsiteX9" fmla="*/ 36392 w 39592"/>
              <a:gd name="connsiteY9" fmla="*/ 16101 h 63099"/>
              <a:gd name="connsiteX10" fmla="*/ 33336 w 39592"/>
              <a:gd name="connsiteY10" fmla="*/ 15175 h 63099"/>
              <a:gd name="connsiteX11" fmla="*/ 30014 w 39592"/>
              <a:gd name="connsiteY11" fmla="*/ 14910 h 63099"/>
              <a:gd name="connsiteX12" fmla="*/ 19917 w 39592"/>
              <a:gd name="connsiteY12" fmla="*/ 19540 h 63099"/>
              <a:gd name="connsiteX13" fmla="*/ 16462 w 39592"/>
              <a:gd name="connsiteY13" fmla="*/ 34356 h 63099"/>
              <a:gd name="connsiteX14" fmla="*/ 16462 w 39592"/>
              <a:gd name="connsiteY14" fmla="*/ 63591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652" y="63591"/>
                </a:moveTo>
                <a:lnTo>
                  <a:pt x="652" y="1153"/>
                </a:lnTo>
                <a:lnTo>
                  <a:pt x="15931" y="1153"/>
                </a:lnTo>
                <a:lnTo>
                  <a:pt x="15931" y="10413"/>
                </a:lnTo>
                <a:lnTo>
                  <a:pt x="17127" y="10677"/>
                </a:lnTo>
                <a:cubicBezTo>
                  <a:pt x="18621" y="7172"/>
                  <a:pt x="20614" y="4592"/>
                  <a:pt x="23105" y="3005"/>
                </a:cubicBezTo>
                <a:cubicBezTo>
                  <a:pt x="25563" y="1351"/>
                  <a:pt x="28586" y="492"/>
                  <a:pt x="32140" y="492"/>
                </a:cubicBezTo>
                <a:cubicBezTo>
                  <a:pt x="35661" y="492"/>
                  <a:pt x="38385" y="1120"/>
                  <a:pt x="40245" y="2343"/>
                </a:cubicBezTo>
                <a:lnTo>
                  <a:pt x="37587" y="15836"/>
                </a:lnTo>
                <a:lnTo>
                  <a:pt x="36392" y="16101"/>
                </a:lnTo>
                <a:cubicBezTo>
                  <a:pt x="35329" y="15671"/>
                  <a:pt x="34299" y="15373"/>
                  <a:pt x="33336" y="15175"/>
                </a:cubicBezTo>
                <a:cubicBezTo>
                  <a:pt x="32439" y="15010"/>
                  <a:pt x="31343" y="14910"/>
                  <a:pt x="30014" y="14910"/>
                </a:cubicBezTo>
                <a:cubicBezTo>
                  <a:pt x="25563" y="14910"/>
                  <a:pt x="22209" y="16465"/>
                  <a:pt x="19917" y="19540"/>
                </a:cubicBezTo>
                <a:cubicBezTo>
                  <a:pt x="17592" y="22649"/>
                  <a:pt x="16462" y="27576"/>
                  <a:pt x="16462" y="34356"/>
                </a:cubicBezTo>
                <a:lnTo>
                  <a:pt x="16462" y="6359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16" name="Freeform: Shape 17515">
            <a:extLst>
              <a:ext uri="{FF2B5EF4-FFF2-40B4-BE49-F238E27FC236}">
                <a16:creationId xmlns:a16="http://schemas.microsoft.com/office/drawing/2014/main" id="{7C479D33-34C3-A3F7-7ED9-70517015B189}"/>
              </a:ext>
            </a:extLst>
          </p:cNvPr>
          <p:cNvSpPr/>
          <p:nvPr/>
        </p:nvSpPr>
        <p:spPr>
          <a:xfrm>
            <a:off x="5220659" y="3733141"/>
            <a:ext cx="51284" cy="64818"/>
          </a:xfrm>
          <a:custGeom>
            <a:avLst/>
            <a:gdLst>
              <a:gd name="connsiteX0" fmla="*/ 27230 w 51284"/>
              <a:gd name="connsiteY0" fmla="*/ 65310 h 64818"/>
              <a:gd name="connsiteX1" fmla="*/ 15405 w 51284"/>
              <a:gd name="connsiteY1" fmla="*/ 63855 h 64818"/>
              <a:gd name="connsiteX2" fmla="*/ 6238 w 51284"/>
              <a:gd name="connsiteY2" fmla="*/ 59622 h 64818"/>
              <a:gd name="connsiteX3" fmla="*/ 658 w 51284"/>
              <a:gd name="connsiteY3" fmla="*/ 53669 h 64818"/>
              <a:gd name="connsiteX4" fmla="*/ 9427 w 51284"/>
              <a:gd name="connsiteY4" fmla="*/ 44277 h 64818"/>
              <a:gd name="connsiteX5" fmla="*/ 10622 w 51284"/>
              <a:gd name="connsiteY5" fmla="*/ 44277 h 64818"/>
              <a:gd name="connsiteX6" fmla="*/ 18063 w 51284"/>
              <a:gd name="connsiteY6" fmla="*/ 50495 h 64818"/>
              <a:gd name="connsiteX7" fmla="*/ 27363 w 51284"/>
              <a:gd name="connsiteY7" fmla="*/ 52611 h 64818"/>
              <a:gd name="connsiteX8" fmla="*/ 34272 w 51284"/>
              <a:gd name="connsiteY8" fmla="*/ 51024 h 64818"/>
              <a:gd name="connsiteX9" fmla="*/ 36663 w 51284"/>
              <a:gd name="connsiteY9" fmla="*/ 46261 h 64818"/>
              <a:gd name="connsiteX10" fmla="*/ 34936 w 51284"/>
              <a:gd name="connsiteY10" fmla="*/ 42293 h 64818"/>
              <a:gd name="connsiteX11" fmla="*/ 29489 w 51284"/>
              <a:gd name="connsiteY11" fmla="*/ 39780 h 64818"/>
              <a:gd name="connsiteX12" fmla="*/ 21251 w 51284"/>
              <a:gd name="connsiteY12" fmla="*/ 37795 h 64818"/>
              <a:gd name="connsiteX13" fmla="*/ 7566 w 51284"/>
              <a:gd name="connsiteY13" fmla="*/ 31049 h 64818"/>
              <a:gd name="connsiteX14" fmla="*/ 3315 w 51284"/>
              <a:gd name="connsiteY14" fmla="*/ 19408 h 64818"/>
              <a:gd name="connsiteX15" fmla="*/ 6238 w 51284"/>
              <a:gd name="connsiteY15" fmla="*/ 9354 h 64818"/>
              <a:gd name="connsiteX16" fmla="*/ 14608 w 51284"/>
              <a:gd name="connsiteY16" fmla="*/ 2740 h 64818"/>
              <a:gd name="connsiteX17" fmla="*/ 27363 w 51284"/>
              <a:gd name="connsiteY17" fmla="*/ 492 h 64818"/>
              <a:gd name="connsiteX18" fmla="*/ 41446 w 51284"/>
              <a:gd name="connsiteY18" fmla="*/ 3005 h 64818"/>
              <a:gd name="connsiteX19" fmla="*/ 50082 w 51284"/>
              <a:gd name="connsiteY19" fmla="*/ 9354 h 64818"/>
              <a:gd name="connsiteX20" fmla="*/ 41712 w 51284"/>
              <a:gd name="connsiteY20" fmla="*/ 18482 h 64818"/>
              <a:gd name="connsiteX21" fmla="*/ 40516 w 51284"/>
              <a:gd name="connsiteY21" fmla="*/ 18482 h 64818"/>
              <a:gd name="connsiteX22" fmla="*/ 34537 w 51284"/>
              <a:gd name="connsiteY22" fmla="*/ 14249 h 64818"/>
              <a:gd name="connsiteX23" fmla="*/ 27363 w 51284"/>
              <a:gd name="connsiteY23" fmla="*/ 12794 h 64818"/>
              <a:gd name="connsiteX24" fmla="*/ 18063 w 51284"/>
              <a:gd name="connsiteY24" fmla="*/ 18614 h 64818"/>
              <a:gd name="connsiteX25" fmla="*/ 19790 w 51284"/>
              <a:gd name="connsiteY25" fmla="*/ 22583 h 64818"/>
              <a:gd name="connsiteX26" fmla="*/ 25901 w 51284"/>
              <a:gd name="connsiteY26" fmla="*/ 25096 h 64818"/>
              <a:gd name="connsiteX27" fmla="*/ 33607 w 51284"/>
              <a:gd name="connsiteY27" fmla="*/ 26684 h 64818"/>
              <a:gd name="connsiteX28" fmla="*/ 47558 w 51284"/>
              <a:gd name="connsiteY28" fmla="*/ 33298 h 64818"/>
              <a:gd name="connsiteX29" fmla="*/ 51942 w 51284"/>
              <a:gd name="connsiteY29" fmla="*/ 45336 h 64818"/>
              <a:gd name="connsiteX30" fmla="*/ 49019 w 51284"/>
              <a:gd name="connsiteY30" fmla="*/ 55918 h 64818"/>
              <a:gd name="connsiteX31" fmla="*/ 40516 w 51284"/>
              <a:gd name="connsiteY31" fmla="*/ 62929 h 64818"/>
              <a:gd name="connsiteX32" fmla="*/ 27230 w 51284"/>
              <a:gd name="connsiteY32" fmla="*/ 65310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230" y="65310"/>
                </a:moveTo>
                <a:cubicBezTo>
                  <a:pt x="22978" y="65310"/>
                  <a:pt x="19026" y="64814"/>
                  <a:pt x="15405" y="63855"/>
                </a:cubicBezTo>
                <a:cubicBezTo>
                  <a:pt x="11851" y="62797"/>
                  <a:pt x="8796" y="61408"/>
                  <a:pt x="6238" y="59622"/>
                </a:cubicBezTo>
                <a:cubicBezTo>
                  <a:pt x="3747" y="57869"/>
                  <a:pt x="1887" y="55885"/>
                  <a:pt x="658" y="53669"/>
                </a:cubicBezTo>
                <a:lnTo>
                  <a:pt x="9427" y="44277"/>
                </a:lnTo>
                <a:lnTo>
                  <a:pt x="10622" y="44277"/>
                </a:lnTo>
                <a:cubicBezTo>
                  <a:pt x="12748" y="47022"/>
                  <a:pt x="15206" y="49106"/>
                  <a:pt x="18063" y="50495"/>
                </a:cubicBezTo>
                <a:cubicBezTo>
                  <a:pt x="20886" y="51917"/>
                  <a:pt x="23975" y="52611"/>
                  <a:pt x="27363" y="52611"/>
                </a:cubicBezTo>
                <a:cubicBezTo>
                  <a:pt x="30452" y="52611"/>
                  <a:pt x="32744" y="52082"/>
                  <a:pt x="34272" y="51024"/>
                </a:cubicBezTo>
                <a:cubicBezTo>
                  <a:pt x="35866" y="49899"/>
                  <a:pt x="36663" y="48312"/>
                  <a:pt x="36663" y="46261"/>
                </a:cubicBezTo>
                <a:cubicBezTo>
                  <a:pt x="36663" y="44674"/>
                  <a:pt x="36065" y="43351"/>
                  <a:pt x="34936" y="42293"/>
                </a:cubicBezTo>
                <a:cubicBezTo>
                  <a:pt x="33773" y="41235"/>
                  <a:pt x="31947" y="40408"/>
                  <a:pt x="29489" y="39780"/>
                </a:cubicBezTo>
                <a:lnTo>
                  <a:pt x="21251" y="37795"/>
                </a:lnTo>
                <a:cubicBezTo>
                  <a:pt x="14940" y="36307"/>
                  <a:pt x="10390" y="34058"/>
                  <a:pt x="7566" y="31049"/>
                </a:cubicBezTo>
                <a:cubicBezTo>
                  <a:pt x="4710" y="27973"/>
                  <a:pt x="3315" y="24104"/>
                  <a:pt x="3315" y="19408"/>
                </a:cubicBezTo>
                <a:cubicBezTo>
                  <a:pt x="3315" y="15539"/>
                  <a:pt x="4278" y="12199"/>
                  <a:pt x="6238" y="9354"/>
                </a:cubicBezTo>
                <a:cubicBezTo>
                  <a:pt x="8264" y="6444"/>
                  <a:pt x="11054" y="4262"/>
                  <a:pt x="14608" y="2740"/>
                </a:cubicBezTo>
                <a:cubicBezTo>
                  <a:pt x="18229" y="1252"/>
                  <a:pt x="22480" y="492"/>
                  <a:pt x="27363" y="492"/>
                </a:cubicBezTo>
                <a:cubicBezTo>
                  <a:pt x="33009" y="492"/>
                  <a:pt x="37726" y="1351"/>
                  <a:pt x="41446" y="3005"/>
                </a:cubicBezTo>
                <a:cubicBezTo>
                  <a:pt x="45166" y="4592"/>
                  <a:pt x="48023" y="6709"/>
                  <a:pt x="50082" y="9354"/>
                </a:cubicBezTo>
                <a:lnTo>
                  <a:pt x="41712" y="18482"/>
                </a:lnTo>
                <a:lnTo>
                  <a:pt x="40516" y="18482"/>
                </a:lnTo>
                <a:cubicBezTo>
                  <a:pt x="38723" y="16564"/>
                  <a:pt x="36730" y="15142"/>
                  <a:pt x="34537" y="14249"/>
                </a:cubicBezTo>
                <a:cubicBezTo>
                  <a:pt x="32412" y="13290"/>
                  <a:pt x="30020" y="12794"/>
                  <a:pt x="27363" y="12794"/>
                </a:cubicBezTo>
                <a:cubicBezTo>
                  <a:pt x="21152" y="12794"/>
                  <a:pt x="18063" y="14745"/>
                  <a:pt x="18063" y="18614"/>
                </a:cubicBezTo>
                <a:cubicBezTo>
                  <a:pt x="18063" y="20202"/>
                  <a:pt x="18627" y="21525"/>
                  <a:pt x="19790" y="22583"/>
                </a:cubicBezTo>
                <a:cubicBezTo>
                  <a:pt x="20919" y="23575"/>
                  <a:pt x="22978" y="24402"/>
                  <a:pt x="25901" y="25096"/>
                </a:cubicBezTo>
                <a:lnTo>
                  <a:pt x="33607" y="26684"/>
                </a:lnTo>
                <a:cubicBezTo>
                  <a:pt x="39985" y="28106"/>
                  <a:pt x="44635" y="30321"/>
                  <a:pt x="47558" y="33298"/>
                </a:cubicBezTo>
                <a:cubicBezTo>
                  <a:pt x="50481" y="36307"/>
                  <a:pt x="51942" y="40309"/>
                  <a:pt x="51942" y="45336"/>
                </a:cubicBezTo>
                <a:cubicBezTo>
                  <a:pt x="51942" y="49304"/>
                  <a:pt x="50946" y="52843"/>
                  <a:pt x="49019" y="55918"/>
                </a:cubicBezTo>
                <a:cubicBezTo>
                  <a:pt x="47060" y="58928"/>
                  <a:pt x="44236" y="61276"/>
                  <a:pt x="40516" y="62929"/>
                </a:cubicBezTo>
                <a:cubicBezTo>
                  <a:pt x="36796" y="64517"/>
                  <a:pt x="32345" y="65310"/>
                  <a:pt x="27230" y="65310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17" name="Freeform: Shape 17516">
            <a:extLst>
              <a:ext uri="{FF2B5EF4-FFF2-40B4-BE49-F238E27FC236}">
                <a16:creationId xmlns:a16="http://schemas.microsoft.com/office/drawing/2014/main" id="{25D4A135-8580-44A2-73B9-F0B3A6A62556}"/>
              </a:ext>
            </a:extLst>
          </p:cNvPr>
          <p:cNvSpPr/>
          <p:nvPr/>
        </p:nvSpPr>
        <p:spPr>
          <a:xfrm>
            <a:off x="5281296" y="3733141"/>
            <a:ext cx="57927" cy="64818"/>
          </a:xfrm>
          <a:custGeom>
            <a:avLst/>
            <a:gdLst>
              <a:gd name="connsiteX0" fmla="*/ 57131 w 57927"/>
              <a:gd name="connsiteY0" fmla="*/ 36473 h 64818"/>
              <a:gd name="connsiteX1" fmla="*/ 16741 w 57927"/>
              <a:gd name="connsiteY1" fmla="*/ 36473 h 64818"/>
              <a:gd name="connsiteX2" fmla="*/ 21391 w 57927"/>
              <a:gd name="connsiteY2" fmla="*/ 48246 h 64818"/>
              <a:gd name="connsiteX3" fmla="*/ 32286 w 57927"/>
              <a:gd name="connsiteY3" fmla="*/ 51950 h 64818"/>
              <a:gd name="connsiteX4" fmla="*/ 41054 w 57927"/>
              <a:gd name="connsiteY4" fmla="*/ 49965 h 64818"/>
              <a:gd name="connsiteX5" fmla="*/ 46502 w 57927"/>
              <a:gd name="connsiteY5" fmla="*/ 43880 h 64818"/>
              <a:gd name="connsiteX6" fmla="*/ 47698 w 57927"/>
              <a:gd name="connsiteY6" fmla="*/ 43880 h 64818"/>
              <a:gd name="connsiteX7" fmla="*/ 58061 w 57927"/>
              <a:gd name="connsiteY7" fmla="*/ 50627 h 64818"/>
              <a:gd name="connsiteX8" fmla="*/ 48760 w 57927"/>
              <a:gd name="connsiteY8" fmla="*/ 61209 h 64818"/>
              <a:gd name="connsiteX9" fmla="*/ 32286 w 57927"/>
              <a:gd name="connsiteY9" fmla="*/ 65310 h 64818"/>
              <a:gd name="connsiteX10" fmla="*/ 15412 w 57927"/>
              <a:gd name="connsiteY10" fmla="*/ 61606 h 64818"/>
              <a:gd name="connsiteX11" fmla="*/ 4518 w 57927"/>
              <a:gd name="connsiteY11" fmla="*/ 50627 h 64818"/>
              <a:gd name="connsiteX12" fmla="*/ 665 w 57927"/>
              <a:gd name="connsiteY12" fmla="*/ 32901 h 64818"/>
              <a:gd name="connsiteX13" fmla="*/ 4650 w 57927"/>
              <a:gd name="connsiteY13" fmla="*/ 15043 h 64818"/>
              <a:gd name="connsiteX14" fmla="*/ 15678 w 57927"/>
              <a:gd name="connsiteY14" fmla="*/ 4063 h 64818"/>
              <a:gd name="connsiteX15" fmla="*/ 31090 w 57927"/>
              <a:gd name="connsiteY15" fmla="*/ 492 h 64818"/>
              <a:gd name="connsiteX16" fmla="*/ 51550 w 57927"/>
              <a:gd name="connsiteY16" fmla="*/ 7502 h 64818"/>
              <a:gd name="connsiteX17" fmla="*/ 58592 w 57927"/>
              <a:gd name="connsiteY17" fmla="*/ 28139 h 64818"/>
              <a:gd name="connsiteX18" fmla="*/ 58326 w 57927"/>
              <a:gd name="connsiteY18" fmla="*/ 35679 h 64818"/>
              <a:gd name="connsiteX19" fmla="*/ 43579 w 57927"/>
              <a:gd name="connsiteY19" fmla="*/ 26287 h 64818"/>
              <a:gd name="connsiteX20" fmla="*/ 40124 w 57927"/>
              <a:gd name="connsiteY20" fmla="*/ 15969 h 64818"/>
              <a:gd name="connsiteX21" fmla="*/ 31090 w 57927"/>
              <a:gd name="connsiteY21" fmla="*/ 12662 h 64818"/>
              <a:gd name="connsiteX22" fmla="*/ 17139 w 57927"/>
              <a:gd name="connsiteY22" fmla="*/ 26287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7131" y="36473"/>
                </a:moveTo>
                <a:lnTo>
                  <a:pt x="16741" y="36473"/>
                </a:lnTo>
                <a:cubicBezTo>
                  <a:pt x="17173" y="41863"/>
                  <a:pt x="18734" y="45799"/>
                  <a:pt x="21391" y="48246"/>
                </a:cubicBezTo>
                <a:cubicBezTo>
                  <a:pt x="24048" y="50726"/>
                  <a:pt x="27669" y="51950"/>
                  <a:pt x="32286" y="51950"/>
                </a:cubicBezTo>
                <a:cubicBezTo>
                  <a:pt x="35906" y="51950"/>
                  <a:pt x="38829" y="51288"/>
                  <a:pt x="41054" y="49965"/>
                </a:cubicBezTo>
                <a:cubicBezTo>
                  <a:pt x="43247" y="48643"/>
                  <a:pt x="45074" y="46625"/>
                  <a:pt x="46502" y="43880"/>
                </a:cubicBezTo>
                <a:lnTo>
                  <a:pt x="47698" y="43880"/>
                </a:lnTo>
                <a:lnTo>
                  <a:pt x="58061" y="50627"/>
                </a:lnTo>
                <a:cubicBezTo>
                  <a:pt x="56001" y="54959"/>
                  <a:pt x="52912" y="58498"/>
                  <a:pt x="48760" y="61209"/>
                </a:cubicBezTo>
                <a:cubicBezTo>
                  <a:pt x="44675" y="63954"/>
                  <a:pt x="39194" y="65310"/>
                  <a:pt x="32286" y="65310"/>
                </a:cubicBezTo>
                <a:cubicBezTo>
                  <a:pt x="25809" y="65310"/>
                  <a:pt x="20195" y="64087"/>
                  <a:pt x="15412" y="61606"/>
                </a:cubicBezTo>
                <a:cubicBezTo>
                  <a:pt x="10696" y="59159"/>
                  <a:pt x="7075" y="55488"/>
                  <a:pt x="4518" y="50627"/>
                </a:cubicBezTo>
                <a:cubicBezTo>
                  <a:pt x="1927" y="45799"/>
                  <a:pt x="665" y="39879"/>
                  <a:pt x="665" y="32901"/>
                </a:cubicBezTo>
                <a:cubicBezTo>
                  <a:pt x="665" y="25857"/>
                  <a:pt x="1993" y="19904"/>
                  <a:pt x="4650" y="15043"/>
                </a:cubicBezTo>
                <a:cubicBezTo>
                  <a:pt x="7374" y="10115"/>
                  <a:pt x="11061" y="6444"/>
                  <a:pt x="15678" y="4063"/>
                </a:cubicBezTo>
                <a:cubicBezTo>
                  <a:pt x="20262" y="1682"/>
                  <a:pt x="25410" y="492"/>
                  <a:pt x="31090" y="492"/>
                </a:cubicBezTo>
                <a:cubicBezTo>
                  <a:pt x="40025" y="492"/>
                  <a:pt x="46834" y="2840"/>
                  <a:pt x="51550" y="7502"/>
                </a:cubicBezTo>
                <a:cubicBezTo>
                  <a:pt x="56234" y="12199"/>
                  <a:pt x="58592" y="19077"/>
                  <a:pt x="58592" y="28139"/>
                </a:cubicBezTo>
                <a:cubicBezTo>
                  <a:pt x="58592" y="31413"/>
                  <a:pt x="58492" y="33926"/>
                  <a:pt x="58326" y="35679"/>
                </a:cubicBezTo>
                <a:close/>
                <a:moveTo>
                  <a:pt x="43579" y="26287"/>
                </a:moveTo>
                <a:cubicBezTo>
                  <a:pt x="43380" y="21525"/>
                  <a:pt x="42250" y="18085"/>
                  <a:pt x="40124" y="15969"/>
                </a:cubicBezTo>
                <a:cubicBezTo>
                  <a:pt x="38065" y="13786"/>
                  <a:pt x="35076" y="12662"/>
                  <a:pt x="31090" y="12662"/>
                </a:cubicBezTo>
                <a:cubicBezTo>
                  <a:pt x="23185" y="12662"/>
                  <a:pt x="18534" y="17225"/>
                  <a:pt x="17139" y="26287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18" name="Freeform: Shape 17517">
            <a:extLst>
              <a:ext uri="{FF2B5EF4-FFF2-40B4-BE49-F238E27FC236}">
                <a16:creationId xmlns:a16="http://schemas.microsoft.com/office/drawing/2014/main" id="{2DDA1F99-A601-464B-E9DA-28933DD4B207}"/>
              </a:ext>
            </a:extLst>
          </p:cNvPr>
          <p:cNvSpPr/>
          <p:nvPr/>
        </p:nvSpPr>
        <p:spPr>
          <a:xfrm>
            <a:off x="5349500" y="3733141"/>
            <a:ext cx="57130" cy="64818"/>
          </a:xfrm>
          <a:custGeom>
            <a:avLst/>
            <a:gdLst>
              <a:gd name="connsiteX0" fmla="*/ 31629 w 57130"/>
              <a:gd name="connsiteY0" fmla="*/ 65310 h 64818"/>
              <a:gd name="connsiteX1" fmla="*/ 15553 w 57130"/>
              <a:gd name="connsiteY1" fmla="*/ 61606 h 64818"/>
              <a:gd name="connsiteX2" fmla="*/ 4526 w 57130"/>
              <a:gd name="connsiteY2" fmla="*/ 50495 h 64818"/>
              <a:gd name="connsiteX3" fmla="*/ 673 w 57130"/>
              <a:gd name="connsiteY3" fmla="*/ 32901 h 64818"/>
              <a:gd name="connsiteX4" fmla="*/ 4526 w 57130"/>
              <a:gd name="connsiteY4" fmla="*/ 15307 h 64818"/>
              <a:gd name="connsiteX5" fmla="*/ 15420 w 57130"/>
              <a:gd name="connsiteY5" fmla="*/ 4328 h 64818"/>
              <a:gd name="connsiteX6" fmla="*/ 31364 w 57130"/>
              <a:gd name="connsiteY6" fmla="*/ 492 h 64818"/>
              <a:gd name="connsiteX7" fmla="*/ 56873 w 57130"/>
              <a:gd name="connsiteY7" fmla="*/ 14778 h 64818"/>
              <a:gd name="connsiteX8" fmla="*/ 45978 w 57130"/>
              <a:gd name="connsiteY8" fmla="*/ 22450 h 64818"/>
              <a:gd name="connsiteX9" fmla="*/ 44783 w 57130"/>
              <a:gd name="connsiteY9" fmla="*/ 22450 h 64818"/>
              <a:gd name="connsiteX10" fmla="*/ 39734 w 57130"/>
              <a:gd name="connsiteY10" fmla="*/ 15969 h 64818"/>
              <a:gd name="connsiteX11" fmla="*/ 31364 w 57130"/>
              <a:gd name="connsiteY11" fmla="*/ 13720 h 64818"/>
              <a:gd name="connsiteX12" fmla="*/ 20735 w 57130"/>
              <a:gd name="connsiteY12" fmla="*/ 18482 h 64818"/>
              <a:gd name="connsiteX13" fmla="*/ 16882 w 57130"/>
              <a:gd name="connsiteY13" fmla="*/ 32901 h 64818"/>
              <a:gd name="connsiteX14" fmla="*/ 20735 w 57130"/>
              <a:gd name="connsiteY14" fmla="*/ 47320 h 64818"/>
              <a:gd name="connsiteX15" fmla="*/ 31629 w 57130"/>
              <a:gd name="connsiteY15" fmla="*/ 51950 h 64818"/>
              <a:gd name="connsiteX16" fmla="*/ 40265 w 57130"/>
              <a:gd name="connsiteY16" fmla="*/ 49304 h 64818"/>
              <a:gd name="connsiteX17" fmla="*/ 45447 w 57130"/>
              <a:gd name="connsiteY17" fmla="*/ 41367 h 64818"/>
              <a:gd name="connsiteX18" fmla="*/ 46643 w 57130"/>
              <a:gd name="connsiteY18" fmla="*/ 41235 h 64818"/>
              <a:gd name="connsiteX19" fmla="*/ 57803 w 57130"/>
              <a:gd name="connsiteY19" fmla="*/ 47320 h 64818"/>
              <a:gd name="connsiteX20" fmla="*/ 48901 w 57130"/>
              <a:gd name="connsiteY20" fmla="*/ 60284 h 64818"/>
              <a:gd name="connsiteX21" fmla="*/ 31629 w 57130"/>
              <a:gd name="connsiteY21" fmla="*/ 65310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30" h="64818">
                <a:moveTo>
                  <a:pt x="31629" y="65310"/>
                </a:moveTo>
                <a:cubicBezTo>
                  <a:pt x="25584" y="65310"/>
                  <a:pt x="20236" y="64087"/>
                  <a:pt x="15553" y="61606"/>
                </a:cubicBezTo>
                <a:cubicBezTo>
                  <a:pt x="10836" y="59060"/>
                  <a:pt x="7183" y="55356"/>
                  <a:pt x="4526" y="50495"/>
                </a:cubicBezTo>
                <a:cubicBezTo>
                  <a:pt x="1935" y="45666"/>
                  <a:pt x="673" y="39780"/>
                  <a:pt x="673" y="32901"/>
                </a:cubicBezTo>
                <a:cubicBezTo>
                  <a:pt x="673" y="26022"/>
                  <a:pt x="1935" y="20169"/>
                  <a:pt x="4526" y="15307"/>
                </a:cubicBezTo>
                <a:cubicBezTo>
                  <a:pt x="7183" y="10479"/>
                  <a:pt x="10803" y="6808"/>
                  <a:pt x="15420" y="4328"/>
                </a:cubicBezTo>
                <a:cubicBezTo>
                  <a:pt x="20104" y="1781"/>
                  <a:pt x="25418" y="492"/>
                  <a:pt x="31364" y="492"/>
                </a:cubicBezTo>
                <a:cubicBezTo>
                  <a:pt x="44650" y="492"/>
                  <a:pt x="53153" y="5254"/>
                  <a:pt x="56873" y="14778"/>
                </a:cubicBezTo>
                <a:lnTo>
                  <a:pt x="45978" y="22450"/>
                </a:lnTo>
                <a:lnTo>
                  <a:pt x="44783" y="22450"/>
                </a:lnTo>
                <a:cubicBezTo>
                  <a:pt x="43520" y="19540"/>
                  <a:pt x="41860" y="17391"/>
                  <a:pt x="39734" y="15969"/>
                </a:cubicBezTo>
                <a:cubicBezTo>
                  <a:pt x="37674" y="14480"/>
                  <a:pt x="34884" y="13720"/>
                  <a:pt x="31364" y="13720"/>
                </a:cubicBezTo>
                <a:cubicBezTo>
                  <a:pt x="26846" y="13720"/>
                  <a:pt x="23292" y="15307"/>
                  <a:pt x="20735" y="18482"/>
                </a:cubicBezTo>
                <a:cubicBezTo>
                  <a:pt x="18144" y="21591"/>
                  <a:pt x="16882" y="26386"/>
                  <a:pt x="16882" y="32901"/>
                </a:cubicBezTo>
                <a:cubicBezTo>
                  <a:pt x="16882" y="39350"/>
                  <a:pt x="18144" y="44145"/>
                  <a:pt x="20735" y="47320"/>
                </a:cubicBezTo>
                <a:cubicBezTo>
                  <a:pt x="23392" y="50428"/>
                  <a:pt x="27012" y="51950"/>
                  <a:pt x="31629" y="51950"/>
                </a:cubicBezTo>
                <a:cubicBezTo>
                  <a:pt x="35084" y="51950"/>
                  <a:pt x="37940" y="51090"/>
                  <a:pt x="40265" y="49304"/>
                </a:cubicBezTo>
                <a:cubicBezTo>
                  <a:pt x="42657" y="47452"/>
                  <a:pt x="44384" y="44806"/>
                  <a:pt x="45447" y="41367"/>
                </a:cubicBezTo>
                <a:lnTo>
                  <a:pt x="46643" y="41235"/>
                </a:lnTo>
                <a:lnTo>
                  <a:pt x="57803" y="47320"/>
                </a:lnTo>
                <a:cubicBezTo>
                  <a:pt x="56209" y="52611"/>
                  <a:pt x="53219" y="56943"/>
                  <a:pt x="48901" y="60284"/>
                </a:cubicBezTo>
                <a:cubicBezTo>
                  <a:pt x="44650" y="63657"/>
                  <a:pt x="38870" y="65310"/>
                  <a:pt x="31629" y="65310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19" name="Freeform: Shape 17518">
            <a:extLst>
              <a:ext uri="{FF2B5EF4-FFF2-40B4-BE49-F238E27FC236}">
                <a16:creationId xmlns:a16="http://schemas.microsoft.com/office/drawing/2014/main" id="{1089E53A-D1A9-5008-DFFA-96B714299EF5}"/>
              </a:ext>
            </a:extLst>
          </p:cNvPr>
          <p:cNvSpPr/>
          <p:nvPr/>
        </p:nvSpPr>
        <p:spPr>
          <a:xfrm>
            <a:off x="5416699" y="3734331"/>
            <a:ext cx="55403" cy="63628"/>
          </a:xfrm>
          <a:custGeom>
            <a:avLst/>
            <a:gdLst>
              <a:gd name="connsiteX0" fmla="*/ 21274 w 55403"/>
              <a:gd name="connsiteY0" fmla="*/ 64120 h 63628"/>
              <a:gd name="connsiteX1" fmla="*/ 5729 w 55403"/>
              <a:gd name="connsiteY1" fmla="*/ 58432 h 63628"/>
              <a:gd name="connsiteX2" fmla="*/ 680 w 55403"/>
              <a:gd name="connsiteY2" fmla="*/ 41896 h 63628"/>
              <a:gd name="connsiteX3" fmla="*/ 680 w 55403"/>
              <a:gd name="connsiteY3" fmla="*/ 492 h 63628"/>
              <a:gd name="connsiteX4" fmla="*/ 16358 w 55403"/>
              <a:gd name="connsiteY4" fmla="*/ 492 h 63628"/>
              <a:gd name="connsiteX5" fmla="*/ 16358 w 55403"/>
              <a:gd name="connsiteY5" fmla="*/ 39912 h 63628"/>
              <a:gd name="connsiteX6" fmla="*/ 18882 w 55403"/>
              <a:gd name="connsiteY6" fmla="*/ 48246 h 63628"/>
              <a:gd name="connsiteX7" fmla="*/ 26588 w 55403"/>
              <a:gd name="connsiteY7" fmla="*/ 50891 h 63628"/>
              <a:gd name="connsiteX8" fmla="*/ 36686 w 55403"/>
              <a:gd name="connsiteY8" fmla="*/ 46658 h 63628"/>
              <a:gd name="connsiteX9" fmla="*/ 40406 w 55403"/>
              <a:gd name="connsiteY9" fmla="*/ 33166 h 63628"/>
              <a:gd name="connsiteX10" fmla="*/ 40406 w 55403"/>
              <a:gd name="connsiteY10" fmla="*/ 492 h 63628"/>
              <a:gd name="connsiteX11" fmla="*/ 56083 w 55403"/>
              <a:gd name="connsiteY11" fmla="*/ 492 h 63628"/>
              <a:gd name="connsiteX12" fmla="*/ 56083 w 55403"/>
              <a:gd name="connsiteY12" fmla="*/ 62929 h 63628"/>
              <a:gd name="connsiteX13" fmla="*/ 40937 w 55403"/>
              <a:gd name="connsiteY13" fmla="*/ 62929 h 63628"/>
              <a:gd name="connsiteX14" fmla="*/ 40937 w 55403"/>
              <a:gd name="connsiteY14" fmla="*/ 53802 h 63628"/>
              <a:gd name="connsiteX15" fmla="*/ 39741 w 55403"/>
              <a:gd name="connsiteY15" fmla="*/ 53405 h 63628"/>
              <a:gd name="connsiteX16" fmla="*/ 32434 w 55403"/>
              <a:gd name="connsiteY16" fmla="*/ 61474 h 63628"/>
              <a:gd name="connsiteX17" fmla="*/ 21274 w 55403"/>
              <a:gd name="connsiteY17" fmla="*/ 64120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403" h="63628">
                <a:moveTo>
                  <a:pt x="21274" y="64120"/>
                </a:moveTo>
                <a:cubicBezTo>
                  <a:pt x="14265" y="64120"/>
                  <a:pt x="9084" y="62235"/>
                  <a:pt x="5729" y="58432"/>
                </a:cubicBezTo>
                <a:cubicBezTo>
                  <a:pt x="2341" y="54562"/>
                  <a:pt x="680" y="49040"/>
                  <a:pt x="680" y="41896"/>
                </a:cubicBezTo>
                <a:lnTo>
                  <a:pt x="680" y="492"/>
                </a:lnTo>
                <a:lnTo>
                  <a:pt x="16358" y="492"/>
                </a:lnTo>
                <a:lnTo>
                  <a:pt x="16358" y="39912"/>
                </a:lnTo>
                <a:cubicBezTo>
                  <a:pt x="16358" y="43715"/>
                  <a:pt x="17188" y="46493"/>
                  <a:pt x="18882" y="48246"/>
                </a:cubicBezTo>
                <a:cubicBezTo>
                  <a:pt x="20543" y="50032"/>
                  <a:pt x="23134" y="50891"/>
                  <a:pt x="26588" y="50891"/>
                </a:cubicBezTo>
                <a:cubicBezTo>
                  <a:pt x="30906" y="50891"/>
                  <a:pt x="34294" y="49502"/>
                  <a:pt x="36686" y="46658"/>
                </a:cubicBezTo>
                <a:cubicBezTo>
                  <a:pt x="39144" y="43748"/>
                  <a:pt x="40406" y="39250"/>
                  <a:pt x="40406" y="33166"/>
                </a:cubicBezTo>
                <a:lnTo>
                  <a:pt x="40406" y="492"/>
                </a:lnTo>
                <a:lnTo>
                  <a:pt x="56083" y="492"/>
                </a:lnTo>
                <a:lnTo>
                  <a:pt x="56083" y="62929"/>
                </a:lnTo>
                <a:lnTo>
                  <a:pt x="40937" y="62929"/>
                </a:lnTo>
                <a:lnTo>
                  <a:pt x="40937" y="53802"/>
                </a:lnTo>
                <a:lnTo>
                  <a:pt x="39741" y="53405"/>
                </a:lnTo>
                <a:cubicBezTo>
                  <a:pt x="37782" y="57043"/>
                  <a:pt x="35357" y="59721"/>
                  <a:pt x="32434" y="61474"/>
                </a:cubicBezTo>
                <a:cubicBezTo>
                  <a:pt x="29511" y="63227"/>
                  <a:pt x="25791" y="64120"/>
                  <a:pt x="21274" y="64120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20" name="Freeform: Shape 17519">
            <a:extLst>
              <a:ext uri="{FF2B5EF4-FFF2-40B4-BE49-F238E27FC236}">
                <a16:creationId xmlns:a16="http://schemas.microsoft.com/office/drawing/2014/main" id="{97FDC638-C858-4ECB-19DA-5AF9B7099B35}"/>
              </a:ext>
            </a:extLst>
          </p:cNvPr>
          <p:cNvSpPr/>
          <p:nvPr/>
        </p:nvSpPr>
        <p:spPr>
          <a:xfrm>
            <a:off x="5490212" y="3733670"/>
            <a:ext cx="39592" cy="63099"/>
          </a:xfrm>
          <a:custGeom>
            <a:avLst/>
            <a:gdLst>
              <a:gd name="connsiteX0" fmla="*/ 689 w 39592"/>
              <a:gd name="connsiteY0" fmla="*/ 63591 h 63099"/>
              <a:gd name="connsiteX1" fmla="*/ 689 w 39592"/>
              <a:gd name="connsiteY1" fmla="*/ 1153 h 63099"/>
              <a:gd name="connsiteX2" fmla="*/ 15968 w 39592"/>
              <a:gd name="connsiteY2" fmla="*/ 1153 h 63099"/>
              <a:gd name="connsiteX3" fmla="*/ 15968 w 39592"/>
              <a:gd name="connsiteY3" fmla="*/ 10413 h 63099"/>
              <a:gd name="connsiteX4" fmla="*/ 17164 w 39592"/>
              <a:gd name="connsiteY4" fmla="*/ 10677 h 63099"/>
              <a:gd name="connsiteX5" fmla="*/ 23142 w 39592"/>
              <a:gd name="connsiteY5" fmla="*/ 3005 h 63099"/>
              <a:gd name="connsiteX6" fmla="*/ 32177 w 39592"/>
              <a:gd name="connsiteY6" fmla="*/ 492 h 63099"/>
              <a:gd name="connsiteX7" fmla="*/ 40281 w 39592"/>
              <a:gd name="connsiteY7" fmla="*/ 2343 h 63099"/>
              <a:gd name="connsiteX8" fmla="*/ 37624 w 39592"/>
              <a:gd name="connsiteY8" fmla="*/ 15836 h 63099"/>
              <a:gd name="connsiteX9" fmla="*/ 36428 w 39592"/>
              <a:gd name="connsiteY9" fmla="*/ 16101 h 63099"/>
              <a:gd name="connsiteX10" fmla="*/ 33373 w 39592"/>
              <a:gd name="connsiteY10" fmla="*/ 15175 h 63099"/>
              <a:gd name="connsiteX11" fmla="*/ 30051 w 39592"/>
              <a:gd name="connsiteY11" fmla="*/ 14910 h 63099"/>
              <a:gd name="connsiteX12" fmla="*/ 19954 w 39592"/>
              <a:gd name="connsiteY12" fmla="*/ 19540 h 63099"/>
              <a:gd name="connsiteX13" fmla="*/ 16499 w 39592"/>
              <a:gd name="connsiteY13" fmla="*/ 34356 h 63099"/>
              <a:gd name="connsiteX14" fmla="*/ 16499 w 39592"/>
              <a:gd name="connsiteY14" fmla="*/ 63591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689" y="63591"/>
                </a:moveTo>
                <a:lnTo>
                  <a:pt x="689" y="1153"/>
                </a:lnTo>
                <a:lnTo>
                  <a:pt x="15968" y="1153"/>
                </a:lnTo>
                <a:lnTo>
                  <a:pt x="15968" y="10413"/>
                </a:lnTo>
                <a:lnTo>
                  <a:pt x="17164" y="10677"/>
                </a:lnTo>
                <a:cubicBezTo>
                  <a:pt x="18658" y="7172"/>
                  <a:pt x="20651" y="4592"/>
                  <a:pt x="23142" y="3005"/>
                </a:cubicBezTo>
                <a:cubicBezTo>
                  <a:pt x="25600" y="1351"/>
                  <a:pt x="28623" y="492"/>
                  <a:pt x="32177" y="492"/>
                </a:cubicBezTo>
                <a:cubicBezTo>
                  <a:pt x="35698" y="492"/>
                  <a:pt x="38421" y="1120"/>
                  <a:pt x="40281" y="2343"/>
                </a:cubicBezTo>
                <a:lnTo>
                  <a:pt x="37624" y="15836"/>
                </a:lnTo>
                <a:lnTo>
                  <a:pt x="36428" y="16101"/>
                </a:lnTo>
                <a:cubicBezTo>
                  <a:pt x="35366" y="15671"/>
                  <a:pt x="34336" y="15373"/>
                  <a:pt x="33373" y="15175"/>
                </a:cubicBezTo>
                <a:cubicBezTo>
                  <a:pt x="32476" y="15010"/>
                  <a:pt x="31380" y="14910"/>
                  <a:pt x="30051" y="14910"/>
                </a:cubicBezTo>
                <a:cubicBezTo>
                  <a:pt x="25600" y="14910"/>
                  <a:pt x="22245" y="16465"/>
                  <a:pt x="19954" y="19540"/>
                </a:cubicBezTo>
                <a:cubicBezTo>
                  <a:pt x="17629" y="22649"/>
                  <a:pt x="16499" y="27576"/>
                  <a:pt x="16499" y="34356"/>
                </a:cubicBezTo>
                <a:lnTo>
                  <a:pt x="16499" y="6359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21" name="Freeform: Shape 17520">
            <a:extLst>
              <a:ext uri="{FF2B5EF4-FFF2-40B4-BE49-F238E27FC236}">
                <a16:creationId xmlns:a16="http://schemas.microsoft.com/office/drawing/2014/main" id="{CCC30B7B-F82C-9B75-1CE8-7FE97EC6ECD2}"/>
              </a:ext>
            </a:extLst>
          </p:cNvPr>
          <p:cNvSpPr/>
          <p:nvPr/>
        </p:nvSpPr>
        <p:spPr>
          <a:xfrm>
            <a:off x="5537684" y="3708404"/>
            <a:ext cx="19264" cy="88365"/>
          </a:xfrm>
          <a:custGeom>
            <a:avLst/>
            <a:gdLst>
              <a:gd name="connsiteX0" fmla="*/ 10261 w 19264"/>
              <a:gd name="connsiteY0" fmla="*/ 18879 h 88365"/>
              <a:gd name="connsiteX1" fmla="*/ 3352 w 19264"/>
              <a:gd name="connsiteY1" fmla="*/ 16366 h 88365"/>
              <a:gd name="connsiteX2" fmla="*/ 694 w 19264"/>
              <a:gd name="connsiteY2" fmla="*/ 9619 h 88365"/>
              <a:gd name="connsiteX3" fmla="*/ 3352 w 19264"/>
              <a:gd name="connsiteY3" fmla="*/ 3137 h 88365"/>
              <a:gd name="connsiteX4" fmla="*/ 10261 w 19264"/>
              <a:gd name="connsiteY4" fmla="*/ 492 h 88365"/>
              <a:gd name="connsiteX5" fmla="*/ 15309 w 19264"/>
              <a:gd name="connsiteY5" fmla="*/ 1682 h 88365"/>
              <a:gd name="connsiteX6" fmla="*/ 18764 w 19264"/>
              <a:gd name="connsiteY6" fmla="*/ 4989 h 88365"/>
              <a:gd name="connsiteX7" fmla="*/ 19959 w 19264"/>
              <a:gd name="connsiteY7" fmla="*/ 9619 h 88365"/>
              <a:gd name="connsiteX8" fmla="*/ 18764 w 19264"/>
              <a:gd name="connsiteY8" fmla="*/ 14381 h 88365"/>
              <a:gd name="connsiteX9" fmla="*/ 15309 w 19264"/>
              <a:gd name="connsiteY9" fmla="*/ 17688 h 88365"/>
              <a:gd name="connsiteX10" fmla="*/ 10261 w 19264"/>
              <a:gd name="connsiteY10" fmla="*/ 18879 h 88365"/>
              <a:gd name="connsiteX11" fmla="*/ 2422 w 19264"/>
              <a:gd name="connsiteY11" fmla="*/ 88857 h 88365"/>
              <a:gd name="connsiteX12" fmla="*/ 2422 w 19264"/>
              <a:gd name="connsiteY12" fmla="*/ 26419 h 88365"/>
              <a:gd name="connsiteX13" fmla="*/ 18232 w 19264"/>
              <a:gd name="connsiteY13" fmla="*/ 26419 h 88365"/>
              <a:gd name="connsiteX14" fmla="*/ 18232 w 19264"/>
              <a:gd name="connsiteY14" fmla="*/ 88857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10261" y="18879"/>
                </a:moveTo>
                <a:cubicBezTo>
                  <a:pt x="7404" y="18879"/>
                  <a:pt x="5112" y="18052"/>
                  <a:pt x="3352" y="16366"/>
                </a:cubicBezTo>
                <a:cubicBezTo>
                  <a:pt x="1558" y="14613"/>
                  <a:pt x="694" y="12364"/>
                  <a:pt x="694" y="9619"/>
                </a:cubicBezTo>
                <a:cubicBezTo>
                  <a:pt x="694" y="6973"/>
                  <a:pt x="1558" y="4824"/>
                  <a:pt x="3352" y="3137"/>
                </a:cubicBezTo>
                <a:cubicBezTo>
                  <a:pt x="5112" y="1385"/>
                  <a:pt x="7404" y="492"/>
                  <a:pt x="10261" y="492"/>
                </a:cubicBezTo>
                <a:cubicBezTo>
                  <a:pt x="12187" y="492"/>
                  <a:pt x="13881" y="889"/>
                  <a:pt x="15309" y="1682"/>
                </a:cubicBezTo>
                <a:cubicBezTo>
                  <a:pt x="16804" y="2476"/>
                  <a:pt x="17966" y="3600"/>
                  <a:pt x="18764" y="4989"/>
                </a:cubicBezTo>
                <a:cubicBezTo>
                  <a:pt x="19561" y="6312"/>
                  <a:pt x="19959" y="7866"/>
                  <a:pt x="19959" y="9619"/>
                </a:cubicBezTo>
                <a:cubicBezTo>
                  <a:pt x="19959" y="11405"/>
                  <a:pt x="19561" y="12992"/>
                  <a:pt x="18764" y="14381"/>
                </a:cubicBezTo>
                <a:cubicBezTo>
                  <a:pt x="17966" y="15803"/>
                  <a:pt x="16804" y="16895"/>
                  <a:pt x="15309" y="17688"/>
                </a:cubicBezTo>
                <a:cubicBezTo>
                  <a:pt x="13881" y="18482"/>
                  <a:pt x="12187" y="18879"/>
                  <a:pt x="10261" y="18879"/>
                </a:cubicBezTo>
                <a:close/>
                <a:moveTo>
                  <a:pt x="2422" y="88857"/>
                </a:moveTo>
                <a:lnTo>
                  <a:pt x="2422" y="26419"/>
                </a:lnTo>
                <a:lnTo>
                  <a:pt x="18232" y="26419"/>
                </a:lnTo>
                <a:lnTo>
                  <a:pt x="18232" y="88857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22" name="Freeform: Shape 17521">
            <a:extLst>
              <a:ext uri="{FF2B5EF4-FFF2-40B4-BE49-F238E27FC236}">
                <a16:creationId xmlns:a16="http://schemas.microsoft.com/office/drawing/2014/main" id="{20813FD8-AD2D-DB53-48D8-9E9CEACF20D2}"/>
              </a:ext>
            </a:extLst>
          </p:cNvPr>
          <p:cNvSpPr/>
          <p:nvPr/>
        </p:nvSpPr>
        <p:spPr>
          <a:xfrm>
            <a:off x="5566028" y="3719515"/>
            <a:ext cx="45571" cy="78443"/>
          </a:xfrm>
          <a:custGeom>
            <a:avLst/>
            <a:gdLst>
              <a:gd name="connsiteX0" fmla="*/ 42151 w 45571"/>
              <a:gd name="connsiteY0" fmla="*/ 62797 h 78443"/>
              <a:gd name="connsiteX1" fmla="*/ 46270 w 45571"/>
              <a:gd name="connsiteY1" fmla="*/ 74438 h 78443"/>
              <a:gd name="connsiteX2" fmla="*/ 39760 w 45571"/>
              <a:gd name="connsiteY2" fmla="*/ 77745 h 78443"/>
              <a:gd name="connsiteX3" fmla="*/ 30991 w 45571"/>
              <a:gd name="connsiteY3" fmla="*/ 78935 h 78443"/>
              <a:gd name="connsiteX4" fmla="*/ 15579 w 45571"/>
              <a:gd name="connsiteY4" fmla="*/ 73380 h 78443"/>
              <a:gd name="connsiteX5" fmla="*/ 10264 w 45571"/>
              <a:gd name="connsiteY5" fmla="*/ 57373 h 78443"/>
              <a:gd name="connsiteX6" fmla="*/ 10264 w 45571"/>
              <a:gd name="connsiteY6" fmla="*/ 27610 h 78443"/>
              <a:gd name="connsiteX7" fmla="*/ 698 w 45571"/>
              <a:gd name="connsiteY7" fmla="*/ 27610 h 78443"/>
              <a:gd name="connsiteX8" fmla="*/ 698 w 45571"/>
              <a:gd name="connsiteY8" fmla="*/ 15175 h 78443"/>
              <a:gd name="connsiteX9" fmla="*/ 10264 w 45571"/>
              <a:gd name="connsiteY9" fmla="*/ 15175 h 78443"/>
              <a:gd name="connsiteX10" fmla="*/ 10264 w 45571"/>
              <a:gd name="connsiteY10" fmla="*/ 3005 h 78443"/>
              <a:gd name="connsiteX11" fmla="*/ 26075 w 45571"/>
              <a:gd name="connsiteY11" fmla="*/ 492 h 78443"/>
              <a:gd name="connsiteX12" fmla="*/ 26075 w 45571"/>
              <a:gd name="connsiteY12" fmla="*/ 15175 h 78443"/>
              <a:gd name="connsiteX13" fmla="*/ 43878 w 45571"/>
              <a:gd name="connsiteY13" fmla="*/ 15175 h 78443"/>
              <a:gd name="connsiteX14" fmla="*/ 43878 w 45571"/>
              <a:gd name="connsiteY14" fmla="*/ 27610 h 78443"/>
              <a:gd name="connsiteX15" fmla="*/ 26075 w 45571"/>
              <a:gd name="connsiteY15" fmla="*/ 27610 h 78443"/>
              <a:gd name="connsiteX16" fmla="*/ 26075 w 45571"/>
              <a:gd name="connsiteY16" fmla="*/ 56183 h 78443"/>
              <a:gd name="connsiteX17" fmla="*/ 27935 w 45571"/>
              <a:gd name="connsiteY17" fmla="*/ 63061 h 78443"/>
              <a:gd name="connsiteX18" fmla="*/ 33648 w 45571"/>
              <a:gd name="connsiteY18" fmla="*/ 65178 h 78443"/>
              <a:gd name="connsiteX19" fmla="*/ 40955 w 45571"/>
              <a:gd name="connsiteY19" fmla="*/ 62797 h 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71" h="78443">
                <a:moveTo>
                  <a:pt x="42151" y="62797"/>
                </a:moveTo>
                <a:lnTo>
                  <a:pt x="46270" y="74438"/>
                </a:lnTo>
                <a:cubicBezTo>
                  <a:pt x="44476" y="75860"/>
                  <a:pt x="42317" y="76951"/>
                  <a:pt x="39760" y="77745"/>
                </a:cubicBezTo>
                <a:cubicBezTo>
                  <a:pt x="37169" y="78539"/>
                  <a:pt x="34246" y="78935"/>
                  <a:pt x="30991" y="78935"/>
                </a:cubicBezTo>
                <a:cubicBezTo>
                  <a:pt x="24248" y="78935"/>
                  <a:pt x="19100" y="77084"/>
                  <a:pt x="15579" y="73380"/>
                </a:cubicBezTo>
                <a:cubicBezTo>
                  <a:pt x="12025" y="69676"/>
                  <a:pt x="10264" y="64351"/>
                  <a:pt x="10264" y="57373"/>
                </a:cubicBezTo>
                <a:lnTo>
                  <a:pt x="10264" y="27610"/>
                </a:lnTo>
                <a:lnTo>
                  <a:pt x="698" y="27610"/>
                </a:lnTo>
                <a:lnTo>
                  <a:pt x="698" y="15175"/>
                </a:lnTo>
                <a:lnTo>
                  <a:pt x="10264" y="15175"/>
                </a:lnTo>
                <a:lnTo>
                  <a:pt x="10264" y="3005"/>
                </a:lnTo>
                <a:lnTo>
                  <a:pt x="26075" y="492"/>
                </a:lnTo>
                <a:lnTo>
                  <a:pt x="26075" y="15175"/>
                </a:lnTo>
                <a:lnTo>
                  <a:pt x="43878" y="15175"/>
                </a:lnTo>
                <a:lnTo>
                  <a:pt x="43878" y="27610"/>
                </a:lnTo>
                <a:lnTo>
                  <a:pt x="26075" y="27610"/>
                </a:lnTo>
                <a:lnTo>
                  <a:pt x="26075" y="56183"/>
                </a:lnTo>
                <a:cubicBezTo>
                  <a:pt x="26075" y="59291"/>
                  <a:pt x="26673" y="61573"/>
                  <a:pt x="27935" y="63061"/>
                </a:cubicBezTo>
                <a:cubicBezTo>
                  <a:pt x="29264" y="64484"/>
                  <a:pt x="31157" y="65178"/>
                  <a:pt x="33648" y="65178"/>
                </a:cubicBezTo>
                <a:cubicBezTo>
                  <a:pt x="36372" y="65178"/>
                  <a:pt x="38830" y="64384"/>
                  <a:pt x="40955" y="62797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23" name="Freeform: Shape 17522">
            <a:extLst>
              <a:ext uri="{FF2B5EF4-FFF2-40B4-BE49-F238E27FC236}">
                <a16:creationId xmlns:a16="http://schemas.microsoft.com/office/drawing/2014/main" id="{450B4693-E9B2-8D59-F069-0411424CC629}"/>
              </a:ext>
            </a:extLst>
          </p:cNvPr>
          <p:cNvSpPr/>
          <p:nvPr/>
        </p:nvSpPr>
        <p:spPr>
          <a:xfrm>
            <a:off x="5614104" y="3734331"/>
            <a:ext cx="64836" cy="88894"/>
          </a:xfrm>
          <a:custGeom>
            <a:avLst/>
            <a:gdLst>
              <a:gd name="connsiteX0" fmla="*/ 13326 w 64836"/>
              <a:gd name="connsiteY0" fmla="*/ 89386 h 88894"/>
              <a:gd name="connsiteX1" fmla="*/ 6019 w 64836"/>
              <a:gd name="connsiteY1" fmla="*/ 88724 h 88894"/>
              <a:gd name="connsiteX2" fmla="*/ 704 w 64836"/>
              <a:gd name="connsiteY2" fmla="*/ 87137 h 88894"/>
              <a:gd name="connsiteX3" fmla="*/ 3229 w 64836"/>
              <a:gd name="connsiteY3" fmla="*/ 74438 h 88894"/>
              <a:gd name="connsiteX4" fmla="*/ 4291 w 64836"/>
              <a:gd name="connsiteY4" fmla="*/ 74173 h 88894"/>
              <a:gd name="connsiteX5" fmla="*/ 7746 w 64836"/>
              <a:gd name="connsiteY5" fmla="*/ 75232 h 88894"/>
              <a:gd name="connsiteX6" fmla="*/ 12130 w 64836"/>
              <a:gd name="connsiteY6" fmla="*/ 75761 h 88894"/>
              <a:gd name="connsiteX7" fmla="*/ 18508 w 64836"/>
              <a:gd name="connsiteY7" fmla="*/ 74702 h 88894"/>
              <a:gd name="connsiteX8" fmla="*/ 22759 w 64836"/>
              <a:gd name="connsiteY8" fmla="*/ 71528 h 88894"/>
              <a:gd name="connsiteX9" fmla="*/ 25948 w 64836"/>
              <a:gd name="connsiteY9" fmla="*/ 65178 h 88894"/>
              <a:gd name="connsiteX10" fmla="*/ 837 w 64836"/>
              <a:gd name="connsiteY10" fmla="*/ 492 h 88894"/>
              <a:gd name="connsiteX11" fmla="*/ 17312 w 64836"/>
              <a:gd name="connsiteY11" fmla="*/ 492 h 88894"/>
              <a:gd name="connsiteX12" fmla="*/ 32990 w 64836"/>
              <a:gd name="connsiteY12" fmla="*/ 43880 h 88894"/>
              <a:gd name="connsiteX13" fmla="*/ 34318 w 64836"/>
              <a:gd name="connsiteY13" fmla="*/ 43880 h 88894"/>
              <a:gd name="connsiteX14" fmla="*/ 49464 w 64836"/>
              <a:gd name="connsiteY14" fmla="*/ 492 h 88894"/>
              <a:gd name="connsiteX15" fmla="*/ 65541 w 64836"/>
              <a:gd name="connsiteY15" fmla="*/ 492 h 88894"/>
              <a:gd name="connsiteX16" fmla="*/ 40297 w 64836"/>
              <a:gd name="connsiteY16" fmla="*/ 66898 h 88894"/>
              <a:gd name="connsiteX17" fmla="*/ 33654 w 64836"/>
              <a:gd name="connsiteY17" fmla="*/ 79729 h 88894"/>
              <a:gd name="connsiteX18" fmla="*/ 25151 w 64836"/>
              <a:gd name="connsiteY18" fmla="*/ 87005 h 88894"/>
              <a:gd name="connsiteX19" fmla="*/ 13326 w 64836"/>
              <a:gd name="connsiteY19" fmla="*/ 89386 h 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4836" h="88894">
                <a:moveTo>
                  <a:pt x="13326" y="89386"/>
                </a:moveTo>
                <a:cubicBezTo>
                  <a:pt x="10669" y="89386"/>
                  <a:pt x="8211" y="89154"/>
                  <a:pt x="6019" y="88724"/>
                </a:cubicBezTo>
                <a:cubicBezTo>
                  <a:pt x="3893" y="88361"/>
                  <a:pt x="2099" y="87832"/>
                  <a:pt x="704" y="87137"/>
                </a:cubicBezTo>
                <a:lnTo>
                  <a:pt x="3229" y="74438"/>
                </a:lnTo>
                <a:lnTo>
                  <a:pt x="4291" y="74173"/>
                </a:lnTo>
                <a:cubicBezTo>
                  <a:pt x="5255" y="74603"/>
                  <a:pt x="6417" y="74967"/>
                  <a:pt x="7746" y="75232"/>
                </a:cubicBezTo>
                <a:cubicBezTo>
                  <a:pt x="9141" y="75562"/>
                  <a:pt x="10602" y="75761"/>
                  <a:pt x="12130" y="75761"/>
                </a:cubicBezTo>
                <a:cubicBezTo>
                  <a:pt x="14688" y="75761"/>
                  <a:pt x="16814" y="75397"/>
                  <a:pt x="18508" y="74702"/>
                </a:cubicBezTo>
                <a:cubicBezTo>
                  <a:pt x="20168" y="74074"/>
                  <a:pt x="21597" y="73016"/>
                  <a:pt x="22759" y="71528"/>
                </a:cubicBezTo>
                <a:cubicBezTo>
                  <a:pt x="23889" y="70006"/>
                  <a:pt x="24951" y="67890"/>
                  <a:pt x="25948" y="65178"/>
                </a:cubicBezTo>
                <a:lnTo>
                  <a:pt x="837" y="492"/>
                </a:lnTo>
                <a:lnTo>
                  <a:pt x="17312" y="492"/>
                </a:lnTo>
                <a:lnTo>
                  <a:pt x="32990" y="43880"/>
                </a:lnTo>
                <a:lnTo>
                  <a:pt x="34318" y="43880"/>
                </a:lnTo>
                <a:lnTo>
                  <a:pt x="49464" y="492"/>
                </a:lnTo>
                <a:lnTo>
                  <a:pt x="65541" y="492"/>
                </a:lnTo>
                <a:lnTo>
                  <a:pt x="40297" y="66898"/>
                </a:lnTo>
                <a:cubicBezTo>
                  <a:pt x="38337" y="72189"/>
                  <a:pt x="36112" y="76455"/>
                  <a:pt x="33654" y="79729"/>
                </a:cubicBezTo>
                <a:cubicBezTo>
                  <a:pt x="31262" y="82970"/>
                  <a:pt x="28406" y="85417"/>
                  <a:pt x="25151" y="87005"/>
                </a:cubicBezTo>
                <a:cubicBezTo>
                  <a:pt x="21862" y="88592"/>
                  <a:pt x="17910" y="89386"/>
                  <a:pt x="13326" y="8938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24" name="Freeform: Shape 17523">
            <a:extLst>
              <a:ext uri="{FF2B5EF4-FFF2-40B4-BE49-F238E27FC236}">
                <a16:creationId xmlns:a16="http://schemas.microsoft.com/office/drawing/2014/main" id="{724C6385-1AC4-0851-576D-8A47C5DADA39}"/>
              </a:ext>
            </a:extLst>
          </p:cNvPr>
          <p:cNvSpPr/>
          <p:nvPr/>
        </p:nvSpPr>
        <p:spPr>
          <a:xfrm>
            <a:off x="5716769" y="3733670"/>
            <a:ext cx="39592" cy="63099"/>
          </a:xfrm>
          <a:custGeom>
            <a:avLst/>
            <a:gdLst>
              <a:gd name="connsiteX0" fmla="*/ 715 w 39592"/>
              <a:gd name="connsiteY0" fmla="*/ 63591 h 63099"/>
              <a:gd name="connsiteX1" fmla="*/ 715 w 39592"/>
              <a:gd name="connsiteY1" fmla="*/ 1153 h 63099"/>
              <a:gd name="connsiteX2" fmla="*/ 15994 w 39592"/>
              <a:gd name="connsiteY2" fmla="*/ 1153 h 63099"/>
              <a:gd name="connsiteX3" fmla="*/ 15994 w 39592"/>
              <a:gd name="connsiteY3" fmla="*/ 10413 h 63099"/>
              <a:gd name="connsiteX4" fmla="*/ 17190 w 39592"/>
              <a:gd name="connsiteY4" fmla="*/ 10677 h 63099"/>
              <a:gd name="connsiteX5" fmla="*/ 23169 w 39592"/>
              <a:gd name="connsiteY5" fmla="*/ 3005 h 63099"/>
              <a:gd name="connsiteX6" fmla="*/ 32203 w 39592"/>
              <a:gd name="connsiteY6" fmla="*/ 492 h 63099"/>
              <a:gd name="connsiteX7" fmla="*/ 40308 w 39592"/>
              <a:gd name="connsiteY7" fmla="*/ 2343 h 63099"/>
              <a:gd name="connsiteX8" fmla="*/ 37651 w 39592"/>
              <a:gd name="connsiteY8" fmla="*/ 15836 h 63099"/>
              <a:gd name="connsiteX9" fmla="*/ 36455 w 39592"/>
              <a:gd name="connsiteY9" fmla="*/ 16101 h 63099"/>
              <a:gd name="connsiteX10" fmla="*/ 33399 w 39592"/>
              <a:gd name="connsiteY10" fmla="*/ 15175 h 63099"/>
              <a:gd name="connsiteX11" fmla="*/ 30078 w 39592"/>
              <a:gd name="connsiteY11" fmla="*/ 14910 h 63099"/>
              <a:gd name="connsiteX12" fmla="*/ 19980 w 39592"/>
              <a:gd name="connsiteY12" fmla="*/ 19540 h 63099"/>
              <a:gd name="connsiteX13" fmla="*/ 16526 w 39592"/>
              <a:gd name="connsiteY13" fmla="*/ 34356 h 63099"/>
              <a:gd name="connsiteX14" fmla="*/ 16526 w 39592"/>
              <a:gd name="connsiteY14" fmla="*/ 63591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715" y="63591"/>
                </a:moveTo>
                <a:lnTo>
                  <a:pt x="715" y="1153"/>
                </a:lnTo>
                <a:lnTo>
                  <a:pt x="15994" y="1153"/>
                </a:lnTo>
                <a:lnTo>
                  <a:pt x="15994" y="10413"/>
                </a:lnTo>
                <a:lnTo>
                  <a:pt x="17190" y="10677"/>
                </a:lnTo>
                <a:cubicBezTo>
                  <a:pt x="18685" y="7172"/>
                  <a:pt x="20678" y="4592"/>
                  <a:pt x="23169" y="3005"/>
                </a:cubicBezTo>
                <a:cubicBezTo>
                  <a:pt x="25627" y="1351"/>
                  <a:pt x="28649" y="492"/>
                  <a:pt x="32203" y="492"/>
                </a:cubicBezTo>
                <a:cubicBezTo>
                  <a:pt x="35724" y="492"/>
                  <a:pt x="38448" y="1120"/>
                  <a:pt x="40308" y="2343"/>
                </a:cubicBezTo>
                <a:lnTo>
                  <a:pt x="37651" y="15836"/>
                </a:lnTo>
                <a:lnTo>
                  <a:pt x="36455" y="16101"/>
                </a:lnTo>
                <a:cubicBezTo>
                  <a:pt x="35392" y="15671"/>
                  <a:pt x="34363" y="15373"/>
                  <a:pt x="33399" y="15175"/>
                </a:cubicBezTo>
                <a:cubicBezTo>
                  <a:pt x="32502" y="15010"/>
                  <a:pt x="31406" y="14910"/>
                  <a:pt x="30078" y="14910"/>
                </a:cubicBezTo>
                <a:cubicBezTo>
                  <a:pt x="25627" y="14910"/>
                  <a:pt x="22272" y="16465"/>
                  <a:pt x="19980" y="19540"/>
                </a:cubicBezTo>
                <a:cubicBezTo>
                  <a:pt x="17655" y="22649"/>
                  <a:pt x="16526" y="27576"/>
                  <a:pt x="16526" y="34356"/>
                </a:cubicBezTo>
                <a:lnTo>
                  <a:pt x="16526" y="6359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25" name="Freeform: Shape 17524">
            <a:extLst>
              <a:ext uri="{FF2B5EF4-FFF2-40B4-BE49-F238E27FC236}">
                <a16:creationId xmlns:a16="http://schemas.microsoft.com/office/drawing/2014/main" id="{E6E4CFC1-DEBB-947E-BF77-01F3FCBAB201}"/>
              </a:ext>
            </a:extLst>
          </p:cNvPr>
          <p:cNvSpPr/>
          <p:nvPr/>
        </p:nvSpPr>
        <p:spPr>
          <a:xfrm>
            <a:off x="5764241" y="3708404"/>
            <a:ext cx="19264" cy="88365"/>
          </a:xfrm>
          <a:custGeom>
            <a:avLst/>
            <a:gdLst>
              <a:gd name="connsiteX0" fmla="*/ 10287 w 19264"/>
              <a:gd name="connsiteY0" fmla="*/ 18879 h 88365"/>
              <a:gd name="connsiteX1" fmla="*/ 3378 w 19264"/>
              <a:gd name="connsiteY1" fmla="*/ 16366 h 88365"/>
              <a:gd name="connsiteX2" fmla="*/ 721 w 19264"/>
              <a:gd name="connsiteY2" fmla="*/ 9619 h 88365"/>
              <a:gd name="connsiteX3" fmla="*/ 3378 w 19264"/>
              <a:gd name="connsiteY3" fmla="*/ 3137 h 88365"/>
              <a:gd name="connsiteX4" fmla="*/ 10287 w 19264"/>
              <a:gd name="connsiteY4" fmla="*/ 492 h 88365"/>
              <a:gd name="connsiteX5" fmla="*/ 15336 w 19264"/>
              <a:gd name="connsiteY5" fmla="*/ 1682 h 88365"/>
              <a:gd name="connsiteX6" fmla="*/ 18790 w 19264"/>
              <a:gd name="connsiteY6" fmla="*/ 4989 h 88365"/>
              <a:gd name="connsiteX7" fmla="*/ 19986 w 19264"/>
              <a:gd name="connsiteY7" fmla="*/ 9619 h 88365"/>
              <a:gd name="connsiteX8" fmla="*/ 18790 w 19264"/>
              <a:gd name="connsiteY8" fmla="*/ 14381 h 88365"/>
              <a:gd name="connsiteX9" fmla="*/ 15336 w 19264"/>
              <a:gd name="connsiteY9" fmla="*/ 17688 h 88365"/>
              <a:gd name="connsiteX10" fmla="*/ 10287 w 19264"/>
              <a:gd name="connsiteY10" fmla="*/ 18879 h 88365"/>
              <a:gd name="connsiteX11" fmla="*/ 2448 w 19264"/>
              <a:gd name="connsiteY11" fmla="*/ 88857 h 88365"/>
              <a:gd name="connsiteX12" fmla="*/ 2448 w 19264"/>
              <a:gd name="connsiteY12" fmla="*/ 26419 h 88365"/>
              <a:gd name="connsiteX13" fmla="*/ 18259 w 19264"/>
              <a:gd name="connsiteY13" fmla="*/ 26419 h 88365"/>
              <a:gd name="connsiteX14" fmla="*/ 18259 w 19264"/>
              <a:gd name="connsiteY14" fmla="*/ 88857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10287" y="18879"/>
                </a:moveTo>
                <a:cubicBezTo>
                  <a:pt x="7431" y="18879"/>
                  <a:pt x="5139" y="18052"/>
                  <a:pt x="3378" y="16366"/>
                </a:cubicBezTo>
                <a:cubicBezTo>
                  <a:pt x="1585" y="14613"/>
                  <a:pt x="721" y="12364"/>
                  <a:pt x="721" y="9619"/>
                </a:cubicBezTo>
                <a:cubicBezTo>
                  <a:pt x="721" y="6973"/>
                  <a:pt x="1585" y="4824"/>
                  <a:pt x="3378" y="3137"/>
                </a:cubicBezTo>
                <a:cubicBezTo>
                  <a:pt x="5139" y="1385"/>
                  <a:pt x="7431" y="492"/>
                  <a:pt x="10287" y="492"/>
                </a:cubicBezTo>
                <a:cubicBezTo>
                  <a:pt x="12214" y="492"/>
                  <a:pt x="13908" y="889"/>
                  <a:pt x="15336" y="1682"/>
                </a:cubicBezTo>
                <a:cubicBezTo>
                  <a:pt x="16831" y="2476"/>
                  <a:pt x="17993" y="3600"/>
                  <a:pt x="18790" y="4989"/>
                </a:cubicBezTo>
                <a:cubicBezTo>
                  <a:pt x="19587" y="6312"/>
                  <a:pt x="19986" y="7866"/>
                  <a:pt x="19986" y="9619"/>
                </a:cubicBezTo>
                <a:cubicBezTo>
                  <a:pt x="19986" y="11405"/>
                  <a:pt x="19587" y="12992"/>
                  <a:pt x="18790" y="14381"/>
                </a:cubicBezTo>
                <a:cubicBezTo>
                  <a:pt x="17993" y="15803"/>
                  <a:pt x="16831" y="16895"/>
                  <a:pt x="15336" y="17688"/>
                </a:cubicBezTo>
                <a:cubicBezTo>
                  <a:pt x="13908" y="18482"/>
                  <a:pt x="12214" y="18879"/>
                  <a:pt x="10287" y="18879"/>
                </a:cubicBezTo>
                <a:close/>
                <a:moveTo>
                  <a:pt x="2448" y="88857"/>
                </a:moveTo>
                <a:lnTo>
                  <a:pt x="2448" y="26419"/>
                </a:lnTo>
                <a:lnTo>
                  <a:pt x="18259" y="26419"/>
                </a:lnTo>
                <a:lnTo>
                  <a:pt x="18259" y="88857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26" name="Freeform: Shape 17525">
            <a:extLst>
              <a:ext uri="{FF2B5EF4-FFF2-40B4-BE49-F238E27FC236}">
                <a16:creationId xmlns:a16="http://schemas.microsoft.com/office/drawing/2014/main" id="{DCC1E837-7520-1050-5FDD-C67C7A1CC4F6}"/>
              </a:ext>
            </a:extLst>
          </p:cNvPr>
          <p:cNvSpPr/>
          <p:nvPr/>
        </p:nvSpPr>
        <p:spPr>
          <a:xfrm>
            <a:off x="5793516" y="3733141"/>
            <a:ext cx="51284" cy="64818"/>
          </a:xfrm>
          <a:custGeom>
            <a:avLst/>
            <a:gdLst>
              <a:gd name="connsiteX0" fmla="*/ 27297 w 51284"/>
              <a:gd name="connsiteY0" fmla="*/ 65310 h 64818"/>
              <a:gd name="connsiteX1" fmla="*/ 15473 w 51284"/>
              <a:gd name="connsiteY1" fmla="*/ 63855 h 64818"/>
              <a:gd name="connsiteX2" fmla="*/ 6305 w 51284"/>
              <a:gd name="connsiteY2" fmla="*/ 59622 h 64818"/>
              <a:gd name="connsiteX3" fmla="*/ 725 w 51284"/>
              <a:gd name="connsiteY3" fmla="*/ 53669 h 64818"/>
              <a:gd name="connsiteX4" fmla="*/ 9494 w 51284"/>
              <a:gd name="connsiteY4" fmla="*/ 44277 h 64818"/>
              <a:gd name="connsiteX5" fmla="*/ 10690 w 51284"/>
              <a:gd name="connsiteY5" fmla="*/ 44277 h 64818"/>
              <a:gd name="connsiteX6" fmla="*/ 18130 w 51284"/>
              <a:gd name="connsiteY6" fmla="*/ 50495 h 64818"/>
              <a:gd name="connsiteX7" fmla="*/ 27430 w 51284"/>
              <a:gd name="connsiteY7" fmla="*/ 52611 h 64818"/>
              <a:gd name="connsiteX8" fmla="*/ 34339 w 51284"/>
              <a:gd name="connsiteY8" fmla="*/ 51024 h 64818"/>
              <a:gd name="connsiteX9" fmla="*/ 36731 w 51284"/>
              <a:gd name="connsiteY9" fmla="*/ 46261 h 64818"/>
              <a:gd name="connsiteX10" fmla="*/ 35003 w 51284"/>
              <a:gd name="connsiteY10" fmla="*/ 42293 h 64818"/>
              <a:gd name="connsiteX11" fmla="*/ 29556 w 51284"/>
              <a:gd name="connsiteY11" fmla="*/ 39780 h 64818"/>
              <a:gd name="connsiteX12" fmla="*/ 21319 w 51284"/>
              <a:gd name="connsiteY12" fmla="*/ 37795 h 64818"/>
              <a:gd name="connsiteX13" fmla="*/ 7634 w 51284"/>
              <a:gd name="connsiteY13" fmla="*/ 31049 h 64818"/>
              <a:gd name="connsiteX14" fmla="*/ 3382 w 51284"/>
              <a:gd name="connsiteY14" fmla="*/ 19408 h 64818"/>
              <a:gd name="connsiteX15" fmla="*/ 6305 w 51284"/>
              <a:gd name="connsiteY15" fmla="*/ 9354 h 64818"/>
              <a:gd name="connsiteX16" fmla="*/ 14676 w 51284"/>
              <a:gd name="connsiteY16" fmla="*/ 2740 h 64818"/>
              <a:gd name="connsiteX17" fmla="*/ 27430 w 51284"/>
              <a:gd name="connsiteY17" fmla="*/ 492 h 64818"/>
              <a:gd name="connsiteX18" fmla="*/ 41514 w 51284"/>
              <a:gd name="connsiteY18" fmla="*/ 3005 h 64818"/>
              <a:gd name="connsiteX19" fmla="*/ 50150 w 51284"/>
              <a:gd name="connsiteY19" fmla="*/ 9354 h 64818"/>
              <a:gd name="connsiteX20" fmla="*/ 41779 w 51284"/>
              <a:gd name="connsiteY20" fmla="*/ 18482 h 64818"/>
              <a:gd name="connsiteX21" fmla="*/ 40584 w 51284"/>
              <a:gd name="connsiteY21" fmla="*/ 18482 h 64818"/>
              <a:gd name="connsiteX22" fmla="*/ 34605 w 51284"/>
              <a:gd name="connsiteY22" fmla="*/ 14249 h 64818"/>
              <a:gd name="connsiteX23" fmla="*/ 27430 w 51284"/>
              <a:gd name="connsiteY23" fmla="*/ 12794 h 64818"/>
              <a:gd name="connsiteX24" fmla="*/ 18130 w 51284"/>
              <a:gd name="connsiteY24" fmla="*/ 18614 h 64818"/>
              <a:gd name="connsiteX25" fmla="*/ 19857 w 51284"/>
              <a:gd name="connsiteY25" fmla="*/ 22583 h 64818"/>
              <a:gd name="connsiteX26" fmla="*/ 25969 w 51284"/>
              <a:gd name="connsiteY26" fmla="*/ 25096 h 64818"/>
              <a:gd name="connsiteX27" fmla="*/ 33675 w 51284"/>
              <a:gd name="connsiteY27" fmla="*/ 26684 h 64818"/>
              <a:gd name="connsiteX28" fmla="*/ 47625 w 51284"/>
              <a:gd name="connsiteY28" fmla="*/ 33298 h 64818"/>
              <a:gd name="connsiteX29" fmla="*/ 52010 w 51284"/>
              <a:gd name="connsiteY29" fmla="*/ 45336 h 64818"/>
              <a:gd name="connsiteX30" fmla="*/ 49087 w 51284"/>
              <a:gd name="connsiteY30" fmla="*/ 55918 h 64818"/>
              <a:gd name="connsiteX31" fmla="*/ 40584 w 51284"/>
              <a:gd name="connsiteY31" fmla="*/ 62929 h 64818"/>
              <a:gd name="connsiteX32" fmla="*/ 27297 w 51284"/>
              <a:gd name="connsiteY32" fmla="*/ 65310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297" y="65310"/>
                </a:moveTo>
                <a:cubicBezTo>
                  <a:pt x="23046" y="65310"/>
                  <a:pt x="19093" y="64814"/>
                  <a:pt x="15473" y="63855"/>
                </a:cubicBezTo>
                <a:cubicBezTo>
                  <a:pt x="11919" y="62797"/>
                  <a:pt x="8863" y="61408"/>
                  <a:pt x="6305" y="59622"/>
                </a:cubicBezTo>
                <a:cubicBezTo>
                  <a:pt x="3814" y="57869"/>
                  <a:pt x="1954" y="55885"/>
                  <a:pt x="725" y="53669"/>
                </a:cubicBezTo>
                <a:lnTo>
                  <a:pt x="9494" y="44277"/>
                </a:lnTo>
                <a:lnTo>
                  <a:pt x="10690" y="44277"/>
                </a:lnTo>
                <a:cubicBezTo>
                  <a:pt x="12815" y="47022"/>
                  <a:pt x="15273" y="49106"/>
                  <a:pt x="18130" y="50495"/>
                </a:cubicBezTo>
                <a:cubicBezTo>
                  <a:pt x="20953" y="51917"/>
                  <a:pt x="24042" y="52611"/>
                  <a:pt x="27430" y="52611"/>
                </a:cubicBezTo>
                <a:cubicBezTo>
                  <a:pt x="30519" y="52611"/>
                  <a:pt x="32811" y="52082"/>
                  <a:pt x="34339" y="51024"/>
                </a:cubicBezTo>
                <a:cubicBezTo>
                  <a:pt x="35933" y="49899"/>
                  <a:pt x="36731" y="48312"/>
                  <a:pt x="36731" y="46261"/>
                </a:cubicBezTo>
                <a:cubicBezTo>
                  <a:pt x="36731" y="44674"/>
                  <a:pt x="36133" y="43351"/>
                  <a:pt x="35003" y="42293"/>
                </a:cubicBezTo>
                <a:cubicBezTo>
                  <a:pt x="33841" y="41235"/>
                  <a:pt x="32014" y="40408"/>
                  <a:pt x="29556" y="39780"/>
                </a:cubicBezTo>
                <a:lnTo>
                  <a:pt x="21319" y="37795"/>
                </a:lnTo>
                <a:cubicBezTo>
                  <a:pt x="15008" y="36307"/>
                  <a:pt x="10457" y="34058"/>
                  <a:pt x="7634" y="31049"/>
                </a:cubicBezTo>
                <a:cubicBezTo>
                  <a:pt x="4777" y="27973"/>
                  <a:pt x="3382" y="24104"/>
                  <a:pt x="3382" y="19408"/>
                </a:cubicBezTo>
                <a:cubicBezTo>
                  <a:pt x="3382" y="15539"/>
                  <a:pt x="4346" y="12199"/>
                  <a:pt x="6305" y="9354"/>
                </a:cubicBezTo>
                <a:cubicBezTo>
                  <a:pt x="8331" y="6444"/>
                  <a:pt x="11121" y="4262"/>
                  <a:pt x="14676" y="2740"/>
                </a:cubicBezTo>
                <a:cubicBezTo>
                  <a:pt x="18296" y="1252"/>
                  <a:pt x="22548" y="492"/>
                  <a:pt x="27430" y="492"/>
                </a:cubicBezTo>
                <a:cubicBezTo>
                  <a:pt x="33077" y="492"/>
                  <a:pt x="37793" y="1351"/>
                  <a:pt x="41514" y="3005"/>
                </a:cubicBezTo>
                <a:cubicBezTo>
                  <a:pt x="45234" y="4592"/>
                  <a:pt x="48090" y="6709"/>
                  <a:pt x="50150" y="9354"/>
                </a:cubicBezTo>
                <a:lnTo>
                  <a:pt x="41779" y="18482"/>
                </a:lnTo>
                <a:lnTo>
                  <a:pt x="40584" y="18482"/>
                </a:lnTo>
                <a:cubicBezTo>
                  <a:pt x="38790" y="16564"/>
                  <a:pt x="36797" y="15142"/>
                  <a:pt x="34605" y="14249"/>
                </a:cubicBezTo>
                <a:cubicBezTo>
                  <a:pt x="32479" y="13290"/>
                  <a:pt x="30087" y="12794"/>
                  <a:pt x="27430" y="12794"/>
                </a:cubicBezTo>
                <a:cubicBezTo>
                  <a:pt x="21219" y="12794"/>
                  <a:pt x="18130" y="14745"/>
                  <a:pt x="18130" y="18614"/>
                </a:cubicBezTo>
                <a:cubicBezTo>
                  <a:pt x="18130" y="20202"/>
                  <a:pt x="18695" y="21525"/>
                  <a:pt x="19857" y="22583"/>
                </a:cubicBezTo>
                <a:cubicBezTo>
                  <a:pt x="20986" y="23575"/>
                  <a:pt x="23046" y="24402"/>
                  <a:pt x="25969" y="25096"/>
                </a:cubicBezTo>
                <a:lnTo>
                  <a:pt x="33675" y="26684"/>
                </a:lnTo>
                <a:cubicBezTo>
                  <a:pt x="40052" y="28106"/>
                  <a:pt x="44702" y="30321"/>
                  <a:pt x="47625" y="33298"/>
                </a:cubicBezTo>
                <a:cubicBezTo>
                  <a:pt x="50548" y="36307"/>
                  <a:pt x="52010" y="40309"/>
                  <a:pt x="52010" y="45336"/>
                </a:cubicBezTo>
                <a:cubicBezTo>
                  <a:pt x="52010" y="49304"/>
                  <a:pt x="51013" y="52843"/>
                  <a:pt x="49087" y="55918"/>
                </a:cubicBezTo>
                <a:cubicBezTo>
                  <a:pt x="47127" y="58928"/>
                  <a:pt x="44304" y="61276"/>
                  <a:pt x="40584" y="62929"/>
                </a:cubicBezTo>
                <a:cubicBezTo>
                  <a:pt x="36863" y="64517"/>
                  <a:pt x="32413" y="65310"/>
                  <a:pt x="27297" y="65310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27" name="Freeform: Shape 17526">
            <a:extLst>
              <a:ext uri="{FF2B5EF4-FFF2-40B4-BE49-F238E27FC236}">
                <a16:creationId xmlns:a16="http://schemas.microsoft.com/office/drawing/2014/main" id="{05E3A108-21DA-1E18-2523-D501F4D31293}"/>
              </a:ext>
            </a:extLst>
          </p:cNvPr>
          <p:cNvSpPr/>
          <p:nvPr/>
        </p:nvSpPr>
        <p:spPr>
          <a:xfrm>
            <a:off x="5857607" y="3709197"/>
            <a:ext cx="53808" cy="87571"/>
          </a:xfrm>
          <a:custGeom>
            <a:avLst/>
            <a:gdLst>
              <a:gd name="connsiteX0" fmla="*/ 732 w 53808"/>
              <a:gd name="connsiteY0" fmla="*/ 88063 h 87571"/>
              <a:gd name="connsiteX1" fmla="*/ 732 w 53808"/>
              <a:gd name="connsiteY1" fmla="*/ 492 h 87571"/>
              <a:gd name="connsiteX2" fmla="*/ 16542 w 53808"/>
              <a:gd name="connsiteY2" fmla="*/ 492 h 87571"/>
              <a:gd name="connsiteX3" fmla="*/ 16542 w 53808"/>
              <a:gd name="connsiteY3" fmla="*/ 49040 h 87571"/>
              <a:gd name="connsiteX4" fmla="*/ 18004 w 53808"/>
              <a:gd name="connsiteY4" fmla="*/ 49040 h 87571"/>
              <a:gd name="connsiteX5" fmla="*/ 36206 w 53808"/>
              <a:gd name="connsiteY5" fmla="*/ 25626 h 87571"/>
              <a:gd name="connsiteX6" fmla="*/ 52149 w 53808"/>
              <a:gd name="connsiteY6" fmla="*/ 25626 h 87571"/>
              <a:gd name="connsiteX7" fmla="*/ 52149 w 53808"/>
              <a:gd name="connsiteY7" fmla="*/ 26949 h 87571"/>
              <a:gd name="connsiteX8" fmla="*/ 30891 w 53808"/>
              <a:gd name="connsiteY8" fmla="*/ 54331 h 87571"/>
              <a:gd name="connsiteX9" fmla="*/ 54541 w 53808"/>
              <a:gd name="connsiteY9" fmla="*/ 86608 h 87571"/>
              <a:gd name="connsiteX10" fmla="*/ 54541 w 53808"/>
              <a:gd name="connsiteY10" fmla="*/ 88063 h 87571"/>
              <a:gd name="connsiteX11" fmla="*/ 37933 w 53808"/>
              <a:gd name="connsiteY11" fmla="*/ 88063 h 87571"/>
              <a:gd name="connsiteX12" fmla="*/ 18004 w 53808"/>
              <a:gd name="connsiteY12" fmla="*/ 61739 h 87571"/>
              <a:gd name="connsiteX13" fmla="*/ 16542 w 53808"/>
              <a:gd name="connsiteY13" fmla="*/ 61739 h 87571"/>
              <a:gd name="connsiteX14" fmla="*/ 16542 w 53808"/>
              <a:gd name="connsiteY14" fmla="*/ 88063 h 87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808" h="87571">
                <a:moveTo>
                  <a:pt x="732" y="88063"/>
                </a:moveTo>
                <a:lnTo>
                  <a:pt x="732" y="492"/>
                </a:lnTo>
                <a:lnTo>
                  <a:pt x="16542" y="492"/>
                </a:lnTo>
                <a:lnTo>
                  <a:pt x="16542" y="49040"/>
                </a:lnTo>
                <a:lnTo>
                  <a:pt x="18004" y="49040"/>
                </a:lnTo>
                <a:lnTo>
                  <a:pt x="36206" y="25626"/>
                </a:lnTo>
                <a:lnTo>
                  <a:pt x="52149" y="25626"/>
                </a:lnTo>
                <a:lnTo>
                  <a:pt x="52149" y="26949"/>
                </a:lnTo>
                <a:lnTo>
                  <a:pt x="30891" y="54331"/>
                </a:lnTo>
                <a:lnTo>
                  <a:pt x="54541" y="86608"/>
                </a:lnTo>
                <a:lnTo>
                  <a:pt x="54541" y="88063"/>
                </a:lnTo>
                <a:lnTo>
                  <a:pt x="37933" y="88063"/>
                </a:lnTo>
                <a:lnTo>
                  <a:pt x="18004" y="61739"/>
                </a:lnTo>
                <a:lnTo>
                  <a:pt x="16542" y="61739"/>
                </a:lnTo>
                <a:lnTo>
                  <a:pt x="16542" y="88063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528" name="Freeform: Shape 17527">
            <a:extLst>
              <a:ext uri="{FF2B5EF4-FFF2-40B4-BE49-F238E27FC236}">
                <a16:creationId xmlns:a16="http://schemas.microsoft.com/office/drawing/2014/main" id="{0DB1E650-A2EC-BDC6-0EBF-271C82960F76}"/>
              </a:ext>
            </a:extLst>
          </p:cNvPr>
          <p:cNvSpPr/>
          <p:nvPr/>
        </p:nvSpPr>
        <p:spPr>
          <a:xfrm>
            <a:off x="5914328" y="3733141"/>
            <a:ext cx="51284" cy="64818"/>
          </a:xfrm>
          <a:custGeom>
            <a:avLst/>
            <a:gdLst>
              <a:gd name="connsiteX0" fmla="*/ 27312 w 51284"/>
              <a:gd name="connsiteY0" fmla="*/ 65310 h 64818"/>
              <a:gd name="connsiteX1" fmla="*/ 15487 w 51284"/>
              <a:gd name="connsiteY1" fmla="*/ 63855 h 64818"/>
              <a:gd name="connsiteX2" fmla="*/ 6319 w 51284"/>
              <a:gd name="connsiteY2" fmla="*/ 59622 h 64818"/>
              <a:gd name="connsiteX3" fmla="*/ 739 w 51284"/>
              <a:gd name="connsiteY3" fmla="*/ 53669 h 64818"/>
              <a:gd name="connsiteX4" fmla="*/ 9508 w 51284"/>
              <a:gd name="connsiteY4" fmla="*/ 44277 h 64818"/>
              <a:gd name="connsiteX5" fmla="*/ 10704 w 51284"/>
              <a:gd name="connsiteY5" fmla="*/ 44277 h 64818"/>
              <a:gd name="connsiteX6" fmla="*/ 18144 w 51284"/>
              <a:gd name="connsiteY6" fmla="*/ 50495 h 64818"/>
              <a:gd name="connsiteX7" fmla="*/ 27444 w 51284"/>
              <a:gd name="connsiteY7" fmla="*/ 52611 h 64818"/>
              <a:gd name="connsiteX8" fmla="*/ 34353 w 51284"/>
              <a:gd name="connsiteY8" fmla="*/ 51024 h 64818"/>
              <a:gd name="connsiteX9" fmla="*/ 36745 w 51284"/>
              <a:gd name="connsiteY9" fmla="*/ 46261 h 64818"/>
              <a:gd name="connsiteX10" fmla="*/ 35018 w 51284"/>
              <a:gd name="connsiteY10" fmla="*/ 42293 h 64818"/>
              <a:gd name="connsiteX11" fmla="*/ 29570 w 51284"/>
              <a:gd name="connsiteY11" fmla="*/ 39780 h 64818"/>
              <a:gd name="connsiteX12" fmla="*/ 21333 w 51284"/>
              <a:gd name="connsiteY12" fmla="*/ 37795 h 64818"/>
              <a:gd name="connsiteX13" fmla="*/ 7648 w 51284"/>
              <a:gd name="connsiteY13" fmla="*/ 31049 h 64818"/>
              <a:gd name="connsiteX14" fmla="*/ 3397 w 51284"/>
              <a:gd name="connsiteY14" fmla="*/ 19408 h 64818"/>
              <a:gd name="connsiteX15" fmla="*/ 6319 w 51284"/>
              <a:gd name="connsiteY15" fmla="*/ 9354 h 64818"/>
              <a:gd name="connsiteX16" fmla="*/ 14690 w 51284"/>
              <a:gd name="connsiteY16" fmla="*/ 2740 h 64818"/>
              <a:gd name="connsiteX17" fmla="*/ 27444 w 51284"/>
              <a:gd name="connsiteY17" fmla="*/ 492 h 64818"/>
              <a:gd name="connsiteX18" fmla="*/ 41528 w 51284"/>
              <a:gd name="connsiteY18" fmla="*/ 3005 h 64818"/>
              <a:gd name="connsiteX19" fmla="*/ 50164 w 51284"/>
              <a:gd name="connsiteY19" fmla="*/ 9354 h 64818"/>
              <a:gd name="connsiteX20" fmla="*/ 41794 w 51284"/>
              <a:gd name="connsiteY20" fmla="*/ 18482 h 64818"/>
              <a:gd name="connsiteX21" fmla="*/ 40598 w 51284"/>
              <a:gd name="connsiteY21" fmla="*/ 18482 h 64818"/>
              <a:gd name="connsiteX22" fmla="*/ 34619 w 51284"/>
              <a:gd name="connsiteY22" fmla="*/ 14249 h 64818"/>
              <a:gd name="connsiteX23" fmla="*/ 27444 w 51284"/>
              <a:gd name="connsiteY23" fmla="*/ 12794 h 64818"/>
              <a:gd name="connsiteX24" fmla="*/ 18144 w 51284"/>
              <a:gd name="connsiteY24" fmla="*/ 18614 h 64818"/>
              <a:gd name="connsiteX25" fmla="*/ 19871 w 51284"/>
              <a:gd name="connsiteY25" fmla="*/ 22583 h 64818"/>
              <a:gd name="connsiteX26" fmla="*/ 25983 w 51284"/>
              <a:gd name="connsiteY26" fmla="*/ 25096 h 64818"/>
              <a:gd name="connsiteX27" fmla="*/ 33689 w 51284"/>
              <a:gd name="connsiteY27" fmla="*/ 26684 h 64818"/>
              <a:gd name="connsiteX28" fmla="*/ 47639 w 51284"/>
              <a:gd name="connsiteY28" fmla="*/ 33298 h 64818"/>
              <a:gd name="connsiteX29" fmla="*/ 52024 w 51284"/>
              <a:gd name="connsiteY29" fmla="*/ 45336 h 64818"/>
              <a:gd name="connsiteX30" fmla="*/ 49101 w 51284"/>
              <a:gd name="connsiteY30" fmla="*/ 55918 h 64818"/>
              <a:gd name="connsiteX31" fmla="*/ 40598 w 51284"/>
              <a:gd name="connsiteY31" fmla="*/ 62929 h 64818"/>
              <a:gd name="connsiteX32" fmla="*/ 27312 w 51284"/>
              <a:gd name="connsiteY32" fmla="*/ 65310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312" y="65310"/>
                </a:moveTo>
                <a:cubicBezTo>
                  <a:pt x="23060" y="65310"/>
                  <a:pt x="19107" y="64814"/>
                  <a:pt x="15487" y="63855"/>
                </a:cubicBezTo>
                <a:cubicBezTo>
                  <a:pt x="11933" y="62797"/>
                  <a:pt x="8877" y="61408"/>
                  <a:pt x="6319" y="59622"/>
                </a:cubicBezTo>
                <a:cubicBezTo>
                  <a:pt x="3828" y="57869"/>
                  <a:pt x="1968" y="55885"/>
                  <a:pt x="739" y="53669"/>
                </a:cubicBezTo>
                <a:lnTo>
                  <a:pt x="9508" y="44277"/>
                </a:lnTo>
                <a:lnTo>
                  <a:pt x="10704" y="44277"/>
                </a:lnTo>
                <a:cubicBezTo>
                  <a:pt x="12830" y="47022"/>
                  <a:pt x="15288" y="49106"/>
                  <a:pt x="18144" y="50495"/>
                </a:cubicBezTo>
                <a:cubicBezTo>
                  <a:pt x="20967" y="51917"/>
                  <a:pt x="24056" y="52611"/>
                  <a:pt x="27444" y="52611"/>
                </a:cubicBezTo>
                <a:cubicBezTo>
                  <a:pt x="30533" y="52611"/>
                  <a:pt x="32825" y="52082"/>
                  <a:pt x="34353" y="51024"/>
                </a:cubicBezTo>
                <a:cubicBezTo>
                  <a:pt x="35948" y="49899"/>
                  <a:pt x="36745" y="48312"/>
                  <a:pt x="36745" y="46261"/>
                </a:cubicBezTo>
                <a:cubicBezTo>
                  <a:pt x="36745" y="44674"/>
                  <a:pt x="36147" y="43351"/>
                  <a:pt x="35018" y="42293"/>
                </a:cubicBezTo>
                <a:cubicBezTo>
                  <a:pt x="33855" y="41235"/>
                  <a:pt x="32028" y="40408"/>
                  <a:pt x="29570" y="39780"/>
                </a:cubicBezTo>
                <a:lnTo>
                  <a:pt x="21333" y="37795"/>
                </a:lnTo>
                <a:cubicBezTo>
                  <a:pt x="15022" y="36307"/>
                  <a:pt x="10471" y="34058"/>
                  <a:pt x="7648" y="31049"/>
                </a:cubicBezTo>
                <a:cubicBezTo>
                  <a:pt x="4792" y="27973"/>
                  <a:pt x="3397" y="24104"/>
                  <a:pt x="3397" y="19408"/>
                </a:cubicBezTo>
                <a:cubicBezTo>
                  <a:pt x="3397" y="15539"/>
                  <a:pt x="4360" y="12199"/>
                  <a:pt x="6319" y="9354"/>
                </a:cubicBezTo>
                <a:cubicBezTo>
                  <a:pt x="8346" y="6444"/>
                  <a:pt x="11136" y="4262"/>
                  <a:pt x="14690" y="2740"/>
                </a:cubicBezTo>
                <a:cubicBezTo>
                  <a:pt x="18310" y="1252"/>
                  <a:pt x="22562" y="492"/>
                  <a:pt x="27444" y="492"/>
                </a:cubicBezTo>
                <a:cubicBezTo>
                  <a:pt x="33091" y="492"/>
                  <a:pt x="37808" y="1351"/>
                  <a:pt x="41528" y="3005"/>
                </a:cubicBezTo>
                <a:cubicBezTo>
                  <a:pt x="45248" y="4592"/>
                  <a:pt x="48104" y="6709"/>
                  <a:pt x="50164" y="9354"/>
                </a:cubicBezTo>
                <a:lnTo>
                  <a:pt x="41794" y="18482"/>
                </a:lnTo>
                <a:lnTo>
                  <a:pt x="40598" y="18482"/>
                </a:lnTo>
                <a:cubicBezTo>
                  <a:pt x="38804" y="16564"/>
                  <a:pt x="36811" y="15142"/>
                  <a:pt x="34619" y="14249"/>
                </a:cubicBezTo>
                <a:cubicBezTo>
                  <a:pt x="32493" y="13290"/>
                  <a:pt x="30102" y="12794"/>
                  <a:pt x="27444" y="12794"/>
                </a:cubicBezTo>
                <a:cubicBezTo>
                  <a:pt x="21233" y="12794"/>
                  <a:pt x="18144" y="14745"/>
                  <a:pt x="18144" y="18614"/>
                </a:cubicBezTo>
                <a:cubicBezTo>
                  <a:pt x="18144" y="20202"/>
                  <a:pt x="18709" y="21525"/>
                  <a:pt x="19871" y="22583"/>
                </a:cubicBezTo>
                <a:cubicBezTo>
                  <a:pt x="21001" y="23575"/>
                  <a:pt x="23060" y="24402"/>
                  <a:pt x="25983" y="25096"/>
                </a:cubicBezTo>
                <a:lnTo>
                  <a:pt x="33689" y="26684"/>
                </a:lnTo>
                <a:cubicBezTo>
                  <a:pt x="40066" y="28106"/>
                  <a:pt x="44716" y="30321"/>
                  <a:pt x="47639" y="33298"/>
                </a:cubicBezTo>
                <a:cubicBezTo>
                  <a:pt x="50562" y="36307"/>
                  <a:pt x="52024" y="40309"/>
                  <a:pt x="52024" y="45336"/>
                </a:cubicBezTo>
                <a:cubicBezTo>
                  <a:pt x="52024" y="49304"/>
                  <a:pt x="51027" y="52843"/>
                  <a:pt x="49101" y="55918"/>
                </a:cubicBezTo>
                <a:cubicBezTo>
                  <a:pt x="47141" y="58928"/>
                  <a:pt x="44318" y="61276"/>
                  <a:pt x="40598" y="62929"/>
                </a:cubicBezTo>
                <a:cubicBezTo>
                  <a:pt x="36878" y="64517"/>
                  <a:pt x="32427" y="65310"/>
                  <a:pt x="27312" y="65310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529" name="Freeform: Shape 17528">
            <a:extLst>
              <a:ext uri="{FF2B5EF4-FFF2-40B4-BE49-F238E27FC236}">
                <a16:creationId xmlns:a16="http://schemas.microsoft.com/office/drawing/2014/main" id="{5DC99A43-0D9F-AAED-CE63-A5AE0759C81D}"/>
              </a:ext>
            </a:extLst>
          </p:cNvPr>
          <p:cNvSpPr/>
          <p:nvPr/>
        </p:nvSpPr>
        <p:spPr>
          <a:xfrm>
            <a:off x="24834" y="3126607"/>
            <a:ext cx="1366180" cy="522884"/>
          </a:xfrm>
          <a:custGeom>
            <a:avLst/>
            <a:gdLst>
              <a:gd name="connsiteX0" fmla="*/ 0 w 1366180"/>
              <a:gd name="connsiteY0" fmla="*/ 0 h 522884"/>
              <a:gd name="connsiteX1" fmla="*/ 1366180 w 1366180"/>
              <a:gd name="connsiteY1" fmla="*/ 0 h 522884"/>
              <a:gd name="connsiteX2" fmla="*/ 1366180 w 1366180"/>
              <a:gd name="connsiteY2" fmla="*/ 522885 h 522884"/>
              <a:gd name="connsiteX3" fmla="*/ 0 w 1366180"/>
              <a:gd name="connsiteY3" fmla="*/ 522885 h 52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180" h="522884">
                <a:moveTo>
                  <a:pt x="0" y="0"/>
                </a:moveTo>
                <a:lnTo>
                  <a:pt x="1366180" y="0"/>
                </a:lnTo>
                <a:lnTo>
                  <a:pt x="1366180" y="522885"/>
                </a:lnTo>
                <a:lnTo>
                  <a:pt x="0" y="522885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530" name="Freeform: Shape 17529">
            <a:extLst>
              <a:ext uri="{FF2B5EF4-FFF2-40B4-BE49-F238E27FC236}">
                <a16:creationId xmlns:a16="http://schemas.microsoft.com/office/drawing/2014/main" id="{78049D33-0477-33BA-DD11-F0609AD3A68F}"/>
              </a:ext>
            </a:extLst>
          </p:cNvPr>
          <p:cNvSpPr/>
          <p:nvPr/>
        </p:nvSpPr>
        <p:spPr>
          <a:xfrm>
            <a:off x="202949" y="3222821"/>
            <a:ext cx="34942" cy="13757"/>
          </a:xfrm>
          <a:custGeom>
            <a:avLst/>
            <a:gdLst>
              <a:gd name="connsiteX0" fmla="*/ 35010 w 34942"/>
              <a:gd name="connsiteY0" fmla="*/ 14187 h 13757"/>
              <a:gd name="connsiteX1" fmla="*/ 67 w 34942"/>
              <a:gd name="connsiteY1" fmla="*/ 14187 h 13757"/>
              <a:gd name="connsiteX2" fmla="*/ 67 w 34942"/>
              <a:gd name="connsiteY2" fmla="*/ 429 h 13757"/>
              <a:gd name="connsiteX3" fmla="*/ 35010 w 34942"/>
              <a:gd name="connsiteY3" fmla="*/ 429 h 1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2" h="13757">
                <a:moveTo>
                  <a:pt x="35010" y="14187"/>
                </a:moveTo>
                <a:lnTo>
                  <a:pt x="67" y="14187"/>
                </a:lnTo>
                <a:lnTo>
                  <a:pt x="67" y="429"/>
                </a:lnTo>
                <a:lnTo>
                  <a:pt x="35010" y="42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31" name="Freeform: Shape 17530">
            <a:extLst>
              <a:ext uri="{FF2B5EF4-FFF2-40B4-BE49-F238E27FC236}">
                <a16:creationId xmlns:a16="http://schemas.microsoft.com/office/drawing/2014/main" id="{B3A1E872-0DC9-D088-6CD7-36D8DEDC86FA}"/>
              </a:ext>
            </a:extLst>
          </p:cNvPr>
          <p:cNvSpPr/>
          <p:nvPr/>
        </p:nvSpPr>
        <p:spPr>
          <a:xfrm>
            <a:off x="281148" y="3187104"/>
            <a:ext cx="60319" cy="82809"/>
          </a:xfrm>
          <a:custGeom>
            <a:avLst/>
            <a:gdLst>
              <a:gd name="connsiteX0" fmla="*/ 32228 w 60319"/>
              <a:gd name="connsiteY0" fmla="*/ 429 h 82809"/>
              <a:gd name="connsiteX1" fmla="*/ 47507 w 60319"/>
              <a:gd name="connsiteY1" fmla="*/ 3736 h 82809"/>
              <a:gd name="connsiteX2" fmla="*/ 57074 w 60319"/>
              <a:gd name="connsiteY2" fmla="*/ 12864 h 82809"/>
              <a:gd name="connsiteX3" fmla="*/ 60395 w 60319"/>
              <a:gd name="connsiteY3" fmla="*/ 26357 h 82809"/>
              <a:gd name="connsiteX4" fmla="*/ 57074 w 60319"/>
              <a:gd name="connsiteY4" fmla="*/ 39982 h 82809"/>
              <a:gd name="connsiteX5" fmla="*/ 47507 w 60319"/>
              <a:gd name="connsiteY5" fmla="*/ 49110 h 82809"/>
              <a:gd name="connsiteX6" fmla="*/ 32228 w 60319"/>
              <a:gd name="connsiteY6" fmla="*/ 52417 h 82809"/>
              <a:gd name="connsiteX7" fmla="*/ 16551 w 60319"/>
              <a:gd name="connsiteY7" fmla="*/ 52417 h 82809"/>
              <a:gd name="connsiteX8" fmla="*/ 16551 w 60319"/>
              <a:gd name="connsiteY8" fmla="*/ 83239 h 82809"/>
              <a:gd name="connsiteX9" fmla="*/ 76 w 60319"/>
              <a:gd name="connsiteY9" fmla="*/ 83239 h 82809"/>
              <a:gd name="connsiteX10" fmla="*/ 76 w 60319"/>
              <a:gd name="connsiteY10" fmla="*/ 429 h 82809"/>
              <a:gd name="connsiteX11" fmla="*/ 30103 w 60319"/>
              <a:gd name="connsiteY11" fmla="*/ 39453 h 82809"/>
              <a:gd name="connsiteX12" fmla="*/ 43787 w 60319"/>
              <a:gd name="connsiteY12" fmla="*/ 26357 h 82809"/>
              <a:gd name="connsiteX13" fmla="*/ 30103 w 60319"/>
              <a:gd name="connsiteY13" fmla="*/ 13393 h 82809"/>
              <a:gd name="connsiteX14" fmla="*/ 16551 w 60319"/>
              <a:gd name="connsiteY14" fmla="*/ 13393 h 82809"/>
              <a:gd name="connsiteX15" fmla="*/ 16551 w 60319"/>
              <a:gd name="connsiteY15" fmla="*/ 39453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0319" h="82809">
                <a:moveTo>
                  <a:pt x="32228" y="429"/>
                </a:moveTo>
                <a:cubicBezTo>
                  <a:pt x="38240" y="429"/>
                  <a:pt x="43322" y="1554"/>
                  <a:pt x="47507" y="3736"/>
                </a:cubicBezTo>
                <a:cubicBezTo>
                  <a:pt x="51759" y="5853"/>
                  <a:pt x="54948" y="8895"/>
                  <a:pt x="57074" y="12864"/>
                </a:cubicBezTo>
                <a:cubicBezTo>
                  <a:pt x="59266" y="16766"/>
                  <a:pt x="60395" y="21264"/>
                  <a:pt x="60395" y="26357"/>
                </a:cubicBezTo>
                <a:cubicBezTo>
                  <a:pt x="60395" y="31582"/>
                  <a:pt x="59266" y="36113"/>
                  <a:pt x="57074" y="39982"/>
                </a:cubicBezTo>
                <a:cubicBezTo>
                  <a:pt x="54948" y="43884"/>
                  <a:pt x="51759" y="46927"/>
                  <a:pt x="47507" y="49110"/>
                </a:cubicBezTo>
                <a:cubicBezTo>
                  <a:pt x="43322" y="51325"/>
                  <a:pt x="38240" y="52417"/>
                  <a:pt x="32228" y="52417"/>
                </a:cubicBezTo>
                <a:lnTo>
                  <a:pt x="16551" y="52417"/>
                </a:lnTo>
                <a:lnTo>
                  <a:pt x="16551" y="83239"/>
                </a:lnTo>
                <a:lnTo>
                  <a:pt x="76" y="83239"/>
                </a:lnTo>
                <a:lnTo>
                  <a:pt x="76" y="429"/>
                </a:lnTo>
                <a:close/>
                <a:moveTo>
                  <a:pt x="30103" y="39453"/>
                </a:moveTo>
                <a:cubicBezTo>
                  <a:pt x="39204" y="39453"/>
                  <a:pt x="43787" y="35088"/>
                  <a:pt x="43787" y="26357"/>
                </a:cubicBezTo>
                <a:cubicBezTo>
                  <a:pt x="43787" y="17725"/>
                  <a:pt x="39204" y="13393"/>
                  <a:pt x="30103" y="13393"/>
                </a:cubicBezTo>
                <a:lnTo>
                  <a:pt x="16551" y="13393"/>
                </a:lnTo>
                <a:lnTo>
                  <a:pt x="16551" y="39453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32" name="Freeform: Shape 17531">
            <a:extLst>
              <a:ext uri="{FF2B5EF4-FFF2-40B4-BE49-F238E27FC236}">
                <a16:creationId xmlns:a16="http://schemas.microsoft.com/office/drawing/2014/main" id="{CE741D6F-268B-687C-A385-14EC2A9CC668}"/>
              </a:ext>
            </a:extLst>
          </p:cNvPr>
          <p:cNvSpPr/>
          <p:nvPr/>
        </p:nvSpPr>
        <p:spPr>
          <a:xfrm>
            <a:off x="355414" y="3206814"/>
            <a:ext cx="39592" cy="63099"/>
          </a:xfrm>
          <a:custGeom>
            <a:avLst/>
            <a:gdLst>
              <a:gd name="connsiteX0" fmla="*/ 85 w 39592"/>
              <a:gd name="connsiteY0" fmla="*/ 63528 h 63099"/>
              <a:gd name="connsiteX1" fmla="*/ 85 w 39592"/>
              <a:gd name="connsiteY1" fmla="*/ 1091 h 63099"/>
              <a:gd name="connsiteX2" fmla="*/ 15364 w 39592"/>
              <a:gd name="connsiteY2" fmla="*/ 1091 h 63099"/>
              <a:gd name="connsiteX3" fmla="*/ 15364 w 39592"/>
              <a:gd name="connsiteY3" fmla="*/ 10350 h 63099"/>
              <a:gd name="connsiteX4" fmla="*/ 16560 w 39592"/>
              <a:gd name="connsiteY4" fmla="*/ 10615 h 63099"/>
              <a:gd name="connsiteX5" fmla="*/ 22538 w 39592"/>
              <a:gd name="connsiteY5" fmla="*/ 2943 h 63099"/>
              <a:gd name="connsiteX6" fmla="*/ 31573 w 39592"/>
              <a:gd name="connsiteY6" fmla="*/ 429 h 63099"/>
              <a:gd name="connsiteX7" fmla="*/ 39678 w 39592"/>
              <a:gd name="connsiteY7" fmla="*/ 2281 h 63099"/>
              <a:gd name="connsiteX8" fmla="*/ 37020 w 39592"/>
              <a:gd name="connsiteY8" fmla="*/ 15774 h 63099"/>
              <a:gd name="connsiteX9" fmla="*/ 35825 w 39592"/>
              <a:gd name="connsiteY9" fmla="*/ 16039 h 63099"/>
              <a:gd name="connsiteX10" fmla="*/ 32769 w 39592"/>
              <a:gd name="connsiteY10" fmla="*/ 15113 h 63099"/>
              <a:gd name="connsiteX11" fmla="*/ 29447 w 39592"/>
              <a:gd name="connsiteY11" fmla="*/ 14848 h 63099"/>
              <a:gd name="connsiteX12" fmla="*/ 19350 w 39592"/>
              <a:gd name="connsiteY12" fmla="*/ 19478 h 63099"/>
              <a:gd name="connsiteX13" fmla="*/ 15895 w 39592"/>
              <a:gd name="connsiteY13" fmla="*/ 34294 h 63099"/>
              <a:gd name="connsiteX14" fmla="*/ 15895 w 39592"/>
              <a:gd name="connsiteY14" fmla="*/ 63528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85" y="63528"/>
                </a:moveTo>
                <a:lnTo>
                  <a:pt x="85" y="1091"/>
                </a:lnTo>
                <a:lnTo>
                  <a:pt x="15364" y="1091"/>
                </a:lnTo>
                <a:lnTo>
                  <a:pt x="15364" y="10350"/>
                </a:lnTo>
                <a:lnTo>
                  <a:pt x="16560" y="10615"/>
                </a:lnTo>
                <a:cubicBezTo>
                  <a:pt x="18054" y="7110"/>
                  <a:pt x="20047" y="4530"/>
                  <a:pt x="22538" y="2943"/>
                </a:cubicBezTo>
                <a:cubicBezTo>
                  <a:pt x="24996" y="1289"/>
                  <a:pt x="28019" y="429"/>
                  <a:pt x="31573" y="429"/>
                </a:cubicBezTo>
                <a:cubicBezTo>
                  <a:pt x="35094" y="429"/>
                  <a:pt x="37817" y="1058"/>
                  <a:pt x="39678" y="2281"/>
                </a:cubicBezTo>
                <a:lnTo>
                  <a:pt x="37020" y="15774"/>
                </a:lnTo>
                <a:lnTo>
                  <a:pt x="35825" y="16039"/>
                </a:lnTo>
                <a:cubicBezTo>
                  <a:pt x="34762" y="15609"/>
                  <a:pt x="33732" y="15311"/>
                  <a:pt x="32769" y="15113"/>
                </a:cubicBezTo>
                <a:cubicBezTo>
                  <a:pt x="31872" y="14947"/>
                  <a:pt x="30776" y="14848"/>
                  <a:pt x="29447" y="14848"/>
                </a:cubicBezTo>
                <a:cubicBezTo>
                  <a:pt x="24996" y="14848"/>
                  <a:pt x="21642" y="16402"/>
                  <a:pt x="19350" y="19478"/>
                </a:cubicBezTo>
                <a:cubicBezTo>
                  <a:pt x="17025" y="22587"/>
                  <a:pt x="15895" y="27514"/>
                  <a:pt x="15895" y="34294"/>
                </a:cubicBezTo>
                <a:lnTo>
                  <a:pt x="15895" y="63528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33" name="Freeform: Shape 17532">
            <a:extLst>
              <a:ext uri="{FF2B5EF4-FFF2-40B4-BE49-F238E27FC236}">
                <a16:creationId xmlns:a16="http://schemas.microsoft.com/office/drawing/2014/main" id="{5ECEF88D-23B9-0BE9-5ECC-88F2E328188E}"/>
              </a:ext>
            </a:extLst>
          </p:cNvPr>
          <p:cNvSpPr/>
          <p:nvPr/>
        </p:nvSpPr>
        <p:spPr>
          <a:xfrm>
            <a:off x="401162" y="3206285"/>
            <a:ext cx="57927" cy="64818"/>
          </a:xfrm>
          <a:custGeom>
            <a:avLst/>
            <a:gdLst>
              <a:gd name="connsiteX0" fmla="*/ 56557 w 57927"/>
              <a:gd name="connsiteY0" fmla="*/ 36410 h 64818"/>
              <a:gd name="connsiteX1" fmla="*/ 16167 w 57927"/>
              <a:gd name="connsiteY1" fmla="*/ 36410 h 64818"/>
              <a:gd name="connsiteX2" fmla="*/ 20817 w 57927"/>
              <a:gd name="connsiteY2" fmla="*/ 48184 h 64818"/>
              <a:gd name="connsiteX3" fmla="*/ 31712 w 57927"/>
              <a:gd name="connsiteY3" fmla="*/ 51887 h 64818"/>
              <a:gd name="connsiteX4" fmla="*/ 40481 w 57927"/>
              <a:gd name="connsiteY4" fmla="*/ 49903 h 64818"/>
              <a:gd name="connsiteX5" fmla="*/ 45928 w 57927"/>
              <a:gd name="connsiteY5" fmla="*/ 43818 h 64818"/>
              <a:gd name="connsiteX6" fmla="*/ 47124 w 57927"/>
              <a:gd name="connsiteY6" fmla="*/ 43818 h 64818"/>
              <a:gd name="connsiteX7" fmla="*/ 57487 w 57927"/>
              <a:gd name="connsiteY7" fmla="*/ 50565 h 64818"/>
              <a:gd name="connsiteX8" fmla="*/ 48186 w 57927"/>
              <a:gd name="connsiteY8" fmla="*/ 61147 h 64818"/>
              <a:gd name="connsiteX9" fmla="*/ 31712 w 57927"/>
              <a:gd name="connsiteY9" fmla="*/ 65248 h 64818"/>
              <a:gd name="connsiteX10" fmla="*/ 14838 w 57927"/>
              <a:gd name="connsiteY10" fmla="*/ 61544 h 64818"/>
              <a:gd name="connsiteX11" fmla="*/ 3944 w 57927"/>
              <a:gd name="connsiteY11" fmla="*/ 50565 h 64818"/>
              <a:gd name="connsiteX12" fmla="*/ 91 w 57927"/>
              <a:gd name="connsiteY12" fmla="*/ 32839 h 64818"/>
              <a:gd name="connsiteX13" fmla="*/ 4076 w 57927"/>
              <a:gd name="connsiteY13" fmla="*/ 14980 h 64818"/>
              <a:gd name="connsiteX14" fmla="*/ 15104 w 57927"/>
              <a:gd name="connsiteY14" fmla="*/ 4001 h 64818"/>
              <a:gd name="connsiteX15" fmla="*/ 30516 w 57927"/>
              <a:gd name="connsiteY15" fmla="*/ 429 h 64818"/>
              <a:gd name="connsiteX16" fmla="*/ 50977 w 57927"/>
              <a:gd name="connsiteY16" fmla="*/ 7440 h 64818"/>
              <a:gd name="connsiteX17" fmla="*/ 58018 w 57927"/>
              <a:gd name="connsiteY17" fmla="*/ 28076 h 64818"/>
              <a:gd name="connsiteX18" fmla="*/ 57753 w 57927"/>
              <a:gd name="connsiteY18" fmla="*/ 35617 h 64818"/>
              <a:gd name="connsiteX19" fmla="*/ 43005 w 57927"/>
              <a:gd name="connsiteY19" fmla="*/ 26224 h 64818"/>
              <a:gd name="connsiteX20" fmla="*/ 39551 w 57927"/>
              <a:gd name="connsiteY20" fmla="*/ 15906 h 64818"/>
              <a:gd name="connsiteX21" fmla="*/ 30516 w 57927"/>
              <a:gd name="connsiteY21" fmla="*/ 12599 h 64818"/>
              <a:gd name="connsiteX22" fmla="*/ 16565 w 57927"/>
              <a:gd name="connsiteY22" fmla="*/ 26224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557" y="36410"/>
                </a:moveTo>
                <a:lnTo>
                  <a:pt x="16167" y="36410"/>
                </a:lnTo>
                <a:cubicBezTo>
                  <a:pt x="16599" y="41801"/>
                  <a:pt x="18160" y="45736"/>
                  <a:pt x="20817" y="48184"/>
                </a:cubicBezTo>
                <a:cubicBezTo>
                  <a:pt x="23474" y="50664"/>
                  <a:pt x="27095" y="51887"/>
                  <a:pt x="31712" y="51887"/>
                </a:cubicBezTo>
                <a:cubicBezTo>
                  <a:pt x="35332" y="51887"/>
                  <a:pt x="38255" y="51226"/>
                  <a:pt x="40481" y="49903"/>
                </a:cubicBezTo>
                <a:cubicBezTo>
                  <a:pt x="42673" y="48580"/>
                  <a:pt x="44500" y="46563"/>
                  <a:pt x="45928" y="43818"/>
                </a:cubicBezTo>
                <a:lnTo>
                  <a:pt x="47124" y="43818"/>
                </a:lnTo>
                <a:lnTo>
                  <a:pt x="57487" y="50565"/>
                </a:lnTo>
                <a:cubicBezTo>
                  <a:pt x="55427" y="54897"/>
                  <a:pt x="52338" y="58435"/>
                  <a:pt x="48186" y="61147"/>
                </a:cubicBezTo>
                <a:cubicBezTo>
                  <a:pt x="44101" y="63892"/>
                  <a:pt x="38620" y="65248"/>
                  <a:pt x="31712" y="65248"/>
                </a:cubicBezTo>
                <a:cubicBezTo>
                  <a:pt x="25235" y="65248"/>
                  <a:pt x="19621" y="64024"/>
                  <a:pt x="14838" y="61544"/>
                </a:cubicBezTo>
                <a:cubicBezTo>
                  <a:pt x="10122" y="59097"/>
                  <a:pt x="6501" y="55426"/>
                  <a:pt x="3944" y="50565"/>
                </a:cubicBezTo>
                <a:cubicBezTo>
                  <a:pt x="1353" y="45736"/>
                  <a:pt x="91" y="39817"/>
                  <a:pt x="91" y="32839"/>
                </a:cubicBezTo>
                <a:cubicBezTo>
                  <a:pt x="91" y="25795"/>
                  <a:pt x="1419" y="19842"/>
                  <a:pt x="4076" y="14980"/>
                </a:cubicBezTo>
                <a:cubicBezTo>
                  <a:pt x="6800" y="10053"/>
                  <a:pt x="10487" y="6382"/>
                  <a:pt x="15104" y="4001"/>
                </a:cubicBezTo>
                <a:cubicBezTo>
                  <a:pt x="19688" y="1620"/>
                  <a:pt x="24836" y="429"/>
                  <a:pt x="30516" y="429"/>
                </a:cubicBezTo>
                <a:cubicBezTo>
                  <a:pt x="39451" y="429"/>
                  <a:pt x="46260" y="2777"/>
                  <a:pt x="50977" y="7440"/>
                </a:cubicBezTo>
                <a:cubicBezTo>
                  <a:pt x="55660" y="12136"/>
                  <a:pt x="58018" y="19015"/>
                  <a:pt x="58018" y="28076"/>
                </a:cubicBezTo>
                <a:cubicBezTo>
                  <a:pt x="58018" y="31350"/>
                  <a:pt x="57919" y="33864"/>
                  <a:pt x="57753" y="35617"/>
                </a:cubicBezTo>
                <a:close/>
                <a:moveTo>
                  <a:pt x="43005" y="26224"/>
                </a:moveTo>
                <a:cubicBezTo>
                  <a:pt x="42806" y="21462"/>
                  <a:pt x="41676" y="18023"/>
                  <a:pt x="39551" y="15906"/>
                </a:cubicBezTo>
                <a:cubicBezTo>
                  <a:pt x="37491" y="13724"/>
                  <a:pt x="34502" y="12599"/>
                  <a:pt x="30516" y="12599"/>
                </a:cubicBezTo>
                <a:cubicBezTo>
                  <a:pt x="22611" y="12599"/>
                  <a:pt x="17960" y="17163"/>
                  <a:pt x="16565" y="2622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34" name="Freeform: Shape 17533">
            <a:extLst>
              <a:ext uri="{FF2B5EF4-FFF2-40B4-BE49-F238E27FC236}">
                <a16:creationId xmlns:a16="http://schemas.microsoft.com/office/drawing/2014/main" id="{0D21DEDB-E311-A65B-AE8D-7E8E0ADC04FF}"/>
              </a:ext>
            </a:extLst>
          </p:cNvPr>
          <p:cNvSpPr/>
          <p:nvPr/>
        </p:nvSpPr>
        <p:spPr>
          <a:xfrm>
            <a:off x="469363" y="3206285"/>
            <a:ext cx="57130" cy="64818"/>
          </a:xfrm>
          <a:custGeom>
            <a:avLst/>
            <a:gdLst>
              <a:gd name="connsiteX0" fmla="*/ 31055 w 57130"/>
              <a:gd name="connsiteY0" fmla="*/ 65248 h 64818"/>
              <a:gd name="connsiteX1" fmla="*/ 14979 w 57130"/>
              <a:gd name="connsiteY1" fmla="*/ 61544 h 64818"/>
              <a:gd name="connsiteX2" fmla="*/ 3952 w 57130"/>
              <a:gd name="connsiteY2" fmla="*/ 50432 h 64818"/>
              <a:gd name="connsiteX3" fmla="*/ 99 w 57130"/>
              <a:gd name="connsiteY3" fmla="*/ 32839 h 64818"/>
              <a:gd name="connsiteX4" fmla="*/ 3952 w 57130"/>
              <a:gd name="connsiteY4" fmla="*/ 15245 h 64818"/>
              <a:gd name="connsiteX5" fmla="*/ 14846 w 57130"/>
              <a:gd name="connsiteY5" fmla="*/ 4265 h 64818"/>
              <a:gd name="connsiteX6" fmla="*/ 30790 w 57130"/>
              <a:gd name="connsiteY6" fmla="*/ 429 h 64818"/>
              <a:gd name="connsiteX7" fmla="*/ 56299 w 57130"/>
              <a:gd name="connsiteY7" fmla="*/ 14716 h 64818"/>
              <a:gd name="connsiteX8" fmla="*/ 45404 w 57130"/>
              <a:gd name="connsiteY8" fmla="*/ 22388 h 64818"/>
              <a:gd name="connsiteX9" fmla="*/ 44209 w 57130"/>
              <a:gd name="connsiteY9" fmla="*/ 22388 h 64818"/>
              <a:gd name="connsiteX10" fmla="*/ 39160 w 57130"/>
              <a:gd name="connsiteY10" fmla="*/ 15906 h 64818"/>
              <a:gd name="connsiteX11" fmla="*/ 30790 w 57130"/>
              <a:gd name="connsiteY11" fmla="*/ 13658 h 64818"/>
              <a:gd name="connsiteX12" fmla="*/ 20161 w 57130"/>
              <a:gd name="connsiteY12" fmla="*/ 18420 h 64818"/>
              <a:gd name="connsiteX13" fmla="*/ 16308 w 57130"/>
              <a:gd name="connsiteY13" fmla="*/ 32839 h 64818"/>
              <a:gd name="connsiteX14" fmla="*/ 20161 w 57130"/>
              <a:gd name="connsiteY14" fmla="*/ 47257 h 64818"/>
              <a:gd name="connsiteX15" fmla="*/ 31055 w 57130"/>
              <a:gd name="connsiteY15" fmla="*/ 51887 h 64818"/>
              <a:gd name="connsiteX16" fmla="*/ 39691 w 57130"/>
              <a:gd name="connsiteY16" fmla="*/ 49242 h 64818"/>
              <a:gd name="connsiteX17" fmla="*/ 44873 w 57130"/>
              <a:gd name="connsiteY17" fmla="*/ 41305 h 64818"/>
              <a:gd name="connsiteX18" fmla="*/ 46069 w 57130"/>
              <a:gd name="connsiteY18" fmla="*/ 41173 h 64818"/>
              <a:gd name="connsiteX19" fmla="*/ 57229 w 57130"/>
              <a:gd name="connsiteY19" fmla="*/ 47257 h 64818"/>
              <a:gd name="connsiteX20" fmla="*/ 48327 w 57130"/>
              <a:gd name="connsiteY20" fmla="*/ 60221 h 64818"/>
              <a:gd name="connsiteX21" fmla="*/ 31055 w 57130"/>
              <a:gd name="connsiteY21" fmla="*/ 6524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30" h="64818">
                <a:moveTo>
                  <a:pt x="31055" y="65248"/>
                </a:moveTo>
                <a:cubicBezTo>
                  <a:pt x="25010" y="65248"/>
                  <a:pt x="19662" y="64024"/>
                  <a:pt x="14979" y="61544"/>
                </a:cubicBezTo>
                <a:cubicBezTo>
                  <a:pt x="10262" y="58998"/>
                  <a:pt x="6609" y="55294"/>
                  <a:pt x="3952" y="50432"/>
                </a:cubicBezTo>
                <a:cubicBezTo>
                  <a:pt x="1361" y="45604"/>
                  <a:pt x="99" y="39717"/>
                  <a:pt x="99" y="32839"/>
                </a:cubicBezTo>
                <a:cubicBezTo>
                  <a:pt x="99" y="25960"/>
                  <a:pt x="1361" y="20106"/>
                  <a:pt x="3952" y="15245"/>
                </a:cubicBezTo>
                <a:cubicBezTo>
                  <a:pt x="6609" y="10417"/>
                  <a:pt x="10229" y="6746"/>
                  <a:pt x="14846" y="4265"/>
                </a:cubicBezTo>
                <a:cubicBezTo>
                  <a:pt x="19530" y="1719"/>
                  <a:pt x="24844" y="429"/>
                  <a:pt x="30790" y="429"/>
                </a:cubicBezTo>
                <a:cubicBezTo>
                  <a:pt x="44076" y="429"/>
                  <a:pt x="52579" y="5191"/>
                  <a:pt x="56299" y="14716"/>
                </a:cubicBezTo>
                <a:lnTo>
                  <a:pt x="45404" y="22388"/>
                </a:lnTo>
                <a:lnTo>
                  <a:pt x="44209" y="22388"/>
                </a:lnTo>
                <a:cubicBezTo>
                  <a:pt x="42946" y="19478"/>
                  <a:pt x="41286" y="17328"/>
                  <a:pt x="39160" y="15906"/>
                </a:cubicBezTo>
                <a:cubicBezTo>
                  <a:pt x="37101" y="14418"/>
                  <a:pt x="34310" y="13658"/>
                  <a:pt x="30790" y="13658"/>
                </a:cubicBezTo>
                <a:cubicBezTo>
                  <a:pt x="26272" y="13658"/>
                  <a:pt x="22718" y="15245"/>
                  <a:pt x="20161" y="18420"/>
                </a:cubicBezTo>
                <a:cubicBezTo>
                  <a:pt x="17570" y="21528"/>
                  <a:pt x="16308" y="26324"/>
                  <a:pt x="16308" y="32839"/>
                </a:cubicBezTo>
                <a:cubicBezTo>
                  <a:pt x="16308" y="39287"/>
                  <a:pt x="17570" y="44083"/>
                  <a:pt x="20161" y="47257"/>
                </a:cubicBezTo>
                <a:cubicBezTo>
                  <a:pt x="22818" y="50366"/>
                  <a:pt x="26438" y="51887"/>
                  <a:pt x="31055" y="51887"/>
                </a:cubicBezTo>
                <a:cubicBezTo>
                  <a:pt x="34510" y="51887"/>
                  <a:pt x="37366" y="51028"/>
                  <a:pt x="39691" y="49242"/>
                </a:cubicBezTo>
                <a:cubicBezTo>
                  <a:pt x="42083" y="47390"/>
                  <a:pt x="43810" y="44744"/>
                  <a:pt x="44873" y="41305"/>
                </a:cubicBezTo>
                <a:lnTo>
                  <a:pt x="46069" y="41173"/>
                </a:lnTo>
                <a:lnTo>
                  <a:pt x="57229" y="47257"/>
                </a:lnTo>
                <a:cubicBezTo>
                  <a:pt x="55635" y="52549"/>
                  <a:pt x="52645" y="56881"/>
                  <a:pt x="48327" y="60221"/>
                </a:cubicBezTo>
                <a:cubicBezTo>
                  <a:pt x="44076" y="63594"/>
                  <a:pt x="38296" y="65248"/>
                  <a:pt x="31055" y="6524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35" name="Freeform: Shape 17534">
            <a:extLst>
              <a:ext uri="{FF2B5EF4-FFF2-40B4-BE49-F238E27FC236}">
                <a16:creationId xmlns:a16="http://schemas.microsoft.com/office/drawing/2014/main" id="{EC68653C-F07E-7D05-3CD3-883618B650C6}"/>
              </a:ext>
            </a:extLst>
          </p:cNvPr>
          <p:cNvSpPr/>
          <p:nvPr/>
        </p:nvSpPr>
        <p:spPr>
          <a:xfrm>
            <a:off x="535762" y="3181548"/>
            <a:ext cx="19264" cy="88365"/>
          </a:xfrm>
          <a:custGeom>
            <a:avLst/>
            <a:gdLst>
              <a:gd name="connsiteX0" fmla="*/ 9672 w 19264"/>
              <a:gd name="connsiteY0" fmla="*/ 18817 h 88365"/>
              <a:gd name="connsiteX1" fmla="*/ 2763 w 19264"/>
              <a:gd name="connsiteY1" fmla="*/ 16303 h 88365"/>
              <a:gd name="connsiteX2" fmla="*/ 106 w 19264"/>
              <a:gd name="connsiteY2" fmla="*/ 9557 h 88365"/>
              <a:gd name="connsiteX3" fmla="*/ 2763 w 19264"/>
              <a:gd name="connsiteY3" fmla="*/ 3075 h 88365"/>
              <a:gd name="connsiteX4" fmla="*/ 9672 w 19264"/>
              <a:gd name="connsiteY4" fmla="*/ 429 h 88365"/>
              <a:gd name="connsiteX5" fmla="*/ 14721 w 19264"/>
              <a:gd name="connsiteY5" fmla="*/ 1620 h 88365"/>
              <a:gd name="connsiteX6" fmla="*/ 18175 w 19264"/>
              <a:gd name="connsiteY6" fmla="*/ 4927 h 88365"/>
              <a:gd name="connsiteX7" fmla="*/ 19371 w 19264"/>
              <a:gd name="connsiteY7" fmla="*/ 9557 h 88365"/>
              <a:gd name="connsiteX8" fmla="*/ 18175 w 19264"/>
              <a:gd name="connsiteY8" fmla="*/ 14319 h 88365"/>
              <a:gd name="connsiteX9" fmla="*/ 14721 w 19264"/>
              <a:gd name="connsiteY9" fmla="*/ 17626 h 88365"/>
              <a:gd name="connsiteX10" fmla="*/ 9672 w 19264"/>
              <a:gd name="connsiteY10" fmla="*/ 18817 h 88365"/>
              <a:gd name="connsiteX11" fmla="*/ 1833 w 19264"/>
              <a:gd name="connsiteY11" fmla="*/ 88794 h 88365"/>
              <a:gd name="connsiteX12" fmla="*/ 1833 w 19264"/>
              <a:gd name="connsiteY12" fmla="*/ 26357 h 88365"/>
              <a:gd name="connsiteX13" fmla="*/ 17644 w 19264"/>
              <a:gd name="connsiteY13" fmla="*/ 26357 h 88365"/>
              <a:gd name="connsiteX14" fmla="*/ 17644 w 19264"/>
              <a:gd name="connsiteY14" fmla="*/ 88794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9672" y="18817"/>
                </a:moveTo>
                <a:cubicBezTo>
                  <a:pt x="6816" y="18817"/>
                  <a:pt x="4524" y="17990"/>
                  <a:pt x="2763" y="16303"/>
                </a:cubicBezTo>
                <a:cubicBezTo>
                  <a:pt x="970" y="14551"/>
                  <a:pt x="106" y="12302"/>
                  <a:pt x="106" y="9557"/>
                </a:cubicBezTo>
                <a:cubicBezTo>
                  <a:pt x="106" y="6911"/>
                  <a:pt x="970" y="4762"/>
                  <a:pt x="2763" y="3075"/>
                </a:cubicBezTo>
                <a:cubicBezTo>
                  <a:pt x="4524" y="1322"/>
                  <a:pt x="6816" y="429"/>
                  <a:pt x="9672" y="429"/>
                </a:cubicBezTo>
                <a:cubicBezTo>
                  <a:pt x="11599" y="429"/>
                  <a:pt x="13293" y="826"/>
                  <a:pt x="14721" y="1620"/>
                </a:cubicBezTo>
                <a:cubicBezTo>
                  <a:pt x="16216" y="2414"/>
                  <a:pt x="17378" y="3538"/>
                  <a:pt x="18175" y="4927"/>
                </a:cubicBezTo>
                <a:cubicBezTo>
                  <a:pt x="18973" y="6250"/>
                  <a:pt x="19371" y="7804"/>
                  <a:pt x="19371" y="9557"/>
                </a:cubicBezTo>
                <a:cubicBezTo>
                  <a:pt x="19371" y="11343"/>
                  <a:pt x="18973" y="12930"/>
                  <a:pt x="18175" y="14319"/>
                </a:cubicBezTo>
                <a:cubicBezTo>
                  <a:pt x="17378" y="15741"/>
                  <a:pt x="16216" y="16832"/>
                  <a:pt x="14721" y="17626"/>
                </a:cubicBezTo>
                <a:cubicBezTo>
                  <a:pt x="13293" y="18420"/>
                  <a:pt x="11599" y="18817"/>
                  <a:pt x="9672" y="18817"/>
                </a:cubicBezTo>
                <a:close/>
                <a:moveTo>
                  <a:pt x="1833" y="88794"/>
                </a:moveTo>
                <a:lnTo>
                  <a:pt x="1833" y="26357"/>
                </a:lnTo>
                <a:lnTo>
                  <a:pt x="17644" y="26357"/>
                </a:lnTo>
                <a:lnTo>
                  <a:pt x="17644" y="88794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36" name="Freeform: Shape 17535">
            <a:extLst>
              <a:ext uri="{FF2B5EF4-FFF2-40B4-BE49-F238E27FC236}">
                <a16:creationId xmlns:a16="http://schemas.microsoft.com/office/drawing/2014/main" id="{3E76DD18-7D70-6838-B06C-62D6AD34CCA0}"/>
              </a:ext>
            </a:extLst>
          </p:cNvPr>
          <p:cNvSpPr/>
          <p:nvPr/>
        </p:nvSpPr>
        <p:spPr>
          <a:xfrm>
            <a:off x="565037" y="3206285"/>
            <a:ext cx="51284" cy="64818"/>
          </a:xfrm>
          <a:custGeom>
            <a:avLst/>
            <a:gdLst>
              <a:gd name="connsiteX0" fmla="*/ 26682 w 51284"/>
              <a:gd name="connsiteY0" fmla="*/ 65248 h 64818"/>
              <a:gd name="connsiteX1" fmla="*/ 14858 w 51284"/>
              <a:gd name="connsiteY1" fmla="*/ 63793 h 64818"/>
              <a:gd name="connsiteX2" fmla="*/ 5690 w 51284"/>
              <a:gd name="connsiteY2" fmla="*/ 59560 h 64818"/>
              <a:gd name="connsiteX3" fmla="*/ 110 w 51284"/>
              <a:gd name="connsiteY3" fmla="*/ 53607 h 64818"/>
              <a:gd name="connsiteX4" fmla="*/ 8879 w 51284"/>
              <a:gd name="connsiteY4" fmla="*/ 44215 h 64818"/>
              <a:gd name="connsiteX5" fmla="*/ 10075 w 51284"/>
              <a:gd name="connsiteY5" fmla="*/ 44215 h 64818"/>
              <a:gd name="connsiteX6" fmla="*/ 17515 w 51284"/>
              <a:gd name="connsiteY6" fmla="*/ 50432 h 64818"/>
              <a:gd name="connsiteX7" fmla="*/ 26815 w 51284"/>
              <a:gd name="connsiteY7" fmla="*/ 52549 h 64818"/>
              <a:gd name="connsiteX8" fmla="*/ 33724 w 51284"/>
              <a:gd name="connsiteY8" fmla="*/ 50961 h 64818"/>
              <a:gd name="connsiteX9" fmla="*/ 36116 w 51284"/>
              <a:gd name="connsiteY9" fmla="*/ 46199 h 64818"/>
              <a:gd name="connsiteX10" fmla="*/ 34389 w 51284"/>
              <a:gd name="connsiteY10" fmla="*/ 42231 h 64818"/>
              <a:gd name="connsiteX11" fmla="*/ 28941 w 51284"/>
              <a:gd name="connsiteY11" fmla="*/ 39717 h 64818"/>
              <a:gd name="connsiteX12" fmla="*/ 20704 w 51284"/>
              <a:gd name="connsiteY12" fmla="*/ 37733 h 64818"/>
              <a:gd name="connsiteX13" fmla="*/ 7019 w 51284"/>
              <a:gd name="connsiteY13" fmla="*/ 30987 h 64818"/>
              <a:gd name="connsiteX14" fmla="*/ 2767 w 51284"/>
              <a:gd name="connsiteY14" fmla="*/ 19346 h 64818"/>
              <a:gd name="connsiteX15" fmla="*/ 5690 w 51284"/>
              <a:gd name="connsiteY15" fmla="*/ 9292 h 64818"/>
              <a:gd name="connsiteX16" fmla="*/ 14061 w 51284"/>
              <a:gd name="connsiteY16" fmla="*/ 2678 h 64818"/>
              <a:gd name="connsiteX17" fmla="*/ 26815 w 51284"/>
              <a:gd name="connsiteY17" fmla="*/ 429 h 64818"/>
              <a:gd name="connsiteX18" fmla="*/ 40899 w 51284"/>
              <a:gd name="connsiteY18" fmla="*/ 2943 h 64818"/>
              <a:gd name="connsiteX19" fmla="*/ 49535 w 51284"/>
              <a:gd name="connsiteY19" fmla="*/ 9292 h 64818"/>
              <a:gd name="connsiteX20" fmla="*/ 41164 w 51284"/>
              <a:gd name="connsiteY20" fmla="*/ 18420 h 64818"/>
              <a:gd name="connsiteX21" fmla="*/ 39969 w 51284"/>
              <a:gd name="connsiteY21" fmla="*/ 18420 h 64818"/>
              <a:gd name="connsiteX22" fmla="*/ 33990 w 51284"/>
              <a:gd name="connsiteY22" fmla="*/ 14187 h 64818"/>
              <a:gd name="connsiteX23" fmla="*/ 26815 w 51284"/>
              <a:gd name="connsiteY23" fmla="*/ 12732 h 64818"/>
              <a:gd name="connsiteX24" fmla="*/ 17515 w 51284"/>
              <a:gd name="connsiteY24" fmla="*/ 18552 h 64818"/>
              <a:gd name="connsiteX25" fmla="*/ 19242 w 51284"/>
              <a:gd name="connsiteY25" fmla="*/ 22521 h 64818"/>
              <a:gd name="connsiteX26" fmla="*/ 25354 w 51284"/>
              <a:gd name="connsiteY26" fmla="*/ 25034 h 64818"/>
              <a:gd name="connsiteX27" fmla="*/ 33060 w 51284"/>
              <a:gd name="connsiteY27" fmla="*/ 26621 h 64818"/>
              <a:gd name="connsiteX28" fmla="*/ 47010 w 51284"/>
              <a:gd name="connsiteY28" fmla="*/ 33236 h 64818"/>
              <a:gd name="connsiteX29" fmla="*/ 51395 w 51284"/>
              <a:gd name="connsiteY29" fmla="*/ 45273 h 64818"/>
              <a:gd name="connsiteX30" fmla="*/ 48472 w 51284"/>
              <a:gd name="connsiteY30" fmla="*/ 55856 h 64818"/>
              <a:gd name="connsiteX31" fmla="*/ 39969 w 51284"/>
              <a:gd name="connsiteY31" fmla="*/ 62867 h 64818"/>
              <a:gd name="connsiteX32" fmla="*/ 26682 w 51284"/>
              <a:gd name="connsiteY32" fmla="*/ 6524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6682" y="65248"/>
                </a:moveTo>
                <a:cubicBezTo>
                  <a:pt x="22431" y="65248"/>
                  <a:pt x="18478" y="64752"/>
                  <a:pt x="14858" y="63793"/>
                </a:cubicBezTo>
                <a:cubicBezTo>
                  <a:pt x="11304" y="62735"/>
                  <a:pt x="8248" y="61346"/>
                  <a:pt x="5690" y="59560"/>
                </a:cubicBezTo>
                <a:cubicBezTo>
                  <a:pt x="3199" y="57807"/>
                  <a:pt x="1339" y="55823"/>
                  <a:pt x="110" y="53607"/>
                </a:cubicBezTo>
                <a:lnTo>
                  <a:pt x="8879" y="44215"/>
                </a:lnTo>
                <a:lnTo>
                  <a:pt x="10075" y="44215"/>
                </a:lnTo>
                <a:cubicBezTo>
                  <a:pt x="12201" y="46960"/>
                  <a:pt x="14659" y="49043"/>
                  <a:pt x="17515" y="50432"/>
                </a:cubicBezTo>
                <a:cubicBezTo>
                  <a:pt x="20338" y="51854"/>
                  <a:pt x="23427" y="52549"/>
                  <a:pt x="26815" y="52549"/>
                </a:cubicBezTo>
                <a:cubicBezTo>
                  <a:pt x="29904" y="52549"/>
                  <a:pt x="32196" y="52020"/>
                  <a:pt x="33724" y="50961"/>
                </a:cubicBezTo>
                <a:cubicBezTo>
                  <a:pt x="35319" y="49837"/>
                  <a:pt x="36116" y="48250"/>
                  <a:pt x="36116" y="46199"/>
                </a:cubicBezTo>
                <a:cubicBezTo>
                  <a:pt x="36116" y="44612"/>
                  <a:pt x="35518" y="43289"/>
                  <a:pt x="34389" y="42231"/>
                </a:cubicBezTo>
                <a:cubicBezTo>
                  <a:pt x="33226" y="41173"/>
                  <a:pt x="31399" y="40346"/>
                  <a:pt x="28941" y="39717"/>
                </a:cubicBezTo>
                <a:lnTo>
                  <a:pt x="20704" y="37733"/>
                </a:lnTo>
                <a:cubicBezTo>
                  <a:pt x="14393" y="36245"/>
                  <a:pt x="9842" y="33996"/>
                  <a:pt x="7019" y="30987"/>
                </a:cubicBezTo>
                <a:cubicBezTo>
                  <a:pt x="4162" y="27911"/>
                  <a:pt x="2767" y="24042"/>
                  <a:pt x="2767" y="19346"/>
                </a:cubicBezTo>
                <a:cubicBezTo>
                  <a:pt x="2767" y="15476"/>
                  <a:pt x="3731" y="12136"/>
                  <a:pt x="5690" y="9292"/>
                </a:cubicBezTo>
                <a:cubicBezTo>
                  <a:pt x="7717" y="6382"/>
                  <a:pt x="10507" y="4199"/>
                  <a:pt x="14061" y="2678"/>
                </a:cubicBezTo>
                <a:cubicBezTo>
                  <a:pt x="17681" y="1190"/>
                  <a:pt x="21933" y="429"/>
                  <a:pt x="26815" y="429"/>
                </a:cubicBezTo>
                <a:cubicBezTo>
                  <a:pt x="32462" y="429"/>
                  <a:pt x="37179" y="1289"/>
                  <a:pt x="40899" y="2943"/>
                </a:cubicBezTo>
                <a:cubicBezTo>
                  <a:pt x="44619" y="4530"/>
                  <a:pt x="47475" y="6647"/>
                  <a:pt x="49535" y="9292"/>
                </a:cubicBezTo>
                <a:lnTo>
                  <a:pt x="41164" y="18420"/>
                </a:lnTo>
                <a:lnTo>
                  <a:pt x="39969" y="18420"/>
                </a:lnTo>
                <a:cubicBezTo>
                  <a:pt x="38175" y="16502"/>
                  <a:pt x="36182" y="15080"/>
                  <a:pt x="33990" y="14187"/>
                </a:cubicBezTo>
                <a:cubicBezTo>
                  <a:pt x="31864" y="13228"/>
                  <a:pt x="29473" y="12732"/>
                  <a:pt x="26815" y="12732"/>
                </a:cubicBezTo>
                <a:cubicBezTo>
                  <a:pt x="20604" y="12732"/>
                  <a:pt x="17515" y="14683"/>
                  <a:pt x="17515" y="18552"/>
                </a:cubicBezTo>
                <a:cubicBezTo>
                  <a:pt x="17515" y="20139"/>
                  <a:pt x="18080" y="21462"/>
                  <a:pt x="19242" y="22521"/>
                </a:cubicBezTo>
                <a:cubicBezTo>
                  <a:pt x="20372" y="23513"/>
                  <a:pt x="22431" y="24339"/>
                  <a:pt x="25354" y="25034"/>
                </a:cubicBezTo>
                <a:lnTo>
                  <a:pt x="33060" y="26621"/>
                </a:lnTo>
                <a:cubicBezTo>
                  <a:pt x="39437" y="28043"/>
                  <a:pt x="44087" y="30259"/>
                  <a:pt x="47010" y="33236"/>
                </a:cubicBezTo>
                <a:cubicBezTo>
                  <a:pt x="49933" y="36245"/>
                  <a:pt x="51395" y="40247"/>
                  <a:pt x="51395" y="45273"/>
                </a:cubicBezTo>
                <a:cubicBezTo>
                  <a:pt x="51395" y="49242"/>
                  <a:pt x="50398" y="52780"/>
                  <a:pt x="48472" y="55856"/>
                </a:cubicBezTo>
                <a:cubicBezTo>
                  <a:pt x="46512" y="58865"/>
                  <a:pt x="43689" y="61213"/>
                  <a:pt x="39969" y="62867"/>
                </a:cubicBezTo>
                <a:cubicBezTo>
                  <a:pt x="36248" y="64454"/>
                  <a:pt x="31798" y="65248"/>
                  <a:pt x="26682" y="6524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37" name="Freeform: Shape 17536">
            <a:extLst>
              <a:ext uri="{FF2B5EF4-FFF2-40B4-BE49-F238E27FC236}">
                <a16:creationId xmlns:a16="http://schemas.microsoft.com/office/drawing/2014/main" id="{5D2FB10A-20E3-DF49-654E-65122D747B1B}"/>
              </a:ext>
            </a:extLst>
          </p:cNvPr>
          <p:cNvSpPr/>
          <p:nvPr/>
        </p:nvSpPr>
        <p:spPr>
          <a:xfrm>
            <a:off x="627401" y="3181548"/>
            <a:ext cx="19264" cy="88365"/>
          </a:xfrm>
          <a:custGeom>
            <a:avLst/>
            <a:gdLst>
              <a:gd name="connsiteX0" fmla="*/ 9683 w 19264"/>
              <a:gd name="connsiteY0" fmla="*/ 18817 h 88365"/>
              <a:gd name="connsiteX1" fmla="*/ 2774 w 19264"/>
              <a:gd name="connsiteY1" fmla="*/ 16303 h 88365"/>
              <a:gd name="connsiteX2" fmla="*/ 117 w 19264"/>
              <a:gd name="connsiteY2" fmla="*/ 9557 h 88365"/>
              <a:gd name="connsiteX3" fmla="*/ 2774 w 19264"/>
              <a:gd name="connsiteY3" fmla="*/ 3075 h 88365"/>
              <a:gd name="connsiteX4" fmla="*/ 9683 w 19264"/>
              <a:gd name="connsiteY4" fmla="*/ 429 h 88365"/>
              <a:gd name="connsiteX5" fmla="*/ 14732 w 19264"/>
              <a:gd name="connsiteY5" fmla="*/ 1620 h 88365"/>
              <a:gd name="connsiteX6" fmla="*/ 18186 w 19264"/>
              <a:gd name="connsiteY6" fmla="*/ 4927 h 88365"/>
              <a:gd name="connsiteX7" fmla="*/ 19382 w 19264"/>
              <a:gd name="connsiteY7" fmla="*/ 9557 h 88365"/>
              <a:gd name="connsiteX8" fmla="*/ 18186 w 19264"/>
              <a:gd name="connsiteY8" fmla="*/ 14319 h 88365"/>
              <a:gd name="connsiteX9" fmla="*/ 14732 w 19264"/>
              <a:gd name="connsiteY9" fmla="*/ 17626 h 88365"/>
              <a:gd name="connsiteX10" fmla="*/ 9683 w 19264"/>
              <a:gd name="connsiteY10" fmla="*/ 18817 h 88365"/>
              <a:gd name="connsiteX11" fmla="*/ 1844 w 19264"/>
              <a:gd name="connsiteY11" fmla="*/ 88794 h 88365"/>
              <a:gd name="connsiteX12" fmla="*/ 1844 w 19264"/>
              <a:gd name="connsiteY12" fmla="*/ 26357 h 88365"/>
              <a:gd name="connsiteX13" fmla="*/ 17655 w 19264"/>
              <a:gd name="connsiteY13" fmla="*/ 26357 h 88365"/>
              <a:gd name="connsiteX14" fmla="*/ 17655 w 19264"/>
              <a:gd name="connsiteY14" fmla="*/ 88794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9683" y="18817"/>
                </a:moveTo>
                <a:cubicBezTo>
                  <a:pt x="6827" y="18817"/>
                  <a:pt x="4535" y="17990"/>
                  <a:pt x="2774" y="16303"/>
                </a:cubicBezTo>
                <a:cubicBezTo>
                  <a:pt x="981" y="14551"/>
                  <a:pt x="117" y="12302"/>
                  <a:pt x="117" y="9557"/>
                </a:cubicBezTo>
                <a:cubicBezTo>
                  <a:pt x="117" y="6911"/>
                  <a:pt x="981" y="4762"/>
                  <a:pt x="2774" y="3075"/>
                </a:cubicBezTo>
                <a:cubicBezTo>
                  <a:pt x="4535" y="1322"/>
                  <a:pt x="6827" y="429"/>
                  <a:pt x="9683" y="429"/>
                </a:cubicBezTo>
                <a:cubicBezTo>
                  <a:pt x="11610" y="429"/>
                  <a:pt x="13304" y="826"/>
                  <a:pt x="14732" y="1620"/>
                </a:cubicBezTo>
                <a:cubicBezTo>
                  <a:pt x="16226" y="2414"/>
                  <a:pt x="17389" y="3538"/>
                  <a:pt x="18186" y="4927"/>
                </a:cubicBezTo>
                <a:cubicBezTo>
                  <a:pt x="18983" y="6250"/>
                  <a:pt x="19382" y="7804"/>
                  <a:pt x="19382" y="9557"/>
                </a:cubicBezTo>
                <a:cubicBezTo>
                  <a:pt x="19382" y="11343"/>
                  <a:pt x="18983" y="12930"/>
                  <a:pt x="18186" y="14319"/>
                </a:cubicBezTo>
                <a:cubicBezTo>
                  <a:pt x="17389" y="15741"/>
                  <a:pt x="16226" y="16832"/>
                  <a:pt x="14732" y="17626"/>
                </a:cubicBezTo>
                <a:cubicBezTo>
                  <a:pt x="13304" y="18420"/>
                  <a:pt x="11610" y="18817"/>
                  <a:pt x="9683" y="18817"/>
                </a:cubicBezTo>
                <a:close/>
                <a:moveTo>
                  <a:pt x="1844" y="88794"/>
                </a:moveTo>
                <a:lnTo>
                  <a:pt x="1844" y="26357"/>
                </a:lnTo>
                <a:lnTo>
                  <a:pt x="17655" y="26357"/>
                </a:lnTo>
                <a:lnTo>
                  <a:pt x="17655" y="88794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38" name="Freeform: Shape 17537">
            <a:extLst>
              <a:ext uri="{FF2B5EF4-FFF2-40B4-BE49-F238E27FC236}">
                <a16:creationId xmlns:a16="http://schemas.microsoft.com/office/drawing/2014/main" id="{1F120750-18A8-5E63-05B8-6CC54F26727C}"/>
              </a:ext>
            </a:extLst>
          </p:cNvPr>
          <p:cNvSpPr/>
          <p:nvPr/>
        </p:nvSpPr>
        <p:spPr>
          <a:xfrm>
            <a:off x="659457" y="3206285"/>
            <a:ext cx="61780" cy="64818"/>
          </a:xfrm>
          <a:custGeom>
            <a:avLst/>
            <a:gdLst>
              <a:gd name="connsiteX0" fmla="*/ 30945 w 61780"/>
              <a:gd name="connsiteY0" fmla="*/ 65248 h 64818"/>
              <a:gd name="connsiteX1" fmla="*/ 14736 w 61780"/>
              <a:gd name="connsiteY1" fmla="*/ 61544 h 64818"/>
              <a:gd name="connsiteX2" fmla="*/ 3974 w 61780"/>
              <a:gd name="connsiteY2" fmla="*/ 50432 h 64818"/>
              <a:gd name="connsiteX3" fmla="*/ 121 w 61780"/>
              <a:gd name="connsiteY3" fmla="*/ 32839 h 64818"/>
              <a:gd name="connsiteX4" fmla="*/ 3974 w 61780"/>
              <a:gd name="connsiteY4" fmla="*/ 15245 h 64818"/>
              <a:gd name="connsiteX5" fmla="*/ 14736 w 61780"/>
              <a:gd name="connsiteY5" fmla="*/ 4265 h 64818"/>
              <a:gd name="connsiteX6" fmla="*/ 30945 w 61780"/>
              <a:gd name="connsiteY6" fmla="*/ 429 h 64818"/>
              <a:gd name="connsiteX7" fmla="*/ 47154 w 61780"/>
              <a:gd name="connsiteY7" fmla="*/ 4265 h 64818"/>
              <a:gd name="connsiteX8" fmla="*/ 58049 w 61780"/>
              <a:gd name="connsiteY8" fmla="*/ 15245 h 64818"/>
              <a:gd name="connsiteX9" fmla="*/ 61902 w 61780"/>
              <a:gd name="connsiteY9" fmla="*/ 32839 h 64818"/>
              <a:gd name="connsiteX10" fmla="*/ 58049 w 61780"/>
              <a:gd name="connsiteY10" fmla="*/ 50432 h 64818"/>
              <a:gd name="connsiteX11" fmla="*/ 47154 w 61780"/>
              <a:gd name="connsiteY11" fmla="*/ 61544 h 64818"/>
              <a:gd name="connsiteX12" fmla="*/ 30945 w 61780"/>
              <a:gd name="connsiteY12" fmla="*/ 65248 h 64818"/>
              <a:gd name="connsiteX13" fmla="*/ 30945 w 61780"/>
              <a:gd name="connsiteY13" fmla="*/ 51887 h 64818"/>
              <a:gd name="connsiteX14" fmla="*/ 45692 w 61780"/>
              <a:gd name="connsiteY14" fmla="*/ 32839 h 64818"/>
              <a:gd name="connsiteX15" fmla="*/ 41840 w 61780"/>
              <a:gd name="connsiteY15" fmla="*/ 18287 h 64818"/>
              <a:gd name="connsiteX16" fmla="*/ 30945 w 61780"/>
              <a:gd name="connsiteY16" fmla="*/ 13658 h 64818"/>
              <a:gd name="connsiteX17" fmla="*/ 16330 w 61780"/>
              <a:gd name="connsiteY17" fmla="*/ 32839 h 64818"/>
              <a:gd name="connsiteX18" fmla="*/ 30945 w 61780"/>
              <a:gd name="connsiteY18" fmla="*/ 51887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0945" y="65248"/>
                </a:moveTo>
                <a:cubicBezTo>
                  <a:pt x="24833" y="65248"/>
                  <a:pt x="19419" y="64024"/>
                  <a:pt x="14736" y="61544"/>
                </a:cubicBezTo>
                <a:cubicBezTo>
                  <a:pt x="10119" y="58998"/>
                  <a:pt x="6532" y="55294"/>
                  <a:pt x="3974" y="50432"/>
                </a:cubicBezTo>
                <a:cubicBezTo>
                  <a:pt x="1383" y="45604"/>
                  <a:pt x="121" y="39717"/>
                  <a:pt x="121" y="32839"/>
                </a:cubicBezTo>
                <a:cubicBezTo>
                  <a:pt x="121" y="25960"/>
                  <a:pt x="1383" y="20106"/>
                  <a:pt x="3974" y="15245"/>
                </a:cubicBezTo>
                <a:cubicBezTo>
                  <a:pt x="6532" y="10417"/>
                  <a:pt x="10119" y="6746"/>
                  <a:pt x="14736" y="4265"/>
                </a:cubicBezTo>
                <a:cubicBezTo>
                  <a:pt x="19419" y="1719"/>
                  <a:pt x="24833" y="429"/>
                  <a:pt x="30945" y="429"/>
                </a:cubicBezTo>
                <a:cubicBezTo>
                  <a:pt x="37123" y="429"/>
                  <a:pt x="42537" y="1719"/>
                  <a:pt x="47154" y="4265"/>
                </a:cubicBezTo>
                <a:cubicBezTo>
                  <a:pt x="51837" y="6746"/>
                  <a:pt x="55458" y="10417"/>
                  <a:pt x="58049" y="15245"/>
                </a:cubicBezTo>
                <a:cubicBezTo>
                  <a:pt x="60606" y="20106"/>
                  <a:pt x="61902" y="25960"/>
                  <a:pt x="61902" y="32839"/>
                </a:cubicBezTo>
                <a:cubicBezTo>
                  <a:pt x="61902" y="39717"/>
                  <a:pt x="60606" y="45604"/>
                  <a:pt x="58049" y="50432"/>
                </a:cubicBezTo>
                <a:cubicBezTo>
                  <a:pt x="55458" y="55294"/>
                  <a:pt x="51837" y="58998"/>
                  <a:pt x="47154" y="61544"/>
                </a:cubicBezTo>
                <a:cubicBezTo>
                  <a:pt x="42537" y="64024"/>
                  <a:pt x="37123" y="65248"/>
                  <a:pt x="30945" y="65248"/>
                </a:cubicBezTo>
                <a:close/>
                <a:moveTo>
                  <a:pt x="30945" y="51887"/>
                </a:moveTo>
                <a:cubicBezTo>
                  <a:pt x="40777" y="51887"/>
                  <a:pt x="45692" y="45538"/>
                  <a:pt x="45692" y="32839"/>
                </a:cubicBezTo>
                <a:cubicBezTo>
                  <a:pt x="45692" y="26224"/>
                  <a:pt x="44397" y="21396"/>
                  <a:pt x="41840" y="18287"/>
                </a:cubicBezTo>
                <a:cubicBezTo>
                  <a:pt x="39348" y="15212"/>
                  <a:pt x="35728" y="13658"/>
                  <a:pt x="30945" y="13658"/>
                </a:cubicBezTo>
                <a:cubicBezTo>
                  <a:pt x="21180" y="13658"/>
                  <a:pt x="16330" y="20073"/>
                  <a:pt x="16330" y="32839"/>
                </a:cubicBezTo>
                <a:cubicBezTo>
                  <a:pt x="16330" y="45538"/>
                  <a:pt x="21180" y="51887"/>
                  <a:pt x="30945" y="51887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39" name="Freeform: Shape 17538">
            <a:extLst>
              <a:ext uri="{FF2B5EF4-FFF2-40B4-BE49-F238E27FC236}">
                <a16:creationId xmlns:a16="http://schemas.microsoft.com/office/drawing/2014/main" id="{BD87B793-DD97-A129-CDC9-D6C26896EACC}"/>
              </a:ext>
            </a:extLst>
          </p:cNvPr>
          <p:cNvSpPr/>
          <p:nvPr/>
        </p:nvSpPr>
        <p:spPr>
          <a:xfrm>
            <a:off x="735834" y="3206285"/>
            <a:ext cx="56333" cy="63628"/>
          </a:xfrm>
          <a:custGeom>
            <a:avLst/>
            <a:gdLst>
              <a:gd name="connsiteX0" fmla="*/ 130 w 56333"/>
              <a:gd name="connsiteY0" fmla="*/ 64057 h 63628"/>
              <a:gd name="connsiteX1" fmla="*/ 130 w 56333"/>
              <a:gd name="connsiteY1" fmla="*/ 1620 h 63628"/>
              <a:gd name="connsiteX2" fmla="*/ 15276 w 56333"/>
              <a:gd name="connsiteY2" fmla="*/ 1620 h 63628"/>
              <a:gd name="connsiteX3" fmla="*/ 15276 w 56333"/>
              <a:gd name="connsiteY3" fmla="*/ 10747 h 63628"/>
              <a:gd name="connsiteX4" fmla="*/ 16472 w 56333"/>
              <a:gd name="connsiteY4" fmla="*/ 11012 h 63628"/>
              <a:gd name="connsiteX5" fmla="*/ 35471 w 56333"/>
              <a:gd name="connsiteY5" fmla="*/ 429 h 63628"/>
              <a:gd name="connsiteX6" fmla="*/ 51414 w 56333"/>
              <a:gd name="connsiteY6" fmla="*/ 6382 h 63628"/>
              <a:gd name="connsiteX7" fmla="*/ 56463 w 56333"/>
              <a:gd name="connsiteY7" fmla="*/ 23446 h 63628"/>
              <a:gd name="connsiteX8" fmla="*/ 56463 w 56333"/>
              <a:gd name="connsiteY8" fmla="*/ 64057 h 63628"/>
              <a:gd name="connsiteX9" fmla="*/ 40785 w 56333"/>
              <a:gd name="connsiteY9" fmla="*/ 64057 h 63628"/>
              <a:gd name="connsiteX10" fmla="*/ 40785 w 56333"/>
              <a:gd name="connsiteY10" fmla="*/ 25431 h 63628"/>
              <a:gd name="connsiteX11" fmla="*/ 38261 w 56333"/>
              <a:gd name="connsiteY11" fmla="*/ 16436 h 63628"/>
              <a:gd name="connsiteX12" fmla="*/ 30289 w 56333"/>
              <a:gd name="connsiteY12" fmla="*/ 13658 h 63628"/>
              <a:gd name="connsiteX13" fmla="*/ 19660 w 56333"/>
              <a:gd name="connsiteY13" fmla="*/ 18023 h 63628"/>
              <a:gd name="connsiteX14" fmla="*/ 15940 w 56333"/>
              <a:gd name="connsiteY14" fmla="*/ 31648 h 63628"/>
              <a:gd name="connsiteX15" fmla="*/ 15940 w 56333"/>
              <a:gd name="connsiteY15" fmla="*/ 64057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130" y="64057"/>
                </a:moveTo>
                <a:lnTo>
                  <a:pt x="130" y="1620"/>
                </a:lnTo>
                <a:lnTo>
                  <a:pt x="15276" y="1620"/>
                </a:lnTo>
                <a:lnTo>
                  <a:pt x="15276" y="10747"/>
                </a:lnTo>
                <a:lnTo>
                  <a:pt x="16472" y="11012"/>
                </a:lnTo>
                <a:cubicBezTo>
                  <a:pt x="20358" y="3968"/>
                  <a:pt x="26702" y="429"/>
                  <a:pt x="35471" y="429"/>
                </a:cubicBezTo>
                <a:cubicBezTo>
                  <a:pt x="42712" y="429"/>
                  <a:pt x="48026" y="2414"/>
                  <a:pt x="51414" y="6382"/>
                </a:cubicBezTo>
                <a:cubicBezTo>
                  <a:pt x="54769" y="10284"/>
                  <a:pt x="56463" y="15973"/>
                  <a:pt x="56463" y="23446"/>
                </a:cubicBezTo>
                <a:lnTo>
                  <a:pt x="56463" y="64057"/>
                </a:lnTo>
                <a:lnTo>
                  <a:pt x="40785" y="64057"/>
                </a:lnTo>
                <a:lnTo>
                  <a:pt x="40785" y="25431"/>
                </a:lnTo>
                <a:cubicBezTo>
                  <a:pt x="40785" y="21198"/>
                  <a:pt x="39922" y="18221"/>
                  <a:pt x="38261" y="16436"/>
                </a:cubicBezTo>
                <a:cubicBezTo>
                  <a:pt x="36567" y="14584"/>
                  <a:pt x="33910" y="13658"/>
                  <a:pt x="30289" y="13658"/>
                </a:cubicBezTo>
                <a:cubicBezTo>
                  <a:pt x="25772" y="13658"/>
                  <a:pt x="22218" y="15113"/>
                  <a:pt x="19660" y="18023"/>
                </a:cubicBezTo>
                <a:cubicBezTo>
                  <a:pt x="17169" y="20933"/>
                  <a:pt x="15940" y="25497"/>
                  <a:pt x="15940" y="31648"/>
                </a:cubicBezTo>
                <a:lnTo>
                  <a:pt x="15940" y="64057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40" name="Freeform: Shape 17539">
            <a:extLst>
              <a:ext uri="{FF2B5EF4-FFF2-40B4-BE49-F238E27FC236}">
                <a16:creationId xmlns:a16="http://schemas.microsoft.com/office/drawing/2014/main" id="{A5197E53-E9E9-ED40-DE0D-0A15D84DC667}"/>
              </a:ext>
            </a:extLst>
          </p:cNvPr>
          <p:cNvSpPr/>
          <p:nvPr/>
        </p:nvSpPr>
        <p:spPr>
          <a:xfrm>
            <a:off x="833346" y="3206285"/>
            <a:ext cx="57130" cy="64818"/>
          </a:xfrm>
          <a:custGeom>
            <a:avLst/>
            <a:gdLst>
              <a:gd name="connsiteX0" fmla="*/ 31098 w 57130"/>
              <a:gd name="connsiteY0" fmla="*/ 65248 h 64818"/>
              <a:gd name="connsiteX1" fmla="*/ 15022 w 57130"/>
              <a:gd name="connsiteY1" fmla="*/ 61544 h 64818"/>
              <a:gd name="connsiteX2" fmla="*/ 3994 w 57130"/>
              <a:gd name="connsiteY2" fmla="*/ 50432 h 64818"/>
              <a:gd name="connsiteX3" fmla="*/ 141 w 57130"/>
              <a:gd name="connsiteY3" fmla="*/ 32839 h 64818"/>
              <a:gd name="connsiteX4" fmla="*/ 3994 w 57130"/>
              <a:gd name="connsiteY4" fmla="*/ 15245 h 64818"/>
              <a:gd name="connsiteX5" fmla="*/ 14889 w 57130"/>
              <a:gd name="connsiteY5" fmla="*/ 4265 h 64818"/>
              <a:gd name="connsiteX6" fmla="*/ 30832 w 57130"/>
              <a:gd name="connsiteY6" fmla="*/ 429 h 64818"/>
              <a:gd name="connsiteX7" fmla="*/ 56342 w 57130"/>
              <a:gd name="connsiteY7" fmla="*/ 14716 h 64818"/>
              <a:gd name="connsiteX8" fmla="*/ 45447 w 57130"/>
              <a:gd name="connsiteY8" fmla="*/ 22388 h 64818"/>
              <a:gd name="connsiteX9" fmla="*/ 44251 w 57130"/>
              <a:gd name="connsiteY9" fmla="*/ 22388 h 64818"/>
              <a:gd name="connsiteX10" fmla="*/ 39203 w 57130"/>
              <a:gd name="connsiteY10" fmla="*/ 15906 h 64818"/>
              <a:gd name="connsiteX11" fmla="*/ 30832 w 57130"/>
              <a:gd name="connsiteY11" fmla="*/ 13658 h 64818"/>
              <a:gd name="connsiteX12" fmla="*/ 20203 w 57130"/>
              <a:gd name="connsiteY12" fmla="*/ 18420 h 64818"/>
              <a:gd name="connsiteX13" fmla="*/ 16351 w 57130"/>
              <a:gd name="connsiteY13" fmla="*/ 32839 h 64818"/>
              <a:gd name="connsiteX14" fmla="*/ 20203 w 57130"/>
              <a:gd name="connsiteY14" fmla="*/ 47257 h 64818"/>
              <a:gd name="connsiteX15" fmla="*/ 31098 w 57130"/>
              <a:gd name="connsiteY15" fmla="*/ 51887 h 64818"/>
              <a:gd name="connsiteX16" fmla="*/ 39734 w 57130"/>
              <a:gd name="connsiteY16" fmla="*/ 49242 h 64818"/>
              <a:gd name="connsiteX17" fmla="*/ 44916 w 57130"/>
              <a:gd name="connsiteY17" fmla="*/ 41305 h 64818"/>
              <a:gd name="connsiteX18" fmla="*/ 46112 w 57130"/>
              <a:gd name="connsiteY18" fmla="*/ 41173 h 64818"/>
              <a:gd name="connsiteX19" fmla="*/ 57272 w 57130"/>
              <a:gd name="connsiteY19" fmla="*/ 47257 h 64818"/>
              <a:gd name="connsiteX20" fmla="*/ 48370 w 57130"/>
              <a:gd name="connsiteY20" fmla="*/ 60221 h 64818"/>
              <a:gd name="connsiteX21" fmla="*/ 31098 w 57130"/>
              <a:gd name="connsiteY21" fmla="*/ 6524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30" h="64818">
                <a:moveTo>
                  <a:pt x="31098" y="65248"/>
                </a:moveTo>
                <a:cubicBezTo>
                  <a:pt x="25053" y="65248"/>
                  <a:pt x="19705" y="64024"/>
                  <a:pt x="15022" y="61544"/>
                </a:cubicBezTo>
                <a:cubicBezTo>
                  <a:pt x="10305" y="58998"/>
                  <a:pt x="6652" y="55294"/>
                  <a:pt x="3994" y="50432"/>
                </a:cubicBezTo>
                <a:cubicBezTo>
                  <a:pt x="1404" y="45604"/>
                  <a:pt x="141" y="39717"/>
                  <a:pt x="141" y="32839"/>
                </a:cubicBezTo>
                <a:cubicBezTo>
                  <a:pt x="141" y="25960"/>
                  <a:pt x="1404" y="20106"/>
                  <a:pt x="3994" y="15245"/>
                </a:cubicBezTo>
                <a:cubicBezTo>
                  <a:pt x="6652" y="10417"/>
                  <a:pt x="10272" y="6746"/>
                  <a:pt x="14889" y="4265"/>
                </a:cubicBezTo>
                <a:cubicBezTo>
                  <a:pt x="19572" y="1719"/>
                  <a:pt x="24887" y="429"/>
                  <a:pt x="30832" y="429"/>
                </a:cubicBezTo>
                <a:cubicBezTo>
                  <a:pt x="44119" y="429"/>
                  <a:pt x="52622" y="5191"/>
                  <a:pt x="56342" y="14716"/>
                </a:cubicBezTo>
                <a:lnTo>
                  <a:pt x="45447" y="22388"/>
                </a:lnTo>
                <a:lnTo>
                  <a:pt x="44251" y="22388"/>
                </a:lnTo>
                <a:cubicBezTo>
                  <a:pt x="42989" y="19478"/>
                  <a:pt x="41329" y="17328"/>
                  <a:pt x="39203" y="15906"/>
                </a:cubicBezTo>
                <a:cubicBezTo>
                  <a:pt x="37143" y="14418"/>
                  <a:pt x="34353" y="13658"/>
                  <a:pt x="30832" y="13658"/>
                </a:cubicBezTo>
                <a:cubicBezTo>
                  <a:pt x="26315" y="13658"/>
                  <a:pt x="22761" y="15245"/>
                  <a:pt x="20203" y="18420"/>
                </a:cubicBezTo>
                <a:cubicBezTo>
                  <a:pt x="17613" y="21528"/>
                  <a:pt x="16351" y="26324"/>
                  <a:pt x="16351" y="32839"/>
                </a:cubicBezTo>
                <a:cubicBezTo>
                  <a:pt x="16351" y="39287"/>
                  <a:pt x="17613" y="44083"/>
                  <a:pt x="20203" y="47257"/>
                </a:cubicBezTo>
                <a:cubicBezTo>
                  <a:pt x="22861" y="50366"/>
                  <a:pt x="26481" y="51887"/>
                  <a:pt x="31098" y="51887"/>
                </a:cubicBezTo>
                <a:cubicBezTo>
                  <a:pt x="34553" y="51887"/>
                  <a:pt x="37409" y="51028"/>
                  <a:pt x="39734" y="49242"/>
                </a:cubicBezTo>
                <a:cubicBezTo>
                  <a:pt x="42126" y="47390"/>
                  <a:pt x="43853" y="44744"/>
                  <a:pt x="44916" y="41305"/>
                </a:cubicBezTo>
                <a:lnTo>
                  <a:pt x="46112" y="41173"/>
                </a:lnTo>
                <a:lnTo>
                  <a:pt x="57272" y="47257"/>
                </a:lnTo>
                <a:cubicBezTo>
                  <a:pt x="55678" y="52549"/>
                  <a:pt x="52688" y="56881"/>
                  <a:pt x="48370" y="60221"/>
                </a:cubicBezTo>
                <a:cubicBezTo>
                  <a:pt x="44119" y="63594"/>
                  <a:pt x="38339" y="65248"/>
                  <a:pt x="31098" y="6524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41" name="Freeform: Shape 17540">
            <a:extLst>
              <a:ext uri="{FF2B5EF4-FFF2-40B4-BE49-F238E27FC236}">
                <a16:creationId xmlns:a16="http://schemas.microsoft.com/office/drawing/2014/main" id="{276AA205-11E4-6AA4-330B-F422302E4AE8}"/>
              </a:ext>
            </a:extLst>
          </p:cNvPr>
          <p:cNvSpPr/>
          <p:nvPr/>
        </p:nvSpPr>
        <p:spPr>
          <a:xfrm>
            <a:off x="898021" y="3206285"/>
            <a:ext cx="61780" cy="64818"/>
          </a:xfrm>
          <a:custGeom>
            <a:avLst/>
            <a:gdLst>
              <a:gd name="connsiteX0" fmla="*/ 30973 w 61780"/>
              <a:gd name="connsiteY0" fmla="*/ 65248 h 64818"/>
              <a:gd name="connsiteX1" fmla="*/ 14764 w 61780"/>
              <a:gd name="connsiteY1" fmla="*/ 61544 h 64818"/>
              <a:gd name="connsiteX2" fmla="*/ 4002 w 61780"/>
              <a:gd name="connsiteY2" fmla="*/ 50432 h 64818"/>
              <a:gd name="connsiteX3" fmla="*/ 149 w 61780"/>
              <a:gd name="connsiteY3" fmla="*/ 32839 h 64818"/>
              <a:gd name="connsiteX4" fmla="*/ 4002 w 61780"/>
              <a:gd name="connsiteY4" fmla="*/ 15245 h 64818"/>
              <a:gd name="connsiteX5" fmla="*/ 14764 w 61780"/>
              <a:gd name="connsiteY5" fmla="*/ 4265 h 64818"/>
              <a:gd name="connsiteX6" fmla="*/ 30973 w 61780"/>
              <a:gd name="connsiteY6" fmla="*/ 429 h 64818"/>
              <a:gd name="connsiteX7" fmla="*/ 47182 w 61780"/>
              <a:gd name="connsiteY7" fmla="*/ 4265 h 64818"/>
              <a:gd name="connsiteX8" fmla="*/ 58077 w 61780"/>
              <a:gd name="connsiteY8" fmla="*/ 15245 h 64818"/>
              <a:gd name="connsiteX9" fmla="*/ 61930 w 61780"/>
              <a:gd name="connsiteY9" fmla="*/ 32839 h 64818"/>
              <a:gd name="connsiteX10" fmla="*/ 58077 w 61780"/>
              <a:gd name="connsiteY10" fmla="*/ 50432 h 64818"/>
              <a:gd name="connsiteX11" fmla="*/ 47182 w 61780"/>
              <a:gd name="connsiteY11" fmla="*/ 61544 h 64818"/>
              <a:gd name="connsiteX12" fmla="*/ 30973 w 61780"/>
              <a:gd name="connsiteY12" fmla="*/ 65248 h 64818"/>
              <a:gd name="connsiteX13" fmla="*/ 30973 w 61780"/>
              <a:gd name="connsiteY13" fmla="*/ 51887 h 64818"/>
              <a:gd name="connsiteX14" fmla="*/ 45721 w 61780"/>
              <a:gd name="connsiteY14" fmla="*/ 32839 h 64818"/>
              <a:gd name="connsiteX15" fmla="*/ 41868 w 61780"/>
              <a:gd name="connsiteY15" fmla="*/ 18287 h 64818"/>
              <a:gd name="connsiteX16" fmla="*/ 30973 w 61780"/>
              <a:gd name="connsiteY16" fmla="*/ 13658 h 64818"/>
              <a:gd name="connsiteX17" fmla="*/ 16358 w 61780"/>
              <a:gd name="connsiteY17" fmla="*/ 32839 h 64818"/>
              <a:gd name="connsiteX18" fmla="*/ 30973 w 61780"/>
              <a:gd name="connsiteY18" fmla="*/ 51887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0973" y="65248"/>
                </a:moveTo>
                <a:cubicBezTo>
                  <a:pt x="24861" y="65248"/>
                  <a:pt x="19447" y="64024"/>
                  <a:pt x="14764" y="61544"/>
                </a:cubicBezTo>
                <a:cubicBezTo>
                  <a:pt x="10147" y="58998"/>
                  <a:pt x="6560" y="55294"/>
                  <a:pt x="4002" y="50432"/>
                </a:cubicBezTo>
                <a:cubicBezTo>
                  <a:pt x="1411" y="45604"/>
                  <a:pt x="149" y="39717"/>
                  <a:pt x="149" y="32839"/>
                </a:cubicBezTo>
                <a:cubicBezTo>
                  <a:pt x="149" y="25960"/>
                  <a:pt x="1411" y="20106"/>
                  <a:pt x="4002" y="15245"/>
                </a:cubicBezTo>
                <a:cubicBezTo>
                  <a:pt x="6560" y="10417"/>
                  <a:pt x="10147" y="6746"/>
                  <a:pt x="14764" y="4265"/>
                </a:cubicBezTo>
                <a:cubicBezTo>
                  <a:pt x="19447" y="1719"/>
                  <a:pt x="24861" y="429"/>
                  <a:pt x="30973" y="429"/>
                </a:cubicBezTo>
                <a:cubicBezTo>
                  <a:pt x="37151" y="429"/>
                  <a:pt x="42565" y="1719"/>
                  <a:pt x="47182" y="4265"/>
                </a:cubicBezTo>
                <a:cubicBezTo>
                  <a:pt x="51865" y="6746"/>
                  <a:pt x="55486" y="10417"/>
                  <a:pt x="58077" y="15245"/>
                </a:cubicBezTo>
                <a:cubicBezTo>
                  <a:pt x="60634" y="20106"/>
                  <a:pt x="61930" y="25960"/>
                  <a:pt x="61930" y="32839"/>
                </a:cubicBezTo>
                <a:cubicBezTo>
                  <a:pt x="61930" y="39717"/>
                  <a:pt x="60634" y="45604"/>
                  <a:pt x="58077" y="50432"/>
                </a:cubicBezTo>
                <a:cubicBezTo>
                  <a:pt x="55486" y="55294"/>
                  <a:pt x="51865" y="58998"/>
                  <a:pt x="47182" y="61544"/>
                </a:cubicBezTo>
                <a:cubicBezTo>
                  <a:pt x="42565" y="64024"/>
                  <a:pt x="37151" y="65248"/>
                  <a:pt x="30973" y="65248"/>
                </a:cubicBezTo>
                <a:close/>
                <a:moveTo>
                  <a:pt x="30973" y="51887"/>
                </a:moveTo>
                <a:cubicBezTo>
                  <a:pt x="40805" y="51887"/>
                  <a:pt x="45721" y="45538"/>
                  <a:pt x="45721" y="32839"/>
                </a:cubicBezTo>
                <a:cubicBezTo>
                  <a:pt x="45721" y="26224"/>
                  <a:pt x="44425" y="21396"/>
                  <a:pt x="41868" y="18287"/>
                </a:cubicBezTo>
                <a:cubicBezTo>
                  <a:pt x="39376" y="15212"/>
                  <a:pt x="35756" y="13658"/>
                  <a:pt x="30973" y="13658"/>
                </a:cubicBezTo>
                <a:cubicBezTo>
                  <a:pt x="21208" y="13658"/>
                  <a:pt x="16358" y="20073"/>
                  <a:pt x="16358" y="32839"/>
                </a:cubicBezTo>
                <a:cubicBezTo>
                  <a:pt x="16358" y="45538"/>
                  <a:pt x="21208" y="51887"/>
                  <a:pt x="30973" y="51887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42" name="Freeform: Shape 17541">
            <a:extLst>
              <a:ext uri="{FF2B5EF4-FFF2-40B4-BE49-F238E27FC236}">
                <a16:creationId xmlns:a16="http://schemas.microsoft.com/office/drawing/2014/main" id="{7CFE6848-F9C9-4482-1C2D-52DF90ABF130}"/>
              </a:ext>
            </a:extLst>
          </p:cNvPr>
          <p:cNvSpPr/>
          <p:nvPr/>
        </p:nvSpPr>
        <p:spPr>
          <a:xfrm>
            <a:off x="974398" y="3206285"/>
            <a:ext cx="56333" cy="63628"/>
          </a:xfrm>
          <a:custGeom>
            <a:avLst/>
            <a:gdLst>
              <a:gd name="connsiteX0" fmla="*/ 158 w 56333"/>
              <a:gd name="connsiteY0" fmla="*/ 64057 h 63628"/>
              <a:gd name="connsiteX1" fmla="*/ 158 w 56333"/>
              <a:gd name="connsiteY1" fmla="*/ 1620 h 63628"/>
              <a:gd name="connsiteX2" fmla="*/ 15304 w 56333"/>
              <a:gd name="connsiteY2" fmla="*/ 1620 h 63628"/>
              <a:gd name="connsiteX3" fmla="*/ 15304 w 56333"/>
              <a:gd name="connsiteY3" fmla="*/ 10747 h 63628"/>
              <a:gd name="connsiteX4" fmla="*/ 16500 w 56333"/>
              <a:gd name="connsiteY4" fmla="*/ 11012 h 63628"/>
              <a:gd name="connsiteX5" fmla="*/ 35499 w 56333"/>
              <a:gd name="connsiteY5" fmla="*/ 429 h 63628"/>
              <a:gd name="connsiteX6" fmla="*/ 51442 w 56333"/>
              <a:gd name="connsiteY6" fmla="*/ 6382 h 63628"/>
              <a:gd name="connsiteX7" fmla="*/ 56491 w 56333"/>
              <a:gd name="connsiteY7" fmla="*/ 23446 h 63628"/>
              <a:gd name="connsiteX8" fmla="*/ 56491 w 56333"/>
              <a:gd name="connsiteY8" fmla="*/ 64057 h 63628"/>
              <a:gd name="connsiteX9" fmla="*/ 40813 w 56333"/>
              <a:gd name="connsiteY9" fmla="*/ 64057 h 63628"/>
              <a:gd name="connsiteX10" fmla="*/ 40813 w 56333"/>
              <a:gd name="connsiteY10" fmla="*/ 25431 h 63628"/>
              <a:gd name="connsiteX11" fmla="*/ 38289 w 56333"/>
              <a:gd name="connsiteY11" fmla="*/ 16436 h 63628"/>
              <a:gd name="connsiteX12" fmla="*/ 30317 w 56333"/>
              <a:gd name="connsiteY12" fmla="*/ 13658 h 63628"/>
              <a:gd name="connsiteX13" fmla="*/ 19688 w 56333"/>
              <a:gd name="connsiteY13" fmla="*/ 18023 h 63628"/>
              <a:gd name="connsiteX14" fmla="*/ 15968 w 56333"/>
              <a:gd name="connsiteY14" fmla="*/ 31648 h 63628"/>
              <a:gd name="connsiteX15" fmla="*/ 15968 w 56333"/>
              <a:gd name="connsiteY15" fmla="*/ 64057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158" y="64057"/>
                </a:moveTo>
                <a:lnTo>
                  <a:pt x="158" y="1620"/>
                </a:lnTo>
                <a:lnTo>
                  <a:pt x="15304" y="1620"/>
                </a:lnTo>
                <a:lnTo>
                  <a:pt x="15304" y="10747"/>
                </a:lnTo>
                <a:lnTo>
                  <a:pt x="16500" y="11012"/>
                </a:lnTo>
                <a:cubicBezTo>
                  <a:pt x="20386" y="3968"/>
                  <a:pt x="26730" y="429"/>
                  <a:pt x="35499" y="429"/>
                </a:cubicBezTo>
                <a:cubicBezTo>
                  <a:pt x="42740" y="429"/>
                  <a:pt x="48054" y="2414"/>
                  <a:pt x="51442" y="6382"/>
                </a:cubicBezTo>
                <a:cubicBezTo>
                  <a:pt x="54797" y="10284"/>
                  <a:pt x="56491" y="15973"/>
                  <a:pt x="56491" y="23446"/>
                </a:cubicBezTo>
                <a:lnTo>
                  <a:pt x="56491" y="64057"/>
                </a:lnTo>
                <a:lnTo>
                  <a:pt x="40813" y="64057"/>
                </a:lnTo>
                <a:lnTo>
                  <a:pt x="40813" y="25431"/>
                </a:lnTo>
                <a:cubicBezTo>
                  <a:pt x="40813" y="21198"/>
                  <a:pt x="39950" y="18221"/>
                  <a:pt x="38289" y="16436"/>
                </a:cubicBezTo>
                <a:cubicBezTo>
                  <a:pt x="36595" y="14584"/>
                  <a:pt x="33938" y="13658"/>
                  <a:pt x="30317" y="13658"/>
                </a:cubicBezTo>
                <a:cubicBezTo>
                  <a:pt x="25800" y="13658"/>
                  <a:pt x="22246" y="15113"/>
                  <a:pt x="19688" y="18023"/>
                </a:cubicBezTo>
                <a:cubicBezTo>
                  <a:pt x="17197" y="20933"/>
                  <a:pt x="15968" y="25497"/>
                  <a:pt x="15968" y="31648"/>
                </a:cubicBezTo>
                <a:lnTo>
                  <a:pt x="15968" y="64057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43" name="Freeform: Shape 17542">
            <a:extLst>
              <a:ext uri="{FF2B5EF4-FFF2-40B4-BE49-F238E27FC236}">
                <a16:creationId xmlns:a16="http://schemas.microsoft.com/office/drawing/2014/main" id="{1FB35D03-7C93-9C5E-F3E2-85EABB040DB7}"/>
              </a:ext>
            </a:extLst>
          </p:cNvPr>
          <p:cNvSpPr/>
          <p:nvPr/>
        </p:nvSpPr>
        <p:spPr>
          <a:xfrm>
            <a:off x="1040716" y="3192660"/>
            <a:ext cx="45571" cy="78443"/>
          </a:xfrm>
          <a:custGeom>
            <a:avLst/>
            <a:gdLst>
              <a:gd name="connsiteX0" fmla="*/ 41619 w 45571"/>
              <a:gd name="connsiteY0" fmla="*/ 62735 h 78443"/>
              <a:gd name="connsiteX1" fmla="*/ 45738 w 45571"/>
              <a:gd name="connsiteY1" fmla="*/ 74376 h 78443"/>
              <a:gd name="connsiteX2" fmla="*/ 39228 w 45571"/>
              <a:gd name="connsiteY2" fmla="*/ 77683 h 78443"/>
              <a:gd name="connsiteX3" fmla="*/ 30459 w 45571"/>
              <a:gd name="connsiteY3" fmla="*/ 78873 h 78443"/>
              <a:gd name="connsiteX4" fmla="*/ 15047 w 45571"/>
              <a:gd name="connsiteY4" fmla="*/ 73317 h 78443"/>
              <a:gd name="connsiteX5" fmla="*/ 9732 w 45571"/>
              <a:gd name="connsiteY5" fmla="*/ 57311 h 78443"/>
              <a:gd name="connsiteX6" fmla="*/ 9732 w 45571"/>
              <a:gd name="connsiteY6" fmla="*/ 27547 h 78443"/>
              <a:gd name="connsiteX7" fmla="*/ 166 w 45571"/>
              <a:gd name="connsiteY7" fmla="*/ 27547 h 78443"/>
              <a:gd name="connsiteX8" fmla="*/ 166 w 45571"/>
              <a:gd name="connsiteY8" fmla="*/ 15113 h 78443"/>
              <a:gd name="connsiteX9" fmla="*/ 9732 w 45571"/>
              <a:gd name="connsiteY9" fmla="*/ 15113 h 78443"/>
              <a:gd name="connsiteX10" fmla="*/ 9732 w 45571"/>
              <a:gd name="connsiteY10" fmla="*/ 2943 h 78443"/>
              <a:gd name="connsiteX11" fmla="*/ 25543 w 45571"/>
              <a:gd name="connsiteY11" fmla="*/ 429 h 78443"/>
              <a:gd name="connsiteX12" fmla="*/ 25543 w 45571"/>
              <a:gd name="connsiteY12" fmla="*/ 15113 h 78443"/>
              <a:gd name="connsiteX13" fmla="*/ 43346 w 45571"/>
              <a:gd name="connsiteY13" fmla="*/ 15113 h 78443"/>
              <a:gd name="connsiteX14" fmla="*/ 43346 w 45571"/>
              <a:gd name="connsiteY14" fmla="*/ 27547 h 78443"/>
              <a:gd name="connsiteX15" fmla="*/ 25543 w 45571"/>
              <a:gd name="connsiteY15" fmla="*/ 27547 h 78443"/>
              <a:gd name="connsiteX16" fmla="*/ 25543 w 45571"/>
              <a:gd name="connsiteY16" fmla="*/ 56120 h 78443"/>
              <a:gd name="connsiteX17" fmla="*/ 27403 w 45571"/>
              <a:gd name="connsiteY17" fmla="*/ 62999 h 78443"/>
              <a:gd name="connsiteX18" fmla="*/ 33116 w 45571"/>
              <a:gd name="connsiteY18" fmla="*/ 65116 h 78443"/>
              <a:gd name="connsiteX19" fmla="*/ 40423 w 45571"/>
              <a:gd name="connsiteY19" fmla="*/ 62735 h 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71" h="78443">
                <a:moveTo>
                  <a:pt x="41619" y="62735"/>
                </a:moveTo>
                <a:lnTo>
                  <a:pt x="45738" y="74376"/>
                </a:lnTo>
                <a:cubicBezTo>
                  <a:pt x="43944" y="75798"/>
                  <a:pt x="41785" y="76889"/>
                  <a:pt x="39228" y="77683"/>
                </a:cubicBezTo>
                <a:cubicBezTo>
                  <a:pt x="36637" y="78476"/>
                  <a:pt x="33714" y="78873"/>
                  <a:pt x="30459" y="78873"/>
                </a:cubicBezTo>
                <a:cubicBezTo>
                  <a:pt x="23716" y="78873"/>
                  <a:pt x="18568" y="77021"/>
                  <a:pt x="15047" y="73317"/>
                </a:cubicBezTo>
                <a:cubicBezTo>
                  <a:pt x="11493" y="69613"/>
                  <a:pt x="9732" y="64289"/>
                  <a:pt x="9732" y="57311"/>
                </a:cubicBezTo>
                <a:lnTo>
                  <a:pt x="9732" y="27547"/>
                </a:lnTo>
                <a:lnTo>
                  <a:pt x="166" y="27547"/>
                </a:lnTo>
                <a:lnTo>
                  <a:pt x="166" y="15113"/>
                </a:lnTo>
                <a:lnTo>
                  <a:pt x="9732" y="15113"/>
                </a:lnTo>
                <a:lnTo>
                  <a:pt x="9732" y="2943"/>
                </a:lnTo>
                <a:lnTo>
                  <a:pt x="25543" y="429"/>
                </a:lnTo>
                <a:lnTo>
                  <a:pt x="25543" y="15113"/>
                </a:lnTo>
                <a:lnTo>
                  <a:pt x="43346" y="15113"/>
                </a:lnTo>
                <a:lnTo>
                  <a:pt x="43346" y="27547"/>
                </a:lnTo>
                <a:lnTo>
                  <a:pt x="25543" y="27547"/>
                </a:lnTo>
                <a:lnTo>
                  <a:pt x="25543" y="56120"/>
                </a:lnTo>
                <a:cubicBezTo>
                  <a:pt x="25543" y="59229"/>
                  <a:pt x="26141" y="61511"/>
                  <a:pt x="27403" y="62999"/>
                </a:cubicBezTo>
                <a:cubicBezTo>
                  <a:pt x="28731" y="64421"/>
                  <a:pt x="30625" y="65116"/>
                  <a:pt x="33116" y="65116"/>
                </a:cubicBezTo>
                <a:cubicBezTo>
                  <a:pt x="35840" y="65116"/>
                  <a:pt x="38297" y="64322"/>
                  <a:pt x="40423" y="6273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44" name="Freeform: Shape 17543">
            <a:extLst>
              <a:ext uri="{FF2B5EF4-FFF2-40B4-BE49-F238E27FC236}">
                <a16:creationId xmlns:a16="http://schemas.microsoft.com/office/drawing/2014/main" id="{A7E5E221-6657-D9D0-9FCF-16318D7E39DB}"/>
              </a:ext>
            </a:extLst>
          </p:cNvPr>
          <p:cNvSpPr/>
          <p:nvPr/>
        </p:nvSpPr>
        <p:spPr>
          <a:xfrm>
            <a:off x="1096631" y="3206814"/>
            <a:ext cx="39592" cy="63099"/>
          </a:xfrm>
          <a:custGeom>
            <a:avLst/>
            <a:gdLst>
              <a:gd name="connsiteX0" fmla="*/ 172 w 39592"/>
              <a:gd name="connsiteY0" fmla="*/ 63528 h 63099"/>
              <a:gd name="connsiteX1" fmla="*/ 172 w 39592"/>
              <a:gd name="connsiteY1" fmla="*/ 1091 h 63099"/>
              <a:gd name="connsiteX2" fmla="*/ 15451 w 39592"/>
              <a:gd name="connsiteY2" fmla="*/ 1091 h 63099"/>
              <a:gd name="connsiteX3" fmla="*/ 15451 w 39592"/>
              <a:gd name="connsiteY3" fmla="*/ 10350 h 63099"/>
              <a:gd name="connsiteX4" fmla="*/ 16647 w 39592"/>
              <a:gd name="connsiteY4" fmla="*/ 10615 h 63099"/>
              <a:gd name="connsiteX5" fmla="*/ 22626 w 39592"/>
              <a:gd name="connsiteY5" fmla="*/ 2943 h 63099"/>
              <a:gd name="connsiteX6" fmla="*/ 31660 w 39592"/>
              <a:gd name="connsiteY6" fmla="*/ 429 h 63099"/>
              <a:gd name="connsiteX7" fmla="*/ 39765 w 39592"/>
              <a:gd name="connsiteY7" fmla="*/ 2281 h 63099"/>
              <a:gd name="connsiteX8" fmla="*/ 37107 w 39592"/>
              <a:gd name="connsiteY8" fmla="*/ 15774 h 63099"/>
              <a:gd name="connsiteX9" fmla="*/ 35912 w 39592"/>
              <a:gd name="connsiteY9" fmla="*/ 16039 h 63099"/>
              <a:gd name="connsiteX10" fmla="*/ 32856 w 39592"/>
              <a:gd name="connsiteY10" fmla="*/ 15113 h 63099"/>
              <a:gd name="connsiteX11" fmla="*/ 29534 w 39592"/>
              <a:gd name="connsiteY11" fmla="*/ 14848 h 63099"/>
              <a:gd name="connsiteX12" fmla="*/ 19437 w 39592"/>
              <a:gd name="connsiteY12" fmla="*/ 19478 h 63099"/>
              <a:gd name="connsiteX13" fmla="*/ 15983 w 39592"/>
              <a:gd name="connsiteY13" fmla="*/ 34294 h 63099"/>
              <a:gd name="connsiteX14" fmla="*/ 15983 w 39592"/>
              <a:gd name="connsiteY14" fmla="*/ 63528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172" y="63528"/>
                </a:moveTo>
                <a:lnTo>
                  <a:pt x="172" y="1091"/>
                </a:lnTo>
                <a:lnTo>
                  <a:pt x="15451" y="1091"/>
                </a:lnTo>
                <a:lnTo>
                  <a:pt x="15451" y="10350"/>
                </a:lnTo>
                <a:lnTo>
                  <a:pt x="16647" y="10615"/>
                </a:lnTo>
                <a:cubicBezTo>
                  <a:pt x="18141" y="7110"/>
                  <a:pt x="20134" y="4530"/>
                  <a:pt x="22626" y="2943"/>
                </a:cubicBezTo>
                <a:cubicBezTo>
                  <a:pt x="25084" y="1289"/>
                  <a:pt x="28106" y="429"/>
                  <a:pt x="31660" y="429"/>
                </a:cubicBezTo>
                <a:cubicBezTo>
                  <a:pt x="35181" y="429"/>
                  <a:pt x="37905" y="1058"/>
                  <a:pt x="39765" y="2281"/>
                </a:cubicBezTo>
                <a:lnTo>
                  <a:pt x="37107" y="15774"/>
                </a:lnTo>
                <a:lnTo>
                  <a:pt x="35912" y="16039"/>
                </a:lnTo>
                <a:cubicBezTo>
                  <a:pt x="34849" y="15609"/>
                  <a:pt x="33819" y="15311"/>
                  <a:pt x="32856" y="15113"/>
                </a:cubicBezTo>
                <a:cubicBezTo>
                  <a:pt x="31959" y="14947"/>
                  <a:pt x="30863" y="14848"/>
                  <a:pt x="29534" y="14848"/>
                </a:cubicBezTo>
                <a:cubicBezTo>
                  <a:pt x="25084" y="14848"/>
                  <a:pt x="21729" y="16402"/>
                  <a:pt x="19437" y="19478"/>
                </a:cubicBezTo>
                <a:cubicBezTo>
                  <a:pt x="17112" y="22587"/>
                  <a:pt x="15983" y="27514"/>
                  <a:pt x="15983" y="34294"/>
                </a:cubicBezTo>
                <a:lnTo>
                  <a:pt x="15983" y="63528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45" name="Freeform: Shape 17544">
            <a:extLst>
              <a:ext uri="{FF2B5EF4-FFF2-40B4-BE49-F238E27FC236}">
                <a16:creationId xmlns:a16="http://schemas.microsoft.com/office/drawing/2014/main" id="{FE42C307-1826-D3AD-2657-D63C2E4593BF}"/>
              </a:ext>
            </a:extLst>
          </p:cNvPr>
          <p:cNvSpPr/>
          <p:nvPr/>
        </p:nvSpPr>
        <p:spPr>
          <a:xfrm>
            <a:off x="1142384" y="3206285"/>
            <a:ext cx="61780" cy="64818"/>
          </a:xfrm>
          <a:custGeom>
            <a:avLst/>
            <a:gdLst>
              <a:gd name="connsiteX0" fmla="*/ 31002 w 61780"/>
              <a:gd name="connsiteY0" fmla="*/ 65248 h 64818"/>
              <a:gd name="connsiteX1" fmla="*/ 14793 w 61780"/>
              <a:gd name="connsiteY1" fmla="*/ 61544 h 64818"/>
              <a:gd name="connsiteX2" fmla="*/ 4031 w 61780"/>
              <a:gd name="connsiteY2" fmla="*/ 50432 h 64818"/>
              <a:gd name="connsiteX3" fmla="*/ 178 w 61780"/>
              <a:gd name="connsiteY3" fmla="*/ 32839 h 64818"/>
              <a:gd name="connsiteX4" fmla="*/ 4031 w 61780"/>
              <a:gd name="connsiteY4" fmla="*/ 15245 h 64818"/>
              <a:gd name="connsiteX5" fmla="*/ 14793 w 61780"/>
              <a:gd name="connsiteY5" fmla="*/ 4265 h 64818"/>
              <a:gd name="connsiteX6" fmla="*/ 31002 w 61780"/>
              <a:gd name="connsiteY6" fmla="*/ 429 h 64818"/>
              <a:gd name="connsiteX7" fmla="*/ 47211 w 61780"/>
              <a:gd name="connsiteY7" fmla="*/ 4265 h 64818"/>
              <a:gd name="connsiteX8" fmla="*/ 58105 w 61780"/>
              <a:gd name="connsiteY8" fmla="*/ 15245 h 64818"/>
              <a:gd name="connsiteX9" fmla="*/ 61958 w 61780"/>
              <a:gd name="connsiteY9" fmla="*/ 32839 h 64818"/>
              <a:gd name="connsiteX10" fmla="*/ 58105 w 61780"/>
              <a:gd name="connsiteY10" fmla="*/ 50432 h 64818"/>
              <a:gd name="connsiteX11" fmla="*/ 47211 w 61780"/>
              <a:gd name="connsiteY11" fmla="*/ 61544 h 64818"/>
              <a:gd name="connsiteX12" fmla="*/ 31002 w 61780"/>
              <a:gd name="connsiteY12" fmla="*/ 65248 h 64818"/>
              <a:gd name="connsiteX13" fmla="*/ 31002 w 61780"/>
              <a:gd name="connsiteY13" fmla="*/ 51887 h 64818"/>
              <a:gd name="connsiteX14" fmla="*/ 45749 w 61780"/>
              <a:gd name="connsiteY14" fmla="*/ 32839 h 64818"/>
              <a:gd name="connsiteX15" fmla="*/ 41896 w 61780"/>
              <a:gd name="connsiteY15" fmla="*/ 18287 h 64818"/>
              <a:gd name="connsiteX16" fmla="*/ 31002 w 61780"/>
              <a:gd name="connsiteY16" fmla="*/ 13658 h 64818"/>
              <a:gd name="connsiteX17" fmla="*/ 16387 w 61780"/>
              <a:gd name="connsiteY17" fmla="*/ 32839 h 64818"/>
              <a:gd name="connsiteX18" fmla="*/ 31002 w 61780"/>
              <a:gd name="connsiteY18" fmla="*/ 51887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1002" y="65248"/>
                </a:moveTo>
                <a:cubicBezTo>
                  <a:pt x="24890" y="65248"/>
                  <a:pt x="19476" y="64024"/>
                  <a:pt x="14793" y="61544"/>
                </a:cubicBezTo>
                <a:cubicBezTo>
                  <a:pt x="10176" y="58998"/>
                  <a:pt x="6588" y="55294"/>
                  <a:pt x="4031" y="50432"/>
                </a:cubicBezTo>
                <a:cubicBezTo>
                  <a:pt x="1440" y="45604"/>
                  <a:pt x="178" y="39717"/>
                  <a:pt x="178" y="32839"/>
                </a:cubicBezTo>
                <a:cubicBezTo>
                  <a:pt x="178" y="25960"/>
                  <a:pt x="1440" y="20106"/>
                  <a:pt x="4031" y="15245"/>
                </a:cubicBezTo>
                <a:cubicBezTo>
                  <a:pt x="6588" y="10417"/>
                  <a:pt x="10176" y="6746"/>
                  <a:pt x="14793" y="4265"/>
                </a:cubicBezTo>
                <a:cubicBezTo>
                  <a:pt x="19476" y="1719"/>
                  <a:pt x="24890" y="429"/>
                  <a:pt x="31002" y="429"/>
                </a:cubicBezTo>
                <a:cubicBezTo>
                  <a:pt x="37180" y="429"/>
                  <a:pt x="42594" y="1719"/>
                  <a:pt x="47211" y="4265"/>
                </a:cubicBezTo>
                <a:cubicBezTo>
                  <a:pt x="51894" y="6746"/>
                  <a:pt x="55515" y="10417"/>
                  <a:pt x="58105" y="15245"/>
                </a:cubicBezTo>
                <a:cubicBezTo>
                  <a:pt x="60663" y="20106"/>
                  <a:pt x="61958" y="25960"/>
                  <a:pt x="61958" y="32839"/>
                </a:cubicBezTo>
                <a:cubicBezTo>
                  <a:pt x="61958" y="39717"/>
                  <a:pt x="60663" y="45604"/>
                  <a:pt x="58105" y="50432"/>
                </a:cubicBezTo>
                <a:cubicBezTo>
                  <a:pt x="55515" y="55294"/>
                  <a:pt x="51894" y="58998"/>
                  <a:pt x="47211" y="61544"/>
                </a:cubicBezTo>
                <a:cubicBezTo>
                  <a:pt x="42594" y="64024"/>
                  <a:pt x="37180" y="65248"/>
                  <a:pt x="31002" y="65248"/>
                </a:cubicBezTo>
                <a:close/>
                <a:moveTo>
                  <a:pt x="31002" y="51887"/>
                </a:moveTo>
                <a:cubicBezTo>
                  <a:pt x="40833" y="51887"/>
                  <a:pt x="45749" y="45538"/>
                  <a:pt x="45749" y="32839"/>
                </a:cubicBezTo>
                <a:cubicBezTo>
                  <a:pt x="45749" y="26224"/>
                  <a:pt x="44454" y="21396"/>
                  <a:pt x="41896" y="18287"/>
                </a:cubicBezTo>
                <a:cubicBezTo>
                  <a:pt x="39405" y="15212"/>
                  <a:pt x="35785" y="13658"/>
                  <a:pt x="31002" y="13658"/>
                </a:cubicBezTo>
                <a:cubicBezTo>
                  <a:pt x="21236" y="13658"/>
                  <a:pt x="16387" y="20073"/>
                  <a:pt x="16387" y="32839"/>
                </a:cubicBezTo>
                <a:cubicBezTo>
                  <a:pt x="16387" y="45538"/>
                  <a:pt x="21236" y="51887"/>
                  <a:pt x="31002" y="51887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46" name="Freeform: Shape 17545">
            <a:extLst>
              <a:ext uri="{FF2B5EF4-FFF2-40B4-BE49-F238E27FC236}">
                <a16:creationId xmlns:a16="http://schemas.microsoft.com/office/drawing/2014/main" id="{402F6EC2-3368-3719-387E-799B160E93DB}"/>
              </a:ext>
            </a:extLst>
          </p:cNvPr>
          <p:cNvSpPr/>
          <p:nvPr/>
        </p:nvSpPr>
        <p:spPr>
          <a:xfrm>
            <a:off x="1218363" y="3182341"/>
            <a:ext cx="25642" cy="88762"/>
          </a:xfrm>
          <a:custGeom>
            <a:avLst/>
            <a:gdLst>
              <a:gd name="connsiteX0" fmla="*/ 17591 w 25642"/>
              <a:gd name="connsiteY0" fmla="*/ 89192 h 88762"/>
              <a:gd name="connsiteX1" fmla="*/ 4571 w 25642"/>
              <a:gd name="connsiteY1" fmla="*/ 84694 h 88762"/>
              <a:gd name="connsiteX2" fmla="*/ 186 w 25642"/>
              <a:gd name="connsiteY2" fmla="*/ 70804 h 88762"/>
              <a:gd name="connsiteX3" fmla="*/ 186 w 25642"/>
              <a:gd name="connsiteY3" fmla="*/ 429 h 88762"/>
              <a:gd name="connsiteX4" fmla="*/ 15997 w 25642"/>
              <a:gd name="connsiteY4" fmla="*/ 429 h 88762"/>
              <a:gd name="connsiteX5" fmla="*/ 15997 w 25642"/>
              <a:gd name="connsiteY5" fmla="*/ 70143 h 88762"/>
              <a:gd name="connsiteX6" fmla="*/ 20780 w 25642"/>
              <a:gd name="connsiteY6" fmla="*/ 75831 h 88762"/>
              <a:gd name="connsiteX7" fmla="*/ 23703 w 25642"/>
              <a:gd name="connsiteY7" fmla="*/ 75434 h 88762"/>
              <a:gd name="connsiteX8" fmla="*/ 24500 w 25642"/>
              <a:gd name="connsiteY8" fmla="*/ 75699 h 88762"/>
              <a:gd name="connsiteX9" fmla="*/ 25829 w 25642"/>
              <a:gd name="connsiteY9" fmla="*/ 87737 h 88762"/>
              <a:gd name="connsiteX10" fmla="*/ 22374 w 25642"/>
              <a:gd name="connsiteY10" fmla="*/ 88795 h 88762"/>
              <a:gd name="connsiteX11" fmla="*/ 17591 w 25642"/>
              <a:gd name="connsiteY11" fmla="*/ 89192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42" h="88762">
                <a:moveTo>
                  <a:pt x="17591" y="89192"/>
                </a:moveTo>
                <a:cubicBezTo>
                  <a:pt x="11911" y="89192"/>
                  <a:pt x="7560" y="87704"/>
                  <a:pt x="4571" y="84694"/>
                </a:cubicBezTo>
                <a:cubicBezTo>
                  <a:pt x="1648" y="81619"/>
                  <a:pt x="186" y="76989"/>
                  <a:pt x="186" y="70804"/>
                </a:cubicBezTo>
                <a:lnTo>
                  <a:pt x="186" y="429"/>
                </a:lnTo>
                <a:lnTo>
                  <a:pt x="15997" y="429"/>
                </a:lnTo>
                <a:lnTo>
                  <a:pt x="15997" y="70143"/>
                </a:lnTo>
                <a:cubicBezTo>
                  <a:pt x="15997" y="73946"/>
                  <a:pt x="17591" y="75831"/>
                  <a:pt x="20780" y="75831"/>
                </a:cubicBezTo>
                <a:cubicBezTo>
                  <a:pt x="21644" y="75831"/>
                  <a:pt x="22640" y="75699"/>
                  <a:pt x="23703" y="75434"/>
                </a:cubicBezTo>
                <a:lnTo>
                  <a:pt x="24500" y="75699"/>
                </a:lnTo>
                <a:lnTo>
                  <a:pt x="25829" y="87737"/>
                </a:lnTo>
                <a:cubicBezTo>
                  <a:pt x="24932" y="88167"/>
                  <a:pt x="23769" y="88530"/>
                  <a:pt x="22374" y="88795"/>
                </a:cubicBezTo>
                <a:cubicBezTo>
                  <a:pt x="20946" y="89059"/>
                  <a:pt x="19352" y="89192"/>
                  <a:pt x="17591" y="89192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47" name="Freeform: Shape 17546">
            <a:extLst>
              <a:ext uri="{FF2B5EF4-FFF2-40B4-BE49-F238E27FC236}">
                <a16:creationId xmlns:a16="http://schemas.microsoft.com/office/drawing/2014/main" id="{60FBA70D-AA24-1E42-9BD4-E0DC2DC679A2}"/>
              </a:ext>
            </a:extLst>
          </p:cNvPr>
          <p:cNvSpPr/>
          <p:nvPr/>
        </p:nvSpPr>
        <p:spPr>
          <a:xfrm>
            <a:off x="169120" y="3367497"/>
            <a:ext cx="61780" cy="64818"/>
          </a:xfrm>
          <a:custGeom>
            <a:avLst/>
            <a:gdLst>
              <a:gd name="connsiteX0" fmla="*/ 30887 w 61780"/>
              <a:gd name="connsiteY0" fmla="*/ 65267 h 64818"/>
              <a:gd name="connsiteX1" fmla="*/ 14678 w 61780"/>
              <a:gd name="connsiteY1" fmla="*/ 61563 h 64818"/>
              <a:gd name="connsiteX2" fmla="*/ 3916 w 61780"/>
              <a:gd name="connsiteY2" fmla="*/ 50451 h 64818"/>
              <a:gd name="connsiteX3" fmla="*/ 63 w 61780"/>
              <a:gd name="connsiteY3" fmla="*/ 32858 h 64818"/>
              <a:gd name="connsiteX4" fmla="*/ 3916 w 61780"/>
              <a:gd name="connsiteY4" fmla="*/ 15264 h 64818"/>
              <a:gd name="connsiteX5" fmla="*/ 14678 w 61780"/>
              <a:gd name="connsiteY5" fmla="*/ 4285 h 64818"/>
              <a:gd name="connsiteX6" fmla="*/ 30887 w 61780"/>
              <a:gd name="connsiteY6" fmla="*/ 448 h 64818"/>
              <a:gd name="connsiteX7" fmla="*/ 47096 w 61780"/>
              <a:gd name="connsiteY7" fmla="*/ 4285 h 64818"/>
              <a:gd name="connsiteX8" fmla="*/ 57991 w 61780"/>
              <a:gd name="connsiteY8" fmla="*/ 15264 h 64818"/>
              <a:gd name="connsiteX9" fmla="*/ 61844 w 61780"/>
              <a:gd name="connsiteY9" fmla="*/ 32858 h 64818"/>
              <a:gd name="connsiteX10" fmla="*/ 57991 w 61780"/>
              <a:gd name="connsiteY10" fmla="*/ 50451 h 64818"/>
              <a:gd name="connsiteX11" fmla="*/ 47096 w 61780"/>
              <a:gd name="connsiteY11" fmla="*/ 61563 h 64818"/>
              <a:gd name="connsiteX12" fmla="*/ 30887 w 61780"/>
              <a:gd name="connsiteY12" fmla="*/ 65267 h 64818"/>
              <a:gd name="connsiteX13" fmla="*/ 30887 w 61780"/>
              <a:gd name="connsiteY13" fmla="*/ 51906 h 64818"/>
              <a:gd name="connsiteX14" fmla="*/ 45635 w 61780"/>
              <a:gd name="connsiteY14" fmla="*/ 32858 h 64818"/>
              <a:gd name="connsiteX15" fmla="*/ 41782 w 61780"/>
              <a:gd name="connsiteY15" fmla="*/ 18307 h 64818"/>
              <a:gd name="connsiteX16" fmla="*/ 30887 w 61780"/>
              <a:gd name="connsiteY16" fmla="*/ 13677 h 64818"/>
              <a:gd name="connsiteX17" fmla="*/ 16272 w 61780"/>
              <a:gd name="connsiteY17" fmla="*/ 32858 h 64818"/>
              <a:gd name="connsiteX18" fmla="*/ 30887 w 61780"/>
              <a:gd name="connsiteY18" fmla="*/ 5190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780" h="64818">
                <a:moveTo>
                  <a:pt x="30887" y="65267"/>
                </a:moveTo>
                <a:cubicBezTo>
                  <a:pt x="24776" y="65267"/>
                  <a:pt x="19361" y="64043"/>
                  <a:pt x="14678" y="61563"/>
                </a:cubicBezTo>
                <a:cubicBezTo>
                  <a:pt x="10061" y="59017"/>
                  <a:pt x="6474" y="55313"/>
                  <a:pt x="3916" y="50451"/>
                </a:cubicBezTo>
                <a:cubicBezTo>
                  <a:pt x="1325" y="45623"/>
                  <a:pt x="63" y="39736"/>
                  <a:pt x="63" y="32858"/>
                </a:cubicBezTo>
                <a:cubicBezTo>
                  <a:pt x="63" y="25979"/>
                  <a:pt x="1325" y="20125"/>
                  <a:pt x="3916" y="15264"/>
                </a:cubicBezTo>
                <a:cubicBezTo>
                  <a:pt x="6474" y="10436"/>
                  <a:pt x="10061" y="6765"/>
                  <a:pt x="14678" y="4285"/>
                </a:cubicBezTo>
                <a:cubicBezTo>
                  <a:pt x="19361" y="1738"/>
                  <a:pt x="24776" y="448"/>
                  <a:pt x="30887" y="448"/>
                </a:cubicBezTo>
                <a:cubicBezTo>
                  <a:pt x="37065" y="448"/>
                  <a:pt x="42479" y="1738"/>
                  <a:pt x="47096" y="4285"/>
                </a:cubicBezTo>
                <a:cubicBezTo>
                  <a:pt x="51780" y="6765"/>
                  <a:pt x="55400" y="10436"/>
                  <a:pt x="57991" y="15264"/>
                </a:cubicBezTo>
                <a:cubicBezTo>
                  <a:pt x="60549" y="20125"/>
                  <a:pt x="61844" y="25979"/>
                  <a:pt x="61844" y="32858"/>
                </a:cubicBezTo>
                <a:cubicBezTo>
                  <a:pt x="61844" y="39736"/>
                  <a:pt x="60549" y="45623"/>
                  <a:pt x="57991" y="50451"/>
                </a:cubicBezTo>
                <a:cubicBezTo>
                  <a:pt x="55400" y="55313"/>
                  <a:pt x="51780" y="59017"/>
                  <a:pt x="47096" y="61563"/>
                </a:cubicBezTo>
                <a:cubicBezTo>
                  <a:pt x="42479" y="64043"/>
                  <a:pt x="37065" y="65267"/>
                  <a:pt x="30887" y="65267"/>
                </a:cubicBezTo>
                <a:close/>
                <a:moveTo>
                  <a:pt x="30887" y="51906"/>
                </a:moveTo>
                <a:cubicBezTo>
                  <a:pt x="40719" y="51906"/>
                  <a:pt x="45635" y="45557"/>
                  <a:pt x="45635" y="32858"/>
                </a:cubicBezTo>
                <a:cubicBezTo>
                  <a:pt x="45635" y="26244"/>
                  <a:pt x="44339" y="21415"/>
                  <a:pt x="41782" y="18307"/>
                </a:cubicBezTo>
                <a:cubicBezTo>
                  <a:pt x="39291" y="15231"/>
                  <a:pt x="35670" y="13677"/>
                  <a:pt x="30887" y="13677"/>
                </a:cubicBezTo>
                <a:cubicBezTo>
                  <a:pt x="21122" y="13677"/>
                  <a:pt x="16272" y="20092"/>
                  <a:pt x="16272" y="32858"/>
                </a:cubicBezTo>
                <a:cubicBezTo>
                  <a:pt x="16272" y="45557"/>
                  <a:pt x="21122" y="51906"/>
                  <a:pt x="30887" y="5190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48" name="Freeform: Shape 17547">
            <a:extLst>
              <a:ext uri="{FF2B5EF4-FFF2-40B4-BE49-F238E27FC236}">
                <a16:creationId xmlns:a16="http://schemas.microsoft.com/office/drawing/2014/main" id="{B35E7FFF-0A2D-1678-7FFF-FE896826FA96}"/>
              </a:ext>
            </a:extLst>
          </p:cNvPr>
          <p:cNvSpPr/>
          <p:nvPr/>
        </p:nvSpPr>
        <p:spPr>
          <a:xfrm>
            <a:off x="237656" y="3368688"/>
            <a:ext cx="65102" cy="62437"/>
          </a:xfrm>
          <a:custGeom>
            <a:avLst/>
            <a:gdLst>
              <a:gd name="connsiteX0" fmla="*/ 42056 w 65102"/>
              <a:gd name="connsiteY0" fmla="*/ 62886 h 62437"/>
              <a:gd name="connsiteX1" fmla="*/ 23323 w 65102"/>
              <a:gd name="connsiteY1" fmla="*/ 62886 h 62437"/>
              <a:gd name="connsiteX2" fmla="*/ 72 w 65102"/>
              <a:gd name="connsiteY2" fmla="*/ 448 h 62437"/>
              <a:gd name="connsiteX3" fmla="*/ 16547 w 65102"/>
              <a:gd name="connsiteY3" fmla="*/ 448 h 62437"/>
              <a:gd name="connsiteX4" fmla="*/ 32224 w 65102"/>
              <a:gd name="connsiteY4" fmla="*/ 44896 h 62437"/>
              <a:gd name="connsiteX5" fmla="*/ 33420 w 65102"/>
              <a:gd name="connsiteY5" fmla="*/ 44896 h 62437"/>
              <a:gd name="connsiteX6" fmla="*/ 49098 w 65102"/>
              <a:gd name="connsiteY6" fmla="*/ 448 h 62437"/>
              <a:gd name="connsiteX7" fmla="*/ 65174 w 65102"/>
              <a:gd name="connsiteY7" fmla="*/ 448 h 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102" h="62437">
                <a:moveTo>
                  <a:pt x="42056" y="62886"/>
                </a:moveTo>
                <a:lnTo>
                  <a:pt x="23323" y="62886"/>
                </a:lnTo>
                <a:lnTo>
                  <a:pt x="72" y="448"/>
                </a:lnTo>
                <a:lnTo>
                  <a:pt x="16547" y="448"/>
                </a:lnTo>
                <a:lnTo>
                  <a:pt x="32224" y="44896"/>
                </a:lnTo>
                <a:lnTo>
                  <a:pt x="33420" y="44896"/>
                </a:lnTo>
                <a:lnTo>
                  <a:pt x="49098" y="448"/>
                </a:lnTo>
                <a:lnTo>
                  <a:pt x="65174" y="448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49" name="Freeform: Shape 17548">
            <a:extLst>
              <a:ext uri="{FF2B5EF4-FFF2-40B4-BE49-F238E27FC236}">
                <a16:creationId xmlns:a16="http://schemas.microsoft.com/office/drawing/2014/main" id="{6E19E3CD-6D66-E1B0-9513-1B7CDE1A4DCF}"/>
              </a:ext>
            </a:extLst>
          </p:cNvPr>
          <p:cNvSpPr/>
          <p:nvPr/>
        </p:nvSpPr>
        <p:spPr>
          <a:xfrm>
            <a:off x="309502" y="3367497"/>
            <a:ext cx="57927" cy="64818"/>
          </a:xfrm>
          <a:custGeom>
            <a:avLst/>
            <a:gdLst>
              <a:gd name="connsiteX0" fmla="*/ 56546 w 57927"/>
              <a:gd name="connsiteY0" fmla="*/ 36429 h 64818"/>
              <a:gd name="connsiteX1" fmla="*/ 16156 w 57927"/>
              <a:gd name="connsiteY1" fmla="*/ 36429 h 64818"/>
              <a:gd name="connsiteX2" fmla="*/ 20806 w 57927"/>
              <a:gd name="connsiteY2" fmla="*/ 48203 h 64818"/>
              <a:gd name="connsiteX3" fmla="*/ 31701 w 57927"/>
              <a:gd name="connsiteY3" fmla="*/ 51906 h 64818"/>
              <a:gd name="connsiteX4" fmla="*/ 40470 w 57927"/>
              <a:gd name="connsiteY4" fmla="*/ 49922 h 64818"/>
              <a:gd name="connsiteX5" fmla="*/ 45917 w 57927"/>
              <a:gd name="connsiteY5" fmla="*/ 43837 h 64818"/>
              <a:gd name="connsiteX6" fmla="*/ 47113 w 57927"/>
              <a:gd name="connsiteY6" fmla="*/ 43837 h 64818"/>
              <a:gd name="connsiteX7" fmla="*/ 57476 w 57927"/>
              <a:gd name="connsiteY7" fmla="*/ 50584 h 64818"/>
              <a:gd name="connsiteX8" fmla="*/ 48176 w 57927"/>
              <a:gd name="connsiteY8" fmla="*/ 61166 h 64818"/>
              <a:gd name="connsiteX9" fmla="*/ 31701 w 57927"/>
              <a:gd name="connsiteY9" fmla="*/ 65267 h 64818"/>
              <a:gd name="connsiteX10" fmla="*/ 14827 w 57927"/>
              <a:gd name="connsiteY10" fmla="*/ 61563 h 64818"/>
              <a:gd name="connsiteX11" fmla="*/ 3933 w 57927"/>
              <a:gd name="connsiteY11" fmla="*/ 50584 h 64818"/>
              <a:gd name="connsiteX12" fmla="*/ 80 w 57927"/>
              <a:gd name="connsiteY12" fmla="*/ 32858 h 64818"/>
              <a:gd name="connsiteX13" fmla="*/ 4066 w 57927"/>
              <a:gd name="connsiteY13" fmla="*/ 14999 h 64818"/>
              <a:gd name="connsiteX14" fmla="*/ 15093 w 57927"/>
              <a:gd name="connsiteY14" fmla="*/ 4020 h 64818"/>
              <a:gd name="connsiteX15" fmla="*/ 30505 w 57927"/>
              <a:gd name="connsiteY15" fmla="*/ 448 h 64818"/>
              <a:gd name="connsiteX16" fmla="*/ 50966 w 57927"/>
              <a:gd name="connsiteY16" fmla="*/ 7459 h 64818"/>
              <a:gd name="connsiteX17" fmla="*/ 58007 w 57927"/>
              <a:gd name="connsiteY17" fmla="*/ 28095 h 64818"/>
              <a:gd name="connsiteX18" fmla="*/ 57742 w 57927"/>
              <a:gd name="connsiteY18" fmla="*/ 35636 h 64818"/>
              <a:gd name="connsiteX19" fmla="*/ 42994 w 57927"/>
              <a:gd name="connsiteY19" fmla="*/ 26244 h 64818"/>
              <a:gd name="connsiteX20" fmla="*/ 39540 w 57927"/>
              <a:gd name="connsiteY20" fmla="*/ 15925 h 64818"/>
              <a:gd name="connsiteX21" fmla="*/ 30505 w 57927"/>
              <a:gd name="connsiteY21" fmla="*/ 12618 h 64818"/>
              <a:gd name="connsiteX22" fmla="*/ 16555 w 57927"/>
              <a:gd name="connsiteY22" fmla="*/ 26244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546" y="36429"/>
                </a:moveTo>
                <a:lnTo>
                  <a:pt x="16156" y="36429"/>
                </a:lnTo>
                <a:cubicBezTo>
                  <a:pt x="16588" y="41820"/>
                  <a:pt x="18149" y="45755"/>
                  <a:pt x="20806" y="48203"/>
                </a:cubicBezTo>
                <a:cubicBezTo>
                  <a:pt x="23463" y="50683"/>
                  <a:pt x="27084" y="51906"/>
                  <a:pt x="31701" y="51906"/>
                </a:cubicBezTo>
                <a:cubicBezTo>
                  <a:pt x="35321" y="51906"/>
                  <a:pt x="38244" y="51245"/>
                  <a:pt x="40470" y="49922"/>
                </a:cubicBezTo>
                <a:cubicBezTo>
                  <a:pt x="42662" y="48599"/>
                  <a:pt x="44489" y="46582"/>
                  <a:pt x="45917" y="43837"/>
                </a:cubicBezTo>
                <a:lnTo>
                  <a:pt x="47113" y="43837"/>
                </a:lnTo>
                <a:lnTo>
                  <a:pt x="57476" y="50584"/>
                </a:lnTo>
                <a:cubicBezTo>
                  <a:pt x="55417" y="54916"/>
                  <a:pt x="52328" y="58454"/>
                  <a:pt x="48176" y="61166"/>
                </a:cubicBezTo>
                <a:cubicBezTo>
                  <a:pt x="44090" y="63911"/>
                  <a:pt x="38610" y="65267"/>
                  <a:pt x="31701" y="65267"/>
                </a:cubicBezTo>
                <a:cubicBezTo>
                  <a:pt x="25224" y="65267"/>
                  <a:pt x="19610" y="64043"/>
                  <a:pt x="14827" y="61563"/>
                </a:cubicBezTo>
                <a:cubicBezTo>
                  <a:pt x="10111" y="59116"/>
                  <a:pt x="6490" y="55445"/>
                  <a:pt x="3933" y="50584"/>
                </a:cubicBezTo>
                <a:cubicBezTo>
                  <a:pt x="1342" y="45755"/>
                  <a:pt x="80" y="39836"/>
                  <a:pt x="80" y="32858"/>
                </a:cubicBezTo>
                <a:cubicBezTo>
                  <a:pt x="80" y="25814"/>
                  <a:pt x="1408" y="19861"/>
                  <a:pt x="4066" y="14999"/>
                </a:cubicBezTo>
                <a:cubicBezTo>
                  <a:pt x="6789" y="10072"/>
                  <a:pt x="10476" y="6401"/>
                  <a:pt x="15093" y="4020"/>
                </a:cubicBezTo>
                <a:cubicBezTo>
                  <a:pt x="19677" y="1639"/>
                  <a:pt x="24825" y="448"/>
                  <a:pt x="30505" y="448"/>
                </a:cubicBezTo>
                <a:cubicBezTo>
                  <a:pt x="39440" y="448"/>
                  <a:pt x="46249" y="2796"/>
                  <a:pt x="50966" y="7459"/>
                </a:cubicBezTo>
                <a:cubicBezTo>
                  <a:pt x="55649" y="12155"/>
                  <a:pt x="58007" y="19034"/>
                  <a:pt x="58007" y="28095"/>
                </a:cubicBezTo>
                <a:cubicBezTo>
                  <a:pt x="58007" y="31370"/>
                  <a:pt x="57908" y="33883"/>
                  <a:pt x="57742" y="35636"/>
                </a:cubicBezTo>
                <a:close/>
                <a:moveTo>
                  <a:pt x="42994" y="26244"/>
                </a:moveTo>
                <a:cubicBezTo>
                  <a:pt x="42795" y="21481"/>
                  <a:pt x="41666" y="18042"/>
                  <a:pt x="39540" y="15925"/>
                </a:cubicBezTo>
                <a:cubicBezTo>
                  <a:pt x="37480" y="13743"/>
                  <a:pt x="34491" y="12618"/>
                  <a:pt x="30505" y="12618"/>
                </a:cubicBezTo>
                <a:cubicBezTo>
                  <a:pt x="22600" y="12618"/>
                  <a:pt x="17950" y="17182"/>
                  <a:pt x="16555" y="2624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50" name="Freeform: Shape 17549">
            <a:extLst>
              <a:ext uri="{FF2B5EF4-FFF2-40B4-BE49-F238E27FC236}">
                <a16:creationId xmlns:a16="http://schemas.microsoft.com/office/drawing/2014/main" id="{7236636A-D4A9-A9AF-25B2-ADACD9B997FD}"/>
              </a:ext>
            </a:extLst>
          </p:cNvPr>
          <p:cNvSpPr/>
          <p:nvPr/>
        </p:nvSpPr>
        <p:spPr>
          <a:xfrm>
            <a:off x="381158" y="3368026"/>
            <a:ext cx="39592" cy="63099"/>
          </a:xfrm>
          <a:custGeom>
            <a:avLst/>
            <a:gdLst>
              <a:gd name="connsiteX0" fmla="*/ 88 w 39592"/>
              <a:gd name="connsiteY0" fmla="*/ 63547 h 63099"/>
              <a:gd name="connsiteX1" fmla="*/ 88 w 39592"/>
              <a:gd name="connsiteY1" fmla="*/ 1110 h 63099"/>
              <a:gd name="connsiteX2" fmla="*/ 15367 w 39592"/>
              <a:gd name="connsiteY2" fmla="*/ 1110 h 63099"/>
              <a:gd name="connsiteX3" fmla="*/ 15367 w 39592"/>
              <a:gd name="connsiteY3" fmla="*/ 10370 h 63099"/>
              <a:gd name="connsiteX4" fmla="*/ 16563 w 39592"/>
              <a:gd name="connsiteY4" fmla="*/ 10634 h 63099"/>
              <a:gd name="connsiteX5" fmla="*/ 22541 w 39592"/>
              <a:gd name="connsiteY5" fmla="*/ 2962 h 63099"/>
              <a:gd name="connsiteX6" fmla="*/ 31576 w 39592"/>
              <a:gd name="connsiteY6" fmla="*/ 448 h 63099"/>
              <a:gd name="connsiteX7" fmla="*/ 39681 w 39592"/>
              <a:gd name="connsiteY7" fmla="*/ 2300 h 63099"/>
              <a:gd name="connsiteX8" fmla="*/ 37023 w 39592"/>
              <a:gd name="connsiteY8" fmla="*/ 15793 h 63099"/>
              <a:gd name="connsiteX9" fmla="*/ 35828 w 39592"/>
              <a:gd name="connsiteY9" fmla="*/ 16058 h 63099"/>
              <a:gd name="connsiteX10" fmla="*/ 32772 w 39592"/>
              <a:gd name="connsiteY10" fmla="*/ 15132 h 63099"/>
              <a:gd name="connsiteX11" fmla="*/ 29450 w 39592"/>
              <a:gd name="connsiteY11" fmla="*/ 14867 h 63099"/>
              <a:gd name="connsiteX12" fmla="*/ 19353 w 39592"/>
              <a:gd name="connsiteY12" fmla="*/ 19497 h 63099"/>
              <a:gd name="connsiteX13" fmla="*/ 15898 w 39592"/>
              <a:gd name="connsiteY13" fmla="*/ 34313 h 63099"/>
              <a:gd name="connsiteX14" fmla="*/ 15898 w 39592"/>
              <a:gd name="connsiteY14" fmla="*/ 63547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88" y="63547"/>
                </a:moveTo>
                <a:lnTo>
                  <a:pt x="88" y="1110"/>
                </a:lnTo>
                <a:lnTo>
                  <a:pt x="15367" y="1110"/>
                </a:lnTo>
                <a:lnTo>
                  <a:pt x="15367" y="10370"/>
                </a:lnTo>
                <a:lnTo>
                  <a:pt x="16563" y="10634"/>
                </a:lnTo>
                <a:cubicBezTo>
                  <a:pt x="18057" y="7129"/>
                  <a:pt x="20050" y="4549"/>
                  <a:pt x="22541" y="2962"/>
                </a:cubicBezTo>
                <a:cubicBezTo>
                  <a:pt x="24999" y="1308"/>
                  <a:pt x="28022" y="448"/>
                  <a:pt x="31576" y="448"/>
                </a:cubicBezTo>
                <a:cubicBezTo>
                  <a:pt x="35097" y="448"/>
                  <a:pt x="37821" y="1077"/>
                  <a:pt x="39681" y="2300"/>
                </a:cubicBezTo>
                <a:lnTo>
                  <a:pt x="37023" y="15793"/>
                </a:lnTo>
                <a:lnTo>
                  <a:pt x="35828" y="16058"/>
                </a:lnTo>
                <a:cubicBezTo>
                  <a:pt x="34765" y="15628"/>
                  <a:pt x="33735" y="15330"/>
                  <a:pt x="32772" y="15132"/>
                </a:cubicBezTo>
                <a:cubicBezTo>
                  <a:pt x="31875" y="14966"/>
                  <a:pt x="30779" y="14867"/>
                  <a:pt x="29450" y="14867"/>
                </a:cubicBezTo>
                <a:cubicBezTo>
                  <a:pt x="24999" y="14867"/>
                  <a:pt x="21645" y="16421"/>
                  <a:pt x="19353" y="19497"/>
                </a:cubicBezTo>
                <a:cubicBezTo>
                  <a:pt x="17028" y="22606"/>
                  <a:pt x="15898" y="27533"/>
                  <a:pt x="15898" y="34313"/>
                </a:cubicBezTo>
                <a:lnTo>
                  <a:pt x="15898" y="63547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51" name="Freeform: Shape 17550">
            <a:extLst>
              <a:ext uri="{FF2B5EF4-FFF2-40B4-BE49-F238E27FC236}">
                <a16:creationId xmlns:a16="http://schemas.microsoft.com/office/drawing/2014/main" id="{FC35F648-62D4-2868-3B3D-331350E463BE}"/>
              </a:ext>
            </a:extLst>
          </p:cNvPr>
          <p:cNvSpPr/>
          <p:nvPr/>
        </p:nvSpPr>
        <p:spPr>
          <a:xfrm>
            <a:off x="454379" y="3343553"/>
            <a:ext cx="60584" cy="88762"/>
          </a:xfrm>
          <a:custGeom>
            <a:avLst/>
            <a:gdLst>
              <a:gd name="connsiteX0" fmla="*/ 25473 w 60584"/>
              <a:gd name="connsiteY0" fmla="*/ 89211 h 88762"/>
              <a:gd name="connsiteX1" fmla="*/ 12320 w 60584"/>
              <a:gd name="connsiteY1" fmla="*/ 85639 h 88762"/>
              <a:gd name="connsiteX2" fmla="*/ 3286 w 60584"/>
              <a:gd name="connsiteY2" fmla="*/ 74792 h 88762"/>
              <a:gd name="connsiteX3" fmla="*/ 97 w 60584"/>
              <a:gd name="connsiteY3" fmla="*/ 56801 h 88762"/>
              <a:gd name="connsiteX4" fmla="*/ 3418 w 60584"/>
              <a:gd name="connsiteY4" fmla="*/ 38811 h 88762"/>
              <a:gd name="connsiteX5" fmla="*/ 12586 w 60584"/>
              <a:gd name="connsiteY5" fmla="*/ 27964 h 88762"/>
              <a:gd name="connsiteX6" fmla="*/ 26271 w 60584"/>
              <a:gd name="connsiteY6" fmla="*/ 24392 h 88762"/>
              <a:gd name="connsiteX7" fmla="*/ 36368 w 60584"/>
              <a:gd name="connsiteY7" fmla="*/ 26376 h 88762"/>
              <a:gd name="connsiteX8" fmla="*/ 43675 w 60584"/>
              <a:gd name="connsiteY8" fmla="*/ 32594 h 88762"/>
              <a:gd name="connsiteX9" fmla="*/ 44871 w 60584"/>
              <a:gd name="connsiteY9" fmla="*/ 32329 h 88762"/>
              <a:gd name="connsiteX10" fmla="*/ 44871 w 60584"/>
              <a:gd name="connsiteY10" fmla="*/ 448 h 88762"/>
              <a:gd name="connsiteX11" fmla="*/ 60682 w 60584"/>
              <a:gd name="connsiteY11" fmla="*/ 448 h 88762"/>
              <a:gd name="connsiteX12" fmla="*/ 60682 w 60584"/>
              <a:gd name="connsiteY12" fmla="*/ 88020 h 88762"/>
              <a:gd name="connsiteX13" fmla="*/ 44871 w 60584"/>
              <a:gd name="connsiteY13" fmla="*/ 88020 h 88762"/>
              <a:gd name="connsiteX14" fmla="*/ 44871 w 60584"/>
              <a:gd name="connsiteY14" fmla="*/ 79951 h 88762"/>
              <a:gd name="connsiteX15" fmla="*/ 43675 w 60584"/>
              <a:gd name="connsiteY15" fmla="*/ 79686 h 88762"/>
              <a:gd name="connsiteX16" fmla="*/ 36501 w 60584"/>
              <a:gd name="connsiteY16" fmla="*/ 86697 h 88762"/>
              <a:gd name="connsiteX17" fmla="*/ 25473 w 60584"/>
              <a:gd name="connsiteY17" fmla="*/ 89211 h 88762"/>
              <a:gd name="connsiteX18" fmla="*/ 30655 w 60584"/>
              <a:gd name="connsiteY18" fmla="*/ 75850 h 88762"/>
              <a:gd name="connsiteX19" fmla="*/ 41151 w 60584"/>
              <a:gd name="connsiteY19" fmla="*/ 71220 h 88762"/>
              <a:gd name="connsiteX20" fmla="*/ 45004 w 60584"/>
              <a:gd name="connsiteY20" fmla="*/ 56801 h 88762"/>
              <a:gd name="connsiteX21" fmla="*/ 41151 w 60584"/>
              <a:gd name="connsiteY21" fmla="*/ 42383 h 88762"/>
              <a:gd name="connsiteX22" fmla="*/ 30655 w 60584"/>
              <a:gd name="connsiteY22" fmla="*/ 37620 h 88762"/>
              <a:gd name="connsiteX23" fmla="*/ 20026 w 60584"/>
              <a:gd name="connsiteY23" fmla="*/ 42250 h 88762"/>
              <a:gd name="connsiteX24" fmla="*/ 16306 w 60584"/>
              <a:gd name="connsiteY24" fmla="*/ 56801 h 88762"/>
              <a:gd name="connsiteX25" fmla="*/ 20026 w 60584"/>
              <a:gd name="connsiteY25" fmla="*/ 71353 h 88762"/>
              <a:gd name="connsiteX26" fmla="*/ 30655 w 60584"/>
              <a:gd name="connsiteY26" fmla="*/ 75850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84" h="88762">
                <a:moveTo>
                  <a:pt x="25473" y="89211"/>
                </a:moveTo>
                <a:cubicBezTo>
                  <a:pt x="20491" y="89211"/>
                  <a:pt x="16107" y="88020"/>
                  <a:pt x="12320" y="85639"/>
                </a:cubicBezTo>
                <a:cubicBezTo>
                  <a:pt x="8500" y="83258"/>
                  <a:pt x="5478" y="79653"/>
                  <a:pt x="3286" y="74792"/>
                </a:cubicBezTo>
                <a:cubicBezTo>
                  <a:pt x="1160" y="69964"/>
                  <a:pt x="97" y="63945"/>
                  <a:pt x="97" y="56801"/>
                </a:cubicBezTo>
                <a:cubicBezTo>
                  <a:pt x="97" y="49658"/>
                  <a:pt x="1193" y="43672"/>
                  <a:pt x="3418" y="38811"/>
                </a:cubicBezTo>
                <a:cubicBezTo>
                  <a:pt x="5611" y="33983"/>
                  <a:pt x="8666" y="30345"/>
                  <a:pt x="12586" y="27964"/>
                </a:cubicBezTo>
                <a:cubicBezTo>
                  <a:pt x="16572" y="25583"/>
                  <a:pt x="21122" y="24392"/>
                  <a:pt x="26271" y="24392"/>
                </a:cubicBezTo>
                <a:cubicBezTo>
                  <a:pt x="30157" y="24392"/>
                  <a:pt x="33512" y="25053"/>
                  <a:pt x="36368" y="26376"/>
                </a:cubicBezTo>
                <a:cubicBezTo>
                  <a:pt x="39291" y="27699"/>
                  <a:pt x="41716" y="29783"/>
                  <a:pt x="43675" y="32594"/>
                </a:cubicBezTo>
                <a:lnTo>
                  <a:pt x="44871" y="32329"/>
                </a:lnTo>
                <a:lnTo>
                  <a:pt x="44871" y="448"/>
                </a:lnTo>
                <a:lnTo>
                  <a:pt x="60682" y="448"/>
                </a:lnTo>
                <a:lnTo>
                  <a:pt x="60682" y="88020"/>
                </a:lnTo>
                <a:lnTo>
                  <a:pt x="44871" y="88020"/>
                </a:lnTo>
                <a:lnTo>
                  <a:pt x="44871" y="79951"/>
                </a:lnTo>
                <a:lnTo>
                  <a:pt x="43675" y="79686"/>
                </a:lnTo>
                <a:cubicBezTo>
                  <a:pt x="41981" y="82597"/>
                  <a:pt x="39590" y="84945"/>
                  <a:pt x="36501" y="86697"/>
                </a:cubicBezTo>
                <a:cubicBezTo>
                  <a:pt x="33478" y="88351"/>
                  <a:pt x="29791" y="89211"/>
                  <a:pt x="25473" y="89211"/>
                </a:cubicBezTo>
                <a:close/>
                <a:moveTo>
                  <a:pt x="30655" y="75850"/>
                </a:moveTo>
                <a:cubicBezTo>
                  <a:pt x="35073" y="75850"/>
                  <a:pt x="38560" y="74329"/>
                  <a:pt x="41151" y="71220"/>
                </a:cubicBezTo>
                <a:cubicBezTo>
                  <a:pt x="43709" y="68045"/>
                  <a:pt x="45004" y="63250"/>
                  <a:pt x="45004" y="56801"/>
                </a:cubicBezTo>
                <a:cubicBezTo>
                  <a:pt x="45004" y="50386"/>
                  <a:pt x="43709" y="45557"/>
                  <a:pt x="41151" y="42383"/>
                </a:cubicBezTo>
                <a:cubicBezTo>
                  <a:pt x="38560" y="39208"/>
                  <a:pt x="35073" y="37620"/>
                  <a:pt x="30655" y="37620"/>
                </a:cubicBezTo>
                <a:cubicBezTo>
                  <a:pt x="26038" y="37620"/>
                  <a:pt x="22484" y="39175"/>
                  <a:pt x="20026" y="42250"/>
                </a:cubicBezTo>
                <a:cubicBezTo>
                  <a:pt x="17535" y="45359"/>
                  <a:pt x="16306" y="50187"/>
                  <a:pt x="16306" y="56801"/>
                </a:cubicBezTo>
                <a:cubicBezTo>
                  <a:pt x="16306" y="63416"/>
                  <a:pt x="17535" y="68277"/>
                  <a:pt x="20026" y="71353"/>
                </a:cubicBezTo>
                <a:cubicBezTo>
                  <a:pt x="22484" y="74362"/>
                  <a:pt x="26038" y="75850"/>
                  <a:pt x="30655" y="75850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52" name="Freeform: Shape 17551">
            <a:extLst>
              <a:ext uri="{FF2B5EF4-FFF2-40B4-BE49-F238E27FC236}">
                <a16:creationId xmlns:a16="http://schemas.microsoft.com/office/drawing/2014/main" id="{FCED4C55-8E9A-E7D3-3D65-69E0A5C551E8}"/>
              </a:ext>
            </a:extLst>
          </p:cNvPr>
          <p:cNvSpPr/>
          <p:nvPr/>
        </p:nvSpPr>
        <p:spPr>
          <a:xfrm>
            <a:off x="531307" y="3342760"/>
            <a:ext cx="19264" cy="88365"/>
          </a:xfrm>
          <a:custGeom>
            <a:avLst/>
            <a:gdLst>
              <a:gd name="connsiteX0" fmla="*/ 9672 w 19264"/>
              <a:gd name="connsiteY0" fmla="*/ 18836 h 88365"/>
              <a:gd name="connsiteX1" fmla="*/ 2763 w 19264"/>
              <a:gd name="connsiteY1" fmla="*/ 16322 h 88365"/>
              <a:gd name="connsiteX2" fmla="*/ 106 w 19264"/>
              <a:gd name="connsiteY2" fmla="*/ 9576 h 88365"/>
              <a:gd name="connsiteX3" fmla="*/ 2763 w 19264"/>
              <a:gd name="connsiteY3" fmla="*/ 3094 h 88365"/>
              <a:gd name="connsiteX4" fmla="*/ 9672 w 19264"/>
              <a:gd name="connsiteY4" fmla="*/ 448 h 88365"/>
              <a:gd name="connsiteX5" fmla="*/ 14720 w 19264"/>
              <a:gd name="connsiteY5" fmla="*/ 1639 h 88365"/>
              <a:gd name="connsiteX6" fmla="*/ 18175 w 19264"/>
              <a:gd name="connsiteY6" fmla="*/ 4946 h 88365"/>
              <a:gd name="connsiteX7" fmla="*/ 19371 w 19264"/>
              <a:gd name="connsiteY7" fmla="*/ 9576 h 88365"/>
              <a:gd name="connsiteX8" fmla="*/ 18175 w 19264"/>
              <a:gd name="connsiteY8" fmla="*/ 14338 h 88365"/>
              <a:gd name="connsiteX9" fmla="*/ 14720 w 19264"/>
              <a:gd name="connsiteY9" fmla="*/ 17645 h 88365"/>
              <a:gd name="connsiteX10" fmla="*/ 9672 w 19264"/>
              <a:gd name="connsiteY10" fmla="*/ 18836 h 88365"/>
              <a:gd name="connsiteX11" fmla="*/ 1833 w 19264"/>
              <a:gd name="connsiteY11" fmla="*/ 88814 h 88365"/>
              <a:gd name="connsiteX12" fmla="*/ 1833 w 19264"/>
              <a:gd name="connsiteY12" fmla="*/ 26376 h 88365"/>
              <a:gd name="connsiteX13" fmla="*/ 17643 w 19264"/>
              <a:gd name="connsiteY13" fmla="*/ 26376 h 88365"/>
              <a:gd name="connsiteX14" fmla="*/ 17643 w 19264"/>
              <a:gd name="connsiteY14" fmla="*/ 88814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9672" y="18836"/>
                </a:moveTo>
                <a:cubicBezTo>
                  <a:pt x="6815" y="18836"/>
                  <a:pt x="4523" y="18009"/>
                  <a:pt x="2763" y="16322"/>
                </a:cubicBezTo>
                <a:cubicBezTo>
                  <a:pt x="969" y="14570"/>
                  <a:pt x="106" y="12321"/>
                  <a:pt x="106" y="9576"/>
                </a:cubicBezTo>
                <a:cubicBezTo>
                  <a:pt x="106" y="6930"/>
                  <a:pt x="969" y="4781"/>
                  <a:pt x="2763" y="3094"/>
                </a:cubicBezTo>
                <a:cubicBezTo>
                  <a:pt x="4523" y="1342"/>
                  <a:pt x="6815" y="448"/>
                  <a:pt x="9672" y="448"/>
                </a:cubicBezTo>
                <a:cubicBezTo>
                  <a:pt x="11598" y="448"/>
                  <a:pt x="13292" y="845"/>
                  <a:pt x="14720" y="1639"/>
                </a:cubicBezTo>
                <a:cubicBezTo>
                  <a:pt x="16215" y="2433"/>
                  <a:pt x="17378" y="3557"/>
                  <a:pt x="18175" y="4946"/>
                </a:cubicBezTo>
                <a:cubicBezTo>
                  <a:pt x="18972" y="6269"/>
                  <a:pt x="19371" y="7823"/>
                  <a:pt x="19371" y="9576"/>
                </a:cubicBezTo>
                <a:cubicBezTo>
                  <a:pt x="19371" y="11362"/>
                  <a:pt x="18972" y="12949"/>
                  <a:pt x="18175" y="14338"/>
                </a:cubicBezTo>
                <a:cubicBezTo>
                  <a:pt x="17378" y="15760"/>
                  <a:pt x="16215" y="16851"/>
                  <a:pt x="14720" y="17645"/>
                </a:cubicBezTo>
                <a:cubicBezTo>
                  <a:pt x="13292" y="18439"/>
                  <a:pt x="11598" y="18836"/>
                  <a:pt x="9672" y="18836"/>
                </a:cubicBezTo>
                <a:close/>
                <a:moveTo>
                  <a:pt x="1833" y="88814"/>
                </a:moveTo>
                <a:lnTo>
                  <a:pt x="1833" y="26376"/>
                </a:lnTo>
                <a:lnTo>
                  <a:pt x="17643" y="26376"/>
                </a:lnTo>
                <a:lnTo>
                  <a:pt x="17643" y="88814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53" name="Freeform: Shape 17552">
            <a:extLst>
              <a:ext uri="{FF2B5EF4-FFF2-40B4-BE49-F238E27FC236}">
                <a16:creationId xmlns:a16="http://schemas.microsoft.com/office/drawing/2014/main" id="{10A775F6-4E1B-8DF9-D607-68AB08077F2C}"/>
              </a:ext>
            </a:extLst>
          </p:cNvPr>
          <p:cNvSpPr/>
          <p:nvPr/>
        </p:nvSpPr>
        <p:spPr>
          <a:xfrm>
            <a:off x="559908" y="3342363"/>
            <a:ext cx="46235" cy="88762"/>
          </a:xfrm>
          <a:custGeom>
            <a:avLst/>
            <a:gdLst>
              <a:gd name="connsiteX0" fmla="*/ 9011 w 46235"/>
              <a:gd name="connsiteY0" fmla="*/ 89211 h 88762"/>
              <a:gd name="connsiteX1" fmla="*/ 9011 w 46235"/>
              <a:gd name="connsiteY1" fmla="*/ 39075 h 88762"/>
              <a:gd name="connsiteX2" fmla="*/ 110 w 46235"/>
              <a:gd name="connsiteY2" fmla="*/ 39075 h 88762"/>
              <a:gd name="connsiteX3" fmla="*/ 110 w 46235"/>
              <a:gd name="connsiteY3" fmla="*/ 26641 h 88762"/>
              <a:gd name="connsiteX4" fmla="*/ 9011 w 46235"/>
              <a:gd name="connsiteY4" fmla="*/ 26641 h 88762"/>
              <a:gd name="connsiteX5" fmla="*/ 7949 w 46235"/>
              <a:gd name="connsiteY5" fmla="*/ 19233 h 88762"/>
              <a:gd name="connsiteX6" fmla="*/ 10606 w 46235"/>
              <a:gd name="connsiteY6" fmla="*/ 9047 h 88762"/>
              <a:gd name="connsiteX7" fmla="*/ 18577 w 46235"/>
              <a:gd name="connsiteY7" fmla="*/ 2697 h 88762"/>
              <a:gd name="connsiteX8" fmla="*/ 30801 w 46235"/>
              <a:gd name="connsiteY8" fmla="*/ 448 h 88762"/>
              <a:gd name="connsiteX9" fmla="*/ 46345 w 46235"/>
              <a:gd name="connsiteY9" fmla="*/ 4020 h 88762"/>
              <a:gd name="connsiteX10" fmla="*/ 42625 w 46235"/>
              <a:gd name="connsiteY10" fmla="*/ 15529 h 88762"/>
              <a:gd name="connsiteX11" fmla="*/ 41430 w 46235"/>
              <a:gd name="connsiteY11" fmla="*/ 15793 h 88762"/>
              <a:gd name="connsiteX12" fmla="*/ 32395 w 46235"/>
              <a:gd name="connsiteY12" fmla="*/ 13280 h 88762"/>
              <a:gd name="connsiteX13" fmla="*/ 25885 w 46235"/>
              <a:gd name="connsiteY13" fmla="*/ 15397 h 88762"/>
              <a:gd name="connsiteX14" fmla="*/ 23759 w 46235"/>
              <a:gd name="connsiteY14" fmla="*/ 20952 h 88762"/>
              <a:gd name="connsiteX15" fmla="*/ 23892 w 46235"/>
              <a:gd name="connsiteY15" fmla="*/ 23863 h 88762"/>
              <a:gd name="connsiteX16" fmla="*/ 24689 w 46235"/>
              <a:gd name="connsiteY16" fmla="*/ 26641 h 88762"/>
              <a:gd name="connsiteX17" fmla="*/ 42625 w 46235"/>
              <a:gd name="connsiteY17" fmla="*/ 26641 h 88762"/>
              <a:gd name="connsiteX18" fmla="*/ 42625 w 46235"/>
              <a:gd name="connsiteY18" fmla="*/ 39075 h 88762"/>
              <a:gd name="connsiteX19" fmla="*/ 24689 w 46235"/>
              <a:gd name="connsiteY19" fmla="*/ 39075 h 88762"/>
              <a:gd name="connsiteX20" fmla="*/ 24689 w 46235"/>
              <a:gd name="connsiteY20" fmla="*/ 89211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235" h="88762">
                <a:moveTo>
                  <a:pt x="9011" y="89211"/>
                </a:moveTo>
                <a:lnTo>
                  <a:pt x="9011" y="39075"/>
                </a:lnTo>
                <a:lnTo>
                  <a:pt x="110" y="39075"/>
                </a:lnTo>
                <a:lnTo>
                  <a:pt x="110" y="26641"/>
                </a:lnTo>
                <a:lnTo>
                  <a:pt x="9011" y="26641"/>
                </a:lnTo>
                <a:cubicBezTo>
                  <a:pt x="8281" y="23995"/>
                  <a:pt x="7949" y="21548"/>
                  <a:pt x="7949" y="19233"/>
                </a:cubicBezTo>
                <a:cubicBezTo>
                  <a:pt x="7949" y="15264"/>
                  <a:pt x="8812" y="11891"/>
                  <a:pt x="10606" y="9047"/>
                </a:cubicBezTo>
                <a:cubicBezTo>
                  <a:pt x="12466" y="6236"/>
                  <a:pt x="15123" y="4119"/>
                  <a:pt x="18577" y="2697"/>
                </a:cubicBezTo>
                <a:cubicBezTo>
                  <a:pt x="22032" y="1209"/>
                  <a:pt x="26084" y="448"/>
                  <a:pt x="30801" y="448"/>
                </a:cubicBezTo>
                <a:cubicBezTo>
                  <a:pt x="37710" y="448"/>
                  <a:pt x="42891" y="1639"/>
                  <a:pt x="46345" y="4020"/>
                </a:cubicBezTo>
                <a:lnTo>
                  <a:pt x="42625" y="15529"/>
                </a:lnTo>
                <a:lnTo>
                  <a:pt x="41430" y="15793"/>
                </a:lnTo>
                <a:cubicBezTo>
                  <a:pt x="39038" y="14140"/>
                  <a:pt x="36016" y="13280"/>
                  <a:pt x="32395" y="13280"/>
                </a:cubicBezTo>
                <a:cubicBezTo>
                  <a:pt x="29539" y="13280"/>
                  <a:pt x="27379" y="14008"/>
                  <a:pt x="25885" y="15397"/>
                </a:cubicBezTo>
                <a:cubicBezTo>
                  <a:pt x="24457" y="16719"/>
                  <a:pt x="23759" y="18571"/>
                  <a:pt x="23759" y="20952"/>
                </a:cubicBezTo>
                <a:cubicBezTo>
                  <a:pt x="23759" y="22011"/>
                  <a:pt x="23792" y="23003"/>
                  <a:pt x="23892" y="23863"/>
                </a:cubicBezTo>
                <a:cubicBezTo>
                  <a:pt x="24058" y="24656"/>
                  <a:pt x="24324" y="25582"/>
                  <a:pt x="24689" y="26641"/>
                </a:cubicBezTo>
                <a:lnTo>
                  <a:pt x="42625" y="26641"/>
                </a:lnTo>
                <a:lnTo>
                  <a:pt x="42625" y="39075"/>
                </a:lnTo>
                <a:lnTo>
                  <a:pt x="24689" y="39075"/>
                </a:lnTo>
                <a:lnTo>
                  <a:pt x="24689" y="8921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54" name="Freeform: Shape 17553">
            <a:extLst>
              <a:ext uri="{FF2B5EF4-FFF2-40B4-BE49-F238E27FC236}">
                <a16:creationId xmlns:a16="http://schemas.microsoft.com/office/drawing/2014/main" id="{ADE9D90A-F2E1-7C0E-9152-10D0FF4FA66E}"/>
              </a:ext>
            </a:extLst>
          </p:cNvPr>
          <p:cNvSpPr/>
          <p:nvPr/>
        </p:nvSpPr>
        <p:spPr>
          <a:xfrm>
            <a:off x="605187" y="3342363"/>
            <a:ext cx="46235" cy="88762"/>
          </a:xfrm>
          <a:custGeom>
            <a:avLst/>
            <a:gdLst>
              <a:gd name="connsiteX0" fmla="*/ 9017 w 46235"/>
              <a:gd name="connsiteY0" fmla="*/ 89211 h 88762"/>
              <a:gd name="connsiteX1" fmla="*/ 9017 w 46235"/>
              <a:gd name="connsiteY1" fmla="*/ 39075 h 88762"/>
              <a:gd name="connsiteX2" fmla="*/ 115 w 46235"/>
              <a:gd name="connsiteY2" fmla="*/ 39075 h 88762"/>
              <a:gd name="connsiteX3" fmla="*/ 115 w 46235"/>
              <a:gd name="connsiteY3" fmla="*/ 26641 h 88762"/>
              <a:gd name="connsiteX4" fmla="*/ 9017 w 46235"/>
              <a:gd name="connsiteY4" fmla="*/ 26641 h 88762"/>
              <a:gd name="connsiteX5" fmla="*/ 7954 w 46235"/>
              <a:gd name="connsiteY5" fmla="*/ 19233 h 88762"/>
              <a:gd name="connsiteX6" fmla="*/ 10611 w 46235"/>
              <a:gd name="connsiteY6" fmla="*/ 9047 h 88762"/>
              <a:gd name="connsiteX7" fmla="*/ 18583 w 46235"/>
              <a:gd name="connsiteY7" fmla="*/ 2697 h 88762"/>
              <a:gd name="connsiteX8" fmla="*/ 30806 w 46235"/>
              <a:gd name="connsiteY8" fmla="*/ 448 h 88762"/>
              <a:gd name="connsiteX9" fmla="*/ 46351 w 46235"/>
              <a:gd name="connsiteY9" fmla="*/ 4020 h 88762"/>
              <a:gd name="connsiteX10" fmla="*/ 42631 w 46235"/>
              <a:gd name="connsiteY10" fmla="*/ 15529 h 88762"/>
              <a:gd name="connsiteX11" fmla="*/ 41435 w 46235"/>
              <a:gd name="connsiteY11" fmla="*/ 15793 h 88762"/>
              <a:gd name="connsiteX12" fmla="*/ 32400 w 46235"/>
              <a:gd name="connsiteY12" fmla="*/ 13280 h 88762"/>
              <a:gd name="connsiteX13" fmla="*/ 25890 w 46235"/>
              <a:gd name="connsiteY13" fmla="*/ 15397 h 88762"/>
              <a:gd name="connsiteX14" fmla="*/ 23764 w 46235"/>
              <a:gd name="connsiteY14" fmla="*/ 20952 h 88762"/>
              <a:gd name="connsiteX15" fmla="*/ 23897 w 46235"/>
              <a:gd name="connsiteY15" fmla="*/ 23863 h 88762"/>
              <a:gd name="connsiteX16" fmla="*/ 24694 w 46235"/>
              <a:gd name="connsiteY16" fmla="*/ 26641 h 88762"/>
              <a:gd name="connsiteX17" fmla="*/ 42631 w 46235"/>
              <a:gd name="connsiteY17" fmla="*/ 26641 h 88762"/>
              <a:gd name="connsiteX18" fmla="*/ 42631 w 46235"/>
              <a:gd name="connsiteY18" fmla="*/ 39075 h 88762"/>
              <a:gd name="connsiteX19" fmla="*/ 24694 w 46235"/>
              <a:gd name="connsiteY19" fmla="*/ 39075 h 88762"/>
              <a:gd name="connsiteX20" fmla="*/ 24694 w 46235"/>
              <a:gd name="connsiteY20" fmla="*/ 89211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235" h="88762">
                <a:moveTo>
                  <a:pt x="9017" y="89211"/>
                </a:moveTo>
                <a:lnTo>
                  <a:pt x="9017" y="39075"/>
                </a:lnTo>
                <a:lnTo>
                  <a:pt x="115" y="39075"/>
                </a:lnTo>
                <a:lnTo>
                  <a:pt x="115" y="26641"/>
                </a:lnTo>
                <a:lnTo>
                  <a:pt x="9017" y="26641"/>
                </a:lnTo>
                <a:cubicBezTo>
                  <a:pt x="8286" y="23995"/>
                  <a:pt x="7954" y="21548"/>
                  <a:pt x="7954" y="19233"/>
                </a:cubicBezTo>
                <a:cubicBezTo>
                  <a:pt x="7954" y="15264"/>
                  <a:pt x="8817" y="11891"/>
                  <a:pt x="10611" y="9047"/>
                </a:cubicBezTo>
                <a:cubicBezTo>
                  <a:pt x="12471" y="6236"/>
                  <a:pt x="15128" y="4119"/>
                  <a:pt x="18583" y="2697"/>
                </a:cubicBezTo>
                <a:cubicBezTo>
                  <a:pt x="22037" y="1209"/>
                  <a:pt x="26089" y="448"/>
                  <a:pt x="30806" y="448"/>
                </a:cubicBezTo>
                <a:cubicBezTo>
                  <a:pt x="37715" y="448"/>
                  <a:pt x="42896" y="1639"/>
                  <a:pt x="46351" y="4020"/>
                </a:cubicBezTo>
                <a:lnTo>
                  <a:pt x="42631" y="15529"/>
                </a:lnTo>
                <a:lnTo>
                  <a:pt x="41435" y="15793"/>
                </a:lnTo>
                <a:cubicBezTo>
                  <a:pt x="39043" y="14140"/>
                  <a:pt x="36021" y="13280"/>
                  <a:pt x="32400" y="13280"/>
                </a:cubicBezTo>
                <a:cubicBezTo>
                  <a:pt x="29544" y="13280"/>
                  <a:pt x="27385" y="14008"/>
                  <a:pt x="25890" y="15397"/>
                </a:cubicBezTo>
                <a:cubicBezTo>
                  <a:pt x="24462" y="16719"/>
                  <a:pt x="23764" y="18571"/>
                  <a:pt x="23764" y="20952"/>
                </a:cubicBezTo>
                <a:cubicBezTo>
                  <a:pt x="23764" y="22011"/>
                  <a:pt x="23798" y="23003"/>
                  <a:pt x="23897" y="23863"/>
                </a:cubicBezTo>
                <a:cubicBezTo>
                  <a:pt x="24063" y="24656"/>
                  <a:pt x="24329" y="25582"/>
                  <a:pt x="24694" y="26641"/>
                </a:cubicBezTo>
                <a:lnTo>
                  <a:pt x="42631" y="26641"/>
                </a:lnTo>
                <a:lnTo>
                  <a:pt x="42631" y="39075"/>
                </a:lnTo>
                <a:lnTo>
                  <a:pt x="24694" y="39075"/>
                </a:lnTo>
                <a:lnTo>
                  <a:pt x="24694" y="8921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55" name="Freeform: Shape 17554">
            <a:extLst>
              <a:ext uri="{FF2B5EF4-FFF2-40B4-BE49-F238E27FC236}">
                <a16:creationId xmlns:a16="http://schemas.microsoft.com/office/drawing/2014/main" id="{C368B8A4-0A7B-85EC-8E81-611013B40BC9}"/>
              </a:ext>
            </a:extLst>
          </p:cNvPr>
          <p:cNvSpPr/>
          <p:nvPr/>
        </p:nvSpPr>
        <p:spPr>
          <a:xfrm>
            <a:off x="653921" y="3367497"/>
            <a:ext cx="57927" cy="64818"/>
          </a:xfrm>
          <a:custGeom>
            <a:avLst/>
            <a:gdLst>
              <a:gd name="connsiteX0" fmla="*/ 56587 w 57927"/>
              <a:gd name="connsiteY0" fmla="*/ 36429 h 64818"/>
              <a:gd name="connsiteX1" fmla="*/ 16197 w 57927"/>
              <a:gd name="connsiteY1" fmla="*/ 36429 h 64818"/>
              <a:gd name="connsiteX2" fmla="*/ 20847 w 57927"/>
              <a:gd name="connsiteY2" fmla="*/ 48203 h 64818"/>
              <a:gd name="connsiteX3" fmla="*/ 31741 w 57927"/>
              <a:gd name="connsiteY3" fmla="*/ 51906 h 64818"/>
              <a:gd name="connsiteX4" fmla="*/ 40510 w 57927"/>
              <a:gd name="connsiteY4" fmla="*/ 49922 h 64818"/>
              <a:gd name="connsiteX5" fmla="*/ 45958 w 57927"/>
              <a:gd name="connsiteY5" fmla="*/ 43837 h 64818"/>
              <a:gd name="connsiteX6" fmla="*/ 47153 w 57927"/>
              <a:gd name="connsiteY6" fmla="*/ 43837 h 64818"/>
              <a:gd name="connsiteX7" fmla="*/ 57517 w 57927"/>
              <a:gd name="connsiteY7" fmla="*/ 50584 h 64818"/>
              <a:gd name="connsiteX8" fmla="*/ 48216 w 57927"/>
              <a:gd name="connsiteY8" fmla="*/ 61166 h 64818"/>
              <a:gd name="connsiteX9" fmla="*/ 31741 w 57927"/>
              <a:gd name="connsiteY9" fmla="*/ 65267 h 64818"/>
              <a:gd name="connsiteX10" fmla="*/ 14868 w 57927"/>
              <a:gd name="connsiteY10" fmla="*/ 61563 h 64818"/>
              <a:gd name="connsiteX11" fmla="*/ 3973 w 57927"/>
              <a:gd name="connsiteY11" fmla="*/ 50584 h 64818"/>
              <a:gd name="connsiteX12" fmla="*/ 120 w 57927"/>
              <a:gd name="connsiteY12" fmla="*/ 32858 h 64818"/>
              <a:gd name="connsiteX13" fmla="*/ 4106 w 57927"/>
              <a:gd name="connsiteY13" fmla="*/ 14999 h 64818"/>
              <a:gd name="connsiteX14" fmla="*/ 15134 w 57927"/>
              <a:gd name="connsiteY14" fmla="*/ 4020 h 64818"/>
              <a:gd name="connsiteX15" fmla="*/ 30546 w 57927"/>
              <a:gd name="connsiteY15" fmla="*/ 448 h 64818"/>
              <a:gd name="connsiteX16" fmla="*/ 51006 w 57927"/>
              <a:gd name="connsiteY16" fmla="*/ 7459 h 64818"/>
              <a:gd name="connsiteX17" fmla="*/ 58048 w 57927"/>
              <a:gd name="connsiteY17" fmla="*/ 28095 h 64818"/>
              <a:gd name="connsiteX18" fmla="*/ 57782 w 57927"/>
              <a:gd name="connsiteY18" fmla="*/ 35636 h 64818"/>
              <a:gd name="connsiteX19" fmla="*/ 43035 w 57927"/>
              <a:gd name="connsiteY19" fmla="*/ 26244 h 64818"/>
              <a:gd name="connsiteX20" fmla="*/ 39580 w 57927"/>
              <a:gd name="connsiteY20" fmla="*/ 15925 h 64818"/>
              <a:gd name="connsiteX21" fmla="*/ 30546 w 57927"/>
              <a:gd name="connsiteY21" fmla="*/ 12618 h 64818"/>
              <a:gd name="connsiteX22" fmla="*/ 16595 w 57927"/>
              <a:gd name="connsiteY22" fmla="*/ 26244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587" y="36429"/>
                </a:moveTo>
                <a:lnTo>
                  <a:pt x="16197" y="36429"/>
                </a:lnTo>
                <a:cubicBezTo>
                  <a:pt x="16628" y="41820"/>
                  <a:pt x="18189" y="45755"/>
                  <a:pt x="20847" y="48203"/>
                </a:cubicBezTo>
                <a:cubicBezTo>
                  <a:pt x="23504" y="50683"/>
                  <a:pt x="27124" y="51906"/>
                  <a:pt x="31741" y="51906"/>
                </a:cubicBezTo>
                <a:cubicBezTo>
                  <a:pt x="35362" y="51906"/>
                  <a:pt x="38285" y="51245"/>
                  <a:pt x="40510" y="49922"/>
                </a:cubicBezTo>
                <a:cubicBezTo>
                  <a:pt x="42702" y="48599"/>
                  <a:pt x="44529" y="46582"/>
                  <a:pt x="45958" y="43837"/>
                </a:cubicBezTo>
                <a:lnTo>
                  <a:pt x="47153" y="43837"/>
                </a:lnTo>
                <a:lnTo>
                  <a:pt x="57517" y="50584"/>
                </a:lnTo>
                <a:cubicBezTo>
                  <a:pt x="55457" y="54916"/>
                  <a:pt x="52368" y="58454"/>
                  <a:pt x="48216" y="61166"/>
                </a:cubicBezTo>
                <a:cubicBezTo>
                  <a:pt x="44131" y="63911"/>
                  <a:pt x="38650" y="65267"/>
                  <a:pt x="31741" y="65267"/>
                </a:cubicBezTo>
                <a:cubicBezTo>
                  <a:pt x="25264" y="65267"/>
                  <a:pt x="19651" y="64043"/>
                  <a:pt x="14868" y="61563"/>
                </a:cubicBezTo>
                <a:cubicBezTo>
                  <a:pt x="10151" y="59116"/>
                  <a:pt x="6531" y="55445"/>
                  <a:pt x="3973" y="50584"/>
                </a:cubicBezTo>
                <a:cubicBezTo>
                  <a:pt x="1383" y="45755"/>
                  <a:pt x="120" y="39836"/>
                  <a:pt x="120" y="32858"/>
                </a:cubicBezTo>
                <a:cubicBezTo>
                  <a:pt x="120" y="25814"/>
                  <a:pt x="1449" y="19861"/>
                  <a:pt x="4106" y="14999"/>
                </a:cubicBezTo>
                <a:cubicBezTo>
                  <a:pt x="6830" y="10072"/>
                  <a:pt x="10517" y="6401"/>
                  <a:pt x="15134" y="4020"/>
                </a:cubicBezTo>
                <a:cubicBezTo>
                  <a:pt x="19717" y="1639"/>
                  <a:pt x="24866" y="448"/>
                  <a:pt x="30546" y="448"/>
                </a:cubicBezTo>
                <a:cubicBezTo>
                  <a:pt x="39481" y="448"/>
                  <a:pt x="46290" y="2796"/>
                  <a:pt x="51006" y="7459"/>
                </a:cubicBezTo>
                <a:cubicBezTo>
                  <a:pt x="55690" y="12155"/>
                  <a:pt x="58048" y="19034"/>
                  <a:pt x="58048" y="28095"/>
                </a:cubicBezTo>
                <a:cubicBezTo>
                  <a:pt x="58048" y="31370"/>
                  <a:pt x="57948" y="33883"/>
                  <a:pt x="57782" y="35636"/>
                </a:cubicBezTo>
                <a:close/>
                <a:moveTo>
                  <a:pt x="43035" y="26244"/>
                </a:moveTo>
                <a:cubicBezTo>
                  <a:pt x="42835" y="21481"/>
                  <a:pt x="41706" y="18042"/>
                  <a:pt x="39580" y="15925"/>
                </a:cubicBezTo>
                <a:cubicBezTo>
                  <a:pt x="37521" y="13743"/>
                  <a:pt x="34531" y="12618"/>
                  <a:pt x="30546" y="12618"/>
                </a:cubicBezTo>
                <a:cubicBezTo>
                  <a:pt x="22640" y="12618"/>
                  <a:pt x="17990" y="17182"/>
                  <a:pt x="16595" y="2624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56" name="Freeform: Shape 17555">
            <a:extLst>
              <a:ext uri="{FF2B5EF4-FFF2-40B4-BE49-F238E27FC236}">
                <a16:creationId xmlns:a16="http://schemas.microsoft.com/office/drawing/2014/main" id="{92EF0C64-A9C8-9B99-AFC8-3B77D6AACC11}"/>
              </a:ext>
            </a:extLst>
          </p:cNvPr>
          <p:cNvSpPr/>
          <p:nvPr/>
        </p:nvSpPr>
        <p:spPr>
          <a:xfrm>
            <a:off x="725571" y="3368026"/>
            <a:ext cx="39592" cy="63099"/>
          </a:xfrm>
          <a:custGeom>
            <a:avLst/>
            <a:gdLst>
              <a:gd name="connsiteX0" fmla="*/ 128 w 39592"/>
              <a:gd name="connsiteY0" fmla="*/ 63547 h 63099"/>
              <a:gd name="connsiteX1" fmla="*/ 128 w 39592"/>
              <a:gd name="connsiteY1" fmla="*/ 1110 h 63099"/>
              <a:gd name="connsiteX2" fmla="*/ 15407 w 39592"/>
              <a:gd name="connsiteY2" fmla="*/ 1110 h 63099"/>
              <a:gd name="connsiteX3" fmla="*/ 15407 w 39592"/>
              <a:gd name="connsiteY3" fmla="*/ 10370 h 63099"/>
              <a:gd name="connsiteX4" fmla="*/ 16603 w 39592"/>
              <a:gd name="connsiteY4" fmla="*/ 10634 h 63099"/>
              <a:gd name="connsiteX5" fmla="*/ 22582 w 39592"/>
              <a:gd name="connsiteY5" fmla="*/ 2962 h 63099"/>
              <a:gd name="connsiteX6" fmla="*/ 31616 w 39592"/>
              <a:gd name="connsiteY6" fmla="*/ 448 h 63099"/>
              <a:gd name="connsiteX7" fmla="*/ 39721 w 39592"/>
              <a:gd name="connsiteY7" fmla="*/ 2300 h 63099"/>
              <a:gd name="connsiteX8" fmla="*/ 37064 w 39592"/>
              <a:gd name="connsiteY8" fmla="*/ 15793 h 63099"/>
              <a:gd name="connsiteX9" fmla="*/ 35868 w 39592"/>
              <a:gd name="connsiteY9" fmla="*/ 16058 h 63099"/>
              <a:gd name="connsiteX10" fmla="*/ 32812 w 39592"/>
              <a:gd name="connsiteY10" fmla="*/ 15132 h 63099"/>
              <a:gd name="connsiteX11" fmla="*/ 29491 w 39592"/>
              <a:gd name="connsiteY11" fmla="*/ 14867 h 63099"/>
              <a:gd name="connsiteX12" fmla="*/ 19393 w 39592"/>
              <a:gd name="connsiteY12" fmla="*/ 19497 h 63099"/>
              <a:gd name="connsiteX13" fmla="*/ 15939 w 39592"/>
              <a:gd name="connsiteY13" fmla="*/ 34313 h 63099"/>
              <a:gd name="connsiteX14" fmla="*/ 15939 w 39592"/>
              <a:gd name="connsiteY14" fmla="*/ 63547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128" y="63547"/>
                </a:moveTo>
                <a:lnTo>
                  <a:pt x="128" y="1110"/>
                </a:lnTo>
                <a:lnTo>
                  <a:pt x="15407" y="1110"/>
                </a:lnTo>
                <a:lnTo>
                  <a:pt x="15407" y="10370"/>
                </a:lnTo>
                <a:lnTo>
                  <a:pt x="16603" y="10634"/>
                </a:lnTo>
                <a:cubicBezTo>
                  <a:pt x="18098" y="7129"/>
                  <a:pt x="20091" y="4549"/>
                  <a:pt x="22582" y="2962"/>
                </a:cubicBezTo>
                <a:cubicBezTo>
                  <a:pt x="25040" y="1308"/>
                  <a:pt x="28063" y="448"/>
                  <a:pt x="31616" y="448"/>
                </a:cubicBezTo>
                <a:cubicBezTo>
                  <a:pt x="35137" y="448"/>
                  <a:pt x="37861" y="1077"/>
                  <a:pt x="39721" y="2300"/>
                </a:cubicBezTo>
                <a:lnTo>
                  <a:pt x="37064" y="15793"/>
                </a:lnTo>
                <a:lnTo>
                  <a:pt x="35868" y="16058"/>
                </a:lnTo>
                <a:cubicBezTo>
                  <a:pt x="34805" y="15628"/>
                  <a:pt x="33776" y="15330"/>
                  <a:pt x="32812" y="15132"/>
                </a:cubicBezTo>
                <a:cubicBezTo>
                  <a:pt x="31915" y="14966"/>
                  <a:pt x="30819" y="14867"/>
                  <a:pt x="29491" y="14867"/>
                </a:cubicBezTo>
                <a:cubicBezTo>
                  <a:pt x="25040" y="14867"/>
                  <a:pt x="21685" y="16421"/>
                  <a:pt x="19393" y="19497"/>
                </a:cubicBezTo>
                <a:cubicBezTo>
                  <a:pt x="17068" y="22606"/>
                  <a:pt x="15939" y="27533"/>
                  <a:pt x="15939" y="34313"/>
                </a:cubicBezTo>
                <a:lnTo>
                  <a:pt x="15939" y="63547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57" name="Freeform: Shape 17556">
            <a:extLst>
              <a:ext uri="{FF2B5EF4-FFF2-40B4-BE49-F238E27FC236}">
                <a16:creationId xmlns:a16="http://schemas.microsoft.com/office/drawing/2014/main" id="{FEF2338C-5638-281C-9B30-C1EB0F1897C6}"/>
              </a:ext>
            </a:extLst>
          </p:cNvPr>
          <p:cNvSpPr/>
          <p:nvPr/>
        </p:nvSpPr>
        <p:spPr>
          <a:xfrm>
            <a:off x="771324" y="3367497"/>
            <a:ext cx="57927" cy="64818"/>
          </a:xfrm>
          <a:custGeom>
            <a:avLst/>
            <a:gdLst>
              <a:gd name="connsiteX0" fmla="*/ 56600 w 57927"/>
              <a:gd name="connsiteY0" fmla="*/ 36429 h 64818"/>
              <a:gd name="connsiteX1" fmla="*/ 16210 w 57927"/>
              <a:gd name="connsiteY1" fmla="*/ 36429 h 64818"/>
              <a:gd name="connsiteX2" fmla="*/ 20861 w 57927"/>
              <a:gd name="connsiteY2" fmla="*/ 48203 h 64818"/>
              <a:gd name="connsiteX3" fmla="*/ 31755 w 57927"/>
              <a:gd name="connsiteY3" fmla="*/ 51906 h 64818"/>
              <a:gd name="connsiteX4" fmla="*/ 40524 w 57927"/>
              <a:gd name="connsiteY4" fmla="*/ 49922 h 64818"/>
              <a:gd name="connsiteX5" fmla="*/ 45971 w 57927"/>
              <a:gd name="connsiteY5" fmla="*/ 43837 h 64818"/>
              <a:gd name="connsiteX6" fmla="*/ 47167 w 57927"/>
              <a:gd name="connsiteY6" fmla="*/ 43837 h 64818"/>
              <a:gd name="connsiteX7" fmla="*/ 57530 w 57927"/>
              <a:gd name="connsiteY7" fmla="*/ 50584 h 64818"/>
              <a:gd name="connsiteX8" fmla="*/ 48230 w 57927"/>
              <a:gd name="connsiteY8" fmla="*/ 61166 h 64818"/>
              <a:gd name="connsiteX9" fmla="*/ 31755 w 57927"/>
              <a:gd name="connsiteY9" fmla="*/ 65267 h 64818"/>
              <a:gd name="connsiteX10" fmla="*/ 14882 w 57927"/>
              <a:gd name="connsiteY10" fmla="*/ 61563 h 64818"/>
              <a:gd name="connsiteX11" fmla="*/ 3987 w 57927"/>
              <a:gd name="connsiteY11" fmla="*/ 50584 h 64818"/>
              <a:gd name="connsiteX12" fmla="*/ 134 w 57927"/>
              <a:gd name="connsiteY12" fmla="*/ 32858 h 64818"/>
              <a:gd name="connsiteX13" fmla="*/ 4120 w 57927"/>
              <a:gd name="connsiteY13" fmla="*/ 14999 h 64818"/>
              <a:gd name="connsiteX14" fmla="*/ 15148 w 57927"/>
              <a:gd name="connsiteY14" fmla="*/ 4020 h 64818"/>
              <a:gd name="connsiteX15" fmla="*/ 30559 w 57927"/>
              <a:gd name="connsiteY15" fmla="*/ 448 h 64818"/>
              <a:gd name="connsiteX16" fmla="*/ 51020 w 57927"/>
              <a:gd name="connsiteY16" fmla="*/ 7459 h 64818"/>
              <a:gd name="connsiteX17" fmla="*/ 58062 w 57927"/>
              <a:gd name="connsiteY17" fmla="*/ 28095 h 64818"/>
              <a:gd name="connsiteX18" fmla="*/ 57796 w 57927"/>
              <a:gd name="connsiteY18" fmla="*/ 35636 h 64818"/>
              <a:gd name="connsiteX19" fmla="*/ 43048 w 57927"/>
              <a:gd name="connsiteY19" fmla="*/ 26244 h 64818"/>
              <a:gd name="connsiteX20" fmla="*/ 39594 w 57927"/>
              <a:gd name="connsiteY20" fmla="*/ 15925 h 64818"/>
              <a:gd name="connsiteX21" fmla="*/ 30559 w 57927"/>
              <a:gd name="connsiteY21" fmla="*/ 12618 h 64818"/>
              <a:gd name="connsiteX22" fmla="*/ 16609 w 57927"/>
              <a:gd name="connsiteY22" fmla="*/ 26244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600" y="36429"/>
                </a:moveTo>
                <a:lnTo>
                  <a:pt x="16210" y="36429"/>
                </a:lnTo>
                <a:cubicBezTo>
                  <a:pt x="16642" y="41820"/>
                  <a:pt x="18203" y="45755"/>
                  <a:pt x="20861" y="48203"/>
                </a:cubicBezTo>
                <a:cubicBezTo>
                  <a:pt x="23518" y="50683"/>
                  <a:pt x="27138" y="51906"/>
                  <a:pt x="31755" y="51906"/>
                </a:cubicBezTo>
                <a:cubicBezTo>
                  <a:pt x="35376" y="51906"/>
                  <a:pt x="38299" y="51245"/>
                  <a:pt x="40524" y="49922"/>
                </a:cubicBezTo>
                <a:cubicBezTo>
                  <a:pt x="42716" y="48599"/>
                  <a:pt x="44543" y="46582"/>
                  <a:pt x="45971" y="43837"/>
                </a:cubicBezTo>
                <a:lnTo>
                  <a:pt x="47167" y="43837"/>
                </a:lnTo>
                <a:lnTo>
                  <a:pt x="57530" y="50584"/>
                </a:lnTo>
                <a:cubicBezTo>
                  <a:pt x="55471" y="54916"/>
                  <a:pt x="52382" y="58454"/>
                  <a:pt x="48230" y="61166"/>
                </a:cubicBezTo>
                <a:cubicBezTo>
                  <a:pt x="44145" y="63911"/>
                  <a:pt x="38664" y="65267"/>
                  <a:pt x="31755" y="65267"/>
                </a:cubicBezTo>
                <a:cubicBezTo>
                  <a:pt x="25278" y="65267"/>
                  <a:pt x="19665" y="64043"/>
                  <a:pt x="14882" y="61563"/>
                </a:cubicBezTo>
                <a:cubicBezTo>
                  <a:pt x="10165" y="59116"/>
                  <a:pt x="6545" y="55445"/>
                  <a:pt x="3987" y="50584"/>
                </a:cubicBezTo>
                <a:cubicBezTo>
                  <a:pt x="1396" y="45755"/>
                  <a:pt x="134" y="39836"/>
                  <a:pt x="134" y="32858"/>
                </a:cubicBezTo>
                <a:cubicBezTo>
                  <a:pt x="134" y="25814"/>
                  <a:pt x="1463" y="19861"/>
                  <a:pt x="4120" y="14999"/>
                </a:cubicBezTo>
                <a:cubicBezTo>
                  <a:pt x="6844" y="10072"/>
                  <a:pt x="10531" y="6401"/>
                  <a:pt x="15148" y="4020"/>
                </a:cubicBezTo>
                <a:cubicBezTo>
                  <a:pt x="19731" y="1639"/>
                  <a:pt x="24880" y="448"/>
                  <a:pt x="30559" y="448"/>
                </a:cubicBezTo>
                <a:cubicBezTo>
                  <a:pt x="39494" y="448"/>
                  <a:pt x="46304" y="2796"/>
                  <a:pt x="51020" y="7459"/>
                </a:cubicBezTo>
                <a:cubicBezTo>
                  <a:pt x="55704" y="12155"/>
                  <a:pt x="58062" y="19034"/>
                  <a:pt x="58062" y="28095"/>
                </a:cubicBezTo>
                <a:cubicBezTo>
                  <a:pt x="58062" y="31370"/>
                  <a:pt x="57962" y="33883"/>
                  <a:pt x="57796" y="35636"/>
                </a:cubicBezTo>
                <a:close/>
                <a:moveTo>
                  <a:pt x="43048" y="26244"/>
                </a:moveTo>
                <a:cubicBezTo>
                  <a:pt x="42849" y="21481"/>
                  <a:pt x="41720" y="18042"/>
                  <a:pt x="39594" y="15925"/>
                </a:cubicBezTo>
                <a:cubicBezTo>
                  <a:pt x="37535" y="13743"/>
                  <a:pt x="34545" y="12618"/>
                  <a:pt x="30559" y="12618"/>
                </a:cubicBezTo>
                <a:cubicBezTo>
                  <a:pt x="22654" y="12618"/>
                  <a:pt x="18004" y="17182"/>
                  <a:pt x="16609" y="2624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58" name="Freeform: Shape 17557">
            <a:extLst>
              <a:ext uri="{FF2B5EF4-FFF2-40B4-BE49-F238E27FC236}">
                <a16:creationId xmlns:a16="http://schemas.microsoft.com/office/drawing/2014/main" id="{9BB04446-F698-8E6B-3EA7-0532B585F5FB}"/>
              </a:ext>
            </a:extLst>
          </p:cNvPr>
          <p:cNvSpPr/>
          <p:nvPr/>
        </p:nvSpPr>
        <p:spPr>
          <a:xfrm>
            <a:off x="842973" y="3367497"/>
            <a:ext cx="56333" cy="63628"/>
          </a:xfrm>
          <a:custGeom>
            <a:avLst/>
            <a:gdLst>
              <a:gd name="connsiteX0" fmla="*/ 142 w 56333"/>
              <a:gd name="connsiteY0" fmla="*/ 64077 h 63628"/>
              <a:gd name="connsiteX1" fmla="*/ 142 w 56333"/>
              <a:gd name="connsiteY1" fmla="*/ 1639 h 63628"/>
              <a:gd name="connsiteX2" fmla="*/ 15288 w 56333"/>
              <a:gd name="connsiteY2" fmla="*/ 1639 h 63628"/>
              <a:gd name="connsiteX3" fmla="*/ 15288 w 56333"/>
              <a:gd name="connsiteY3" fmla="*/ 10766 h 63628"/>
              <a:gd name="connsiteX4" fmla="*/ 16484 w 56333"/>
              <a:gd name="connsiteY4" fmla="*/ 11031 h 63628"/>
              <a:gd name="connsiteX5" fmla="*/ 35483 w 56333"/>
              <a:gd name="connsiteY5" fmla="*/ 448 h 63628"/>
              <a:gd name="connsiteX6" fmla="*/ 51427 w 56333"/>
              <a:gd name="connsiteY6" fmla="*/ 6401 h 63628"/>
              <a:gd name="connsiteX7" fmla="*/ 56475 w 56333"/>
              <a:gd name="connsiteY7" fmla="*/ 23466 h 63628"/>
              <a:gd name="connsiteX8" fmla="*/ 56475 w 56333"/>
              <a:gd name="connsiteY8" fmla="*/ 64077 h 63628"/>
              <a:gd name="connsiteX9" fmla="*/ 40798 w 56333"/>
              <a:gd name="connsiteY9" fmla="*/ 64077 h 63628"/>
              <a:gd name="connsiteX10" fmla="*/ 40798 w 56333"/>
              <a:gd name="connsiteY10" fmla="*/ 25450 h 63628"/>
              <a:gd name="connsiteX11" fmla="*/ 38273 w 56333"/>
              <a:gd name="connsiteY11" fmla="*/ 16455 h 63628"/>
              <a:gd name="connsiteX12" fmla="*/ 30302 w 56333"/>
              <a:gd name="connsiteY12" fmla="*/ 13677 h 63628"/>
              <a:gd name="connsiteX13" fmla="*/ 19673 w 56333"/>
              <a:gd name="connsiteY13" fmla="*/ 18042 h 63628"/>
              <a:gd name="connsiteX14" fmla="*/ 15953 w 56333"/>
              <a:gd name="connsiteY14" fmla="*/ 31667 h 63628"/>
              <a:gd name="connsiteX15" fmla="*/ 15953 w 56333"/>
              <a:gd name="connsiteY15" fmla="*/ 64077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142" y="64077"/>
                </a:moveTo>
                <a:lnTo>
                  <a:pt x="142" y="1639"/>
                </a:lnTo>
                <a:lnTo>
                  <a:pt x="15288" y="1639"/>
                </a:lnTo>
                <a:lnTo>
                  <a:pt x="15288" y="10766"/>
                </a:lnTo>
                <a:lnTo>
                  <a:pt x="16484" y="11031"/>
                </a:lnTo>
                <a:cubicBezTo>
                  <a:pt x="20370" y="3987"/>
                  <a:pt x="26714" y="448"/>
                  <a:pt x="35483" y="448"/>
                </a:cubicBezTo>
                <a:cubicBezTo>
                  <a:pt x="42724" y="448"/>
                  <a:pt x="48039" y="2433"/>
                  <a:pt x="51427" y="6401"/>
                </a:cubicBezTo>
                <a:cubicBezTo>
                  <a:pt x="54781" y="10303"/>
                  <a:pt x="56475" y="15992"/>
                  <a:pt x="56475" y="23466"/>
                </a:cubicBezTo>
                <a:lnTo>
                  <a:pt x="56475" y="64077"/>
                </a:lnTo>
                <a:lnTo>
                  <a:pt x="40798" y="64077"/>
                </a:lnTo>
                <a:lnTo>
                  <a:pt x="40798" y="25450"/>
                </a:lnTo>
                <a:cubicBezTo>
                  <a:pt x="40798" y="21217"/>
                  <a:pt x="39934" y="18240"/>
                  <a:pt x="38273" y="16455"/>
                </a:cubicBezTo>
                <a:cubicBezTo>
                  <a:pt x="36579" y="14603"/>
                  <a:pt x="33922" y="13677"/>
                  <a:pt x="30302" y="13677"/>
                </a:cubicBezTo>
                <a:cubicBezTo>
                  <a:pt x="25784" y="13677"/>
                  <a:pt x="22230" y="15132"/>
                  <a:pt x="19673" y="18042"/>
                </a:cubicBezTo>
                <a:cubicBezTo>
                  <a:pt x="17182" y="20952"/>
                  <a:pt x="15953" y="25516"/>
                  <a:pt x="15953" y="31667"/>
                </a:cubicBezTo>
                <a:lnTo>
                  <a:pt x="15953" y="64077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59" name="Freeform: Shape 17558">
            <a:extLst>
              <a:ext uri="{FF2B5EF4-FFF2-40B4-BE49-F238E27FC236}">
                <a16:creationId xmlns:a16="http://schemas.microsoft.com/office/drawing/2014/main" id="{ACD74A0B-0A99-87F9-494A-99BF8818867C}"/>
              </a:ext>
            </a:extLst>
          </p:cNvPr>
          <p:cNvSpPr/>
          <p:nvPr/>
        </p:nvSpPr>
        <p:spPr>
          <a:xfrm>
            <a:off x="909292" y="3353872"/>
            <a:ext cx="45571" cy="78443"/>
          </a:xfrm>
          <a:custGeom>
            <a:avLst/>
            <a:gdLst>
              <a:gd name="connsiteX0" fmla="*/ 41604 w 45571"/>
              <a:gd name="connsiteY0" fmla="*/ 62754 h 78443"/>
              <a:gd name="connsiteX1" fmla="*/ 45722 w 45571"/>
              <a:gd name="connsiteY1" fmla="*/ 74395 h 78443"/>
              <a:gd name="connsiteX2" fmla="*/ 39212 w 45571"/>
              <a:gd name="connsiteY2" fmla="*/ 77702 h 78443"/>
              <a:gd name="connsiteX3" fmla="*/ 30443 w 45571"/>
              <a:gd name="connsiteY3" fmla="*/ 78892 h 78443"/>
              <a:gd name="connsiteX4" fmla="*/ 15031 w 45571"/>
              <a:gd name="connsiteY4" fmla="*/ 73336 h 78443"/>
              <a:gd name="connsiteX5" fmla="*/ 9717 w 45571"/>
              <a:gd name="connsiteY5" fmla="*/ 57330 h 78443"/>
              <a:gd name="connsiteX6" fmla="*/ 9717 w 45571"/>
              <a:gd name="connsiteY6" fmla="*/ 27566 h 78443"/>
              <a:gd name="connsiteX7" fmla="*/ 151 w 45571"/>
              <a:gd name="connsiteY7" fmla="*/ 27566 h 78443"/>
              <a:gd name="connsiteX8" fmla="*/ 151 w 45571"/>
              <a:gd name="connsiteY8" fmla="*/ 15132 h 78443"/>
              <a:gd name="connsiteX9" fmla="*/ 9717 w 45571"/>
              <a:gd name="connsiteY9" fmla="*/ 15132 h 78443"/>
              <a:gd name="connsiteX10" fmla="*/ 9717 w 45571"/>
              <a:gd name="connsiteY10" fmla="*/ 2962 h 78443"/>
              <a:gd name="connsiteX11" fmla="*/ 25527 w 45571"/>
              <a:gd name="connsiteY11" fmla="*/ 448 h 78443"/>
              <a:gd name="connsiteX12" fmla="*/ 25527 w 45571"/>
              <a:gd name="connsiteY12" fmla="*/ 15132 h 78443"/>
              <a:gd name="connsiteX13" fmla="*/ 43331 w 45571"/>
              <a:gd name="connsiteY13" fmla="*/ 15132 h 78443"/>
              <a:gd name="connsiteX14" fmla="*/ 43331 w 45571"/>
              <a:gd name="connsiteY14" fmla="*/ 27566 h 78443"/>
              <a:gd name="connsiteX15" fmla="*/ 25527 w 45571"/>
              <a:gd name="connsiteY15" fmla="*/ 27566 h 78443"/>
              <a:gd name="connsiteX16" fmla="*/ 25527 w 45571"/>
              <a:gd name="connsiteY16" fmla="*/ 56140 h 78443"/>
              <a:gd name="connsiteX17" fmla="*/ 27387 w 45571"/>
              <a:gd name="connsiteY17" fmla="*/ 63018 h 78443"/>
              <a:gd name="connsiteX18" fmla="*/ 33100 w 45571"/>
              <a:gd name="connsiteY18" fmla="*/ 65135 h 78443"/>
              <a:gd name="connsiteX19" fmla="*/ 40408 w 45571"/>
              <a:gd name="connsiteY19" fmla="*/ 62754 h 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71" h="78443">
                <a:moveTo>
                  <a:pt x="41604" y="62754"/>
                </a:moveTo>
                <a:lnTo>
                  <a:pt x="45722" y="74395"/>
                </a:lnTo>
                <a:cubicBezTo>
                  <a:pt x="43929" y="75817"/>
                  <a:pt x="41770" y="76908"/>
                  <a:pt x="39212" y="77702"/>
                </a:cubicBezTo>
                <a:cubicBezTo>
                  <a:pt x="36621" y="78495"/>
                  <a:pt x="33698" y="78892"/>
                  <a:pt x="30443" y="78892"/>
                </a:cubicBezTo>
                <a:cubicBezTo>
                  <a:pt x="23700" y="78892"/>
                  <a:pt x="18552" y="77040"/>
                  <a:pt x="15031" y="73336"/>
                </a:cubicBezTo>
                <a:cubicBezTo>
                  <a:pt x="11477" y="69632"/>
                  <a:pt x="9717" y="64308"/>
                  <a:pt x="9717" y="57330"/>
                </a:cubicBezTo>
                <a:lnTo>
                  <a:pt x="9717" y="27566"/>
                </a:lnTo>
                <a:lnTo>
                  <a:pt x="151" y="27566"/>
                </a:lnTo>
                <a:lnTo>
                  <a:pt x="151" y="15132"/>
                </a:lnTo>
                <a:lnTo>
                  <a:pt x="9717" y="15132"/>
                </a:lnTo>
                <a:lnTo>
                  <a:pt x="9717" y="2962"/>
                </a:lnTo>
                <a:lnTo>
                  <a:pt x="25527" y="448"/>
                </a:lnTo>
                <a:lnTo>
                  <a:pt x="25527" y="15132"/>
                </a:lnTo>
                <a:lnTo>
                  <a:pt x="43331" y="15132"/>
                </a:lnTo>
                <a:lnTo>
                  <a:pt x="43331" y="27566"/>
                </a:lnTo>
                <a:lnTo>
                  <a:pt x="25527" y="27566"/>
                </a:lnTo>
                <a:lnTo>
                  <a:pt x="25527" y="56140"/>
                </a:lnTo>
                <a:cubicBezTo>
                  <a:pt x="25527" y="59248"/>
                  <a:pt x="26125" y="61530"/>
                  <a:pt x="27387" y="63018"/>
                </a:cubicBezTo>
                <a:cubicBezTo>
                  <a:pt x="28716" y="64440"/>
                  <a:pt x="30609" y="65135"/>
                  <a:pt x="33100" y="65135"/>
                </a:cubicBezTo>
                <a:cubicBezTo>
                  <a:pt x="35824" y="65135"/>
                  <a:pt x="38282" y="64341"/>
                  <a:pt x="40408" y="6275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60" name="Freeform: Shape 17559">
            <a:extLst>
              <a:ext uri="{FF2B5EF4-FFF2-40B4-BE49-F238E27FC236}">
                <a16:creationId xmlns:a16="http://schemas.microsoft.com/office/drawing/2014/main" id="{71267FC1-AF08-48FB-DEA8-9D4FC28A5C80}"/>
              </a:ext>
            </a:extLst>
          </p:cNvPr>
          <p:cNvSpPr/>
          <p:nvPr/>
        </p:nvSpPr>
        <p:spPr>
          <a:xfrm>
            <a:off x="985779" y="3342363"/>
            <a:ext cx="46235" cy="88762"/>
          </a:xfrm>
          <a:custGeom>
            <a:avLst/>
            <a:gdLst>
              <a:gd name="connsiteX0" fmla="*/ 9062 w 46235"/>
              <a:gd name="connsiteY0" fmla="*/ 89211 h 88762"/>
              <a:gd name="connsiteX1" fmla="*/ 9062 w 46235"/>
              <a:gd name="connsiteY1" fmla="*/ 39075 h 88762"/>
              <a:gd name="connsiteX2" fmla="*/ 160 w 46235"/>
              <a:gd name="connsiteY2" fmla="*/ 39075 h 88762"/>
              <a:gd name="connsiteX3" fmla="*/ 160 w 46235"/>
              <a:gd name="connsiteY3" fmla="*/ 26641 h 88762"/>
              <a:gd name="connsiteX4" fmla="*/ 9062 w 46235"/>
              <a:gd name="connsiteY4" fmla="*/ 26641 h 88762"/>
              <a:gd name="connsiteX5" fmla="*/ 7999 w 46235"/>
              <a:gd name="connsiteY5" fmla="*/ 19233 h 88762"/>
              <a:gd name="connsiteX6" fmla="*/ 10656 w 46235"/>
              <a:gd name="connsiteY6" fmla="*/ 9047 h 88762"/>
              <a:gd name="connsiteX7" fmla="*/ 18628 w 46235"/>
              <a:gd name="connsiteY7" fmla="*/ 2697 h 88762"/>
              <a:gd name="connsiteX8" fmla="*/ 30851 w 46235"/>
              <a:gd name="connsiteY8" fmla="*/ 448 h 88762"/>
              <a:gd name="connsiteX9" fmla="*/ 46396 w 46235"/>
              <a:gd name="connsiteY9" fmla="*/ 4020 h 88762"/>
              <a:gd name="connsiteX10" fmla="*/ 42675 w 46235"/>
              <a:gd name="connsiteY10" fmla="*/ 15529 h 88762"/>
              <a:gd name="connsiteX11" fmla="*/ 41480 w 46235"/>
              <a:gd name="connsiteY11" fmla="*/ 15793 h 88762"/>
              <a:gd name="connsiteX12" fmla="*/ 32445 w 46235"/>
              <a:gd name="connsiteY12" fmla="*/ 13280 h 88762"/>
              <a:gd name="connsiteX13" fmla="*/ 25935 w 46235"/>
              <a:gd name="connsiteY13" fmla="*/ 15397 h 88762"/>
              <a:gd name="connsiteX14" fmla="*/ 23809 w 46235"/>
              <a:gd name="connsiteY14" fmla="*/ 20952 h 88762"/>
              <a:gd name="connsiteX15" fmla="*/ 23942 w 46235"/>
              <a:gd name="connsiteY15" fmla="*/ 23863 h 88762"/>
              <a:gd name="connsiteX16" fmla="*/ 24739 w 46235"/>
              <a:gd name="connsiteY16" fmla="*/ 26641 h 88762"/>
              <a:gd name="connsiteX17" fmla="*/ 42675 w 46235"/>
              <a:gd name="connsiteY17" fmla="*/ 26641 h 88762"/>
              <a:gd name="connsiteX18" fmla="*/ 42675 w 46235"/>
              <a:gd name="connsiteY18" fmla="*/ 39075 h 88762"/>
              <a:gd name="connsiteX19" fmla="*/ 24739 w 46235"/>
              <a:gd name="connsiteY19" fmla="*/ 39075 h 88762"/>
              <a:gd name="connsiteX20" fmla="*/ 24739 w 46235"/>
              <a:gd name="connsiteY20" fmla="*/ 89211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235" h="88762">
                <a:moveTo>
                  <a:pt x="9062" y="89211"/>
                </a:moveTo>
                <a:lnTo>
                  <a:pt x="9062" y="39075"/>
                </a:lnTo>
                <a:lnTo>
                  <a:pt x="160" y="39075"/>
                </a:lnTo>
                <a:lnTo>
                  <a:pt x="160" y="26641"/>
                </a:lnTo>
                <a:lnTo>
                  <a:pt x="9062" y="26641"/>
                </a:lnTo>
                <a:cubicBezTo>
                  <a:pt x="8331" y="23995"/>
                  <a:pt x="7999" y="21548"/>
                  <a:pt x="7999" y="19233"/>
                </a:cubicBezTo>
                <a:cubicBezTo>
                  <a:pt x="7999" y="15264"/>
                  <a:pt x="8862" y="11891"/>
                  <a:pt x="10656" y="9047"/>
                </a:cubicBezTo>
                <a:cubicBezTo>
                  <a:pt x="12516" y="6236"/>
                  <a:pt x="15173" y="4119"/>
                  <a:pt x="18628" y="2697"/>
                </a:cubicBezTo>
                <a:cubicBezTo>
                  <a:pt x="22082" y="1209"/>
                  <a:pt x="26134" y="448"/>
                  <a:pt x="30851" y="448"/>
                </a:cubicBezTo>
                <a:cubicBezTo>
                  <a:pt x="37760" y="448"/>
                  <a:pt x="42941" y="1639"/>
                  <a:pt x="46396" y="4020"/>
                </a:cubicBezTo>
                <a:lnTo>
                  <a:pt x="42675" y="15529"/>
                </a:lnTo>
                <a:lnTo>
                  <a:pt x="41480" y="15793"/>
                </a:lnTo>
                <a:cubicBezTo>
                  <a:pt x="39088" y="14140"/>
                  <a:pt x="36066" y="13280"/>
                  <a:pt x="32445" y="13280"/>
                </a:cubicBezTo>
                <a:cubicBezTo>
                  <a:pt x="29589" y="13280"/>
                  <a:pt x="27430" y="14008"/>
                  <a:pt x="25935" y="15397"/>
                </a:cubicBezTo>
                <a:cubicBezTo>
                  <a:pt x="24507" y="16719"/>
                  <a:pt x="23809" y="18571"/>
                  <a:pt x="23809" y="20952"/>
                </a:cubicBezTo>
                <a:cubicBezTo>
                  <a:pt x="23809" y="22011"/>
                  <a:pt x="23842" y="23003"/>
                  <a:pt x="23942" y="23863"/>
                </a:cubicBezTo>
                <a:cubicBezTo>
                  <a:pt x="24108" y="24656"/>
                  <a:pt x="24374" y="25582"/>
                  <a:pt x="24739" y="26641"/>
                </a:cubicBezTo>
                <a:lnTo>
                  <a:pt x="42675" y="26641"/>
                </a:lnTo>
                <a:lnTo>
                  <a:pt x="42675" y="39075"/>
                </a:lnTo>
                <a:lnTo>
                  <a:pt x="24739" y="39075"/>
                </a:lnTo>
                <a:lnTo>
                  <a:pt x="24739" y="8921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61" name="Freeform: Shape 17560">
            <a:extLst>
              <a:ext uri="{FF2B5EF4-FFF2-40B4-BE49-F238E27FC236}">
                <a16:creationId xmlns:a16="http://schemas.microsoft.com/office/drawing/2014/main" id="{98028095-972E-662E-E29F-91C9FEB36581}"/>
              </a:ext>
            </a:extLst>
          </p:cNvPr>
          <p:cNvSpPr/>
          <p:nvPr/>
        </p:nvSpPr>
        <p:spPr>
          <a:xfrm>
            <a:off x="1033716" y="3367497"/>
            <a:ext cx="60186" cy="64818"/>
          </a:xfrm>
          <a:custGeom>
            <a:avLst/>
            <a:gdLst>
              <a:gd name="connsiteX0" fmla="*/ 19829 w 60186"/>
              <a:gd name="connsiteY0" fmla="*/ 65267 h 64818"/>
              <a:gd name="connsiteX1" fmla="*/ 9332 w 60186"/>
              <a:gd name="connsiteY1" fmla="*/ 63151 h 64818"/>
              <a:gd name="connsiteX2" fmla="*/ 2557 w 60186"/>
              <a:gd name="connsiteY2" fmla="*/ 56669 h 64818"/>
              <a:gd name="connsiteX3" fmla="*/ 165 w 60186"/>
              <a:gd name="connsiteY3" fmla="*/ 46351 h 64818"/>
              <a:gd name="connsiteX4" fmla="*/ 2557 w 60186"/>
              <a:gd name="connsiteY4" fmla="*/ 37091 h 64818"/>
              <a:gd name="connsiteX5" fmla="*/ 9864 w 60186"/>
              <a:gd name="connsiteY5" fmla="*/ 30873 h 64818"/>
              <a:gd name="connsiteX6" fmla="*/ 23017 w 60186"/>
              <a:gd name="connsiteY6" fmla="*/ 27037 h 64818"/>
              <a:gd name="connsiteX7" fmla="*/ 31653 w 60186"/>
              <a:gd name="connsiteY7" fmla="*/ 25185 h 64818"/>
              <a:gd name="connsiteX8" fmla="*/ 35506 w 60186"/>
              <a:gd name="connsiteY8" fmla="*/ 22672 h 64818"/>
              <a:gd name="connsiteX9" fmla="*/ 36569 w 60186"/>
              <a:gd name="connsiteY9" fmla="*/ 19232 h 64818"/>
              <a:gd name="connsiteX10" fmla="*/ 34443 w 60186"/>
              <a:gd name="connsiteY10" fmla="*/ 14603 h 64818"/>
              <a:gd name="connsiteX11" fmla="*/ 27535 w 60186"/>
              <a:gd name="connsiteY11" fmla="*/ 13015 h 64818"/>
              <a:gd name="connsiteX12" fmla="*/ 17437 w 60186"/>
              <a:gd name="connsiteY12" fmla="*/ 15396 h 64818"/>
              <a:gd name="connsiteX13" fmla="*/ 9332 w 60186"/>
              <a:gd name="connsiteY13" fmla="*/ 21481 h 64818"/>
              <a:gd name="connsiteX14" fmla="*/ 8137 w 60186"/>
              <a:gd name="connsiteY14" fmla="*/ 21481 h 64818"/>
              <a:gd name="connsiteX15" fmla="*/ 1627 w 60186"/>
              <a:gd name="connsiteY15" fmla="*/ 11560 h 64818"/>
              <a:gd name="connsiteX16" fmla="*/ 13186 w 60186"/>
              <a:gd name="connsiteY16" fmla="*/ 3358 h 64818"/>
              <a:gd name="connsiteX17" fmla="*/ 28332 w 60186"/>
              <a:gd name="connsiteY17" fmla="*/ 448 h 64818"/>
              <a:gd name="connsiteX18" fmla="*/ 46268 w 60186"/>
              <a:gd name="connsiteY18" fmla="*/ 5740 h 64818"/>
              <a:gd name="connsiteX19" fmla="*/ 51848 w 60186"/>
              <a:gd name="connsiteY19" fmla="*/ 20688 h 64818"/>
              <a:gd name="connsiteX20" fmla="*/ 51848 w 60186"/>
              <a:gd name="connsiteY20" fmla="*/ 47806 h 64818"/>
              <a:gd name="connsiteX21" fmla="*/ 55568 w 60186"/>
              <a:gd name="connsiteY21" fmla="*/ 51906 h 64818"/>
              <a:gd name="connsiteX22" fmla="*/ 58358 w 60186"/>
              <a:gd name="connsiteY22" fmla="*/ 51510 h 64818"/>
              <a:gd name="connsiteX23" fmla="*/ 59156 w 60186"/>
              <a:gd name="connsiteY23" fmla="*/ 51642 h 64818"/>
              <a:gd name="connsiteX24" fmla="*/ 60351 w 60186"/>
              <a:gd name="connsiteY24" fmla="*/ 62621 h 64818"/>
              <a:gd name="connsiteX25" fmla="*/ 56631 w 60186"/>
              <a:gd name="connsiteY25" fmla="*/ 63944 h 64818"/>
              <a:gd name="connsiteX26" fmla="*/ 51583 w 60186"/>
              <a:gd name="connsiteY26" fmla="*/ 64473 h 64818"/>
              <a:gd name="connsiteX27" fmla="*/ 42681 w 60186"/>
              <a:gd name="connsiteY27" fmla="*/ 62357 h 64818"/>
              <a:gd name="connsiteX28" fmla="*/ 38163 w 60186"/>
              <a:gd name="connsiteY28" fmla="*/ 55610 h 64818"/>
              <a:gd name="connsiteX29" fmla="*/ 36968 w 60186"/>
              <a:gd name="connsiteY29" fmla="*/ 55478 h 64818"/>
              <a:gd name="connsiteX30" fmla="*/ 19829 w 60186"/>
              <a:gd name="connsiteY30" fmla="*/ 65267 h 64818"/>
              <a:gd name="connsiteX31" fmla="*/ 24877 w 60186"/>
              <a:gd name="connsiteY31" fmla="*/ 53494 h 64818"/>
              <a:gd name="connsiteX32" fmla="*/ 33513 w 60186"/>
              <a:gd name="connsiteY32" fmla="*/ 49922 h 64818"/>
              <a:gd name="connsiteX33" fmla="*/ 36835 w 60186"/>
              <a:gd name="connsiteY33" fmla="*/ 39736 h 64818"/>
              <a:gd name="connsiteX34" fmla="*/ 36835 w 60186"/>
              <a:gd name="connsiteY34" fmla="*/ 33387 h 64818"/>
              <a:gd name="connsiteX35" fmla="*/ 35772 w 60186"/>
              <a:gd name="connsiteY35" fmla="*/ 33122 h 64818"/>
              <a:gd name="connsiteX36" fmla="*/ 32052 w 60186"/>
              <a:gd name="connsiteY36" fmla="*/ 35106 h 64818"/>
              <a:gd name="connsiteX37" fmla="*/ 25409 w 60186"/>
              <a:gd name="connsiteY37" fmla="*/ 36562 h 64818"/>
              <a:gd name="connsiteX38" fmla="*/ 18101 w 60186"/>
              <a:gd name="connsiteY38" fmla="*/ 39472 h 64818"/>
              <a:gd name="connsiteX39" fmla="*/ 15843 w 60186"/>
              <a:gd name="connsiteY39" fmla="*/ 45292 h 64818"/>
              <a:gd name="connsiteX40" fmla="*/ 18234 w 60186"/>
              <a:gd name="connsiteY40" fmla="*/ 51510 h 64818"/>
              <a:gd name="connsiteX41" fmla="*/ 24877 w 60186"/>
              <a:gd name="connsiteY41" fmla="*/ 53494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19829" y="65267"/>
                </a:moveTo>
                <a:cubicBezTo>
                  <a:pt x="15843" y="65267"/>
                  <a:pt x="12322" y="64540"/>
                  <a:pt x="9332" y="63151"/>
                </a:cubicBezTo>
                <a:cubicBezTo>
                  <a:pt x="6410" y="61662"/>
                  <a:pt x="4151" y="59513"/>
                  <a:pt x="2557" y="56669"/>
                </a:cubicBezTo>
                <a:cubicBezTo>
                  <a:pt x="962" y="53758"/>
                  <a:pt x="165" y="50319"/>
                  <a:pt x="165" y="46351"/>
                </a:cubicBezTo>
                <a:cubicBezTo>
                  <a:pt x="165" y="42647"/>
                  <a:pt x="962" y="39571"/>
                  <a:pt x="2557" y="37091"/>
                </a:cubicBezTo>
                <a:cubicBezTo>
                  <a:pt x="4151" y="34544"/>
                  <a:pt x="6576" y="32461"/>
                  <a:pt x="9864" y="30873"/>
                </a:cubicBezTo>
                <a:cubicBezTo>
                  <a:pt x="13219" y="29220"/>
                  <a:pt x="17603" y="27930"/>
                  <a:pt x="23017" y="27037"/>
                </a:cubicBezTo>
                <a:cubicBezTo>
                  <a:pt x="26804" y="26508"/>
                  <a:pt x="29694" y="25913"/>
                  <a:pt x="31653" y="25185"/>
                </a:cubicBezTo>
                <a:cubicBezTo>
                  <a:pt x="33580" y="24392"/>
                  <a:pt x="34875" y="23565"/>
                  <a:pt x="35506" y="22672"/>
                </a:cubicBezTo>
                <a:cubicBezTo>
                  <a:pt x="36204" y="21812"/>
                  <a:pt x="36569" y="20655"/>
                  <a:pt x="36569" y="19232"/>
                </a:cubicBezTo>
                <a:cubicBezTo>
                  <a:pt x="36569" y="17215"/>
                  <a:pt x="35838" y="15661"/>
                  <a:pt x="34443" y="14603"/>
                </a:cubicBezTo>
                <a:cubicBezTo>
                  <a:pt x="33015" y="13544"/>
                  <a:pt x="30723" y="13015"/>
                  <a:pt x="27535" y="13015"/>
                </a:cubicBezTo>
                <a:cubicBezTo>
                  <a:pt x="23981" y="13015"/>
                  <a:pt x="20626" y="13809"/>
                  <a:pt x="17437" y="15396"/>
                </a:cubicBezTo>
                <a:cubicBezTo>
                  <a:pt x="14315" y="16918"/>
                  <a:pt x="11624" y="18935"/>
                  <a:pt x="9332" y="21481"/>
                </a:cubicBezTo>
                <a:lnTo>
                  <a:pt x="8137" y="21481"/>
                </a:lnTo>
                <a:lnTo>
                  <a:pt x="1627" y="11560"/>
                </a:lnTo>
                <a:cubicBezTo>
                  <a:pt x="4815" y="8055"/>
                  <a:pt x="8668" y="5310"/>
                  <a:pt x="13186" y="3358"/>
                </a:cubicBezTo>
                <a:cubicBezTo>
                  <a:pt x="17769" y="1440"/>
                  <a:pt x="22818" y="448"/>
                  <a:pt x="28332" y="448"/>
                </a:cubicBezTo>
                <a:cubicBezTo>
                  <a:pt x="36569" y="448"/>
                  <a:pt x="42548" y="2234"/>
                  <a:pt x="46268" y="5740"/>
                </a:cubicBezTo>
                <a:cubicBezTo>
                  <a:pt x="49988" y="9179"/>
                  <a:pt x="51848" y="14173"/>
                  <a:pt x="51848" y="20688"/>
                </a:cubicBezTo>
                <a:lnTo>
                  <a:pt x="51848" y="47806"/>
                </a:lnTo>
                <a:cubicBezTo>
                  <a:pt x="51848" y="50551"/>
                  <a:pt x="53077" y="51906"/>
                  <a:pt x="55568" y="51906"/>
                </a:cubicBezTo>
                <a:cubicBezTo>
                  <a:pt x="56532" y="51906"/>
                  <a:pt x="57462" y="51774"/>
                  <a:pt x="58358" y="51510"/>
                </a:cubicBezTo>
                <a:lnTo>
                  <a:pt x="59156" y="51642"/>
                </a:lnTo>
                <a:lnTo>
                  <a:pt x="60351" y="62621"/>
                </a:lnTo>
                <a:cubicBezTo>
                  <a:pt x="59455" y="63151"/>
                  <a:pt x="58226" y="63614"/>
                  <a:pt x="56631" y="63944"/>
                </a:cubicBezTo>
                <a:cubicBezTo>
                  <a:pt x="55103" y="64275"/>
                  <a:pt x="53443" y="64473"/>
                  <a:pt x="51583" y="64473"/>
                </a:cubicBezTo>
                <a:cubicBezTo>
                  <a:pt x="47763" y="64473"/>
                  <a:pt x="44807" y="63779"/>
                  <a:pt x="42681" y="62357"/>
                </a:cubicBezTo>
                <a:cubicBezTo>
                  <a:pt x="40621" y="60968"/>
                  <a:pt x="39127" y="58719"/>
                  <a:pt x="38163" y="55610"/>
                </a:cubicBezTo>
                <a:lnTo>
                  <a:pt x="36968" y="55478"/>
                </a:lnTo>
                <a:cubicBezTo>
                  <a:pt x="33945" y="62026"/>
                  <a:pt x="28232" y="65267"/>
                  <a:pt x="19829" y="65267"/>
                </a:cubicBezTo>
                <a:close/>
                <a:moveTo>
                  <a:pt x="24877" y="53494"/>
                </a:moveTo>
                <a:cubicBezTo>
                  <a:pt x="28498" y="53494"/>
                  <a:pt x="31388" y="52303"/>
                  <a:pt x="33513" y="49922"/>
                </a:cubicBezTo>
                <a:cubicBezTo>
                  <a:pt x="35706" y="47475"/>
                  <a:pt x="36835" y="44069"/>
                  <a:pt x="36835" y="39736"/>
                </a:cubicBezTo>
                <a:lnTo>
                  <a:pt x="36835" y="33387"/>
                </a:lnTo>
                <a:lnTo>
                  <a:pt x="35772" y="33122"/>
                </a:lnTo>
                <a:cubicBezTo>
                  <a:pt x="34775" y="33916"/>
                  <a:pt x="33547" y="34577"/>
                  <a:pt x="32052" y="35106"/>
                </a:cubicBezTo>
                <a:cubicBezTo>
                  <a:pt x="30524" y="35569"/>
                  <a:pt x="28332" y="36032"/>
                  <a:pt x="25409" y="36562"/>
                </a:cubicBezTo>
                <a:cubicBezTo>
                  <a:pt x="22021" y="37091"/>
                  <a:pt x="19596" y="38083"/>
                  <a:pt x="18101" y="39472"/>
                </a:cubicBezTo>
                <a:cubicBezTo>
                  <a:pt x="16573" y="40894"/>
                  <a:pt x="15843" y="42845"/>
                  <a:pt x="15843" y="45292"/>
                </a:cubicBezTo>
                <a:cubicBezTo>
                  <a:pt x="15843" y="48037"/>
                  <a:pt x="16640" y="50121"/>
                  <a:pt x="18234" y="51510"/>
                </a:cubicBezTo>
                <a:cubicBezTo>
                  <a:pt x="19829" y="52832"/>
                  <a:pt x="22021" y="53494"/>
                  <a:pt x="24877" y="5349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62" name="Freeform: Shape 17561">
            <a:extLst>
              <a:ext uri="{FF2B5EF4-FFF2-40B4-BE49-F238E27FC236}">
                <a16:creationId xmlns:a16="http://schemas.microsoft.com/office/drawing/2014/main" id="{6AFA62AD-F09F-A495-B7F5-4836B41CEF91}"/>
              </a:ext>
            </a:extLst>
          </p:cNvPr>
          <p:cNvSpPr/>
          <p:nvPr/>
        </p:nvSpPr>
        <p:spPr>
          <a:xfrm>
            <a:off x="1104122" y="3368026"/>
            <a:ext cx="39592" cy="63099"/>
          </a:xfrm>
          <a:custGeom>
            <a:avLst/>
            <a:gdLst>
              <a:gd name="connsiteX0" fmla="*/ 173 w 39592"/>
              <a:gd name="connsiteY0" fmla="*/ 63547 h 63099"/>
              <a:gd name="connsiteX1" fmla="*/ 173 w 39592"/>
              <a:gd name="connsiteY1" fmla="*/ 1110 h 63099"/>
              <a:gd name="connsiteX2" fmla="*/ 15452 w 39592"/>
              <a:gd name="connsiteY2" fmla="*/ 1110 h 63099"/>
              <a:gd name="connsiteX3" fmla="*/ 15452 w 39592"/>
              <a:gd name="connsiteY3" fmla="*/ 10370 h 63099"/>
              <a:gd name="connsiteX4" fmla="*/ 16648 w 39592"/>
              <a:gd name="connsiteY4" fmla="*/ 10634 h 63099"/>
              <a:gd name="connsiteX5" fmla="*/ 22626 w 39592"/>
              <a:gd name="connsiteY5" fmla="*/ 2962 h 63099"/>
              <a:gd name="connsiteX6" fmla="*/ 31661 w 39592"/>
              <a:gd name="connsiteY6" fmla="*/ 448 h 63099"/>
              <a:gd name="connsiteX7" fmla="*/ 39766 w 39592"/>
              <a:gd name="connsiteY7" fmla="*/ 2300 h 63099"/>
              <a:gd name="connsiteX8" fmla="*/ 37108 w 39592"/>
              <a:gd name="connsiteY8" fmla="*/ 15793 h 63099"/>
              <a:gd name="connsiteX9" fmla="*/ 35913 w 39592"/>
              <a:gd name="connsiteY9" fmla="*/ 16058 h 63099"/>
              <a:gd name="connsiteX10" fmla="*/ 32857 w 39592"/>
              <a:gd name="connsiteY10" fmla="*/ 15132 h 63099"/>
              <a:gd name="connsiteX11" fmla="*/ 29535 w 39592"/>
              <a:gd name="connsiteY11" fmla="*/ 14867 h 63099"/>
              <a:gd name="connsiteX12" fmla="*/ 19438 w 39592"/>
              <a:gd name="connsiteY12" fmla="*/ 19497 h 63099"/>
              <a:gd name="connsiteX13" fmla="*/ 15983 w 39592"/>
              <a:gd name="connsiteY13" fmla="*/ 34313 h 63099"/>
              <a:gd name="connsiteX14" fmla="*/ 15983 w 39592"/>
              <a:gd name="connsiteY14" fmla="*/ 63547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173" y="63547"/>
                </a:moveTo>
                <a:lnTo>
                  <a:pt x="173" y="1110"/>
                </a:lnTo>
                <a:lnTo>
                  <a:pt x="15452" y="1110"/>
                </a:lnTo>
                <a:lnTo>
                  <a:pt x="15452" y="10370"/>
                </a:lnTo>
                <a:lnTo>
                  <a:pt x="16648" y="10634"/>
                </a:lnTo>
                <a:cubicBezTo>
                  <a:pt x="18142" y="7129"/>
                  <a:pt x="20135" y="4549"/>
                  <a:pt x="22626" y="2962"/>
                </a:cubicBezTo>
                <a:cubicBezTo>
                  <a:pt x="25084" y="1308"/>
                  <a:pt x="28107" y="448"/>
                  <a:pt x="31661" y="448"/>
                </a:cubicBezTo>
                <a:cubicBezTo>
                  <a:pt x="35182" y="448"/>
                  <a:pt x="37906" y="1077"/>
                  <a:pt x="39766" y="2300"/>
                </a:cubicBezTo>
                <a:lnTo>
                  <a:pt x="37108" y="15793"/>
                </a:lnTo>
                <a:lnTo>
                  <a:pt x="35913" y="16058"/>
                </a:lnTo>
                <a:cubicBezTo>
                  <a:pt x="34850" y="15628"/>
                  <a:pt x="33820" y="15330"/>
                  <a:pt x="32857" y="15132"/>
                </a:cubicBezTo>
                <a:cubicBezTo>
                  <a:pt x="31960" y="14966"/>
                  <a:pt x="30864" y="14867"/>
                  <a:pt x="29535" y="14867"/>
                </a:cubicBezTo>
                <a:cubicBezTo>
                  <a:pt x="25084" y="14867"/>
                  <a:pt x="21730" y="16421"/>
                  <a:pt x="19438" y="19497"/>
                </a:cubicBezTo>
                <a:cubicBezTo>
                  <a:pt x="17113" y="22606"/>
                  <a:pt x="15983" y="27533"/>
                  <a:pt x="15983" y="34313"/>
                </a:cubicBezTo>
                <a:lnTo>
                  <a:pt x="15983" y="63547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63" name="Freeform: Shape 17562">
            <a:extLst>
              <a:ext uri="{FF2B5EF4-FFF2-40B4-BE49-F238E27FC236}">
                <a16:creationId xmlns:a16="http://schemas.microsoft.com/office/drawing/2014/main" id="{30F5D3C0-6B23-42FA-8A14-57064CD3A285}"/>
              </a:ext>
            </a:extLst>
          </p:cNvPr>
          <p:cNvSpPr/>
          <p:nvPr/>
        </p:nvSpPr>
        <p:spPr>
          <a:xfrm>
            <a:off x="1153321" y="3367497"/>
            <a:ext cx="91408" cy="63628"/>
          </a:xfrm>
          <a:custGeom>
            <a:avLst/>
            <a:gdLst>
              <a:gd name="connsiteX0" fmla="*/ 179 w 91408"/>
              <a:gd name="connsiteY0" fmla="*/ 64077 h 63628"/>
              <a:gd name="connsiteX1" fmla="*/ 179 w 91408"/>
              <a:gd name="connsiteY1" fmla="*/ 1639 h 63628"/>
              <a:gd name="connsiteX2" fmla="*/ 15325 w 91408"/>
              <a:gd name="connsiteY2" fmla="*/ 1639 h 63628"/>
              <a:gd name="connsiteX3" fmla="*/ 15325 w 91408"/>
              <a:gd name="connsiteY3" fmla="*/ 9973 h 63628"/>
              <a:gd name="connsiteX4" fmla="*/ 16521 w 91408"/>
              <a:gd name="connsiteY4" fmla="*/ 10237 h 63628"/>
              <a:gd name="connsiteX5" fmla="*/ 23695 w 91408"/>
              <a:gd name="connsiteY5" fmla="*/ 2829 h 63628"/>
              <a:gd name="connsiteX6" fmla="*/ 34324 w 91408"/>
              <a:gd name="connsiteY6" fmla="*/ 448 h 63628"/>
              <a:gd name="connsiteX7" fmla="*/ 45617 w 91408"/>
              <a:gd name="connsiteY7" fmla="*/ 3226 h 63628"/>
              <a:gd name="connsiteX8" fmla="*/ 51995 w 91408"/>
              <a:gd name="connsiteY8" fmla="*/ 11428 h 63628"/>
              <a:gd name="connsiteX9" fmla="*/ 53190 w 91408"/>
              <a:gd name="connsiteY9" fmla="*/ 11428 h 63628"/>
              <a:gd name="connsiteX10" fmla="*/ 60631 w 91408"/>
              <a:gd name="connsiteY10" fmla="*/ 3094 h 63628"/>
              <a:gd name="connsiteX11" fmla="*/ 72057 w 91408"/>
              <a:gd name="connsiteY11" fmla="*/ 448 h 63628"/>
              <a:gd name="connsiteX12" fmla="*/ 91587 w 91408"/>
              <a:gd name="connsiteY12" fmla="*/ 22010 h 63628"/>
              <a:gd name="connsiteX13" fmla="*/ 91587 w 91408"/>
              <a:gd name="connsiteY13" fmla="*/ 64077 h 63628"/>
              <a:gd name="connsiteX14" fmla="*/ 75910 w 91408"/>
              <a:gd name="connsiteY14" fmla="*/ 64077 h 63628"/>
              <a:gd name="connsiteX15" fmla="*/ 75910 w 91408"/>
              <a:gd name="connsiteY15" fmla="*/ 23995 h 63628"/>
              <a:gd name="connsiteX16" fmla="*/ 73651 w 91408"/>
              <a:gd name="connsiteY16" fmla="*/ 16190 h 63628"/>
              <a:gd name="connsiteX17" fmla="*/ 66742 w 91408"/>
              <a:gd name="connsiteY17" fmla="*/ 13677 h 63628"/>
              <a:gd name="connsiteX18" fmla="*/ 53722 w 91408"/>
              <a:gd name="connsiteY18" fmla="*/ 30873 h 63628"/>
              <a:gd name="connsiteX19" fmla="*/ 53722 w 91408"/>
              <a:gd name="connsiteY19" fmla="*/ 64077 h 63628"/>
              <a:gd name="connsiteX20" fmla="*/ 38044 w 91408"/>
              <a:gd name="connsiteY20" fmla="*/ 64077 h 63628"/>
              <a:gd name="connsiteX21" fmla="*/ 38044 w 91408"/>
              <a:gd name="connsiteY21" fmla="*/ 23995 h 63628"/>
              <a:gd name="connsiteX22" fmla="*/ 35786 w 91408"/>
              <a:gd name="connsiteY22" fmla="*/ 16190 h 63628"/>
              <a:gd name="connsiteX23" fmla="*/ 28877 w 91408"/>
              <a:gd name="connsiteY23" fmla="*/ 13677 h 63628"/>
              <a:gd name="connsiteX24" fmla="*/ 19311 w 91408"/>
              <a:gd name="connsiteY24" fmla="*/ 17777 h 63628"/>
              <a:gd name="connsiteX25" fmla="*/ 15989 w 91408"/>
              <a:gd name="connsiteY25" fmla="*/ 30609 h 63628"/>
              <a:gd name="connsiteX26" fmla="*/ 15989 w 91408"/>
              <a:gd name="connsiteY26" fmla="*/ 64077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1408" h="63628">
                <a:moveTo>
                  <a:pt x="179" y="64077"/>
                </a:moveTo>
                <a:lnTo>
                  <a:pt x="179" y="1639"/>
                </a:lnTo>
                <a:lnTo>
                  <a:pt x="15325" y="1639"/>
                </a:lnTo>
                <a:lnTo>
                  <a:pt x="15325" y="9973"/>
                </a:lnTo>
                <a:lnTo>
                  <a:pt x="16521" y="10237"/>
                </a:lnTo>
                <a:cubicBezTo>
                  <a:pt x="18547" y="6897"/>
                  <a:pt x="20938" y="4417"/>
                  <a:pt x="23695" y="2829"/>
                </a:cubicBezTo>
                <a:cubicBezTo>
                  <a:pt x="26419" y="1242"/>
                  <a:pt x="29973" y="448"/>
                  <a:pt x="34324" y="448"/>
                </a:cubicBezTo>
                <a:cubicBezTo>
                  <a:pt x="39007" y="448"/>
                  <a:pt x="42761" y="1374"/>
                  <a:pt x="45617" y="3226"/>
                </a:cubicBezTo>
                <a:cubicBezTo>
                  <a:pt x="48540" y="5078"/>
                  <a:pt x="50666" y="7823"/>
                  <a:pt x="51995" y="11428"/>
                </a:cubicBezTo>
                <a:lnTo>
                  <a:pt x="53190" y="11428"/>
                </a:lnTo>
                <a:cubicBezTo>
                  <a:pt x="55117" y="7658"/>
                  <a:pt x="57608" y="4880"/>
                  <a:pt x="60631" y="3094"/>
                </a:cubicBezTo>
                <a:cubicBezTo>
                  <a:pt x="63720" y="1341"/>
                  <a:pt x="67539" y="448"/>
                  <a:pt x="72057" y="448"/>
                </a:cubicBezTo>
                <a:cubicBezTo>
                  <a:pt x="85077" y="448"/>
                  <a:pt x="91587" y="7658"/>
                  <a:pt x="91587" y="22010"/>
                </a:cubicBezTo>
                <a:lnTo>
                  <a:pt x="91587" y="64077"/>
                </a:lnTo>
                <a:lnTo>
                  <a:pt x="75910" y="64077"/>
                </a:lnTo>
                <a:lnTo>
                  <a:pt x="75910" y="23995"/>
                </a:lnTo>
                <a:cubicBezTo>
                  <a:pt x="75910" y="20390"/>
                  <a:pt x="75146" y="17777"/>
                  <a:pt x="73651" y="16190"/>
                </a:cubicBezTo>
                <a:cubicBezTo>
                  <a:pt x="72223" y="14536"/>
                  <a:pt x="69931" y="13677"/>
                  <a:pt x="66742" y="13677"/>
                </a:cubicBezTo>
                <a:cubicBezTo>
                  <a:pt x="58040" y="13677"/>
                  <a:pt x="53722" y="19431"/>
                  <a:pt x="53722" y="30873"/>
                </a:cubicBezTo>
                <a:lnTo>
                  <a:pt x="53722" y="64077"/>
                </a:lnTo>
                <a:lnTo>
                  <a:pt x="38044" y="64077"/>
                </a:lnTo>
                <a:lnTo>
                  <a:pt x="38044" y="23995"/>
                </a:lnTo>
                <a:cubicBezTo>
                  <a:pt x="38044" y="20390"/>
                  <a:pt x="37280" y="17777"/>
                  <a:pt x="35786" y="16190"/>
                </a:cubicBezTo>
                <a:cubicBezTo>
                  <a:pt x="34357" y="14536"/>
                  <a:pt x="32065" y="13677"/>
                  <a:pt x="28877" y="13677"/>
                </a:cubicBezTo>
                <a:cubicBezTo>
                  <a:pt x="24791" y="13677"/>
                  <a:pt x="21603" y="15066"/>
                  <a:pt x="19311" y="17777"/>
                </a:cubicBezTo>
                <a:cubicBezTo>
                  <a:pt x="17085" y="20423"/>
                  <a:pt x="15989" y="24722"/>
                  <a:pt x="15989" y="30609"/>
                </a:cubicBezTo>
                <a:lnTo>
                  <a:pt x="15989" y="64077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64" name="Freeform: Shape 17563">
            <a:extLst>
              <a:ext uri="{FF2B5EF4-FFF2-40B4-BE49-F238E27FC236}">
                <a16:creationId xmlns:a16="http://schemas.microsoft.com/office/drawing/2014/main" id="{599002DB-A71C-EFB5-9D35-8A9D4B919E21}"/>
              </a:ext>
            </a:extLst>
          </p:cNvPr>
          <p:cNvSpPr/>
          <p:nvPr/>
        </p:nvSpPr>
        <p:spPr>
          <a:xfrm>
            <a:off x="559164" y="3528701"/>
            <a:ext cx="60186" cy="64818"/>
          </a:xfrm>
          <a:custGeom>
            <a:avLst/>
            <a:gdLst>
              <a:gd name="connsiteX0" fmla="*/ 19773 w 60186"/>
              <a:gd name="connsiteY0" fmla="*/ 65286 h 64818"/>
              <a:gd name="connsiteX1" fmla="*/ 9277 w 60186"/>
              <a:gd name="connsiteY1" fmla="*/ 63170 h 64818"/>
              <a:gd name="connsiteX2" fmla="*/ 2501 w 60186"/>
              <a:gd name="connsiteY2" fmla="*/ 56688 h 64818"/>
              <a:gd name="connsiteX3" fmla="*/ 109 w 60186"/>
              <a:gd name="connsiteY3" fmla="*/ 46370 h 64818"/>
              <a:gd name="connsiteX4" fmla="*/ 2501 w 60186"/>
              <a:gd name="connsiteY4" fmla="*/ 37110 h 64818"/>
              <a:gd name="connsiteX5" fmla="*/ 9808 w 60186"/>
              <a:gd name="connsiteY5" fmla="*/ 30892 h 64818"/>
              <a:gd name="connsiteX6" fmla="*/ 22961 w 60186"/>
              <a:gd name="connsiteY6" fmla="*/ 27056 h 64818"/>
              <a:gd name="connsiteX7" fmla="*/ 31597 w 60186"/>
              <a:gd name="connsiteY7" fmla="*/ 25204 h 64818"/>
              <a:gd name="connsiteX8" fmla="*/ 35450 w 60186"/>
              <a:gd name="connsiteY8" fmla="*/ 22691 h 64818"/>
              <a:gd name="connsiteX9" fmla="*/ 36513 w 60186"/>
              <a:gd name="connsiteY9" fmla="*/ 19252 h 64818"/>
              <a:gd name="connsiteX10" fmla="*/ 34388 w 60186"/>
              <a:gd name="connsiteY10" fmla="*/ 14622 h 64818"/>
              <a:gd name="connsiteX11" fmla="*/ 27479 w 60186"/>
              <a:gd name="connsiteY11" fmla="*/ 13034 h 64818"/>
              <a:gd name="connsiteX12" fmla="*/ 17381 w 60186"/>
              <a:gd name="connsiteY12" fmla="*/ 15415 h 64818"/>
              <a:gd name="connsiteX13" fmla="*/ 9277 w 60186"/>
              <a:gd name="connsiteY13" fmla="*/ 21500 h 64818"/>
              <a:gd name="connsiteX14" fmla="*/ 8081 w 60186"/>
              <a:gd name="connsiteY14" fmla="*/ 21500 h 64818"/>
              <a:gd name="connsiteX15" fmla="*/ 1571 w 60186"/>
              <a:gd name="connsiteY15" fmla="*/ 11579 h 64818"/>
              <a:gd name="connsiteX16" fmla="*/ 13130 w 60186"/>
              <a:gd name="connsiteY16" fmla="*/ 3378 h 64818"/>
              <a:gd name="connsiteX17" fmla="*/ 28276 w 60186"/>
              <a:gd name="connsiteY17" fmla="*/ 467 h 64818"/>
              <a:gd name="connsiteX18" fmla="*/ 46212 w 60186"/>
              <a:gd name="connsiteY18" fmla="*/ 5759 h 64818"/>
              <a:gd name="connsiteX19" fmla="*/ 51792 w 60186"/>
              <a:gd name="connsiteY19" fmla="*/ 20707 h 64818"/>
              <a:gd name="connsiteX20" fmla="*/ 51792 w 60186"/>
              <a:gd name="connsiteY20" fmla="*/ 47825 h 64818"/>
              <a:gd name="connsiteX21" fmla="*/ 55513 w 60186"/>
              <a:gd name="connsiteY21" fmla="*/ 51926 h 64818"/>
              <a:gd name="connsiteX22" fmla="*/ 58303 w 60186"/>
              <a:gd name="connsiteY22" fmla="*/ 51529 h 64818"/>
              <a:gd name="connsiteX23" fmla="*/ 59100 w 60186"/>
              <a:gd name="connsiteY23" fmla="*/ 51661 h 64818"/>
              <a:gd name="connsiteX24" fmla="*/ 60296 w 60186"/>
              <a:gd name="connsiteY24" fmla="*/ 62640 h 64818"/>
              <a:gd name="connsiteX25" fmla="*/ 56575 w 60186"/>
              <a:gd name="connsiteY25" fmla="*/ 63963 h 64818"/>
              <a:gd name="connsiteX26" fmla="*/ 51527 w 60186"/>
              <a:gd name="connsiteY26" fmla="*/ 64492 h 64818"/>
              <a:gd name="connsiteX27" fmla="*/ 42625 w 60186"/>
              <a:gd name="connsiteY27" fmla="*/ 62376 h 64818"/>
              <a:gd name="connsiteX28" fmla="*/ 38108 w 60186"/>
              <a:gd name="connsiteY28" fmla="*/ 55629 h 64818"/>
              <a:gd name="connsiteX29" fmla="*/ 36912 w 60186"/>
              <a:gd name="connsiteY29" fmla="*/ 55497 h 64818"/>
              <a:gd name="connsiteX30" fmla="*/ 19773 w 60186"/>
              <a:gd name="connsiteY30" fmla="*/ 65286 h 64818"/>
              <a:gd name="connsiteX31" fmla="*/ 24822 w 60186"/>
              <a:gd name="connsiteY31" fmla="*/ 53513 h 64818"/>
              <a:gd name="connsiteX32" fmla="*/ 33458 w 60186"/>
              <a:gd name="connsiteY32" fmla="*/ 49941 h 64818"/>
              <a:gd name="connsiteX33" fmla="*/ 36779 w 60186"/>
              <a:gd name="connsiteY33" fmla="*/ 39755 h 64818"/>
              <a:gd name="connsiteX34" fmla="*/ 36779 w 60186"/>
              <a:gd name="connsiteY34" fmla="*/ 33406 h 64818"/>
              <a:gd name="connsiteX35" fmla="*/ 35716 w 60186"/>
              <a:gd name="connsiteY35" fmla="*/ 33141 h 64818"/>
              <a:gd name="connsiteX36" fmla="*/ 31996 w 60186"/>
              <a:gd name="connsiteY36" fmla="*/ 35126 h 64818"/>
              <a:gd name="connsiteX37" fmla="*/ 25353 w 60186"/>
              <a:gd name="connsiteY37" fmla="*/ 36581 h 64818"/>
              <a:gd name="connsiteX38" fmla="*/ 18046 w 60186"/>
              <a:gd name="connsiteY38" fmla="*/ 39491 h 64818"/>
              <a:gd name="connsiteX39" fmla="*/ 15787 w 60186"/>
              <a:gd name="connsiteY39" fmla="*/ 45311 h 64818"/>
              <a:gd name="connsiteX40" fmla="*/ 18178 w 60186"/>
              <a:gd name="connsiteY40" fmla="*/ 51529 h 64818"/>
              <a:gd name="connsiteX41" fmla="*/ 24822 w 60186"/>
              <a:gd name="connsiteY41" fmla="*/ 53513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19773" y="65286"/>
                </a:moveTo>
                <a:cubicBezTo>
                  <a:pt x="15787" y="65286"/>
                  <a:pt x="12266" y="64559"/>
                  <a:pt x="9277" y="63170"/>
                </a:cubicBezTo>
                <a:cubicBezTo>
                  <a:pt x="6354" y="61681"/>
                  <a:pt x="4095" y="59532"/>
                  <a:pt x="2501" y="56688"/>
                </a:cubicBezTo>
                <a:cubicBezTo>
                  <a:pt x="906" y="53777"/>
                  <a:pt x="109" y="50338"/>
                  <a:pt x="109" y="46370"/>
                </a:cubicBezTo>
                <a:cubicBezTo>
                  <a:pt x="109" y="42666"/>
                  <a:pt x="906" y="39590"/>
                  <a:pt x="2501" y="37110"/>
                </a:cubicBezTo>
                <a:cubicBezTo>
                  <a:pt x="4095" y="34563"/>
                  <a:pt x="6520" y="32480"/>
                  <a:pt x="9808" y="30892"/>
                </a:cubicBezTo>
                <a:cubicBezTo>
                  <a:pt x="13163" y="29239"/>
                  <a:pt x="17547" y="27949"/>
                  <a:pt x="22961" y="27056"/>
                </a:cubicBezTo>
                <a:cubicBezTo>
                  <a:pt x="26748" y="26527"/>
                  <a:pt x="29638" y="25932"/>
                  <a:pt x="31597" y="25204"/>
                </a:cubicBezTo>
                <a:cubicBezTo>
                  <a:pt x="33524" y="24411"/>
                  <a:pt x="34819" y="23584"/>
                  <a:pt x="35450" y="22691"/>
                </a:cubicBezTo>
                <a:cubicBezTo>
                  <a:pt x="36148" y="21831"/>
                  <a:pt x="36513" y="20674"/>
                  <a:pt x="36513" y="19252"/>
                </a:cubicBezTo>
                <a:cubicBezTo>
                  <a:pt x="36513" y="17234"/>
                  <a:pt x="35783" y="15680"/>
                  <a:pt x="34388" y="14622"/>
                </a:cubicBezTo>
                <a:cubicBezTo>
                  <a:pt x="32959" y="13563"/>
                  <a:pt x="30667" y="13034"/>
                  <a:pt x="27479" y="13034"/>
                </a:cubicBezTo>
                <a:cubicBezTo>
                  <a:pt x="23925" y="13034"/>
                  <a:pt x="20570" y="13828"/>
                  <a:pt x="17381" y="15415"/>
                </a:cubicBezTo>
                <a:cubicBezTo>
                  <a:pt x="14259" y="16937"/>
                  <a:pt x="11569" y="18954"/>
                  <a:pt x="9277" y="21500"/>
                </a:cubicBezTo>
                <a:lnTo>
                  <a:pt x="8081" y="21500"/>
                </a:lnTo>
                <a:lnTo>
                  <a:pt x="1571" y="11579"/>
                </a:lnTo>
                <a:cubicBezTo>
                  <a:pt x="4759" y="8074"/>
                  <a:pt x="8612" y="5329"/>
                  <a:pt x="13130" y="3378"/>
                </a:cubicBezTo>
                <a:cubicBezTo>
                  <a:pt x="17713" y="1459"/>
                  <a:pt x="22762" y="467"/>
                  <a:pt x="28276" y="467"/>
                </a:cubicBezTo>
                <a:cubicBezTo>
                  <a:pt x="36513" y="467"/>
                  <a:pt x="42492" y="2253"/>
                  <a:pt x="46212" y="5759"/>
                </a:cubicBezTo>
                <a:cubicBezTo>
                  <a:pt x="49932" y="9198"/>
                  <a:pt x="51792" y="14192"/>
                  <a:pt x="51792" y="20707"/>
                </a:cubicBezTo>
                <a:lnTo>
                  <a:pt x="51792" y="47825"/>
                </a:lnTo>
                <a:cubicBezTo>
                  <a:pt x="51792" y="50570"/>
                  <a:pt x="53021" y="51926"/>
                  <a:pt x="55513" y="51926"/>
                </a:cubicBezTo>
                <a:cubicBezTo>
                  <a:pt x="56476" y="51926"/>
                  <a:pt x="57406" y="51793"/>
                  <a:pt x="58303" y="51529"/>
                </a:cubicBezTo>
                <a:lnTo>
                  <a:pt x="59100" y="51661"/>
                </a:lnTo>
                <a:lnTo>
                  <a:pt x="60296" y="62640"/>
                </a:lnTo>
                <a:cubicBezTo>
                  <a:pt x="59399" y="63170"/>
                  <a:pt x="58170" y="63633"/>
                  <a:pt x="56575" y="63963"/>
                </a:cubicBezTo>
                <a:cubicBezTo>
                  <a:pt x="55048" y="64294"/>
                  <a:pt x="53387" y="64492"/>
                  <a:pt x="51527" y="64492"/>
                </a:cubicBezTo>
                <a:cubicBezTo>
                  <a:pt x="47707" y="64492"/>
                  <a:pt x="44751" y="63798"/>
                  <a:pt x="42625" y="62376"/>
                </a:cubicBezTo>
                <a:cubicBezTo>
                  <a:pt x="40566" y="60987"/>
                  <a:pt x="39071" y="58738"/>
                  <a:pt x="38108" y="55629"/>
                </a:cubicBezTo>
                <a:lnTo>
                  <a:pt x="36912" y="55497"/>
                </a:lnTo>
                <a:cubicBezTo>
                  <a:pt x="33889" y="62045"/>
                  <a:pt x="28176" y="65286"/>
                  <a:pt x="19773" y="65286"/>
                </a:cubicBezTo>
                <a:close/>
                <a:moveTo>
                  <a:pt x="24822" y="53513"/>
                </a:moveTo>
                <a:cubicBezTo>
                  <a:pt x="28442" y="53513"/>
                  <a:pt x="31332" y="52322"/>
                  <a:pt x="33458" y="49941"/>
                </a:cubicBezTo>
                <a:cubicBezTo>
                  <a:pt x="35650" y="47494"/>
                  <a:pt x="36779" y="44088"/>
                  <a:pt x="36779" y="39755"/>
                </a:cubicBezTo>
                <a:lnTo>
                  <a:pt x="36779" y="33406"/>
                </a:lnTo>
                <a:lnTo>
                  <a:pt x="35716" y="33141"/>
                </a:lnTo>
                <a:cubicBezTo>
                  <a:pt x="34720" y="33935"/>
                  <a:pt x="33491" y="34596"/>
                  <a:pt x="31996" y="35126"/>
                </a:cubicBezTo>
                <a:cubicBezTo>
                  <a:pt x="30468" y="35589"/>
                  <a:pt x="28276" y="36052"/>
                  <a:pt x="25353" y="36581"/>
                </a:cubicBezTo>
                <a:cubicBezTo>
                  <a:pt x="21965" y="37110"/>
                  <a:pt x="19540" y="38102"/>
                  <a:pt x="18046" y="39491"/>
                </a:cubicBezTo>
                <a:cubicBezTo>
                  <a:pt x="16518" y="40913"/>
                  <a:pt x="15787" y="42864"/>
                  <a:pt x="15787" y="45311"/>
                </a:cubicBezTo>
                <a:cubicBezTo>
                  <a:pt x="15787" y="48056"/>
                  <a:pt x="16584" y="50140"/>
                  <a:pt x="18178" y="51529"/>
                </a:cubicBezTo>
                <a:cubicBezTo>
                  <a:pt x="19773" y="52852"/>
                  <a:pt x="21965" y="53513"/>
                  <a:pt x="24822" y="5351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65" name="Freeform: Shape 17564">
            <a:extLst>
              <a:ext uri="{FF2B5EF4-FFF2-40B4-BE49-F238E27FC236}">
                <a16:creationId xmlns:a16="http://schemas.microsoft.com/office/drawing/2014/main" id="{55180914-F595-410F-6012-0126F572533B}"/>
              </a:ext>
            </a:extLst>
          </p:cNvPr>
          <p:cNvSpPr/>
          <p:nvPr/>
        </p:nvSpPr>
        <p:spPr>
          <a:xfrm>
            <a:off x="629570" y="3529230"/>
            <a:ext cx="39592" cy="63099"/>
          </a:xfrm>
          <a:custGeom>
            <a:avLst/>
            <a:gdLst>
              <a:gd name="connsiteX0" fmla="*/ 117 w 39592"/>
              <a:gd name="connsiteY0" fmla="*/ 63566 h 63099"/>
              <a:gd name="connsiteX1" fmla="*/ 117 w 39592"/>
              <a:gd name="connsiteY1" fmla="*/ 1129 h 63099"/>
              <a:gd name="connsiteX2" fmla="*/ 15396 w 39592"/>
              <a:gd name="connsiteY2" fmla="*/ 1129 h 63099"/>
              <a:gd name="connsiteX3" fmla="*/ 15396 w 39592"/>
              <a:gd name="connsiteY3" fmla="*/ 10389 h 63099"/>
              <a:gd name="connsiteX4" fmla="*/ 16592 w 39592"/>
              <a:gd name="connsiteY4" fmla="*/ 10653 h 63099"/>
              <a:gd name="connsiteX5" fmla="*/ 22571 w 39592"/>
              <a:gd name="connsiteY5" fmla="*/ 2981 h 63099"/>
              <a:gd name="connsiteX6" fmla="*/ 31605 w 39592"/>
              <a:gd name="connsiteY6" fmla="*/ 467 h 63099"/>
              <a:gd name="connsiteX7" fmla="*/ 39710 w 39592"/>
              <a:gd name="connsiteY7" fmla="*/ 2319 h 63099"/>
              <a:gd name="connsiteX8" fmla="*/ 37053 w 39592"/>
              <a:gd name="connsiteY8" fmla="*/ 15812 h 63099"/>
              <a:gd name="connsiteX9" fmla="*/ 35857 w 39592"/>
              <a:gd name="connsiteY9" fmla="*/ 16077 h 63099"/>
              <a:gd name="connsiteX10" fmla="*/ 32801 w 39592"/>
              <a:gd name="connsiteY10" fmla="*/ 15151 h 63099"/>
              <a:gd name="connsiteX11" fmla="*/ 29479 w 39592"/>
              <a:gd name="connsiteY11" fmla="*/ 14886 h 63099"/>
              <a:gd name="connsiteX12" fmla="*/ 19382 w 39592"/>
              <a:gd name="connsiteY12" fmla="*/ 19516 h 63099"/>
              <a:gd name="connsiteX13" fmla="*/ 15928 w 39592"/>
              <a:gd name="connsiteY13" fmla="*/ 34332 h 63099"/>
              <a:gd name="connsiteX14" fmla="*/ 15928 w 39592"/>
              <a:gd name="connsiteY14" fmla="*/ 63566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117" y="63566"/>
                </a:moveTo>
                <a:lnTo>
                  <a:pt x="117" y="1129"/>
                </a:lnTo>
                <a:lnTo>
                  <a:pt x="15396" y="1129"/>
                </a:lnTo>
                <a:lnTo>
                  <a:pt x="15396" y="10389"/>
                </a:lnTo>
                <a:lnTo>
                  <a:pt x="16592" y="10653"/>
                </a:lnTo>
                <a:cubicBezTo>
                  <a:pt x="18087" y="7148"/>
                  <a:pt x="20080" y="4568"/>
                  <a:pt x="22571" y="2981"/>
                </a:cubicBezTo>
                <a:cubicBezTo>
                  <a:pt x="25029" y="1327"/>
                  <a:pt x="28051" y="467"/>
                  <a:pt x="31605" y="467"/>
                </a:cubicBezTo>
                <a:cubicBezTo>
                  <a:pt x="35126" y="467"/>
                  <a:pt x="37850" y="1096"/>
                  <a:pt x="39710" y="2319"/>
                </a:cubicBezTo>
                <a:lnTo>
                  <a:pt x="37053" y="15812"/>
                </a:lnTo>
                <a:lnTo>
                  <a:pt x="35857" y="16077"/>
                </a:lnTo>
                <a:cubicBezTo>
                  <a:pt x="34794" y="15647"/>
                  <a:pt x="33764" y="15349"/>
                  <a:pt x="32801" y="15151"/>
                </a:cubicBezTo>
                <a:cubicBezTo>
                  <a:pt x="31904" y="14985"/>
                  <a:pt x="30808" y="14886"/>
                  <a:pt x="29479" y="14886"/>
                </a:cubicBezTo>
                <a:cubicBezTo>
                  <a:pt x="25029" y="14886"/>
                  <a:pt x="21674" y="16441"/>
                  <a:pt x="19382" y="19516"/>
                </a:cubicBezTo>
                <a:cubicBezTo>
                  <a:pt x="17057" y="22625"/>
                  <a:pt x="15928" y="27552"/>
                  <a:pt x="15928" y="34332"/>
                </a:cubicBezTo>
                <a:lnTo>
                  <a:pt x="15928" y="63566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66" name="Freeform: Shape 17565">
            <a:extLst>
              <a:ext uri="{FF2B5EF4-FFF2-40B4-BE49-F238E27FC236}">
                <a16:creationId xmlns:a16="http://schemas.microsoft.com/office/drawing/2014/main" id="{422121CF-8163-4BA9-9FD3-2A3FD17C85B0}"/>
              </a:ext>
            </a:extLst>
          </p:cNvPr>
          <p:cNvSpPr/>
          <p:nvPr/>
        </p:nvSpPr>
        <p:spPr>
          <a:xfrm>
            <a:off x="675315" y="3528701"/>
            <a:ext cx="57927" cy="64818"/>
          </a:xfrm>
          <a:custGeom>
            <a:avLst/>
            <a:gdLst>
              <a:gd name="connsiteX0" fmla="*/ 56589 w 57927"/>
              <a:gd name="connsiteY0" fmla="*/ 36448 h 64818"/>
              <a:gd name="connsiteX1" fmla="*/ 16199 w 57927"/>
              <a:gd name="connsiteY1" fmla="*/ 36448 h 64818"/>
              <a:gd name="connsiteX2" fmla="*/ 20849 w 57927"/>
              <a:gd name="connsiteY2" fmla="*/ 48222 h 64818"/>
              <a:gd name="connsiteX3" fmla="*/ 31744 w 57927"/>
              <a:gd name="connsiteY3" fmla="*/ 51926 h 64818"/>
              <a:gd name="connsiteX4" fmla="*/ 40513 w 57927"/>
              <a:gd name="connsiteY4" fmla="*/ 49941 h 64818"/>
              <a:gd name="connsiteX5" fmla="*/ 45960 w 57927"/>
              <a:gd name="connsiteY5" fmla="*/ 43856 h 64818"/>
              <a:gd name="connsiteX6" fmla="*/ 47156 w 57927"/>
              <a:gd name="connsiteY6" fmla="*/ 43856 h 64818"/>
              <a:gd name="connsiteX7" fmla="*/ 57519 w 57927"/>
              <a:gd name="connsiteY7" fmla="*/ 50603 h 64818"/>
              <a:gd name="connsiteX8" fmla="*/ 48219 w 57927"/>
              <a:gd name="connsiteY8" fmla="*/ 61185 h 64818"/>
              <a:gd name="connsiteX9" fmla="*/ 31744 w 57927"/>
              <a:gd name="connsiteY9" fmla="*/ 65286 h 64818"/>
              <a:gd name="connsiteX10" fmla="*/ 14870 w 57927"/>
              <a:gd name="connsiteY10" fmla="*/ 61582 h 64818"/>
              <a:gd name="connsiteX11" fmla="*/ 3976 w 57927"/>
              <a:gd name="connsiteY11" fmla="*/ 50603 h 64818"/>
              <a:gd name="connsiteX12" fmla="*/ 123 w 57927"/>
              <a:gd name="connsiteY12" fmla="*/ 32877 h 64818"/>
              <a:gd name="connsiteX13" fmla="*/ 4109 w 57927"/>
              <a:gd name="connsiteY13" fmla="*/ 15018 h 64818"/>
              <a:gd name="connsiteX14" fmla="*/ 15136 w 57927"/>
              <a:gd name="connsiteY14" fmla="*/ 4039 h 64818"/>
              <a:gd name="connsiteX15" fmla="*/ 30548 w 57927"/>
              <a:gd name="connsiteY15" fmla="*/ 467 h 64818"/>
              <a:gd name="connsiteX16" fmla="*/ 51009 w 57927"/>
              <a:gd name="connsiteY16" fmla="*/ 7478 h 64818"/>
              <a:gd name="connsiteX17" fmla="*/ 58050 w 57927"/>
              <a:gd name="connsiteY17" fmla="*/ 28115 h 64818"/>
              <a:gd name="connsiteX18" fmla="*/ 57785 w 57927"/>
              <a:gd name="connsiteY18" fmla="*/ 35655 h 64818"/>
              <a:gd name="connsiteX19" fmla="*/ 43037 w 57927"/>
              <a:gd name="connsiteY19" fmla="*/ 26263 h 64818"/>
              <a:gd name="connsiteX20" fmla="*/ 39583 w 57927"/>
              <a:gd name="connsiteY20" fmla="*/ 15944 h 64818"/>
              <a:gd name="connsiteX21" fmla="*/ 30548 w 57927"/>
              <a:gd name="connsiteY21" fmla="*/ 12637 h 64818"/>
              <a:gd name="connsiteX22" fmla="*/ 16598 w 57927"/>
              <a:gd name="connsiteY22" fmla="*/ 26263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589" y="36448"/>
                </a:moveTo>
                <a:lnTo>
                  <a:pt x="16199" y="36448"/>
                </a:lnTo>
                <a:cubicBezTo>
                  <a:pt x="16631" y="41839"/>
                  <a:pt x="18192" y="45774"/>
                  <a:pt x="20849" y="48222"/>
                </a:cubicBezTo>
                <a:cubicBezTo>
                  <a:pt x="23506" y="50702"/>
                  <a:pt x="27127" y="51926"/>
                  <a:pt x="31744" y="51926"/>
                </a:cubicBezTo>
                <a:cubicBezTo>
                  <a:pt x="35364" y="51926"/>
                  <a:pt x="38287" y="51264"/>
                  <a:pt x="40513" y="49941"/>
                </a:cubicBezTo>
                <a:cubicBezTo>
                  <a:pt x="42705" y="48618"/>
                  <a:pt x="44532" y="46601"/>
                  <a:pt x="45960" y="43856"/>
                </a:cubicBezTo>
                <a:lnTo>
                  <a:pt x="47156" y="43856"/>
                </a:lnTo>
                <a:lnTo>
                  <a:pt x="57519" y="50603"/>
                </a:lnTo>
                <a:cubicBezTo>
                  <a:pt x="55460" y="54935"/>
                  <a:pt x="52371" y="58474"/>
                  <a:pt x="48219" y="61185"/>
                </a:cubicBezTo>
                <a:cubicBezTo>
                  <a:pt x="44133" y="63930"/>
                  <a:pt x="38653" y="65286"/>
                  <a:pt x="31744" y="65286"/>
                </a:cubicBezTo>
                <a:cubicBezTo>
                  <a:pt x="25267" y="65286"/>
                  <a:pt x="19653" y="64062"/>
                  <a:pt x="14870" y="61582"/>
                </a:cubicBezTo>
                <a:cubicBezTo>
                  <a:pt x="10154" y="59135"/>
                  <a:pt x="6533" y="55464"/>
                  <a:pt x="3976" y="50603"/>
                </a:cubicBezTo>
                <a:cubicBezTo>
                  <a:pt x="1385" y="45774"/>
                  <a:pt x="123" y="39855"/>
                  <a:pt x="123" y="32877"/>
                </a:cubicBezTo>
                <a:cubicBezTo>
                  <a:pt x="123" y="25833"/>
                  <a:pt x="1451" y="19880"/>
                  <a:pt x="4109" y="15018"/>
                </a:cubicBezTo>
                <a:cubicBezTo>
                  <a:pt x="6832" y="10091"/>
                  <a:pt x="10519" y="6420"/>
                  <a:pt x="15136" y="4039"/>
                </a:cubicBezTo>
                <a:cubicBezTo>
                  <a:pt x="19720" y="1658"/>
                  <a:pt x="24868" y="467"/>
                  <a:pt x="30548" y="467"/>
                </a:cubicBezTo>
                <a:cubicBezTo>
                  <a:pt x="39483" y="467"/>
                  <a:pt x="46292" y="2815"/>
                  <a:pt x="51009" y="7478"/>
                </a:cubicBezTo>
                <a:cubicBezTo>
                  <a:pt x="55692" y="12174"/>
                  <a:pt x="58050" y="19053"/>
                  <a:pt x="58050" y="28115"/>
                </a:cubicBezTo>
                <a:cubicBezTo>
                  <a:pt x="58050" y="31389"/>
                  <a:pt x="57951" y="33902"/>
                  <a:pt x="57785" y="35655"/>
                </a:cubicBezTo>
                <a:close/>
                <a:moveTo>
                  <a:pt x="43037" y="26263"/>
                </a:moveTo>
                <a:cubicBezTo>
                  <a:pt x="42838" y="21500"/>
                  <a:pt x="41709" y="18061"/>
                  <a:pt x="39583" y="15944"/>
                </a:cubicBezTo>
                <a:cubicBezTo>
                  <a:pt x="37523" y="13762"/>
                  <a:pt x="34534" y="12637"/>
                  <a:pt x="30548" y="12637"/>
                </a:cubicBezTo>
                <a:cubicBezTo>
                  <a:pt x="22643" y="12637"/>
                  <a:pt x="17993" y="17201"/>
                  <a:pt x="16598" y="2626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67" name="Freeform: Shape 17566">
            <a:extLst>
              <a:ext uri="{FF2B5EF4-FFF2-40B4-BE49-F238E27FC236}">
                <a16:creationId xmlns:a16="http://schemas.microsoft.com/office/drawing/2014/main" id="{2B143C37-E6EA-9B53-5D39-55E2DD624D87}"/>
              </a:ext>
            </a:extLst>
          </p:cNvPr>
          <p:cNvSpPr/>
          <p:nvPr/>
        </p:nvSpPr>
        <p:spPr>
          <a:xfrm>
            <a:off x="742721" y="3528701"/>
            <a:ext cx="60186" cy="64818"/>
          </a:xfrm>
          <a:custGeom>
            <a:avLst/>
            <a:gdLst>
              <a:gd name="connsiteX0" fmla="*/ 19794 w 60186"/>
              <a:gd name="connsiteY0" fmla="*/ 65286 h 64818"/>
              <a:gd name="connsiteX1" fmla="*/ 9298 w 60186"/>
              <a:gd name="connsiteY1" fmla="*/ 63170 h 64818"/>
              <a:gd name="connsiteX2" fmla="*/ 2522 w 60186"/>
              <a:gd name="connsiteY2" fmla="*/ 56688 h 64818"/>
              <a:gd name="connsiteX3" fmla="*/ 131 w 60186"/>
              <a:gd name="connsiteY3" fmla="*/ 46370 h 64818"/>
              <a:gd name="connsiteX4" fmla="*/ 2522 w 60186"/>
              <a:gd name="connsiteY4" fmla="*/ 37110 h 64818"/>
              <a:gd name="connsiteX5" fmla="*/ 9830 w 60186"/>
              <a:gd name="connsiteY5" fmla="*/ 30892 h 64818"/>
              <a:gd name="connsiteX6" fmla="*/ 22983 w 60186"/>
              <a:gd name="connsiteY6" fmla="*/ 27056 h 64818"/>
              <a:gd name="connsiteX7" fmla="*/ 31619 w 60186"/>
              <a:gd name="connsiteY7" fmla="*/ 25204 h 64818"/>
              <a:gd name="connsiteX8" fmla="*/ 35472 w 60186"/>
              <a:gd name="connsiteY8" fmla="*/ 22691 h 64818"/>
              <a:gd name="connsiteX9" fmla="*/ 36535 w 60186"/>
              <a:gd name="connsiteY9" fmla="*/ 19252 h 64818"/>
              <a:gd name="connsiteX10" fmla="*/ 34409 w 60186"/>
              <a:gd name="connsiteY10" fmla="*/ 14622 h 64818"/>
              <a:gd name="connsiteX11" fmla="*/ 27500 w 60186"/>
              <a:gd name="connsiteY11" fmla="*/ 13034 h 64818"/>
              <a:gd name="connsiteX12" fmla="*/ 17403 w 60186"/>
              <a:gd name="connsiteY12" fmla="*/ 15415 h 64818"/>
              <a:gd name="connsiteX13" fmla="*/ 9298 w 60186"/>
              <a:gd name="connsiteY13" fmla="*/ 21500 h 64818"/>
              <a:gd name="connsiteX14" fmla="*/ 8103 w 60186"/>
              <a:gd name="connsiteY14" fmla="*/ 21500 h 64818"/>
              <a:gd name="connsiteX15" fmla="*/ 1592 w 60186"/>
              <a:gd name="connsiteY15" fmla="*/ 11579 h 64818"/>
              <a:gd name="connsiteX16" fmla="*/ 13151 w 60186"/>
              <a:gd name="connsiteY16" fmla="*/ 3378 h 64818"/>
              <a:gd name="connsiteX17" fmla="*/ 28298 w 60186"/>
              <a:gd name="connsiteY17" fmla="*/ 467 h 64818"/>
              <a:gd name="connsiteX18" fmla="*/ 46234 w 60186"/>
              <a:gd name="connsiteY18" fmla="*/ 5759 h 64818"/>
              <a:gd name="connsiteX19" fmla="*/ 51814 w 60186"/>
              <a:gd name="connsiteY19" fmla="*/ 20707 h 64818"/>
              <a:gd name="connsiteX20" fmla="*/ 51814 w 60186"/>
              <a:gd name="connsiteY20" fmla="*/ 47825 h 64818"/>
              <a:gd name="connsiteX21" fmla="*/ 55534 w 60186"/>
              <a:gd name="connsiteY21" fmla="*/ 51926 h 64818"/>
              <a:gd name="connsiteX22" fmla="*/ 58324 w 60186"/>
              <a:gd name="connsiteY22" fmla="*/ 51529 h 64818"/>
              <a:gd name="connsiteX23" fmla="*/ 59121 w 60186"/>
              <a:gd name="connsiteY23" fmla="*/ 51661 h 64818"/>
              <a:gd name="connsiteX24" fmla="*/ 60317 w 60186"/>
              <a:gd name="connsiteY24" fmla="*/ 62640 h 64818"/>
              <a:gd name="connsiteX25" fmla="*/ 56597 w 60186"/>
              <a:gd name="connsiteY25" fmla="*/ 63963 h 64818"/>
              <a:gd name="connsiteX26" fmla="*/ 51548 w 60186"/>
              <a:gd name="connsiteY26" fmla="*/ 64492 h 64818"/>
              <a:gd name="connsiteX27" fmla="*/ 42647 w 60186"/>
              <a:gd name="connsiteY27" fmla="*/ 62376 h 64818"/>
              <a:gd name="connsiteX28" fmla="*/ 38129 w 60186"/>
              <a:gd name="connsiteY28" fmla="*/ 55629 h 64818"/>
              <a:gd name="connsiteX29" fmla="*/ 36933 w 60186"/>
              <a:gd name="connsiteY29" fmla="*/ 55497 h 64818"/>
              <a:gd name="connsiteX30" fmla="*/ 19794 w 60186"/>
              <a:gd name="connsiteY30" fmla="*/ 65286 h 64818"/>
              <a:gd name="connsiteX31" fmla="*/ 24843 w 60186"/>
              <a:gd name="connsiteY31" fmla="*/ 53513 h 64818"/>
              <a:gd name="connsiteX32" fmla="*/ 33479 w 60186"/>
              <a:gd name="connsiteY32" fmla="*/ 49941 h 64818"/>
              <a:gd name="connsiteX33" fmla="*/ 36801 w 60186"/>
              <a:gd name="connsiteY33" fmla="*/ 39755 h 64818"/>
              <a:gd name="connsiteX34" fmla="*/ 36801 w 60186"/>
              <a:gd name="connsiteY34" fmla="*/ 33406 h 64818"/>
              <a:gd name="connsiteX35" fmla="*/ 35738 w 60186"/>
              <a:gd name="connsiteY35" fmla="*/ 33141 h 64818"/>
              <a:gd name="connsiteX36" fmla="*/ 32018 w 60186"/>
              <a:gd name="connsiteY36" fmla="*/ 35126 h 64818"/>
              <a:gd name="connsiteX37" fmla="*/ 25375 w 60186"/>
              <a:gd name="connsiteY37" fmla="*/ 36581 h 64818"/>
              <a:gd name="connsiteX38" fmla="*/ 18067 w 60186"/>
              <a:gd name="connsiteY38" fmla="*/ 39491 h 64818"/>
              <a:gd name="connsiteX39" fmla="*/ 15809 w 60186"/>
              <a:gd name="connsiteY39" fmla="*/ 45311 h 64818"/>
              <a:gd name="connsiteX40" fmla="*/ 18200 w 60186"/>
              <a:gd name="connsiteY40" fmla="*/ 51529 h 64818"/>
              <a:gd name="connsiteX41" fmla="*/ 24843 w 60186"/>
              <a:gd name="connsiteY41" fmla="*/ 53513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19794" y="65286"/>
                </a:moveTo>
                <a:cubicBezTo>
                  <a:pt x="15809" y="65286"/>
                  <a:pt x="12288" y="64559"/>
                  <a:pt x="9298" y="63170"/>
                </a:cubicBezTo>
                <a:cubicBezTo>
                  <a:pt x="6375" y="61681"/>
                  <a:pt x="4117" y="59532"/>
                  <a:pt x="2522" y="56688"/>
                </a:cubicBezTo>
                <a:cubicBezTo>
                  <a:pt x="928" y="53777"/>
                  <a:pt x="131" y="50338"/>
                  <a:pt x="131" y="46370"/>
                </a:cubicBezTo>
                <a:cubicBezTo>
                  <a:pt x="131" y="42666"/>
                  <a:pt x="928" y="39590"/>
                  <a:pt x="2522" y="37110"/>
                </a:cubicBezTo>
                <a:cubicBezTo>
                  <a:pt x="4117" y="34563"/>
                  <a:pt x="6541" y="32480"/>
                  <a:pt x="9830" y="30892"/>
                </a:cubicBezTo>
                <a:cubicBezTo>
                  <a:pt x="13185" y="29239"/>
                  <a:pt x="17569" y="27949"/>
                  <a:pt x="22983" y="27056"/>
                </a:cubicBezTo>
                <a:cubicBezTo>
                  <a:pt x="26770" y="26527"/>
                  <a:pt x="29659" y="25932"/>
                  <a:pt x="31619" y="25204"/>
                </a:cubicBezTo>
                <a:cubicBezTo>
                  <a:pt x="33546" y="24411"/>
                  <a:pt x="34841" y="23584"/>
                  <a:pt x="35472" y="22691"/>
                </a:cubicBezTo>
                <a:cubicBezTo>
                  <a:pt x="36170" y="21831"/>
                  <a:pt x="36535" y="20674"/>
                  <a:pt x="36535" y="19252"/>
                </a:cubicBezTo>
                <a:cubicBezTo>
                  <a:pt x="36535" y="17234"/>
                  <a:pt x="35804" y="15680"/>
                  <a:pt x="34409" y="14622"/>
                </a:cubicBezTo>
                <a:cubicBezTo>
                  <a:pt x="32981" y="13563"/>
                  <a:pt x="30689" y="13034"/>
                  <a:pt x="27500" y="13034"/>
                </a:cubicBezTo>
                <a:cubicBezTo>
                  <a:pt x="23946" y="13034"/>
                  <a:pt x="20592" y="13828"/>
                  <a:pt x="17403" y="15415"/>
                </a:cubicBezTo>
                <a:cubicBezTo>
                  <a:pt x="14281" y="16937"/>
                  <a:pt x="11590" y="18954"/>
                  <a:pt x="9298" y="21500"/>
                </a:cubicBezTo>
                <a:lnTo>
                  <a:pt x="8103" y="21500"/>
                </a:lnTo>
                <a:lnTo>
                  <a:pt x="1592" y="11579"/>
                </a:lnTo>
                <a:cubicBezTo>
                  <a:pt x="4781" y="8074"/>
                  <a:pt x="8634" y="5329"/>
                  <a:pt x="13151" y="3378"/>
                </a:cubicBezTo>
                <a:cubicBezTo>
                  <a:pt x="17735" y="1459"/>
                  <a:pt x="22784" y="467"/>
                  <a:pt x="28298" y="467"/>
                </a:cubicBezTo>
                <a:cubicBezTo>
                  <a:pt x="36535" y="467"/>
                  <a:pt x="42514" y="2253"/>
                  <a:pt x="46234" y="5759"/>
                </a:cubicBezTo>
                <a:cubicBezTo>
                  <a:pt x="49954" y="9198"/>
                  <a:pt x="51814" y="14192"/>
                  <a:pt x="51814" y="20707"/>
                </a:cubicBezTo>
                <a:lnTo>
                  <a:pt x="51814" y="47825"/>
                </a:lnTo>
                <a:cubicBezTo>
                  <a:pt x="51814" y="50570"/>
                  <a:pt x="53043" y="51926"/>
                  <a:pt x="55534" y="51926"/>
                </a:cubicBezTo>
                <a:cubicBezTo>
                  <a:pt x="56497" y="51926"/>
                  <a:pt x="57427" y="51793"/>
                  <a:pt x="58324" y="51529"/>
                </a:cubicBezTo>
                <a:lnTo>
                  <a:pt x="59121" y="51661"/>
                </a:lnTo>
                <a:lnTo>
                  <a:pt x="60317" y="62640"/>
                </a:lnTo>
                <a:cubicBezTo>
                  <a:pt x="59420" y="63170"/>
                  <a:pt x="58191" y="63633"/>
                  <a:pt x="56597" y="63963"/>
                </a:cubicBezTo>
                <a:cubicBezTo>
                  <a:pt x="55069" y="64294"/>
                  <a:pt x="53408" y="64492"/>
                  <a:pt x="51548" y="64492"/>
                </a:cubicBezTo>
                <a:cubicBezTo>
                  <a:pt x="47729" y="64492"/>
                  <a:pt x="44772" y="63798"/>
                  <a:pt x="42647" y="62376"/>
                </a:cubicBezTo>
                <a:cubicBezTo>
                  <a:pt x="40587" y="60987"/>
                  <a:pt x="39092" y="58738"/>
                  <a:pt x="38129" y="55629"/>
                </a:cubicBezTo>
                <a:lnTo>
                  <a:pt x="36933" y="55497"/>
                </a:lnTo>
                <a:cubicBezTo>
                  <a:pt x="33911" y="62045"/>
                  <a:pt x="28198" y="65286"/>
                  <a:pt x="19794" y="65286"/>
                </a:cubicBezTo>
                <a:close/>
                <a:moveTo>
                  <a:pt x="24843" y="53513"/>
                </a:moveTo>
                <a:cubicBezTo>
                  <a:pt x="28464" y="53513"/>
                  <a:pt x="31353" y="52322"/>
                  <a:pt x="33479" y="49941"/>
                </a:cubicBezTo>
                <a:cubicBezTo>
                  <a:pt x="35671" y="47494"/>
                  <a:pt x="36801" y="44088"/>
                  <a:pt x="36801" y="39755"/>
                </a:cubicBezTo>
                <a:lnTo>
                  <a:pt x="36801" y="33406"/>
                </a:lnTo>
                <a:lnTo>
                  <a:pt x="35738" y="33141"/>
                </a:lnTo>
                <a:cubicBezTo>
                  <a:pt x="34741" y="33935"/>
                  <a:pt x="33512" y="34596"/>
                  <a:pt x="32018" y="35126"/>
                </a:cubicBezTo>
                <a:cubicBezTo>
                  <a:pt x="30490" y="35589"/>
                  <a:pt x="28298" y="36052"/>
                  <a:pt x="25375" y="36581"/>
                </a:cubicBezTo>
                <a:cubicBezTo>
                  <a:pt x="21987" y="37110"/>
                  <a:pt x="19562" y="38102"/>
                  <a:pt x="18067" y="39491"/>
                </a:cubicBezTo>
                <a:cubicBezTo>
                  <a:pt x="16539" y="40913"/>
                  <a:pt x="15809" y="42864"/>
                  <a:pt x="15809" y="45311"/>
                </a:cubicBezTo>
                <a:cubicBezTo>
                  <a:pt x="15809" y="48056"/>
                  <a:pt x="16606" y="50140"/>
                  <a:pt x="18200" y="51529"/>
                </a:cubicBezTo>
                <a:cubicBezTo>
                  <a:pt x="19794" y="52852"/>
                  <a:pt x="21987" y="53513"/>
                  <a:pt x="24843" y="5351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68" name="Freeform: Shape 17567">
            <a:extLst>
              <a:ext uri="{FF2B5EF4-FFF2-40B4-BE49-F238E27FC236}">
                <a16:creationId xmlns:a16="http://schemas.microsoft.com/office/drawing/2014/main" id="{CACFF3BD-A88B-F1D5-12FE-2244112BF013}"/>
              </a:ext>
            </a:extLst>
          </p:cNvPr>
          <p:cNvSpPr/>
          <p:nvPr/>
        </p:nvSpPr>
        <p:spPr>
          <a:xfrm>
            <a:off x="806874" y="3528701"/>
            <a:ext cx="51284" cy="64818"/>
          </a:xfrm>
          <a:custGeom>
            <a:avLst/>
            <a:gdLst>
              <a:gd name="connsiteX0" fmla="*/ 26711 w 51284"/>
              <a:gd name="connsiteY0" fmla="*/ 65286 h 64818"/>
              <a:gd name="connsiteX1" fmla="*/ 14886 w 51284"/>
              <a:gd name="connsiteY1" fmla="*/ 63831 h 64818"/>
              <a:gd name="connsiteX2" fmla="*/ 5719 w 51284"/>
              <a:gd name="connsiteY2" fmla="*/ 59598 h 64818"/>
              <a:gd name="connsiteX3" fmla="*/ 139 w 51284"/>
              <a:gd name="connsiteY3" fmla="*/ 53645 h 64818"/>
              <a:gd name="connsiteX4" fmla="*/ 8908 w 51284"/>
              <a:gd name="connsiteY4" fmla="*/ 44253 h 64818"/>
              <a:gd name="connsiteX5" fmla="*/ 10103 w 51284"/>
              <a:gd name="connsiteY5" fmla="*/ 44253 h 64818"/>
              <a:gd name="connsiteX6" fmla="*/ 17543 w 51284"/>
              <a:gd name="connsiteY6" fmla="*/ 50470 h 64818"/>
              <a:gd name="connsiteX7" fmla="*/ 26844 w 51284"/>
              <a:gd name="connsiteY7" fmla="*/ 52587 h 64818"/>
              <a:gd name="connsiteX8" fmla="*/ 33753 w 51284"/>
              <a:gd name="connsiteY8" fmla="*/ 50999 h 64818"/>
              <a:gd name="connsiteX9" fmla="*/ 36144 w 51284"/>
              <a:gd name="connsiteY9" fmla="*/ 46237 h 64818"/>
              <a:gd name="connsiteX10" fmla="*/ 34417 w 51284"/>
              <a:gd name="connsiteY10" fmla="*/ 42269 h 64818"/>
              <a:gd name="connsiteX11" fmla="*/ 28970 w 51284"/>
              <a:gd name="connsiteY11" fmla="*/ 39755 h 64818"/>
              <a:gd name="connsiteX12" fmla="*/ 20732 w 51284"/>
              <a:gd name="connsiteY12" fmla="*/ 37771 h 64818"/>
              <a:gd name="connsiteX13" fmla="*/ 7047 w 51284"/>
              <a:gd name="connsiteY13" fmla="*/ 31025 h 64818"/>
              <a:gd name="connsiteX14" fmla="*/ 2796 w 51284"/>
              <a:gd name="connsiteY14" fmla="*/ 19384 h 64818"/>
              <a:gd name="connsiteX15" fmla="*/ 5719 w 51284"/>
              <a:gd name="connsiteY15" fmla="*/ 9330 h 64818"/>
              <a:gd name="connsiteX16" fmla="*/ 14089 w 51284"/>
              <a:gd name="connsiteY16" fmla="*/ 2716 h 64818"/>
              <a:gd name="connsiteX17" fmla="*/ 26844 w 51284"/>
              <a:gd name="connsiteY17" fmla="*/ 467 h 64818"/>
              <a:gd name="connsiteX18" fmla="*/ 40927 w 51284"/>
              <a:gd name="connsiteY18" fmla="*/ 2981 h 64818"/>
              <a:gd name="connsiteX19" fmla="*/ 49563 w 51284"/>
              <a:gd name="connsiteY19" fmla="*/ 9330 h 64818"/>
              <a:gd name="connsiteX20" fmla="*/ 41193 w 51284"/>
              <a:gd name="connsiteY20" fmla="*/ 18458 h 64818"/>
              <a:gd name="connsiteX21" fmla="*/ 39997 w 51284"/>
              <a:gd name="connsiteY21" fmla="*/ 18458 h 64818"/>
              <a:gd name="connsiteX22" fmla="*/ 34018 w 51284"/>
              <a:gd name="connsiteY22" fmla="*/ 14225 h 64818"/>
              <a:gd name="connsiteX23" fmla="*/ 26844 w 51284"/>
              <a:gd name="connsiteY23" fmla="*/ 12770 h 64818"/>
              <a:gd name="connsiteX24" fmla="*/ 17543 w 51284"/>
              <a:gd name="connsiteY24" fmla="*/ 18590 h 64818"/>
              <a:gd name="connsiteX25" fmla="*/ 19271 w 51284"/>
              <a:gd name="connsiteY25" fmla="*/ 22559 h 64818"/>
              <a:gd name="connsiteX26" fmla="*/ 25382 w 51284"/>
              <a:gd name="connsiteY26" fmla="*/ 25072 h 64818"/>
              <a:gd name="connsiteX27" fmla="*/ 33088 w 51284"/>
              <a:gd name="connsiteY27" fmla="*/ 26659 h 64818"/>
              <a:gd name="connsiteX28" fmla="*/ 47039 w 51284"/>
              <a:gd name="connsiteY28" fmla="*/ 33274 h 64818"/>
              <a:gd name="connsiteX29" fmla="*/ 51423 w 51284"/>
              <a:gd name="connsiteY29" fmla="*/ 45311 h 64818"/>
              <a:gd name="connsiteX30" fmla="*/ 48500 w 51284"/>
              <a:gd name="connsiteY30" fmla="*/ 55894 h 64818"/>
              <a:gd name="connsiteX31" fmla="*/ 39997 w 51284"/>
              <a:gd name="connsiteY31" fmla="*/ 62905 h 64818"/>
              <a:gd name="connsiteX32" fmla="*/ 26711 w 51284"/>
              <a:gd name="connsiteY32" fmla="*/ 6528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6711" y="65286"/>
                </a:moveTo>
                <a:cubicBezTo>
                  <a:pt x="22459" y="65286"/>
                  <a:pt x="18507" y="64790"/>
                  <a:pt x="14886" y="63831"/>
                </a:cubicBezTo>
                <a:cubicBezTo>
                  <a:pt x="11332" y="62773"/>
                  <a:pt x="8276" y="61384"/>
                  <a:pt x="5719" y="59598"/>
                </a:cubicBezTo>
                <a:cubicBezTo>
                  <a:pt x="3228" y="57845"/>
                  <a:pt x="1368" y="55861"/>
                  <a:pt x="139" y="53645"/>
                </a:cubicBezTo>
                <a:lnTo>
                  <a:pt x="8908" y="44253"/>
                </a:lnTo>
                <a:lnTo>
                  <a:pt x="10103" y="44253"/>
                </a:lnTo>
                <a:cubicBezTo>
                  <a:pt x="12229" y="46998"/>
                  <a:pt x="14687" y="49081"/>
                  <a:pt x="17543" y="50470"/>
                </a:cubicBezTo>
                <a:cubicBezTo>
                  <a:pt x="20367" y="51892"/>
                  <a:pt x="23456" y="52587"/>
                  <a:pt x="26844" y="52587"/>
                </a:cubicBezTo>
                <a:cubicBezTo>
                  <a:pt x="29933" y="52587"/>
                  <a:pt x="32225" y="52058"/>
                  <a:pt x="33753" y="50999"/>
                </a:cubicBezTo>
                <a:cubicBezTo>
                  <a:pt x="35347" y="49875"/>
                  <a:pt x="36144" y="48288"/>
                  <a:pt x="36144" y="46237"/>
                </a:cubicBezTo>
                <a:cubicBezTo>
                  <a:pt x="36144" y="44650"/>
                  <a:pt x="35546" y="43327"/>
                  <a:pt x="34417" y="42269"/>
                </a:cubicBezTo>
                <a:cubicBezTo>
                  <a:pt x="33254" y="41211"/>
                  <a:pt x="31428" y="40384"/>
                  <a:pt x="28970" y="39755"/>
                </a:cubicBezTo>
                <a:lnTo>
                  <a:pt x="20732" y="37771"/>
                </a:lnTo>
                <a:cubicBezTo>
                  <a:pt x="14421" y="36283"/>
                  <a:pt x="9871" y="34034"/>
                  <a:pt x="7047" y="31025"/>
                </a:cubicBezTo>
                <a:cubicBezTo>
                  <a:pt x="4191" y="27949"/>
                  <a:pt x="2796" y="24080"/>
                  <a:pt x="2796" y="19384"/>
                </a:cubicBezTo>
                <a:cubicBezTo>
                  <a:pt x="2796" y="15515"/>
                  <a:pt x="3759" y="12174"/>
                  <a:pt x="5719" y="9330"/>
                </a:cubicBezTo>
                <a:cubicBezTo>
                  <a:pt x="7745" y="6420"/>
                  <a:pt x="10535" y="4237"/>
                  <a:pt x="14089" y="2716"/>
                </a:cubicBezTo>
                <a:cubicBezTo>
                  <a:pt x="17710" y="1228"/>
                  <a:pt x="21961" y="467"/>
                  <a:pt x="26844" y="467"/>
                </a:cubicBezTo>
                <a:cubicBezTo>
                  <a:pt x="32490" y="467"/>
                  <a:pt x="37207" y="1327"/>
                  <a:pt x="40927" y="2981"/>
                </a:cubicBezTo>
                <a:cubicBezTo>
                  <a:pt x="44647" y="4568"/>
                  <a:pt x="47504" y="6685"/>
                  <a:pt x="49563" y="9330"/>
                </a:cubicBezTo>
                <a:lnTo>
                  <a:pt x="41193" y="18458"/>
                </a:lnTo>
                <a:lnTo>
                  <a:pt x="39997" y="18458"/>
                </a:lnTo>
                <a:cubicBezTo>
                  <a:pt x="38203" y="16540"/>
                  <a:pt x="36211" y="15118"/>
                  <a:pt x="34018" y="14225"/>
                </a:cubicBezTo>
                <a:cubicBezTo>
                  <a:pt x="31893" y="13266"/>
                  <a:pt x="29501" y="12770"/>
                  <a:pt x="26844" y="12770"/>
                </a:cubicBezTo>
                <a:cubicBezTo>
                  <a:pt x="20633" y="12770"/>
                  <a:pt x="17543" y="14721"/>
                  <a:pt x="17543" y="18590"/>
                </a:cubicBezTo>
                <a:cubicBezTo>
                  <a:pt x="17543" y="20178"/>
                  <a:pt x="18108" y="21500"/>
                  <a:pt x="19271" y="22559"/>
                </a:cubicBezTo>
                <a:cubicBezTo>
                  <a:pt x="20400" y="23551"/>
                  <a:pt x="22459" y="24378"/>
                  <a:pt x="25382" y="25072"/>
                </a:cubicBezTo>
                <a:lnTo>
                  <a:pt x="33088" y="26659"/>
                </a:lnTo>
                <a:cubicBezTo>
                  <a:pt x="39466" y="28081"/>
                  <a:pt x="44116" y="30297"/>
                  <a:pt x="47039" y="33274"/>
                </a:cubicBezTo>
                <a:cubicBezTo>
                  <a:pt x="49962" y="36283"/>
                  <a:pt x="51423" y="40285"/>
                  <a:pt x="51423" y="45311"/>
                </a:cubicBezTo>
                <a:cubicBezTo>
                  <a:pt x="51423" y="49280"/>
                  <a:pt x="50427" y="52818"/>
                  <a:pt x="48500" y="55894"/>
                </a:cubicBezTo>
                <a:cubicBezTo>
                  <a:pt x="46541" y="58903"/>
                  <a:pt x="43717" y="61251"/>
                  <a:pt x="39997" y="62905"/>
                </a:cubicBezTo>
                <a:cubicBezTo>
                  <a:pt x="36277" y="64492"/>
                  <a:pt x="31826" y="65286"/>
                  <a:pt x="26711" y="6528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69" name="Freeform: Shape 17568">
            <a:extLst>
              <a:ext uri="{FF2B5EF4-FFF2-40B4-BE49-F238E27FC236}">
                <a16:creationId xmlns:a16="http://schemas.microsoft.com/office/drawing/2014/main" id="{F24C7B71-4572-28FA-8948-AEE4D15B3045}"/>
              </a:ext>
            </a:extLst>
          </p:cNvPr>
          <p:cNvSpPr/>
          <p:nvPr/>
        </p:nvSpPr>
        <p:spPr>
          <a:xfrm>
            <a:off x="3177141" y="4540188"/>
            <a:ext cx="1364125" cy="522850"/>
          </a:xfrm>
          <a:custGeom>
            <a:avLst/>
            <a:gdLst>
              <a:gd name="connsiteX0" fmla="*/ 0 w 1364125"/>
              <a:gd name="connsiteY0" fmla="*/ 0 h 522850"/>
              <a:gd name="connsiteX1" fmla="*/ 1364125 w 1364125"/>
              <a:gd name="connsiteY1" fmla="*/ 0 h 522850"/>
              <a:gd name="connsiteX2" fmla="*/ 1364125 w 1364125"/>
              <a:gd name="connsiteY2" fmla="*/ 522851 h 522850"/>
              <a:gd name="connsiteX3" fmla="*/ 0 w 1364125"/>
              <a:gd name="connsiteY3" fmla="*/ 522851 h 5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125" h="522850">
                <a:moveTo>
                  <a:pt x="0" y="0"/>
                </a:moveTo>
                <a:lnTo>
                  <a:pt x="1364125" y="0"/>
                </a:lnTo>
                <a:lnTo>
                  <a:pt x="1364125" y="522851"/>
                </a:lnTo>
                <a:lnTo>
                  <a:pt x="0" y="522851"/>
                </a:lnTo>
                <a:close/>
              </a:path>
            </a:pathLst>
          </a:cu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/>
          </a:p>
        </p:txBody>
      </p:sp>
      <p:sp>
        <p:nvSpPr>
          <p:cNvPr id="17570" name="Freeform: Shape 17569">
            <a:extLst>
              <a:ext uri="{FF2B5EF4-FFF2-40B4-BE49-F238E27FC236}">
                <a16:creationId xmlns:a16="http://schemas.microsoft.com/office/drawing/2014/main" id="{0A84FA75-22C4-0C88-F97E-2BD1BA40205C}"/>
              </a:ext>
            </a:extLst>
          </p:cNvPr>
          <p:cNvSpPr/>
          <p:nvPr/>
        </p:nvSpPr>
        <p:spPr>
          <a:xfrm>
            <a:off x="3424396" y="4636401"/>
            <a:ext cx="34942" cy="13757"/>
          </a:xfrm>
          <a:custGeom>
            <a:avLst/>
            <a:gdLst>
              <a:gd name="connsiteX0" fmla="*/ 35389 w 34942"/>
              <a:gd name="connsiteY0" fmla="*/ 14354 h 13757"/>
              <a:gd name="connsiteX1" fmla="*/ 446 w 34942"/>
              <a:gd name="connsiteY1" fmla="*/ 14354 h 13757"/>
              <a:gd name="connsiteX2" fmla="*/ 446 w 34942"/>
              <a:gd name="connsiteY2" fmla="*/ 596 h 13757"/>
              <a:gd name="connsiteX3" fmla="*/ 35389 w 34942"/>
              <a:gd name="connsiteY3" fmla="*/ 596 h 1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2" h="13757">
                <a:moveTo>
                  <a:pt x="35389" y="14354"/>
                </a:moveTo>
                <a:lnTo>
                  <a:pt x="446" y="14354"/>
                </a:lnTo>
                <a:lnTo>
                  <a:pt x="446" y="596"/>
                </a:lnTo>
                <a:lnTo>
                  <a:pt x="35389" y="596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71" name="Freeform: Shape 17570">
            <a:extLst>
              <a:ext uri="{FF2B5EF4-FFF2-40B4-BE49-F238E27FC236}">
                <a16:creationId xmlns:a16="http://schemas.microsoft.com/office/drawing/2014/main" id="{2A8ADA0E-59E6-02DC-0E22-D2369BEDE6A7}"/>
              </a:ext>
            </a:extLst>
          </p:cNvPr>
          <p:cNvSpPr/>
          <p:nvPr/>
        </p:nvSpPr>
        <p:spPr>
          <a:xfrm>
            <a:off x="3494092" y="4600685"/>
            <a:ext cx="64437" cy="82809"/>
          </a:xfrm>
          <a:custGeom>
            <a:avLst/>
            <a:gdLst>
              <a:gd name="connsiteX0" fmla="*/ 64893 w 64437"/>
              <a:gd name="connsiteY0" fmla="*/ 596 h 82809"/>
              <a:gd name="connsiteX1" fmla="*/ 64893 w 64437"/>
              <a:gd name="connsiteY1" fmla="*/ 14354 h 82809"/>
              <a:gd name="connsiteX2" fmla="*/ 40845 w 64437"/>
              <a:gd name="connsiteY2" fmla="*/ 14354 h 82809"/>
              <a:gd name="connsiteX3" fmla="*/ 40845 w 64437"/>
              <a:gd name="connsiteY3" fmla="*/ 83406 h 82809"/>
              <a:gd name="connsiteX4" fmla="*/ 24503 w 64437"/>
              <a:gd name="connsiteY4" fmla="*/ 83406 h 82809"/>
              <a:gd name="connsiteX5" fmla="*/ 24503 w 64437"/>
              <a:gd name="connsiteY5" fmla="*/ 14354 h 82809"/>
              <a:gd name="connsiteX6" fmla="*/ 455 w 64437"/>
              <a:gd name="connsiteY6" fmla="*/ 14354 h 82809"/>
              <a:gd name="connsiteX7" fmla="*/ 455 w 64437"/>
              <a:gd name="connsiteY7" fmla="*/ 596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37" h="82809">
                <a:moveTo>
                  <a:pt x="64893" y="596"/>
                </a:moveTo>
                <a:lnTo>
                  <a:pt x="64893" y="14354"/>
                </a:lnTo>
                <a:lnTo>
                  <a:pt x="40845" y="14354"/>
                </a:lnTo>
                <a:lnTo>
                  <a:pt x="40845" y="83406"/>
                </a:lnTo>
                <a:lnTo>
                  <a:pt x="24503" y="83406"/>
                </a:lnTo>
                <a:lnTo>
                  <a:pt x="24503" y="14354"/>
                </a:lnTo>
                <a:lnTo>
                  <a:pt x="455" y="14354"/>
                </a:lnTo>
                <a:lnTo>
                  <a:pt x="455" y="596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72" name="Freeform: Shape 17571">
            <a:extLst>
              <a:ext uri="{FF2B5EF4-FFF2-40B4-BE49-F238E27FC236}">
                <a16:creationId xmlns:a16="http://schemas.microsoft.com/office/drawing/2014/main" id="{E8299934-3775-C4B9-A55E-FE3A387D0561}"/>
              </a:ext>
            </a:extLst>
          </p:cNvPr>
          <p:cNvSpPr/>
          <p:nvPr/>
        </p:nvSpPr>
        <p:spPr>
          <a:xfrm>
            <a:off x="3569812" y="4620395"/>
            <a:ext cx="39592" cy="63099"/>
          </a:xfrm>
          <a:custGeom>
            <a:avLst/>
            <a:gdLst>
              <a:gd name="connsiteX0" fmla="*/ 463 w 39592"/>
              <a:gd name="connsiteY0" fmla="*/ 63695 h 63099"/>
              <a:gd name="connsiteX1" fmla="*/ 463 w 39592"/>
              <a:gd name="connsiteY1" fmla="*/ 1258 h 63099"/>
              <a:gd name="connsiteX2" fmla="*/ 15742 w 39592"/>
              <a:gd name="connsiteY2" fmla="*/ 1258 h 63099"/>
              <a:gd name="connsiteX3" fmla="*/ 15742 w 39592"/>
              <a:gd name="connsiteY3" fmla="*/ 10517 h 63099"/>
              <a:gd name="connsiteX4" fmla="*/ 16938 w 39592"/>
              <a:gd name="connsiteY4" fmla="*/ 10782 h 63099"/>
              <a:gd name="connsiteX5" fmla="*/ 22916 w 39592"/>
              <a:gd name="connsiteY5" fmla="*/ 3110 h 63099"/>
              <a:gd name="connsiteX6" fmla="*/ 31951 w 39592"/>
              <a:gd name="connsiteY6" fmla="*/ 596 h 63099"/>
              <a:gd name="connsiteX7" fmla="*/ 40056 w 39592"/>
              <a:gd name="connsiteY7" fmla="*/ 2448 h 63099"/>
              <a:gd name="connsiteX8" fmla="*/ 37398 w 39592"/>
              <a:gd name="connsiteY8" fmla="*/ 15941 h 63099"/>
              <a:gd name="connsiteX9" fmla="*/ 36203 w 39592"/>
              <a:gd name="connsiteY9" fmla="*/ 16206 h 63099"/>
              <a:gd name="connsiteX10" fmla="*/ 33147 w 39592"/>
              <a:gd name="connsiteY10" fmla="*/ 15280 h 63099"/>
              <a:gd name="connsiteX11" fmla="*/ 29825 w 39592"/>
              <a:gd name="connsiteY11" fmla="*/ 15015 h 63099"/>
              <a:gd name="connsiteX12" fmla="*/ 19728 w 39592"/>
              <a:gd name="connsiteY12" fmla="*/ 19645 h 63099"/>
              <a:gd name="connsiteX13" fmla="*/ 16273 w 39592"/>
              <a:gd name="connsiteY13" fmla="*/ 34461 h 63099"/>
              <a:gd name="connsiteX14" fmla="*/ 16273 w 39592"/>
              <a:gd name="connsiteY14" fmla="*/ 63695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463" y="63695"/>
                </a:moveTo>
                <a:lnTo>
                  <a:pt x="463" y="1258"/>
                </a:lnTo>
                <a:lnTo>
                  <a:pt x="15742" y="1258"/>
                </a:lnTo>
                <a:lnTo>
                  <a:pt x="15742" y="10517"/>
                </a:lnTo>
                <a:lnTo>
                  <a:pt x="16938" y="10782"/>
                </a:lnTo>
                <a:cubicBezTo>
                  <a:pt x="18432" y="7277"/>
                  <a:pt x="20425" y="4697"/>
                  <a:pt x="22916" y="3110"/>
                </a:cubicBezTo>
                <a:cubicBezTo>
                  <a:pt x="25374" y="1456"/>
                  <a:pt x="28397" y="596"/>
                  <a:pt x="31951" y="596"/>
                </a:cubicBezTo>
                <a:cubicBezTo>
                  <a:pt x="35472" y="596"/>
                  <a:pt x="38196" y="1225"/>
                  <a:pt x="40056" y="2448"/>
                </a:cubicBezTo>
                <a:lnTo>
                  <a:pt x="37398" y="15941"/>
                </a:lnTo>
                <a:lnTo>
                  <a:pt x="36203" y="16206"/>
                </a:lnTo>
                <a:cubicBezTo>
                  <a:pt x="35140" y="15776"/>
                  <a:pt x="34110" y="15478"/>
                  <a:pt x="33147" y="15280"/>
                </a:cubicBezTo>
                <a:cubicBezTo>
                  <a:pt x="32250" y="15114"/>
                  <a:pt x="31154" y="15015"/>
                  <a:pt x="29825" y="15015"/>
                </a:cubicBezTo>
                <a:cubicBezTo>
                  <a:pt x="25374" y="15015"/>
                  <a:pt x="22020" y="16569"/>
                  <a:pt x="19728" y="19645"/>
                </a:cubicBezTo>
                <a:cubicBezTo>
                  <a:pt x="17403" y="22754"/>
                  <a:pt x="16273" y="27681"/>
                  <a:pt x="16273" y="34461"/>
                </a:cubicBezTo>
                <a:lnTo>
                  <a:pt x="16273" y="63695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73" name="Freeform: Shape 17572">
            <a:extLst>
              <a:ext uri="{FF2B5EF4-FFF2-40B4-BE49-F238E27FC236}">
                <a16:creationId xmlns:a16="http://schemas.microsoft.com/office/drawing/2014/main" id="{3D2076C7-2BF5-BEE0-66CD-9C536AA8EE87}"/>
              </a:ext>
            </a:extLst>
          </p:cNvPr>
          <p:cNvSpPr/>
          <p:nvPr/>
        </p:nvSpPr>
        <p:spPr>
          <a:xfrm>
            <a:off x="3614759" y="4619866"/>
            <a:ext cx="60186" cy="64818"/>
          </a:xfrm>
          <a:custGeom>
            <a:avLst/>
            <a:gdLst>
              <a:gd name="connsiteX0" fmla="*/ 20132 w 60186"/>
              <a:gd name="connsiteY0" fmla="*/ 65415 h 64818"/>
              <a:gd name="connsiteX1" fmla="*/ 9636 w 60186"/>
              <a:gd name="connsiteY1" fmla="*/ 63298 h 64818"/>
              <a:gd name="connsiteX2" fmla="*/ 2860 w 60186"/>
              <a:gd name="connsiteY2" fmla="*/ 56817 h 64818"/>
              <a:gd name="connsiteX3" fmla="*/ 469 w 60186"/>
              <a:gd name="connsiteY3" fmla="*/ 46499 h 64818"/>
              <a:gd name="connsiteX4" fmla="*/ 2860 w 60186"/>
              <a:gd name="connsiteY4" fmla="*/ 37239 h 64818"/>
              <a:gd name="connsiteX5" fmla="*/ 10167 w 60186"/>
              <a:gd name="connsiteY5" fmla="*/ 31021 h 64818"/>
              <a:gd name="connsiteX6" fmla="*/ 23321 w 60186"/>
              <a:gd name="connsiteY6" fmla="*/ 27185 h 64818"/>
              <a:gd name="connsiteX7" fmla="*/ 31957 w 60186"/>
              <a:gd name="connsiteY7" fmla="*/ 25333 h 64818"/>
              <a:gd name="connsiteX8" fmla="*/ 35810 w 60186"/>
              <a:gd name="connsiteY8" fmla="*/ 22820 h 64818"/>
              <a:gd name="connsiteX9" fmla="*/ 36873 w 60186"/>
              <a:gd name="connsiteY9" fmla="*/ 19380 h 64818"/>
              <a:gd name="connsiteX10" fmla="*/ 34747 w 60186"/>
              <a:gd name="connsiteY10" fmla="*/ 14751 h 64818"/>
              <a:gd name="connsiteX11" fmla="*/ 27838 w 60186"/>
              <a:gd name="connsiteY11" fmla="*/ 13163 h 64818"/>
              <a:gd name="connsiteX12" fmla="*/ 17741 w 60186"/>
              <a:gd name="connsiteY12" fmla="*/ 15544 h 64818"/>
              <a:gd name="connsiteX13" fmla="*/ 9636 w 60186"/>
              <a:gd name="connsiteY13" fmla="*/ 21629 h 64818"/>
              <a:gd name="connsiteX14" fmla="*/ 8440 w 60186"/>
              <a:gd name="connsiteY14" fmla="*/ 21629 h 64818"/>
              <a:gd name="connsiteX15" fmla="*/ 1930 w 60186"/>
              <a:gd name="connsiteY15" fmla="*/ 11708 h 64818"/>
              <a:gd name="connsiteX16" fmla="*/ 13489 w 60186"/>
              <a:gd name="connsiteY16" fmla="*/ 3506 h 64818"/>
              <a:gd name="connsiteX17" fmla="*/ 28635 w 60186"/>
              <a:gd name="connsiteY17" fmla="*/ 596 h 64818"/>
              <a:gd name="connsiteX18" fmla="*/ 46572 w 60186"/>
              <a:gd name="connsiteY18" fmla="*/ 5888 h 64818"/>
              <a:gd name="connsiteX19" fmla="*/ 52152 w 60186"/>
              <a:gd name="connsiteY19" fmla="*/ 20836 h 64818"/>
              <a:gd name="connsiteX20" fmla="*/ 52152 w 60186"/>
              <a:gd name="connsiteY20" fmla="*/ 47954 h 64818"/>
              <a:gd name="connsiteX21" fmla="*/ 55872 w 60186"/>
              <a:gd name="connsiteY21" fmla="*/ 52054 h 64818"/>
              <a:gd name="connsiteX22" fmla="*/ 58662 w 60186"/>
              <a:gd name="connsiteY22" fmla="*/ 51658 h 64818"/>
              <a:gd name="connsiteX23" fmla="*/ 59459 w 60186"/>
              <a:gd name="connsiteY23" fmla="*/ 51790 h 64818"/>
              <a:gd name="connsiteX24" fmla="*/ 60655 w 60186"/>
              <a:gd name="connsiteY24" fmla="*/ 62769 h 64818"/>
              <a:gd name="connsiteX25" fmla="*/ 56935 w 60186"/>
              <a:gd name="connsiteY25" fmla="*/ 64092 h 64818"/>
              <a:gd name="connsiteX26" fmla="*/ 51886 w 60186"/>
              <a:gd name="connsiteY26" fmla="*/ 64621 h 64818"/>
              <a:gd name="connsiteX27" fmla="*/ 42984 w 60186"/>
              <a:gd name="connsiteY27" fmla="*/ 62505 h 64818"/>
              <a:gd name="connsiteX28" fmla="*/ 38467 w 60186"/>
              <a:gd name="connsiteY28" fmla="*/ 55758 h 64818"/>
              <a:gd name="connsiteX29" fmla="*/ 37271 w 60186"/>
              <a:gd name="connsiteY29" fmla="*/ 55626 h 64818"/>
              <a:gd name="connsiteX30" fmla="*/ 20132 w 60186"/>
              <a:gd name="connsiteY30" fmla="*/ 65415 h 64818"/>
              <a:gd name="connsiteX31" fmla="*/ 25181 w 60186"/>
              <a:gd name="connsiteY31" fmla="*/ 53642 h 64818"/>
              <a:gd name="connsiteX32" fmla="*/ 33817 w 60186"/>
              <a:gd name="connsiteY32" fmla="*/ 50070 h 64818"/>
              <a:gd name="connsiteX33" fmla="*/ 37138 w 60186"/>
              <a:gd name="connsiteY33" fmla="*/ 39884 h 64818"/>
              <a:gd name="connsiteX34" fmla="*/ 37138 w 60186"/>
              <a:gd name="connsiteY34" fmla="*/ 33535 h 64818"/>
              <a:gd name="connsiteX35" fmla="*/ 36076 w 60186"/>
              <a:gd name="connsiteY35" fmla="*/ 33270 h 64818"/>
              <a:gd name="connsiteX36" fmla="*/ 32355 w 60186"/>
              <a:gd name="connsiteY36" fmla="*/ 35254 h 64818"/>
              <a:gd name="connsiteX37" fmla="*/ 25712 w 60186"/>
              <a:gd name="connsiteY37" fmla="*/ 36710 h 64818"/>
              <a:gd name="connsiteX38" fmla="*/ 18405 w 60186"/>
              <a:gd name="connsiteY38" fmla="*/ 39620 h 64818"/>
              <a:gd name="connsiteX39" fmla="*/ 16146 w 60186"/>
              <a:gd name="connsiteY39" fmla="*/ 45440 h 64818"/>
              <a:gd name="connsiteX40" fmla="*/ 18538 w 60186"/>
              <a:gd name="connsiteY40" fmla="*/ 51658 h 64818"/>
              <a:gd name="connsiteX41" fmla="*/ 25181 w 60186"/>
              <a:gd name="connsiteY41" fmla="*/ 53642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20132" y="65415"/>
                </a:moveTo>
                <a:cubicBezTo>
                  <a:pt x="16146" y="65415"/>
                  <a:pt x="12625" y="64687"/>
                  <a:pt x="9636" y="63298"/>
                </a:cubicBezTo>
                <a:cubicBezTo>
                  <a:pt x="6713" y="61810"/>
                  <a:pt x="4454" y="59661"/>
                  <a:pt x="2860" y="56817"/>
                </a:cubicBezTo>
                <a:cubicBezTo>
                  <a:pt x="1266" y="53906"/>
                  <a:pt x="469" y="50467"/>
                  <a:pt x="469" y="46499"/>
                </a:cubicBezTo>
                <a:cubicBezTo>
                  <a:pt x="469" y="42795"/>
                  <a:pt x="1266" y="39719"/>
                  <a:pt x="2860" y="37239"/>
                </a:cubicBezTo>
                <a:cubicBezTo>
                  <a:pt x="4454" y="34692"/>
                  <a:pt x="6879" y="32609"/>
                  <a:pt x="10167" y="31021"/>
                </a:cubicBezTo>
                <a:cubicBezTo>
                  <a:pt x="13522" y="29368"/>
                  <a:pt x="17907" y="28078"/>
                  <a:pt x="23321" y="27185"/>
                </a:cubicBezTo>
                <a:cubicBezTo>
                  <a:pt x="27107" y="26656"/>
                  <a:pt x="29997" y="26061"/>
                  <a:pt x="31957" y="25333"/>
                </a:cubicBezTo>
                <a:cubicBezTo>
                  <a:pt x="33883" y="24539"/>
                  <a:pt x="35179" y="23713"/>
                  <a:pt x="35810" y="22820"/>
                </a:cubicBezTo>
                <a:cubicBezTo>
                  <a:pt x="36507" y="21960"/>
                  <a:pt x="36873" y="20802"/>
                  <a:pt x="36873" y="19380"/>
                </a:cubicBezTo>
                <a:cubicBezTo>
                  <a:pt x="36873" y="17363"/>
                  <a:pt x="36142" y="15809"/>
                  <a:pt x="34747" y="14751"/>
                </a:cubicBezTo>
                <a:cubicBezTo>
                  <a:pt x="33319" y="13692"/>
                  <a:pt x="31027" y="13163"/>
                  <a:pt x="27838" y="13163"/>
                </a:cubicBezTo>
                <a:cubicBezTo>
                  <a:pt x="24284" y="13163"/>
                  <a:pt x="20929" y="13957"/>
                  <a:pt x="17741" y="15544"/>
                </a:cubicBezTo>
                <a:cubicBezTo>
                  <a:pt x="14618" y="17066"/>
                  <a:pt x="11928" y="19083"/>
                  <a:pt x="9636" y="21629"/>
                </a:cubicBezTo>
                <a:lnTo>
                  <a:pt x="8440" y="21629"/>
                </a:lnTo>
                <a:lnTo>
                  <a:pt x="1930" y="11708"/>
                </a:lnTo>
                <a:cubicBezTo>
                  <a:pt x="5119" y="8202"/>
                  <a:pt x="8972" y="5458"/>
                  <a:pt x="13489" y="3506"/>
                </a:cubicBezTo>
                <a:cubicBezTo>
                  <a:pt x="18073" y="1588"/>
                  <a:pt x="23121" y="596"/>
                  <a:pt x="28635" y="596"/>
                </a:cubicBezTo>
                <a:cubicBezTo>
                  <a:pt x="36873" y="596"/>
                  <a:pt x="42851" y="2382"/>
                  <a:pt x="46572" y="5888"/>
                </a:cubicBezTo>
                <a:cubicBezTo>
                  <a:pt x="50292" y="9327"/>
                  <a:pt x="52152" y="14321"/>
                  <a:pt x="52152" y="20836"/>
                </a:cubicBezTo>
                <a:lnTo>
                  <a:pt x="52152" y="47954"/>
                </a:lnTo>
                <a:cubicBezTo>
                  <a:pt x="52152" y="50698"/>
                  <a:pt x="53381" y="52054"/>
                  <a:pt x="55872" y="52054"/>
                </a:cubicBezTo>
                <a:cubicBezTo>
                  <a:pt x="56835" y="52054"/>
                  <a:pt x="57765" y="51922"/>
                  <a:pt x="58662" y="51658"/>
                </a:cubicBezTo>
                <a:lnTo>
                  <a:pt x="59459" y="51790"/>
                </a:lnTo>
                <a:lnTo>
                  <a:pt x="60655" y="62769"/>
                </a:lnTo>
                <a:cubicBezTo>
                  <a:pt x="59758" y="63298"/>
                  <a:pt x="58529" y="63761"/>
                  <a:pt x="56935" y="64092"/>
                </a:cubicBezTo>
                <a:cubicBezTo>
                  <a:pt x="55407" y="64423"/>
                  <a:pt x="53746" y="64621"/>
                  <a:pt x="51886" y="64621"/>
                </a:cubicBezTo>
                <a:cubicBezTo>
                  <a:pt x="48066" y="64621"/>
                  <a:pt x="45110" y="63927"/>
                  <a:pt x="42984" y="62505"/>
                </a:cubicBezTo>
                <a:cubicBezTo>
                  <a:pt x="40925" y="61116"/>
                  <a:pt x="39430" y="58867"/>
                  <a:pt x="38467" y="55758"/>
                </a:cubicBezTo>
                <a:lnTo>
                  <a:pt x="37271" y="55626"/>
                </a:lnTo>
                <a:cubicBezTo>
                  <a:pt x="34249" y="62174"/>
                  <a:pt x="28536" y="65415"/>
                  <a:pt x="20132" y="65415"/>
                </a:cubicBezTo>
                <a:close/>
                <a:moveTo>
                  <a:pt x="25181" y="53642"/>
                </a:moveTo>
                <a:cubicBezTo>
                  <a:pt x="28801" y="53642"/>
                  <a:pt x="31691" y="52451"/>
                  <a:pt x="33817" y="50070"/>
                </a:cubicBezTo>
                <a:cubicBezTo>
                  <a:pt x="36009" y="47623"/>
                  <a:pt x="37138" y="44217"/>
                  <a:pt x="37138" y="39884"/>
                </a:cubicBezTo>
                <a:lnTo>
                  <a:pt x="37138" y="33535"/>
                </a:lnTo>
                <a:lnTo>
                  <a:pt x="36076" y="33270"/>
                </a:lnTo>
                <a:cubicBezTo>
                  <a:pt x="35079" y="34064"/>
                  <a:pt x="33850" y="34725"/>
                  <a:pt x="32355" y="35254"/>
                </a:cubicBezTo>
                <a:cubicBezTo>
                  <a:pt x="30827" y="35717"/>
                  <a:pt x="28635" y="36180"/>
                  <a:pt x="25712" y="36710"/>
                </a:cubicBezTo>
                <a:cubicBezTo>
                  <a:pt x="22324" y="37239"/>
                  <a:pt x="19900" y="38231"/>
                  <a:pt x="18405" y="39620"/>
                </a:cubicBezTo>
                <a:cubicBezTo>
                  <a:pt x="16877" y="41042"/>
                  <a:pt x="16146" y="42993"/>
                  <a:pt x="16146" y="45440"/>
                </a:cubicBezTo>
                <a:cubicBezTo>
                  <a:pt x="16146" y="48185"/>
                  <a:pt x="16943" y="50269"/>
                  <a:pt x="18538" y="51658"/>
                </a:cubicBezTo>
                <a:cubicBezTo>
                  <a:pt x="20132" y="52980"/>
                  <a:pt x="22324" y="53642"/>
                  <a:pt x="25181" y="53642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74" name="Freeform: Shape 17573">
            <a:extLst>
              <a:ext uri="{FF2B5EF4-FFF2-40B4-BE49-F238E27FC236}">
                <a16:creationId xmlns:a16="http://schemas.microsoft.com/office/drawing/2014/main" id="{DF282AA4-E175-7E12-5477-71790CC8DF44}"/>
              </a:ext>
            </a:extLst>
          </p:cNvPr>
          <p:cNvSpPr/>
          <p:nvPr/>
        </p:nvSpPr>
        <p:spPr>
          <a:xfrm>
            <a:off x="3683438" y="4595129"/>
            <a:ext cx="19264" cy="88365"/>
          </a:xfrm>
          <a:custGeom>
            <a:avLst/>
            <a:gdLst>
              <a:gd name="connsiteX0" fmla="*/ 10042 w 19264"/>
              <a:gd name="connsiteY0" fmla="*/ 18984 h 88365"/>
              <a:gd name="connsiteX1" fmla="*/ 3134 w 19264"/>
              <a:gd name="connsiteY1" fmla="*/ 16470 h 88365"/>
              <a:gd name="connsiteX2" fmla="*/ 476 w 19264"/>
              <a:gd name="connsiteY2" fmla="*/ 9724 h 88365"/>
              <a:gd name="connsiteX3" fmla="*/ 3134 w 19264"/>
              <a:gd name="connsiteY3" fmla="*/ 3242 h 88365"/>
              <a:gd name="connsiteX4" fmla="*/ 10042 w 19264"/>
              <a:gd name="connsiteY4" fmla="*/ 596 h 88365"/>
              <a:gd name="connsiteX5" fmla="*/ 15091 w 19264"/>
              <a:gd name="connsiteY5" fmla="*/ 1787 h 88365"/>
              <a:gd name="connsiteX6" fmla="*/ 18546 w 19264"/>
              <a:gd name="connsiteY6" fmla="*/ 5094 h 88365"/>
              <a:gd name="connsiteX7" fmla="*/ 19741 w 19264"/>
              <a:gd name="connsiteY7" fmla="*/ 9724 h 88365"/>
              <a:gd name="connsiteX8" fmla="*/ 18546 w 19264"/>
              <a:gd name="connsiteY8" fmla="*/ 14486 h 88365"/>
              <a:gd name="connsiteX9" fmla="*/ 15091 w 19264"/>
              <a:gd name="connsiteY9" fmla="*/ 17793 h 88365"/>
              <a:gd name="connsiteX10" fmla="*/ 10042 w 19264"/>
              <a:gd name="connsiteY10" fmla="*/ 18984 h 88365"/>
              <a:gd name="connsiteX11" fmla="*/ 2204 w 19264"/>
              <a:gd name="connsiteY11" fmla="*/ 88961 h 88365"/>
              <a:gd name="connsiteX12" fmla="*/ 2204 w 19264"/>
              <a:gd name="connsiteY12" fmla="*/ 26524 h 88365"/>
              <a:gd name="connsiteX13" fmla="*/ 18014 w 19264"/>
              <a:gd name="connsiteY13" fmla="*/ 26524 h 88365"/>
              <a:gd name="connsiteX14" fmla="*/ 18014 w 19264"/>
              <a:gd name="connsiteY14" fmla="*/ 88961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10042" y="18984"/>
                </a:moveTo>
                <a:cubicBezTo>
                  <a:pt x="7186" y="18984"/>
                  <a:pt x="4894" y="18157"/>
                  <a:pt x="3134" y="16470"/>
                </a:cubicBezTo>
                <a:cubicBezTo>
                  <a:pt x="1340" y="14718"/>
                  <a:pt x="476" y="12469"/>
                  <a:pt x="476" y="9724"/>
                </a:cubicBezTo>
                <a:cubicBezTo>
                  <a:pt x="476" y="7078"/>
                  <a:pt x="1340" y="4929"/>
                  <a:pt x="3134" y="3242"/>
                </a:cubicBezTo>
                <a:cubicBezTo>
                  <a:pt x="4894" y="1489"/>
                  <a:pt x="7186" y="596"/>
                  <a:pt x="10042" y="596"/>
                </a:cubicBezTo>
                <a:cubicBezTo>
                  <a:pt x="11969" y="596"/>
                  <a:pt x="13663" y="993"/>
                  <a:pt x="15091" y="1787"/>
                </a:cubicBezTo>
                <a:cubicBezTo>
                  <a:pt x="16586" y="2581"/>
                  <a:pt x="17748" y="3705"/>
                  <a:pt x="18546" y="5094"/>
                </a:cubicBezTo>
                <a:cubicBezTo>
                  <a:pt x="19343" y="6417"/>
                  <a:pt x="19741" y="7971"/>
                  <a:pt x="19741" y="9724"/>
                </a:cubicBezTo>
                <a:cubicBezTo>
                  <a:pt x="19741" y="11510"/>
                  <a:pt x="19343" y="13097"/>
                  <a:pt x="18546" y="14486"/>
                </a:cubicBezTo>
                <a:cubicBezTo>
                  <a:pt x="17748" y="15908"/>
                  <a:pt x="16586" y="16999"/>
                  <a:pt x="15091" y="17793"/>
                </a:cubicBezTo>
                <a:cubicBezTo>
                  <a:pt x="13663" y="18587"/>
                  <a:pt x="11969" y="18984"/>
                  <a:pt x="10042" y="18984"/>
                </a:cubicBezTo>
                <a:close/>
                <a:moveTo>
                  <a:pt x="2204" y="88961"/>
                </a:moveTo>
                <a:lnTo>
                  <a:pt x="2204" y="26524"/>
                </a:lnTo>
                <a:lnTo>
                  <a:pt x="18014" y="26524"/>
                </a:lnTo>
                <a:lnTo>
                  <a:pt x="18014" y="8896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75" name="Freeform: Shape 17574">
            <a:extLst>
              <a:ext uri="{FF2B5EF4-FFF2-40B4-BE49-F238E27FC236}">
                <a16:creationId xmlns:a16="http://schemas.microsoft.com/office/drawing/2014/main" id="{9C5588F3-5C52-4D34-5FBE-3403C6054D45}"/>
              </a:ext>
            </a:extLst>
          </p:cNvPr>
          <p:cNvSpPr/>
          <p:nvPr/>
        </p:nvSpPr>
        <p:spPr>
          <a:xfrm>
            <a:off x="3718948" y="4619866"/>
            <a:ext cx="56333" cy="63628"/>
          </a:xfrm>
          <a:custGeom>
            <a:avLst/>
            <a:gdLst>
              <a:gd name="connsiteX0" fmla="*/ 480 w 56333"/>
              <a:gd name="connsiteY0" fmla="*/ 64224 h 63628"/>
              <a:gd name="connsiteX1" fmla="*/ 480 w 56333"/>
              <a:gd name="connsiteY1" fmla="*/ 1787 h 63628"/>
              <a:gd name="connsiteX2" fmla="*/ 15627 w 56333"/>
              <a:gd name="connsiteY2" fmla="*/ 1787 h 63628"/>
              <a:gd name="connsiteX3" fmla="*/ 15627 w 56333"/>
              <a:gd name="connsiteY3" fmla="*/ 10914 h 63628"/>
              <a:gd name="connsiteX4" fmla="*/ 16822 w 56333"/>
              <a:gd name="connsiteY4" fmla="*/ 11179 h 63628"/>
              <a:gd name="connsiteX5" fmla="*/ 35822 w 56333"/>
              <a:gd name="connsiteY5" fmla="*/ 596 h 63628"/>
              <a:gd name="connsiteX6" fmla="*/ 51765 w 56333"/>
              <a:gd name="connsiteY6" fmla="*/ 6549 h 63628"/>
              <a:gd name="connsiteX7" fmla="*/ 56814 w 56333"/>
              <a:gd name="connsiteY7" fmla="*/ 23613 h 63628"/>
              <a:gd name="connsiteX8" fmla="*/ 56814 w 56333"/>
              <a:gd name="connsiteY8" fmla="*/ 64224 h 63628"/>
              <a:gd name="connsiteX9" fmla="*/ 41136 w 56333"/>
              <a:gd name="connsiteY9" fmla="*/ 64224 h 63628"/>
              <a:gd name="connsiteX10" fmla="*/ 41136 w 56333"/>
              <a:gd name="connsiteY10" fmla="*/ 25598 h 63628"/>
              <a:gd name="connsiteX11" fmla="*/ 38612 w 56333"/>
              <a:gd name="connsiteY11" fmla="*/ 16602 h 63628"/>
              <a:gd name="connsiteX12" fmla="*/ 30640 w 56333"/>
              <a:gd name="connsiteY12" fmla="*/ 13825 h 63628"/>
              <a:gd name="connsiteX13" fmla="*/ 20011 w 56333"/>
              <a:gd name="connsiteY13" fmla="*/ 18190 h 63628"/>
              <a:gd name="connsiteX14" fmla="*/ 16291 w 56333"/>
              <a:gd name="connsiteY14" fmla="*/ 31815 h 63628"/>
              <a:gd name="connsiteX15" fmla="*/ 16291 w 56333"/>
              <a:gd name="connsiteY15" fmla="*/ 64224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480" y="64224"/>
                </a:moveTo>
                <a:lnTo>
                  <a:pt x="480" y="1787"/>
                </a:lnTo>
                <a:lnTo>
                  <a:pt x="15627" y="1787"/>
                </a:lnTo>
                <a:lnTo>
                  <a:pt x="15627" y="10914"/>
                </a:lnTo>
                <a:lnTo>
                  <a:pt x="16822" y="11179"/>
                </a:lnTo>
                <a:cubicBezTo>
                  <a:pt x="20709" y="4135"/>
                  <a:pt x="27053" y="596"/>
                  <a:pt x="35822" y="596"/>
                </a:cubicBezTo>
                <a:cubicBezTo>
                  <a:pt x="43062" y="596"/>
                  <a:pt x="48377" y="2580"/>
                  <a:pt x="51765" y="6549"/>
                </a:cubicBezTo>
                <a:cubicBezTo>
                  <a:pt x="55120" y="10451"/>
                  <a:pt x="56814" y="16139"/>
                  <a:pt x="56814" y="23613"/>
                </a:cubicBezTo>
                <a:lnTo>
                  <a:pt x="56814" y="64224"/>
                </a:lnTo>
                <a:lnTo>
                  <a:pt x="41136" y="64224"/>
                </a:lnTo>
                <a:lnTo>
                  <a:pt x="41136" y="25598"/>
                </a:lnTo>
                <a:cubicBezTo>
                  <a:pt x="41136" y="21365"/>
                  <a:pt x="40272" y="18388"/>
                  <a:pt x="38612" y="16602"/>
                </a:cubicBezTo>
                <a:cubicBezTo>
                  <a:pt x="36918" y="14751"/>
                  <a:pt x="34260" y="13825"/>
                  <a:pt x="30640" y="13825"/>
                </a:cubicBezTo>
                <a:cubicBezTo>
                  <a:pt x="26123" y="13825"/>
                  <a:pt x="22569" y="15280"/>
                  <a:pt x="20011" y="18190"/>
                </a:cubicBezTo>
                <a:cubicBezTo>
                  <a:pt x="17520" y="21100"/>
                  <a:pt x="16291" y="25664"/>
                  <a:pt x="16291" y="31815"/>
                </a:cubicBezTo>
                <a:lnTo>
                  <a:pt x="16291" y="64224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76" name="Freeform: Shape 17575">
            <a:extLst>
              <a:ext uri="{FF2B5EF4-FFF2-40B4-BE49-F238E27FC236}">
                <a16:creationId xmlns:a16="http://schemas.microsoft.com/office/drawing/2014/main" id="{4E808502-C174-8C8C-0279-E0B41C919CC9}"/>
              </a:ext>
            </a:extLst>
          </p:cNvPr>
          <p:cNvSpPr/>
          <p:nvPr/>
        </p:nvSpPr>
        <p:spPr>
          <a:xfrm>
            <a:off x="3790714" y="4595129"/>
            <a:ext cx="19264" cy="88365"/>
          </a:xfrm>
          <a:custGeom>
            <a:avLst/>
            <a:gdLst>
              <a:gd name="connsiteX0" fmla="*/ 10055 w 19264"/>
              <a:gd name="connsiteY0" fmla="*/ 18984 h 88365"/>
              <a:gd name="connsiteX1" fmla="*/ 3146 w 19264"/>
              <a:gd name="connsiteY1" fmla="*/ 16470 h 88365"/>
              <a:gd name="connsiteX2" fmla="*/ 489 w 19264"/>
              <a:gd name="connsiteY2" fmla="*/ 9724 h 88365"/>
              <a:gd name="connsiteX3" fmla="*/ 3146 w 19264"/>
              <a:gd name="connsiteY3" fmla="*/ 3242 h 88365"/>
              <a:gd name="connsiteX4" fmla="*/ 10055 w 19264"/>
              <a:gd name="connsiteY4" fmla="*/ 596 h 88365"/>
              <a:gd name="connsiteX5" fmla="*/ 15104 w 19264"/>
              <a:gd name="connsiteY5" fmla="*/ 1787 h 88365"/>
              <a:gd name="connsiteX6" fmla="*/ 18558 w 19264"/>
              <a:gd name="connsiteY6" fmla="*/ 5094 h 88365"/>
              <a:gd name="connsiteX7" fmla="*/ 19754 w 19264"/>
              <a:gd name="connsiteY7" fmla="*/ 9724 h 88365"/>
              <a:gd name="connsiteX8" fmla="*/ 18558 w 19264"/>
              <a:gd name="connsiteY8" fmla="*/ 14486 h 88365"/>
              <a:gd name="connsiteX9" fmla="*/ 15104 w 19264"/>
              <a:gd name="connsiteY9" fmla="*/ 17793 h 88365"/>
              <a:gd name="connsiteX10" fmla="*/ 10055 w 19264"/>
              <a:gd name="connsiteY10" fmla="*/ 18984 h 88365"/>
              <a:gd name="connsiteX11" fmla="*/ 2216 w 19264"/>
              <a:gd name="connsiteY11" fmla="*/ 88961 h 88365"/>
              <a:gd name="connsiteX12" fmla="*/ 2216 w 19264"/>
              <a:gd name="connsiteY12" fmla="*/ 26524 h 88365"/>
              <a:gd name="connsiteX13" fmla="*/ 18027 w 19264"/>
              <a:gd name="connsiteY13" fmla="*/ 26524 h 88365"/>
              <a:gd name="connsiteX14" fmla="*/ 18027 w 19264"/>
              <a:gd name="connsiteY14" fmla="*/ 88961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10055" y="18984"/>
                </a:moveTo>
                <a:cubicBezTo>
                  <a:pt x="7199" y="18984"/>
                  <a:pt x="4907" y="18157"/>
                  <a:pt x="3146" y="16470"/>
                </a:cubicBezTo>
                <a:cubicBezTo>
                  <a:pt x="1353" y="14718"/>
                  <a:pt x="489" y="12469"/>
                  <a:pt x="489" y="9724"/>
                </a:cubicBezTo>
                <a:cubicBezTo>
                  <a:pt x="489" y="7078"/>
                  <a:pt x="1353" y="4929"/>
                  <a:pt x="3146" y="3242"/>
                </a:cubicBezTo>
                <a:cubicBezTo>
                  <a:pt x="4907" y="1489"/>
                  <a:pt x="7199" y="596"/>
                  <a:pt x="10055" y="596"/>
                </a:cubicBezTo>
                <a:cubicBezTo>
                  <a:pt x="11982" y="596"/>
                  <a:pt x="13676" y="993"/>
                  <a:pt x="15104" y="1787"/>
                </a:cubicBezTo>
                <a:cubicBezTo>
                  <a:pt x="16599" y="2581"/>
                  <a:pt x="17761" y="3705"/>
                  <a:pt x="18558" y="5094"/>
                </a:cubicBezTo>
                <a:cubicBezTo>
                  <a:pt x="19355" y="6417"/>
                  <a:pt x="19754" y="7971"/>
                  <a:pt x="19754" y="9724"/>
                </a:cubicBezTo>
                <a:cubicBezTo>
                  <a:pt x="19754" y="11510"/>
                  <a:pt x="19355" y="13097"/>
                  <a:pt x="18558" y="14486"/>
                </a:cubicBezTo>
                <a:cubicBezTo>
                  <a:pt x="17761" y="15908"/>
                  <a:pt x="16599" y="16999"/>
                  <a:pt x="15104" y="17793"/>
                </a:cubicBezTo>
                <a:cubicBezTo>
                  <a:pt x="13676" y="18587"/>
                  <a:pt x="11982" y="18984"/>
                  <a:pt x="10055" y="18984"/>
                </a:cubicBezTo>
                <a:close/>
                <a:moveTo>
                  <a:pt x="2216" y="88961"/>
                </a:moveTo>
                <a:lnTo>
                  <a:pt x="2216" y="26524"/>
                </a:lnTo>
                <a:lnTo>
                  <a:pt x="18027" y="26524"/>
                </a:lnTo>
                <a:lnTo>
                  <a:pt x="18027" y="88961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77" name="Freeform: Shape 17576">
            <a:extLst>
              <a:ext uri="{FF2B5EF4-FFF2-40B4-BE49-F238E27FC236}">
                <a16:creationId xmlns:a16="http://schemas.microsoft.com/office/drawing/2014/main" id="{A3375DE5-9C6E-081C-6784-8088B2F6ED40}"/>
              </a:ext>
            </a:extLst>
          </p:cNvPr>
          <p:cNvSpPr/>
          <p:nvPr/>
        </p:nvSpPr>
        <p:spPr>
          <a:xfrm>
            <a:off x="3826232" y="4619866"/>
            <a:ext cx="56333" cy="63628"/>
          </a:xfrm>
          <a:custGeom>
            <a:avLst/>
            <a:gdLst>
              <a:gd name="connsiteX0" fmla="*/ 493 w 56333"/>
              <a:gd name="connsiteY0" fmla="*/ 64224 h 63628"/>
              <a:gd name="connsiteX1" fmla="*/ 493 w 56333"/>
              <a:gd name="connsiteY1" fmla="*/ 1787 h 63628"/>
              <a:gd name="connsiteX2" fmla="*/ 15639 w 56333"/>
              <a:gd name="connsiteY2" fmla="*/ 1787 h 63628"/>
              <a:gd name="connsiteX3" fmla="*/ 15639 w 56333"/>
              <a:gd name="connsiteY3" fmla="*/ 10914 h 63628"/>
              <a:gd name="connsiteX4" fmla="*/ 16835 w 56333"/>
              <a:gd name="connsiteY4" fmla="*/ 11179 h 63628"/>
              <a:gd name="connsiteX5" fmla="*/ 35834 w 56333"/>
              <a:gd name="connsiteY5" fmla="*/ 596 h 63628"/>
              <a:gd name="connsiteX6" fmla="*/ 51778 w 56333"/>
              <a:gd name="connsiteY6" fmla="*/ 6549 h 63628"/>
              <a:gd name="connsiteX7" fmla="*/ 56826 w 56333"/>
              <a:gd name="connsiteY7" fmla="*/ 23613 h 63628"/>
              <a:gd name="connsiteX8" fmla="*/ 56826 w 56333"/>
              <a:gd name="connsiteY8" fmla="*/ 64224 h 63628"/>
              <a:gd name="connsiteX9" fmla="*/ 41149 w 56333"/>
              <a:gd name="connsiteY9" fmla="*/ 64224 h 63628"/>
              <a:gd name="connsiteX10" fmla="*/ 41149 w 56333"/>
              <a:gd name="connsiteY10" fmla="*/ 25598 h 63628"/>
              <a:gd name="connsiteX11" fmla="*/ 38624 w 56333"/>
              <a:gd name="connsiteY11" fmla="*/ 16602 h 63628"/>
              <a:gd name="connsiteX12" fmla="*/ 30653 w 56333"/>
              <a:gd name="connsiteY12" fmla="*/ 13825 h 63628"/>
              <a:gd name="connsiteX13" fmla="*/ 20024 w 56333"/>
              <a:gd name="connsiteY13" fmla="*/ 18190 h 63628"/>
              <a:gd name="connsiteX14" fmla="*/ 16304 w 56333"/>
              <a:gd name="connsiteY14" fmla="*/ 31815 h 63628"/>
              <a:gd name="connsiteX15" fmla="*/ 16304 w 56333"/>
              <a:gd name="connsiteY15" fmla="*/ 64224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493" y="64224"/>
                </a:moveTo>
                <a:lnTo>
                  <a:pt x="493" y="1787"/>
                </a:lnTo>
                <a:lnTo>
                  <a:pt x="15639" y="1787"/>
                </a:lnTo>
                <a:lnTo>
                  <a:pt x="15639" y="10914"/>
                </a:lnTo>
                <a:lnTo>
                  <a:pt x="16835" y="11179"/>
                </a:lnTo>
                <a:cubicBezTo>
                  <a:pt x="20721" y="4135"/>
                  <a:pt x="27065" y="596"/>
                  <a:pt x="35834" y="596"/>
                </a:cubicBezTo>
                <a:cubicBezTo>
                  <a:pt x="43075" y="596"/>
                  <a:pt x="48390" y="2580"/>
                  <a:pt x="51778" y="6549"/>
                </a:cubicBezTo>
                <a:cubicBezTo>
                  <a:pt x="55132" y="10451"/>
                  <a:pt x="56826" y="16139"/>
                  <a:pt x="56826" y="23613"/>
                </a:cubicBezTo>
                <a:lnTo>
                  <a:pt x="56826" y="64224"/>
                </a:lnTo>
                <a:lnTo>
                  <a:pt x="41149" y="64224"/>
                </a:lnTo>
                <a:lnTo>
                  <a:pt x="41149" y="25598"/>
                </a:lnTo>
                <a:cubicBezTo>
                  <a:pt x="41149" y="21365"/>
                  <a:pt x="40285" y="18388"/>
                  <a:pt x="38624" y="16602"/>
                </a:cubicBezTo>
                <a:cubicBezTo>
                  <a:pt x="36930" y="14751"/>
                  <a:pt x="34273" y="13825"/>
                  <a:pt x="30653" y="13825"/>
                </a:cubicBezTo>
                <a:cubicBezTo>
                  <a:pt x="26135" y="13825"/>
                  <a:pt x="22581" y="15280"/>
                  <a:pt x="20024" y="18190"/>
                </a:cubicBezTo>
                <a:cubicBezTo>
                  <a:pt x="17533" y="21100"/>
                  <a:pt x="16304" y="25664"/>
                  <a:pt x="16304" y="31815"/>
                </a:cubicBezTo>
                <a:lnTo>
                  <a:pt x="16304" y="64224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78" name="Freeform: Shape 17577">
            <a:extLst>
              <a:ext uri="{FF2B5EF4-FFF2-40B4-BE49-F238E27FC236}">
                <a16:creationId xmlns:a16="http://schemas.microsoft.com/office/drawing/2014/main" id="{621C7472-01A9-536B-A7C9-57EDB019FD01}"/>
              </a:ext>
            </a:extLst>
          </p:cNvPr>
          <p:cNvSpPr/>
          <p:nvPr/>
        </p:nvSpPr>
        <p:spPr>
          <a:xfrm>
            <a:off x="3892940" y="4612061"/>
            <a:ext cx="61382" cy="97889"/>
          </a:xfrm>
          <a:custGeom>
            <a:avLst/>
            <a:gdLst>
              <a:gd name="connsiteX0" fmla="*/ 30794 w 61382"/>
              <a:gd name="connsiteY0" fmla="*/ 98486 h 97889"/>
              <a:gd name="connsiteX1" fmla="*/ 7809 w 61382"/>
              <a:gd name="connsiteY1" fmla="*/ 93988 h 97889"/>
              <a:gd name="connsiteX2" fmla="*/ 502 w 61382"/>
              <a:gd name="connsiteY2" fmla="*/ 81421 h 97889"/>
              <a:gd name="connsiteX3" fmla="*/ 3557 w 61382"/>
              <a:gd name="connsiteY3" fmla="*/ 73220 h 97889"/>
              <a:gd name="connsiteX4" fmla="*/ 12725 w 61382"/>
              <a:gd name="connsiteY4" fmla="*/ 69119 h 97889"/>
              <a:gd name="connsiteX5" fmla="*/ 12725 w 61382"/>
              <a:gd name="connsiteY5" fmla="*/ 67928 h 97889"/>
              <a:gd name="connsiteX6" fmla="*/ 8075 w 61382"/>
              <a:gd name="connsiteY6" fmla="*/ 63695 h 97889"/>
              <a:gd name="connsiteX7" fmla="*/ 6746 w 61382"/>
              <a:gd name="connsiteY7" fmla="*/ 58140 h 97889"/>
              <a:gd name="connsiteX8" fmla="*/ 16578 w 61382"/>
              <a:gd name="connsiteY8" fmla="*/ 47954 h 97889"/>
              <a:gd name="connsiteX9" fmla="*/ 16578 w 61382"/>
              <a:gd name="connsiteY9" fmla="*/ 46763 h 97889"/>
              <a:gd name="connsiteX10" fmla="*/ 8872 w 61382"/>
              <a:gd name="connsiteY10" fmla="*/ 39752 h 97889"/>
              <a:gd name="connsiteX11" fmla="*/ 6348 w 61382"/>
              <a:gd name="connsiteY11" fmla="*/ 29302 h 97889"/>
              <a:gd name="connsiteX12" fmla="*/ 9138 w 61382"/>
              <a:gd name="connsiteY12" fmla="*/ 18455 h 97889"/>
              <a:gd name="connsiteX13" fmla="*/ 17641 w 61382"/>
              <a:gd name="connsiteY13" fmla="*/ 11047 h 97889"/>
              <a:gd name="connsiteX14" fmla="*/ 30927 w 61382"/>
              <a:gd name="connsiteY14" fmla="*/ 8401 h 97889"/>
              <a:gd name="connsiteX15" fmla="*/ 43416 w 61382"/>
              <a:gd name="connsiteY15" fmla="*/ 11047 h 97889"/>
              <a:gd name="connsiteX16" fmla="*/ 46870 w 61382"/>
              <a:gd name="connsiteY16" fmla="*/ 1390 h 97889"/>
              <a:gd name="connsiteX17" fmla="*/ 48066 w 61382"/>
              <a:gd name="connsiteY17" fmla="*/ 596 h 97889"/>
              <a:gd name="connsiteX18" fmla="*/ 59359 w 61382"/>
              <a:gd name="connsiteY18" fmla="*/ 3374 h 97889"/>
              <a:gd name="connsiteX19" fmla="*/ 56702 w 61382"/>
              <a:gd name="connsiteY19" fmla="*/ 10914 h 97889"/>
              <a:gd name="connsiteX20" fmla="*/ 50192 w 61382"/>
              <a:gd name="connsiteY20" fmla="*/ 16338 h 97889"/>
              <a:gd name="connsiteX21" fmla="*/ 50192 w 61382"/>
              <a:gd name="connsiteY21" fmla="*/ 17529 h 97889"/>
              <a:gd name="connsiteX22" fmla="*/ 55506 w 61382"/>
              <a:gd name="connsiteY22" fmla="*/ 30625 h 97889"/>
              <a:gd name="connsiteX23" fmla="*/ 52583 w 61382"/>
              <a:gd name="connsiteY23" fmla="*/ 40943 h 97889"/>
              <a:gd name="connsiteX24" fmla="*/ 44080 w 61382"/>
              <a:gd name="connsiteY24" fmla="*/ 48218 h 97889"/>
              <a:gd name="connsiteX25" fmla="*/ 30927 w 61382"/>
              <a:gd name="connsiteY25" fmla="*/ 50864 h 97889"/>
              <a:gd name="connsiteX26" fmla="*/ 28535 w 61382"/>
              <a:gd name="connsiteY26" fmla="*/ 50732 h 97889"/>
              <a:gd name="connsiteX27" fmla="*/ 25347 w 61382"/>
              <a:gd name="connsiteY27" fmla="*/ 50732 h 97889"/>
              <a:gd name="connsiteX28" fmla="*/ 22025 w 61382"/>
              <a:gd name="connsiteY28" fmla="*/ 51922 h 97889"/>
              <a:gd name="connsiteX29" fmla="*/ 20829 w 61382"/>
              <a:gd name="connsiteY29" fmla="*/ 54832 h 97889"/>
              <a:gd name="connsiteX30" fmla="*/ 22424 w 61382"/>
              <a:gd name="connsiteY30" fmla="*/ 58007 h 97889"/>
              <a:gd name="connsiteX31" fmla="*/ 27074 w 61382"/>
              <a:gd name="connsiteY31" fmla="*/ 59065 h 97889"/>
              <a:gd name="connsiteX32" fmla="*/ 41024 w 61382"/>
              <a:gd name="connsiteY32" fmla="*/ 59595 h 97889"/>
              <a:gd name="connsiteX33" fmla="*/ 61884 w 61382"/>
              <a:gd name="connsiteY33" fmla="*/ 77453 h 97889"/>
              <a:gd name="connsiteX34" fmla="*/ 58828 w 61382"/>
              <a:gd name="connsiteY34" fmla="*/ 88168 h 97889"/>
              <a:gd name="connsiteX35" fmla="*/ 48730 w 61382"/>
              <a:gd name="connsiteY35" fmla="*/ 95708 h 97889"/>
              <a:gd name="connsiteX36" fmla="*/ 30794 w 61382"/>
              <a:gd name="connsiteY36" fmla="*/ 98486 h 97889"/>
              <a:gd name="connsiteX37" fmla="*/ 30927 w 61382"/>
              <a:gd name="connsiteY37" fmla="*/ 39884 h 97889"/>
              <a:gd name="connsiteX38" fmla="*/ 37969 w 61382"/>
              <a:gd name="connsiteY38" fmla="*/ 37239 h 97889"/>
              <a:gd name="connsiteX39" fmla="*/ 40626 w 61382"/>
              <a:gd name="connsiteY39" fmla="*/ 29566 h 97889"/>
              <a:gd name="connsiteX40" fmla="*/ 37969 w 61382"/>
              <a:gd name="connsiteY40" fmla="*/ 22026 h 97889"/>
              <a:gd name="connsiteX41" fmla="*/ 30927 w 61382"/>
              <a:gd name="connsiteY41" fmla="*/ 19380 h 97889"/>
              <a:gd name="connsiteX42" fmla="*/ 23885 w 61382"/>
              <a:gd name="connsiteY42" fmla="*/ 22026 h 97889"/>
              <a:gd name="connsiteX43" fmla="*/ 21361 w 61382"/>
              <a:gd name="connsiteY43" fmla="*/ 29566 h 97889"/>
              <a:gd name="connsiteX44" fmla="*/ 23885 w 61382"/>
              <a:gd name="connsiteY44" fmla="*/ 37239 h 97889"/>
              <a:gd name="connsiteX45" fmla="*/ 30927 w 61382"/>
              <a:gd name="connsiteY45" fmla="*/ 39884 h 97889"/>
              <a:gd name="connsiteX46" fmla="*/ 30794 w 61382"/>
              <a:gd name="connsiteY46" fmla="*/ 87109 h 97889"/>
              <a:gd name="connsiteX47" fmla="*/ 42486 w 61382"/>
              <a:gd name="connsiteY47" fmla="*/ 84861 h 97889"/>
              <a:gd name="connsiteX48" fmla="*/ 46206 w 61382"/>
              <a:gd name="connsiteY48" fmla="*/ 79040 h 97889"/>
              <a:gd name="connsiteX49" fmla="*/ 44346 w 61382"/>
              <a:gd name="connsiteY49" fmla="*/ 74543 h 97889"/>
              <a:gd name="connsiteX50" fmla="*/ 38367 w 61382"/>
              <a:gd name="connsiteY50" fmla="*/ 73220 h 97889"/>
              <a:gd name="connsiteX51" fmla="*/ 26011 w 61382"/>
              <a:gd name="connsiteY51" fmla="*/ 72558 h 97889"/>
              <a:gd name="connsiteX52" fmla="*/ 24815 w 61382"/>
              <a:gd name="connsiteY52" fmla="*/ 72426 h 97889"/>
              <a:gd name="connsiteX53" fmla="*/ 23752 w 61382"/>
              <a:gd name="connsiteY53" fmla="*/ 72426 h 97889"/>
              <a:gd name="connsiteX54" fmla="*/ 17641 w 61382"/>
              <a:gd name="connsiteY54" fmla="*/ 74146 h 97889"/>
              <a:gd name="connsiteX55" fmla="*/ 15648 w 61382"/>
              <a:gd name="connsiteY55" fmla="*/ 78908 h 97889"/>
              <a:gd name="connsiteX56" fmla="*/ 19368 w 61382"/>
              <a:gd name="connsiteY56" fmla="*/ 84993 h 97889"/>
              <a:gd name="connsiteX57" fmla="*/ 30794 w 61382"/>
              <a:gd name="connsiteY57" fmla="*/ 87109 h 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1382" h="97889">
                <a:moveTo>
                  <a:pt x="30794" y="98486"/>
                </a:moveTo>
                <a:cubicBezTo>
                  <a:pt x="20431" y="98486"/>
                  <a:pt x="12758" y="96965"/>
                  <a:pt x="7809" y="93988"/>
                </a:cubicBezTo>
                <a:cubicBezTo>
                  <a:pt x="2926" y="90979"/>
                  <a:pt x="502" y="86779"/>
                  <a:pt x="502" y="81421"/>
                </a:cubicBezTo>
                <a:cubicBezTo>
                  <a:pt x="502" y="78048"/>
                  <a:pt x="1498" y="75336"/>
                  <a:pt x="3557" y="73220"/>
                </a:cubicBezTo>
                <a:cubicBezTo>
                  <a:pt x="5683" y="71202"/>
                  <a:pt x="8739" y="69847"/>
                  <a:pt x="12725" y="69119"/>
                </a:cubicBezTo>
                <a:lnTo>
                  <a:pt x="12725" y="67928"/>
                </a:lnTo>
                <a:cubicBezTo>
                  <a:pt x="10599" y="66606"/>
                  <a:pt x="9038" y="65217"/>
                  <a:pt x="8075" y="63695"/>
                </a:cubicBezTo>
                <a:cubicBezTo>
                  <a:pt x="7178" y="62108"/>
                  <a:pt x="6746" y="60256"/>
                  <a:pt x="6746" y="58140"/>
                </a:cubicBezTo>
                <a:cubicBezTo>
                  <a:pt x="6746" y="53113"/>
                  <a:pt x="10001" y="49740"/>
                  <a:pt x="16578" y="47954"/>
                </a:cubicBezTo>
                <a:lnTo>
                  <a:pt x="16578" y="46763"/>
                </a:lnTo>
                <a:cubicBezTo>
                  <a:pt x="13190" y="44911"/>
                  <a:pt x="10632" y="42596"/>
                  <a:pt x="8872" y="39752"/>
                </a:cubicBezTo>
                <a:cubicBezTo>
                  <a:pt x="7178" y="36842"/>
                  <a:pt x="6348" y="33369"/>
                  <a:pt x="6348" y="29302"/>
                </a:cubicBezTo>
                <a:cubicBezTo>
                  <a:pt x="6348" y="25168"/>
                  <a:pt x="7278" y="21563"/>
                  <a:pt x="9138" y="18455"/>
                </a:cubicBezTo>
                <a:cubicBezTo>
                  <a:pt x="11064" y="15280"/>
                  <a:pt x="13921" y="12832"/>
                  <a:pt x="17641" y="11047"/>
                </a:cubicBezTo>
                <a:cubicBezTo>
                  <a:pt x="21361" y="9294"/>
                  <a:pt x="25779" y="8401"/>
                  <a:pt x="30927" y="8401"/>
                </a:cubicBezTo>
                <a:cubicBezTo>
                  <a:pt x="36142" y="8401"/>
                  <a:pt x="40294" y="9294"/>
                  <a:pt x="43416" y="11047"/>
                </a:cubicBezTo>
                <a:cubicBezTo>
                  <a:pt x="45342" y="8335"/>
                  <a:pt x="46505" y="5094"/>
                  <a:pt x="46870" y="1390"/>
                </a:cubicBezTo>
                <a:lnTo>
                  <a:pt x="48066" y="596"/>
                </a:lnTo>
                <a:lnTo>
                  <a:pt x="59359" y="3374"/>
                </a:lnTo>
                <a:cubicBezTo>
                  <a:pt x="58994" y="6384"/>
                  <a:pt x="58097" y="8897"/>
                  <a:pt x="56702" y="10914"/>
                </a:cubicBezTo>
                <a:cubicBezTo>
                  <a:pt x="55274" y="12965"/>
                  <a:pt x="53115" y="14751"/>
                  <a:pt x="50192" y="16338"/>
                </a:cubicBezTo>
                <a:lnTo>
                  <a:pt x="50192" y="17529"/>
                </a:lnTo>
                <a:cubicBezTo>
                  <a:pt x="53713" y="20703"/>
                  <a:pt x="55506" y="25069"/>
                  <a:pt x="55506" y="30625"/>
                </a:cubicBezTo>
                <a:cubicBezTo>
                  <a:pt x="55506" y="34428"/>
                  <a:pt x="54510" y="37867"/>
                  <a:pt x="52583" y="40943"/>
                </a:cubicBezTo>
                <a:cubicBezTo>
                  <a:pt x="50624" y="44051"/>
                  <a:pt x="47800" y="46465"/>
                  <a:pt x="44080" y="48218"/>
                </a:cubicBezTo>
                <a:cubicBezTo>
                  <a:pt x="40427" y="50004"/>
                  <a:pt x="36042" y="50864"/>
                  <a:pt x="30927" y="50864"/>
                </a:cubicBezTo>
                <a:lnTo>
                  <a:pt x="28535" y="50732"/>
                </a:lnTo>
                <a:cubicBezTo>
                  <a:pt x="27007" y="50732"/>
                  <a:pt x="25945" y="50732"/>
                  <a:pt x="25347" y="50732"/>
                </a:cubicBezTo>
                <a:cubicBezTo>
                  <a:pt x="23918" y="50732"/>
                  <a:pt x="22822" y="51128"/>
                  <a:pt x="22025" y="51922"/>
                </a:cubicBezTo>
                <a:cubicBezTo>
                  <a:pt x="21228" y="52650"/>
                  <a:pt x="20829" y="53609"/>
                  <a:pt x="20829" y="54832"/>
                </a:cubicBezTo>
                <a:cubicBezTo>
                  <a:pt x="20829" y="56155"/>
                  <a:pt x="21361" y="57213"/>
                  <a:pt x="22424" y="58007"/>
                </a:cubicBezTo>
                <a:cubicBezTo>
                  <a:pt x="23487" y="58735"/>
                  <a:pt x="25015" y="59065"/>
                  <a:pt x="27074" y="59065"/>
                </a:cubicBezTo>
                <a:lnTo>
                  <a:pt x="41024" y="59595"/>
                </a:lnTo>
                <a:cubicBezTo>
                  <a:pt x="54908" y="60058"/>
                  <a:pt x="61884" y="66010"/>
                  <a:pt x="61884" y="77453"/>
                </a:cubicBezTo>
                <a:cubicBezTo>
                  <a:pt x="61884" y="81487"/>
                  <a:pt x="60854" y="85059"/>
                  <a:pt x="58828" y="88168"/>
                </a:cubicBezTo>
                <a:cubicBezTo>
                  <a:pt x="56768" y="91343"/>
                  <a:pt x="53414" y="93856"/>
                  <a:pt x="48730" y="95708"/>
                </a:cubicBezTo>
                <a:cubicBezTo>
                  <a:pt x="44113" y="97560"/>
                  <a:pt x="38135" y="98486"/>
                  <a:pt x="30794" y="98486"/>
                </a:cubicBezTo>
                <a:close/>
                <a:moveTo>
                  <a:pt x="30927" y="39884"/>
                </a:moveTo>
                <a:cubicBezTo>
                  <a:pt x="33916" y="39884"/>
                  <a:pt x="36275" y="39025"/>
                  <a:pt x="37969" y="37239"/>
                </a:cubicBezTo>
                <a:cubicBezTo>
                  <a:pt x="39729" y="35486"/>
                  <a:pt x="40626" y="32939"/>
                  <a:pt x="40626" y="29566"/>
                </a:cubicBezTo>
                <a:cubicBezTo>
                  <a:pt x="40626" y="26325"/>
                  <a:pt x="39729" y="23812"/>
                  <a:pt x="37969" y="22026"/>
                </a:cubicBezTo>
                <a:cubicBezTo>
                  <a:pt x="36275" y="20273"/>
                  <a:pt x="33916" y="19380"/>
                  <a:pt x="30927" y="19380"/>
                </a:cubicBezTo>
                <a:cubicBezTo>
                  <a:pt x="27904" y="19380"/>
                  <a:pt x="25546" y="20273"/>
                  <a:pt x="23885" y="22026"/>
                </a:cubicBezTo>
                <a:cubicBezTo>
                  <a:pt x="22191" y="23812"/>
                  <a:pt x="21361" y="26325"/>
                  <a:pt x="21361" y="29566"/>
                </a:cubicBezTo>
                <a:cubicBezTo>
                  <a:pt x="21361" y="32939"/>
                  <a:pt x="22191" y="35486"/>
                  <a:pt x="23885" y="37239"/>
                </a:cubicBezTo>
                <a:cubicBezTo>
                  <a:pt x="25546" y="39025"/>
                  <a:pt x="27904" y="39884"/>
                  <a:pt x="30927" y="39884"/>
                </a:cubicBezTo>
                <a:close/>
                <a:moveTo>
                  <a:pt x="30794" y="87109"/>
                </a:moveTo>
                <a:cubicBezTo>
                  <a:pt x="36175" y="87109"/>
                  <a:pt x="40094" y="86349"/>
                  <a:pt x="42486" y="84861"/>
                </a:cubicBezTo>
                <a:cubicBezTo>
                  <a:pt x="44944" y="83339"/>
                  <a:pt x="46206" y="81421"/>
                  <a:pt x="46206" y="79040"/>
                </a:cubicBezTo>
                <a:cubicBezTo>
                  <a:pt x="46206" y="76990"/>
                  <a:pt x="45575" y="75502"/>
                  <a:pt x="44346" y="74543"/>
                </a:cubicBezTo>
                <a:cubicBezTo>
                  <a:pt x="43084" y="73650"/>
                  <a:pt x="41091" y="73220"/>
                  <a:pt x="38367" y="73220"/>
                </a:cubicBezTo>
                <a:lnTo>
                  <a:pt x="26011" y="72558"/>
                </a:lnTo>
                <a:cubicBezTo>
                  <a:pt x="25546" y="72558"/>
                  <a:pt x="25147" y="72492"/>
                  <a:pt x="24815" y="72426"/>
                </a:cubicBezTo>
                <a:cubicBezTo>
                  <a:pt x="24450" y="72426"/>
                  <a:pt x="24085" y="72426"/>
                  <a:pt x="23752" y="72426"/>
                </a:cubicBezTo>
                <a:cubicBezTo>
                  <a:pt x="21095" y="72426"/>
                  <a:pt x="19036" y="72988"/>
                  <a:pt x="17641" y="74146"/>
                </a:cubicBezTo>
                <a:cubicBezTo>
                  <a:pt x="16312" y="75270"/>
                  <a:pt x="15648" y="76858"/>
                  <a:pt x="15648" y="78908"/>
                </a:cubicBezTo>
                <a:cubicBezTo>
                  <a:pt x="15648" y="81554"/>
                  <a:pt x="16877" y="83571"/>
                  <a:pt x="19368" y="84993"/>
                </a:cubicBezTo>
                <a:cubicBezTo>
                  <a:pt x="21926" y="86382"/>
                  <a:pt x="25745" y="87109"/>
                  <a:pt x="30794" y="87109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79" name="Freeform: Shape 17578">
            <a:extLst>
              <a:ext uri="{FF2B5EF4-FFF2-40B4-BE49-F238E27FC236}">
                <a16:creationId xmlns:a16="http://schemas.microsoft.com/office/drawing/2014/main" id="{1E93AC54-22D0-2520-C597-EB7C3197880A}"/>
              </a:ext>
            </a:extLst>
          </p:cNvPr>
          <p:cNvSpPr/>
          <p:nvPr/>
        </p:nvSpPr>
        <p:spPr>
          <a:xfrm>
            <a:off x="3992435" y="4619866"/>
            <a:ext cx="56333" cy="63628"/>
          </a:xfrm>
          <a:custGeom>
            <a:avLst/>
            <a:gdLst>
              <a:gd name="connsiteX0" fmla="*/ 513 w 56333"/>
              <a:gd name="connsiteY0" fmla="*/ 64224 h 63628"/>
              <a:gd name="connsiteX1" fmla="*/ 513 w 56333"/>
              <a:gd name="connsiteY1" fmla="*/ 1787 h 63628"/>
              <a:gd name="connsiteX2" fmla="*/ 15659 w 56333"/>
              <a:gd name="connsiteY2" fmla="*/ 1787 h 63628"/>
              <a:gd name="connsiteX3" fmla="*/ 15659 w 56333"/>
              <a:gd name="connsiteY3" fmla="*/ 10914 h 63628"/>
              <a:gd name="connsiteX4" fmla="*/ 16855 w 56333"/>
              <a:gd name="connsiteY4" fmla="*/ 11179 h 63628"/>
              <a:gd name="connsiteX5" fmla="*/ 35854 w 56333"/>
              <a:gd name="connsiteY5" fmla="*/ 596 h 63628"/>
              <a:gd name="connsiteX6" fmla="*/ 51797 w 56333"/>
              <a:gd name="connsiteY6" fmla="*/ 6549 h 63628"/>
              <a:gd name="connsiteX7" fmla="*/ 56846 w 56333"/>
              <a:gd name="connsiteY7" fmla="*/ 23613 h 63628"/>
              <a:gd name="connsiteX8" fmla="*/ 56846 w 56333"/>
              <a:gd name="connsiteY8" fmla="*/ 64224 h 63628"/>
              <a:gd name="connsiteX9" fmla="*/ 41168 w 56333"/>
              <a:gd name="connsiteY9" fmla="*/ 64224 h 63628"/>
              <a:gd name="connsiteX10" fmla="*/ 41168 w 56333"/>
              <a:gd name="connsiteY10" fmla="*/ 25598 h 63628"/>
              <a:gd name="connsiteX11" fmla="*/ 38644 w 56333"/>
              <a:gd name="connsiteY11" fmla="*/ 16602 h 63628"/>
              <a:gd name="connsiteX12" fmla="*/ 30672 w 56333"/>
              <a:gd name="connsiteY12" fmla="*/ 13825 h 63628"/>
              <a:gd name="connsiteX13" fmla="*/ 20043 w 56333"/>
              <a:gd name="connsiteY13" fmla="*/ 18190 h 63628"/>
              <a:gd name="connsiteX14" fmla="*/ 16323 w 56333"/>
              <a:gd name="connsiteY14" fmla="*/ 31815 h 63628"/>
              <a:gd name="connsiteX15" fmla="*/ 16323 w 56333"/>
              <a:gd name="connsiteY15" fmla="*/ 64224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513" y="64224"/>
                </a:moveTo>
                <a:lnTo>
                  <a:pt x="513" y="1787"/>
                </a:lnTo>
                <a:lnTo>
                  <a:pt x="15659" y="1787"/>
                </a:lnTo>
                <a:lnTo>
                  <a:pt x="15659" y="10914"/>
                </a:lnTo>
                <a:lnTo>
                  <a:pt x="16855" y="11179"/>
                </a:lnTo>
                <a:cubicBezTo>
                  <a:pt x="20741" y="4135"/>
                  <a:pt x="27085" y="596"/>
                  <a:pt x="35854" y="596"/>
                </a:cubicBezTo>
                <a:cubicBezTo>
                  <a:pt x="43095" y="596"/>
                  <a:pt x="48409" y="2580"/>
                  <a:pt x="51797" y="6549"/>
                </a:cubicBezTo>
                <a:cubicBezTo>
                  <a:pt x="55152" y="10451"/>
                  <a:pt x="56846" y="16139"/>
                  <a:pt x="56846" y="23613"/>
                </a:cubicBezTo>
                <a:lnTo>
                  <a:pt x="56846" y="64224"/>
                </a:lnTo>
                <a:lnTo>
                  <a:pt x="41168" y="64224"/>
                </a:lnTo>
                <a:lnTo>
                  <a:pt x="41168" y="25598"/>
                </a:lnTo>
                <a:cubicBezTo>
                  <a:pt x="41168" y="21365"/>
                  <a:pt x="40305" y="18388"/>
                  <a:pt x="38644" y="16602"/>
                </a:cubicBezTo>
                <a:cubicBezTo>
                  <a:pt x="36950" y="14751"/>
                  <a:pt x="34293" y="13825"/>
                  <a:pt x="30672" y="13825"/>
                </a:cubicBezTo>
                <a:cubicBezTo>
                  <a:pt x="26155" y="13825"/>
                  <a:pt x="22601" y="15280"/>
                  <a:pt x="20043" y="18190"/>
                </a:cubicBezTo>
                <a:cubicBezTo>
                  <a:pt x="17552" y="21100"/>
                  <a:pt x="16323" y="25664"/>
                  <a:pt x="16323" y="31815"/>
                </a:cubicBezTo>
                <a:lnTo>
                  <a:pt x="16323" y="64224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80" name="Freeform: Shape 17579">
            <a:extLst>
              <a:ext uri="{FF2B5EF4-FFF2-40B4-BE49-F238E27FC236}">
                <a16:creationId xmlns:a16="http://schemas.microsoft.com/office/drawing/2014/main" id="{4DC1C078-131D-FDAE-02AD-DE512BBFF071}"/>
              </a:ext>
            </a:extLst>
          </p:cNvPr>
          <p:cNvSpPr/>
          <p:nvPr/>
        </p:nvSpPr>
        <p:spPr>
          <a:xfrm>
            <a:off x="4062473" y="4619866"/>
            <a:ext cx="57927" cy="64818"/>
          </a:xfrm>
          <a:custGeom>
            <a:avLst/>
            <a:gdLst>
              <a:gd name="connsiteX0" fmla="*/ 56987 w 57927"/>
              <a:gd name="connsiteY0" fmla="*/ 36577 h 64818"/>
              <a:gd name="connsiteX1" fmla="*/ 16597 w 57927"/>
              <a:gd name="connsiteY1" fmla="*/ 36577 h 64818"/>
              <a:gd name="connsiteX2" fmla="*/ 21248 w 57927"/>
              <a:gd name="connsiteY2" fmla="*/ 48350 h 64818"/>
              <a:gd name="connsiteX3" fmla="*/ 32142 w 57927"/>
              <a:gd name="connsiteY3" fmla="*/ 52054 h 64818"/>
              <a:gd name="connsiteX4" fmla="*/ 40911 w 57927"/>
              <a:gd name="connsiteY4" fmla="*/ 50070 h 64818"/>
              <a:gd name="connsiteX5" fmla="*/ 46358 w 57927"/>
              <a:gd name="connsiteY5" fmla="*/ 43985 h 64818"/>
              <a:gd name="connsiteX6" fmla="*/ 47554 w 57927"/>
              <a:gd name="connsiteY6" fmla="*/ 43985 h 64818"/>
              <a:gd name="connsiteX7" fmla="*/ 57917 w 57927"/>
              <a:gd name="connsiteY7" fmla="*/ 50732 h 64818"/>
              <a:gd name="connsiteX8" fmla="*/ 48617 w 57927"/>
              <a:gd name="connsiteY8" fmla="*/ 61314 h 64818"/>
              <a:gd name="connsiteX9" fmla="*/ 32142 w 57927"/>
              <a:gd name="connsiteY9" fmla="*/ 65415 h 64818"/>
              <a:gd name="connsiteX10" fmla="*/ 15269 w 57927"/>
              <a:gd name="connsiteY10" fmla="*/ 61711 h 64818"/>
              <a:gd name="connsiteX11" fmla="*/ 4374 w 57927"/>
              <a:gd name="connsiteY11" fmla="*/ 50732 h 64818"/>
              <a:gd name="connsiteX12" fmla="*/ 521 w 57927"/>
              <a:gd name="connsiteY12" fmla="*/ 33006 h 64818"/>
              <a:gd name="connsiteX13" fmla="*/ 4507 w 57927"/>
              <a:gd name="connsiteY13" fmla="*/ 15147 h 64818"/>
              <a:gd name="connsiteX14" fmla="*/ 15535 w 57927"/>
              <a:gd name="connsiteY14" fmla="*/ 4168 h 64818"/>
              <a:gd name="connsiteX15" fmla="*/ 30947 w 57927"/>
              <a:gd name="connsiteY15" fmla="*/ 596 h 64818"/>
              <a:gd name="connsiteX16" fmla="*/ 51407 w 57927"/>
              <a:gd name="connsiteY16" fmla="*/ 7607 h 64818"/>
              <a:gd name="connsiteX17" fmla="*/ 58449 w 57927"/>
              <a:gd name="connsiteY17" fmla="*/ 28243 h 64818"/>
              <a:gd name="connsiteX18" fmla="*/ 58183 w 57927"/>
              <a:gd name="connsiteY18" fmla="*/ 35784 h 64818"/>
              <a:gd name="connsiteX19" fmla="*/ 43435 w 57927"/>
              <a:gd name="connsiteY19" fmla="*/ 26391 h 64818"/>
              <a:gd name="connsiteX20" fmla="*/ 39981 w 57927"/>
              <a:gd name="connsiteY20" fmla="*/ 16073 h 64818"/>
              <a:gd name="connsiteX21" fmla="*/ 30947 w 57927"/>
              <a:gd name="connsiteY21" fmla="*/ 12766 h 64818"/>
              <a:gd name="connsiteX22" fmla="*/ 16996 w 57927"/>
              <a:gd name="connsiteY22" fmla="*/ 26391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987" y="36577"/>
                </a:moveTo>
                <a:lnTo>
                  <a:pt x="16597" y="36577"/>
                </a:lnTo>
                <a:cubicBezTo>
                  <a:pt x="17029" y="41968"/>
                  <a:pt x="18590" y="45903"/>
                  <a:pt x="21248" y="48350"/>
                </a:cubicBezTo>
                <a:cubicBezTo>
                  <a:pt x="23905" y="50831"/>
                  <a:pt x="27525" y="52054"/>
                  <a:pt x="32142" y="52054"/>
                </a:cubicBezTo>
                <a:cubicBezTo>
                  <a:pt x="35763" y="52054"/>
                  <a:pt x="38686" y="51393"/>
                  <a:pt x="40911" y="50070"/>
                </a:cubicBezTo>
                <a:cubicBezTo>
                  <a:pt x="43103" y="48747"/>
                  <a:pt x="44930" y="46730"/>
                  <a:pt x="46358" y="43985"/>
                </a:cubicBezTo>
                <a:lnTo>
                  <a:pt x="47554" y="43985"/>
                </a:lnTo>
                <a:lnTo>
                  <a:pt x="57917" y="50732"/>
                </a:lnTo>
                <a:cubicBezTo>
                  <a:pt x="55858" y="55064"/>
                  <a:pt x="52769" y="58602"/>
                  <a:pt x="48617" y="61314"/>
                </a:cubicBezTo>
                <a:cubicBezTo>
                  <a:pt x="44532" y="64059"/>
                  <a:pt x="39051" y="65415"/>
                  <a:pt x="32142" y="65415"/>
                </a:cubicBezTo>
                <a:cubicBezTo>
                  <a:pt x="25665" y="65415"/>
                  <a:pt x="20052" y="64191"/>
                  <a:pt x="15269" y="61711"/>
                </a:cubicBezTo>
                <a:cubicBezTo>
                  <a:pt x="10552" y="59264"/>
                  <a:pt x="6932" y="55593"/>
                  <a:pt x="4374" y="50732"/>
                </a:cubicBezTo>
                <a:cubicBezTo>
                  <a:pt x="1783" y="45903"/>
                  <a:pt x="521" y="39984"/>
                  <a:pt x="521" y="33006"/>
                </a:cubicBezTo>
                <a:cubicBezTo>
                  <a:pt x="521" y="25962"/>
                  <a:pt x="1850" y="20009"/>
                  <a:pt x="4507" y="15147"/>
                </a:cubicBezTo>
                <a:cubicBezTo>
                  <a:pt x="7231" y="10220"/>
                  <a:pt x="10918" y="6549"/>
                  <a:pt x="15535" y="4168"/>
                </a:cubicBezTo>
                <a:cubicBezTo>
                  <a:pt x="20118" y="1787"/>
                  <a:pt x="25267" y="596"/>
                  <a:pt x="30947" y="596"/>
                </a:cubicBezTo>
                <a:cubicBezTo>
                  <a:pt x="39881" y="596"/>
                  <a:pt x="46691" y="2944"/>
                  <a:pt x="51407" y="7607"/>
                </a:cubicBezTo>
                <a:cubicBezTo>
                  <a:pt x="56091" y="12303"/>
                  <a:pt x="58449" y="19182"/>
                  <a:pt x="58449" y="28243"/>
                </a:cubicBezTo>
                <a:cubicBezTo>
                  <a:pt x="58449" y="31517"/>
                  <a:pt x="58349" y="34031"/>
                  <a:pt x="58183" y="35784"/>
                </a:cubicBezTo>
                <a:close/>
                <a:moveTo>
                  <a:pt x="43435" y="26391"/>
                </a:moveTo>
                <a:cubicBezTo>
                  <a:pt x="43236" y="21629"/>
                  <a:pt x="42107" y="18190"/>
                  <a:pt x="39981" y="16073"/>
                </a:cubicBezTo>
                <a:cubicBezTo>
                  <a:pt x="37922" y="13891"/>
                  <a:pt x="34932" y="12766"/>
                  <a:pt x="30947" y="12766"/>
                </a:cubicBezTo>
                <a:cubicBezTo>
                  <a:pt x="23041" y="12766"/>
                  <a:pt x="18391" y="17330"/>
                  <a:pt x="16996" y="2639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81" name="Freeform: Shape 17580">
            <a:extLst>
              <a:ext uri="{FF2B5EF4-FFF2-40B4-BE49-F238E27FC236}">
                <a16:creationId xmlns:a16="http://schemas.microsoft.com/office/drawing/2014/main" id="{38A41218-AEF3-6B36-1820-0CAD2E92F4DD}"/>
              </a:ext>
            </a:extLst>
          </p:cNvPr>
          <p:cNvSpPr/>
          <p:nvPr/>
        </p:nvSpPr>
        <p:spPr>
          <a:xfrm>
            <a:off x="4130677" y="4619866"/>
            <a:ext cx="57927" cy="64818"/>
          </a:xfrm>
          <a:custGeom>
            <a:avLst/>
            <a:gdLst>
              <a:gd name="connsiteX0" fmla="*/ 56995 w 57927"/>
              <a:gd name="connsiteY0" fmla="*/ 36577 h 64818"/>
              <a:gd name="connsiteX1" fmla="*/ 16605 w 57927"/>
              <a:gd name="connsiteY1" fmla="*/ 36577 h 64818"/>
              <a:gd name="connsiteX2" fmla="*/ 21256 w 57927"/>
              <a:gd name="connsiteY2" fmla="*/ 48350 h 64818"/>
              <a:gd name="connsiteX3" fmla="*/ 32150 w 57927"/>
              <a:gd name="connsiteY3" fmla="*/ 52054 h 64818"/>
              <a:gd name="connsiteX4" fmla="*/ 40919 w 57927"/>
              <a:gd name="connsiteY4" fmla="*/ 50070 h 64818"/>
              <a:gd name="connsiteX5" fmla="*/ 46366 w 57927"/>
              <a:gd name="connsiteY5" fmla="*/ 43985 h 64818"/>
              <a:gd name="connsiteX6" fmla="*/ 47562 w 57927"/>
              <a:gd name="connsiteY6" fmla="*/ 43985 h 64818"/>
              <a:gd name="connsiteX7" fmla="*/ 57925 w 57927"/>
              <a:gd name="connsiteY7" fmla="*/ 50732 h 64818"/>
              <a:gd name="connsiteX8" fmla="*/ 48625 w 57927"/>
              <a:gd name="connsiteY8" fmla="*/ 61314 h 64818"/>
              <a:gd name="connsiteX9" fmla="*/ 32150 w 57927"/>
              <a:gd name="connsiteY9" fmla="*/ 65415 h 64818"/>
              <a:gd name="connsiteX10" fmla="*/ 15277 w 57927"/>
              <a:gd name="connsiteY10" fmla="*/ 61711 h 64818"/>
              <a:gd name="connsiteX11" fmla="*/ 4382 w 57927"/>
              <a:gd name="connsiteY11" fmla="*/ 50732 h 64818"/>
              <a:gd name="connsiteX12" fmla="*/ 529 w 57927"/>
              <a:gd name="connsiteY12" fmla="*/ 33006 h 64818"/>
              <a:gd name="connsiteX13" fmla="*/ 4515 w 57927"/>
              <a:gd name="connsiteY13" fmla="*/ 15147 h 64818"/>
              <a:gd name="connsiteX14" fmla="*/ 15543 w 57927"/>
              <a:gd name="connsiteY14" fmla="*/ 4168 h 64818"/>
              <a:gd name="connsiteX15" fmla="*/ 30955 w 57927"/>
              <a:gd name="connsiteY15" fmla="*/ 596 h 64818"/>
              <a:gd name="connsiteX16" fmla="*/ 51415 w 57927"/>
              <a:gd name="connsiteY16" fmla="*/ 7607 h 64818"/>
              <a:gd name="connsiteX17" fmla="*/ 58457 w 57927"/>
              <a:gd name="connsiteY17" fmla="*/ 28243 h 64818"/>
              <a:gd name="connsiteX18" fmla="*/ 58191 w 57927"/>
              <a:gd name="connsiteY18" fmla="*/ 35784 h 64818"/>
              <a:gd name="connsiteX19" fmla="*/ 43443 w 57927"/>
              <a:gd name="connsiteY19" fmla="*/ 26391 h 64818"/>
              <a:gd name="connsiteX20" fmla="*/ 39989 w 57927"/>
              <a:gd name="connsiteY20" fmla="*/ 16073 h 64818"/>
              <a:gd name="connsiteX21" fmla="*/ 30955 w 57927"/>
              <a:gd name="connsiteY21" fmla="*/ 12766 h 64818"/>
              <a:gd name="connsiteX22" fmla="*/ 17004 w 57927"/>
              <a:gd name="connsiteY22" fmla="*/ 26391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995" y="36577"/>
                </a:moveTo>
                <a:lnTo>
                  <a:pt x="16605" y="36577"/>
                </a:lnTo>
                <a:cubicBezTo>
                  <a:pt x="17037" y="41968"/>
                  <a:pt x="18598" y="45903"/>
                  <a:pt x="21256" y="48350"/>
                </a:cubicBezTo>
                <a:cubicBezTo>
                  <a:pt x="23913" y="50831"/>
                  <a:pt x="27533" y="52054"/>
                  <a:pt x="32150" y="52054"/>
                </a:cubicBezTo>
                <a:cubicBezTo>
                  <a:pt x="35771" y="52054"/>
                  <a:pt x="38694" y="51393"/>
                  <a:pt x="40919" y="50070"/>
                </a:cubicBezTo>
                <a:cubicBezTo>
                  <a:pt x="43111" y="48747"/>
                  <a:pt x="44938" y="46730"/>
                  <a:pt x="46366" y="43985"/>
                </a:cubicBezTo>
                <a:lnTo>
                  <a:pt x="47562" y="43985"/>
                </a:lnTo>
                <a:lnTo>
                  <a:pt x="57925" y="50732"/>
                </a:lnTo>
                <a:cubicBezTo>
                  <a:pt x="55866" y="55064"/>
                  <a:pt x="52777" y="58602"/>
                  <a:pt x="48625" y="61314"/>
                </a:cubicBezTo>
                <a:cubicBezTo>
                  <a:pt x="44540" y="64059"/>
                  <a:pt x="39059" y="65415"/>
                  <a:pt x="32150" y="65415"/>
                </a:cubicBezTo>
                <a:cubicBezTo>
                  <a:pt x="25673" y="65415"/>
                  <a:pt x="20060" y="64191"/>
                  <a:pt x="15277" y="61711"/>
                </a:cubicBezTo>
                <a:cubicBezTo>
                  <a:pt x="10560" y="59264"/>
                  <a:pt x="6940" y="55593"/>
                  <a:pt x="4382" y="50732"/>
                </a:cubicBezTo>
                <a:cubicBezTo>
                  <a:pt x="1791" y="45903"/>
                  <a:pt x="529" y="39984"/>
                  <a:pt x="529" y="33006"/>
                </a:cubicBezTo>
                <a:cubicBezTo>
                  <a:pt x="529" y="25962"/>
                  <a:pt x="1858" y="20009"/>
                  <a:pt x="4515" y="15147"/>
                </a:cubicBezTo>
                <a:cubicBezTo>
                  <a:pt x="7239" y="10220"/>
                  <a:pt x="10926" y="6549"/>
                  <a:pt x="15543" y="4168"/>
                </a:cubicBezTo>
                <a:cubicBezTo>
                  <a:pt x="20126" y="1787"/>
                  <a:pt x="25275" y="596"/>
                  <a:pt x="30955" y="596"/>
                </a:cubicBezTo>
                <a:cubicBezTo>
                  <a:pt x="39889" y="596"/>
                  <a:pt x="46699" y="2944"/>
                  <a:pt x="51415" y="7607"/>
                </a:cubicBezTo>
                <a:cubicBezTo>
                  <a:pt x="56099" y="12303"/>
                  <a:pt x="58457" y="19182"/>
                  <a:pt x="58457" y="28243"/>
                </a:cubicBezTo>
                <a:cubicBezTo>
                  <a:pt x="58457" y="31517"/>
                  <a:pt x="58357" y="34031"/>
                  <a:pt x="58191" y="35784"/>
                </a:cubicBezTo>
                <a:close/>
                <a:moveTo>
                  <a:pt x="43443" y="26391"/>
                </a:moveTo>
                <a:cubicBezTo>
                  <a:pt x="43244" y="21629"/>
                  <a:pt x="42115" y="18190"/>
                  <a:pt x="39989" y="16073"/>
                </a:cubicBezTo>
                <a:cubicBezTo>
                  <a:pt x="37930" y="13891"/>
                  <a:pt x="34940" y="12766"/>
                  <a:pt x="30955" y="12766"/>
                </a:cubicBezTo>
                <a:cubicBezTo>
                  <a:pt x="23049" y="12766"/>
                  <a:pt x="18399" y="17330"/>
                  <a:pt x="17004" y="2639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82" name="Freeform: Shape 17581">
            <a:extLst>
              <a:ext uri="{FF2B5EF4-FFF2-40B4-BE49-F238E27FC236}">
                <a16:creationId xmlns:a16="http://schemas.microsoft.com/office/drawing/2014/main" id="{0887BEDA-C440-79B7-0388-048FEA429B9B}"/>
              </a:ext>
            </a:extLst>
          </p:cNvPr>
          <p:cNvSpPr/>
          <p:nvPr/>
        </p:nvSpPr>
        <p:spPr>
          <a:xfrm>
            <a:off x="4198872" y="4595922"/>
            <a:ext cx="60584" cy="88762"/>
          </a:xfrm>
          <a:custGeom>
            <a:avLst/>
            <a:gdLst>
              <a:gd name="connsiteX0" fmla="*/ 25914 w 60584"/>
              <a:gd name="connsiteY0" fmla="*/ 89359 h 88762"/>
              <a:gd name="connsiteX1" fmla="*/ 12760 w 60584"/>
              <a:gd name="connsiteY1" fmla="*/ 85787 h 88762"/>
              <a:gd name="connsiteX2" fmla="*/ 3726 w 60584"/>
              <a:gd name="connsiteY2" fmla="*/ 74940 h 88762"/>
              <a:gd name="connsiteX3" fmla="*/ 537 w 60584"/>
              <a:gd name="connsiteY3" fmla="*/ 56949 h 88762"/>
              <a:gd name="connsiteX4" fmla="*/ 3859 w 60584"/>
              <a:gd name="connsiteY4" fmla="*/ 38959 h 88762"/>
              <a:gd name="connsiteX5" fmla="*/ 13026 w 60584"/>
              <a:gd name="connsiteY5" fmla="*/ 28112 h 88762"/>
              <a:gd name="connsiteX6" fmla="*/ 26711 w 60584"/>
              <a:gd name="connsiteY6" fmla="*/ 24540 h 88762"/>
              <a:gd name="connsiteX7" fmla="*/ 36808 w 60584"/>
              <a:gd name="connsiteY7" fmla="*/ 26524 h 88762"/>
              <a:gd name="connsiteX8" fmla="*/ 44116 w 60584"/>
              <a:gd name="connsiteY8" fmla="*/ 32741 h 88762"/>
              <a:gd name="connsiteX9" fmla="*/ 45312 w 60584"/>
              <a:gd name="connsiteY9" fmla="*/ 32477 h 88762"/>
              <a:gd name="connsiteX10" fmla="*/ 45312 w 60584"/>
              <a:gd name="connsiteY10" fmla="*/ 596 h 88762"/>
              <a:gd name="connsiteX11" fmla="*/ 61122 w 60584"/>
              <a:gd name="connsiteY11" fmla="*/ 596 h 88762"/>
              <a:gd name="connsiteX12" fmla="*/ 61122 w 60584"/>
              <a:gd name="connsiteY12" fmla="*/ 88168 h 88762"/>
              <a:gd name="connsiteX13" fmla="*/ 45312 w 60584"/>
              <a:gd name="connsiteY13" fmla="*/ 88168 h 88762"/>
              <a:gd name="connsiteX14" fmla="*/ 45312 w 60584"/>
              <a:gd name="connsiteY14" fmla="*/ 80099 h 88762"/>
              <a:gd name="connsiteX15" fmla="*/ 44116 w 60584"/>
              <a:gd name="connsiteY15" fmla="*/ 79834 h 88762"/>
              <a:gd name="connsiteX16" fmla="*/ 36941 w 60584"/>
              <a:gd name="connsiteY16" fmla="*/ 86845 h 88762"/>
              <a:gd name="connsiteX17" fmla="*/ 25914 w 60584"/>
              <a:gd name="connsiteY17" fmla="*/ 89359 h 88762"/>
              <a:gd name="connsiteX18" fmla="*/ 31095 w 60584"/>
              <a:gd name="connsiteY18" fmla="*/ 75998 h 88762"/>
              <a:gd name="connsiteX19" fmla="*/ 41591 w 60584"/>
              <a:gd name="connsiteY19" fmla="*/ 71368 h 88762"/>
              <a:gd name="connsiteX20" fmla="*/ 45444 w 60584"/>
              <a:gd name="connsiteY20" fmla="*/ 56949 h 88762"/>
              <a:gd name="connsiteX21" fmla="*/ 41591 w 60584"/>
              <a:gd name="connsiteY21" fmla="*/ 42531 h 88762"/>
              <a:gd name="connsiteX22" fmla="*/ 31095 w 60584"/>
              <a:gd name="connsiteY22" fmla="*/ 37768 h 88762"/>
              <a:gd name="connsiteX23" fmla="*/ 20466 w 60584"/>
              <a:gd name="connsiteY23" fmla="*/ 42398 h 88762"/>
              <a:gd name="connsiteX24" fmla="*/ 16746 w 60584"/>
              <a:gd name="connsiteY24" fmla="*/ 56949 h 88762"/>
              <a:gd name="connsiteX25" fmla="*/ 20466 w 60584"/>
              <a:gd name="connsiteY25" fmla="*/ 71500 h 88762"/>
              <a:gd name="connsiteX26" fmla="*/ 31095 w 60584"/>
              <a:gd name="connsiteY26" fmla="*/ 75998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84" h="88762">
                <a:moveTo>
                  <a:pt x="25914" y="89359"/>
                </a:moveTo>
                <a:cubicBezTo>
                  <a:pt x="20931" y="89359"/>
                  <a:pt x="16547" y="88168"/>
                  <a:pt x="12760" y="85787"/>
                </a:cubicBezTo>
                <a:cubicBezTo>
                  <a:pt x="8941" y="83406"/>
                  <a:pt x="5918" y="79801"/>
                  <a:pt x="3726" y="74940"/>
                </a:cubicBezTo>
                <a:cubicBezTo>
                  <a:pt x="1600" y="70112"/>
                  <a:pt x="537" y="64093"/>
                  <a:pt x="537" y="56949"/>
                </a:cubicBezTo>
                <a:cubicBezTo>
                  <a:pt x="537" y="49806"/>
                  <a:pt x="1633" y="43820"/>
                  <a:pt x="3859" y="38959"/>
                </a:cubicBezTo>
                <a:cubicBezTo>
                  <a:pt x="6051" y="34131"/>
                  <a:pt x="9107" y="30493"/>
                  <a:pt x="13026" y="28112"/>
                </a:cubicBezTo>
                <a:cubicBezTo>
                  <a:pt x="17012" y="25730"/>
                  <a:pt x="21563" y="24540"/>
                  <a:pt x="26711" y="24540"/>
                </a:cubicBezTo>
                <a:cubicBezTo>
                  <a:pt x="30597" y="24540"/>
                  <a:pt x="33952" y="25201"/>
                  <a:pt x="36808" y="26524"/>
                </a:cubicBezTo>
                <a:cubicBezTo>
                  <a:pt x="39731" y="27847"/>
                  <a:pt x="42156" y="29930"/>
                  <a:pt x="44116" y="32741"/>
                </a:cubicBezTo>
                <a:lnTo>
                  <a:pt x="45312" y="32477"/>
                </a:lnTo>
                <a:lnTo>
                  <a:pt x="45312" y="596"/>
                </a:lnTo>
                <a:lnTo>
                  <a:pt x="61122" y="596"/>
                </a:lnTo>
                <a:lnTo>
                  <a:pt x="61122" y="88168"/>
                </a:lnTo>
                <a:lnTo>
                  <a:pt x="45312" y="88168"/>
                </a:lnTo>
                <a:lnTo>
                  <a:pt x="45312" y="80099"/>
                </a:lnTo>
                <a:lnTo>
                  <a:pt x="44116" y="79834"/>
                </a:lnTo>
                <a:cubicBezTo>
                  <a:pt x="42422" y="82745"/>
                  <a:pt x="40030" y="85093"/>
                  <a:pt x="36941" y="86845"/>
                </a:cubicBezTo>
                <a:cubicBezTo>
                  <a:pt x="33919" y="88499"/>
                  <a:pt x="30232" y="89359"/>
                  <a:pt x="25914" y="89359"/>
                </a:cubicBezTo>
                <a:close/>
                <a:moveTo>
                  <a:pt x="31095" y="75998"/>
                </a:moveTo>
                <a:cubicBezTo>
                  <a:pt x="35513" y="75998"/>
                  <a:pt x="39001" y="74477"/>
                  <a:pt x="41591" y="71368"/>
                </a:cubicBezTo>
                <a:cubicBezTo>
                  <a:pt x="44149" y="68193"/>
                  <a:pt x="45444" y="63398"/>
                  <a:pt x="45444" y="56949"/>
                </a:cubicBezTo>
                <a:cubicBezTo>
                  <a:pt x="45444" y="50534"/>
                  <a:pt x="44149" y="45705"/>
                  <a:pt x="41591" y="42531"/>
                </a:cubicBezTo>
                <a:cubicBezTo>
                  <a:pt x="39001" y="39356"/>
                  <a:pt x="35513" y="37768"/>
                  <a:pt x="31095" y="37768"/>
                </a:cubicBezTo>
                <a:cubicBezTo>
                  <a:pt x="26478" y="37768"/>
                  <a:pt x="22924" y="39323"/>
                  <a:pt x="20466" y="42398"/>
                </a:cubicBezTo>
                <a:cubicBezTo>
                  <a:pt x="17975" y="45507"/>
                  <a:pt x="16746" y="50335"/>
                  <a:pt x="16746" y="56949"/>
                </a:cubicBezTo>
                <a:cubicBezTo>
                  <a:pt x="16746" y="63563"/>
                  <a:pt x="17975" y="68425"/>
                  <a:pt x="20466" y="71500"/>
                </a:cubicBezTo>
                <a:cubicBezTo>
                  <a:pt x="22924" y="74510"/>
                  <a:pt x="26478" y="75998"/>
                  <a:pt x="31095" y="7599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83" name="Freeform: Shape 17582">
            <a:extLst>
              <a:ext uri="{FF2B5EF4-FFF2-40B4-BE49-F238E27FC236}">
                <a16:creationId xmlns:a16="http://schemas.microsoft.com/office/drawing/2014/main" id="{CD302FF6-A88C-B7D4-09CD-B9360E5FAE18}"/>
              </a:ext>
            </a:extLst>
          </p:cNvPr>
          <p:cNvSpPr/>
          <p:nvPr/>
        </p:nvSpPr>
        <p:spPr>
          <a:xfrm>
            <a:off x="4271283" y="4619866"/>
            <a:ext cx="51284" cy="64818"/>
          </a:xfrm>
          <a:custGeom>
            <a:avLst/>
            <a:gdLst>
              <a:gd name="connsiteX0" fmla="*/ 27118 w 51284"/>
              <a:gd name="connsiteY0" fmla="*/ 65415 h 64818"/>
              <a:gd name="connsiteX1" fmla="*/ 15294 w 51284"/>
              <a:gd name="connsiteY1" fmla="*/ 63960 h 64818"/>
              <a:gd name="connsiteX2" fmla="*/ 6126 w 51284"/>
              <a:gd name="connsiteY2" fmla="*/ 59727 h 64818"/>
              <a:gd name="connsiteX3" fmla="*/ 546 w 51284"/>
              <a:gd name="connsiteY3" fmla="*/ 53774 h 64818"/>
              <a:gd name="connsiteX4" fmla="*/ 9315 w 51284"/>
              <a:gd name="connsiteY4" fmla="*/ 44382 h 64818"/>
              <a:gd name="connsiteX5" fmla="*/ 10511 w 51284"/>
              <a:gd name="connsiteY5" fmla="*/ 44382 h 64818"/>
              <a:gd name="connsiteX6" fmla="*/ 17951 w 51284"/>
              <a:gd name="connsiteY6" fmla="*/ 50599 h 64818"/>
              <a:gd name="connsiteX7" fmla="*/ 27251 w 51284"/>
              <a:gd name="connsiteY7" fmla="*/ 52716 h 64818"/>
              <a:gd name="connsiteX8" fmla="*/ 34160 w 51284"/>
              <a:gd name="connsiteY8" fmla="*/ 51128 h 64818"/>
              <a:gd name="connsiteX9" fmla="*/ 36552 w 51284"/>
              <a:gd name="connsiteY9" fmla="*/ 46366 h 64818"/>
              <a:gd name="connsiteX10" fmla="*/ 34824 w 51284"/>
              <a:gd name="connsiteY10" fmla="*/ 42398 h 64818"/>
              <a:gd name="connsiteX11" fmla="*/ 29377 w 51284"/>
              <a:gd name="connsiteY11" fmla="*/ 39884 h 64818"/>
              <a:gd name="connsiteX12" fmla="*/ 21140 w 51284"/>
              <a:gd name="connsiteY12" fmla="*/ 37900 h 64818"/>
              <a:gd name="connsiteX13" fmla="*/ 7455 w 51284"/>
              <a:gd name="connsiteY13" fmla="*/ 31154 h 64818"/>
              <a:gd name="connsiteX14" fmla="*/ 3203 w 51284"/>
              <a:gd name="connsiteY14" fmla="*/ 19513 h 64818"/>
              <a:gd name="connsiteX15" fmla="*/ 6126 w 51284"/>
              <a:gd name="connsiteY15" fmla="*/ 9459 h 64818"/>
              <a:gd name="connsiteX16" fmla="*/ 14497 w 51284"/>
              <a:gd name="connsiteY16" fmla="*/ 2845 h 64818"/>
              <a:gd name="connsiteX17" fmla="*/ 27251 w 51284"/>
              <a:gd name="connsiteY17" fmla="*/ 596 h 64818"/>
              <a:gd name="connsiteX18" fmla="*/ 41335 w 51284"/>
              <a:gd name="connsiteY18" fmla="*/ 3110 h 64818"/>
              <a:gd name="connsiteX19" fmla="*/ 49971 w 51284"/>
              <a:gd name="connsiteY19" fmla="*/ 9459 h 64818"/>
              <a:gd name="connsiteX20" fmla="*/ 41600 w 51284"/>
              <a:gd name="connsiteY20" fmla="*/ 18587 h 64818"/>
              <a:gd name="connsiteX21" fmla="*/ 40404 w 51284"/>
              <a:gd name="connsiteY21" fmla="*/ 18587 h 64818"/>
              <a:gd name="connsiteX22" fmla="*/ 34426 w 51284"/>
              <a:gd name="connsiteY22" fmla="*/ 14354 h 64818"/>
              <a:gd name="connsiteX23" fmla="*/ 27251 w 51284"/>
              <a:gd name="connsiteY23" fmla="*/ 12899 h 64818"/>
              <a:gd name="connsiteX24" fmla="*/ 17951 w 51284"/>
              <a:gd name="connsiteY24" fmla="*/ 18719 h 64818"/>
              <a:gd name="connsiteX25" fmla="*/ 19678 w 51284"/>
              <a:gd name="connsiteY25" fmla="*/ 22688 h 64818"/>
              <a:gd name="connsiteX26" fmla="*/ 25790 w 51284"/>
              <a:gd name="connsiteY26" fmla="*/ 25201 h 64818"/>
              <a:gd name="connsiteX27" fmla="*/ 33496 w 51284"/>
              <a:gd name="connsiteY27" fmla="*/ 26788 h 64818"/>
              <a:gd name="connsiteX28" fmla="*/ 47446 w 51284"/>
              <a:gd name="connsiteY28" fmla="*/ 33403 h 64818"/>
              <a:gd name="connsiteX29" fmla="*/ 51831 w 51284"/>
              <a:gd name="connsiteY29" fmla="*/ 45440 h 64818"/>
              <a:gd name="connsiteX30" fmla="*/ 48908 w 51284"/>
              <a:gd name="connsiteY30" fmla="*/ 56023 h 64818"/>
              <a:gd name="connsiteX31" fmla="*/ 40404 w 51284"/>
              <a:gd name="connsiteY31" fmla="*/ 63034 h 64818"/>
              <a:gd name="connsiteX32" fmla="*/ 27118 w 51284"/>
              <a:gd name="connsiteY32" fmla="*/ 65415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118" y="65415"/>
                </a:moveTo>
                <a:cubicBezTo>
                  <a:pt x="22867" y="65415"/>
                  <a:pt x="18914" y="64919"/>
                  <a:pt x="15294" y="63960"/>
                </a:cubicBezTo>
                <a:cubicBezTo>
                  <a:pt x="11740" y="62902"/>
                  <a:pt x="8684" y="61513"/>
                  <a:pt x="6126" y="59727"/>
                </a:cubicBezTo>
                <a:cubicBezTo>
                  <a:pt x="3635" y="57974"/>
                  <a:pt x="1775" y="55990"/>
                  <a:pt x="546" y="53774"/>
                </a:cubicBezTo>
                <a:lnTo>
                  <a:pt x="9315" y="44382"/>
                </a:lnTo>
                <a:lnTo>
                  <a:pt x="10511" y="44382"/>
                </a:lnTo>
                <a:cubicBezTo>
                  <a:pt x="12636" y="47127"/>
                  <a:pt x="15094" y="49210"/>
                  <a:pt x="17951" y="50599"/>
                </a:cubicBezTo>
                <a:cubicBezTo>
                  <a:pt x="20774" y="52021"/>
                  <a:pt x="23863" y="52716"/>
                  <a:pt x="27251" y="52716"/>
                </a:cubicBezTo>
                <a:cubicBezTo>
                  <a:pt x="30340" y="52716"/>
                  <a:pt x="32632" y="52187"/>
                  <a:pt x="34160" y="51128"/>
                </a:cubicBezTo>
                <a:cubicBezTo>
                  <a:pt x="35754" y="50004"/>
                  <a:pt x="36552" y="48417"/>
                  <a:pt x="36552" y="46366"/>
                </a:cubicBezTo>
                <a:cubicBezTo>
                  <a:pt x="36552" y="44779"/>
                  <a:pt x="35954" y="43456"/>
                  <a:pt x="34824" y="42398"/>
                </a:cubicBezTo>
                <a:cubicBezTo>
                  <a:pt x="33662" y="41340"/>
                  <a:pt x="31835" y="40513"/>
                  <a:pt x="29377" y="39884"/>
                </a:cubicBezTo>
                <a:lnTo>
                  <a:pt x="21140" y="37900"/>
                </a:lnTo>
                <a:cubicBezTo>
                  <a:pt x="14829" y="36412"/>
                  <a:pt x="10278" y="34163"/>
                  <a:pt x="7455" y="31154"/>
                </a:cubicBezTo>
                <a:cubicBezTo>
                  <a:pt x="4598" y="28078"/>
                  <a:pt x="3203" y="24209"/>
                  <a:pt x="3203" y="19513"/>
                </a:cubicBezTo>
                <a:cubicBezTo>
                  <a:pt x="3203" y="15643"/>
                  <a:pt x="4167" y="12303"/>
                  <a:pt x="6126" y="9459"/>
                </a:cubicBezTo>
                <a:cubicBezTo>
                  <a:pt x="8152" y="6549"/>
                  <a:pt x="10942" y="4366"/>
                  <a:pt x="14497" y="2845"/>
                </a:cubicBezTo>
                <a:cubicBezTo>
                  <a:pt x="18117" y="1357"/>
                  <a:pt x="22369" y="596"/>
                  <a:pt x="27251" y="596"/>
                </a:cubicBezTo>
                <a:cubicBezTo>
                  <a:pt x="32898" y="596"/>
                  <a:pt x="37614" y="1456"/>
                  <a:pt x="41335" y="3110"/>
                </a:cubicBezTo>
                <a:cubicBezTo>
                  <a:pt x="45055" y="4697"/>
                  <a:pt x="47911" y="6814"/>
                  <a:pt x="49971" y="9459"/>
                </a:cubicBezTo>
                <a:lnTo>
                  <a:pt x="41600" y="18587"/>
                </a:lnTo>
                <a:lnTo>
                  <a:pt x="40404" y="18587"/>
                </a:lnTo>
                <a:cubicBezTo>
                  <a:pt x="38611" y="16669"/>
                  <a:pt x="36618" y="15247"/>
                  <a:pt x="34426" y="14354"/>
                </a:cubicBezTo>
                <a:cubicBezTo>
                  <a:pt x="32300" y="13395"/>
                  <a:pt x="29908" y="12899"/>
                  <a:pt x="27251" y="12899"/>
                </a:cubicBezTo>
                <a:cubicBezTo>
                  <a:pt x="21040" y="12899"/>
                  <a:pt x="17951" y="14850"/>
                  <a:pt x="17951" y="18719"/>
                </a:cubicBezTo>
                <a:cubicBezTo>
                  <a:pt x="17951" y="20306"/>
                  <a:pt x="18516" y="21629"/>
                  <a:pt x="19678" y="22688"/>
                </a:cubicBezTo>
                <a:cubicBezTo>
                  <a:pt x="20807" y="23680"/>
                  <a:pt x="22867" y="24506"/>
                  <a:pt x="25790" y="25201"/>
                </a:cubicBezTo>
                <a:lnTo>
                  <a:pt x="33496" y="26788"/>
                </a:lnTo>
                <a:cubicBezTo>
                  <a:pt x="39873" y="28210"/>
                  <a:pt x="44523" y="30426"/>
                  <a:pt x="47446" y="33403"/>
                </a:cubicBezTo>
                <a:cubicBezTo>
                  <a:pt x="50369" y="36412"/>
                  <a:pt x="51831" y="40413"/>
                  <a:pt x="51831" y="45440"/>
                </a:cubicBezTo>
                <a:cubicBezTo>
                  <a:pt x="51831" y="49409"/>
                  <a:pt x="50834" y="52947"/>
                  <a:pt x="48908" y="56023"/>
                </a:cubicBezTo>
                <a:cubicBezTo>
                  <a:pt x="46948" y="59032"/>
                  <a:pt x="44125" y="61380"/>
                  <a:pt x="40404" y="63034"/>
                </a:cubicBezTo>
                <a:cubicBezTo>
                  <a:pt x="36684" y="64621"/>
                  <a:pt x="32234" y="65415"/>
                  <a:pt x="27118" y="6541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84" name="Freeform: Shape 17583">
            <a:extLst>
              <a:ext uri="{FF2B5EF4-FFF2-40B4-BE49-F238E27FC236}">
                <a16:creationId xmlns:a16="http://schemas.microsoft.com/office/drawing/2014/main" id="{B609E293-0824-BF23-8864-EED975491649}"/>
              </a:ext>
            </a:extLst>
          </p:cNvPr>
          <p:cNvSpPr/>
          <p:nvPr/>
        </p:nvSpPr>
        <p:spPr>
          <a:xfrm>
            <a:off x="3320352" y="4797605"/>
            <a:ext cx="34942" cy="13757"/>
          </a:xfrm>
          <a:custGeom>
            <a:avLst/>
            <a:gdLst>
              <a:gd name="connsiteX0" fmla="*/ 35377 w 34942"/>
              <a:gd name="connsiteY0" fmla="*/ 14373 h 13757"/>
              <a:gd name="connsiteX1" fmla="*/ 434 w 34942"/>
              <a:gd name="connsiteY1" fmla="*/ 14373 h 13757"/>
              <a:gd name="connsiteX2" fmla="*/ 434 w 34942"/>
              <a:gd name="connsiteY2" fmla="*/ 615 h 13757"/>
              <a:gd name="connsiteX3" fmla="*/ 35377 w 34942"/>
              <a:gd name="connsiteY3" fmla="*/ 615 h 1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2" h="13757">
                <a:moveTo>
                  <a:pt x="35377" y="14373"/>
                </a:moveTo>
                <a:lnTo>
                  <a:pt x="434" y="14373"/>
                </a:lnTo>
                <a:lnTo>
                  <a:pt x="434" y="615"/>
                </a:lnTo>
                <a:lnTo>
                  <a:pt x="35377" y="615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85" name="Freeform: Shape 17584">
            <a:extLst>
              <a:ext uri="{FF2B5EF4-FFF2-40B4-BE49-F238E27FC236}">
                <a16:creationId xmlns:a16="http://schemas.microsoft.com/office/drawing/2014/main" id="{94D778C3-A5EB-B340-F2A4-C8360E8F7127}"/>
              </a:ext>
            </a:extLst>
          </p:cNvPr>
          <p:cNvSpPr/>
          <p:nvPr/>
        </p:nvSpPr>
        <p:spPr>
          <a:xfrm>
            <a:off x="3391111" y="4760698"/>
            <a:ext cx="63640" cy="85190"/>
          </a:xfrm>
          <a:custGeom>
            <a:avLst/>
            <a:gdLst>
              <a:gd name="connsiteX0" fmla="*/ 33924 w 63640"/>
              <a:gd name="connsiteY0" fmla="*/ 85806 h 85190"/>
              <a:gd name="connsiteX1" fmla="*/ 18512 w 63640"/>
              <a:gd name="connsiteY1" fmla="*/ 83689 h 85190"/>
              <a:gd name="connsiteX2" fmla="*/ 7351 w 63640"/>
              <a:gd name="connsiteY2" fmla="*/ 78133 h 85190"/>
              <a:gd name="connsiteX3" fmla="*/ 442 w 63640"/>
              <a:gd name="connsiteY3" fmla="*/ 70461 h 85190"/>
              <a:gd name="connsiteX4" fmla="*/ 9477 w 63640"/>
              <a:gd name="connsiteY4" fmla="*/ 59481 h 85190"/>
              <a:gd name="connsiteX5" fmla="*/ 10939 w 63640"/>
              <a:gd name="connsiteY5" fmla="*/ 59481 h 85190"/>
              <a:gd name="connsiteX6" fmla="*/ 20372 w 63640"/>
              <a:gd name="connsiteY6" fmla="*/ 68344 h 85190"/>
              <a:gd name="connsiteX7" fmla="*/ 33924 w 63640"/>
              <a:gd name="connsiteY7" fmla="*/ 71651 h 85190"/>
              <a:gd name="connsiteX8" fmla="*/ 43888 w 63640"/>
              <a:gd name="connsiteY8" fmla="*/ 68873 h 85190"/>
              <a:gd name="connsiteX9" fmla="*/ 47343 w 63640"/>
              <a:gd name="connsiteY9" fmla="*/ 61201 h 85190"/>
              <a:gd name="connsiteX10" fmla="*/ 46147 w 63640"/>
              <a:gd name="connsiteY10" fmla="*/ 56307 h 85190"/>
              <a:gd name="connsiteX11" fmla="*/ 42560 w 63640"/>
              <a:gd name="connsiteY11" fmla="*/ 52867 h 85190"/>
              <a:gd name="connsiteX12" fmla="*/ 35917 w 63640"/>
              <a:gd name="connsiteY12" fmla="*/ 50486 h 85190"/>
              <a:gd name="connsiteX13" fmla="*/ 25155 w 63640"/>
              <a:gd name="connsiteY13" fmla="*/ 47973 h 85190"/>
              <a:gd name="connsiteX14" fmla="*/ 8414 w 63640"/>
              <a:gd name="connsiteY14" fmla="*/ 39639 h 85190"/>
              <a:gd name="connsiteX15" fmla="*/ 2967 w 63640"/>
              <a:gd name="connsiteY15" fmla="*/ 24162 h 85190"/>
              <a:gd name="connsiteX16" fmla="*/ 6421 w 63640"/>
              <a:gd name="connsiteY16" fmla="*/ 11859 h 85190"/>
              <a:gd name="connsiteX17" fmla="*/ 16784 w 63640"/>
              <a:gd name="connsiteY17" fmla="*/ 3526 h 85190"/>
              <a:gd name="connsiteX18" fmla="*/ 32861 w 63640"/>
              <a:gd name="connsiteY18" fmla="*/ 615 h 85190"/>
              <a:gd name="connsiteX19" fmla="*/ 49336 w 63640"/>
              <a:gd name="connsiteY19" fmla="*/ 3129 h 85190"/>
              <a:gd name="connsiteX20" fmla="*/ 60894 w 63640"/>
              <a:gd name="connsiteY20" fmla="*/ 10801 h 85190"/>
              <a:gd name="connsiteX21" fmla="*/ 52790 w 63640"/>
              <a:gd name="connsiteY21" fmla="*/ 21913 h 85190"/>
              <a:gd name="connsiteX22" fmla="*/ 51461 w 63640"/>
              <a:gd name="connsiteY22" fmla="*/ 21913 h 85190"/>
              <a:gd name="connsiteX23" fmla="*/ 43224 w 63640"/>
              <a:gd name="connsiteY23" fmla="*/ 16489 h 85190"/>
              <a:gd name="connsiteX24" fmla="*/ 32861 w 63640"/>
              <a:gd name="connsiteY24" fmla="*/ 14637 h 85190"/>
              <a:gd name="connsiteX25" fmla="*/ 22498 w 63640"/>
              <a:gd name="connsiteY25" fmla="*/ 17018 h 85190"/>
              <a:gd name="connsiteX26" fmla="*/ 19043 w 63640"/>
              <a:gd name="connsiteY26" fmla="*/ 23500 h 85190"/>
              <a:gd name="connsiteX27" fmla="*/ 21567 w 63640"/>
              <a:gd name="connsiteY27" fmla="*/ 29850 h 85190"/>
              <a:gd name="connsiteX28" fmla="*/ 30071 w 63640"/>
              <a:gd name="connsiteY28" fmla="*/ 33422 h 85190"/>
              <a:gd name="connsiteX29" fmla="*/ 41098 w 63640"/>
              <a:gd name="connsiteY29" fmla="*/ 35670 h 85190"/>
              <a:gd name="connsiteX30" fmla="*/ 58636 w 63640"/>
              <a:gd name="connsiteY30" fmla="*/ 44269 h 85190"/>
              <a:gd name="connsiteX31" fmla="*/ 64083 w 63640"/>
              <a:gd name="connsiteY31" fmla="*/ 60143 h 85190"/>
              <a:gd name="connsiteX32" fmla="*/ 60629 w 63640"/>
              <a:gd name="connsiteY32" fmla="*/ 73768 h 85190"/>
              <a:gd name="connsiteX33" fmla="*/ 50531 w 63640"/>
              <a:gd name="connsiteY33" fmla="*/ 82631 h 85190"/>
              <a:gd name="connsiteX34" fmla="*/ 33924 w 63640"/>
              <a:gd name="connsiteY34" fmla="*/ 85806 h 85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3640" h="85190">
                <a:moveTo>
                  <a:pt x="33924" y="85806"/>
                </a:moveTo>
                <a:cubicBezTo>
                  <a:pt x="28144" y="85806"/>
                  <a:pt x="23029" y="85078"/>
                  <a:pt x="18512" y="83689"/>
                </a:cubicBezTo>
                <a:cubicBezTo>
                  <a:pt x="14061" y="82300"/>
                  <a:pt x="10341" y="80448"/>
                  <a:pt x="7351" y="78133"/>
                </a:cubicBezTo>
                <a:cubicBezTo>
                  <a:pt x="4329" y="75851"/>
                  <a:pt x="2037" y="73305"/>
                  <a:pt x="442" y="70461"/>
                </a:cubicBezTo>
                <a:lnTo>
                  <a:pt x="9477" y="59481"/>
                </a:lnTo>
                <a:lnTo>
                  <a:pt x="10939" y="59481"/>
                </a:lnTo>
                <a:cubicBezTo>
                  <a:pt x="13396" y="63185"/>
                  <a:pt x="16552" y="66162"/>
                  <a:pt x="20372" y="68344"/>
                </a:cubicBezTo>
                <a:cubicBezTo>
                  <a:pt x="24258" y="70560"/>
                  <a:pt x="28775" y="71651"/>
                  <a:pt x="33924" y="71651"/>
                </a:cubicBezTo>
                <a:cubicBezTo>
                  <a:pt x="38341" y="71651"/>
                  <a:pt x="41663" y="70725"/>
                  <a:pt x="43888" y="68873"/>
                </a:cubicBezTo>
                <a:cubicBezTo>
                  <a:pt x="46180" y="67022"/>
                  <a:pt x="47343" y="64475"/>
                  <a:pt x="47343" y="61201"/>
                </a:cubicBezTo>
                <a:cubicBezTo>
                  <a:pt x="47343" y="59283"/>
                  <a:pt x="46944" y="57629"/>
                  <a:pt x="46147" y="56307"/>
                </a:cubicBezTo>
                <a:cubicBezTo>
                  <a:pt x="45416" y="54984"/>
                  <a:pt x="44220" y="53859"/>
                  <a:pt x="42560" y="52867"/>
                </a:cubicBezTo>
                <a:cubicBezTo>
                  <a:pt x="40965" y="51908"/>
                  <a:pt x="38740" y="51114"/>
                  <a:pt x="35917" y="50486"/>
                </a:cubicBezTo>
                <a:lnTo>
                  <a:pt x="25155" y="47973"/>
                </a:lnTo>
                <a:cubicBezTo>
                  <a:pt x="17715" y="46319"/>
                  <a:pt x="12134" y="43541"/>
                  <a:pt x="8414" y="39639"/>
                </a:cubicBezTo>
                <a:cubicBezTo>
                  <a:pt x="4760" y="35670"/>
                  <a:pt x="2967" y="30511"/>
                  <a:pt x="2967" y="24162"/>
                </a:cubicBezTo>
                <a:cubicBezTo>
                  <a:pt x="2967" y="19499"/>
                  <a:pt x="4096" y="15398"/>
                  <a:pt x="6421" y="11859"/>
                </a:cubicBezTo>
                <a:cubicBezTo>
                  <a:pt x="8813" y="8255"/>
                  <a:pt x="12267" y="5477"/>
                  <a:pt x="16784" y="3526"/>
                </a:cubicBezTo>
                <a:cubicBezTo>
                  <a:pt x="21302" y="1607"/>
                  <a:pt x="26649" y="615"/>
                  <a:pt x="32861" y="615"/>
                </a:cubicBezTo>
                <a:cubicBezTo>
                  <a:pt x="39305" y="615"/>
                  <a:pt x="44818" y="1475"/>
                  <a:pt x="49336" y="3129"/>
                </a:cubicBezTo>
                <a:cubicBezTo>
                  <a:pt x="53919" y="4815"/>
                  <a:pt x="57772" y="7362"/>
                  <a:pt x="60894" y="10801"/>
                </a:cubicBezTo>
                <a:lnTo>
                  <a:pt x="52790" y="21913"/>
                </a:lnTo>
                <a:lnTo>
                  <a:pt x="51461" y="21913"/>
                </a:lnTo>
                <a:cubicBezTo>
                  <a:pt x="49070" y="19532"/>
                  <a:pt x="46313" y="17746"/>
                  <a:pt x="43224" y="16489"/>
                </a:cubicBezTo>
                <a:cubicBezTo>
                  <a:pt x="40201" y="15266"/>
                  <a:pt x="36747" y="14637"/>
                  <a:pt x="32861" y="14637"/>
                </a:cubicBezTo>
                <a:cubicBezTo>
                  <a:pt x="28343" y="14637"/>
                  <a:pt x="24889" y="15431"/>
                  <a:pt x="22498" y="17018"/>
                </a:cubicBezTo>
                <a:cubicBezTo>
                  <a:pt x="20172" y="18606"/>
                  <a:pt x="19043" y="20789"/>
                  <a:pt x="19043" y="23500"/>
                </a:cubicBezTo>
                <a:cubicBezTo>
                  <a:pt x="19043" y="26146"/>
                  <a:pt x="19873" y="28263"/>
                  <a:pt x="21567" y="29850"/>
                </a:cubicBezTo>
                <a:cubicBezTo>
                  <a:pt x="23228" y="31371"/>
                  <a:pt x="26085" y="32562"/>
                  <a:pt x="30071" y="33422"/>
                </a:cubicBezTo>
                <a:lnTo>
                  <a:pt x="41098" y="35670"/>
                </a:lnTo>
                <a:cubicBezTo>
                  <a:pt x="49136" y="37357"/>
                  <a:pt x="54982" y="40234"/>
                  <a:pt x="58636" y="44269"/>
                </a:cubicBezTo>
                <a:cubicBezTo>
                  <a:pt x="62256" y="48336"/>
                  <a:pt x="64083" y="53628"/>
                  <a:pt x="64083" y="60143"/>
                </a:cubicBezTo>
                <a:cubicBezTo>
                  <a:pt x="64083" y="65368"/>
                  <a:pt x="62921" y="69899"/>
                  <a:pt x="60629" y="73768"/>
                </a:cubicBezTo>
                <a:cubicBezTo>
                  <a:pt x="58403" y="77571"/>
                  <a:pt x="55049" y="80514"/>
                  <a:pt x="50531" y="82631"/>
                </a:cubicBezTo>
                <a:cubicBezTo>
                  <a:pt x="46080" y="84747"/>
                  <a:pt x="40567" y="85806"/>
                  <a:pt x="33924" y="8580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86" name="Freeform: Shape 17585">
            <a:extLst>
              <a:ext uri="{FF2B5EF4-FFF2-40B4-BE49-F238E27FC236}">
                <a16:creationId xmlns:a16="http://schemas.microsoft.com/office/drawing/2014/main" id="{A522891D-0054-E04B-A47D-16E2188D3017}"/>
              </a:ext>
            </a:extLst>
          </p:cNvPr>
          <p:cNvSpPr/>
          <p:nvPr/>
        </p:nvSpPr>
        <p:spPr>
          <a:xfrm>
            <a:off x="3468267" y="4781069"/>
            <a:ext cx="91408" cy="63628"/>
          </a:xfrm>
          <a:custGeom>
            <a:avLst/>
            <a:gdLst>
              <a:gd name="connsiteX0" fmla="*/ 451 w 91408"/>
              <a:gd name="connsiteY0" fmla="*/ 64243 h 63628"/>
              <a:gd name="connsiteX1" fmla="*/ 451 w 91408"/>
              <a:gd name="connsiteY1" fmla="*/ 1806 h 63628"/>
              <a:gd name="connsiteX2" fmla="*/ 15597 w 91408"/>
              <a:gd name="connsiteY2" fmla="*/ 1806 h 63628"/>
              <a:gd name="connsiteX3" fmla="*/ 15597 w 91408"/>
              <a:gd name="connsiteY3" fmla="*/ 10140 h 63628"/>
              <a:gd name="connsiteX4" fmla="*/ 16793 w 91408"/>
              <a:gd name="connsiteY4" fmla="*/ 10404 h 63628"/>
              <a:gd name="connsiteX5" fmla="*/ 23967 w 91408"/>
              <a:gd name="connsiteY5" fmla="*/ 2996 h 63628"/>
              <a:gd name="connsiteX6" fmla="*/ 34596 w 91408"/>
              <a:gd name="connsiteY6" fmla="*/ 615 h 63628"/>
              <a:gd name="connsiteX7" fmla="*/ 45890 w 91408"/>
              <a:gd name="connsiteY7" fmla="*/ 3393 h 63628"/>
              <a:gd name="connsiteX8" fmla="*/ 52267 w 91408"/>
              <a:gd name="connsiteY8" fmla="*/ 11595 h 63628"/>
              <a:gd name="connsiteX9" fmla="*/ 53463 w 91408"/>
              <a:gd name="connsiteY9" fmla="*/ 11595 h 63628"/>
              <a:gd name="connsiteX10" fmla="*/ 60903 w 91408"/>
              <a:gd name="connsiteY10" fmla="*/ 3261 h 63628"/>
              <a:gd name="connsiteX11" fmla="*/ 72329 w 91408"/>
              <a:gd name="connsiteY11" fmla="*/ 615 h 63628"/>
              <a:gd name="connsiteX12" fmla="*/ 91860 w 91408"/>
              <a:gd name="connsiteY12" fmla="*/ 22177 h 63628"/>
              <a:gd name="connsiteX13" fmla="*/ 91860 w 91408"/>
              <a:gd name="connsiteY13" fmla="*/ 64243 h 63628"/>
              <a:gd name="connsiteX14" fmla="*/ 76182 w 91408"/>
              <a:gd name="connsiteY14" fmla="*/ 64243 h 63628"/>
              <a:gd name="connsiteX15" fmla="*/ 76182 w 91408"/>
              <a:gd name="connsiteY15" fmla="*/ 24162 h 63628"/>
              <a:gd name="connsiteX16" fmla="*/ 73923 w 91408"/>
              <a:gd name="connsiteY16" fmla="*/ 16357 h 63628"/>
              <a:gd name="connsiteX17" fmla="*/ 67014 w 91408"/>
              <a:gd name="connsiteY17" fmla="*/ 13844 h 63628"/>
              <a:gd name="connsiteX18" fmla="*/ 53994 w 91408"/>
              <a:gd name="connsiteY18" fmla="*/ 31040 h 63628"/>
              <a:gd name="connsiteX19" fmla="*/ 53994 w 91408"/>
              <a:gd name="connsiteY19" fmla="*/ 64243 h 63628"/>
              <a:gd name="connsiteX20" fmla="*/ 38316 w 91408"/>
              <a:gd name="connsiteY20" fmla="*/ 64243 h 63628"/>
              <a:gd name="connsiteX21" fmla="*/ 38316 w 91408"/>
              <a:gd name="connsiteY21" fmla="*/ 24162 h 63628"/>
              <a:gd name="connsiteX22" fmla="*/ 36058 w 91408"/>
              <a:gd name="connsiteY22" fmla="*/ 16357 h 63628"/>
              <a:gd name="connsiteX23" fmla="*/ 29149 w 91408"/>
              <a:gd name="connsiteY23" fmla="*/ 13844 h 63628"/>
              <a:gd name="connsiteX24" fmla="*/ 19583 w 91408"/>
              <a:gd name="connsiteY24" fmla="*/ 17944 h 63628"/>
              <a:gd name="connsiteX25" fmla="*/ 16261 w 91408"/>
              <a:gd name="connsiteY25" fmla="*/ 30776 h 63628"/>
              <a:gd name="connsiteX26" fmla="*/ 16261 w 91408"/>
              <a:gd name="connsiteY26" fmla="*/ 64243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1408" h="63628">
                <a:moveTo>
                  <a:pt x="451" y="64243"/>
                </a:moveTo>
                <a:lnTo>
                  <a:pt x="451" y="1806"/>
                </a:lnTo>
                <a:lnTo>
                  <a:pt x="15597" y="1806"/>
                </a:lnTo>
                <a:lnTo>
                  <a:pt x="15597" y="10140"/>
                </a:lnTo>
                <a:lnTo>
                  <a:pt x="16793" y="10404"/>
                </a:lnTo>
                <a:cubicBezTo>
                  <a:pt x="18819" y="7064"/>
                  <a:pt x="21211" y="4584"/>
                  <a:pt x="23967" y="2996"/>
                </a:cubicBezTo>
                <a:cubicBezTo>
                  <a:pt x="26691" y="1409"/>
                  <a:pt x="30245" y="615"/>
                  <a:pt x="34596" y="615"/>
                </a:cubicBezTo>
                <a:cubicBezTo>
                  <a:pt x="39280" y="615"/>
                  <a:pt x="43033" y="1541"/>
                  <a:pt x="45890" y="3393"/>
                </a:cubicBezTo>
                <a:cubicBezTo>
                  <a:pt x="48812" y="5245"/>
                  <a:pt x="50938" y="7990"/>
                  <a:pt x="52267" y="11595"/>
                </a:cubicBezTo>
                <a:lnTo>
                  <a:pt x="53463" y="11595"/>
                </a:lnTo>
                <a:cubicBezTo>
                  <a:pt x="55389" y="7825"/>
                  <a:pt x="57880" y="5047"/>
                  <a:pt x="60903" y="3261"/>
                </a:cubicBezTo>
                <a:cubicBezTo>
                  <a:pt x="63992" y="1508"/>
                  <a:pt x="67812" y="615"/>
                  <a:pt x="72329" y="615"/>
                </a:cubicBezTo>
                <a:cubicBezTo>
                  <a:pt x="85350" y="615"/>
                  <a:pt x="91860" y="7825"/>
                  <a:pt x="91860" y="22177"/>
                </a:cubicBezTo>
                <a:lnTo>
                  <a:pt x="91860" y="64243"/>
                </a:lnTo>
                <a:lnTo>
                  <a:pt x="76182" y="64243"/>
                </a:lnTo>
                <a:lnTo>
                  <a:pt x="76182" y="24162"/>
                </a:lnTo>
                <a:cubicBezTo>
                  <a:pt x="76182" y="20557"/>
                  <a:pt x="75418" y="17944"/>
                  <a:pt x="73923" y="16357"/>
                </a:cubicBezTo>
                <a:cubicBezTo>
                  <a:pt x="72495" y="14703"/>
                  <a:pt x="70203" y="13844"/>
                  <a:pt x="67014" y="13844"/>
                </a:cubicBezTo>
                <a:cubicBezTo>
                  <a:pt x="58312" y="13844"/>
                  <a:pt x="53994" y="19598"/>
                  <a:pt x="53994" y="31040"/>
                </a:cubicBezTo>
                <a:lnTo>
                  <a:pt x="53994" y="64243"/>
                </a:lnTo>
                <a:lnTo>
                  <a:pt x="38316" y="64243"/>
                </a:lnTo>
                <a:lnTo>
                  <a:pt x="38316" y="24162"/>
                </a:lnTo>
                <a:cubicBezTo>
                  <a:pt x="38316" y="20557"/>
                  <a:pt x="37552" y="17944"/>
                  <a:pt x="36058" y="16357"/>
                </a:cubicBezTo>
                <a:cubicBezTo>
                  <a:pt x="34630" y="14703"/>
                  <a:pt x="32338" y="13844"/>
                  <a:pt x="29149" y="13844"/>
                </a:cubicBezTo>
                <a:cubicBezTo>
                  <a:pt x="25063" y="13844"/>
                  <a:pt x="21875" y="15233"/>
                  <a:pt x="19583" y="17944"/>
                </a:cubicBezTo>
                <a:cubicBezTo>
                  <a:pt x="17358" y="20590"/>
                  <a:pt x="16261" y="24889"/>
                  <a:pt x="16261" y="30776"/>
                </a:cubicBezTo>
                <a:lnTo>
                  <a:pt x="16261" y="64243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87" name="Freeform: Shape 17586">
            <a:extLst>
              <a:ext uri="{FF2B5EF4-FFF2-40B4-BE49-F238E27FC236}">
                <a16:creationId xmlns:a16="http://schemas.microsoft.com/office/drawing/2014/main" id="{B9F60054-53BA-8220-CD83-BE634636A8BF}"/>
              </a:ext>
            </a:extLst>
          </p:cNvPr>
          <p:cNvSpPr/>
          <p:nvPr/>
        </p:nvSpPr>
        <p:spPr>
          <a:xfrm>
            <a:off x="3572541" y="4781069"/>
            <a:ext cx="60186" cy="64818"/>
          </a:xfrm>
          <a:custGeom>
            <a:avLst/>
            <a:gdLst>
              <a:gd name="connsiteX0" fmla="*/ 20127 w 60186"/>
              <a:gd name="connsiteY0" fmla="*/ 65434 h 64818"/>
              <a:gd name="connsiteX1" fmla="*/ 9631 w 60186"/>
              <a:gd name="connsiteY1" fmla="*/ 63318 h 64818"/>
              <a:gd name="connsiteX2" fmla="*/ 2855 w 60186"/>
              <a:gd name="connsiteY2" fmla="*/ 56836 h 64818"/>
              <a:gd name="connsiteX3" fmla="*/ 464 w 60186"/>
              <a:gd name="connsiteY3" fmla="*/ 46518 h 64818"/>
              <a:gd name="connsiteX4" fmla="*/ 2855 w 60186"/>
              <a:gd name="connsiteY4" fmla="*/ 37258 h 64818"/>
              <a:gd name="connsiteX5" fmla="*/ 10163 w 60186"/>
              <a:gd name="connsiteY5" fmla="*/ 31040 h 64818"/>
              <a:gd name="connsiteX6" fmla="*/ 23316 w 60186"/>
              <a:gd name="connsiteY6" fmla="*/ 27204 h 64818"/>
              <a:gd name="connsiteX7" fmla="*/ 31952 w 60186"/>
              <a:gd name="connsiteY7" fmla="*/ 25352 h 64818"/>
              <a:gd name="connsiteX8" fmla="*/ 35805 w 60186"/>
              <a:gd name="connsiteY8" fmla="*/ 22839 h 64818"/>
              <a:gd name="connsiteX9" fmla="*/ 36868 w 60186"/>
              <a:gd name="connsiteY9" fmla="*/ 19399 h 64818"/>
              <a:gd name="connsiteX10" fmla="*/ 34742 w 60186"/>
              <a:gd name="connsiteY10" fmla="*/ 14770 h 64818"/>
              <a:gd name="connsiteX11" fmla="*/ 27833 w 60186"/>
              <a:gd name="connsiteY11" fmla="*/ 13182 h 64818"/>
              <a:gd name="connsiteX12" fmla="*/ 17736 w 60186"/>
              <a:gd name="connsiteY12" fmla="*/ 15563 h 64818"/>
              <a:gd name="connsiteX13" fmla="*/ 9631 w 60186"/>
              <a:gd name="connsiteY13" fmla="*/ 21648 h 64818"/>
              <a:gd name="connsiteX14" fmla="*/ 8435 w 60186"/>
              <a:gd name="connsiteY14" fmla="*/ 21648 h 64818"/>
              <a:gd name="connsiteX15" fmla="*/ 1925 w 60186"/>
              <a:gd name="connsiteY15" fmla="*/ 11727 h 64818"/>
              <a:gd name="connsiteX16" fmla="*/ 13484 w 60186"/>
              <a:gd name="connsiteY16" fmla="*/ 3525 h 64818"/>
              <a:gd name="connsiteX17" fmla="*/ 28630 w 60186"/>
              <a:gd name="connsiteY17" fmla="*/ 615 h 64818"/>
              <a:gd name="connsiteX18" fmla="*/ 46567 w 60186"/>
              <a:gd name="connsiteY18" fmla="*/ 5907 h 64818"/>
              <a:gd name="connsiteX19" fmla="*/ 52147 w 60186"/>
              <a:gd name="connsiteY19" fmla="*/ 20855 h 64818"/>
              <a:gd name="connsiteX20" fmla="*/ 52147 w 60186"/>
              <a:gd name="connsiteY20" fmla="*/ 47973 h 64818"/>
              <a:gd name="connsiteX21" fmla="*/ 55867 w 60186"/>
              <a:gd name="connsiteY21" fmla="*/ 52073 h 64818"/>
              <a:gd name="connsiteX22" fmla="*/ 58657 w 60186"/>
              <a:gd name="connsiteY22" fmla="*/ 51677 h 64818"/>
              <a:gd name="connsiteX23" fmla="*/ 59454 w 60186"/>
              <a:gd name="connsiteY23" fmla="*/ 51809 h 64818"/>
              <a:gd name="connsiteX24" fmla="*/ 60650 w 60186"/>
              <a:gd name="connsiteY24" fmla="*/ 62788 h 64818"/>
              <a:gd name="connsiteX25" fmla="*/ 56930 w 60186"/>
              <a:gd name="connsiteY25" fmla="*/ 64111 h 64818"/>
              <a:gd name="connsiteX26" fmla="*/ 51881 w 60186"/>
              <a:gd name="connsiteY26" fmla="*/ 64640 h 64818"/>
              <a:gd name="connsiteX27" fmla="*/ 42979 w 60186"/>
              <a:gd name="connsiteY27" fmla="*/ 62524 h 64818"/>
              <a:gd name="connsiteX28" fmla="*/ 38462 w 60186"/>
              <a:gd name="connsiteY28" fmla="*/ 55777 h 64818"/>
              <a:gd name="connsiteX29" fmla="*/ 37266 w 60186"/>
              <a:gd name="connsiteY29" fmla="*/ 55645 h 64818"/>
              <a:gd name="connsiteX30" fmla="*/ 20127 w 60186"/>
              <a:gd name="connsiteY30" fmla="*/ 65434 h 64818"/>
              <a:gd name="connsiteX31" fmla="*/ 25176 w 60186"/>
              <a:gd name="connsiteY31" fmla="*/ 53661 h 64818"/>
              <a:gd name="connsiteX32" fmla="*/ 33812 w 60186"/>
              <a:gd name="connsiteY32" fmla="*/ 50089 h 64818"/>
              <a:gd name="connsiteX33" fmla="*/ 37133 w 60186"/>
              <a:gd name="connsiteY33" fmla="*/ 39903 h 64818"/>
              <a:gd name="connsiteX34" fmla="*/ 37133 w 60186"/>
              <a:gd name="connsiteY34" fmla="*/ 33554 h 64818"/>
              <a:gd name="connsiteX35" fmla="*/ 36071 w 60186"/>
              <a:gd name="connsiteY35" fmla="*/ 33289 h 64818"/>
              <a:gd name="connsiteX36" fmla="*/ 32350 w 60186"/>
              <a:gd name="connsiteY36" fmla="*/ 35273 h 64818"/>
              <a:gd name="connsiteX37" fmla="*/ 25707 w 60186"/>
              <a:gd name="connsiteY37" fmla="*/ 36729 h 64818"/>
              <a:gd name="connsiteX38" fmla="*/ 18400 w 60186"/>
              <a:gd name="connsiteY38" fmla="*/ 39639 h 64818"/>
              <a:gd name="connsiteX39" fmla="*/ 16141 w 60186"/>
              <a:gd name="connsiteY39" fmla="*/ 45459 h 64818"/>
              <a:gd name="connsiteX40" fmla="*/ 18533 w 60186"/>
              <a:gd name="connsiteY40" fmla="*/ 51677 h 64818"/>
              <a:gd name="connsiteX41" fmla="*/ 25176 w 60186"/>
              <a:gd name="connsiteY41" fmla="*/ 53661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20127" y="65434"/>
                </a:moveTo>
                <a:cubicBezTo>
                  <a:pt x="16141" y="65434"/>
                  <a:pt x="12621" y="64706"/>
                  <a:pt x="9631" y="63318"/>
                </a:cubicBezTo>
                <a:cubicBezTo>
                  <a:pt x="6708" y="61829"/>
                  <a:pt x="4449" y="59680"/>
                  <a:pt x="2855" y="56836"/>
                </a:cubicBezTo>
                <a:cubicBezTo>
                  <a:pt x="1261" y="53925"/>
                  <a:pt x="464" y="50486"/>
                  <a:pt x="464" y="46518"/>
                </a:cubicBezTo>
                <a:cubicBezTo>
                  <a:pt x="464" y="42814"/>
                  <a:pt x="1261" y="39738"/>
                  <a:pt x="2855" y="37258"/>
                </a:cubicBezTo>
                <a:cubicBezTo>
                  <a:pt x="4449" y="34711"/>
                  <a:pt x="6874" y="32628"/>
                  <a:pt x="10163" y="31040"/>
                </a:cubicBezTo>
                <a:cubicBezTo>
                  <a:pt x="13517" y="29387"/>
                  <a:pt x="17902" y="28097"/>
                  <a:pt x="23316" y="27204"/>
                </a:cubicBezTo>
                <a:cubicBezTo>
                  <a:pt x="27102" y="26675"/>
                  <a:pt x="29992" y="26080"/>
                  <a:pt x="31952" y="25352"/>
                </a:cubicBezTo>
                <a:cubicBezTo>
                  <a:pt x="33878" y="24559"/>
                  <a:pt x="35174" y="23732"/>
                  <a:pt x="35805" y="22839"/>
                </a:cubicBezTo>
                <a:cubicBezTo>
                  <a:pt x="36502" y="21979"/>
                  <a:pt x="36868" y="20821"/>
                  <a:pt x="36868" y="19399"/>
                </a:cubicBezTo>
                <a:cubicBezTo>
                  <a:pt x="36868" y="17382"/>
                  <a:pt x="36137" y="15828"/>
                  <a:pt x="34742" y="14770"/>
                </a:cubicBezTo>
                <a:cubicBezTo>
                  <a:pt x="33314" y="13711"/>
                  <a:pt x="31022" y="13182"/>
                  <a:pt x="27833" y="13182"/>
                </a:cubicBezTo>
                <a:cubicBezTo>
                  <a:pt x="24279" y="13182"/>
                  <a:pt x="20924" y="13976"/>
                  <a:pt x="17736" y="15563"/>
                </a:cubicBezTo>
                <a:cubicBezTo>
                  <a:pt x="14613" y="17085"/>
                  <a:pt x="11923" y="19102"/>
                  <a:pt x="9631" y="21648"/>
                </a:cubicBezTo>
                <a:lnTo>
                  <a:pt x="8435" y="21648"/>
                </a:lnTo>
                <a:lnTo>
                  <a:pt x="1925" y="11727"/>
                </a:lnTo>
                <a:cubicBezTo>
                  <a:pt x="5114" y="8222"/>
                  <a:pt x="8967" y="5477"/>
                  <a:pt x="13484" y="3525"/>
                </a:cubicBezTo>
                <a:cubicBezTo>
                  <a:pt x="18068" y="1607"/>
                  <a:pt x="23117" y="615"/>
                  <a:pt x="28630" y="615"/>
                </a:cubicBezTo>
                <a:cubicBezTo>
                  <a:pt x="36868" y="615"/>
                  <a:pt x="42847" y="2401"/>
                  <a:pt x="46567" y="5907"/>
                </a:cubicBezTo>
                <a:cubicBezTo>
                  <a:pt x="50287" y="9346"/>
                  <a:pt x="52147" y="14340"/>
                  <a:pt x="52147" y="20855"/>
                </a:cubicBezTo>
                <a:lnTo>
                  <a:pt x="52147" y="47973"/>
                </a:lnTo>
                <a:cubicBezTo>
                  <a:pt x="52147" y="50718"/>
                  <a:pt x="53376" y="52073"/>
                  <a:pt x="55867" y="52073"/>
                </a:cubicBezTo>
                <a:cubicBezTo>
                  <a:pt x="56830" y="52073"/>
                  <a:pt x="57760" y="51941"/>
                  <a:pt x="58657" y="51677"/>
                </a:cubicBezTo>
                <a:lnTo>
                  <a:pt x="59454" y="51809"/>
                </a:lnTo>
                <a:lnTo>
                  <a:pt x="60650" y="62788"/>
                </a:lnTo>
                <a:cubicBezTo>
                  <a:pt x="59753" y="63318"/>
                  <a:pt x="58524" y="63781"/>
                  <a:pt x="56930" y="64111"/>
                </a:cubicBezTo>
                <a:cubicBezTo>
                  <a:pt x="55402" y="64442"/>
                  <a:pt x="53741" y="64640"/>
                  <a:pt x="51881" y="64640"/>
                </a:cubicBezTo>
                <a:cubicBezTo>
                  <a:pt x="48061" y="64640"/>
                  <a:pt x="45105" y="63946"/>
                  <a:pt x="42979" y="62524"/>
                </a:cubicBezTo>
                <a:cubicBezTo>
                  <a:pt x="40920" y="61135"/>
                  <a:pt x="39425" y="58886"/>
                  <a:pt x="38462" y="55777"/>
                </a:cubicBezTo>
                <a:lnTo>
                  <a:pt x="37266" y="55645"/>
                </a:lnTo>
                <a:cubicBezTo>
                  <a:pt x="34244" y="62193"/>
                  <a:pt x="28531" y="65434"/>
                  <a:pt x="20127" y="65434"/>
                </a:cubicBezTo>
                <a:close/>
                <a:moveTo>
                  <a:pt x="25176" y="53661"/>
                </a:moveTo>
                <a:cubicBezTo>
                  <a:pt x="28796" y="53661"/>
                  <a:pt x="31686" y="52470"/>
                  <a:pt x="33812" y="50089"/>
                </a:cubicBezTo>
                <a:cubicBezTo>
                  <a:pt x="36004" y="47642"/>
                  <a:pt x="37133" y="44236"/>
                  <a:pt x="37133" y="39903"/>
                </a:cubicBezTo>
                <a:lnTo>
                  <a:pt x="37133" y="33554"/>
                </a:lnTo>
                <a:lnTo>
                  <a:pt x="36071" y="33289"/>
                </a:lnTo>
                <a:cubicBezTo>
                  <a:pt x="35074" y="34083"/>
                  <a:pt x="33845" y="34744"/>
                  <a:pt x="32350" y="35273"/>
                </a:cubicBezTo>
                <a:cubicBezTo>
                  <a:pt x="30822" y="35736"/>
                  <a:pt x="28630" y="36199"/>
                  <a:pt x="25707" y="36729"/>
                </a:cubicBezTo>
                <a:cubicBezTo>
                  <a:pt x="22319" y="37258"/>
                  <a:pt x="19895" y="38250"/>
                  <a:pt x="18400" y="39639"/>
                </a:cubicBezTo>
                <a:cubicBezTo>
                  <a:pt x="16872" y="41061"/>
                  <a:pt x="16141" y="43012"/>
                  <a:pt x="16141" y="45459"/>
                </a:cubicBezTo>
                <a:cubicBezTo>
                  <a:pt x="16141" y="48204"/>
                  <a:pt x="16938" y="50288"/>
                  <a:pt x="18533" y="51677"/>
                </a:cubicBezTo>
                <a:cubicBezTo>
                  <a:pt x="20127" y="52999"/>
                  <a:pt x="22319" y="53661"/>
                  <a:pt x="25176" y="5366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88" name="Freeform: Shape 17587">
            <a:extLst>
              <a:ext uri="{FF2B5EF4-FFF2-40B4-BE49-F238E27FC236}">
                <a16:creationId xmlns:a16="http://schemas.microsoft.com/office/drawing/2014/main" id="{EA6979F1-7253-9D54-0A0B-F4702D2015DD}"/>
              </a:ext>
            </a:extLst>
          </p:cNvPr>
          <p:cNvSpPr/>
          <p:nvPr/>
        </p:nvSpPr>
        <p:spPr>
          <a:xfrm>
            <a:off x="3642548" y="4757126"/>
            <a:ext cx="25642" cy="88762"/>
          </a:xfrm>
          <a:custGeom>
            <a:avLst/>
            <a:gdLst>
              <a:gd name="connsiteX0" fmla="*/ 17876 w 25642"/>
              <a:gd name="connsiteY0" fmla="*/ 89378 h 88762"/>
              <a:gd name="connsiteX1" fmla="*/ 4856 w 25642"/>
              <a:gd name="connsiteY1" fmla="*/ 84880 h 88762"/>
              <a:gd name="connsiteX2" fmla="*/ 471 w 25642"/>
              <a:gd name="connsiteY2" fmla="*/ 70990 h 88762"/>
              <a:gd name="connsiteX3" fmla="*/ 471 w 25642"/>
              <a:gd name="connsiteY3" fmla="*/ 615 h 88762"/>
              <a:gd name="connsiteX4" fmla="*/ 16282 w 25642"/>
              <a:gd name="connsiteY4" fmla="*/ 615 h 88762"/>
              <a:gd name="connsiteX5" fmla="*/ 16282 w 25642"/>
              <a:gd name="connsiteY5" fmla="*/ 70329 h 88762"/>
              <a:gd name="connsiteX6" fmla="*/ 21065 w 25642"/>
              <a:gd name="connsiteY6" fmla="*/ 76017 h 88762"/>
              <a:gd name="connsiteX7" fmla="*/ 23988 w 25642"/>
              <a:gd name="connsiteY7" fmla="*/ 75620 h 88762"/>
              <a:gd name="connsiteX8" fmla="*/ 24785 w 25642"/>
              <a:gd name="connsiteY8" fmla="*/ 75885 h 88762"/>
              <a:gd name="connsiteX9" fmla="*/ 26114 w 25642"/>
              <a:gd name="connsiteY9" fmla="*/ 87923 h 88762"/>
              <a:gd name="connsiteX10" fmla="*/ 22659 w 25642"/>
              <a:gd name="connsiteY10" fmla="*/ 88981 h 88762"/>
              <a:gd name="connsiteX11" fmla="*/ 17876 w 25642"/>
              <a:gd name="connsiteY11" fmla="*/ 89378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42" h="88762">
                <a:moveTo>
                  <a:pt x="17876" y="89378"/>
                </a:moveTo>
                <a:cubicBezTo>
                  <a:pt x="12196" y="89378"/>
                  <a:pt x="7845" y="87890"/>
                  <a:pt x="4856" y="84880"/>
                </a:cubicBezTo>
                <a:cubicBezTo>
                  <a:pt x="1933" y="81805"/>
                  <a:pt x="471" y="77175"/>
                  <a:pt x="471" y="70990"/>
                </a:cubicBezTo>
                <a:lnTo>
                  <a:pt x="471" y="615"/>
                </a:lnTo>
                <a:lnTo>
                  <a:pt x="16282" y="615"/>
                </a:lnTo>
                <a:lnTo>
                  <a:pt x="16282" y="70329"/>
                </a:lnTo>
                <a:cubicBezTo>
                  <a:pt x="16282" y="74132"/>
                  <a:pt x="17876" y="76017"/>
                  <a:pt x="21065" y="76017"/>
                </a:cubicBezTo>
                <a:cubicBezTo>
                  <a:pt x="21929" y="76017"/>
                  <a:pt x="22925" y="75885"/>
                  <a:pt x="23988" y="75620"/>
                </a:cubicBezTo>
                <a:lnTo>
                  <a:pt x="24785" y="75885"/>
                </a:lnTo>
                <a:lnTo>
                  <a:pt x="26114" y="87923"/>
                </a:lnTo>
                <a:cubicBezTo>
                  <a:pt x="25217" y="88353"/>
                  <a:pt x="24054" y="88716"/>
                  <a:pt x="22659" y="88981"/>
                </a:cubicBezTo>
                <a:cubicBezTo>
                  <a:pt x="21231" y="89245"/>
                  <a:pt x="19637" y="89378"/>
                  <a:pt x="17876" y="8937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89" name="Freeform: Shape 17588">
            <a:extLst>
              <a:ext uri="{FF2B5EF4-FFF2-40B4-BE49-F238E27FC236}">
                <a16:creationId xmlns:a16="http://schemas.microsoft.com/office/drawing/2014/main" id="{D085DDEA-5F8E-5CCA-B8AB-AC29D8A0E2AA}"/>
              </a:ext>
            </a:extLst>
          </p:cNvPr>
          <p:cNvSpPr/>
          <p:nvPr/>
        </p:nvSpPr>
        <p:spPr>
          <a:xfrm>
            <a:off x="3678610" y="4757126"/>
            <a:ext cx="25642" cy="88762"/>
          </a:xfrm>
          <a:custGeom>
            <a:avLst/>
            <a:gdLst>
              <a:gd name="connsiteX0" fmla="*/ 17881 w 25642"/>
              <a:gd name="connsiteY0" fmla="*/ 89378 h 88762"/>
              <a:gd name="connsiteX1" fmla="*/ 4860 w 25642"/>
              <a:gd name="connsiteY1" fmla="*/ 84880 h 88762"/>
              <a:gd name="connsiteX2" fmla="*/ 476 w 25642"/>
              <a:gd name="connsiteY2" fmla="*/ 70990 h 88762"/>
              <a:gd name="connsiteX3" fmla="*/ 476 w 25642"/>
              <a:gd name="connsiteY3" fmla="*/ 615 h 88762"/>
              <a:gd name="connsiteX4" fmla="*/ 16286 w 25642"/>
              <a:gd name="connsiteY4" fmla="*/ 615 h 88762"/>
              <a:gd name="connsiteX5" fmla="*/ 16286 w 25642"/>
              <a:gd name="connsiteY5" fmla="*/ 70329 h 88762"/>
              <a:gd name="connsiteX6" fmla="*/ 21069 w 25642"/>
              <a:gd name="connsiteY6" fmla="*/ 76017 h 88762"/>
              <a:gd name="connsiteX7" fmla="*/ 23992 w 25642"/>
              <a:gd name="connsiteY7" fmla="*/ 75620 h 88762"/>
              <a:gd name="connsiteX8" fmla="*/ 24789 w 25642"/>
              <a:gd name="connsiteY8" fmla="*/ 75885 h 88762"/>
              <a:gd name="connsiteX9" fmla="*/ 26118 w 25642"/>
              <a:gd name="connsiteY9" fmla="*/ 87923 h 88762"/>
              <a:gd name="connsiteX10" fmla="*/ 22664 w 25642"/>
              <a:gd name="connsiteY10" fmla="*/ 88981 h 88762"/>
              <a:gd name="connsiteX11" fmla="*/ 17881 w 25642"/>
              <a:gd name="connsiteY11" fmla="*/ 89378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42" h="88762">
                <a:moveTo>
                  <a:pt x="17881" y="89378"/>
                </a:moveTo>
                <a:cubicBezTo>
                  <a:pt x="12201" y="89378"/>
                  <a:pt x="7850" y="87890"/>
                  <a:pt x="4860" y="84880"/>
                </a:cubicBezTo>
                <a:cubicBezTo>
                  <a:pt x="1937" y="81805"/>
                  <a:pt x="476" y="77175"/>
                  <a:pt x="476" y="70990"/>
                </a:cubicBezTo>
                <a:lnTo>
                  <a:pt x="476" y="615"/>
                </a:lnTo>
                <a:lnTo>
                  <a:pt x="16286" y="615"/>
                </a:lnTo>
                <a:lnTo>
                  <a:pt x="16286" y="70329"/>
                </a:lnTo>
                <a:cubicBezTo>
                  <a:pt x="16286" y="74132"/>
                  <a:pt x="17881" y="76017"/>
                  <a:pt x="21069" y="76017"/>
                </a:cubicBezTo>
                <a:cubicBezTo>
                  <a:pt x="21933" y="76017"/>
                  <a:pt x="22929" y="75885"/>
                  <a:pt x="23992" y="75620"/>
                </a:cubicBezTo>
                <a:lnTo>
                  <a:pt x="24789" y="75885"/>
                </a:lnTo>
                <a:lnTo>
                  <a:pt x="26118" y="87923"/>
                </a:lnTo>
                <a:cubicBezTo>
                  <a:pt x="25221" y="88353"/>
                  <a:pt x="24059" y="88716"/>
                  <a:pt x="22664" y="88981"/>
                </a:cubicBezTo>
                <a:cubicBezTo>
                  <a:pt x="21235" y="89245"/>
                  <a:pt x="19641" y="89378"/>
                  <a:pt x="17881" y="8937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90" name="Freeform: Shape 17589">
            <a:extLst>
              <a:ext uri="{FF2B5EF4-FFF2-40B4-BE49-F238E27FC236}">
                <a16:creationId xmlns:a16="http://schemas.microsoft.com/office/drawing/2014/main" id="{7147C965-FAED-C12B-4832-172F05AED0B9}"/>
              </a:ext>
            </a:extLst>
          </p:cNvPr>
          <p:cNvSpPr/>
          <p:nvPr/>
        </p:nvSpPr>
        <p:spPr>
          <a:xfrm>
            <a:off x="3710952" y="4797605"/>
            <a:ext cx="34942" cy="13757"/>
          </a:xfrm>
          <a:custGeom>
            <a:avLst/>
            <a:gdLst>
              <a:gd name="connsiteX0" fmla="*/ 35423 w 34942"/>
              <a:gd name="connsiteY0" fmla="*/ 14373 h 13757"/>
              <a:gd name="connsiteX1" fmla="*/ 480 w 34942"/>
              <a:gd name="connsiteY1" fmla="*/ 14373 h 13757"/>
              <a:gd name="connsiteX2" fmla="*/ 480 w 34942"/>
              <a:gd name="connsiteY2" fmla="*/ 615 h 13757"/>
              <a:gd name="connsiteX3" fmla="*/ 35423 w 34942"/>
              <a:gd name="connsiteY3" fmla="*/ 615 h 1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2" h="13757">
                <a:moveTo>
                  <a:pt x="35423" y="14373"/>
                </a:moveTo>
                <a:lnTo>
                  <a:pt x="480" y="14373"/>
                </a:lnTo>
                <a:lnTo>
                  <a:pt x="480" y="615"/>
                </a:lnTo>
                <a:lnTo>
                  <a:pt x="35423" y="615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91" name="Freeform: Shape 17590">
            <a:extLst>
              <a:ext uri="{FF2B5EF4-FFF2-40B4-BE49-F238E27FC236}">
                <a16:creationId xmlns:a16="http://schemas.microsoft.com/office/drawing/2014/main" id="{44F9C65E-D5CF-99EA-4E24-9C8F2832FCFE}"/>
              </a:ext>
            </a:extLst>
          </p:cNvPr>
          <p:cNvSpPr/>
          <p:nvPr/>
        </p:nvSpPr>
        <p:spPr>
          <a:xfrm>
            <a:off x="3753706" y="4781069"/>
            <a:ext cx="51284" cy="64818"/>
          </a:xfrm>
          <a:custGeom>
            <a:avLst/>
            <a:gdLst>
              <a:gd name="connsiteX0" fmla="*/ 27057 w 51284"/>
              <a:gd name="connsiteY0" fmla="*/ 65434 h 64818"/>
              <a:gd name="connsiteX1" fmla="*/ 15233 w 51284"/>
              <a:gd name="connsiteY1" fmla="*/ 63979 h 64818"/>
              <a:gd name="connsiteX2" fmla="*/ 6065 w 51284"/>
              <a:gd name="connsiteY2" fmla="*/ 59746 h 64818"/>
              <a:gd name="connsiteX3" fmla="*/ 485 w 51284"/>
              <a:gd name="connsiteY3" fmla="*/ 53793 h 64818"/>
              <a:gd name="connsiteX4" fmla="*/ 9254 w 51284"/>
              <a:gd name="connsiteY4" fmla="*/ 44401 h 64818"/>
              <a:gd name="connsiteX5" fmla="*/ 10450 w 51284"/>
              <a:gd name="connsiteY5" fmla="*/ 44401 h 64818"/>
              <a:gd name="connsiteX6" fmla="*/ 17890 w 51284"/>
              <a:gd name="connsiteY6" fmla="*/ 50618 h 64818"/>
              <a:gd name="connsiteX7" fmla="*/ 27190 w 51284"/>
              <a:gd name="connsiteY7" fmla="*/ 52735 h 64818"/>
              <a:gd name="connsiteX8" fmla="*/ 34099 w 51284"/>
              <a:gd name="connsiteY8" fmla="*/ 51147 h 64818"/>
              <a:gd name="connsiteX9" fmla="*/ 36491 w 51284"/>
              <a:gd name="connsiteY9" fmla="*/ 46385 h 64818"/>
              <a:gd name="connsiteX10" fmla="*/ 34764 w 51284"/>
              <a:gd name="connsiteY10" fmla="*/ 42417 h 64818"/>
              <a:gd name="connsiteX11" fmla="*/ 29316 w 51284"/>
              <a:gd name="connsiteY11" fmla="*/ 39903 h 64818"/>
              <a:gd name="connsiteX12" fmla="*/ 21079 w 51284"/>
              <a:gd name="connsiteY12" fmla="*/ 37919 h 64818"/>
              <a:gd name="connsiteX13" fmla="*/ 7394 w 51284"/>
              <a:gd name="connsiteY13" fmla="*/ 31173 h 64818"/>
              <a:gd name="connsiteX14" fmla="*/ 3142 w 51284"/>
              <a:gd name="connsiteY14" fmla="*/ 19532 h 64818"/>
              <a:gd name="connsiteX15" fmla="*/ 6065 w 51284"/>
              <a:gd name="connsiteY15" fmla="*/ 9478 h 64818"/>
              <a:gd name="connsiteX16" fmla="*/ 14436 w 51284"/>
              <a:gd name="connsiteY16" fmla="*/ 2864 h 64818"/>
              <a:gd name="connsiteX17" fmla="*/ 27190 w 51284"/>
              <a:gd name="connsiteY17" fmla="*/ 615 h 64818"/>
              <a:gd name="connsiteX18" fmla="*/ 41274 w 51284"/>
              <a:gd name="connsiteY18" fmla="*/ 3129 h 64818"/>
              <a:gd name="connsiteX19" fmla="*/ 49910 w 51284"/>
              <a:gd name="connsiteY19" fmla="*/ 9478 h 64818"/>
              <a:gd name="connsiteX20" fmla="*/ 41539 w 51284"/>
              <a:gd name="connsiteY20" fmla="*/ 18606 h 64818"/>
              <a:gd name="connsiteX21" fmla="*/ 40344 w 51284"/>
              <a:gd name="connsiteY21" fmla="*/ 18606 h 64818"/>
              <a:gd name="connsiteX22" fmla="*/ 34365 w 51284"/>
              <a:gd name="connsiteY22" fmla="*/ 14373 h 64818"/>
              <a:gd name="connsiteX23" fmla="*/ 27190 w 51284"/>
              <a:gd name="connsiteY23" fmla="*/ 12918 h 64818"/>
              <a:gd name="connsiteX24" fmla="*/ 17890 w 51284"/>
              <a:gd name="connsiteY24" fmla="*/ 18738 h 64818"/>
              <a:gd name="connsiteX25" fmla="*/ 19617 w 51284"/>
              <a:gd name="connsiteY25" fmla="*/ 22707 h 64818"/>
              <a:gd name="connsiteX26" fmla="*/ 25729 w 51284"/>
              <a:gd name="connsiteY26" fmla="*/ 25220 h 64818"/>
              <a:gd name="connsiteX27" fmla="*/ 33435 w 51284"/>
              <a:gd name="connsiteY27" fmla="*/ 26807 h 64818"/>
              <a:gd name="connsiteX28" fmla="*/ 47385 w 51284"/>
              <a:gd name="connsiteY28" fmla="*/ 33422 h 64818"/>
              <a:gd name="connsiteX29" fmla="*/ 51770 w 51284"/>
              <a:gd name="connsiteY29" fmla="*/ 45459 h 64818"/>
              <a:gd name="connsiteX30" fmla="*/ 48847 w 51284"/>
              <a:gd name="connsiteY30" fmla="*/ 56042 h 64818"/>
              <a:gd name="connsiteX31" fmla="*/ 40344 w 51284"/>
              <a:gd name="connsiteY31" fmla="*/ 63053 h 64818"/>
              <a:gd name="connsiteX32" fmla="*/ 27057 w 51284"/>
              <a:gd name="connsiteY32" fmla="*/ 65434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057" y="65434"/>
                </a:moveTo>
                <a:cubicBezTo>
                  <a:pt x="22806" y="65434"/>
                  <a:pt x="18853" y="64938"/>
                  <a:pt x="15233" y="63979"/>
                </a:cubicBezTo>
                <a:cubicBezTo>
                  <a:pt x="11679" y="62921"/>
                  <a:pt x="8623" y="61532"/>
                  <a:pt x="6065" y="59746"/>
                </a:cubicBezTo>
                <a:cubicBezTo>
                  <a:pt x="3574" y="57993"/>
                  <a:pt x="1714" y="56009"/>
                  <a:pt x="485" y="53793"/>
                </a:cubicBezTo>
                <a:lnTo>
                  <a:pt x="9254" y="44401"/>
                </a:lnTo>
                <a:lnTo>
                  <a:pt x="10450" y="44401"/>
                </a:lnTo>
                <a:cubicBezTo>
                  <a:pt x="12576" y="47146"/>
                  <a:pt x="15034" y="49229"/>
                  <a:pt x="17890" y="50618"/>
                </a:cubicBezTo>
                <a:cubicBezTo>
                  <a:pt x="20713" y="52040"/>
                  <a:pt x="23802" y="52735"/>
                  <a:pt x="27190" y="52735"/>
                </a:cubicBezTo>
                <a:cubicBezTo>
                  <a:pt x="30279" y="52735"/>
                  <a:pt x="32571" y="52206"/>
                  <a:pt x="34099" y="51147"/>
                </a:cubicBezTo>
                <a:cubicBezTo>
                  <a:pt x="35694" y="50023"/>
                  <a:pt x="36491" y="48436"/>
                  <a:pt x="36491" y="46385"/>
                </a:cubicBezTo>
                <a:cubicBezTo>
                  <a:pt x="36491" y="44798"/>
                  <a:pt x="35893" y="43475"/>
                  <a:pt x="34764" y="42417"/>
                </a:cubicBezTo>
                <a:cubicBezTo>
                  <a:pt x="33601" y="41359"/>
                  <a:pt x="31774" y="40532"/>
                  <a:pt x="29316" y="39903"/>
                </a:cubicBezTo>
                <a:lnTo>
                  <a:pt x="21079" y="37919"/>
                </a:lnTo>
                <a:cubicBezTo>
                  <a:pt x="14768" y="36431"/>
                  <a:pt x="10217" y="34182"/>
                  <a:pt x="7394" y="31173"/>
                </a:cubicBezTo>
                <a:cubicBezTo>
                  <a:pt x="4537" y="28097"/>
                  <a:pt x="3142" y="24228"/>
                  <a:pt x="3142" y="19532"/>
                </a:cubicBezTo>
                <a:cubicBezTo>
                  <a:pt x="3142" y="15662"/>
                  <a:pt x="4106" y="12322"/>
                  <a:pt x="6065" y="9478"/>
                </a:cubicBezTo>
                <a:cubicBezTo>
                  <a:pt x="8092" y="6568"/>
                  <a:pt x="10882" y="4385"/>
                  <a:pt x="14436" y="2864"/>
                </a:cubicBezTo>
                <a:cubicBezTo>
                  <a:pt x="18056" y="1376"/>
                  <a:pt x="22308" y="615"/>
                  <a:pt x="27190" y="615"/>
                </a:cubicBezTo>
                <a:cubicBezTo>
                  <a:pt x="32837" y="615"/>
                  <a:pt x="37554" y="1475"/>
                  <a:pt x="41274" y="3129"/>
                </a:cubicBezTo>
                <a:cubicBezTo>
                  <a:pt x="44994" y="4716"/>
                  <a:pt x="47850" y="6833"/>
                  <a:pt x="49910" y="9478"/>
                </a:cubicBezTo>
                <a:lnTo>
                  <a:pt x="41539" y="18606"/>
                </a:lnTo>
                <a:lnTo>
                  <a:pt x="40344" y="18606"/>
                </a:lnTo>
                <a:cubicBezTo>
                  <a:pt x="38550" y="16688"/>
                  <a:pt x="36557" y="15266"/>
                  <a:pt x="34365" y="14373"/>
                </a:cubicBezTo>
                <a:cubicBezTo>
                  <a:pt x="32239" y="13414"/>
                  <a:pt x="29848" y="12918"/>
                  <a:pt x="27190" y="12918"/>
                </a:cubicBezTo>
                <a:cubicBezTo>
                  <a:pt x="20979" y="12918"/>
                  <a:pt x="17890" y="14869"/>
                  <a:pt x="17890" y="18738"/>
                </a:cubicBezTo>
                <a:cubicBezTo>
                  <a:pt x="17890" y="20325"/>
                  <a:pt x="18455" y="21648"/>
                  <a:pt x="19617" y="22707"/>
                </a:cubicBezTo>
                <a:cubicBezTo>
                  <a:pt x="20747" y="23699"/>
                  <a:pt x="22806" y="24525"/>
                  <a:pt x="25729" y="25220"/>
                </a:cubicBezTo>
                <a:lnTo>
                  <a:pt x="33435" y="26807"/>
                </a:lnTo>
                <a:cubicBezTo>
                  <a:pt x="39812" y="28229"/>
                  <a:pt x="44462" y="30445"/>
                  <a:pt x="47385" y="33422"/>
                </a:cubicBezTo>
                <a:cubicBezTo>
                  <a:pt x="50308" y="36431"/>
                  <a:pt x="51770" y="40433"/>
                  <a:pt x="51770" y="45459"/>
                </a:cubicBezTo>
                <a:cubicBezTo>
                  <a:pt x="51770" y="49428"/>
                  <a:pt x="50773" y="52966"/>
                  <a:pt x="48847" y="56042"/>
                </a:cubicBezTo>
                <a:cubicBezTo>
                  <a:pt x="46887" y="59051"/>
                  <a:pt x="44064" y="61399"/>
                  <a:pt x="40344" y="63053"/>
                </a:cubicBezTo>
                <a:cubicBezTo>
                  <a:pt x="36623" y="64640"/>
                  <a:pt x="32173" y="65434"/>
                  <a:pt x="27057" y="6543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92" name="Freeform: Shape 17591">
            <a:extLst>
              <a:ext uri="{FF2B5EF4-FFF2-40B4-BE49-F238E27FC236}">
                <a16:creationId xmlns:a16="http://schemas.microsoft.com/office/drawing/2014/main" id="{B05770BC-AA96-A045-1B4D-69B461FA6C9F}"/>
              </a:ext>
            </a:extLst>
          </p:cNvPr>
          <p:cNvSpPr/>
          <p:nvPr/>
        </p:nvSpPr>
        <p:spPr>
          <a:xfrm>
            <a:off x="3814351" y="4781069"/>
            <a:ext cx="57130" cy="64818"/>
          </a:xfrm>
          <a:custGeom>
            <a:avLst/>
            <a:gdLst>
              <a:gd name="connsiteX0" fmla="*/ 31449 w 57130"/>
              <a:gd name="connsiteY0" fmla="*/ 65434 h 64818"/>
              <a:gd name="connsiteX1" fmla="*/ 15372 w 57130"/>
              <a:gd name="connsiteY1" fmla="*/ 61730 h 64818"/>
              <a:gd name="connsiteX2" fmla="*/ 4345 w 57130"/>
              <a:gd name="connsiteY2" fmla="*/ 50618 h 64818"/>
              <a:gd name="connsiteX3" fmla="*/ 492 w 57130"/>
              <a:gd name="connsiteY3" fmla="*/ 33025 h 64818"/>
              <a:gd name="connsiteX4" fmla="*/ 4345 w 57130"/>
              <a:gd name="connsiteY4" fmla="*/ 15431 h 64818"/>
              <a:gd name="connsiteX5" fmla="*/ 15240 w 57130"/>
              <a:gd name="connsiteY5" fmla="*/ 4451 h 64818"/>
              <a:gd name="connsiteX6" fmla="*/ 31183 w 57130"/>
              <a:gd name="connsiteY6" fmla="*/ 615 h 64818"/>
              <a:gd name="connsiteX7" fmla="*/ 56692 w 57130"/>
              <a:gd name="connsiteY7" fmla="*/ 14902 h 64818"/>
              <a:gd name="connsiteX8" fmla="*/ 45798 w 57130"/>
              <a:gd name="connsiteY8" fmla="*/ 22574 h 64818"/>
              <a:gd name="connsiteX9" fmla="*/ 44602 w 57130"/>
              <a:gd name="connsiteY9" fmla="*/ 22574 h 64818"/>
              <a:gd name="connsiteX10" fmla="*/ 39553 w 57130"/>
              <a:gd name="connsiteY10" fmla="*/ 16092 h 64818"/>
              <a:gd name="connsiteX11" fmla="*/ 31183 w 57130"/>
              <a:gd name="connsiteY11" fmla="*/ 13844 h 64818"/>
              <a:gd name="connsiteX12" fmla="*/ 20554 w 57130"/>
              <a:gd name="connsiteY12" fmla="*/ 18606 h 64818"/>
              <a:gd name="connsiteX13" fmla="*/ 16701 w 57130"/>
              <a:gd name="connsiteY13" fmla="*/ 33025 h 64818"/>
              <a:gd name="connsiteX14" fmla="*/ 20554 w 57130"/>
              <a:gd name="connsiteY14" fmla="*/ 47443 h 64818"/>
              <a:gd name="connsiteX15" fmla="*/ 31449 w 57130"/>
              <a:gd name="connsiteY15" fmla="*/ 52073 h 64818"/>
              <a:gd name="connsiteX16" fmla="*/ 40085 w 57130"/>
              <a:gd name="connsiteY16" fmla="*/ 49428 h 64818"/>
              <a:gd name="connsiteX17" fmla="*/ 45266 w 57130"/>
              <a:gd name="connsiteY17" fmla="*/ 41491 h 64818"/>
              <a:gd name="connsiteX18" fmla="*/ 46462 w 57130"/>
              <a:gd name="connsiteY18" fmla="*/ 41359 h 64818"/>
              <a:gd name="connsiteX19" fmla="*/ 57622 w 57130"/>
              <a:gd name="connsiteY19" fmla="*/ 47443 h 64818"/>
              <a:gd name="connsiteX20" fmla="*/ 48721 w 57130"/>
              <a:gd name="connsiteY20" fmla="*/ 60407 h 64818"/>
              <a:gd name="connsiteX21" fmla="*/ 31449 w 57130"/>
              <a:gd name="connsiteY21" fmla="*/ 65434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30" h="64818">
                <a:moveTo>
                  <a:pt x="31449" y="65434"/>
                </a:moveTo>
                <a:cubicBezTo>
                  <a:pt x="25404" y="65434"/>
                  <a:pt x="20056" y="64210"/>
                  <a:pt x="15372" y="61730"/>
                </a:cubicBezTo>
                <a:cubicBezTo>
                  <a:pt x="10656" y="59184"/>
                  <a:pt x="7002" y="55480"/>
                  <a:pt x="4345" y="50618"/>
                </a:cubicBezTo>
                <a:cubicBezTo>
                  <a:pt x="1754" y="45790"/>
                  <a:pt x="492" y="39903"/>
                  <a:pt x="492" y="33025"/>
                </a:cubicBezTo>
                <a:cubicBezTo>
                  <a:pt x="492" y="26146"/>
                  <a:pt x="1754" y="20292"/>
                  <a:pt x="4345" y="15431"/>
                </a:cubicBezTo>
                <a:cubicBezTo>
                  <a:pt x="7002" y="10603"/>
                  <a:pt x="10623" y="6932"/>
                  <a:pt x="15240" y="4451"/>
                </a:cubicBezTo>
                <a:cubicBezTo>
                  <a:pt x="19923" y="1905"/>
                  <a:pt x="25237" y="615"/>
                  <a:pt x="31183" y="615"/>
                </a:cubicBezTo>
                <a:cubicBezTo>
                  <a:pt x="44469" y="615"/>
                  <a:pt x="52972" y="5378"/>
                  <a:pt x="56692" y="14902"/>
                </a:cubicBezTo>
                <a:lnTo>
                  <a:pt x="45798" y="22574"/>
                </a:lnTo>
                <a:lnTo>
                  <a:pt x="44602" y="22574"/>
                </a:lnTo>
                <a:cubicBezTo>
                  <a:pt x="43340" y="19664"/>
                  <a:pt x="41679" y="17514"/>
                  <a:pt x="39553" y="16092"/>
                </a:cubicBezTo>
                <a:cubicBezTo>
                  <a:pt x="37494" y="14604"/>
                  <a:pt x="34704" y="13844"/>
                  <a:pt x="31183" y="13844"/>
                </a:cubicBezTo>
                <a:cubicBezTo>
                  <a:pt x="26666" y="13844"/>
                  <a:pt x="23112" y="15431"/>
                  <a:pt x="20554" y="18606"/>
                </a:cubicBezTo>
                <a:cubicBezTo>
                  <a:pt x="17963" y="21714"/>
                  <a:pt x="16701" y="26510"/>
                  <a:pt x="16701" y="33025"/>
                </a:cubicBezTo>
                <a:cubicBezTo>
                  <a:pt x="16701" y="39473"/>
                  <a:pt x="17963" y="44269"/>
                  <a:pt x="20554" y="47443"/>
                </a:cubicBezTo>
                <a:cubicBezTo>
                  <a:pt x="23211" y="50552"/>
                  <a:pt x="26832" y="52073"/>
                  <a:pt x="31449" y="52073"/>
                </a:cubicBezTo>
                <a:cubicBezTo>
                  <a:pt x="34903" y="52073"/>
                  <a:pt x="37760" y="51214"/>
                  <a:pt x="40085" y="49428"/>
                </a:cubicBezTo>
                <a:cubicBezTo>
                  <a:pt x="42476" y="47576"/>
                  <a:pt x="44203" y="44930"/>
                  <a:pt x="45266" y="41491"/>
                </a:cubicBezTo>
                <a:lnTo>
                  <a:pt x="46462" y="41359"/>
                </a:lnTo>
                <a:lnTo>
                  <a:pt x="57622" y="47443"/>
                </a:lnTo>
                <a:cubicBezTo>
                  <a:pt x="56028" y="52735"/>
                  <a:pt x="53039" y="57067"/>
                  <a:pt x="48721" y="60407"/>
                </a:cubicBezTo>
                <a:cubicBezTo>
                  <a:pt x="44469" y="63781"/>
                  <a:pt x="38690" y="65434"/>
                  <a:pt x="31449" y="6543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93" name="Freeform: Shape 17592">
            <a:extLst>
              <a:ext uri="{FF2B5EF4-FFF2-40B4-BE49-F238E27FC236}">
                <a16:creationId xmlns:a16="http://schemas.microsoft.com/office/drawing/2014/main" id="{4FFE45A1-B899-83E1-0683-444399FF8001}"/>
              </a:ext>
            </a:extLst>
          </p:cNvPr>
          <p:cNvSpPr/>
          <p:nvPr/>
        </p:nvSpPr>
        <p:spPr>
          <a:xfrm>
            <a:off x="3878220" y="4781069"/>
            <a:ext cx="60186" cy="64818"/>
          </a:xfrm>
          <a:custGeom>
            <a:avLst/>
            <a:gdLst>
              <a:gd name="connsiteX0" fmla="*/ 20163 w 60186"/>
              <a:gd name="connsiteY0" fmla="*/ 65434 h 64818"/>
              <a:gd name="connsiteX1" fmla="*/ 9667 w 60186"/>
              <a:gd name="connsiteY1" fmla="*/ 63318 h 64818"/>
              <a:gd name="connsiteX2" fmla="*/ 2891 w 60186"/>
              <a:gd name="connsiteY2" fmla="*/ 56836 h 64818"/>
              <a:gd name="connsiteX3" fmla="*/ 500 w 60186"/>
              <a:gd name="connsiteY3" fmla="*/ 46518 h 64818"/>
              <a:gd name="connsiteX4" fmla="*/ 2891 w 60186"/>
              <a:gd name="connsiteY4" fmla="*/ 37258 h 64818"/>
              <a:gd name="connsiteX5" fmla="*/ 10198 w 60186"/>
              <a:gd name="connsiteY5" fmla="*/ 31040 h 64818"/>
              <a:gd name="connsiteX6" fmla="*/ 23352 w 60186"/>
              <a:gd name="connsiteY6" fmla="*/ 27204 h 64818"/>
              <a:gd name="connsiteX7" fmla="*/ 31988 w 60186"/>
              <a:gd name="connsiteY7" fmla="*/ 25352 h 64818"/>
              <a:gd name="connsiteX8" fmla="*/ 35841 w 60186"/>
              <a:gd name="connsiteY8" fmla="*/ 22839 h 64818"/>
              <a:gd name="connsiteX9" fmla="*/ 36904 w 60186"/>
              <a:gd name="connsiteY9" fmla="*/ 19399 h 64818"/>
              <a:gd name="connsiteX10" fmla="*/ 34778 w 60186"/>
              <a:gd name="connsiteY10" fmla="*/ 14770 h 64818"/>
              <a:gd name="connsiteX11" fmla="*/ 27869 w 60186"/>
              <a:gd name="connsiteY11" fmla="*/ 13182 h 64818"/>
              <a:gd name="connsiteX12" fmla="*/ 17772 w 60186"/>
              <a:gd name="connsiteY12" fmla="*/ 15563 h 64818"/>
              <a:gd name="connsiteX13" fmla="*/ 9667 w 60186"/>
              <a:gd name="connsiteY13" fmla="*/ 21648 h 64818"/>
              <a:gd name="connsiteX14" fmla="*/ 8471 w 60186"/>
              <a:gd name="connsiteY14" fmla="*/ 21648 h 64818"/>
              <a:gd name="connsiteX15" fmla="*/ 1961 w 60186"/>
              <a:gd name="connsiteY15" fmla="*/ 11727 h 64818"/>
              <a:gd name="connsiteX16" fmla="*/ 13520 w 60186"/>
              <a:gd name="connsiteY16" fmla="*/ 3525 h 64818"/>
              <a:gd name="connsiteX17" fmla="*/ 28666 w 60186"/>
              <a:gd name="connsiteY17" fmla="*/ 615 h 64818"/>
              <a:gd name="connsiteX18" fmla="*/ 46603 w 60186"/>
              <a:gd name="connsiteY18" fmla="*/ 5907 h 64818"/>
              <a:gd name="connsiteX19" fmla="*/ 52183 w 60186"/>
              <a:gd name="connsiteY19" fmla="*/ 20855 h 64818"/>
              <a:gd name="connsiteX20" fmla="*/ 52183 w 60186"/>
              <a:gd name="connsiteY20" fmla="*/ 47973 h 64818"/>
              <a:gd name="connsiteX21" fmla="*/ 55903 w 60186"/>
              <a:gd name="connsiteY21" fmla="*/ 52073 h 64818"/>
              <a:gd name="connsiteX22" fmla="*/ 58693 w 60186"/>
              <a:gd name="connsiteY22" fmla="*/ 51677 h 64818"/>
              <a:gd name="connsiteX23" fmla="*/ 59490 w 60186"/>
              <a:gd name="connsiteY23" fmla="*/ 51809 h 64818"/>
              <a:gd name="connsiteX24" fmla="*/ 60686 w 60186"/>
              <a:gd name="connsiteY24" fmla="*/ 62788 h 64818"/>
              <a:gd name="connsiteX25" fmla="*/ 56966 w 60186"/>
              <a:gd name="connsiteY25" fmla="*/ 64111 h 64818"/>
              <a:gd name="connsiteX26" fmla="*/ 51917 w 60186"/>
              <a:gd name="connsiteY26" fmla="*/ 64640 h 64818"/>
              <a:gd name="connsiteX27" fmla="*/ 43015 w 60186"/>
              <a:gd name="connsiteY27" fmla="*/ 62524 h 64818"/>
              <a:gd name="connsiteX28" fmla="*/ 38498 w 60186"/>
              <a:gd name="connsiteY28" fmla="*/ 55777 h 64818"/>
              <a:gd name="connsiteX29" fmla="*/ 37302 w 60186"/>
              <a:gd name="connsiteY29" fmla="*/ 55645 h 64818"/>
              <a:gd name="connsiteX30" fmla="*/ 20163 w 60186"/>
              <a:gd name="connsiteY30" fmla="*/ 65434 h 64818"/>
              <a:gd name="connsiteX31" fmla="*/ 25212 w 60186"/>
              <a:gd name="connsiteY31" fmla="*/ 53661 h 64818"/>
              <a:gd name="connsiteX32" fmla="*/ 33848 w 60186"/>
              <a:gd name="connsiteY32" fmla="*/ 50089 h 64818"/>
              <a:gd name="connsiteX33" fmla="*/ 37169 w 60186"/>
              <a:gd name="connsiteY33" fmla="*/ 39903 h 64818"/>
              <a:gd name="connsiteX34" fmla="*/ 37169 w 60186"/>
              <a:gd name="connsiteY34" fmla="*/ 33554 h 64818"/>
              <a:gd name="connsiteX35" fmla="*/ 36107 w 60186"/>
              <a:gd name="connsiteY35" fmla="*/ 33289 h 64818"/>
              <a:gd name="connsiteX36" fmla="*/ 32386 w 60186"/>
              <a:gd name="connsiteY36" fmla="*/ 35273 h 64818"/>
              <a:gd name="connsiteX37" fmla="*/ 25743 w 60186"/>
              <a:gd name="connsiteY37" fmla="*/ 36729 h 64818"/>
              <a:gd name="connsiteX38" fmla="*/ 18436 w 60186"/>
              <a:gd name="connsiteY38" fmla="*/ 39639 h 64818"/>
              <a:gd name="connsiteX39" fmla="*/ 16177 w 60186"/>
              <a:gd name="connsiteY39" fmla="*/ 45459 h 64818"/>
              <a:gd name="connsiteX40" fmla="*/ 18569 w 60186"/>
              <a:gd name="connsiteY40" fmla="*/ 51677 h 64818"/>
              <a:gd name="connsiteX41" fmla="*/ 25212 w 60186"/>
              <a:gd name="connsiteY41" fmla="*/ 53661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20163" y="65434"/>
                </a:moveTo>
                <a:cubicBezTo>
                  <a:pt x="16177" y="65434"/>
                  <a:pt x="12656" y="64706"/>
                  <a:pt x="9667" y="63318"/>
                </a:cubicBezTo>
                <a:cubicBezTo>
                  <a:pt x="6744" y="61829"/>
                  <a:pt x="4485" y="59680"/>
                  <a:pt x="2891" y="56836"/>
                </a:cubicBezTo>
                <a:cubicBezTo>
                  <a:pt x="1297" y="53925"/>
                  <a:pt x="500" y="50486"/>
                  <a:pt x="500" y="46518"/>
                </a:cubicBezTo>
                <a:cubicBezTo>
                  <a:pt x="500" y="42814"/>
                  <a:pt x="1297" y="39738"/>
                  <a:pt x="2891" y="37258"/>
                </a:cubicBezTo>
                <a:cubicBezTo>
                  <a:pt x="4485" y="34711"/>
                  <a:pt x="6910" y="32628"/>
                  <a:pt x="10198" y="31040"/>
                </a:cubicBezTo>
                <a:cubicBezTo>
                  <a:pt x="13553" y="29387"/>
                  <a:pt x="17938" y="28097"/>
                  <a:pt x="23352" y="27204"/>
                </a:cubicBezTo>
                <a:cubicBezTo>
                  <a:pt x="27138" y="26675"/>
                  <a:pt x="30028" y="26080"/>
                  <a:pt x="31988" y="25352"/>
                </a:cubicBezTo>
                <a:cubicBezTo>
                  <a:pt x="33914" y="24559"/>
                  <a:pt x="35210" y="23732"/>
                  <a:pt x="35841" y="22839"/>
                </a:cubicBezTo>
                <a:cubicBezTo>
                  <a:pt x="36538" y="21979"/>
                  <a:pt x="36904" y="20821"/>
                  <a:pt x="36904" y="19399"/>
                </a:cubicBezTo>
                <a:cubicBezTo>
                  <a:pt x="36904" y="17382"/>
                  <a:pt x="36173" y="15828"/>
                  <a:pt x="34778" y="14770"/>
                </a:cubicBezTo>
                <a:cubicBezTo>
                  <a:pt x="33350" y="13711"/>
                  <a:pt x="31058" y="13182"/>
                  <a:pt x="27869" y="13182"/>
                </a:cubicBezTo>
                <a:cubicBezTo>
                  <a:pt x="24315" y="13182"/>
                  <a:pt x="20960" y="13976"/>
                  <a:pt x="17772" y="15563"/>
                </a:cubicBezTo>
                <a:cubicBezTo>
                  <a:pt x="14649" y="17085"/>
                  <a:pt x="11959" y="19102"/>
                  <a:pt x="9667" y="21648"/>
                </a:cubicBezTo>
                <a:lnTo>
                  <a:pt x="8471" y="21648"/>
                </a:lnTo>
                <a:lnTo>
                  <a:pt x="1961" y="11727"/>
                </a:lnTo>
                <a:cubicBezTo>
                  <a:pt x="5150" y="8222"/>
                  <a:pt x="9003" y="5477"/>
                  <a:pt x="13520" y="3525"/>
                </a:cubicBezTo>
                <a:cubicBezTo>
                  <a:pt x="18104" y="1607"/>
                  <a:pt x="23152" y="615"/>
                  <a:pt x="28666" y="615"/>
                </a:cubicBezTo>
                <a:cubicBezTo>
                  <a:pt x="36904" y="615"/>
                  <a:pt x="42882" y="2401"/>
                  <a:pt x="46603" y="5907"/>
                </a:cubicBezTo>
                <a:cubicBezTo>
                  <a:pt x="50323" y="9346"/>
                  <a:pt x="52183" y="14340"/>
                  <a:pt x="52183" y="20855"/>
                </a:cubicBezTo>
                <a:lnTo>
                  <a:pt x="52183" y="47973"/>
                </a:lnTo>
                <a:cubicBezTo>
                  <a:pt x="52183" y="50718"/>
                  <a:pt x="53412" y="52073"/>
                  <a:pt x="55903" y="52073"/>
                </a:cubicBezTo>
                <a:cubicBezTo>
                  <a:pt x="56866" y="52073"/>
                  <a:pt x="57796" y="51941"/>
                  <a:pt x="58693" y="51677"/>
                </a:cubicBezTo>
                <a:lnTo>
                  <a:pt x="59490" y="51809"/>
                </a:lnTo>
                <a:lnTo>
                  <a:pt x="60686" y="62788"/>
                </a:lnTo>
                <a:cubicBezTo>
                  <a:pt x="59789" y="63318"/>
                  <a:pt x="58560" y="63781"/>
                  <a:pt x="56966" y="64111"/>
                </a:cubicBezTo>
                <a:cubicBezTo>
                  <a:pt x="55438" y="64442"/>
                  <a:pt x="53777" y="64640"/>
                  <a:pt x="51917" y="64640"/>
                </a:cubicBezTo>
                <a:cubicBezTo>
                  <a:pt x="48097" y="64640"/>
                  <a:pt x="45141" y="63946"/>
                  <a:pt x="43015" y="62524"/>
                </a:cubicBezTo>
                <a:cubicBezTo>
                  <a:pt x="40956" y="61135"/>
                  <a:pt x="39461" y="58886"/>
                  <a:pt x="38498" y="55777"/>
                </a:cubicBezTo>
                <a:lnTo>
                  <a:pt x="37302" y="55645"/>
                </a:lnTo>
                <a:cubicBezTo>
                  <a:pt x="34280" y="62193"/>
                  <a:pt x="28567" y="65434"/>
                  <a:pt x="20163" y="65434"/>
                </a:cubicBezTo>
                <a:close/>
                <a:moveTo>
                  <a:pt x="25212" y="53661"/>
                </a:moveTo>
                <a:cubicBezTo>
                  <a:pt x="28832" y="53661"/>
                  <a:pt x="31722" y="52470"/>
                  <a:pt x="33848" y="50089"/>
                </a:cubicBezTo>
                <a:cubicBezTo>
                  <a:pt x="36040" y="47642"/>
                  <a:pt x="37169" y="44236"/>
                  <a:pt x="37169" y="39903"/>
                </a:cubicBezTo>
                <a:lnTo>
                  <a:pt x="37169" y="33554"/>
                </a:lnTo>
                <a:lnTo>
                  <a:pt x="36107" y="33289"/>
                </a:lnTo>
                <a:cubicBezTo>
                  <a:pt x="35110" y="34083"/>
                  <a:pt x="33881" y="34744"/>
                  <a:pt x="32386" y="35273"/>
                </a:cubicBezTo>
                <a:cubicBezTo>
                  <a:pt x="30858" y="35736"/>
                  <a:pt x="28666" y="36199"/>
                  <a:pt x="25743" y="36729"/>
                </a:cubicBezTo>
                <a:cubicBezTo>
                  <a:pt x="22355" y="37258"/>
                  <a:pt x="19931" y="38250"/>
                  <a:pt x="18436" y="39639"/>
                </a:cubicBezTo>
                <a:cubicBezTo>
                  <a:pt x="16908" y="41061"/>
                  <a:pt x="16177" y="43012"/>
                  <a:pt x="16177" y="45459"/>
                </a:cubicBezTo>
                <a:cubicBezTo>
                  <a:pt x="16177" y="48204"/>
                  <a:pt x="16974" y="50288"/>
                  <a:pt x="18569" y="51677"/>
                </a:cubicBezTo>
                <a:cubicBezTo>
                  <a:pt x="20163" y="52999"/>
                  <a:pt x="22355" y="53661"/>
                  <a:pt x="25212" y="5366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94" name="Freeform: Shape 17593">
            <a:extLst>
              <a:ext uri="{FF2B5EF4-FFF2-40B4-BE49-F238E27FC236}">
                <a16:creationId xmlns:a16="http://schemas.microsoft.com/office/drawing/2014/main" id="{2C7EDA5C-204A-CB1F-349B-F0D3A8DAD91A}"/>
              </a:ext>
            </a:extLst>
          </p:cNvPr>
          <p:cNvSpPr/>
          <p:nvPr/>
        </p:nvSpPr>
        <p:spPr>
          <a:xfrm>
            <a:off x="3948228" y="4757126"/>
            <a:ext cx="25642" cy="88762"/>
          </a:xfrm>
          <a:custGeom>
            <a:avLst/>
            <a:gdLst>
              <a:gd name="connsiteX0" fmla="*/ 17912 w 25642"/>
              <a:gd name="connsiteY0" fmla="*/ 89378 h 88762"/>
              <a:gd name="connsiteX1" fmla="*/ 4892 w 25642"/>
              <a:gd name="connsiteY1" fmla="*/ 84880 h 88762"/>
              <a:gd name="connsiteX2" fmla="*/ 507 w 25642"/>
              <a:gd name="connsiteY2" fmla="*/ 70990 h 88762"/>
              <a:gd name="connsiteX3" fmla="*/ 507 w 25642"/>
              <a:gd name="connsiteY3" fmla="*/ 615 h 88762"/>
              <a:gd name="connsiteX4" fmla="*/ 16318 w 25642"/>
              <a:gd name="connsiteY4" fmla="*/ 615 h 88762"/>
              <a:gd name="connsiteX5" fmla="*/ 16318 w 25642"/>
              <a:gd name="connsiteY5" fmla="*/ 70329 h 88762"/>
              <a:gd name="connsiteX6" fmla="*/ 21101 w 25642"/>
              <a:gd name="connsiteY6" fmla="*/ 76017 h 88762"/>
              <a:gd name="connsiteX7" fmla="*/ 24024 w 25642"/>
              <a:gd name="connsiteY7" fmla="*/ 75620 h 88762"/>
              <a:gd name="connsiteX8" fmla="*/ 24821 w 25642"/>
              <a:gd name="connsiteY8" fmla="*/ 75885 h 88762"/>
              <a:gd name="connsiteX9" fmla="*/ 26150 w 25642"/>
              <a:gd name="connsiteY9" fmla="*/ 87923 h 88762"/>
              <a:gd name="connsiteX10" fmla="*/ 22695 w 25642"/>
              <a:gd name="connsiteY10" fmla="*/ 88981 h 88762"/>
              <a:gd name="connsiteX11" fmla="*/ 17912 w 25642"/>
              <a:gd name="connsiteY11" fmla="*/ 89378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42" h="88762">
                <a:moveTo>
                  <a:pt x="17912" y="89378"/>
                </a:moveTo>
                <a:cubicBezTo>
                  <a:pt x="12232" y="89378"/>
                  <a:pt x="7881" y="87890"/>
                  <a:pt x="4892" y="84880"/>
                </a:cubicBezTo>
                <a:cubicBezTo>
                  <a:pt x="1969" y="81805"/>
                  <a:pt x="507" y="77175"/>
                  <a:pt x="507" y="70990"/>
                </a:cubicBezTo>
                <a:lnTo>
                  <a:pt x="507" y="615"/>
                </a:lnTo>
                <a:lnTo>
                  <a:pt x="16318" y="615"/>
                </a:lnTo>
                <a:lnTo>
                  <a:pt x="16318" y="70329"/>
                </a:lnTo>
                <a:cubicBezTo>
                  <a:pt x="16318" y="74132"/>
                  <a:pt x="17912" y="76017"/>
                  <a:pt x="21101" y="76017"/>
                </a:cubicBezTo>
                <a:cubicBezTo>
                  <a:pt x="21965" y="76017"/>
                  <a:pt x="22961" y="75885"/>
                  <a:pt x="24024" y="75620"/>
                </a:cubicBezTo>
                <a:lnTo>
                  <a:pt x="24821" y="75885"/>
                </a:lnTo>
                <a:lnTo>
                  <a:pt x="26150" y="87923"/>
                </a:lnTo>
                <a:cubicBezTo>
                  <a:pt x="25253" y="88353"/>
                  <a:pt x="24090" y="88716"/>
                  <a:pt x="22695" y="88981"/>
                </a:cubicBezTo>
                <a:cubicBezTo>
                  <a:pt x="21267" y="89245"/>
                  <a:pt x="19673" y="89378"/>
                  <a:pt x="17912" y="8937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95" name="Freeform: Shape 17594">
            <a:extLst>
              <a:ext uri="{FF2B5EF4-FFF2-40B4-BE49-F238E27FC236}">
                <a16:creationId xmlns:a16="http://schemas.microsoft.com/office/drawing/2014/main" id="{1DAF407F-F9A3-1C78-F3E1-1C8849746C6C}"/>
              </a:ext>
            </a:extLst>
          </p:cNvPr>
          <p:cNvSpPr/>
          <p:nvPr/>
        </p:nvSpPr>
        <p:spPr>
          <a:xfrm>
            <a:off x="3981234" y="4781069"/>
            <a:ext cx="57927" cy="64818"/>
          </a:xfrm>
          <a:custGeom>
            <a:avLst/>
            <a:gdLst>
              <a:gd name="connsiteX0" fmla="*/ 56978 w 57927"/>
              <a:gd name="connsiteY0" fmla="*/ 36596 h 64818"/>
              <a:gd name="connsiteX1" fmla="*/ 16588 w 57927"/>
              <a:gd name="connsiteY1" fmla="*/ 36596 h 64818"/>
              <a:gd name="connsiteX2" fmla="*/ 21238 w 57927"/>
              <a:gd name="connsiteY2" fmla="*/ 48370 h 64818"/>
              <a:gd name="connsiteX3" fmla="*/ 32133 w 57927"/>
              <a:gd name="connsiteY3" fmla="*/ 52073 h 64818"/>
              <a:gd name="connsiteX4" fmla="*/ 40902 w 57927"/>
              <a:gd name="connsiteY4" fmla="*/ 50089 h 64818"/>
              <a:gd name="connsiteX5" fmla="*/ 46349 w 57927"/>
              <a:gd name="connsiteY5" fmla="*/ 44004 h 64818"/>
              <a:gd name="connsiteX6" fmla="*/ 47545 w 57927"/>
              <a:gd name="connsiteY6" fmla="*/ 44004 h 64818"/>
              <a:gd name="connsiteX7" fmla="*/ 57908 w 57927"/>
              <a:gd name="connsiteY7" fmla="*/ 50751 h 64818"/>
              <a:gd name="connsiteX8" fmla="*/ 48608 w 57927"/>
              <a:gd name="connsiteY8" fmla="*/ 61333 h 64818"/>
              <a:gd name="connsiteX9" fmla="*/ 32133 w 57927"/>
              <a:gd name="connsiteY9" fmla="*/ 65434 h 64818"/>
              <a:gd name="connsiteX10" fmla="*/ 15259 w 57927"/>
              <a:gd name="connsiteY10" fmla="*/ 61730 h 64818"/>
              <a:gd name="connsiteX11" fmla="*/ 4365 w 57927"/>
              <a:gd name="connsiteY11" fmla="*/ 50751 h 64818"/>
              <a:gd name="connsiteX12" fmla="*/ 512 w 57927"/>
              <a:gd name="connsiteY12" fmla="*/ 33025 h 64818"/>
              <a:gd name="connsiteX13" fmla="*/ 4497 w 57927"/>
              <a:gd name="connsiteY13" fmla="*/ 15166 h 64818"/>
              <a:gd name="connsiteX14" fmla="*/ 15525 w 57927"/>
              <a:gd name="connsiteY14" fmla="*/ 4187 h 64818"/>
              <a:gd name="connsiteX15" fmla="*/ 30937 w 57927"/>
              <a:gd name="connsiteY15" fmla="*/ 615 h 64818"/>
              <a:gd name="connsiteX16" fmla="*/ 51398 w 57927"/>
              <a:gd name="connsiteY16" fmla="*/ 7626 h 64818"/>
              <a:gd name="connsiteX17" fmla="*/ 58439 w 57927"/>
              <a:gd name="connsiteY17" fmla="*/ 28262 h 64818"/>
              <a:gd name="connsiteX18" fmla="*/ 58174 w 57927"/>
              <a:gd name="connsiteY18" fmla="*/ 35803 h 64818"/>
              <a:gd name="connsiteX19" fmla="*/ 43426 w 57927"/>
              <a:gd name="connsiteY19" fmla="*/ 26410 h 64818"/>
              <a:gd name="connsiteX20" fmla="*/ 39972 w 57927"/>
              <a:gd name="connsiteY20" fmla="*/ 16092 h 64818"/>
              <a:gd name="connsiteX21" fmla="*/ 30937 w 57927"/>
              <a:gd name="connsiteY21" fmla="*/ 12785 h 64818"/>
              <a:gd name="connsiteX22" fmla="*/ 16986 w 57927"/>
              <a:gd name="connsiteY22" fmla="*/ 26410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978" y="36596"/>
                </a:moveTo>
                <a:lnTo>
                  <a:pt x="16588" y="36596"/>
                </a:lnTo>
                <a:cubicBezTo>
                  <a:pt x="17020" y="41987"/>
                  <a:pt x="18581" y="45922"/>
                  <a:pt x="21238" y="48370"/>
                </a:cubicBezTo>
                <a:cubicBezTo>
                  <a:pt x="23895" y="50850"/>
                  <a:pt x="27516" y="52073"/>
                  <a:pt x="32133" y="52073"/>
                </a:cubicBezTo>
                <a:cubicBezTo>
                  <a:pt x="35753" y="52073"/>
                  <a:pt x="38676" y="51412"/>
                  <a:pt x="40902" y="50089"/>
                </a:cubicBezTo>
                <a:cubicBezTo>
                  <a:pt x="43094" y="48766"/>
                  <a:pt x="44921" y="46749"/>
                  <a:pt x="46349" y="44004"/>
                </a:cubicBezTo>
                <a:lnTo>
                  <a:pt x="47545" y="44004"/>
                </a:lnTo>
                <a:lnTo>
                  <a:pt x="57908" y="50751"/>
                </a:lnTo>
                <a:cubicBezTo>
                  <a:pt x="55848" y="55083"/>
                  <a:pt x="52759" y="58621"/>
                  <a:pt x="48608" y="61333"/>
                </a:cubicBezTo>
                <a:cubicBezTo>
                  <a:pt x="44522" y="64078"/>
                  <a:pt x="39041" y="65434"/>
                  <a:pt x="32133" y="65434"/>
                </a:cubicBezTo>
                <a:cubicBezTo>
                  <a:pt x="25656" y="65434"/>
                  <a:pt x="20042" y="64210"/>
                  <a:pt x="15259" y="61730"/>
                </a:cubicBezTo>
                <a:cubicBezTo>
                  <a:pt x="10543" y="59283"/>
                  <a:pt x="6922" y="55612"/>
                  <a:pt x="4365" y="50751"/>
                </a:cubicBezTo>
                <a:cubicBezTo>
                  <a:pt x="1774" y="45922"/>
                  <a:pt x="512" y="40003"/>
                  <a:pt x="512" y="33025"/>
                </a:cubicBezTo>
                <a:cubicBezTo>
                  <a:pt x="512" y="25981"/>
                  <a:pt x="1840" y="20028"/>
                  <a:pt x="4497" y="15166"/>
                </a:cubicBezTo>
                <a:cubicBezTo>
                  <a:pt x="7221" y="10239"/>
                  <a:pt x="10908" y="6568"/>
                  <a:pt x="15525" y="4187"/>
                </a:cubicBezTo>
                <a:cubicBezTo>
                  <a:pt x="20109" y="1806"/>
                  <a:pt x="25257" y="615"/>
                  <a:pt x="30937" y="615"/>
                </a:cubicBezTo>
                <a:cubicBezTo>
                  <a:pt x="39872" y="615"/>
                  <a:pt x="46681" y="2963"/>
                  <a:pt x="51398" y="7626"/>
                </a:cubicBezTo>
                <a:cubicBezTo>
                  <a:pt x="56081" y="12322"/>
                  <a:pt x="58439" y="19201"/>
                  <a:pt x="58439" y="28262"/>
                </a:cubicBezTo>
                <a:cubicBezTo>
                  <a:pt x="58439" y="31536"/>
                  <a:pt x="58340" y="34050"/>
                  <a:pt x="58174" y="35803"/>
                </a:cubicBezTo>
                <a:close/>
                <a:moveTo>
                  <a:pt x="43426" y="26410"/>
                </a:moveTo>
                <a:cubicBezTo>
                  <a:pt x="43227" y="21648"/>
                  <a:pt x="42097" y="18209"/>
                  <a:pt x="39972" y="16092"/>
                </a:cubicBezTo>
                <a:cubicBezTo>
                  <a:pt x="37912" y="13910"/>
                  <a:pt x="34923" y="12785"/>
                  <a:pt x="30937" y="12785"/>
                </a:cubicBezTo>
                <a:cubicBezTo>
                  <a:pt x="23032" y="12785"/>
                  <a:pt x="18381" y="17349"/>
                  <a:pt x="16986" y="26410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96" name="Freeform: Shape 17595">
            <a:extLst>
              <a:ext uri="{FF2B5EF4-FFF2-40B4-BE49-F238E27FC236}">
                <a16:creationId xmlns:a16="http://schemas.microsoft.com/office/drawing/2014/main" id="{2FD0D531-D1EC-357F-D78F-C7B3C3FFDC10}"/>
              </a:ext>
            </a:extLst>
          </p:cNvPr>
          <p:cNvSpPr/>
          <p:nvPr/>
        </p:nvSpPr>
        <p:spPr>
          <a:xfrm>
            <a:off x="4073457" y="4755935"/>
            <a:ext cx="46235" cy="88762"/>
          </a:xfrm>
          <a:custGeom>
            <a:avLst/>
            <a:gdLst>
              <a:gd name="connsiteX0" fmla="*/ 9425 w 46235"/>
              <a:gd name="connsiteY0" fmla="*/ 89378 h 88762"/>
              <a:gd name="connsiteX1" fmla="*/ 9425 w 46235"/>
              <a:gd name="connsiteY1" fmla="*/ 39242 h 88762"/>
              <a:gd name="connsiteX2" fmla="*/ 523 w 46235"/>
              <a:gd name="connsiteY2" fmla="*/ 39242 h 88762"/>
              <a:gd name="connsiteX3" fmla="*/ 523 w 46235"/>
              <a:gd name="connsiteY3" fmla="*/ 26808 h 88762"/>
              <a:gd name="connsiteX4" fmla="*/ 9425 w 46235"/>
              <a:gd name="connsiteY4" fmla="*/ 26808 h 88762"/>
              <a:gd name="connsiteX5" fmla="*/ 8362 w 46235"/>
              <a:gd name="connsiteY5" fmla="*/ 19400 h 88762"/>
              <a:gd name="connsiteX6" fmla="*/ 11019 w 46235"/>
              <a:gd name="connsiteY6" fmla="*/ 9214 h 88762"/>
              <a:gd name="connsiteX7" fmla="*/ 18991 w 46235"/>
              <a:gd name="connsiteY7" fmla="*/ 2864 h 88762"/>
              <a:gd name="connsiteX8" fmla="*/ 31214 w 46235"/>
              <a:gd name="connsiteY8" fmla="*/ 615 h 88762"/>
              <a:gd name="connsiteX9" fmla="*/ 46759 w 46235"/>
              <a:gd name="connsiteY9" fmla="*/ 4187 h 88762"/>
              <a:gd name="connsiteX10" fmla="*/ 43039 w 46235"/>
              <a:gd name="connsiteY10" fmla="*/ 15696 h 88762"/>
              <a:gd name="connsiteX11" fmla="*/ 41843 w 46235"/>
              <a:gd name="connsiteY11" fmla="*/ 15960 h 88762"/>
              <a:gd name="connsiteX12" fmla="*/ 32808 w 46235"/>
              <a:gd name="connsiteY12" fmla="*/ 13447 h 88762"/>
              <a:gd name="connsiteX13" fmla="*/ 26298 w 46235"/>
              <a:gd name="connsiteY13" fmla="*/ 15564 h 88762"/>
              <a:gd name="connsiteX14" fmla="*/ 24172 w 46235"/>
              <a:gd name="connsiteY14" fmla="*/ 21119 h 88762"/>
              <a:gd name="connsiteX15" fmla="*/ 24305 w 46235"/>
              <a:gd name="connsiteY15" fmla="*/ 24030 h 88762"/>
              <a:gd name="connsiteX16" fmla="*/ 25102 w 46235"/>
              <a:gd name="connsiteY16" fmla="*/ 26808 h 88762"/>
              <a:gd name="connsiteX17" fmla="*/ 43039 w 46235"/>
              <a:gd name="connsiteY17" fmla="*/ 26808 h 88762"/>
              <a:gd name="connsiteX18" fmla="*/ 43039 w 46235"/>
              <a:gd name="connsiteY18" fmla="*/ 39242 h 88762"/>
              <a:gd name="connsiteX19" fmla="*/ 25102 w 46235"/>
              <a:gd name="connsiteY19" fmla="*/ 39242 h 88762"/>
              <a:gd name="connsiteX20" fmla="*/ 25102 w 46235"/>
              <a:gd name="connsiteY20" fmla="*/ 89378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235" h="88762">
                <a:moveTo>
                  <a:pt x="9425" y="89378"/>
                </a:moveTo>
                <a:lnTo>
                  <a:pt x="9425" y="39242"/>
                </a:lnTo>
                <a:lnTo>
                  <a:pt x="523" y="39242"/>
                </a:lnTo>
                <a:lnTo>
                  <a:pt x="523" y="26808"/>
                </a:lnTo>
                <a:lnTo>
                  <a:pt x="9425" y="26808"/>
                </a:lnTo>
                <a:cubicBezTo>
                  <a:pt x="8694" y="24162"/>
                  <a:pt x="8362" y="21715"/>
                  <a:pt x="8362" y="19400"/>
                </a:cubicBezTo>
                <a:cubicBezTo>
                  <a:pt x="8362" y="15431"/>
                  <a:pt x="9225" y="12058"/>
                  <a:pt x="11019" y="9214"/>
                </a:cubicBezTo>
                <a:cubicBezTo>
                  <a:pt x="12879" y="6403"/>
                  <a:pt x="15536" y="4286"/>
                  <a:pt x="18991" y="2864"/>
                </a:cubicBezTo>
                <a:cubicBezTo>
                  <a:pt x="22445" y="1376"/>
                  <a:pt x="26497" y="615"/>
                  <a:pt x="31214" y="615"/>
                </a:cubicBezTo>
                <a:cubicBezTo>
                  <a:pt x="38123" y="615"/>
                  <a:pt x="43304" y="1806"/>
                  <a:pt x="46759" y="4187"/>
                </a:cubicBezTo>
                <a:lnTo>
                  <a:pt x="43039" y="15696"/>
                </a:lnTo>
                <a:lnTo>
                  <a:pt x="41843" y="15960"/>
                </a:lnTo>
                <a:cubicBezTo>
                  <a:pt x="39451" y="14307"/>
                  <a:pt x="36429" y="13447"/>
                  <a:pt x="32808" y="13447"/>
                </a:cubicBezTo>
                <a:cubicBezTo>
                  <a:pt x="29952" y="13447"/>
                  <a:pt x="27793" y="14175"/>
                  <a:pt x="26298" y="15564"/>
                </a:cubicBezTo>
                <a:cubicBezTo>
                  <a:pt x="24870" y="16886"/>
                  <a:pt x="24172" y="18738"/>
                  <a:pt x="24172" y="21119"/>
                </a:cubicBezTo>
                <a:cubicBezTo>
                  <a:pt x="24172" y="22178"/>
                  <a:pt x="24205" y="23170"/>
                  <a:pt x="24305" y="24030"/>
                </a:cubicBezTo>
                <a:cubicBezTo>
                  <a:pt x="24471" y="24823"/>
                  <a:pt x="24737" y="25749"/>
                  <a:pt x="25102" y="26808"/>
                </a:cubicBezTo>
                <a:lnTo>
                  <a:pt x="43039" y="26808"/>
                </a:lnTo>
                <a:lnTo>
                  <a:pt x="43039" y="39242"/>
                </a:lnTo>
                <a:lnTo>
                  <a:pt x="25102" y="39242"/>
                </a:lnTo>
                <a:lnTo>
                  <a:pt x="25102" y="89378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97" name="Freeform: Shape 17596">
            <a:extLst>
              <a:ext uri="{FF2B5EF4-FFF2-40B4-BE49-F238E27FC236}">
                <a16:creationId xmlns:a16="http://schemas.microsoft.com/office/drawing/2014/main" id="{E91D64E8-190F-86D2-7603-702F5103C2F3}"/>
              </a:ext>
            </a:extLst>
          </p:cNvPr>
          <p:cNvSpPr/>
          <p:nvPr/>
        </p:nvSpPr>
        <p:spPr>
          <a:xfrm>
            <a:off x="4121393" y="4781069"/>
            <a:ext cx="60186" cy="64818"/>
          </a:xfrm>
          <a:custGeom>
            <a:avLst/>
            <a:gdLst>
              <a:gd name="connsiteX0" fmla="*/ 20192 w 60186"/>
              <a:gd name="connsiteY0" fmla="*/ 65434 h 64818"/>
              <a:gd name="connsiteX1" fmla="*/ 9696 w 60186"/>
              <a:gd name="connsiteY1" fmla="*/ 63318 h 64818"/>
              <a:gd name="connsiteX2" fmla="*/ 2920 w 60186"/>
              <a:gd name="connsiteY2" fmla="*/ 56836 h 64818"/>
              <a:gd name="connsiteX3" fmla="*/ 528 w 60186"/>
              <a:gd name="connsiteY3" fmla="*/ 46518 h 64818"/>
              <a:gd name="connsiteX4" fmla="*/ 2920 w 60186"/>
              <a:gd name="connsiteY4" fmla="*/ 37258 h 64818"/>
              <a:gd name="connsiteX5" fmla="*/ 10227 w 60186"/>
              <a:gd name="connsiteY5" fmla="*/ 31040 h 64818"/>
              <a:gd name="connsiteX6" fmla="*/ 23380 w 60186"/>
              <a:gd name="connsiteY6" fmla="*/ 27204 h 64818"/>
              <a:gd name="connsiteX7" fmla="*/ 32016 w 60186"/>
              <a:gd name="connsiteY7" fmla="*/ 25352 h 64818"/>
              <a:gd name="connsiteX8" fmla="*/ 35869 w 60186"/>
              <a:gd name="connsiteY8" fmla="*/ 22839 h 64818"/>
              <a:gd name="connsiteX9" fmla="*/ 36932 w 60186"/>
              <a:gd name="connsiteY9" fmla="*/ 19399 h 64818"/>
              <a:gd name="connsiteX10" fmla="*/ 34806 w 60186"/>
              <a:gd name="connsiteY10" fmla="*/ 14770 h 64818"/>
              <a:gd name="connsiteX11" fmla="*/ 27898 w 60186"/>
              <a:gd name="connsiteY11" fmla="*/ 13182 h 64818"/>
              <a:gd name="connsiteX12" fmla="*/ 17800 w 60186"/>
              <a:gd name="connsiteY12" fmla="*/ 15563 h 64818"/>
              <a:gd name="connsiteX13" fmla="*/ 9696 w 60186"/>
              <a:gd name="connsiteY13" fmla="*/ 21648 h 64818"/>
              <a:gd name="connsiteX14" fmla="*/ 8500 w 60186"/>
              <a:gd name="connsiteY14" fmla="*/ 21648 h 64818"/>
              <a:gd name="connsiteX15" fmla="*/ 1990 w 60186"/>
              <a:gd name="connsiteY15" fmla="*/ 11727 h 64818"/>
              <a:gd name="connsiteX16" fmla="*/ 13549 w 60186"/>
              <a:gd name="connsiteY16" fmla="*/ 3525 h 64818"/>
              <a:gd name="connsiteX17" fmla="*/ 28695 w 60186"/>
              <a:gd name="connsiteY17" fmla="*/ 615 h 64818"/>
              <a:gd name="connsiteX18" fmla="*/ 46631 w 60186"/>
              <a:gd name="connsiteY18" fmla="*/ 5907 h 64818"/>
              <a:gd name="connsiteX19" fmla="*/ 52211 w 60186"/>
              <a:gd name="connsiteY19" fmla="*/ 20855 h 64818"/>
              <a:gd name="connsiteX20" fmla="*/ 52211 w 60186"/>
              <a:gd name="connsiteY20" fmla="*/ 47973 h 64818"/>
              <a:gd name="connsiteX21" fmla="*/ 55931 w 60186"/>
              <a:gd name="connsiteY21" fmla="*/ 52073 h 64818"/>
              <a:gd name="connsiteX22" fmla="*/ 58722 w 60186"/>
              <a:gd name="connsiteY22" fmla="*/ 51677 h 64818"/>
              <a:gd name="connsiteX23" fmla="*/ 59519 w 60186"/>
              <a:gd name="connsiteY23" fmla="*/ 51809 h 64818"/>
              <a:gd name="connsiteX24" fmla="*/ 60714 w 60186"/>
              <a:gd name="connsiteY24" fmla="*/ 62788 h 64818"/>
              <a:gd name="connsiteX25" fmla="*/ 56994 w 60186"/>
              <a:gd name="connsiteY25" fmla="*/ 64111 h 64818"/>
              <a:gd name="connsiteX26" fmla="*/ 51946 w 60186"/>
              <a:gd name="connsiteY26" fmla="*/ 64640 h 64818"/>
              <a:gd name="connsiteX27" fmla="*/ 43044 w 60186"/>
              <a:gd name="connsiteY27" fmla="*/ 62524 h 64818"/>
              <a:gd name="connsiteX28" fmla="*/ 38527 w 60186"/>
              <a:gd name="connsiteY28" fmla="*/ 55777 h 64818"/>
              <a:gd name="connsiteX29" fmla="*/ 37331 w 60186"/>
              <a:gd name="connsiteY29" fmla="*/ 55645 h 64818"/>
              <a:gd name="connsiteX30" fmla="*/ 20192 w 60186"/>
              <a:gd name="connsiteY30" fmla="*/ 65434 h 64818"/>
              <a:gd name="connsiteX31" fmla="*/ 25240 w 60186"/>
              <a:gd name="connsiteY31" fmla="*/ 53661 h 64818"/>
              <a:gd name="connsiteX32" fmla="*/ 33876 w 60186"/>
              <a:gd name="connsiteY32" fmla="*/ 50089 h 64818"/>
              <a:gd name="connsiteX33" fmla="*/ 37198 w 60186"/>
              <a:gd name="connsiteY33" fmla="*/ 39903 h 64818"/>
              <a:gd name="connsiteX34" fmla="*/ 37198 w 60186"/>
              <a:gd name="connsiteY34" fmla="*/ 33554 h 64818"/>
              <a:gd name="connsiteX35" fmla="*/ 36135 w 60186"/>
              <a:gd name="connsiteY35" fmla="*/ 33289 h 64818"/>
              <a:gd name="connsiteX36" fmla="*/ 32415 w 60186"/>
              <a:gd name="connsiteY36" fmla="*/ 35273 h 64818"/>
              <a:gd name="connsiteX37" fmla="*/ 25772 w 60186"/>
              <a:gd name="connsiteY37" fmla="*/ 36729 h 64818"/>
              <a:gd name="connsiteX38" fmla="*/ 18465 w 60186"/>
              <a:gd name="connsiteY38" fmla="*/ 39639 h 64818"/>
              <a:gd name="connsiteX39" fmla="*/ 16206 w 60186"/>
              <a:gd name="connsiteY39" fmla="*/ 45459 h 64818"/>
              <a:gd name="connsiteX40" fmla="*/ 18597 w 60186"/>
              <a:gd name="connsiteY40" fmla="*/ 51677 h 64818"/>
              <a:gd name="connsiteX41" fmla="*/ 25240 w 60186"/>
              <a:gd name="connsiteY41" fmla="*/ 53661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20192" y="65434"/>
                </a:moveTo>
                <a:cubicBezTo>
                  <a:pt x="16206" y="65434"/>
                  <a:pt x="12685" y="64706"/>
                  <a:pt x="9696" y="63318"/>
                </a:cubicBezTo>
                <a:cubicBezTo>
                  <a:pt x="6773" y="61829"/>
                  <a:pt x="4514" y="59680"/>
                  <a:pt x="2920" y="56836"/>
                </a:cubicBezTo>
                <a:cubicBezTo>
                  <a:pt x="1325" y="53925"/>
                  <a:pt x="528" y="50486"/>
                  <a:pt x="528" y="46518"/>
                </a:cubicBezTo>
                <a:cubicBezTo>
                  <a:pt x="528" y="42814"/>
                  <a:pt x="1325" y="39738"/>
                  <a:pt x="2920" y="37258"/>
                </a:cubicBezTo>
                <a:cubicBezTo>
                  <a:pt x="4514" y="34711"/>
                  <a:pt x="6939" y="32628"/>
                  <a:pt x="10227" y="31040"/>
                </a:cubicBezTo>
                <a:cubicBezTo>
                  <a:pt x="13582" y="29387"/>
                  <a:pt x="17966" y="28097"/>
                  <a:pt x="23380" y="27204"/>
                </a:cubicBezTo>
                <a:cubicBezTo>
                  <a:pt x="27167" y="26675"/>
                  <a:pt x="30057" y="26080"/>
                  <a:pt x="32016" y="25352"/>
                </a:cubicBezTo>
                <a:cubicBezTo>
                  <a:pt x="33943" y="24559"/>
                  <a:pt x="35238" y="23732"/>
                  <a:pt x="35869" y="22839"/>
                </a:cubicBezTo>
                <a:cubicBezTo>
                  <a:pt x="36567" y="21979"/>
                  <a:pt x="36932" y="20821"/>
                  <a:pt x="36932" y="19399"/>
                </a:cubicBezTo>
                <a:cubicBezTo>
                  <a:pt x="36932" y="17382"/>
                  <a:pt x="36202" y="15828"/>
                  <a:pt x="34806" y="14770"/>
                </a:cubicBezTo>
                <a:cubicBezTo>
                  <a:pt x="33378" y="13711"/>
                  <a:pt x="31086" y="13182"/>
                  <a:pt x="27898" y="13182"/>
                </a:cubicBezTo>
                <a:cubicBezTo>
                  <a:pt x="24344" y="13182"/>
                  <a:pt x="20989" y="13976"/>
                  <a:pt x="17800" y="15563"/>
                </a:cubicBezTo>
                <a:cubicBezTo>
                  <a:pt x="14678" y="17085"/>
                  <a:pt x="11988" y="19102"/>
                  <a:pt x="9696" y="21648"/>
                </a:cubicBezTo>
                <a:lnTo>
                  <a:pt x="8500" y="21648"/>
                </a:lnTo>
                <a:lnTo>
                  <a:pt x="1990" y="11727"/>
                </a:lnTo>
                <a:cubicBezTo>
                  <a:pt x="5178" y="8222"/>
                  <a:pt x="9031" y="5477"/>
                  <a:pt x="13549" y="3525"/>
                </a:cubicBezTo>
                <a:cubicBezTo>
                  <a:pt x="18132" y="1607"/>
                  <a:pt x="23181" y="615"/>
                  <a:pt x="28695" y="615"/>
                </a:cubicBezTo>
                <a:cubicBezTo>
                  <a:pt x="36932" y="615"/>
                  <a:pt x="42911" y="2401"/>
                  <a:pt x="46631" y="5907"/>
                </a:cubicBezTo>
                <a:cubicBezTo>
                  <a:pt x="50351" y="9346"/>
                  <a:pt x="52211" y="14340"/>
                  <a:pt x="52211" y="20855"/>
                </a:cubicBezTo>
                <a:lnTo>
                  <a:pt x="52211" y="47973"/>
                </a:lnTo>
                <a:cubicBezTo>
                  <a:pt x="52211" y="50718"/>
                  <a:pt x="53440" y="52073"/>
                  <a:pt x="55931" y="52073"/>
                </a:cubicBezTo>
                <a:cubicBezTo>
                  <a:pt x="56895" y="52073"/>
                  <a:pt x="57825" y="51941"/>
                  <a:pt x="58722" y="51677"/>
                </a:cubicBezTo>
                <a:lnTo>
                  <a:pt x="59519" y="51809"/>
                </a:lnTo>
                <a:lnTo>
                  <a:pt x="60714" y="62788"/>
                </a:lnTo>
                <a:cubicBezTo>
                  <a:pt x="59818" y="63318"/>
                  <a:pt x="58589" y="63781"/>
                  <a:pt x="56994" y="64111"/>
                </a:cubicBezTo>
                <a:cubicBezTo>
                  <a:pt x="55466" y="64442"/>
                  <a:pt x="53806" y="64640"/>
                  <a:pt x="51946" y="64640"/>
                </a:cubicBezTo>
                <a:cubicBezTo>
                  <a:pt x="48126" y="64640"/>
                  <a:pt x="45170" y="63946"/>
                  <a:pt x="43044" y="62524"/>
                </a:cubicBezTo>
                <a:cubicBezTo>
                  <a:pt x="40985" y="61135"/>
                  <a:pt x="39490" y="58886"/>
                  <a:pt x="38527" y="55777"/>
                </a:cubicBezTo>
                <a:lnTo>
                  <a:pt x="37331" y="55645"/>
                </a:lnTo>
                <a:cubicBezTo>
                  <a:pt x="34308" y="62193"/>
                  <a:pt x="28595" y="65434"/>
                  <a:pt x="20192" y="65434"/>
                </a:cubicBezTo>
                <a:close/>
                <a:moveTo>
                  <a:pt x="25240" y="53661"/>
                </a:moveTo>
                <a:cubicBezTo>
                  <a:pt x="28861" y="53661"/>
                  <a:pt x="31751" y="52470"/>
                  <a:pt x="33876" y="50089"/>
                </a:cubicBezTo>
                <a:cubicBezTo>
                  <a:pt x="36069" y="47642"/>
                  <a:pt x="37198" y="44236"/>
                  <a:pt x="37198" y="39903"/>
                </a:cubicBezTo>
                <a:lnTo>
                  <a:pt x="37198" y="33554"/>
                </a:lnTo>
                <a:lnTo>
                  <a:pt x="36135" y="33289"/>
                </a:lnTo>
                <a:cubicBezTo>
                  <a:pt x="35139" y="34083"/>
                  <a:pt x="33910" y="34744"/>
                  <a:pt x="32415" y="35273"/>
                </a:cubicBezTo>
                <a:cubicBezTo>
                  <a:pt x="30887" y="35736"/>
                  <a:pt x="28695" y="36199"/>
                  <a:pt x="25772" y="36729"/>
                </a:cubicBezTo>
                <a:cubicBezTo>
                  <a:pt x="22384" y="37258"/>
                  <a:pt x="19959" y="38250"/>
                  <a:pt x="18465" y="39639"/>
                </a:cubicBezTo>
                <a:cubicBezTo>
                  <a:pt x="16937" y="41061"/>
                  <a:pt x="16206" y="43012"/>
                  <a:pt x="16206" y="45459"/>
                </a:cubicBezTo>
                <a:cubicBezTo>
                  <a:pt x="16206" y="48204"/>
                  <a:pt x="17003" y="50288"/>
                  <a:pt x="18597" y="51677"/>
                </a:cubicBezTo>
                <a:cubicBezTo>
                  <a:pt x="20192" y="52999"/>
                  <a:pt x="22384" y="53661"/>
                  <a:pt x="25240" y="5366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98" name="Freeform: Shape 17597">
            <a:extLst>
              <a:ext uri="{FF2B5EF4-FFF2-40B4-BE49-F238E27FC236}">
                <a16:creationId xmlns:a16="http://schemas.microsoft.com/office/drawing/2014/main" id="{2C11295F-4907-0EBD-5E97-DE06C5973561}"/>
              </a:ext>
            </a:extLst>
          </p:cNvPr>
          <p:cNvSpPr/>
          <p:nvPr/>
        </p:nvSpPr>
        <p:spPr>
          <a:xfrm>
            <a:off x="4191799" y="4781598"/>
            <a:ext cx="39592" cy="63099"/>
          </a:xfrm>
          <a:custGeom>
            <a:avLst/>
            <a:gdLst>
              <a:gd name="connsiteX0" fmla="*/ 536 w 39592"/>
              <a:gd name="connsiteY0" fmla="*/ 63714 h 63099"/>
              <a:gd name="connsiteX1" fmla="*/ 536 w 39592"/>
              <a:gd name="connsiteY1" fmla="*/ 1277 h 63099"/>
              <a:gd name="connsiteX2" fmla="*/ 15815 w 39592"/>
              <a:gd name="connsiteY2" fmla="*/ 1277 h 63099"/>
              <a:gd name="connsiteX3" fmla="*/ 15815 w 39592"/>
              <a:gd name="connsiteY3" fmla="*/ 10537 h 63099"/>
              <a:gd name="connsiteX4" fmla="*/ 17011 w 39592"/>
              <a:gd name="connsiteY4" fmla="*/ 10801 h 63099"/>
              <a:gd name="connsiteX5" fmla="*/ 22990 w 39592"/>
              <a:gd name="connsiteY5" fmla="*/ 3129 h 63099"/>
              <a:gd name="connsiteX6" fmla="*/ 32024 w 39592"/>
              <a:gd name="connsiteY6" fmla="*/ 615 h 63099"/>
              <a:gd name="connsiteX7" fmla="*/ 40129 w 39592"/>
              <a:gd name="connsiteY7" fmla="*/ 2467 h 63099"/>
              <a:gd name="connsiteX8" fmla="*/ 37471 w 39592"/>
              <a:gd name="connsiteY8" fmla="*/ 15960 h 63099"/>
              <a:gd name="connsiteX9" fmla="*/ 36276 w 39592"/>
              <a:gd name="connsiteY9" fmla="*/ 16225 h 63099"/>
              <a:gd name="connsiteX10" fmla="*/ 33220 w 39592"/>
              <a:gd name="connsiteY10" fmla="*/ 15299 h 63099"/>
              <a:gd name="connsiteX11" fmla="*/ 29898 w 39592"/>
              <a:gd name="connsiteY11" fmla="*/ 15034 h 63099"/>
              <a:gd name="connsiteX12" fmla="*/ 19801 w 39592"/>
              <a:gd name="connsiteY12" fmla="*/ 19664 h 63099"/>
              <a:gd name="connsiteX13" fmla="*/ 16347 w 39592"/>
              <a:gd name="connsiteY13" fmla="*/ 34480 h 63099"/>
              <a:gd name="connsiteX14" fmla="*/ 16347 w 39592"/>
              <a:gd name="connsiteY14" fmla="*/ 63714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536" y="63714"/>
                </a:moveTo>
                <a:lnTo>
                  <a:pt x="536" y="1277"/>
                </a:lnTo>
                <a:lnTo>
                  <a:pt x="15815" y="1277"/>
                </a:lnTo>
                <a:lnTo>
                  <a:pt x="15815" y="10537"/>
                </a:lnTo>
                <a:lnTo>
                  <a:pt x="17011" y="10801"/>
                </a:lnTo>
                <a:cubicBezTo>
                  <a:pt x="18505" y="7296"/>
                  <a:pt x="20498" y="4716"/>
                  <a:pt x="22990" y="3129"/>
                </a:cubicBezTo>
                <a:cubicBezTo>
                  <a:pt x="25448" y="1475"/>
                  <a:pt x="28470" y="615"/>
                  <a:pt x="32024" y="615"/>
                </a:cubicBezTo>
                <a:cubicBezTo>
                  <a:pt x="35545" y="615"/>
                  <a:pt x="38269" y="1244"/>
                  <a:pt x="40129" y="2467"/>
                </a:cubicBezTo>
                <a:lnTo>
                  <a:pt x="37471" y="15960"/>
                </a:lnTo>
                <a:lnTo>
                  <a:pt x="36276" y="16225"/>
                </a:lnTo>
                <a:cubicBezTo>
                  <a:pt x="35213" y="15795"/>
                  <a:pt x="34183" y="15497"/>
                  <a:pt x="33220" y="15299"/>
                </a:cubicBezTo>
                <a:cubicBezTo>
                  <a:pt x="32323" y="15133"/>
                  <a:pt x="31227" y="15034"/>
                  <a:pt x="29898" y="15034"/>
                </a:cubicBezTo>
                <a:cubicBezTo>
                  <a:pt x="25448" y="15034"/>
                  <a:pt x="22093" y="16588"/>
                  <a:pt x="19801" y="19664"/>
                </a:cubicBezTo>
                <a:cubicBezTo>
                  <a:pt x="17476" y="22773"/>
                  <a:pt x="16347" y="27700"/>
                  <a:pt x="16347" y="34480"/>
                </a:cubicBezTo>
                <a:lnTo>
                  <a:pt x="16347" y="63714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99" name="Freeform: Shape 17598">
            <a:extLst>
              <a:ext uri="{FF2B5EF4-FFF2-40B4-BE49-F238E27FC236}">
                <a16:creationId xmlns:a16="http://schemas.microsoft.com/office/drawing/2014/main" id="{A140EFA1-1113-02F8-39DF-FD40954B4A05}"/>
              </a:ext>
            </a:extLst>
          </p:cNvPr>
          <p:cNvSpPr/>
          <p:nvPr/>
        </p:nvSpPr>
        <p:spPr>
          <a:xfrm>
            <a:off x="4240998" y="4781069"/>
            <a:ext cx="91408" cy="63628"/>
          </a:xfrm>
          <a:custGeom>
            <a:avLst/>
            <a:gdLst>
              <a:gd name="connsiteX0" fmla="*/ 542 w 91408"/>
              <a:gd name="connsiteY0" fmla="*/ 64243 h 63628"/>
              <a:gd name="connsiteX1" fmla="*/ 542 w 91408"/>
              <a:gd name="connsiteY1" fmla="*/ 1806 h 63628"/>
              <a:gd name="connsiteX2" fmla="*/ 15688 w 91408"/>
              <a:gd name="connsiteY2" fmla="*/ 1806 h 63628"/>
              <a:gd name="connsiteX3" fmla="*/ 15688 w 91408"/>
              <a:gd name="connsiteY3" fmla="*/ 10140 h 63628"/>
              <a:gd name="connsiteX4" fmla="*/ 16884 w 91408"/>
              <a:gd name="connsiteY4" fmla="*/ 10404 h 63628"/>
              <a:gd name="connsiteX5" fmla="*/ 24058 w 91408"/>
              <a:gd name="connsiteY5" fmla="*/ 2996 h 63628"/>
              <a:gd name="connsiteX6" fmla="*/ 34687 w 91408"/>
              <a:gd name="connsiteY6" fmla="*/ 615 h 63628"/>
              <a:gd name="connsiteX7" fmla="*/ 45980 w 91408"/>
              <a:gd name="connsiteY7" fmla="*/ 3393 h 63628"/>
              <a:gd name="connsiteX8" fmla="*/ 52358 w 91408"/>
              <a:gd name="connsiteY8" fmla="*/ 11595 h 63628"/>
              <a:gd name="connsiteX9" fmla="*/ 53554 w 91408"/>
              <a:gd name="connsiteY9" fmla="*/ 11595 h 63628"/>
              <a:gd name="connsiteX10" fmla="*/ 60994 w 91408"/>
              <a:gd name="connsiteY10" fmla="*/ 3261 h 63628"/>
              <a:gd name="connsiteX11" fmla="*/ 72420 w 91408"/>
              <a:gd name="connsiteY11" fmla="*/ 615 h 63628"/>
              <a:gd name="connsiteX12" fmla="*/ 91951 w 91408"/>
              <a:gd name="connsiteY12" fmla="*/ 22177 h 63628"/>
              <a:gd name="connsiteX13" fmla="*/ 91951 w 91408"/>
              <a:gd name="connsiteY13" fmla="*/ 64243 h 63628"/>
              <a:gd name="connsiteX14" fmla="*/ 76273 w 91408"/>
              <a:gd name="connsiteY14" fmla="*/ 64243 h 63628"/>
              <a:gd name="connsiteX15" fmla="*/ 76273 w 91408"/>
              <a:gd name="connsiteY15" fmla="*/ 24162 h 63628"/>
              <a:gd name="connsiteX16" fmla="*/ 74014 w 91408"/>
              <a:gd name="connsiteY16" fmla="*/ 16357 h 63628"/>
              <a:gd name="connsiteX17" fmla="*/ 67105 w 91408"/>
              <a:gd name="connsiteY17" fmla="*/ 13844 h 63628"/>
              <a:gd name="connsiteX18" fmla="*/ 54085 w 91408"/>
              <a:gd name="connsiteY18" fmla="*/ 31040 h 63628"/>
              <a:gd name="connsiteX19" fmla="*/ 54085 w 91408"/>
              <a:gd name="connsiteY19" fmla="*/ 64243 h 63628"/>
              <a:gd name="connsiteX20" fmla="*/ 38407 w 91408"/>
              <a:gd name="connsiteY20" fmla="*/ 64243 h 63628"/>
              <a:gd name="connsiteX21" fmla="*/ 38407 w 91408"/>
              <a:gd name="connsiteY21" fmla="*/ 24162 h 63628"/>
              <a:gd name="connsiteX22" fmla="*/ 36149 w 91408"/>
              <a:gd name="connsiteY22" fmla="*/ 16357 h 63628"/>
              <a:gd name="connsiteX23" fmla="*/ 29240 w 91408"/>
              <a:gd name="connsiteY23" fmla="*/ 13844 h 63628"/>
              <a:gd name="connsiteX24" fmla="*/ 19674 w 91408"/>
              <a:gd name="connsiteY24" fmla="*/ 17944 h 63628"/>
              <a:gd name="connsiteX25" fmla="*/ 16352 w 91408"/>
              <a:gd name="connsiteY25" fmla="*/ 30776 h 63628"/>
              <a:gd name="connsiteX26" fmla="*/ 16352 w 91408"/>
              <a:gd name="connsiteY26" fmla="*/ 64243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1408" h="63628">
                <a:moveTo>
                  <a:pt x="542" y="64243"/>
                </a:moveTo>
                <a:lnTo>
                  <a:pt x="542" y="1806"/>
                </a:lnTo>
                <a:lnTo>
                  <a:pt x="15688" y="1806"/>
                </a:lnTo>
                <a:lnTo>
                  <a:pt x="15688" y="10140"/>
                </a:lnTo>
                <a:lnTo>
                  <a:pt x="16884" y="10404"/>
                </a:lnTo>
                <a:cubicBezTo>
                  <a:pt x="18910" y="7064"/>
                  <a:pt x="21301" y="4584"/>
                  <a:pt x="24058" y="2996"/>
                </a:cubicBezTo>
                <a:cubicBezTo>
                  <a:pt x="26782" y="1409"/>
                  <a:pt x="30336" y="615"/>
                  <a:pt x="34687" y="615"/>
                </a:cubicBezTo>
                <a:cubicBezTo>
                  <a:pt x="39371" y="615"/>
                  <a:pt x="43124" y="1541"/>
                  <a:pt x="45980" y="3393"/>
                </a:cubicBezTo>
                <a:cubicBezTo>
                  <a:pt x="48903" y="5245"/>
                  <a:pt x="51029" y="7990"/>
                  <a:pt x="52358" y="11595"/>
                </a:cubicBezTo>
                <a:lnTo>
                  <a:pt x="53554" y="11595"/>
                </a:lnTo>
                <a:cubicBezTo>
                  <a:pt x="55480" y="7825"/>
                  <a:pt x="57971" y="5047"/>
                  <a:pt x="60994" y="3261"/>
                </a:cubicBezTo>
                <a:cubicBezTo>
                  <a:pt x="64083" y="1508"/>
                  <a:pt x="67903" y="615"/>
                  <a:pt x="72420" y="615"/>
                </a:cubicBezTo>
                <a:cubicBezTo>
                  <a:pt x="85441" y="615"/>
                  <a:pt x="91951" y="7825"/>
                  <a:pt x="91951" y="22177"/>
                </a:cubicBezTo>
                <a:lnTo>
                  <a:pt x="91951" y="64243"/>
                </a:lnTo>
                <a:lnTo>
                  <a:pt x="76273" y="64243"/>
                </a:lnTo>
                <a:lnTo>
                  <a:pt x="76273" y="24162"/>
                </a:lnTo>
                <a:cubicBezTo>
                  <a:pt x="76273" y="20557"/>
                  <a:pt x="75509" y="17944"/>
                  <a:pt x="74014" y="16357"/>
                </a:cubicBezTo>
                <a:cubicBezTo>
                  <a:pt x="72586" y="14703"/>
                  <a:pt x="70294" y="13844"/>
                  <a:pt x="67105" y="13844"/>
                </a:cubicBezTo>
                <a:cubicBezTo>
                  <a:pt x="58403" y="13844"/>
                  <a:pt x="54085" y="19598"/>
                  <a:pt x="54085" y="31040"/>
                </a:cubicBezTo>
                <a:lnTo>
                  <a:pt x="54085" y="64243"/>
                </a:lnTo>
                <a:lnTo>
                  <a:pt x="38407" y="64243"/>
                </a:lnTo>
                <a:lnTo>
                  <a:pt x="38407" y="24162"/>
                </a:lnTo>
                <a:cubicBezTo>
                  <a:pt x="38407" y="20557"/>
                  <a:pt x="37643" y="17944"/>
                  <a:pt x="36149" y="16357"/>
                </a:cubicBezTo>
                <a:cubicBezTo>
                  <a:pt x="34720" y="14703"/>
                  <a:pt x="32429" y="13844"/>
                  <a:pt x="29240" y="13844"/>
                </a:cubicBezTo>
                <a:cubicBezTo>
                  <a:pt x="25154" y="13844"/>
                  <a:pt x="21966" y="15233"/>
                  <a:pt x="19674" y="17944"/>
                </a:cubicBezTo>
                <a:cubicBezTo>
                  <a:pt x="17448" y="20590"/>
                  <a:pt x="16352" y="24889"/>
                  <a:pt x="16352" y="30776"/>
                </a:cubicBezTo>
                <a:lnTo>
                  <a:pt x="16352" y="64243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00" name="Freeform: Shape 17599">
            <a:extLst>
              <a:ext uri="{FF2B5EF4-FFF2-40B4-BE49-F238E27FC236}">
                <a16:creationId xmlns:a16="http://schemas.microsoft.com/office/drawing/2014/main" id="{5CAF5FA1-0FD9-7964-C405-D578E864B7C2}"/>
              </a:ext>
            </a:extLst>
          </p:cNvPr>
          <p:cNvSpPr/>
          <p:nvPr/>
        </p:nvSpPr>
        <p:spPr>
          <a:xfrm>
            <a:off x="4346070" y="4781069"/>
            <a:ext cx="57927" cy="64818"/>
          </a:xfrm>
          <a:custGeom>
            <a:avLst/>
            <a:gdLst>
              <a:gd name="connsiteX0" fmla="*/ 57021 w 57927"/>
              <a:gd name="connsiteY0" fmla="*/ 36596 h 64818"/>
              <a:gd name="connsiteX1" fmla="*/ 16631 w 57927"/>
              <a:gd name="connsiteY1" fmla="*/ 36596 h 64818"/>
              <a:gd name="connsiteX2" fmla="*/ 21281 w 57927"/>
              <a:gd name="connsiteY2" fmla="*/ 48370 h 64818"/>
              <a:gd name="connsiteX3" fmla="*/ 32176 w 57927"/>
              <a:gd name="connsiteY3" fmla="*/ 52073 h 64818"/>
              <a:gd name="connsiteX4" fmla="*/ 40944 w 57927"/>
              <a:gd name="connsiteY4" fmla="*/ 50089 h 64818"/>
              <a:gd name="connsiteX5" fmla="*/ 46392 w 57927"/>
              <a:gd name="connsiteY5" fmla="*/ 44004 h 64818"/>
              <a:gd name="connsiteX6" fmla="*/ 47588 w 57927"/>
              <a:gd name="connsiteY6" fmla="*/ 44004 h 64818"/>
              <a:gd name="connsiteX7" fmla="*/ 57951 w 57927"/>
              <a:gd name="connsiteY7" fmla="*/ 50751 h 64818"/>
              <a:gd name="connsiteX8" fmla="*/ 48650 w 57927"/>
              <a:gd name="connsiteY8" fmla="*/ 61333 h 64818"/>
              <a:gd name="connsiteX9" fmla="*/ 32176 w 57927"/>
              <a:gd name="connsiteY9" fmla="*/ 65434 h 64818"/>
              <a:gd name="connsiteX10" fmla="*/ 15302 w 57927"/>
              <a:gd name="connsiteY10" fmla="*/ 61730 h 64818"/>
              <a:gd name="connsiteX11" fmla="*/ 4408 w 57927"/>
              <a:gd name="connsiteY11" fmla="*/ 50751 h 64818"/>
              <a:gd name="connsiteX12" fmla="*/ 555 w 57927"/>
              <a:gd name="connsiteY12" fmla="*/ 33025 h 64818"/>
              <a:gd name="connsiteX13" fmla="*/ 4540 w 57927"/>
              <a:gd name="connsiteY13" fmla="*/ 15166 h 64818"/>
              <a:gd name="connsiteX14" fmla="*/ 15568 w 57927"/>
              <a:gd name="connsiteY14" fmla="*/ 4187 h 64818"/>
              <a:gd name="connsiteX15" fmla="*/ 30980 w 57927"/>
              <a:gd name="connsiteY15" fmla="*/ 615 h 64818"/>
              <a:gd name="connsiteX16" fmla="*/ 51440 w 57927"/>
              <a:gd name="connsiteY16" fmla="*/ 7626 h 64818"/>
              <a:gd name="connsiteX17" fmla="*/ 58482 w 57927"/>
              <a:gd name="connsiteY17" fmla="*/ 28262 h 64818"/>
              <a:gd name="connsiteX18" fmla="*/ 58216 w 57927"/>
              <a:gd name="connsiteY18" fmla="*/ 35803 h 64818"/>
              <a:gd name="connsiteX19" fmla="*/ 43469 w 57927"/>
              <a:gd name="connsiteY19" fmla="*/ 26410 h 64818"/>
              <a:gd name="connsiteX20" fmla="*/ 40014 w 57927"/>
              <a:gd name="connsiteY20" fmla="*/ 16092 h 64818"/>
              <a:gd name="connsiteX21" fmla="*/ 30980 w 57927"/>
              <a:gd name="connsiteY21" fmla="*/ 12785 h 64818"/>
              <a:gd name="connsiteX22" fmla="*/ 17029 w 57927"/>
              <a:gd name="connsiteY22" fmla="*/ 26410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7021" y="36596"/>
                </a:moveTo>
                <a:lnTo>
                  <a:pt x="16631" y="36596"/>
                </a:lnTo>
                <a:cubicBezTo>
                  <a:pt x="17063" y="41987"/>
                  <a:pt x="18624" y="45922"/>
                  <a:pt x="21281" y="48370"/>
                </a:cubicBezTo>
                <a:cubicBezTo>
                  <a:pt x="23938" y="50850"/>
                  <a:pt x="27559" y="52073"/>
                  <a:pt x="32176" y="52073"/>
                </a:cubicBezTo>
                <a:cubicBezTo>
                  <a:pt x="35796" y="52073"/>
                  <a:pt x="38719" y="51412"/>
                  <a:pt x="40944" y="50089"/>
                </a:cubicBezTo>
                <a:cubicBezTo>
                  <a:pt x="43137" y="48766"/>
                  <a:pt x="44964" y="46749"/>
                  <a:pt x="46392" y="44004"/>
                </a:cubicBezTo>
                <a:lnTo>
                  <a:pt x="47588" y="44004"/>
                </a:lnTo>
                <a:lnTo>
                  <a:pt x="57951" y="50751"/>
                </a:lnTo>
                <a:cubicBezTo>
                  <a:pt x="55891" y="55083"/>
                  <a:pt x="52802" y="58621"/>
                  <a:pt x="48650" y="61333"/>
                </a:cubicBezTo>
                <a:cubicBezTo>
                  <a:pt x="44565" y="64078"/>
                  <a:pt x="39084" y="65434"/>
                  <a:pt x="32176" y="65434"/>
                </a:cubicBezTo>
                <a:cubicBezTo>
                  <a:pt x="25699" y="65434"/>
                  <a:pt x="20085" y="64210"/>
                  <a:pt x="15302" y="61730"/>
                </a:cubicBezTo>
                <a:cubicBezTo>
                  <a:pt x="10586" y="59283"/>
                  <a:pt x="6965" y="55612"/>
                  <a:pt x="4408" y="50751"/>
                </a:cubicBezTo>
                <a:cubicBezTo>
                  <a:pt x="1817" y="45922"/>
                  <a:pt x="555" y="40003"/>
                  <a:pt x="555" y="33025"/>
                </a:cubicBezTo>
                <a:cubicBezTo>
                  <a:pt x="555" y="25981"/>
                  <a:pt x="1883" y="20028"/>
                  <a:pt x="4540" y="15166"/>
                </a:cubicBezTo>
                <a:cubicBezTo>
                  <a:pt x="7264" y="10239"/>
                  <a:pt x="10951" y="6568"/>
                  <a:pt x="15568" y="4187"/>
                </a:cubicBezTo>
                <a:cubicBezTo>
                  <a:pt x="20152" y="1806"/>
                  <a:pt x="25300" y="615"/>
                  <a:pt x="30980" y="615"/>
                </a:cubicBezTo>
                <a:cubicBezTo>
                  <a:pt x="39915" y="615"/>
                  <a:pt x="46724" y="2963"/>
                  <a:pt x="51440" y="7626"/>
                </a:cubicBezTo>
                <a:cubicBezTo>
                  <a:pt x="56124" y="12322"/>
                  <a:pt x="58482" y="19201"/>
                  <a:pt x="58482" y="28262"/>
                </a:cubicBezTo>
                <a:cubicBezTo>
                  <a:pt x="58482" y="31536"/>
                  <a:pt x="58383" y="34050"/>
                  <a:pt x="58216" y="35803"/>
                </a:cubicBezTo>
                <a:close/>
                <a:moveTo>
                  <a:pt x="43469" y="26410"/>
                </a:moveTo>
                <a:cubicBezTo>
                  <a:pt x="43270" y="21648"/>
                  <a:pt x="42140" y="18209"/>
                  <a:pt x="40014" y="16092"/>
                </a:cubicBezTo>
                <a:cubicBezTo>
                  <a:pt x="37955" y="13910"/>
                  <a:pt x="34966" y="12785"/>
                  <a:pt x="30980" y="12785"/>
                </a:cubicBezTo>
                <a:cubicBezTo>
                  <a:pt x="23075" y="12785"/>
                  <a:pt x="18424" y="17349"/>
                  <a:pt x="17029" y="26410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01" name="Freeform: Shape 17600">
            <a:extLst>
              <a:ext uri="{FF2B5EF4-FFF2-40B4-BE49-F238E27FC236}">
                <a16:creationId xmlns:a16="http://schemas.microsoft.com/office/drawing/2014/main" id="{192F3512-7A95-86A5-F003-AE1D62C8B152}"/>
              </a:ext>
            </a:extLst>
          </p:cNvPr>
          <p:cNvSpPr/>
          <p:nvPr/>
        </p:nvSpPr>
        <p:spPr>
          <a:xfrm>
            <a:off x="4417728" y="4781598"/>
            <a:ext cx="39592" cy="63099"/>
          </a:xfrm>
          <a:custGeom>
            <a:avLst/>
            <a:gdLst>
              <a:gd name="connsiteX0" fmla="*/ 563 w 39592"/>
              <a:gd name="connsiteY0" fmla="*/ 63714 h 63099"/>
              <a:gd name="connsiteX1" fmla="*/ 563 w 39592"/>
              <a:gd name="connsiteY1" fmla="*/ 1277 h 63099"/>
              <a:gd name="connsiteX2" fmla="*/ 15842 w 39592"/>
              <a:gd name="connsiteY2" fmla="*/ 1277 h 63099"/>
              <a:gd name="connsiteX3" fmla="*/ 15842 w 39592"/>
              <a:gd name="connsiteY3" fmla="*/ 10537 h 63099"/>
              <a:gd name="connsiteX4" fmla="*/ 17037 w 39592"/>
              <a:gd name="connsiteY4" fmla="*/ 10801 h 63099"/>
              <a:gd name="connsiteX5" fmla="*/ 23016 w 39592"/>
              <a:gd name="connsiteY5" fmla="*/ 3129 h 63099"/>
              <a:gd name="connsiteX6" fmla="*/ 32051 w 39592"/>
              <a:gd name="connsiteY6" fmla="*/ 615 h 63099"/>
              <a:gd name="connsiteX7" fmla="*/ 40155 w 39592"/>
              <a:gd name="connsiteY7" fmla="*/ 2467 h 63099"/>
              <a:gd name="connsiteX8" fmla="*/ 37498 w 39592"/>
              <a:gd name="connsiteY8" fmla="*/ 15960 h 63099"/>
              <a:gd name="connsiteX9" fmla="*/ 36302 w 39592"/>
              <a:gd name="connsiteY9" fmla="*/ 16225 h 63099"/>
              <a:gd name="connsiteX10" fmla="*/ 33246 w 39592"/>
              <a:gd name="connsiteY10" fmla="*/ 15299 h 63099"/>
              <a:gd name="connsiteX11" fmla="*/ 29925 w 39592"/>
              <a:gd name="connsiteY11" fmla="*/ 15034 h 63099"/>
              <a:gd name="connsiteX12" fmla="*/ 19827 w 39592"/>
              <a:gd name="connsiteY12" fmla="*/ 19664 h 63099"/>
              <a:gd name="connsiteX13" fmla="*/ 16373 w 39592"/>
              <a:gd name="connsiteY13" fmla="*/ 34480 h 63099"/>
              <a:gd name="connsiteX14" fmla="*/ 16373 w 39592"/>
              <a:gd name="connsiteY14" fmla="*/ 63714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563" y="63714"/>
                </a:moveTo>
                <a:lnTo>
                  <a:pt x="563" y="1277"/>
                </a:lnTo>
                <a:lnTo>
                  <a:pt x="15842" y="1277"/>
                </a:lnTo>
                <a:lnTo>
                  <a:pt x="15842" y="10537"/>
                </a:lnTo>
                <a:lnTo>
                  <a:pt x="17037" y="10801"/>
                </a:lnTo>
                <a:cubicBezTo>
                  <a:pt x="18532" y="7296"/>
                  <a:pt x="20525" y="4716"/>
                  <a:pt x="23016" y="3129"/>
                </a:cubicBezTo>
                <a:cubicBezTo>
                  <a:pt x="25474" y="1475"/>
                  <a:pt x="28497" y="615"/>
                  <a:pt x="32051" y="615"/>
                </a:cubicBezTo>
                <a:cubicBezTo>
                  <a:pt x="35572" y="615"/>
                  <a:pt x="38295" y="1244"/>
                  <a:pt x="40155" y="2467"/>
                </a:cubicBezTo>
                <a:lnTo>
                  <a:pt x="37498" y="15960"/>
                </a:lnTo>
                <a:lnTo>
                  <a:pt x="36302" y="16225"/>
                </a:lnTo>
                <a:cubicBezTo>
                  <a:pt x="35239" y="15795"/>
                  <a:pt x="34210" y="15497"/>
                  <a:pt x="33246" y="15299"/>
                </a:cubicBezTo>
                <a:cubicBezTo>
                  <a:pt x="32350" y="15133"/>
                  <a:pt x="31254" y="15034"/>
                  <a:pt x="29925" y="15034"/>
                </a:cubicBezTo>
                <a:cubicBezTo>
                  <a:pt x="25474" y="15034"/>
                  <a:pt x="22119" y="16588"/>
                  <a:pt x="19827" y="19664"/>
                </a:cubicBezTo>
                <a:cubicBezTo>
                  <a:pt x="17502" y="22773"/>
                  <a:pt x="16373" y="27700"/>
                  <a:pt x="16373" y="34480"/>
                </a:cubicBezTo>
                <a:lnTo>
                  <a:pt x="16373" y="63714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02" name="Freeform: Shape 17601">
            <a:extLst>
              <a:ext uri="{FF2B5EF4-FFF2-40B4-BE49-F238E27FC236}">
                <a16:creationId xmlns:a16="http://schemas.microsoft.com/office/drawing/2014/main" id="{84C16B4C-2AE3-1C7C-FC4C-D0B003580768}"/>
              </a:ext>
            </a:extLst>
          </p:cNvPr>
          <p:cNvSpPr/>
          <p:nvPr/>
        </p:nvSpPr>
        <p:spPr>
          <a:xfrm>
            <a:off x="3674239" y="4942273"/>
            <a:ext cx="60186" cy="64818"/>
          </a:xfrm>
          <a:custGeom>
            <a:avLst/>
            <a:gdLst>
              <a:gd name="connsiteX0" fmla="*/ 20139 w 60186"/>
              <a:gd name="connsiteY0" fmla="*/ 65453 h 64818"/>
              <a:gd name="connsiteX1" fmla="*/ 9643 w 60186"/>
              <a:gd name="connsiteY1" fmla="*/ 63337 h 64818"/>
              <a:gd name="connsiteX2" fmla="*/ 2867 w 60186"/>
              <a:gd name="connsiteY2" fmla="*/ 56855 h 64818"/>
              <a:gd name="connsiteX3" fmla="*/ 476 w 60186"/>
              <a:gd name="connsiteY3" fmla="*/ 46537 h 64818"/>
              <a:gd name="connsiteX4" fmla="*/ 2867 w 60186"/>
              <a:gd name="connsiteY4" fmla="*/ 37277 h 64818"/>
              <a:gd name="connsiteX5" fmla="*/ 10174 w 60186"/>
              <a:gd name="connsiteY5" fmla="*/ 31059 h 64818"/>
              <a:gd name="connsiteX6" fmla="*/ 23328 w 60186"/>
              <a:gd name="connsiteY6" fmla="*/ 27223 h 64818"/>
              <a:gd name="connsiteX7" fmla="*/ 31964 w 60186"/>
              <a:gd name="connsiteY7" fmla="*/ 25371 h 64818"/>
              <a:gd name="connsiteX8" fmla="*/ 35817 w 60186"/>
              <a:gd name="connsiteY8" fmla="*/ 22858 h 64818"/>
              <a:gd name="connsiteX9" fmla="*/ 36880 w 60186"/>
              <a:gd name="connsiteY9" fmla="*/ 19418 h 64818"/>
              <a:gd name="connsiteX10" fmla="*/ 34754 w 60186"/>
              <a:gd name="connsiteY10" fmla="*/ 14789 h 64818"/>
              <a:gd name="connsiteX11" fmla="*/ 27845 w 60186"/>
              <a:gd name="connsiteY11" fmla="*/ 13201 h 64818"/>
              <a:gd name="connsiteX12" fmla="*/ 17748 w 60186"/>
              <a:gd name="connsiteY12" fmla="*/ 15582 h 64818"/>
              <a:gd name="connsiteX13" fmla="*/ 9643 w 60186"/>
              <a:gd name="connsiteY13" fmla="*/ 21667 h 64818"/>
              <a:gd name="connsiteX14" fmla="*/ 8447 w 60186"/>
              <a:gd name="connsiteY14" fmla="*/ 21667 h 64818"/>
              <a:gd name="connsiteX15" fmla="*/ 1937 w 60186"/>
              <a:gd name="connsiteY15" fmla="*/ 11746 h 64818"/>
              <a:gd name="connsiteX16" fmla="*/ 13496 w 60186"/>
              <a:gd name="connsiteY16" fmla="*/ 3544 h 64818"/>
              <a:gd name="connsiteX17" fmla="*/ 28642 w 60186"/>
              <a:gd name="connsiteY17" fmla="*/ 634 h 64818"/>
              <a:gd name="connsiteX18" fmla="*/ 46579 w 60186"/>
              <a:gd name="connsiteY18" fmla="*/ 5926 h 64818"/>
              <a:gd name="connsiteX19" fmla="*/ 52159 w 60186"/>
              <a:gd name="connsiteY19" fmla="*/ 20874 h 64818"/>
              <a:gd name="connsiteX20" fmla="*/ 52159 w 60186"/>
              <a:gd name="connsiteY20" fmla="*/ 47992 h 64818"/>
              <a:gd name="connsiteX21" fmla="*/ 55879 w 60186"/>
              <a:gd name="connsiteY21" fmla="*/ 52092 h 64818"/>
              <a:gd name="connsiteX22" fmla="*/ 58669 w 60186"/>
              <a:gd name="connsiteY22" fmla="*/ 51696 h 64818"/>
              <a:gd name="connsiteX23" fmla="*/ 59466 w 60186"/>
              <a:gd name="connsiteY23" fmla="*/ 51828 h 64818"/>
              <a:gd name="connsiteX24" fmla="*/ 60662 w 60186"/>
              <a:gd name="connsiteY24" fmla="*/ 62807 h 64818"/>
              <a:gd name="connsiteX25" fmla="*/ 56942 w 60186"/>
              <a:gd name="connsiteY25" fmla="*/ 64130 h 64818"/>
              <a:gd name="connsiteX26" fmla="*/ 51893 w 60186"/>
              <a:gd name="connsiteY26" fmla="*/ 64659 h 64818"/>
              <a:gd name="connsiteX27" fmla="*/ 42991 w 60186"/>
              <a:gd name="connsiteY27" fmla="*/ 62543 h 64818"/>
              <a:gd name="connsiteX28" fmla="*/ 38474 w 60186"/>
              <a:gd name="connsiteY28" fmla="*/ 55796 h 64818"/>
              <a:gd name="connsiteX29" fmla="*/ 37278 w 60186"/>
              <a:gd name="connsiteY29" fmla="*/ 55664 h 64818"/>
              <a:gd name="connsiteX30" fmla="*/ 20139 w 60186"/>
              <a:gd name="connsiteY30" fmla="*/ 65453 h 64818"/>
              <a:gd name="connsiteX31" fmla="*/ 25188 w 60186"/>
              <a:gd name="connsiteY31" fmla="*/ 53680 h 64818"/>
              <a:gd name="connsiteX32" fmla="*/ 33824 w 60186"/>
              <a:gd name="connsiteY32" fmla="*/ 50108 h 64818"/>
              <a:gd name="connsiteX33" fmla="*/ 37145 w 60186"/>
              <a:gd name="connsiteY33" fmla="*/ 39922 h 64818"/>
              <a:gd name="connsiteX34" fmla="*/ 37145 w 60186"/>
              <a:gd name="connsiteY34" fmla="*/ 33573 h 64818"/>
              <a:gd name="connsiteX35" fmla="*/ 36083 w 60186"/>
              <a:gd name="connsiteY35" fmla="*/ 33308 h 64818"/>
              <a:gd name="connsiteX36" fmla="*/ 32362 w 60186"/>
              <a:gd name="connsiteY36" fmla="*/ 35292 h 64818"/>
              <a:gd name="connsiteX37" fmla="*/ 25719 w 60186"/>
              <a:gd name="connsiteY37" fmla="*/ 36748 h 64818"/>
              <a:gd name="connsiteX38" fmla="*/ 18412 w 60186"/>
              <a:gd name="connsiteY38" fmla="*/ 39658 h 64818"/>
              <a:gd name="connsiteX39" fmla="*/ 16153 w 60186"/>
              <a:gd name="connsiteY39" fmla="*/ 45478 h 64818"/>
              <a:gd name="connsiteX40" fmla="*/ 18545 w 60186"/>
              <a:gd name="connsiteY40" fmla="*/ 51696 h 64818"/>
              <a:gd name="connsiteX41" fmla="*/ 25188 w 60186"/>
              <a:gd name="connsiteY41" fmla="*/ 53680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20139" y="65453"/>
                </a:moveTo>
                <a:cubicBezTo>
                  <a:pt x="16153" y="65453"/>
                  <a:pt x="12632" y="64726"/>
                  <a:pt x="9643" y="63337"/>
                </a:cubicBezTo>
                <a:cubicBezTo>
                  <a:pt x="6720" y="61848"/>
                  <a:pt x="4461" y="59699"/>
                  <a:pt x="2867" y="56855"/>
                </a:cubicBezTo>
                <a:cubicBezTo>
                  <a:pt x="1273" y="53944"/>
                  <a:pt x="476" y="50505"/>
                  <a:pt x="476" y="46537"/>
                </a:cubicBezTo>
                <a:cubicBezTo>
                  <a:pt x="476" y="42833"/>
                  <a:pt x="1273" y="39757"/>
                  <a:pt x="2867" y="37277"/>
                </a:cubicBezTo>
                <a:cubicBezTo>
                  <a:pt x="4461" y="34730"/>
                  <a:pt x="6886" y="32647"/>
                  <a:pt x="10174" y="31059"/>
                </a:cubicBezTo>
                <a:cubicBezTo>
                  <a:pt x="13529" y="29406"/>
                  <a:pt x="17914" y="28116"/>
                  <a:pt x="23328" y="27223"/>
                </a:cubicBezTo>
                <a:cubicBezTo>
                  <a:pt x="27114" y="26694"/>
                  <a:pt x="30004" y="26099"/>
                  <a:pt x="31964" y="25371"/>
                </a:cubicBezTo>
                <a:cubicBezTo>
                  <a:pt x="33890" y="24578"/>
                  <a:pt x="35186" y="23751"/>
                  <a:pt x="35817" y="22858"/>
                </a:cubicBezTo>
                <a:cubicBezTo>
                  <a:pt x="36514" y="21998"/>
                  <a:pt x="36880" y="20841"/>
                  <a:pt x="36880" y="19418"/>
                </a:cubicBezTo>
                <a:cubicBezTo>
                  <a:pt x="36880" y="17401"/>
                  <a:pt x="36149" y="15847"/>
                  <a:pt x="34754" y="14789"/>
                </a:cubicBezTo>
                <a:cubicBezTo>
                  <a:pt x="33326" y="13730"/>
                  <a:pt x="31034" y="13201"/>
                  <a:pt x="27845" y="13201"/>
                </a:cubicBezTo>
                <a:cubicBezTo>
                  <a:pt x="24291" y="13201"/>
                  <a:pt x="20936" y="13995"/>
                  <a:pt x="17748" y="15582"/>
                </a:cubicBezTo>
                <a:cubicBezTo>
                  <a:pt x="14625" y="17104"/>
                  <a:pt x="11935" y="19121"/>
                  <a:pt x="9643" y="21667"/>
                </a:cubicBezTo>
                <a:lnTo>
                  <a:pt x="8447" y="21667"/>
                </a:lnTo>
                <a:lnTo>
                  <a:pt x="1937" y="11746"/>
                </a:lnTo>
                <a:cubicBezTo>
                  <a:pt x="5126" y="8241"/>
                  <a:pt x="8979" y="5496"/>
                  <a:pt x="13496" y="3544"/>
                </a:cubicBezTo>
                <a:cubicBezTo>
                  <a:pt x="18080" y="1626"/>
                  <a:pt x="23128" y="634"/>
                  <a:pt x="28642" y="634"/>
                </a:cubicBezTo>
                <a:cubicBezTo>
                  <a:pt x="36880" y="634"/>
                  <a:pt x="42858" y="2420"/>
                  <a:pt x="46579" y="5926"/>
                </a:cubicBezTo>
                <a:cubicBezTo>
                  <a:pt x="50299" y="9365"/>
                  <a:pt x="52159" y="14359"/>
                  <a:pt x="52159" y="20874"/>
                </a:cubicBezTo>
                <a:lnTo>
                  <a:pt x="52159" y="47992"/>
                </a:lnTo>
                <a:cubicBezTo>
                  <a:pt x="52159" y="50737"/>
                  <a:pt x="53388" y="52092"/>
                  <a:pt x="55879" y="52092"/>
                </a:cubicBezTo>
                <a:cubicBezTo>
                  <a:pt x="56842" y="52092"/>
                  <a:pt x="57772" y="51960"/>
                  <a:pt x="58669" y="51696"/>
                </a:cubicBezTo>
                <a:lnTo>
                  <a:pt x="59466" y="51828"/>
                </a:lnTo>
                <a:lnTo>
                  <a:pt x="60662" y="62807"/>
                </a:lnTo>
                <a:cubicBezTo>
                  <a:pt x="59765" y="63337"/>
                  <a:pt x="58536" y="63800"/>
                  <a:pt x="56942" y="64130"/>
                </a:cubicBezTo>
                <a:cubicBezTo>
                  <a:pt x="55414" y="64461"/>
                  <a:pt x="53753" y="64659"/>
                  <a:pt x="51893" y="64659"/>
                </a:cubicBezTo>
                <a:cubicBezTo>
                  <a:pt x="48073" y="64659"/>
                  <a:pt x="45117" y="63965"/>
                  <a:pt x="42991" y="62543"/>
                </a:cubicBezTo>
                <a:cubicBezTo>
                  <a:pt x="40932" y="61154"/>
                  <a:pt x="39437" y="58905"/>
                  <a:pt x="38474" y="55796"/>
                </a:cubicBezTo>
                <a:lnTo>
                  <a:pt x="37278" y="55664"/>
                </a:lnTo>
                <a:cubicBezTo>
                  <a:pt x="34256" y="62212"/>
                  <a:pt x="28543" y="65453"/>
                  <a:pt x="20139" y="65453"/>
                </a:cubicBezTo>
                <a:close/>
                <a:moveTo>
                  <a:pt x="25188" y="53680"/>
                </a:moveTo>
                <a:cubicBezTo>
                  <a:pt x="28808" y="53680"/>
                  <a:pt x="31698" y="52489"/>
                  <a:pt x="33824" y="50108"/>
                </a:cubicBezTo>
                <a:cubicBezTo>
                  <a:pt x="36016" y="47661"/>
                  <a:pt x="37145" y="44255"/>
                  <a:pt x="37145" y="39922"/>
                </a:cubicBezTo>
                <a:lnTo>
                  <a:pt x="37145" y="33573"/>
                </a:lnTo>
                <a:lnTo>
                  <a:pt x="36083" y="33308"/>
                </a:lnTo>
                <a:cubicBezTo>
                  <a:pt x="35086" y="34102"/>
                  <a:pt x="33857" y="34763"/>
                  <a:pt x="32362" y="35292"/>
                </a:cubicBezTo>
                <a:cubicBezTo>
                  <a:pt x="30834" y="35755"/>
                  <a:pt x="28642" y="36218"/>
                  <a:pt x="25719" y="36748"/>
                </a:cubicBezTo>
                <a:cubicBezTo>
                  <a:pt x="22331" y="37277"/>
                  <a:pt x="19907" y="38269"/>
                  <a:pt x="18412" y="39658"/>
                </a:cubicBezTo>
                <a:cubicBezTo>
                  <a:pt x="16884" y="41080"/>
                  <a:pt x="16153" y="43031"/>
                  <a:pt x="16153" y="45478"/>
                </a:cubicBezTo>
                <a:cubicBezTo>
                  <a:pt x="16153" y="48223"/>
                  <a:pt x="16950" y="50307"/>
                  <a:pt x="18545" y="51696"/>
                </a:cubicBezTo>
                <a:cubicBezTo>
                  <a:pt x="20139" y="53019"/>
                  <a:pt x="22331" y="53680"/>
                  <a:pt x="25188" y="53680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03" name="Freeform: Shape 17602">
            <a:extLst>
              <a:ext uri="{FF2B5EF4-FFF2-40B4-BE49-F238E27FC236}">
                <a16:creationId xmlns:a16="http://schemas.microsoft.com/office/drawing/2014/main" id="{6FE5A6B0-0783-3DD1-C29F-CB5BBA5E8E4E}"/>
              </a:ext>
            </a:extLst>
          </p:cNvPr>
          <p:cNvSpPr/>
          <p:nvPr/>
        </p:nvSpPr>
        <p:spPr>
          <a:xfrm>
            <a:off x="3741182" y="4942273"/>
            <a:ext cx="57130" cy="64818"/>
          </a:xfrm>
          <a:custGeom>
            <a:avLst/>
            <a:gdLst>
              <a:gd name="connsiteX0" fmla="*/ 31440 w 57130"/>
              <a:gd name="connsiteY0" fmla="*/ 65453 h 64818"/>
              <a:gd name="connsiteX1" fmla="*/ 15364 w 57130"/>
              <a:gd name="connsiteY1" fmla="*/ 61749 h 64818"/>
              <a:gd name="connsiteX2" fmla="*/ 4336 w 57130"/>
              <a:gd name="connsiteY2" fmla="*/ 50637 h 64818"/>
              <a:gd name="connsiteX3" fmla="*/ 483 w 57130"/>
              <a:gd name="connsiteY3" fmla="*/ 33044 h 64818"/>
              <a:gd name="connsiteX4" fmla="*/ 4336 w 57130"/>
              <a:gd name="connsiteY4" fmla="*/ 15450 h 64818"/>
              <a:gd name="connsiteX5" fmla="*/ 15231 w 57130"/>
              <a:gd name="connsiteY5" fmla="*/ 4471 h 64818"/>
              <a:gd name="connsiteX6" fmla="*/ 31174 w 57130"/>
              <a:gd name="connsiteY6" fmla="*/ 634 h 64818"/>
              <a:gd name="connsiteX7" fmla="*/ 56684 w 57130"/>
              <a:gd name="connsiteY7" fmla="*/ 14921 h 64818"/>
              <a:gd name="connsiteX8" fmla="*/ 45789 w 57130"/>
              <a:gd name="connsiteY8" fmla="*/ 22593 h 64818"/>
              <a:gd name="connsiteX9" fmla="*/ 44593 w 57130"/>
              <a:gd name="connsiteY9" fmla="*/ 22593 h 64818"/>
              <a:gd name="connsiteX10" fmla="*/ 39545 w 57130"/>
              <a:gd name="connsiteY10" fmla="*/ 16111 h 64818"/>
              <a:gd name="connsiteX11" fmla="*/ 31174 w 57130"/>
              <a:gd name="connsiteY11" fmla="*/ 13863 h 64818"/>
              <a:gd name="connsiteX12" fmla="*/ 20545 w 57130"/>
              <a:gd name="connsiteY12" fmla="*/ 18625 h 64818"/>
              <a:gd name="connsiteX13" fmla="*/ 16693 w 57130"/>
              <a:gd name="connsiteY13" fmla="*/ 33044 h 64818"/>
              <a:gd name="connsiteX14" fmla="*/ 20545 w 57130"/>
              <a:gd name="connsiteY14" fmla="*/ 47463 h 64818"/>
              <a:gd name="connsiteX15" fmla="*/ 31440 w 57130"/>
              <a:gd name="connsiteY15" fmla="*/ 52092 h 64818"/>
              <a:gd name="connsiteX16" fmla="*/ 40076 w 57130"/>
              <a:gd name="connsiteY16" fmla="*/ 49447 h 64818"/>
              <a:gd name="connsiteX17" fmla="*/ 45258 w 57130"/>
              <a:gd name="connsiteY17" fmla="*/ 41510 h 64818"/>
              <a:gd name="connsiteX18" fmla="*/ 46453 w 57130"/>
              <a:gd name="connsiteY18" fmla="*/ 41378 h 64818"/>
              <a:gd name="connsiteX19" fmla="*/ 57614 w 57130"/>
              <a:gd name="connsiteY19" fmla="*/ 47463 h 64818"/>
              <a:gd name="connsiteX20" fmla="*/ 48712 w 57130"/>
              <a:gd name="connsiteY20" fmla="*/ 60426 h 64818"/>
              <a:gd name="connsiteX21" fmla="*/ 31440 w 57130"/>
              <a:gd name="connsiteY21" fmla="*/ 65453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30" h="64818">
                <a:moveTo>
                  <a:pt x="31440" y="65453"/>
                </a:moveTo>
                <a:cubicBezTo>
                  <a:pt x="25395" y="65453"/>
                  <a:pt x="20047" y="64229"/>
                  <a:pt x="15364" y="61749"/>
                </a:cubicBezTo>
                <a:cubicBezTo>
                  <a:pt x="10647" y="59203"/>
                  <a:pt x="6994" y="55499"/>
                  <a:pt x="4336" y="50637"/>
                </a:cubicBezTo>
                <a:cubicBezTo>
                  <a:pt x="1746" y="45809"/>
                  <a:pt x="483" y="39922"/>
                  <a:pt x="483" y="33044"/>
                </a:cubicBezTo>
                <a:cubicBezTo>
                  <a:pt x="483" y="26165"/>
                  <a:pt x="1746" y="20311"/>
                  <a:pt x="4336" y="15450"/>
                </a:cubicBezTo>
                <a:cubicBezTo>
                  <a:pt x="6994" y="10622"/>
                  <a:pt x="10614" y="6951"/>
                  <a:pt x="15231" y="4471"/>
                </a:cubicBezTo>
                <a:cubicBezTo>
                  <a:pt x="19914" y="1924"/>
                  <a:pt x="25229" y="634"/>
                  <a:pt x="31174" y="634"/>
                </a:cubicBezTo>
                <a:cubicBezTo>
                  <a:pt x="44461" y="634"/>
                  <a:pt x="52964" y="5397"/>
                  <a:pt x="56684" y="14921"/>
                </a:cubicBezTo>
                <a:lnTo>
                  <a:pt x="45789" y="22593"/>
                </a:lnTo>
                <a:lnTo>
                  <a:pt x="44593" y="22593"/>
                </a:lnTo>
                <a:cubicBezTo>
                  <a:pt x="43331" y="19683"/>
                  <a:pt x="41670" y="17534"/>
                  <a:pt x="39545" y="16111"/>
                </a:cubicBezTo>
                <a:cubicBezTo>
                  <a:pt x="37485" y="14623"/>
                  <a:pt x="34695" y="13863"/>
                  <a:pt x="31174" y="13863"/>
                </a:cubicBezTo>
                <a:cubicBezTo>
                  <a:pt x="26657" y="13863"/>
                  <a:pt x="23103" y="15450"/>
                  <a:pt x="20545" y="18625"/>
                </a:cubicBezTo>
                <a:cubicBezTo>
                  <a:pt x="17955" y="21733"/>
                  <a:pt x="16693" y="26529"/>
                  <a:pt x="16693" y="33044"/>
                </a:cubicBezTo>
                <a:cubicBezTo>
                  <a:pt x="16693" y="39493"/>
                  <a:pt x="17955" y="44288"/>
                  <a:pt x="20545" y="47463"/>
                </a:cubicBezTo>
                <a:cubicBezTo>
                  <a:pt x="23203" y="50571"/>
                  <a:pt x="26823" y="52092"/>
                  <a:pt x="31440" y="52092"/>
                </a:cubicBezTo>
                <a:cubicBezTo>
                  <a:pt x="34894" y="52092"/>
                  <a:pt x="37751" y="51233"/>
                  <a:pt x="40076" y="49447"/>
                </a:cubicBezTo>
                <a:cubicBezTo>
                  <a:pt x="42468" y="47595"/>
                  <a:pt x="44195" y="44949"/>
                  <a:pt x="45258" y="41510"/>
                </a:cubicBezTo>
                <a:lnTo>
                  <a:pt x="46453" y="41378"/>
                </a:lnTo>
                <a:lnTo>
                  <a:pt x="57614" y="47463"/>
                </a:lnTo>
                <a:cubicBezTo>
                  <a:pt x="56020" y="52754"/>
                  <a:pt x="53030" y="57086"/>
                  <a:pt x="48712" y="60426"/>
                </a:cubicBezTo>
                <a:cubicBezTo>
                  <a:pt x="44461" y="63800"/>
                  <a:pt x="38681" y="65453"/>
                  <a:pt x="31440" y="6545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04" name="Freeform: Shape 17603">
            <a:extLst>
              <a:ext uri="{FF2B5EF4-FFF2-40B4-BE49-F238E27FC236}">
                <a16:creationId xmlns:a16="http://schemas.microsoft.com/office/drawing/2014/main" id="{DE1C5964-3623-8251-1779-DCCBE910732D}"/>
              </a:ext>
            </a:extLst>
          </p:cNvPr>
          <p:cNvSpPr/>
          <p:nvPr/>
        </p:nvSpPr>
        <p:spPr>
          <a:xfrm>
            <a:off x="3805857" y="4942273"/>
            <a:ext cx="57130" cy="64818"/>
          </a:xfrm>
          <a:custGeom>
            <a:avLst/>
            <a:gdLst>
              <a:gd name="connsiteX0" fmla="*/ 31448 w 57130"/>
              <a:gd name="connsiteY0" fmla="*/ 65453 h 64818"/>
              <a:gd name="connsiteX1" fmla="*/ 15371 w 57130"/>
              <a:gd name="connsiteY1" fmla="*/ 61749 h 64818"/>
              <a:gd name="connsiteX2" fmla="*/ 4344 w 57130"/>
              <a:gd name="connsiteY2" fmla="*/ 50637 h 64818"/>
              <a:gd name="connsiteX3" fmla="*/ 491 w 57130"/>
              <a:gd name="connsiteY3" fmla="*/ 33044 h 64818"/>
              <a:gd name="connsiteX4" fmla="*/ 4344 w 57130"/>
              <a:gd name="connsiteY4" fmla="*/ 15450 h 64818"/>
              <a:gd name="connsiteX5" fmla="*/ 15239 w 57130"/>
              <a:gd name="connsiteY5" fmla="*/ 4471 h 64818"/>
              <a:gd name="connsiteX6" fmla="*/ 31182 w 57130"/>
              <a:gd name="connsiteY6" fmla="*/ 634 h 64818"/>
              <a:gd name="connsiteX7" fmla="*/ 56691 w 57130"/>
              <a:gd name="connsiteY7" fmla="*/ 14921 h 64818"/>
              <a:gd name="connsiteX8" fmla="*/ 45797 w 57130"/>
              <a:gd name="connsiteY8" fmla="*/ 22593 h 64818"/>
              <a:gd name="connsiteX9" fmla="*/ 44601 w 57130"/>
              <a:gd name="connsiteY9" fmla="*/ 22593 h 64818"/>
              <a:gd name="connsiteX10" fmla="*/ 39552 w 57130"/>
              <a:gd name="connsiteY10" fmla="*/ 16111 h 64818"/>
              <a:gd name="connsiteX11" fmla="*/ 31182 w 57130"/>
              <a:gd name="connsiteY11" fmla="*/ 13863 h 64818"/>
              <a:gd name="connsiteX12" fmla="*/ 20553 w 57130"/>
              <a:gd name="connsiteY12" fmla="*/ 18625 h 64818"/>
              <a:gd name="connsiteX13" fmla="*/ 16700 w 57130"/>
              <a:gd name="connsiteY13" fmla="*/ 33044 h 64818"/>
              <a:gd name="connsiteX14" fmla="*/ 20553 w 57130"/>
              <a:gd name="connsiteY14" fmla="*/ 47463 h 64818"/>
              <a:gd name="connsiteX15" fmla="*/ 31448 w 57130"/>
              <a:gd name="connsiteY15" fmla="*/ 52092 h 64818"/>
              <a:gd name="connsiteX16" fmla="*/ 40084 w 57130"/>
              <a:gd name="connsiteY16" fmla="*/ 49447 h 64818"/>
              <a:gd name="connsiteX17" fmla="*/ 45265 w 57130"/>
              <a:gd name="connsiteY17" fmla="*/ 41510 h 64818"/>
              <a:gd name="connsiteX18" fmla="*/ 46461 w 57130"/>
              <a:gd name="connsiteY18" fmla="*/ 41378 h 64818"/>
              <a:gd name="connsiteX19" fmla="*/ 57621 w 57130"/>
              <a:gd name="connsiteY19" fmla="*/ 47463 h 64818"/>
              <a:gd name="connsiteX20" fmla="*/ 48720 w 57130"/>
              <a:gd name="connsiteY20" fmla="*/ 60426 h 64818"/>
              <a:gd name="connsiteX21" fmla="*/ 31448 w 57130"/>
              <a:gd name="connsiteY21" fmla="*/ 65453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30" h="64818">
                <a:moveTo>
                  <a:pt x="31448" y="65453"/>
                </a:moveTo>
                <a:cubicBezTo>
                  <a:pt x="25403" y="65453"/>
                  <a:pt x="20055" y="64229"/>
                  <a:pt x="15371" y="61749"/>
                </a:cubicBezTo>
                <a:cubicBezTo>
                  <a:pt x="10655" y="59203"/>
                  <a:pt x="7001" y="55499"/>
                  <a:pt x="4344" y="50637"/>
                </a:cubicBezTo>
                <a:cubicBezTo>
                  <a:pt x="1753" y="45809"/>
                  <a:pt x="491" y="39922"/>
                  <a:pt x="491" y="33044"/>
                </a:cubicBezTo>
                <a:cubicBezTo>
                  <a:pt x="491" y="26165"/>
                  <a:pt x="1753" y="20311"/>
                  <a:pt x="4344" y="15450"/>
                </a:cubicBezTo>
                <a:cubicBezTo>
                  <a:pt x="7001" y="10622"/>
                  <a:pt x="10622" y="6951"/>
                  <a:pt x="15239" y="4471"/>
                </a:cubicBezTo>
                <a:cubicBezTo>
                  <a:pt x="19922" y="1924"/>
                  <a:pt x="25236" y="634"/>
                  <a:pt x="31182" y="634"/>
                </a:cubicBezTo>
                <a:cubicBezTo>
                  <a:pt x="44468" y="634"/>
                  <a:pt x="52971" y="5397"/>
                  <a:pt x="56691" y="14921"/>
                </a:cubicBezTo>
                <a:lnTo>
                  <a:pt x="45797" y="22593"/>
                </a:lnTo>
                <a:lnTo>
                  <a:pt x="44601" y="22593"/>
                </a:lnTo>
                <a:cubicBezTo>
                  <a:pt x="43339" y="19683"/>
                  <a:pt x="41678" y="17534"/>
                  <a:pt x="39552" y="16111"/>
                </a:cubicBezTo>
                <a:cubicBezTo>
                  <a:pt x="37493" y="14623"/>
                  <a:pt x="34703" y="13863"/>
                  <a:pt x="31182" y="13863"/>
                </a:cubicBezTo>
                <a:cubicBezTo>
                  <a:pt x="26665" y="13863"/>
                  <a:pt x="23111" y="15450"/>
                  <a:pt x="20553" y="18625"/>
                </a:cubicBezTo>
                <a:cubicBezTo>
                  <a:pt x="17962" y="21733"/>
                  <a:pt x="16700" y="26529"/>
                  <a:pt x="16700" y="33044"/>
                </a:cubicBezTo>
                <a:cubicBezTo>
                  <a:pt x="16700" y="39493"/>
                  <a:pt x="17962" y="44288"/>
                  <a:pt x="20553" y="47463"/>
                </a:cubicBezTo>
                <a:cubicBezTo>
                  <a:pt x="23210" y="50571"/>
                  <a:pt x="26831" y="52092"/>
                  <a:pt x="31448" y="52092"/>
                </a:cubicBezTo>
                <a:cubicBezTo>
                  <a:pt x="34902" y="52092"/>
                  <a:pt x="37759" y="51233"/>
                  <a:pt x="40084" y="49447"/>
                </a:cubicBezTo>
                <a:cubicBezTo>
                  <a:pt x="42475" y="47595"/>
                  <a:pt x="44202" y="44949"/>
                  <a:pt x="45265" y="41510"/>
                </a:cubicBezTo>
                <a:lnTo>
                  <a:pt x="46461" y="41378"/>
                </a:lnTo>
                <a:lnTo>
                  <a:pt x="57621" y="47463"/>
                </a:lnTo>
                <a:cubicBezTo>
                  <a:pt x="56027" y="52754"/>
                  <a:pt x="53038" y="57086"/>
                  <a:pt x="48720" y="60426"/>
                </a:cubicBezTo>
                <a:cubicBezTo>
                  <a:pt x="44468" y="63800"/>
                  <a:pt x="38689" y="65453"/>
                  <a:pt x="31448" y="6545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05" name="Freeform: Shape 17604">
            <a:extLst>
              <a:ext uri="{FF2B5EF4-FFF2-40B4-BE49-F238E27FC236}">
                <a16:creationId xmlns:a16="http://schemas.microsoft.com/office/drawing/2014/main" id="{93F9948F-F05A-6BA5-7951-77AFF2C814CD}"/>
              </a:ext>
            </a:extLst>
          </p:cNvPr>
          <p:cNvSpPr/>
          <p:nvPr/>
        </p:nvSpPr>
        <p:spPr>
          <a:xfrm>
            <a:off x="3870531" y="4942273"/>
            <a:ext cx="57927" cy="64818"/>
          </a:xfrm>
          <a:custGeom>
            <a:avLst/>
            <a:gdLst>
              <a:gd name="connsiteX0" fmla="*/ 56965 w 57927"/>
              <a:gd name="connsiteY0" fmla="*/ 36615 h 64818"/>
              <a:gd name="connsiteX1" fmla="*/ 16575 w 57927"/>
              <a:gd name="connsiteY1" fmla="*/ 36615 h 64818"/>
              <a:gd name="connsiteX2" fmla="*/ 21225 w 57927"/>
              <a:gd name="connsiteY2" fmla="*/ 48389 h 64818"/>
              <a:gd name="connsiteX3" fmla="*/ 32120 w 57927"/>
              <a:gd name="connsiteY3" fmla="*/ 52092 h 64818"/>
              <a:gd name="connsiteX4" fmla="*/ 40889 w 57927"/>
              <a:gd name="connsiteY4" fmla="*/ 50108 h 64818"/>
              <a:gd name="connsiteX5" fmla="*/ 46336 w 57927"/>
              <a:gd name="connsiteY5" fmla="*/ 44023 h 64818"/>
              <a:gd name="connsiteX6" fmla="*/ 47532 w 57927"/>
              <a:gd name="connsiteY6" fmla="*/ 44023 h 64818"/>
              <a:gd name="connsiteX7" fmla="*/ 57895 w 57927"/>
              <a:gd name="connsiteY7" fmla="*/ 50770 h 64818"/>
              <a:gd name="connsiteX8" fmla="*/ 48594 w 57927"/>
              <a:gd name="connsiteY8" fmla="*/ 61352 h 64818"/>
              <a:gd name="connsiteX9" fmla="*/ 32120 w 57927"/>
              <a:gd name="connsiteY9" fmla="*/ 65453 h 64818"/>
              <a:gd name="connsiteX10" fmla="*/ 15246 w 57927"/>
              <a:gd name="connsiteY10" fmla="*/ 61749 h 64818"/>
              <a:gd name="connsiteX11" fmla="*/ 4352 w 57927"/>
              <a:gd name="connsiteY11" fmla="*/ 50770 h 64818"/>
              <a:gd name="connsiteX12" fmla="*/ 499 w 57927"/>
              <a:gd name="connsiteY12" fmla="*/ 33044 h 64818"/>
              <a:gd name="connsiteX13" fmla="*/ 4484 w 57927"/>
              <a:gd name="connsiteY13" fmla="*/ 15185 h 64818"/>
              <a:gd name="connsiteX14" fmla="*/ 15512 w 57927"/>
              <a:gd name="connsiteY14" fmla="*/ 4206 h 64818"/>
              <a:gd name="connsiteX15" fmla="*/ 30924 w 57927"/>
              <a:gd name="connsiteY15" fmla="*/ 634 h 64818"/>
              <a:gd name="connsiteX16" fmla="*/ 51385 w 57927"/>
              <a:gd name="connsiteY16" fmla="*/ 7645 h 64818"/>
              <a:gd name="connsiteX17" fmla="*/ 58426 w 57927"/>
              <a:gd name="connsiteY17" fmla="*/ 28282 h 64818"/>
              <a:gd name="connsiteX18" fmla="*/ 58161 w 57927"/>
              <a:gd name="connsiteY18" fmla="*/ 35822 h 64818"/>
              <a:gd name="connsiteX19" fmla="*/ 43413 w 57927"/>
              <a:gd name="connsiteY19" fmla="*/ 26430 h 64818"/>
              <a:gd name="connsiteX20" fmla="*/ 39959 w 57927"/>
              <a:gd name="connsiteY20" fmla="*/ 16111 h 64818"/>
              <a:gd name="connsiteX21" fmla="*/ 30924 w 57927"/>
              <a:gd name="connsiteY21" fmla="*/ 12804 h 64818"/>
              <a:gd name="connsiteX22" fmla="*/ 16973 w 57927"/>
              <a:gd name="connsiteY22" fmla="*/ 26430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965" y="36615"/>
                </a:moveTo>
                <a:lnTo>
                  <a:pt x="16575" y="36615"/>
                </a:lnTo>
                <a:cubicBezTo>
                  <a:pt x="17007" y="42006"/>
                  <a:pt x="18568" y="45941"/>
                  <a:pt x="21225" y="48389"/>
                </a:cubicBezTo>
                <a:cubicBezTo>
                  <a:pt x="23882" y="50869"/>
                  <a:pt x="27503" y="52092"/>
                  <a:pt x="32120" y="52092"/>
                </a:cubicBezTo>
                <a:cubicBezTo>
                  <a:pt x="35740" y="52092"/>
                  <a:pt x="38663" y="51431"/>
                  <a:pt x="40889" y="50108"/>
                </a:cubicBezTo>
                <a:cubicBezTo>
                  <a:pt x="43081" y="48785"/>
                  <a:pt x="44908" y="46768"/>
                  <a:pt x="46336" y="44023"/>
                </a:cubicBezTo>
                <a:lnTo>
                  <a:pt x="47532" y="44023"/>
                </a:lnTo>
                <a:lnTo>
                  <a:pt x="57895" y="50770"/>
                </a:lnTo>
                <a:cubicBezTo>
                  <a:pt x="55835" y="55102"/>
                  <a:pt x="52746" y="58641"/>
                  <a:pt x="48594" y="61352"/>
                </a:cubicBezTo>
                <a:cubicBezTo>
                  <a:pt x="44509" y="64097"/>
                  <a:pt x="39028" y="65453"/>
                  <a:pt x="32120" y="65453"/>
                </a:cubicBezTo>
                <a:cubicBezTo>
                  <a:pt x="25643" y="65453"/>
                  <a:pt x="20029" y="64229"/>
                  <a:pt x="15246" y="61749"/>
                </a:cubicBezTo>
                <a:cubicBezTo>
                  <a:pt x="10530" y="59302"/>
                  <a:pt x="6909" y="55631"/>
                  <a:pt x="4352" y="50770"/>
                </a:cubicBezTo>
                <a:cubicBezTo>
                  <a:pt x="1761" y="45941"/>
                  <a:pt x="499" y="40022"/>
                  <a:pt x="499" y="33044"/>
                </a:cubicBezTo>
                <a:cubicBezTo>
                  <a:pt x="499" y="26000"/>
                  <a:pt x="1827" y="20047"/>
                  <a:pt x="4484" y="15185"/>
                </a:cubicBezTo>
                <a:cubicBezTo>
                  <a:pt x="7208" y="10258"/>
                  <a:pt x="10895" y="6587"/>
                  <a:pt x="15512" y="4206"/>
                </a:cubicBezTo>
                <a:cubicBezTo>
                  <a:pt x="20096" y="1825"/>
                  <a:pt x="25244" y="634"/>
                  <a:pt x="30924" y="634"/>
                </a:cubicBezTo>
                <a:cubicBezTo>
                  <a:pt x="39859" y="634"/>
                  <a:pt x="46668" y="2982"/>
                  <a:pt x="51385" y="7645"/>
                </a:cubicBezTo>
                <a:cubicBezTo>
                  <a:pt x="56068" y="12341"/>
                  <a:pt x="58426" y="19220"/>
                  <a:pt x="58426" y="28282"/>
                </a:cubicBezTo>
                <a:cubicBezTo>
                  <a:pt x="58426" y="31556"/>
                  <a:pt x="58327" y="34069"/>
                  <a:pt x="58161" y="35822"/>
                </a:cubicBezTo>
                <a:close/>
                <a:moveTo>
                  <a:pt x="43413" y="26430"/>
                </a:moveTo>
                <a:cubicBezTo>
                  <a:pt x="43214" y="21667"/>
                  <a:pt x="42084" y="18228"/>
                  <a:pt x="39959" y="16111"/>
                </a:cubicBezTo>
                <a:cubicBezTo>
                  <a:pt x="37899" y="13929"/>
                  <a:pt x="34910" y="12804"/>
                  <a:pt x="30924" y="12804"/>
                </a:cubicBezTo>
                <a:cubicBezTo>
                  <a:pt x="23019" y="12804"/>
                  <a:pt x="18368" y="17368"/>
                  <a:pt x="16973" y="26430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06" name="Freeform: Shape 17605">
            <a:extLst>
              <a:ext uri="{FF2B5EF4-FFF2-40B4-BE49-F238E27FC236}">
                <a16:creationId xmlns:a16="http://schemas.microsoft.com/office/drawing/2014/main" id="{80D2A500-8F86-E0FE-3EC8-95F8EB89B2B3}"/>
              </a:ext>
            </a:extLst>
          </p:cNvPr>
          <p:cNvSpPr/>
          <p:nvPr/>
        </p:nvSpPr>
        <p:spPr>
          <a:xfrm>
            <a:off x="3935945" y="4942273"/>
            <a:ext cx="51284" cy="64818"/>
          </a:xfrm>
          <a:custGeom>
            <a:avLst/>
            <a:gdLst>
              <a:gd name="connsiteX0" fmla="*/ 27079 w 51284"/>
              <a:gd name="connsiteY0" fmla="*/ 65453 h 64818"/>
              <a:gd name="connsiteX1" fmla="*/ 15254 w 51284"/>
              <a:gd name="connsiteY1" fmla="*/ 63998 h 64818"/>
              <a:gd name="connsiteX2" fmla="*/ 6087 w 51284"/>
              <a:gd name="connsiteY2" fmla="*/ 59765 h 64818"/>
              <a:gd name="connsiteX3" fmla="*/ 507 w 51284"/>
              <a:gd name="connsiteY3" fmla="*/ 53812 h 64818"/>
              <a:gd name="connsiteX4" fmla="*/ 9276 w 51284"/>
              <a:gd name="connsiteY4" fmla="*/ 44420 h 64818"/>
              <a:gd name="connsiteX5" fmla="*/ 10471 w 51284"/>
              <a:gd name="connsiteY5" fmla="*/ 44420 h 64818"/>
              <a:gd name="connsiteX6" fmla="*/ 17911 w 51284"/>
              <a:gd name="connsiteY6" fmla="*/ 50637 h 64818"/>
              <a:gd name="connsiteX7" fmla="*/ 27212 w 51284"/>
              <a:gd name="connsiteY7" fmla="*/ 52754 h 64818"/>
              <a:gd name="connsiteX8" fmla="*/ 34121 w 51284"/>
              <a:gd name="connsiteY8" fmla="*/ 51166 h 64818"/>
              <a:gd name="connsiteX9" fmla="*/ 36512 w 51284"/>
              <a:gd name="connsiteY9" fmla="*/ 46404 h 64818"/>
              <a:gd name="connsiteX10" fmla="*/ 34785 w 51284"/>
              <a:gd name="connsiteY10" fmla="*/ 42436 h 64818"/>
              <a:gd name="connsiteX11" fmla="*/ 29338 w 51284"/>
              <a:gd name="connsiteY11" fmla="*/ 39922 h 64818"/>
              <a:gd name="connsiteX12" fmla="*/ 21100 w 51284"/>
              <a:gd name="connsiteY12" fmla="*/ 37938 h 64818"/>
              <a:gd name="connsiteX13" fmla="*/ 7415 w 51284"/>
              <a:gd name="connsiteY13" fmla="*/ 31192 h 64818"/>
              <a:gd name="connsiteX14" fmla="*/ 3164 w 51284"/>
              <a:gd name="connsiteY14" fmla="*/ 19551 h 64818"/>
              <a:gd name="connsiteX15" fmla="*/ 6087 w 51284"/>
              <a:gd name="connsiteY15" fmla="*/ 9497 h 64818"/>
              <a:gd name="connsiteX16" fmla="*/ 14457 w 51284"/>
              <a:gd name="connsiteY16" fmla="*/ 2883 h 64818"/>
              <a:gd name="connsiteX17" fmla="*/ 27212 w 51284"/>
              <a:gd name="connsiteY17" fmla="*/ 634 h 64818"/>
              <a:gd name="connsiteX18" fmla="*/ 41295 w 51284"/>
              <a:gd name="connsiteY18" fmla="*/ 3148 h 64818"/>
              <a:gd name="connsiteX19" fmla="*/ 49931 w 51284"/>
              <a:gd name="connsiteY19" fmla="*/ 9497 h 64818"/>
              <a:gd name="connsiteX20" fmla="*/ 41561 w 51284"/>
              <a:gd name="connsiteY20" fmla="*/ 18625 h 64818"/>
              <a:gd name="connsiteX21" fmla="*/ 40365 w 51284"/>
              <a:gd name="connsiteY21" fmla="*/ 18625 h 64818"/>
              <a:gd name="connsiteX22" fmla="*/ 34386 w 51284"/>
              <a:gd name="connsiteY22" fmla="*/ 14392 h 64818"/>
              <a:gd name="connsiteX23" fmla="*/ 27212 w 51284"/>
              <a:gd name="connsiteY23" fmla="*/ 12937 h 64818"/>
              <a:gd name="connsiteX24" fmla="*/ 17911 w 51284"/>
              <a:gd name="connsiteY24" fmla="*/ 18757 h 64818"/>
              <a:gd name="connsiteX25" fmla="*/ 19639 w 51284"/>
              <a:gd name="connsiteY25" fmla="*/ 22726 h 64818"/>
              <a:gd name="connsiteX26" fmla="*/ 25750 w 51284"/>
              <a:gd name="connsiteY26" fmla="*/ 25239 h 64818"/>
              <a:gd name="connsiteX27" fmla="*/ 33456 w 51284"/>
              <a:gd name="connsiteY27" fmla="*/ 26826 h 64818"/>
              <a:gd name="connsiteX28" fmla="*/ 47407 w 51284"/>
              <a:gd name="connsiteY28" fmla="*/ 33441 h 64818"/>
              <a:gd name="connsiteX29" fmla="*/ 51791 w 51284"/>
              <a:gd name="connsiteY29" fmla="*/ 45478 h 64818"/>
              <a:gd name="connsiteX30" fmla="*/ 48868 w 51284"/>
              <a:gd name="connsiteY30" fmla="*/ 56061 h 64818"/>
              <a:gd name="connsiteX31" fmla="*/ 40365 w 51284"/>
              <a:gd name="connsiteY31" fmla="*/ 63072 h 64818"/>
              <a:gd name="connsiteX32" fmla="*/ 27079 w 51284"/>
              <a:gd name="connsiteY32" fmla="*/ 65453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079" y="65453"/>
                </a:moveTo>
                <a:cubicBezTo>
                  <a:pt x="22827" y="65453"/>
                  <a:pt x="18875" y="64957"/>
                  <a:pt x="15254" y="63998"/>
                </a:cubicBezTo>
                <a:cubicBezTo>
                  <a:pt x="11700" y="62940"/>
                  <a:pt x="8644" y="61551"/>
                  <a:pt x="6087" y="59765"/>
                </a:cubicBezTo>
                <a:cubicBezTo>
                  <a:pt x="3596" y="58012"/>
                  <a:pt x="1736" y="56028"/>
                  <a:pt x="507" y="53812"/>
                </a:cubicBezTo>
                <a:lnTo>
                  <a:pt x="9276" y="44420"/>
                </a:lnTo>
                <a:lnTo>
                  <a:pt x="10471" y="44420"/>
                </a:lnTo>
                <a:cubicBezTo>
                  <a:pt x="12597" y="47165"/>
                  <a:pt x="15055" y="49248"/>
                  <a:pt x="17911" y="50637"/>
                </a:cubicBezTo>
                <a:cubicBezTo>
                  <a:pt x="20735" y="52059"/>
                  <a:pt x="23824" y="52754"/>
                  <a:pt x="27212" y="52754"/>
                </a:cubicBezTo>
                <a:cubicBezTo>
                  <a:pt x="30301" y="52754"/>
                  <a:pt x="32593" y="52225"/>
                  <a:pt x="34121" y="51166"/>
                </a:cubicBezTo>
                <a:cubicBezTo>
                  <a:pt x="35715" y="50042"/>
                  <a:pt x="36512" y="48455"/>
                  <a:pt x="36512" y="46404"/>
                </a:cubicBezTo>
                <a:cubicBezTo>
                  <a:pt x="36512" y="44817"/>
                  <a:pt x="35914" y="43494"/>
                  <a:pt x="34785" y="42436"/>
                </a:cubicBezTo>
                <a:cubicBezTo>
                  <a:pt x="33622" y="41378"/>
                  <a:pt x="31796" y="40551"/>
                  <a:pt x="29338" y="39922"/>
                </a:cubicBezTo>
                <a:lnTo>
                  <a:pt x="21100" y="37938"/>
                </a:lnTo>
                <a:cubicBezTo>
                  <a:pt x="14789" y="36450"/>
                  <a:pt x="10239" y="34201"/>
                  <a:pt x="7415" y="31192"/>
                </a:cubicBezTo>
                <a:cubicBezTo>
                  <a:pt x="4559" y="28116"/>
                  <a:pt x="3164" y="24247"/>
                  <a:pt x="3164" y="19551"/>
                </a:cubicBezTo>
                <a:cubicBezTo>
                  <a:pt x="3164" y="15682"/>
                  <a:pt x="4127" y="12341"/>
                  <a:pt x="6087" y="9497"/>
                </a:cubicBezTo>
                <a:cubicBezTo>
                  <a:pt x="8113" y="6587"/>
                  <a:pt x="10903" y="4404"/>
                  <a:pt x="14457" y="2883"/>
                </a:cubicBezTo>
                <a:cubicBezTo>
                  <a:pt x="18078" y="1395"/>
                  <a:pt x="22329" y="634"/>
                  <a:pt x="27212" y="634"/>
                </a:cubicBezTo>
                <a:cubicBezTo>
                  <a:pt x="32858" y="634"/>
                  <a:pt x="37575" y="1494"/>
                  <a:pt x="41295" y="3148"/>
                </a:cubicBezTo>
                <a:cubicBezTo>
                  <a:pt x="45015" y="4735"/>
                  <a:pt x="47872" y="6852"/>
                  <a:pt x="49931" y="9497"/>
                </a:cubicBezTo>
                <a:lnTo>
                  <a:pt x="41561" y="18625"/>
                </a:lnTo>
                <a:lnTo>
                  <a:pt x="40365" y="18625"/>
                </a:lnTo>
                <a:cubicBezTo>
                  <a:pt x="38571" y="16707"/>
                  <a:pt x="36579" y="15285"/>
                  <a:pt x="34386" y="14392"/>
                </a:cubicBezTo>
                <a:cubicBezTo>
                  <a:pt x="32261" y="13433"/>
                  <a:pt x="29869" y="12937"/>
                  <a:pt x="27212" y="12937"/>
                </a:cubicBezTo>
                <a:cubicBezTo>
                  <a:pt x="21001" y="12937"/>
                  <a:pt x="17911" y="14888"/>
                  <a:pt x="17911" y="18757"/>
                </a:cubicBezTo>
                <a:cubicBezTo>
                  <a:pt x="17911" y="20345"/>
                  <a:pt x="18476" y="21667"/>
                  <a:pt x="19639" y="22726"/>
                </a:cubicBezTo>
                <a:cubicBezTo>
                  <a:pt x="20768" y="23718"/>
                  <a:pt x="22827" y="24544"/>
                  <a:pt x="25750" y="25239"/>
                </a:cubicBezTo>
                <a:lnTo>
                  <a:pt x="33456" y="26826"/>
                </a:lnTo>
                <a:cubicBezTo>
                  <a:pt x="39834" y="28248"/>
                  <a:pt x="44484" y="30464"/>
                  <a:pt x="47407" y="33441"/>
                </a:cubicBezTo>
                <a:cubicBezTo>
                  <a:pt x="50330" y="36450"/>
                  <a:pt x="51791" y="40452"/>
                  <a:pt x="51791" y="45478"/>
                </a:cubicBezTo>
                <a:cubicBezTo>
                  <a:pt x="51791" y="49447"/>
                  <a:pt x="50795" y="52985"/>
                  <a:pt x="48868" y="56061"/>
                </a:cubicBezTo>
                <a:cubicBezTo>
                  <a:pt x="46909" y="59070"/>
                  <a:pt x="44085" y="61418"/>
                  <a:pt x="40365" y="63072"/>
                </a:cubicBezTo>
                <a:cubicBezTo>
                  <a:pt x="36645" y="64659"/>
                  <a:pt x="32194" y="65453"/>
                  <a:pt x="27079" y="6545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07" name="Freeform: Shape 17606">
            <a:extLst>
              <a:ext uri="{FF2B5EF4-FFF2-40B4-BE49-F238E27FC236}">
                <a16:creationId xmlns:a16="http://schemas.microsoft.com/office/drawing/2014/main" id="{C68E708B-E06C-0A32-3872-7EE21E0EA92C}"/>
              </a:ext>
            </a:extLst>
          </p:cNvPr>
          <p:cNvSpPr/>
          <p:nvPr/>
        </p:nvSpPr>
        <p:spPr>
          <a:xfrm>
            <a:off x="3993792" y="4942273"/>
            <a:ext cx="51284" cy="64818"/>
          </a:xfrm>
          <a:custGeom>
            <a:avLst/>
            <a:gdLst>
              <a:gd name="connsiteX0" fmla="*/ 27086 w 51284"/>
              <a:gd name="connsiteY0" fmla="*/ 65453 h 64818"/>
              <a:gd name="connsiteX1" fmla="*/ 15261 w 51284"/>
              <a:gd name="connsiteY1" fmla="*/ 63998 h 64818"/>
              <a:gd name="connsiteX2" fmla="*/ 6094 w 51284"/>
              <a:gd name="connsiteY2" fmla="*/ 59765 h 64818"/>
              <a:gd name="connsiteX3" fmla="*/ 513 w 51284"/>
              <a:gd name="connsiteY3" fmla="*/ 53812 h 64818"/>
              <a:gd name="connsiteX4" fmla="*/ 9282 w 51284"/>
              <a:gd name="connsiteY4" fmla="*/ 44420 h 64818"/>
              <a:gd name="connsiteX5" fmla="*/ 10478 w 51284"/>
              <a:gd name="connsiteY5" fmla="*/ 44420 h 64818"/>
              <a:gd name="connsiteX6" fmla="*/ 17918 w 51284"/>
              <a:gd name="connsiteY6" fmla="*/ 50637 h 64818"/>
              <a:gd name="connsiteX7" fmla="*/ 27219 w 51284"/>
              <a:gd name="connsiteY7" fmla="*/ 52754 h 64818"/>
              <a:gd name="connsiteX8" fmla="*/ 34127 w 51284"/>
              <a:gd name="connsiteY8" fmla="*/ 51166 h 64818"/>
              <a:gd name="connsiteX9" fmla="*/ 36519 w 51284"/>
              <a:gd name="connsiteY9" fmla="*/ 46404 h 64818"/>
              <a:gd name="connsiteX10" fmla="*/ 34792 w 51284"/>
              <a:gd name="connsiteY10" fmla="*/ 42436 h 64818"/>
              <a:gd name="connsiteX11" fmla="*/ 29344 w 51284"/>
              <a:gd name="connsiteY11" fmla="*/ 39922 h 64818"/>
              <a:gd name="connsiteX12" fmla="*/ 21107 w 51284"/>
              <a:gd name="connsiteY12" fmla="*/ 37938 h 64818"/>
              <a:gd name="connsiteX13" fmla="*/ 7422 w 51284"/>
              <a:gd name="connsiteY13" fmla="*/ 31192 h 64818"/>
              <a:gd name="connsiteX14" fmla="*/ 3171 w 51284"/>
              <a:gd name="connsiteY14" fmla="*/ 19551 h 64818"/>
              <a:gd name="connsiteX15" fmla="*/ 6094 w 51284"/>
              <a:gd name="connsiteY15" fmla="*/ 9497 h 64818"/>
              <a:gd name="connsiteX16" fmla="*/ 14464 w 51284"/>
              <a:gd name="connsiteY16" fmla="*/ 2883 h 64818"/>
              <a:gd name="connsiteX17" fmla="*/ 27219 w 51284"/>
              <a:gd name="connsiteY17" fmla="*/ 634 h 64818"/>
              <a:gd name="connsiteX18" fmla="*/ 41302 w 51284"/>
              <a:gd name="connsiteY18" fmla="*/ 3148 h 64818"/>
              <a:gd name="connsiteX19" fmla="*/ 49938 w 51284"/>
              <a:gd name="connsiteY19" fmla="*/ 9497 h 64818"/>
              <a:gd name="connsiteX20" fmla="*/ 41568 w 51284"/>
              <a:gd name="connsiteY20" fmla="*/ 18625 h 64818"/>
              <a:gd name="connsiteX21" fmla="*/ 40372 w 51284"/>
              <a:gd name="connsiteY21" fmla="*/ 18625 h 64818"/>
              <a:gd name="connsiteX22" fmla="*/ 34393 w 51284"/>
              <a:gd name="connsiteY22" fmla="*/ 14392 h 64818"/>
              <a:gd name="connsiteX23" fmla="*/ 27219 w 51284"/>
              <a:gd name="connsiteY23" fmla="*/ 12937 h 64818"/>
              <a:gd name="connsiteX24" fmla="*/ 17918 w 51284"/>
              <a:gd name="connsiteY24" fmla="*/ 18757 h 64818"/>
              <a:gd name="connsiteX25" fmla="*/ 19645 w 51284"/>
              <a:gd name="connsiteY25" fmla="*/ 22726 h 64818"/>
              <a:gd name="connsiteX26" fmla="*/ 25757 w 51284"/>
              <a:gd name="connsiteY26" fmla="*/ 25239 h 64818"/>
              <a:gd name="connsiteX27" fmla="*/ 33463 w 51284"/>
              <a:gd name="connsiteY27" fmla="*/ 26826 h 64818"/>
              <a:gd name="connsiteX28" fmla="*/ 47414 w 51284"/>
              <a:gd name="connsiteY28" fmla="*/ 33441 h 64818"/>
              <a:gd name="connsiteX29" fmla="*/ 51798 w 51284"/>
              <a:gd name="connsiteY29" fmla="*/ 45478 h 64818"/>
              <a:gd name="connsiteX30" fmla="*/ 48875 w 51284"/>
              <a:gd name="connsiteY30" fmla="*/ 56061 h 64818"/>
              <a:gd name="connsiteX31" fmla="*/ 40372 w 51284"/>
              <a:gd name="connsiteY31" fmla="*/ 63072 h 64818"/>
              <a:gd name="connsiteX32" fmla="*/ 27086 w 51284"/>
              <a:gd name="connsiteY32" fmla="*/ 65453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7086" y="65453"/>
                </a:moveTo>
                <a:cubicBezTo>
                  <a:pt x="22834" y="65453"/>
                  <a:pt x="18882" y="64957"/>
                  <a:pt x="15261" y="63998"/>
                </a:cubicBezTo>
                <a:cubicBezTo>
                  <a:pt x="11707" y="62940"/>
                  <a:pt x="8651" y="61551"/>
                  <a:pt x="6094" y="59765"/>
                </a:cubicBezTo>
                <a:cubicBezTo>
                  <a:pt x="3602" y="58012"/>
                  <a:pt x="1742" y="56028"/>
                  <a:pt x="513" y="53812"/>
                </a:cubicBezTo>
                <a:lnTo>
                  <a:pt x="9282" y="44420"/>
                </a:lnTo>
                <a:lnTo>
                  <a:pt x="10478" y="44420"/>
                </a:lnTo>
                <a:cubicBezTo>
                  <a:pt x="12604" y="47165"/>
                  <a:pt x="15062" y="49248"/>
                  <a:pt x="17918" y="50637"/>
                </a:cubicBezTo>
                <a:cubicBezTo>
                  <a:pt x="20742" y="52059"/>
                  <a:pt x="23831" y="52754"/>
                  <a:pt x="27219" y="52754"/>
                </a:cubicBezTo>
                <a:cubicBezTo>
                  <a:pt x="30308" y="52754"/>
                  <a:pt x="32599" y="52225"/>
                  <a:pt x="34127" y="51166"/>
                </a:cubicBezTo>
                <a:cubicBezTo>
                  <a:pt x="35722" y="50042"/>
                  <a:pt x="36519" y="48455"/>
                  <a:pt x="36519" y="46404"/>
                </a:cubicBezTo>
                <a:cubicBezTo>
                  <a:pt x="36519" y="44817"/>
                  <a:pt x="35921" y="43494"/>
                  <a:pt x="34792" y="42436"/>
                </a:cubicBezTo>
                <a:cubicBezTo>
                  <a:pt x="33629" y="41378"/>
                  <a:pt x="31802" y="40551"/>
                  <a:pt x="29344" y="39922"/>
                </a:cubicBezTo>
                <a:lnTo>
                  <a:pt x="21107" y="37938"/>
                </a:lnTo>
                <a:cubicBezTo>
                  <a:pt x="14796" y="36450"/>
                  <a:pt x="10246" y="34201"/>
                  <a:pt x="7422" y="31192"/>
                </a:cubicBezTo>
                <a:cubicBezTo>
                  <a:pt x="4566" y="28116"/>
                  <a:pt x="3171" y="24247"/>
                  <a:pt x="3171" y="19551"/>
                </a:cubicBezTo>
                <a:cubicBezTo>
                  <a:pt x="3171" y="15682"/>
                  <a:pt x="4134" y="12341"/>
                  <a:pt x="6094" y="9497"/>
                </a:cubicBezTo>
                <a:cubicBezTo>
                  <a:pt x="8120" y="6587"/>
                  <a:pt x="10910" y="4404"/>
                  <a:pt x="14464" y="2883"/>
                </a:cubicBezTo>
                <a:cubicBezTo>
                  <a:pt x="18084" y="1395"/>
                  <a:pt x="22336" y="634"/>
                  <a:pt x="27219" y="634"/>
                </a:cubicBezTo>
                <a:cubicBezTo>
                  <a:pt x="32865" y="634"/>
                  <a:pt x="37582" y="1494"/>
                  <a:pt x="41302" y="3148"/>
                </a:cubicBezTo>
                <a:cubicBezTo>
                  <a:pt x="45022" y="4735"/>
                  <a:pt x="47879" y="6852"/>
                  <a:pt x="49938" y="9497"/>
                </a:cubicBezTo>
                <a:lnTo>
                  <a:pt x="41568" y="18625"/>
                </a:lnTo>
                <a:lnTo>
                  <a:pt x="40372" y="18625"/>
                </a:lnTo>
                <a:cubicBezTo>
                  <a:pt x="38578" y="16707"/>
                  <a:pt x="36585" y="15285"/>
                  <a:pt x="34393" y="14392"/>
                </a:cubicBezTo>
                <a:cubicBezTo>
                  <a:pt x="32267" y="13433"/>
                  <a:pt x="29876" y="12937"/>
                  <a:pt x="27219" y="12937"/>
                </a:cubicBezTo>
                <a:cubicBezTo>
                  <a:pt x="21007" y="12937"/>
                  <a:pt x="17918" y="14888"/>
                  <a:pt x="17918" y="18757"/>
                </a:cubicBezTo>
                <a:cubicBezTo>
                  <a:pt x="17918" y="20345"/>
                  <a:pt x="18483" y="21667"/>
                  <a:pt x="19645" y="22726"/>
                </a:cubicBezTo>
                <a:cubicBezTo>
                  <a:pt x="20775" y="23718"/>
                  <a:pt x="22834" y="24544"/>
                  <a:pt x="25757" y="25239"/>
                </a:cubicBezTo>
                <a:lnTo>
                  <a:pt x="33463" y="26826"/>
                </a:lnTo>
                <a:cubicBezTo>
                  <a:pt x="39840" y="28248"/>
                  <a:pt x="44491" y="30464"/>
                  <a:pt x="47414" y="33441"/>
                </a:cubicBezTo>
                <a:cubicBezTo>
                  <a:pt x="50337" y="36450"/>
                  <a:pt x="51798" y="40452"/>
                  <a:pt x="51798" y="45478"/>
                </a:cubicBezTo>
                <a:cubicBezTo>
                  <a:pt x="51798" y="49447"/>
                  <a:pt x="50802" y="52985"/>
                  <a:pt x="48875" y="56061"/>
                </a:cubicBezTo>
                <a:cubicBezTo>
                  <a:pt x="46915" y="59070"/>
                  <a:pt x="44092" y="61418"/>
                  <a:pt x="40372" y="63072"/>
                </a:cubicBezTo>
                <a:cubicBezTo>
                  <a:pt x="36652" y="64659"/>
                  <a:pt x="32201" y="65453"/>
                  <a:pt x="27086" y="6545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09" name="Freeform: Shape 17608">
            <a:extLst>
              <a:ext uri="{FF2B5EF4-FFF2-40B4-BE49-F238E27FC236}">
                <a16:creationId xmlns:a16="http://schemas.microsoft.com/office/drawing/2014/main" id="{31B1DE39-F18E-69A7-B1E0-9B495E9DFF36}"/>
              </a:ext>
            </a:extLst>
          </p:cNvPr>
          <p:cNvSpPr/>
          <p:nvPr/>
        </p:nvSpPr>
        <p:spPr>
          <a:xfrm>
            <a:off x="1558450" y="4668471"/>
            <a:ext cx="34942" cy="13757"/>
          </a:xfrm>
          <a:custGeom>
            <a:avLst/>
            <a:gdLst>
              <a:gd name="connsiteX0" fmla="*/ 35169 w 34942"/>
              <a:gd name="connsiteY0" fmla="*/ 14358 h 13757"/>
              <a:gd name="connsiteX1" fmla="*/ 227 w 34942"/>
              <a:gd name="connsiteY1" fmla="*/ 14358 h 13757"/>
              <a:gd name="connsiteX2" fmla="*/ 227 w 34942"/>
              <a:gd name="connsiteY2" fmla="*/ 600 h 13757"/>
              <a:gd name="connsiteX3" fmla="*/ 35169 w 34942"/>
              <a:gd name="connsiteY3" fmla="*/ 600 h 1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2" h="13757">
                <a:moveTo>
                  <a:pt x="35169" y="14358"/>
                </a:moveTo>
                <a:lnTo>
                  <a:pt x="227" y="14358"/>
                </a:lnTo>
                <a:lnTo>
                  <a:pt x="227" y="600"/>
                </a:lnTo>
                <a:lnTo>
                  <a:pt x="35169" y="600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10" name="Freeform: Shape 17609">
            <a:extLst>
              <a:ext uri="{FF2B5EF4-FFF2-40B4-BE49-F238E27FC236}">
                <a16:creationId xmlns:a16="http://schemas.microsoft.com/office/drawing/2014/main" id="{F0A8D805-90AB-30DC-06A2-356B26111F9C}"/>
              </a:ext>
            </a:extLst>
          </p:cNvPr>
          <p:cNvSpPr/>
          <p:nvPr/>
        </p:nvSpPr>
        <p:spPr>
          <a:xfrm>
            <a:off x="1636649" y="4632754"/>
            <a:ext cx="71612" cy="82809"/>
          </a:xfrm>
          <a:custGeom>
            <a:avLst/>
            <a:gdLst>
              <a:gd name="connsiteX0" fmla="*/ 30262 w 71612"/>
              <a:gd name="connsiteY0" fmla="*/ 600 h 82809"/>
              <a:gd name="connsiteX1" fmla="*/ 61086 w 71612"/>
              <a:gd name="connsiteY1" fmla="*/ 11050 h 82809"/>
              <a:gd name="connsiteX2" fmla="*/ 71848 w 71612"/>
              <a:gd name="connsiteY2" fmla="*/ 42005 h 82809"/>
              <a:gd name="connsiteX3" fmla="*/ 61086 w 71612"/>
              <a:gd name="connsiteY3" fmla="*/ 72959 h 82809"/>
              <a:gd name="connsiteX4" fmla="*/ 30262 w 71612"/>
              <a:gd name="connsiteY4" fmla="*/ 83409 h 82809"/>
              <a:gd name="connsiteX5" fmla="*/ 235 w 71612"/>
              <a:gd name="connsiteY5" fmla="*/ 83409 h 82809"/>
              <a:gd name="connsiteX6" fmla="*/ 235 w 71612"/>
              <a:gd name="connsiteY6" fmla="*/ 600 h 82809"/>
              <a:gd name="connsiteX7" fmla="*/ 29199 w 71612"/>
              <a:gd name="connsiteY7" fmla="*/ 69652 h 82809"/>
              <a:gd name="connsiteX8" fmla="*/ 48464 w 71612"/>
              <a:gd name="connsiteY8" fmla="*/ 63170 h 82809"/>
              <a:gd name="connsiteX9" fmla="*/ 54841 w 71612"/>
              <a:gd name="connsiteY9" fmla="*/ 42005 h 82809"/>
              <a:gd name="connsiteX10" fmla="*/ 48464 w 71612"/>
              <a:gd name="connsiteY10" fmla="*/ 20972 h 82809"/>
              <a:gd name="connsiteX11" fmla="*/ 29199 w 71612"/>
              <a:gd name="connsiteY11" fmla="*/ 14358 h 82809"/>
              <a:gd name="connsiteX12" fmla="*/ 16710 w 71612"/>
              <a:gd name="connsiteY12" fmla="*/ 14358 h 82809"/>
              <a:gd name="connsiteX13" fmla="*/ 16710 w 71612"/>
              <a:gd name="connsiteY13" fmla="*/ 69652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1612" h="82809">
                <a:moveTo>
                  <a:pt x="30262" y="600"/>
                </a:moveTo>
                <a:cubicBezTo>
                  <a:pt x="43714" y="600"/>
                  <a:pt x="53978" y="4106"/>
                  <a:pt x="61086" y="11050"/>
                </a:cubicBezTo>
                <a:cubicBezTo>
                  <a:pt x="68260" y="18028"/>
                  <a:pt x="71848" y="28346"/>
                  <a:pt x="71848" y="42005"/>
                </a:cubicBezTo>
                <a:cubicBezTo>
                  <a:pt x="71848" y="55696"/>
                  <a:pt x="68260" y="66014"/>
                  <a:pt x="61086" y="72959"/>
                </a:cubicBezTo>
                <a:cubicBezTo>
                  <a:pt x="53978" y="79937"/>
                  <a:pt x="43714" y="83409"/>
                  <a:pt x="30262" y="83409"/>
                </a:cubicBezTo>
                <a:lnTo>
                  <a:pt x="235" y="83409"/>
                </a:lnTo>
                <a:lnTo>
                  <a:pt x="235" y="600"/>
                </a:lnTo>
                <a:close/>
                <a:moveTo>
                  <a:pt x="29199" y="69652"/>
                </a:moveTo>
                <a:cubicBezTo>
                  <a:pt x="37769" y="69652"/>
                  <a:pt x="44213" y="67502"/>
                  <a:pt x="48464" y="63170"/>
                </a:cubicBezTo>
                <a:cubicBezTo>
                  <a:pt x="52716" y="58772"/>
                  <a:pt x="54841" y="51727"/>
                  <a:pt x="54841" y="42005"/>
                </a:cubicBezTo>
                <a:cubicBezTo>
                  <a:pt x="54841" y="32315"/>
                  <a:pt x="52716" y="25304"/>
                  <a:pt x="48464" y="20972"/>
                </a:cubicBezTo>
                <a:cubicBezTo>
                  <a:pt x="44213" y="16573"/>
                  <a:pt x="37769" y="14358"/>
                  <a:pt x="29199" y="14358"/>
                </a:cubicBezTo>
                <a:lnTo>
                  <a:pt x="16710" y="14358"/>
                </a:lnTo>
                <a:lnTo>
                  <a:pt x="16710" y="69652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11" name="Freeform: Shape 17610">
            <a:extLst>
              <a:ext uri="{FF2B5EF4-FFF2-40B4-BE49-F238E27FC236}">
                <a16:creationId xmlns:a16="http://schemas.microsoft.com/office/drawing/2014/main" id="{879CF5B9-5449-A862-97F8-6106CB5E5A10}"/>
              </a:ext>
            </a:extLst>
          </p:cNvPr>
          <p:cNvSpPr/>
          <p:nvPr/>
        </p:nvSpPr>
        <p:spPr>
          <a:xfrm>
            <a:off x="1722095" y="4627198"/>
            <a:ext cx="19264" cy="88365"/>
          </a:xfrm>
          <a:custGeom>
            <a:avLst/>
            <a:gdLst>
              <a:gd name="connsiteX0" fmla="*/ 9812 w 19264"/>
              <a:gd name="connsiteY0" fmla="*/ 18987 h 88365"/>
              <a:gd name="connsiteX1" fmla="*/ 2903 w 19264"/>
              <a:gd name="connsiteY1" fmla="*/ 16474 h 88365"/>
              <a:gd name="connsiteX2" fmla="*/ 246 w 19264"/>
              <a:gd name="connsiteY2" fmla="*/ 9728 h 88365"/>
              <a:gd name="connsiteX3" fmla="*/ 2903 w 19264"/>
              <a:gd name="connsiteY3" fmla="*/ 3246 h 88365"/>
              <a:gd name="connsiteX4" fmla="*/ 9812 w 19264"/>
              <a:gd name="connsiteY4" fmla="*/ 600 h 88365"/>
              <a:gd name="connsiteX5" fmla="*/ 14860 w 19264"/>
              <a:gd name="connsiteY5" fmla="*/ 1790 h 88365"/>
              <a:gd name="connsiteX6" fmla="*/ 18315 w 19264"/>
              <a:gd name="connsiteY6" fmla="*/ 5098 h 88365"/>
              <a:gd name="connsiteX7" fmla="*/ 19511 w 19264"/>
              <a:gd name="connsiteY7" fmla="*/ 9728 h 88365"/>
              <a:gd name="connsiteX8" fmla="*/ 18315 w 19264"/>
              <a:gd name="connsiteY8" fmla="*/ 14490 h 88365"/>
              <a:gd name="connsiteX9" fmla="*/ 14860 w 19264"/>
              <a:gd name="connsiteY9" fmla="*/ 17797 h 88365"/>
              <a:gd name="connsiteX10" fmla="*/ 9812 w 19264"/>
              <a:gd name="connsiteY10" fmla="*/ 18987 h 88365"/>
              <a:gd name="connsiteX11" fmla="*/ 1973 w 19264"/>
              <a:gd name="connsiteY11" fmla="*/ 88965 h 88365"/>
              <a:gd name="connsiteX12" fmla="*/ 1973 w 19264"/>
              <a:gd name="connsiteY12" fmla="*/ 26528 h 88365"/>
              <a:gd name="connsiteX13" fmla="*/ 17784 w 19264"/>
              <a:gd name="connsiteY13" fmla="*/ 26528 h 88365"/>
              <a:gd name="connsiteX14" fmla="*/ 17784 w 19264"/>
              <a:gd name="connsiteY14" fmla="*/ 88965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9812" y="18987"/>
                </a:moveTo>
                <a:cubicBezTo>
                  <a:pt x="6955" y="18987"/>
                  <a:pt x="4663" y="18161"/>
                  <a:pt x="2903" y="16474"/>
                </a:cubicBezTo>
                <a:cubicBezTo>
                  <a:pt x="1109" y="14721"/>
                  <a:pt x="246" y="12472"/>
                  <a:pt x="246" y="9728"/>
                </a:cubicBezTo>
                <a:cubicBezTo>
                  <a:pt x="246" y="7082"/>
                  <a:pt x="1109" y="4932"/>
                  <a:pt x="2903" y="3246"/>
                </a:cubicBezTo>
                <a:cubicBezTo>
                  <a:pt x="4663" y="1493"/>
                  <a:pt x="6955" y="600"/>
                  <a:pt x="9812" y="600"/>
                </a:cubicBezTo>
                <a:cubicBezTo>
                  <a:pt x="11738" y="600"/>
                  <a:pt x="13432" y="997"/>
                  <a:pt x="14860" y="1790"/>
                </a:cubicBezTo>
                <a:cubicBezTo>
                  <a:pt x="16355" y="2585"/>
                  <a:pt x="17518" y="3709"/>
                  <a:pt x="18315" y="5098"/>
                </a:cubicBezTo>
                <a:cubicBezTo>
                  <a:pt x="19112" y="6421"/>
                  <a:pt x="19511" y="7975"/>
                  <a:pt x="19511" y="9728"/>
                </a:cubicBezTo>
                <a:cubicBezTo>
                  <a:pt x="19511" y="11513"/>
                  <a:pt x="19112" y="13101"/>
                  <a:pt x="18315" y="14490"/>
                </a:cubicBezTo>
                <a:cubicBezTo>
                  <a:pt x="17518" y="15912"/>
                  <a:pt x="16355" y="17003"/>
                  <a:pt x="14860" y="17797"/>
                </a:cubicBezTo>
                <a:cubicBezTo>
                  <a:pt x="13432" y="18591"/>
                  <a:pt x="11738" y="18987"/>
                  <a:pt x="9812" y="18987"/>
                </a:cubicBezTo>
                <a:close/>
                <a:moveTo>
                  <a:pt x="1973" y="88965"/>
                </a:moveTo>
                <a:lnTo>
                  <a:pt x="1973" y="26528"/>
                </a:lnTo>
                <a:lnTo>
                  <a:pt x="17784" y="26528"/>
                </a:lnTo>
                <a:lnTo>
                  <a:pt x="17784" y="88965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12" name="Freeform: Shape 17611">
            <a:extLst>
              <a:ext uri="{FF2B5EF4-FFF2-40B4-BE49-F238E27FC236}">
                <a16:creationId xmlns:a16="http://schemas.microsoft.com/office/drawing/2014/main" id="{D3E2DA3A-0222-0D04-0337-1F51D7202781}"/>
              </a:ext>
            </a:extLst>
          </p:cNvPr>
          <p:cNvSpPr/>
          <p:nvPr/>
        </p:nvSpPr>
        <p:spPr>
          <a:xfrm>
            <a:off x="1750705" y="4626801"/>
            <a:ext cx="46235" cy="88762"/>
          </a:xfrm>
          <a:custGeom>
            <a:avLst/>
            <a:gdLst>
              <a:gd name="connsiteX0" fmla="*/ 9151 w 46235"/>
              <a:gd name="connsiteY0" fmla="*/ 89362 h 88762"/>
              <a:gd name="connsiteX1" fmla="*/ 9151 w 46235"/>
              <a:gd name="connsiteY1" fmla="*/ 39227 h 88762"/>
              <a:gd name="connsiteX2" fmla="*/ 250 w 46235"/>
              <a:gd name="connsiteY2" fmla="*/ 39227 h 88762"/>
              <a:gd name="connsiteX3" fmla="*/ 250 w 46235"/>
              <a:gd name="connsiteY3" fmla="*/ 26792 h 88762"/>
              <a:gd name="connsiteX4" fmla="*/ 9151 w 46235"/>
              <a:gd name="connsiteY4" fmla="*/ 26792 h 88762"/>
              <a:gd name="connsiteX5" fmla="*/ 8089 w 46235"/>
              <a:gd name="connsiteY5" fmla="*/ 19385 h 88762"/>
              <a:gd name="connsiteX6" fmla="*/ 10746 w 46235"/>
              <a:gd name="connsiteY6" fmla="*/ 9199 h 88762"/>
              <a:gd name="connsiteX7" fmla="*/ 18718 w 46235"/>
              <a:gd name="connsiteY7" fmla="*/ 2849 h 88762"/>
              <a:gd name="connsiteX8" fmla="*/ 30941 w 46235"/>
              <a:gd name="connsiteY8" fmla="*/ 600 h 88762"/>
              <a:gd name="connsiteX9" fmla="*/ 46486 w 46235"/>
              <a:gd name="connsiteY9" fmla="*/ 4172 h 88762"/>
              <a:gd name="connsiteX10" fmla="*/ 42765 w 46235"/>
              <a:gd name="connsiteY10" fmla="*/ 15681 h 88762"/>
              <a:gd name="connsiteX11" fmla="*/ 41570 w 46235"/>
              <a:gd name="connsiteY11" fmla="*/ 15945 h 88762"/>
              <a:gd name="connsiteX12" fmla="*/ 32535 w 46235"/>
              <a:gd name="connsiteY12" fmla="*/ 13432 h 88762"/>
              <a:gd name="connsiteX13" fmla="*/ 26025 w 46235"/>
              <a:gd name="connsiteY13" fmla="*/ 15548 h 88762"/>
              <a:gd name="connsiteX14" fmla="*/ 23899 w 46235"/>
              <a:gd name="connsiteY14" fmla="*/ 21104 h 88762"/>
              <a:gd name="connsiteX15" fmla="*/ 24032 w 46235"/>
              <a:gd name="connsiteY15" fmla="*/ 24014 h 88762"/>
              <a:gd name="connsiteX16" fmla="*/ 24829 w 46235"/>
              <a:gd name="connsiteY16" fmla="*/ 26792 h 88762"/>
              <a:gd name="connsiteX17" fmla="*/ 42765 w 46235"/>
              <a:gd name="connsiteY17" fmla="*/ 26792 h 88762"/>
              <a:gd name="connsiteX18" fmla="*/ 42765 w 46235"/>
              <a:gd name="connsiteY18" fmla="*/ 39227 h 88762"/>
              <a:gd name="connsiteX19" fmla="*/ 24829 w 46235"/>
              <a:gd name="connsiteY19" fmla="*/ 39227 h 88762"/>
              <a:gd name="connsiteX20" fmla="*/ 24829 w 46235"/>
              <a:gd name="connsiteY20" fmla="*/ 89362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235" h="88762">
                <a:moveTo>
                  <a:pt x="9151" y="89362"/>
                </a:moveTo>
                <a:lnTo>
                  <a:pt x="9151" y="39227"/>
                </a:lnTo>
                <a:lnTo>
                  <a:pt x="250" y="39227"/>
                </a:lnTo>
                <a:lnTo>
                  <a:pt x="250" y="26792"/>
                </a:lnTo>
                <a:lnTo>
                  <a:pt x="9151" y="26792"/>
                </a:lnTo>
                <a:cubicBezTo>
                  <a:pt x="8421" y="24147"/>
                  <a:pt x="8089" y="21699"/>
                  <a:pt x="8089" y="19385"/>
                </a:cubicBezTo>
                <a:cubicBezTo>
                  <a:pt x="8089" y="15416"/>
                  <a:pt x="8952" y="12043"/>
                  <a:pt x="10746" y="9199"/>
                </a:cubicBezTo>
                <a:cubicBezTo>
                  <a:pt x="12606" y="6388"/>
                  <a:pt x="15263" y="4271"/>
                  <a:pt x="18718" y="2849"/>
                </a:cubicBezTo>
                <a:cubicBezTo>
                  <a:pt x="22172" y="1361"/>
                  <a:pt x="26224" y="600"/>
                  <a:pt x="30941" y="600"/>
                </a:cubicBezTo>
                <a:cubicBezTo>
                  <a:pt x="37850" y="600"/>
                  <a:pt x="43031" y="1790"/>
                  <a:pt x="46486" y="4172"/>
                </a:cubicBezTo>
                <a:lnTo>
                  <a:pt x="42765" y="15681"/>
                </a:lnTo>
                <a:lnTo>
                  <a:pt x="41570" y="15945"/>
                </a:lnTo>
                <a:cubicBezTo>
                  <a:pt x="39178" y="14292"/>
                  <a:pt x="36156" y="13432"/>
                  <a:pt x="32535" y="13432"/>
                </a:cubicBezTo>
                <a:cubicBezTo>
                  <a:pt x="29679" y="13432"/>
                  <a:pt x="27520" y="14159"/>
                  <a:pt x="26025" y="15548"/>
                </a:cubicBezTo>
                <a:cubicBezTo>
                  <a:pt x="24597" y="16871"/>
                  <a:pt x="23899" y="18723"/>
                  <a:pt x="23899" y="21104"/>
                </a:cubicBezTo>
                <a:cubicBezTo>
                  <a:pt x="23899" y="22162"/>
                  <a:pt x="23932" y="23155"/>
                  <a:pt x="24032" y="24014"/>
                </a:cubicBezTo>
                <a:cubicBezTo>
                  <a:pt x="24198" y="24808"/>
                  <a:pt x="24464" y="25734"/>
                  <a:pt x="24829" y="26792"/>
                </a:cubicBezTo>
                <a:lnTo>
                  <a:pt x="42765" y="26792"/>
                </a:lnTo>
                <a:lnTo>
                  <a:pt x="42765" y="39227"/>
                </a:lnTo>
                <a:lnTo>
                  <a:pt x="24829" y="39227"/>
                </a:lnTo>
                <a:lnTo>
                  <a:pt x="24829" y="89362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13" name="Freeform: Shape 17612">
            <a:extLst>
              <a:ext uri="{FF2B5EF4-FFF2-40B4-BE49-F238E27FC236}">
                <a16:creationId xmlns:a16="http://schemas.microsoft.com/office/drawing/2014/main" id="{3D109F4C-3836-3403-A300-51178707359F}"/>
              </a:ext>
            </a:extLst>
          </p:cNvPr>
          <p:cNvSpPr/>
          <p:nvPr/>
        </p:nvSpPr>
        <p:spPr>
          <a:xfrm>
            <a:off x="1795984" y="4626801"/>
            <a:ext cx="46235" cy="88762"/>
          </a:xfrm>
          <a:custGeom>
            <a:avLst/>
            <a:gdLst>
              <a:gd name="connsiteX0" fmla="*/ 9157 w 46235"/>
              <a:gd name="connsiteY0" fmla="*/ 89362 h 88762"/>
              <a:gd name="connsiteX1" fmla="*/ 9157 w 46235"/>
              <a:gd name="connsiteY1" fmla="*/ 39227 h 88762"/>
              <a:gd name="connsiteX2" fmla="*/ 255 w 46235"/>
              <a:gd name="connsiteY2" fmla="*/ 39227 h 88762"/>
              <a:gd name="connsiteX3" fmla="*/ 255 w 46235"/>
              <a:gd name="connsiteY3" fmla="*/ 26792 h 88762"/>
              <a:gd name="connsiteX4" fmla="*/ 9157 w 46235"/>
              <a:gd name="connsiteY4" fmla="*/ 26792 h 88762"/>
              <a:gd name="connsiteX5" fmla="*/ 8094 w 46235"/>
              <a:gd name="connsiteY5" fmla="*/ 19385 h 88762"/>
              <a:gd name="connsiteX6" fmla="*/ 10751 w 46235"/>
              <a:gd name="connsiteY6" fmla="*/ 9199 h 88762"/>
              <a:gd name="connsiteX7" fmla="*/ 18723 w 46235"/>
              <a:gd name="connsiteY7" fmla="*/ 2849 h 88762"/>
              <a:gd name="connsiteX8" fmla="*/ 30946 w 46235"/>
              <a:gd name="connsiteY8" fmla="*/ 600 h 88762"/>
              <a:gd name="connsiteX9" fmla="*/ 46491 w 46235"/>
              <a:gd name="connsiteY9" fmla="*/ 4172 h 88762"/>
              <a:gd name="connsiteX10" fmla="*/ 42771 w 46235"/>
              <a:gd name="connsiteY10" fmla="*/ 15681 h 88762"/>
              <a:gd name="connsiteX11" fmla="*/ 41575 w 46235"/>
              <a:gd name="connsiteY11" fmla="*/ 15945 h 88762"/>
              <a:gd name="connsiteX12" fmla="*/ 32540 w 46235"/>
              <a:gd name="connsiteY12" fmla="*/ 13432 h 88762"/>
              <a:gd name="connsiteX13" fmla="*/ 26030 w 46235"/>
              <a:gd name="connsiteY13" fmla="*/ 15548 h 88762"/>
              <a:gd name="connsiteX14" fmla="*/ 23904 w 46235"/>
              <a:gd name="connsiteY14" fmla="*/ 21104 h 88762"/>
              <a:gd name="connsiteX15" fmla="*/ 24037 w 46235"/>
              <a:gd name="connsiteY15" fmla="*/ 24014 h 88762"/>
              <a:gd name="connsiteX16" fmla="*/ 24834 w 46235"/>
              <a:gd name="connsiteY16" fmla="*/ 26792 h 88762"/>
              <a:gd name="connsiteX17" fmla="*/ 42771 w 46235"/>
              <a:gd name="connsiteY17" fmla="*/ 26792 h 88762"/>
              <a:gd name="connsiteX18" fmla="*/ 42771 w 46235"/>
              <a:gd name="connsiteY18" fmla="*/ 39227 h 88762"/>
              <a:gd name="connsiteX19" fmla="*/ 24834 w 46235"/>
              <a:gd name="connsiteY19" fmla="*/ 39227 h 88762"/>
              <a:gd name="connsiteX20" fmla="*/ 24834 w 46235"/>
              <a:gd name="connsiteY20" fmla="*/ 89362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235" h="88762">
                <a:moveTo>
                  <a:pt x="9157" y="89362"/>
                </a:moveTo>
                <a:lnTo>
                  <a:pt x="9157" y="39227"/>
                </a:lnTo>
                <a:lnTo>
                  <a:pt x="255" y="39227"/>
                </a:lnTo>
                <a:lnTo>
                  <a:pt x="255" y="26792"/>
                </a:lnTo>
                <a:lnTo>
                  <a:pt x="9157" y="26792"/>
                </a:lnTo>
                <a:cubicBezTo>
                  <a:pt x="8426" y="24147"/>
                  <a:pt x="8094" y="21699"/>
                  <a:pt x="8094" y="19385"/>
                </a:cubicBezTo>
                <a:cubicBezTo>
                  <a:pt x="8094" y="15416"/>
                  <a:pt x="8957" y="12043"/>
                  <a:pt x="10751" y="9199"/>
                </a:cubicBezTo>
                <a:cubicBezTo>
                  <a:pt x="12611" y="6388"/>
                  <a:pt x="15268" y="4271"/>
                  <a:pt x="18723" y="2849"/>
                </a:cubicBezTo>
                <a:cubicBezTo>
                  <a:pt x="22177" y="1361"/>
                  <a:pt x="26229" y="600"/>
                  <a:pt x="30946" y="600"/>
                </a:cubicBezTo>
                <a:cubicBezTo>
                  <a:pt x="37855" y="600"/>
                  <a:pt x="43036" y="1790"/>
                  <a:pt x="46491" y="4172"/>
                </a:cubicBezTo>
                <a:lnTo>
                  <a:pt x="42771" y="15681"/>
                </a:lnTo>
                <a:lnTo>
                  <a:pt x="41575" y="15945"/>
                </a:lnTo>
                <a:cubicBezTo>
                  <a:pt x="39183" y="14292"/>
                  <a:pt x="36161" y="13432"/>
                  <a:pt x="32540" y="13432"/>
                </a:cubicBezTo>
                <a:cubicBezTo>
                  <a:pt x="29684" y="13432"/>
                  <a:pt x="27525" y="14159"/>
                  <a:pt x="26030" y="15548"/>
                </a:cubicBezTo>
                <a:cubicBezTo>
                  <a:pt x="24602" y="16871"/>
                  <a:pt x="23904" y="18723"/>
                  <a:pt x="23904" y="21104"/>
                </a:cubicBezTo>
                <a:cubicBezTo>
                  <a:pt x="23904" y="22162"/>
                  <a:pt x="23938" y="23155"/>
                  <a:pt x="24037" y="24014"/>
                </a:cubicBezTo>
                <a:cubicBezTo>
                  <a:pt x="24203" y="24808"/>
                  <a:pt x="24469" y="25734"/>
                  <a:pt x="24834" y="26792"/>
                </a:cubicBezTo>
                <a:lnTo>
                  <a:pt x="42771" y="26792"/>
                </a:lnTo>
                <a:lnTo>
                  <a:pt x="42771" y="39227"/>
                </a:lnTo>
                <a:lnTo>
                  <a:pt x="24834" y="39227"/>
                </a:lnTo>
                <a:lnTo>
                  <a:pt x="24834" y="89362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14" name="Freeform: Shape 17613">
            <a:extLst>
              <a:ext uri="{FF2B5EF4-FFF2-40B4-BE49-F238E27FC236}">
                <a16:creationId xmlns:a16="http://schemas.microsoft.com/office/drawing/2014/main" id="{E85BB6E6-84E4-8E1D-D365-AA94B0B92BF0}"/>
              </a:ext>
            </a:extLst>
          </p:cNvPr>
          <p:cNvSpPr/>
          <p:nvPr/>
        </p:nvSpPr>
        <p:spPr>
          <a:xfrm>
            <a:off x="1846445" y="4627198"/>
            <a:ext cx="19264" cy="88365"/>
          </a:xfrm>
          <a:custGeom>
            <a:avLst/>
            <a:gdLst>
              <a:gd name="connsiteX0" fmla="*/ 9826 w 19264"/>
              <a:gd name="connsiteY0" fmla="*/ 18987 h 88365"/>
              <a:gd name="connsiteX1" fmla="*/ 2918 w 19264"/>
              <a:gd name="connsiteY1" fmla="*/ 16474 h 88365"/>
              <a:gd name="connsiteX2" fmla="*/ 260 w 19264"/>
              <a:gd name="connsiteY2" fmla="*/ 9728 h 88365"/>
              <a:gd name="connsiteX3" fmla="*/ 2918 w 19264"/>
              <a:gd name="connsiteY3" fmla="*/ 3246 h 88365"/>
              <a:gd name="connsiteX4" fmla="*/ 9826 w 19264"/>
              <a:gd name="connsiteY4" fmla="*/ 600 h 88365"/>
              <a:gd name="connsiteX5" fmla="*/ 14875 w 19264"/>
              <a:gd name="connsiteY5" fmla="*/ 1790 h 88365"/>
              <a:gd name="connsiteX6" fmla="*/ 18330 w 19264"/>
              <a:gd name="connsiteY6" fmla="*/ 5098 h 88365"/>
              <a:gd name="connsiteX7" fmla="*/ 19525 w 19264"/>
              <a:gd name="connsiteY7" fmla="*/ 9728 h 88365"/>
              <a:gd name="connsiteX8" fmla="*/ 18330 w 19264"/>
              <a:gd name="connsiteY8" fmla="*/ 14490 h 88365"/>
              <a:gd name="connsiteX9" fmla="*/ 14875 w 19264"/>
              <a:gd name="connsiteY9" fmla="*/ 17797 h 88365"/>
              <a:gd name="connsiteX10" fmla="*/ 9826 w 19264"/>
              <a:gd name="connsiteY10" fmla="*/ 18987 h 88365"/>
              <a:gd name="connsiteX11" fmla="*/ 1988 w 19264"/>
              <a:gd name="connsiteY11" fmla="*/ 88965 h 88365"/>
              <a:gd name="connsiteX12" fmla="*/ 1988 w 19264"/>
              <a:gd name="connsiteY12" fmla="*/ 26528 h 88365"/>
              <a:gd name="connsiteX13" fmla="*/ 17798 w 19264"/>
              <a:gd name="connsiteY13" fmla="*/ 26528 h 88365"/>
              <a:gd name="connsiteX14" fmla="*/ 17798 w 19264"/>
              <a:gd name="connsiteY14" fmla="*/ 88965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9826" y="18987"/>
                </a:moveTo>
                <a:cubicBezTo>
                  <a:pt x="6970" y="18987"/>
                  <a:pt x="4678" y="18161"/>
                  <a:pt x="2918" y="16474"/>
                </a:cubicBezTo>
                <a:cubicBezTo>
                  <a:pt x="1124" y="14721"/>
                  <a:pt x="260" y="12472"/>
                  <a:pt x="260" y="9728"/>
                </a:cubicBezTo>
                <a:cubicBezTo>
                  <a:pt x="260" y="7082"/>
                  <a:pt x="1124" y="4932"/>
                  <a:pt x="2918" y="3246"/>
                </a:cubicBezTo>
                <a:cubicBezTo>
                  <a:pt x="4678" y="1493"/>
                  <a:pt x="6970" y="600"/>
                  <a:pt x="9826" y="600"/>
                </a:cubicBezTo>
                <a:cubicBezTo>
                  <a:pt x="11753" y="600"/>
                  <a:pt x="13447" y="997"/>
                  <a:pt x="14875" y="1790"/>
                </a:cubicBezTo>
                <a:cubicBezTo>
                  <a:pt x="16370" y="2585"/>
                  <a:pt x="17532" y="3709"/>
                  <a:pt x="18330" y="5098"/>
                </a:cubicBezTo>
                <a:cubicBezTo>
                  <a:pt x="19127" y="6421"/>
                  <a:pt x="19525" y="7975"/>
                  <a:pt x="19525" y="9728"/>
                </a:cubicBezTo>
                <a:cubicBezTo>
                  <a:pt x="19525" y="11513"/>
                  <a:pt x="19127" y="13101"/>
                  <a:pt x="18330" y="14490"/>
                </a:cubicBezTo>
                <a:cubicBezTo>
                  <a:pt x="17532" y="15912"/>
                  <a:pt x="16370" y="17003"/>
                  <a:pt x="14875" y="17797"/>
                </a:cubicBezTo>
                <a:cubicBezTo>
                  <a:pt x="13447" y="18591"/>
                  <a:pt x="11753" y="18987"/>
                  <a:pt x="9826" y="18987"/>
                </a:cubicBezTo>
                <a:close/>
                <a:moveTo>
                  <a:pt x="1988" y="88965"/>
                </a:moveTo>
                <a:lnTo>
                  <a:pt x="1988" y="26528"/>
                </a:lnTo>
                <a:lnTo>
                  <a:pt x="17798" y="26528"/>
                </a:lnTo>
                <a:lnTo>
                  <a:pt x="17798" y="88965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15" name="Freeform: Shape 17614">
            <a:extLst>
              <a:ext uri="{FF2B5EF4-FFF2-40B4-BE49-F238E27FC236}">
                <a16:creationId xmlns:a16="http://schemas.microsoft.com/office/drawing/2014/main" id="{B96B5771-AF37-55C9-AE28-E885C085BBFF}"/>
              </a:ext>
            </a:extLst>
          </p:cNvPr>
          <p:cNvSpPr/>
          <p:nvPr/>
        </p:nvSpPr>
        <p:spPr>
          <a:xfrm>
            <a:off x="1878501" y="4651935"/>
            <a:ext cx="57130" cy="64818"/>
          </a:xfrm>
          <a:custGeom>
            <a:avLst/>
            <a:gdLst>
              <a:gd name="connsiteX0" fmla="*/ 31221 w 57130"/>
              <a:gd name="connsiteY0" fmla="*/ 65419 h 64818"/>
              <a:gd name="connsiteX1" fmla="*/ 15145 w 57130"/>
              <a:gd name="connsiteY1" fmla="*/ 61715 h 64818"/>
              <a:gd name="connsiteX2" fmla="*/ 4117 w 57130"/>
              <a:gd name="connsiteY2" fmla="*/ 50603 h 64818"/>
              <a:gd name="connsiteX3" fmla="*/ 264 w 57130"/>
              <a:gd name="connsiteY3" fmla="*/ 33009 h 64818"/>
              <a:gd name="connsiteX4" fmla="*/ 4117 w 57130"/>
              <a:gd name="connsiteY4" fmla="*/ 15416 h 64818"/>
              <a:gd name="connsiteX5" fmla="*/ 15012 w 57130"/>
              <a:gd name="connsiteY5" fmla="*/ 4436 h 64818"/>
              <a:gd name="connsiteX6" fmla="*/ 30955 w 57130"/>
              <a:gd name="connsiteY6" fmla="*/ 600 h 64818"/>
              <a:gd name="connsiteX7" fmla="*/ 56465 w 57130"/>
              <a:gd name="connsiteY7" fmla="*/ 14887 h 64818"/>
              <a:gd name="connsiteX8" fmla="*/ 45570 w 57130"/>
              <a:gd name="connsiteY8" fmla="*/ 22559 h 64818"/>
              <a:gd name="connsiteX9" fmla="*/ 44374 w 57130"/>
              <a:gd name="connsiteY9" fmla="*/ 22559 h 64818"/>
              <a:gd name="connsiteX10" fmla="*/ 39326 w 57130"/>
              <a:gd name="connsiteY10" fmla="*/ 16077 h 64818"/>
              <a:gd name="connsiteX11" fmla="*/ 30955 w 57130"/>
              <a:gd name="connsiteY11" fmla="*/ 13828 h 64818"/>
              <a:gd name="connsiteX12" fmla="*/ 20326 w 57130"/>
              <a:gd name="connsiteY12" fmla="*/ 18591 h 64818"/>
              <a:gd name="connsiteX13" fmla="*/ 16473 w 57130"/>
              <a:gd name="connsiteY13" fmla="*/ 33009 h 64818"/>
              <a:gd name="connsiteX14" fmla="*/ 20326 w 57130"/>
              <a:gd name="connsiteY14" fmla="*/ 47428 h 64818"/>
              <a:gd name="connsiteX15" fmla="*/ 31221 w 57130"/>
              <a:gd name="connsiteY15" fmla="*/ 52058 h 64818"/>
              <a:gd name="connsiteX16" fmla="*/ 39857 w 57130"/>
              <a:gd name="connsiteY16" fmla="*/ 49413 h 64818"/>
              <a:gd name="connsiteX17" fmla="*/ 45039 w 57130"/>
              <a:gd name="connsiteY17" fmla="*/ 41476 h 64818"/>
              <a:gd name="connsiteX18" fmla="*/ 46234 w 57130"/>
              <a:gd name="connsiteY18" fmla="*/ 41343 h 64818"/>
              <a:gd name="connsiteX19" fmla="*/ 57395 w 57130"/>
              <a:gd name="connsiteY19" fmla="*/ 47428 h 64818"/>
              <a:gd name="connsiteX20" fmla="*/ 48493 w 57130"/>
              <a:gd name="connsiteY20" fmla="*/ 60392 h 64818"/>
              <a:gd name="connsiteX21" fmla="*/ 31221 w 57130"/>
              <a:gd name="connsiteY21" fmla="*/ 65419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7130" h="64818">
                <a:moveTo>
                  <a:pt x="31221" y="65419"/>
                </a:moveTo>
                <a:cubicBezTo>
                  <a:pt x="25176" y="65419"/>
                  <a:pt x="19828" y="64195"/>
                  <a:pt x="15145" y="61715"/>
                </a:cubicBezTo>
                <a:cubicBezTo>
                  <a:pt x="10428" y="59168"/>
                  <a:pt x="6775" y="55464"/>
                  <a:pt x="4117" y="50603"/>
                </a:cubicBezTo>
                <a:cubicBezTo>
                  <a:pt x="1527" y="45775"/>
                  <a:pt x="264" y="39888"/>
                  <a:pt x="264" y="33009"/>
                </a:cubicBezTo>
                <a:cubicBezTo>
                  <a:pt x="264" y="26131"/>
                  <a:pt x="1527" y="20277"/>
                  <a:pt x="4117" y="15416"/>
                </a:cubicBezTo>
                <a:cubicBezTo>
                  <a:pt x="6775" y="10587"/>
                  <a:pt x="10395" y="6917"/>
                  <a:pt x="15012" y="4436"/>
                </a:cubicBezTo>
                <a:cubicBezTo>
                  <a:pt x="19695" y="1890"/>
                  <a:pt x="25010" y="600"/>
                  <a:pt x="30955" y="600"/>
                </a:cubicBezTo>
                <a:cubicBezTo>
                  <a:pt x="44241" y="600"/>
                  <a:pt x="52745" y="5362"/>
                  <a:pt x="56465" y="14887"/>
                </a:cubicBezTo>
                <a:lnTo>
                  <a:pt x="45570" y="22559"/>
                </a:lnTo>
                <a:lnTo>
                  <a:pt x="44374" y="22559"/>
                </a:lnTo>
                <a:cubicBezTo>
                  <a:pt x="43112" y="19649"/>
                  <a:pt x="41451" y="17499"/>
                  <a:pt x="39326" y="16077"/>
                </a:cubicBezTo>
                <a:cubicBezTo>
                  <a:pt x="37266" y="14589"/>
                  <a:pt x="34476" y="13828"/>
                  <a:pt x="30955" y="13828"/>
                </a:cubicBezTo>
                <a:cubicBezTo>
                  <a:pt x="26438" y="13828"/>
                  <a:pt x="22884" y="15416"/>
                  <a:pt x="20326" y="18591"/>
                </a:cubicBezTo>
                <a:cubicBezTo>
                  <a:pt x="17736" y="21699"/>
                  <a:pt x="16473" y="26494"/>
                  <a:pt x="16473" y="33009"/>
                </a:cubicBezTo>
                <a:cubicBezTo>
                  <a:pt x="16473" y="39458"/>
                  <a:pt x="17736" y="44253"/>
                  <a:pt x="20326" y="47428"/>
                </a:cubicBezTo>
                <a:cubicBezTo>
                  <a:pt x="22984" y="50537"/>
                  <a:pt x="26604" y="52058"/>
                  <a:pt x="31221" y="52058"/>
                </a:cubicBezTo>
                <a:cubicBezTo>
                  <a:pt x="34675" y="52058"/>
                  <a:pt x="37532" y="51198"/>
                  <a:pt x="39857" y="49413"/>
                </a:cubicBezTo>
                <a:cubicBezTo>
                  <a:pt x="42249" y="47561"/>
                  <a:pt x="43976" y="44915"/>
                  <a:pt x="45039" y="41476"/>
                </a:cubicBezTo>
                <a:lnTo>
                  <a:pt x="46234" y="41343"/>
                </a:lnTo>
                <a:lnTo>
                  <a:pt x="57395" y="47428"/>
                </a:lnTo>
                <a:cubicBezTo>
                  <a:pt x="55800" y="52720"/>
                  <a:pt x="52811" y="57052"/>
                  <a:pt x="48493" y="60392"/>
                </a:cubicBezTo>
                <a:cubicBezTo>
                  <a:pt x="44241" y="63765"/>
                  <a:pt x="38462" y="65419"/>
                  <a:pt x="31221" y="65419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16" name="Freeform: Shape 17615">
            <a:extLst>
              <a:ext uri="{FF2B5EF4-FFF2-40B4-BE49-F238E27FC236}">
                <a16:creationId xmlns:a16="http://schemas.microsoft.com/office/drawing/2014/main" id="{3DFEFBEB-AA7E-A276-89C9-C2BABB85DCCF}"/>
              </a:ext>
            </a:extLst>
          </p:cNvPr>
          <p:cNvSpPr/>
          <p:nvPr/>
        </p:nvSpPr>
        <p:spPr>
          <a:xfrm>
            <a:off x="1945700" y="4653126"/>
            <a:ext cx="55403" cy="63628"/>
          </a:xfrm>
          <a:custGeom>
            <a:avLst/>
            <a:gdLst>
              <a:gd name="connsiteX0" fmla="*/ 20865 w 55403"/>
              <a:gd name="connsiteY0" fmla="*/ 64228 h 63628"/>
              <a:gd name="connsiteX1" fmla="*/ 5321 w 55403"/>
              <a:gd name="connsiteY1" fmla="*/ 58540 h 63628"/>
              <a:gd name="connsiteX2" fmla="*/ 272 w 55403"/>
              <a:gd name="connsiteY2" fmla="*/ 42005 h 63628"/>
              <a:gd name="connsiteX3" fmla="*/ 272 w 55403"/>
              <a:gd name="connsiteY3" fmla="*/ 600 h 63628"/>
              <a:gd name="connsiteX4" fmla="*/ 15950 w 55403"/>
              <a:gd name="connsiteY4" fmla="*/ 600 h 63628"/>
              <a:gd name="connsiteX5" fmla="*/ 15950 w 55403"/>
              <a:gd name="connsiteY5" fmla="*/ 40020 h 63628"/>
              <a:gd name="connsiteX6" fmla="*/ 18474 w 55403"/>
              <a:gd name="connsiteY6" fmla="*/ 48354 h 63628"/>
              <a:gd name="connsiteX7" fmla="*/ 26180 w 55403"/>
              <a:gd name="connsiteY7" fmla="*/ 51000 h 63628"/>
              <a:gd name="connsiteX8" fmla="*/ 36277 w 55403"/>
              <a:gd name="connsiteY8" fmla="*/ 46767 h 63628"/>
              <a:gd name="connsiteX9" fmla="*/ 39998 w 55403"/>
              <a:gd name="connsiteY9" fmla="*/ 33274 h 63628"/>
              <a:gd name="connsiteX10" fmla="*/ 39998 w 55403"/>
              <a:gd name="connsiteY10" fmla="*/ 600 h 63628"/>
              <a:gd name="connsiteX11" fmla="*/ 55675 w 55403"/>
              <a:gd name="connsiteY11" fmla="*/ 600 h 63628"/>
              <a:gd name="connsiteX12" fmla="*/ 55675 w 55403"/>
              <a:gd name="connsiteY12" fmla="*/ 63038 h 63628"/>
              <a:gd name="connsiteX13" fmla="*/ 40529 w 55403"/>
              <a:gd name="connsiteY13" fmla="*/ 63038 h 63628"/>
              <a:gd name="connsiteX14" fmla="*/ 40529 w 55403"/>
              <a:gd name="connsiteY14" fmla="*/ 53910 h 63628"/>
              <a:gd name="connsiteX15" fmla="*/ 39333 w 55403"/>
              <a:gd name="connsiteY15" fmla="*/ 53513 h 63628"/>
              <a:gd name="connsiteX16" fmla="*/ 32026 w 55403"/>
              <a:gd name="connsiteY16" fmla="*/ 61583 h 63628"/>
              <a:gd name="connsiteX17" fmla="*/ 20865 w 55403"/>
              <a:gd name="connsiteY17" fmla="*/ 64228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403" h="63628">
                <a:moveTo>
                  <a:pt x="20865" y="64228"/>
                </a:moveTo>
                <a:cubicBezTo>
                  <a:pt x="13857" y="64228"/>
                  <a:pt x="8675" y="62343"/>
                  <a:pt x="5321" y="58540"/>
                </a:cubicBezTo>
                <a:cubicBezTo>
                  <a:pt x="1933" y="54671"/>
                  <a:pt x="272" y="49148"/>
                  <a:pt x="272" y="42005"/>
                </a:cubicBezTo>
                <a:lnTo>
                  <a:pt x="272" y="600"/>
                </a:lnTo>
                <a:lnTo>
                  <a:pt x="15950" y="600"/>
                </a:lnTo>
                <a:lnTo>
                  <a:pt x="15950" y="40020"/>
                </a:lnTo>
                <a:cubicBezTo>
                  <a:pt x="15950" y="43824"/>
                  <a:pt x="16780" y="46602"/>
                  <a:pt x="18474" y="48354"/>
                </a:cubicBezTo>
                <a:cubicBezTo>
                  <a:pt x="20135" y="50140"/>
                  <a:pt x="22726" y="51000"/>
                  <a:pt x="26180" y="51000"/>
                </a:cubicBezTo>
                <a:cubicBezTo>
                  <a:pt x="30498" y="51000"/>
                  <a:pt x="33886" y="49611"/>
                  <a:pt x="36277" y="46767"/>
                </a:cubicBezTo>
                <a:cubicBezTo>
                  <a:pt x="38735" y="43857"/>
                  <a:pt x="39998" y="39359"/>
                  <a:pt x="39998" y="33274"/>
                </a:cubicBezTo>
                <a:lnTo>
                  <a:pt x="39998" y="600"/>
                </a:lnTo>
                <a:lnTo>
                  <a:pt x="55675" y="600"/>
                </a:lnTo>
                <a:lnTo>
                  <a:pt x="55675" y="63038"/>
                </a:lnTo>
                <a:lnTo>
                  <a:pt x="40529" y="63038"/>
                </a:lnTo>
                <a:lnTo>
                  <a:pt x="40529" y="53910"/>
                </a:lnTo>
                <a:lnTo>
                  <a:pt x="39333" y="53513"/>
                </a:lnTo>
                <a:cubicBezTo>
                  <a:pt x="37374" y="57151"/>
                  <a:pt x="34949" y="59830"/>
                  <a:pt x="32026" y="61583"/>
                </a:cubicBezTo>
                <a:cubicBezTo>
                  <a:pt x="29103" y="63335"/>
                  <a:pt x="25383" y="64228"/>
                  <a:pt x="20865" y="6422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17" name="Freeform: Shape 17616">
            <a:extLst>
              <a:ext uri="{FF2B5EF4-FFF2-40B4-BE49-F238E27FC236}">
                <a16:creationId xmlns:a16="http://schemas.microsoft.com/office/drawing/2014/main" id="{6E44D87C-17E8-6FEE-F77B-4F6D091B8179}"/>
              </a:ext>
            </a:extLst>
          </p:cNvPr>
          <p:cNvSpPr/>
          <p:nvPr/>
        </p:nvSpPr>
        <p:spPr>
          <a:xfrm>
            <a:off x="2018814" y="4627992"/>
            <a:ext cx="25642" cy="88762"/>
          </a:xfrm>
          <a:custGeom>
            <a:avLst/>
            <a:gdLst>
              <a:gd name="connsiteX0" fmla="*/ 17685 w 25642"/>
              <a:gd name="connsiteY0" fmla="*/ 89363 h 88762"/>
              <a:gd name="connsiteX1" fmla="*/ 4665 w 25642"/>
              <a:gd name="connsiteY1" fmla="*/ 84865 h 88762"/>
              <a:gd name="connsiteX2" fmla="*/ 280 w 25642"/>
              <a:gd name="connsiteY2" fmla="*/ 70975 h 88762"/>
              <a:gd name="connsiteX3" fmla="*/ 280 w 25642"/>
              <a:gd name="connsiteY3" fmla="*/ 600 h 88762"/>
              <a:gd name="connsiteX4" fmla="*/ 16091 w 25642"/>
              <a:gd name="connsiteY4" fmla="*/ 600 h 88762"/>
              <a:gd name="connsiteX5" fmla="*/ 16091 w 25642"/>
              <a:gd name="connsiteY5" fmla="*/ 70314 h 88762"/>
              <a:gd name="connsiteX6" fmla="*/ 20874 w 25642"/>
              <a:gd name="connsiteY6" fmla="*/ 76002 h 88762"/>
              <a:gd name="connsiteX7" fmla="*/ 23797 w 25642"/>
              <a:gd name="connsiteY7" fmla="*/ 75605 h 88762"/>
              <a:gd name="connsiteX8" fmla="*/ 24594 w 25642"/>
              <a:gd name="connsiteY8" fmla="*/ 75870 h 88762"/>
              <a:gd name="connsiteX9" fmla="*/ 25923 w 25642"/>
              <a:gd name="connsiteY9" fmla="*/ 87907 h 88762"/>
              <a:gd name="connsiteX10" fmla="*/ 22468 w 25642"/>
              <a:gd name="connsiteY10" fmla="*/ 88966 h 88762"/>
              <a:gd name="connsiteX11" fmla="*/ 17685 w 25642"/>
              <a:gd name="connsiteY11" fmla="*/ 89363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42" h="88762">
                <a:moveTo>
                  <a:pt x="17685" y="89363"/>
                </a:moveTo>
                <a:cubicBezTo>
                  <a:pt x="12006" y="89363"/>
                  <a:pt x="7654" y="87874"/>
                  <a:pt x="4665" y="84865"/>
                </a:cubicBezTo>
                <a:cubicBezTo>
                  <a:pt x="1742" y="81789"/>
                  <a:pt x="280" y="77159"/>
                  <a:pt x="280" y="70975"/>
                </a:cubicBezTo>
                <a:lnTo>
                  <a:pt x="280" y="600"/>
                </a:lnTo>
                <a:lnTo>
                  <a:pt x="16091" y="600"/>
                </a:lnTo>
                <a:lnTo>
                  <a:pt x="16091" y="70314"/>
                </a:lnTo>
                <a:cubicBezTo>
                  <a:pt x="16091" y="74117"/>
                  <a:pt x="17685" y="76002"/>
                  <a:pt x="20874" y="76002"/>
                </a:cubicBezTo>
                <a:cubicBezTo>
                  <a:pt x="21738" y="76002"/>
                  <a:pt x="22734" y="75870"/>
                  <a:pt x="23797" y="75605"/>
                </a:cubicBezTo>
                <a:lnTo>
                  <a:pt x="24594" y="75870"/>
                </a:lnTo>
                <a:lnTo>
                  <a:pt x="25923" y="87907"/>
                </a:lnTo>
                <a:cubicBezTo>
                  <a:pt x="25026" y="88337"/>
                  <a:pt x="23863" y="88701"/>
                  <a:pt x="22468" y="88966"/>
                </a:cubicBezTo>
                <a:cubicBezTo>
                  <a:pt x="21040" y="89230"/>
                  <a:pt x="19446" y="89363"/>
                  <a:pt x="17685" y="8936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18" name="Freeform: Shape 17617">
            <a:extLst>
              <a:ext uri="{FF2B5EF4-FFF2-40B4-BE49-F238E27FC236}">
                <a16:creationId xmlns:a16="http://schemas.microsoft.com/office/drawing/2014/main" id="{10854E73-5594-B58A-A5EA-3B6D926891C1}"/>
              </a:ext>
            </a:extLst>
          </p:cNvPr>
          <p:cNvSpPr/>
          <p:nvPr/>
        </p:nvSpPr>
        <p:spPr>
          <a:xfrm>
            <a:off x="2048100" y="4638310"/>
            <a:ext cx="45571" cy="78443"/>
          </a:xfrm>
          <a:custGeom>
            <a:avLst/>
            <a:gdLst>
              <a:gd name="connsiteX0" fmla="*/ 41738 w 45571"/>
              <a:gd name="connsiteY0" fmla="*/ 62905 h 78443"/>
              <a:gd name="connsiteX1" fmla="*/ 45856 w 45571"/>
              <a:gd name="connsiteY1" fmla="*/ 74546 h 78443"/>
              <a:gd name="connsiteX2" fmla="*/ 39346 w 45571"/>
              <a:gd name="connsiteY2" fmla="*/ 77853 h 78443"/>
              <a:gd name="connsiteX3" fmla="*/ 30577 w 45571"/>
              <a:gd name="connsiteY3" fmla="*/ 79044 h 78443"/>
              <a:gd name="connsiteX4" fmla="*/ 15165 w 45571"/>
              <a:gd name="connsiteY4" fmla="*/ 73488 h 78443"/>
              <a:gd name="connsiteX5" fmla="*/ 9851 w 45571"/>
              <a:gd name="connsiteY5" fmla="*/ 57482 h 78443"/>
              <a:gd name="connsiteX6" fmla="*/ 9851 w 45571"/>
              <a:gd name="connsiteY6" fmla="*/ 27718 h 78443"/>
              <a:gd name="connsiteX7" fmla="*/ 285 w 45571"/>
              <a:gd name="connsiteY7" fmla="*/ 27718 h 78443"/>
              <a:gd name="connsiteX8" fmla="*/ 285 w 45571"/>
              <a:gd name="connsiteY8" fmla="*/ 15284 h 78443"/>
              <a:gd name="connsiteX9" fmla="*/ 9851 w 45571"/>
              <a:gd name="connsiteY9" fmla="*/ 15284 h 78443"/>
              <a:gd name="connsiteX10" fmla="*/ 9851 w 45571"/>
              <a:gd name="connsiteY10" fmla="*/ 3113 h 78443"/>
              <a:gd name="connsiteX11" fmla="*/ 25661 w 45571"/>
              <a:gd name="connsiteY11" fmla="*/ 600 h 78443"/>
              <a:gd name="connsiteX12" fmla="*/ 25661 w 45571"/>
              <a:gd name="connsiteY12" fmla="*/ 15284 h 78443"/>
              <a:gd name="connsiteX13" fmla="*/ 43465 w 45571"/>
              <a:gd name="connsiteY13" fmla="*/ 15284 h 78443"/>
              <a:gd name="connsiteX14" fmla="*/ 43465 w 45571"/>
              <a:gd name="connsiteY14" fmla="*/ 27718 h 78443"/>
              <a:gd name="connsiteX15" fmla="*/ 25661 w 45571"/>
              <a:gd name="connsiteY15" fmla="*/ 27718 h 78443"/>
              <a:gd name="connsiteX16" fmla="*/ 25661 w 45571"/>
              <a:gd name="connsiteY16" fmla="*/ 56291 h 78443"/>
              <a:gd name="connsiteX17" fmla="*/ 27521 w 45571"/>
              <a:gd name="connsiteY17" fmla="*/ 63170 h 78443"/>
              <a:gd name="connsiteX18" fmla="*/ 33234 w 45571"/>
              <a:gd name="connsiteY18" fmla="*/ 65287 h 78443"/>
              <a:gd name="connsiteX19" fmla="*/ 40542 w 45571"/>
              <a:gd name="connsiteY19" fmla="*/ 62905 h 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71" h="78443">
                <a:moveTo>
                  <a:pt x="41738" y="62905"/>
                </a:moveTo>
                <a:lnTo>
                  <a:pt x="45856" y="74546"/>
                </a:lnTo>
                <a:cubicBezTo>
                  <a:pt x="44063" y="75968"/>
                  <a:pt x="41904" y="77060"/>
                  <a:pt x="39346" y="77853"/>
                </a:cubicBezTo>
                <a:cubicBezTo>
                  <a:pt x="36755" y="78647"/>
                  <a:pt x="33832" y="79044"/>
                  <a:pt x="30577" y="79044"/>
                </a:cubicBezTo>
                <a:cubicBezTo>
                  <a:pt x="23834" y="79044"/>
                  <a:pt x="18686" y="77192"/>
                  <a:pt x="15165" y="73488"/>
                </a:cubicBezTo>
                <a:cubicBezTo>
                  <a:pt x="11611" y="69784"/>
                  <a:pt x="9851" y="64460"/>
                  <a:pt x="9851" y="57482"/>
                </a:cubicBezTo>
                <a:lnTo>
                  <a:pt x="9851" y="27718"/>
                </a:lnTo>
                <a:lnTo>
                  <a:pt x="285" y="27718"/>
                </a:lnTo>
                <a:lnTo>
                  <a:pt x="285" y="15284"/>
                </a:lnTo>
                <a:lnTo>
                  <a:pt x="9851" y="15284"/>
                </a:lnTo>
                <a:lnTo>
                  <a:pt x="9851" y="3113"/>
                </a:lnTo>
                <a:lnTo>
                  <a:pt x="25661" y="600"/>
                </a:lnTo>
                <a:lnTo>
                  <a:pt x="25661" y="15284"/>
                </a:lnTo>
                <a:lnTo>
                  <a:pt x="43465" y="15284"/>
                </a:lnTo>
                <a:lnTo>
                  <a:pt x="43465" y="27718"/>
                </a:lnTo>
                <a:lnTo>
                  <a:pt x="25661" y="27718"/>
                </a:lnTo>
                <a:lnTo>
                  <a:pt x="25661" y="56291"/>
                </a:lnTo>
                <a:cubicBezTo>
                  <a:pt x="25661" y="59400"/>
                  <a:pt x="26259" y="61682"/>
                  <a:pt x="27521" y="63170"/>
                </a:cubicBezTo>
                <a:cubicBezTo>
                  <a:pt x="28850" y="64592"/>
                  <a:pt x="30743" y="65287"/>
                  <a:pt x="33234" y="65287"/>
                </a:cubicBezTo>
                <a:cubicBezTo>
                  <a:pt x="35958" y="65287"/>
                  <a:pt x="38416" y="64493"/>
                  <a:pt x="40542" y="6290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19" name="Freeform: Shape 17618">
            <a:extLst>
              <a:ext uri="{FF2B5EF4-FFF2-40B4-BE49-F238E27FC236}">
                <a16:creationId xmlns:a16="http://schemas.microsoft.com/office/drawing/2014/main" id="{EBD2B4AB-7CA2-0B9C-FBA3-436D9A17ADF4}"/>
              </a:ext>
            </a:extLst>
          </p:cNvPr>
          <p:cNvSpPr/>
          <p:nvPr/>
        </p:nvSpPr>
        <p:spPr>
          <a:xfrm>
            <a:off x="2096184" y="4653126"/>
            <a:ext cx="64836" cy="88894"/>
          </a:xfrm>
          <a:custGeom>
            <a:avLst/>
            <a:gdLst>
              <a:gd name="connsiteX0" fmla="*/ 12912 w 64836"/>
              <a:gd name="connsiteY0" fmla="*/ 89494 h 88894"/>
              <a:gd name="connsiteX1" fmla="*/ 5605 w 64836"/>
              <a:gd name="connsiteY1" fmla="*/ 88833 h 88894"/>
              <a:gd name="connsiteX2" fmla="*/ 290 w 64836"/>
              <a:gd name="connsiteY2" fmla="*/ 87246 h 88894"/>
              <a:gd name="connsiteX3" fmla="*/ 2815 w 64836"/>
              <a:gd name="connsiteY3" fmla="*/ 74546 h 88894"/>
              <a:gd name="connsiteX4" fmla="*/ 3878 w 64836"/>
              <a:gd name="connsiteY4" fmla="*/ 74282 h 88894"/>
              <a:gd name="connsiteX5" fmla="*/ 7332 w 64836"/>
              <a:gd name="connsiteY5" fmla="*/ 75340 h 88894"/>
              <a:gd name="connsiteX6" fmla="*/ 11717 w 64836"/>
              <a:gd name="connsiteY6" fmla="*/ 75869 h 88894"/>
              <a:gd name="connsiteX7" fmla="*/ 18094 w 64836"/>
              <a:gd name="connsiteY7" fmla="*/ 74811 h 88894"/>
              <a:gd name="connsiteX8" fmla="*/ 22346 w 64836"/>
              <a:gd name="connsiteY8" fmla="*/ 71636 h 88894"/>
              <a:gd name="connsiteX9" fmla="*/ 25534 w 64836"/>
              <a:gd name="connsiteY9" fmla="*/ 65287 h 88894"/>
              <a:gd name="connsiteX10" fmla="*/ 423 w 64836"/>
              <a:gd name="connsiteY10" fmla="*/ 600 h 88894"/>
              <a:gd name="connsiteX11" fmla="*/ 16898 w 64836"/>
              <a:gd name="connsiteY11" fmla="*/ 600 h 88894"/>
              <a:gd name="connsiteX12" fmla="*/ 32576 w 64836"/>
              <a:gd name="connsiteY12" fmla="*/ 43989 h 88894"/>
              <a:gd name="connsiteX13" fmla="*/ 33904 w 64836"/>
              <a:gd name="connsiteY13" fmla="*/ 43989 h 88894"/>
              <a:gd name="connsiteX14" fmla="*/ 49051 w 64836"/>
              <a:gd name="connsiteY14" fmla="*/ 600 h 88894"/>
              <a:gd name="connsiteX15" fmla="*/ 65127 w 64836"/>
              <a:gd name="connsiteY15" fmla="*/ 600 h 88894"/>
              <a:gd name="connsiteX16" fmla="*/ 39883 w 64836"/>
              <a:gd name="connsiteY16" fmla="*/ 67006 h 88894"/>
              <a:gd name="connsiteX17" fmla="*/ 33240 w 64836"/>
              <a:gd name="connsiteY17" fmla="*/ 79838 h 88894"/>
              <a:gd name="connsiteX18" fmla="*/ 24737 w 64836"/>
              <a:gd name="connsiteY18" fmla="*/ 87113 h 88894"/>
              <a:gd name="connsiteX19" fmla="*/ 12912 w 64836"/>
              <a:gd name="connsiteY19" fmla="*/ 89494 h 8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4836" h="88894">
                <a:moveTo>
                  <a:pt x="12912" y="89494"/>
                </a:moveTo>
                <a:cubicBezTo>
                  <a:pt x="10255" y="89494"/>
                  <a:pt x="7797" y="89263"/>
                  <a:pt x="5605" y="88833"/>
                </a:cubicBezTo>
                <a:cubicBezTo>
                  <a:pt x="3479" y="88469"/>
                  <a:pt x="1685" y="87940"/>
                  <a:pt x="290" y="87246"/>
                </a:cubicBezTo>
                <a:lnTo>
                  <a:pt x="2815" y="74546"/>
                </a:lnTo>
                <a:lnTo>
                  <a:pt x="3878" y="74282"/>
                </a:lnTo>
                <a:cubicBezTo>
                  <a:pt x="4841" y="74712"/>
                  <a:pt x="6003" y="75076"/>
                  <a:pt x="7332" y="75340"/>
                </a:cubicBezTo>
                <a:cubicBezTo>
                  <a:pt x="8727" y="75671"/>
                  <a:pt x="10189" y="75869"/>
                  <a:pt x="11717" y="75869"/>
                </a:cubicBezTo>
                <a:cubicBezTo>
                  <a:pt x="14274" y="75869"/>
                  <a:pt x="16400" y="75505"/>
                  <a:pt x="18094" y="74811"/>
                </a:cubicBezTo>
                <a:cubicBezTo>
                  <a:pt x="19755" y="74183"/>
                  <a:pt x="21183" y="73124"/>
                  <a:pt x="22346" y="71636"/>
                </a:cubicBezTo>
                <a:cubicBezTo>
                  <a:pt x="23475" y="70115"/>
                  <a:pt x="24538" y="67998"/>
                  <a:pt x="25534" y="65287"/>
                </a:cubicBezTo>
                <a:lnTo>
                  <a:pt x="423" y="600"/>
                </a:lnTo>
                <a:lnTo>
                  <a:pt x="16898" y="600"/>
                </a:lnTo>
                <a:lnTo>
                  <a:pt x="32576" y="43989"/>
                </a:lnTo>
                <a:lnTo>
                  <a:pt x="33904" y="43989"/>
                </a:lnTo>
                <a:lnTo>
                  <a:pt x="49051" y="600"/>
                </a:lnTo>
                <a:lnTo>
                  <a:pt x="65127" y="600"/>
                </a:lnTo>
                <a:lnTo>
                  <a:pt x="39883" y="67006"/>
                </a:lnTo>
                <a:cubicBezTo>
                  <a:pt x="37924" y="72298"/>
                  <a:pt x="35698" y="76564"/>
                  <a:pt x="33240" y="79838"/>
                </a:cubicBezTo>
                <a:cubicBezTo>
                  <a:pt x="30849" y="83079"/>
                  <a:pt x="27992" y="85526"/>
                  <a:pt x="24737" y="87113"/>
                </a:cubicBezTo>
                <a:cubicBezTo>
                  <a:pt x="21449" y="88701"/>
                  <a:pt x="17496" y="89494"/>
                  <a:pt x="12912" y="8949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20" name="Freeform: Shape 17619">
            <a:extLst>
              <a:ext uri="{FF2B5EF4-FFF2-40B4-BE49-F238E27FC236}">
                <a16:creationId xmlns:a16="http://schemas.microsoft.com/office/drawing/2014/main" id="{4B4E7CC2-6AF4-59D5-0DE5-9571CDF16D84}"/>
              </a:ext>
            </a:extLst>
          </p:cNvPr>
          <p:cNvSpPr/>
          <p:nvPr/>
        </p:nvSpPr>
        <p:spPr>
          <a:xfrm>
            <a:off x="2198842" y="4651935"/>
            <a:ext cx="91408" cy="63628"/>
          </a:xfrm>
          <a:custGeom>
            <a:avLst/>
            <a:gdLst>
              <a:gd name="connsiteX0" fmla="*/ 302 w 91408"/>
              <a:gd name="connsiteY0" fmla="*/ 64228 h 63628"/>
              <a:gd name="connsiteX1" fmla="*/ 302 w 91408"/>
              <a:gd name="connsiteY1" fmla="*/ 1791 h 63628"/>
              <a:gd name="connsiteX2" fmla="*/ 15448 w 91408"/>
              <a:gd name="connsiteY2" fmla="*/ 1791 h 63628"/>
              <a:gd name="connsiteX3" fmla="*/ 15448 w 91408"/>
              <a:gd name="connsiteY3" fmla="*/ 10124 h 63628"/>
              <a:gd name="connsiteX4" fmla="*/ 16644 w 91408"/>
              <a:gd name="connsiteY4" fmla="*/ 10389 h 63628"/>
              <a:gd name="connsiteX5" fmla="*/ 23818 w 91408"/>
              <a:gd name="connsiteY5" fmla="*/ 2981 h 63628"/>
              <a:gd name="connsiteX6" fmla="*/ 34447 w 91408"/>
              <a:gd name="connsiteY6" fmla="*/ 600 h 63628"/>
              <a:gd name="connsiteX7" fmla="*/ 45740 w 91408"/>
              <a:gd name="connsiteY7" fmla="*/ 3378 h 63628"/>
              <a:gd name="connsiteX8" fmla="*/ 52118 w 91408"/>
              <a:gd name="connsiteY8" fmla="*/ 11580 h 63628"/>
              <a:gd name="connsiteX9" fmla="*/ 53313 w 91408"/>
              <a:gd name="connsiteY9" fmla="*/ 11580 h 63628"/>
              <a:gd name="connsiteX10" fmla="*/ 60754 w 91408"/>
              <a:gd name="connsiteY10" fmla="*/ 3246 h 63628"/>
              <a:gd name="connsiteX11" fmla="*/ 72180 w 91408"/>
              <a:gd name="connsiteY11" fmla="*/ 600 h 63628"/>
              <a:gd name="connsiteX12" fmla="*/ 91710 w 91408"/>
              <a:gd name="connsiteY12" fmla="*/ 22162 h 63628"/>
              <a:gd name="connsiteX13" fmla="*/ 91710 w 91408"/>
              <a:gd name="connsiteY13" fmla="*/ 64228 h 63628"/>
              <a:gd name="connsiteX14" fmla="*/ 76033 w 91408"/>
              <a:gd name="connsiteY14" fmla="*/ 64228 h 63628"/>
              <a:gd name="connsiteX15" fmla="*/ 76033 w 91408"/>
              <a:gd name="connsiteY15" fmla="*/ 24146 h 63628"/>
              <a:gd name="connsiteX16" fmla="*/ 73774 w 91408"/>
              <a:gd name="connsiteY16" fmla="*/ 16342 h 63628"/>
              <a:gd name="connsiteX17" fmla="*/ 66865 w 91408"/>
              <a:gd name="connsiteY17" fmla="*/ 13828 h 63628"/>
              <a:gd name="connsiteX18" fmla="*/ 53845 w 91408"/>
              <a:gd name="connsiteY18" fmla="*/ 31025 h 63628"/>
              <a:gd name="connsiteX19" fmla="*/ 53845 w 91408"/>
              <a:gd name="connsiteY19" fmla="*/ 64228 h 63628"/>
              <a:gd name="connsiteX20" fmla="*/ 38167 w 91408"/>
              <a:gd name="connsiteY20" fmla="*/ 64228 h 63628"/>
              <a:gd name="connsiteX21" fmla="*/ 38167 w 91408"/>
              <a:gd name="connsiteY21" fmla="*/ 24146 h 63628"/>
              <a:gd name="connsiteX22" fmla="*/ 35908 w 91408"/>
              <a:gd name="connsiteY22" fmla="*/ 16342 h 63628"/>
              <a:gd name="connsiteX23" fmla="*/ 29000 w 91408"/>
              <a:gd name="connsiteY23" fmla="*/ 13828 h 63628"/>
              <a:gd name="connsiteX24" fmla="*/ 19434 w 91408"/>
              <a:gd name="connsiteY24" fmla="*/ 17929 h 63628"/>
              <a:gd name="connsiteX25" fmla="*/ 16112 w 91408"/>
              <a:gd name="connsiteY25" fmla="*/ 30761 h 63628"/>
              <a:gd name="connsiteX26" fmla="*/ 16112 w 91408"/>
              <a:gd name="connsiteY26" fmla="*/ 64228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1408" h="63628">
                <a:moveTo>
                  <a:pt x="302" y="64228"/>
                </a:moveTo>
                <a:lnTo>
                  <a:pt x="302" y="1791"/>
                </a:lnTo>
                <a:lnTo>
                  <a:pt x="15448" y="1791"/>
                </a:lnTo>
                <a:lnTo>
                  <a:pt x="15448" y="10124"/>
                </a:lnTo>
                <a:lnTo>
                  <a:pt x="16644" y="10389"/>
                </a:lnTo>
                <a:cubicBezTo>
                  <a:pt x="18670" y="7049"/>
                  <a:pt x="21061" y="4568"/>
                  <a:pt x="23818" y="2981"/>
                </a:cubicBezTo>
                <a:cubicBezTo>
                  <a:pt x="26542" y="1394"/>
                  <a:pt x="30096" y="600"/>
                  <a:pt x="34447" y="600"/>
                </a:cubicBezTo>
                <a:cubicBezTo>
                  <a:pt x="39130" y="600"/>
                  <a:pt x="42884" y="1526"/>
                  <a:pt x="45740" y="3378"/>
                </a:cubicBezTo>
                <a:cubicBezTo>
                  <a:pt x="48663" y="5230"/>
                  <a:pt x="50789" y="7975"/>
                  <a:pt x="52118" y="11580"/>
                </a:cubicBezTo>
                <a:lnTo>
                  <a:pt x="53313" y="11580"/>
                </a:lnTo>
                <a:cubicBezTo>
                  <a:pt x="55240" y="7809"/>
                  <a:pt x="57731" y="5031"/>
                  <a:pt x="60754" y="3246"/>
                </a:cubicBezTo>
                <a:cubicBezTo>
                  <a:pt x="63843" y="1493"/>
                  <a:pt x="67662" y="600"/>
                  <a:pt x="72180" y="600"/>
                </a:cubicBezTo>
                <a:cubicBezTo>
                  <a:pt x="85200" y="600"/>
                  <a:pt x="91710" y="7809"/>
                  <a:pt x="91710" y="22162"/>
                </a:cubicBezTo>
                <a:lnTo>
                  <a:pt x="91710" y="64228"/>
                </a:lnTo>
                <a:lnTo>
                  <a:pt x="76033" y="64228"/>
                </a:lnTo>
                <a:lnTo>
                  <a:pt x="76033" y="24146"/>
                </a:lnTo>
                <a:cubicBezTo>
                  <a:pt x="76033" y="20542"/>
                  <a:pt x="75269" y="17929"/>
                  <a:pt x="73774" y="16342"/>
                </a:cubicBezTo>
                <a:cubicBezTo>
                  <a:pt x="72346" y="14688"/>
                  <a:pt x="70054" y="13828"/>
                  <a:pt x="66865" y="13828"/>
                </a:cubicBezTo>
                <a:cubicBezTo>
                  <a:pt x="58163" y="13828"/>
                  <a:pt x="53845" y="19583"/>
                  <a:pt x="53845" y="31025"/>
                </a:cubicBezTo>
                <a:lnTo>
                  <a:pt x="53845" y="64228"/>
                </a:lnTo>
                <a:lnTo>
                  <a:pt x="38167" y="64228"/>
                </a:lnTo>
                <a:lnTo>
                  <a:pt x="38167" y="24146"/>
                </a:lnTo>
                <a:cubicBezTo>
                  <a:pt x="38167" y="20542"/>
                  <a:pt x="37403" y="17929"/>
                  <a:pt x="35908" y="16342"/>
                </a:cubicBezTo>
                <a:cubicBezTo>
                  <a:pt x="34480" y="14688"/>
                  <a:pt x="32188" y="13828"/>
                  <a:pt x="29000" y="13828"/>
                </a:cubicBezTo>
                <a:cubicBezTo>
                  <a:pt x="24914" y="13828"/>
                  <a:pt x="21726" y="15217"/>
                  <a:pt x="19434" y="17929"/>
                </a:cubicBezTo>
                <a:cubicBezTo>
                  <a:pt x="17208" y="20575"/>
                  <a:pt x="16112" y="24874"/>
                  <a:pt x="16112" y="30761"/>
                </a:cubicBezTo>
                <a:lnTo>
                  <a:pt x="16112" y="64228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21" name="Freeform: Shape 17620">
            <a:extLst>
              <a:ext uri="{FF2B5EF4-FFF2-40B4-BE49-F238E27FC236}">
                <a16:creationId xmlns:a16="http://schemas.microsoft.com/office/drawing/2014/main" id="{BC175999-62E3-AA40-7768-EC8DF0EAEF00}"/>
              </a:ext>
            </a:extLst>
          </p:cNvPr>
          <p:cNvSpPr/>
          <p:nvPr/>
        </p:nvSpPr>
        <p:spPr>
          <a:xfrm>
            <a:off x="2303116" y="4651935"/>
            <a:ext cx="60186" cy="64818"/>
          </a:xfrm>
          <a:custGeom>
            <a:avLst/>
            <a:gdLst>
              <a:gd name="connsiteX0" fmla="*/ 19978 w 60186"/>
              <a:gd name="connsiteY0" fmla="*/ 65419 h 64818"/>
              <a:gd name="connsiteX1" fmla="*/ 9482 w 60186"/>
              <a:gd name="connsiteY1" fmla="*/ 63302 h 64818"/>
              <a:gd name="connsiteX2" fmla="*/ 2706 w 60186"/>
              <a:gd name="connsiteY2" fmla="*/ 56820 h 64818"/>
              <a:gd name="connsiteX3" fmla="*/ 314 w 60186"/>
              <a:gd name="connsiteY3" fmla="*/ 46502 h 64818"/>
              <a:gd name="connsiteX4" fmla="*/ 2706 w 60186"/>
              <a:gd name="connsiteY4" fmla="*/ 37242 h 64818"/>
              <a:gd name="connsiteX5" fmla="*/ 10013 w 60186"/>
              <a:gd name="connsiteY5" fmla="*/ 31025 h 64818"/>
              <a:gd name="connsiteX6" fmla="*/ 23167 w 60186"/>
              <a:gd name="connsiteY6" fmla="*/ 27189 h 64818"/>
              <a:gd name="connsiteX7" fmla="*/ 31803 w 60186"/>
              <a:gd name="connsiteY7" fmla="*/ 25337 h 64818"/>
              <a:gd name="connsiteX8" fmla="*/ 35656 w 60186"/>
              <a:gd name="connsiteY8" fmla="*/ 22824 h 64818"/>
              <a:gd name="connsiteX9" fmla="*/ 36718 w 60186"/>
              <a:gd name="connsiteY9" fmla="*/ 19384 h 64818"/>
              <a:gd name="connsiteX10" fmla="*/ 34593 w 60186"/>
              <a:gd name="connsiteY10" fmla="*/ 14754 h 64818"/>
              <a:gd name="connsiteX11" fmla="*/ 27684 w 60186"/>
              <a:gd name="connsiteY11" fmla="*/ 13167 h 64818"/>
              <a:gd name="connsiteX12" fmla="*/ 17586 w 60186"/>
              <a:gd name="connsiteY12" fmla="*/ 15548 h 64818"/>
              <a:gd name="connsiteX13" fmla="*/ 9482 w 60186"/>
              <a:gd name="connsiteY13" fmla="*/ 21633 h 64818"/>
              <a:gd name="connsiteX14" fmla="*/ 8286 w 60186"/>
              <a:gd name="connsiteY14" fmla="*/ 21633 h 64818"/>
              <a:gd name="connsiteX15" fmla="*/ 1776 w 60186"/>
              <a:gd name="connsiteY15" fmla="*/ 11712 h 64818"/>
              <a:gd name="connsiteX16" fmla="*/ 13335 w 60186"/>
              <a:gd name="connsiteY16" fmla="*/ 3510 h 64818"/>
              <a:gd name="connsiteX17" fmla="*/ 28481 w 60186"/>
              <a:gd name="connsiteY17" fmla="*/ 600 h 64818"/>
              <a:gd name="connsiteX18" fmla="*/ 46417 w 60186"/>
              <a:gd name="connsiteY18" fmla="*/ 5891 h 64818"/>
              <a:gd name="connsiteX19" fmla="*/ 51997 w 60186"/>
              <a:gd name="connsiteY19" fmla="*/ 20839 h 64818"/>
              <a:gd name="connsiteX20" fmla="*/ 51997 w 60186"/>
              <a:gd name="connsiteY20" fmla="*/ 47957 h 64818"/>
              <a:gd name="connsiteX21" fmla="*/ 55718 w 60186"/>
              <a:gd name="connsiteY21" fmla="*/ 52058 h 64818"/>
              <a:gd name="connsiteX22" fmla="*/ 58508 w 60186"/>
              <a:gd name="connsiteY22" fmla="*/ 51661 h 64818"/>
              <a:gd name="connsiteX23" fmla="*/ 59305 w 60186"/>
              <a:gd name="connsiteY23" fmla="*/ 51794 h 64818"/>
              <a:gd name="connsiteX24" fmla="*/ 60501 w 60186"/>
              <a:gd name="connsiteY24" fmla="*/ 62773 h 64818"/>
              <a:gd name="connsiteX25" fmla="*/ 56780 w 60186"/>
              <a:gd name="connsiteY25" fmla="*/ 64096 h 64818"/>
              <a:gd name="connsiteX26" fmla="*/ 51732 w 60186"/>
              <a:gd name="connsiteY26" fmla="*/ 64625 h 64818"/>
              <a:gd name="connsiteX27" fmla="*/ 42830 w 60186"/>
              <a:gd name="connsiteY27" fmla="*/ 62509 h 64818"/>
              <a:gd name="connsiteX28" fmla="*/ 38313 w 60186"/>
              <a:gd name="connsiteY28" fmla="*/ 55762 h 64818"/>
              <a:gd name="connsiteX29" fmla="*/ 37117 w 60186"/>
              <a:gd name="connsiteY29" fmla="*/ 55630 h 64818"/>
              <a:gd name="connsiteX30" fmla="*/ 19978 w 60186"/>
              <a:gd name="connsiteY30" fmla="*/ 65419 h 64818"/>
              <a:gd name="connsiteX31" fmla="*/ 25027 w 60186"/>
              <a:gd name="connsiteY31" fmla="*/ 53646 h 64818"/>
              <a:gd name="connsiteX32" fmla="*/ 33663 w 60186"/>
              <a:gd name="connsiteY32" fmla="*/ 50074 h 64818"/>
              <a:gd name="connsiteX33" fmla="*/ 36984 w 60186"/>
              <a:gd name="connsiteY33" fmla="*/ 39888 h 64818"/>
              <a:gd name="connsiteX34" fmla="*/ 36984 w 60186"/>
              <a:gd name="connsiteY34" fmla="*/ 33539 h 64818"/>
              <a:gd name="connsiteX35" fmla="*/ 35921 w 60186"/>
              <a:gd name="connsiteY35" fmla="*/ 33274 h 64818"/>
              <a:gd name="connsiteX36" fmla="*/ 32201 w 60186"/>
              <a:gd name="connsiteY36" fmla="*/ 35258 h 64818"/>
              <a:gd name="connsiteX37" fmla="*/ 25558 w 60186"/>
              <a:gd name="connsiteY37" fmla="*/ 36713 h 64818"/>
              <a:gd name="connsiteX38" fmla="*/ 18251 w 60186"/>
              <a:gd name="connsiteY38" fmla="*/ 39624 h 64818"/>
              <a:gd name="connsiteX39" fmla="*/ 15992 w 60186"/>
              <a:gd name="connsiteY39" fmla="*/ 45444 h 64818"/>
              <a:gd name="connsiteX40" fmla="*/ 18384 w 60186"/>
              <a:gd name="connsiteY40" fmla="*/ 51661 h 64818"/>
              <a:gd name="connsiteX41" fmla="*/ 25027 w 60186"/>
              <a:gd name="connsiteY41" fmla="*/ 5364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19978" y="65419"/>
                </a:moveTo>
                <a:cubicBezTo>
                  <a:pt x="15992" y="65419"/>
                  <a:pt x="12471" y="64691"/>
                  <a:pt x="9482" y="63302"/>
                </a:cubicBezTo>
                <a:cubicBezTo>
                  <a:pt x="6559" y="61814"/>
                  <a:pt x="4300" y="59664"/>
                  <a:pt x="2706" y="56820"/>
                </a:cubicBezTo>
                <a:cubicBezTo>
                  <a:pt x="1112" y="53910"/>
                  <a:pt x="314" y="50471"/>
                  <a:pt x="314" y="46502"/>
                </a:cubicBezTo>
                <a:cubicBezTo>
                  <a:pt x="314" y="42798"/>
                  <a:pt x="1112" y="39723"/>
                  <a:pt x="2706" y="37242"/>
                </a:cubicBezTo>
                <a:cubicBezTo>
                  <a:pt x="4300" y="34696"/>
                  <a:pt x="6725" y="32613"/>
                  <a:pt x="10013" y="31025"/>
                </a:cubicBezTo>
                <a:cubicBezTo>
                  <a:pt x="13368" y="29372"/>
                  <a:pt x="17752" y="28082"/>
                  <a:pt x="23167" y="27189"/>
                </a:cubicBezTo>
                <a:cubicBezTo>
                  <a:pt x="26953" y="26660"/>
                  <a:pt x="29843" y="26065"/>
                  <a:pt x="31803" y="25337"/>
                </a:cubicBezTo>
                <a:cubicBezTo>
                  <a:pt x="33729" y="24543"/>
                  <a:pt x="35024" y="23716"/>
                  <a:pt x="35656" y="22824"/>
                </a:cubicBezTo>
                <a:cubicBezTo>
                  <a:pt x="36353" y="21964"/>
                  <a:pt x="36718" y="20806"/>
                  <a:pt x="36718" y="19384"/>
                </a:cubicBezTo>
                <a:cubicBezTo>
                  <a:pt x="36718" y="17367"/>
                  <a:pt x="35988" y="15813"/>
                  <a:pt x="34593" y="14754"/>
                </a:cubicBezTo>
                <a:cubicBezTo>
                  <a:pt x="33164" y="13696"/>
                  <a:pt x="30873" y="13167"/>
                  <a:pt x="27684" y="13167"/>
                </a:cubicBezTo>
                <a:cubicBezTo>
                  <a:pt x="24130" y="13167"/>
                  <a:pt x="20775" y="13961"/>
                  <a:pt x="17586" y="15548"/>
                </a:cubicBezTo>
                <a:cubicBezTo>
                  <a:pt x="14464" y="17069"/>
                  <a:pt x="11774" y="19087"/>
                  <a:pt x="9482" y="21633"/>
                </a:cubicBezTo>
                <a:lnTo>
                  <a:pt x="8286" y="21633"/>
                </a:lnTo>
                <a:lnTo>
                  <a:pt x="1776" y="11712"/>
                </a:lnTo>
                <a:cubicBezTo>
                  <a:pt x="4965" y="8206"/>
                  <a:pt x="8818" y="5461"/>
                  <a:pt x="13335" y="3510"/>
                </a:cubicBezTo>
                <a:cubicBezTo>
                  <a:pt x="17918" y="1592"/>
                  <a:pt x="22967" y="600"/>
                  <a:pt x="28481" y="600"/>
                </a:cubicBezTo>
                <a:cubicBezTo>
                  <a:pt x="36718" y="600"/>
                  <a:pt x="42697" y="2386"/>
                  <a:pt x="46417" y="5891"/>
                </a:cubicBezTo>
                <a:cubicBezTo>
                  <a:pt x="50137" y="9331"/>
                  <a:pt x="51997" y="14324"/>
                  <a:pt x="51997" y="20839"/>
                </a:cubicBezTo>
                <a:lnTo>
                  <a:pt x="51997" y="47957"/>
                </a:lnTo>
                <a:cubicBezTo>
                  <a:pt x="51997" y="50702"/>
                  <a:pt x="53227" y="52058"/>
                  <a:pt x="55718" y="52058"/>
                </a:cubicBezTo>
                <a:cubicBezTo>
                  <a:pt x="56681" y="52058"/>
                  <a:pt x="57611" y="51926"/>
                  <a:pt x="58508" y="51661"/>
                </a:cubicBezTo>
                <a:lnTo>
                  <a:pt x="59305" y="51794"/>
                </a:lnTo>
                <a:lnTo>
                  <a:pt x="60501" y="62773"/>
                </a:lnTo>
                <a:cubicBezTo>
                  <a:pt x="59604" y="63302"/>
                  <a:pt x="58375" y="63765"/>
                  <a:pt x="56780" y="64096"/>
                </a:cubicBezTo>
                <a:cubicBezTo>
                  <a:pt x="55253" y="64427"/>
                  <a:pt x="53592" y="64625"/>
                  <a:pt x="51732" y="64625"/>
                </a:cubicBezTo>
                <a:cubicBezTo>
                  <a:pt x="47912" y="64625"/>
                  <a:pt x="44956" y="63931"/>
                  <a:pt x="42830" y="62509"/>
                </a:cubicBezTo>
                <a:cubicBezTo>
                  <a:pt x="40771" y="61120"/>
                  <a:pt x="39276" y="58871"/>
                  <a:pt x="38313" y="55762"/>
                </a:cubicBezTo>
                <a:lnTo>
                  <a:pt x="37117" y="55630"/>
                </a:lnTo>
                <a:cubicBezTo>
                  <a:pt x="34094" y="62178"/>
                  <a:pt x="28381" y="65419"/>
                  <a:pt x="19978" y="65419"/>
                </a:cubicBezTo>
                <a:close/>
                <a:moveTo>
                  <a:pt x="25027" y="53646"/>
                </a:moveTo>
                <a:cubicBezTo>
                  <a:pt x="28647" y="53646"/>
                  <a:pt x="31537" y="52455"/>
                  <a:pt x="33663" y="50074"/>
                </a:cubicBezTo>
                <a:cubicBezTo>
                  <a:pt x="35855" y="47627"/>
                  <a:pt x="36984" y="44220"/>
                  <a:pt x="36984" y="39888"/>
                </a:cubicBezTo>
                <a:lnTo>
                  <a:pt x="36984" y="33539"/>
                </a:lnTo>
                <a:lnTo>
                  <a:pt x="35921" y="33274"/>
                </a:lnTo>
                <a:cubicBezTo>
                  <a:pt x="34925" y="34068"/>
                  <a:pt x="33696" y="34729"/>
                  <a:pt x="32201" y="35258"/>
                </a:cubicBezTo>
                <a:cubicBezTo>
                  <a:pt x="30673" y="35721"/>
                  <a:pt x="28481" y="36184"/>
                  <a:pt x="25558" y="36713"/>
                </a:cubicBezTo>
                <a:cubicBezTo>
                  <a:pt x="22170" y="37242"/>
                  <a:pt x="19745" y="38235"/>
                  <a:pt x="18251" y="39624"/>
                </a:cubicBezTo>
                <a:cubicBezTo>
                  <a:pt x="16723" y="41046"/>
                  <a:pt x="15992" y="42997"/>
                  <a:pt x="15992" y="45444"/>
                </a:cubicBezTo>
                <a:cubicBezTo>
                  <a:pt x="15992" y="48189"/>
                  <a:pt x="16789" y="50272"/>
                  <a:pt x="18384" y="51661"/>
                </a:cubicBezTo>
                <a:cubicBezTo>
                  <a:pt x="19978" y="52984"/>
                  <a:pt x="22170" y="53646"/>
                  <a:pt x="25027" y="5364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22" name="Freeform: Shape 17621">
            <a:extLst>
              <a:ext uri="{FF2B5EF4-FFF2-40B4-BE49-F238E27FC236}">
                <a16:creationId xmlns:a16="http://schemas.microsoft.com/office/drawing/2014/main" id="{71672EFF-DC62-61F9-CEEA-233514A26981}"/>
              </a:ext>
            </a:extLst>
          </p:cNvPr>
          <p:cNvSpPr/>
          <p:nvPr/>
        </p:nvSpPr>
        <p:spPr>
          <a:xfrm>
            <a:off x="2373522" y="4651935"/>
            <a:ext cx="56333" cy="63628"/>
          </a:xfrm>
          <a:custGeom>
            <a:avLst/>
            <a:gdLst>
              <a:gd name="connsiteX0" fmla="*/ 322 w 56333"/>
              <a:gd name="connsiteY0" fmla="*/ 64228 h 63628"/>
              <a:gd name="connsiteX1" fmla="*/ 322 w 56333"/>
              <a:gd name="connsiteY1" fmla="*/ 1791 h 63628"/>
              <a:gd name="connsiteX2" fmla="*/ 15468 w 56333"/>
              <a:gd name="connsiteY2" fmla="*/ 1791 h 63628"/>
              <a:gd name="connsiteX3" fmla="*/ 15468 w 56333"/>
              <a:gd name="connsiteY3" fmla="*/ 10918 h 63628"/>
              <a:gd name="connsiteX4" fmla="*/ 16664 w 56333"/>
              <a:gd name="connsiteY4" fmla="*/ 11183 h 63628"/>
              <a:gd name="connsiteX5" fmla="*/ 35663 w 56333"/>
              <a:gd name="connsiteY5" fmla="*/ 600 h 63628"/>
              <a:gd name="connsiteX6" fmla="*/ 51607 w 56333"/>
              <a:gd name="connsiteY6" fmla="*/ 6553 h 63628"/>
              <a:gd name="connsiteX7" fmla="*/ 56655 w 56333"/>
              <a:gd name="connsiteY7" fmla="*/ 23617 h 63628"/>
              <a:gd name="connsiteX8" fmla="*/ 56655 w 56333"/>
              <a:gd name="connsiteY8" fmla="*/ 64228 h 63628"/>
              <a:gd name="connsiteX9" fmla="*/ 40978 w 56333"/>
              <a:gd name="connsiteY9" fmla="*/ 64228 h 63628"/>
              <a:gd name="connsiteX10" fmla="*/ 40978 w 56333"/>
              <a:gd name="connsiteY10" fmla="*/ 25602 h 63628"/>
              <a:gd name="connsiteX11" fmla="*/ 38453 w 56333"/>
              <a:gd name="connsiteY11" fmla="*/ 16606 h 63628"/>
              <a:gd name="connsiteX12" fmla="*/ 30482 w 56333"/>
              <a:gd name="connsiteY12" fmla="*/ 13828 h 63628"/>
              <a:gd name="connsiteX13" fmla="*/ 19853 w 56333"/>
              <a:gd name="connsiteY13" fmla="*/ 18194 h 63628"/>
              <a:gd name="connsiteX14" fmla="*/ 16133 w 56333"/>
              <a:gd name="connsiteY14" fmla="*/ 31819 h 63628"/>
              <a:gd name="connsiteX15" fmla="*/ 16133 w 56333"/>
              <a:gd name="connsiteY15" fmla="*/ 64228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322" y="64228"/>
                </a:moveTo>
                <a:lnTo>
                  <a:pt x="322" y="1791"/>
                </a:lnTo>
                <a:lnTo>
                  <a:pt x="15468" y="1791"/>
                </a:lnTo>
                <a:lnTo>
                  <a:pt x="15468" y="10918"/>
                </a:lnTo>
                <a:lnTo>
                  <a:pt x="16664" y="11183"/>
                </a:lnTo>
                <a:cubicBezTo>
                  <a:pt x="20550" y="4139"/>
                  <a:pt x="26894" y="600"/>
                  <a:pt x="35663" y="600"/>
                </a:cubicBezTo>
                <a:cubicBezTo>
                  <a:pt x="42904" y="600"/>
                  <a:pt x="48219" y="2584"/>
                  <a:pt x="51607" y="6553"/>
                </a:cubicBezTo>
                <a:cubicBezTo>
                  <a:pt x="54961" y="10455"/>
                  <a:pt x="56655" y="16143"/>
                  <a:pt x="56655" y="23617"/>
                </a:cubicBezTo>
                <a:lnTo>
                  <a:pt x="56655" y="64228"/>
                </a:lnTo>
                <a:lnTo>
                  <a:pt x="40978" y="64228"/>
                </a:lnTo>
                <a:lnTo>
                  <a:pt x="40978" y="25602"/>
                </a:lnTo>
                <a:cubicBezTo>
                  <a:pt x="40978" y="21368"/>
                  <a:pt x="40114" y="18392"/>
                  <a:pt x="38453" y="16606"/>
                </a:cubicBezTo>
                <a:cubicBezTo>
                  <a:pt x="36759" y="14754"/>
                  <a:pt x="34102" y="13828"/>
                  <a:pt x="30482" y="13828"/>
                </a:cubicBezTo>
                <a:cubicBezTo>
                  <a:pt x="25964" y="13828"/>
                  <a:pt x="22410" y="15283"/>
                  <a:pt x="19853" y="18194"/>
                </a:cubicBezTo>
                <a:cubicBezTo>
                  <a:pt x="17362" y="21104"/>
                  <a:pt x="16133" y="25668"/>
                  <a:pt x="16133" y="31819"/>
                </a:cubicBezTo>
                <a:lnTo>
                  <a:pt x="16133" y="64228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23" name="Freeform: Shape 17622">
            <a:extLst>
              <a:ext uri="{FF2B5EF4-FFF2-40B4-BE49-F238E27FC236}">
                <a16:creationId xmlns:a16="http://schemas.microsoft.com/office/drawing/2014/main" id="{CF682CF9-3B2F-7F48-4977-0FC5A9E774C5}"/>
              </a:ext>
            </a:extLst>
          </p:cNvPr>
          <p:cNvSpPr/>
          <p:nvPr/>
        </p:nvSpPr>
        <p:spPr>
          <a:xfrm>
            <a:off x="2442763" y="4651935"/>
            <a:ext cx="60186" cy="64818"/>
          </a:xfrm>
          <a:custGeom>
            <a:avLst/>
            <a:gdLst>
              <a:gd name="connsiteX0" fmla="*/ 19994 w 60186"/>
              <a:gd name="connsiteY0" fmla="*/ 65419 h 64818"/>
              <a:gd name="connsiteX1" fmla="*/ 9498 w 60186"/>
              <a:gd name="connsiteY1" fmla="*/ 63302 h 64818"/>
              <a:gd name="connsiteX2" fmla="*/ 2722 w 60186"/>
              <a:gd name="connsiteY2" fmla="*/ 56820 h 64818"/>
              <a:gd name="connsiteX3" fmla="*/ 331 w 60186"/>
              <a:gd name="connsiteY3" fmla="*/ 46502 h 64818"/>
              <a:gd name="connsiteX4" fmla="*/ 2722 w 60186"/>
              <a:gd name="connsiteY4" fmla="*/ 37242 h 64818"/>
              <a:gd name="connsiteX5" fmla="*/ 10030 w 60186"/>
              <a:gd name="connsiteY5" fmla="*/ 31025 h 64818"/>
              <a:gd name="connsiteX6" fmla="*/ 23183 w 60186"/>
              <a:gd name="connsiteY6" fmla="*/ 27189 h 64818"/>
              <a:gd name="connsiteX7" fmla="*/ 31819 w 60186"/>
              <a:gd name="connsiteY7" fmla="*/ 25337 h 64818"/>
              <a:gd name="connsiteX8" fmla="*/ 35672 w 60186"/>
              <a:gd name="connsiteY8" fmla="*/ 22824 h 64818"/>
              <a:gd name="connsiteX9" fmla="*/ 36735 w 60186"/>
              <a:gd name="connsiteY9" fmla="*/ 19384 h 64818"/>
              <a:gd name="connsiteX10" fmla="*/ 34609 w 60186"/>
              <a:gd name="connsiteY10" fmla="*/ 14754 h 64818"/>
              <a:gd name="connsiteX11" fmla="*/ 27700 w 60186"/>
              <a:gd name="connsiteY11" fmla="*/ 13167 h 64818"/>
              <a:gd name="connsiteX12" fmla="*/ 17603 w 60186"/>
              <a:gd name="connsiteY12" fmla="*/ 15548 h 64818"/>
              <a:gd name="connsiteX13" fmla="*/ 9498 w 60186"/>
              <a:gd name="connsiteY13" fmla="*/ 21633 h 64818"/>
              <a:gd name="connsiteX14" fmla="*/ 8302 w 60186"/>
              <a:gd name="connsiteY14" fmla="*/ 21633 h 64818"/>
              <a:gd name="connsiteX15" fmla="*/ 1792 w 60186"/>
              <a:gd name="connsiteY15" fmla="*/ 11712 h 64818"/>
              <a:gd name="connsiteX16" fmla="*/ 13351 w 60186"/>
              <a:gd name="connsiteY16" fmla="*/ 3510 h 64818"/>
              <a:gd name="connsiteX17" fmla="*/ 28497 w 60186"/>
              <a:gd name="connsiteY17" fmla="*/ 600 h 64818"/>
              <a:gd name="connsiteX18" fmla="*/ 46434 w 60186"/>
              <a:gd name="connsiteY18" fmla="*/ 5891 h 64818"/>
              <a:gd name="connsiteX19" fmla="*/ 52014 w 60186"/>
              <a:gd name="connsiteY19" fmla="*/ 20839 h 64818"/>
              <a:gd name="connsiteX20" fmla="*/ 52014 w 60186"/>
              <a:gd name="connsiteY20" fmla="*/ 47957 h 64818"/>
              <a:gd name="connsiteX21" fmla="*/ 55734 w 60186"/>
              <a:gd name="connsiteY21" fmla="*/ 52058 h 64818"/>
              <a:gd name="connsiteX22" fmla="*/ 58524 w 60186"/>
              <a:gd name="connsiteY22" fmla="*/ 51661 h 64818"/>
              <a:gd name="connsiteX23" fmla="*/ 59321 w 60186"/>
              <a:gd name="connsiteY23" fmla="*/ 51794 h 64818"/>
              <a:gd name="connsiteX24" fmla="*/ 60517 w 60186"/>
              <a:gd name="connsiteY24" fmla="*/ 62773 h 64818"/>
              <a:gd name="connsiteX25" fmla="*/ 56797 w 60186"/>
              <a:gd name="connsiteY25" fmla="*/ 64096 h 64818"/>
              <a:gd name="connsiteX26" fmla="*/ 51748 w 60186"/>
              <a:gd name="connsiteY26" fmla="*/ 64625 h 64818"/>
              <a:gd name="connsiteX27" fmla="*/ 42846 w 60186"/>
              <a:gd name="connsiteY27" fmla="*/ 62509 h 64818"/>
              <a:gd name="connsiteX28" fmla="*/ 38329 w 60186"/>
              <a:gd name="connsiteY28" fmla="*/ 55762 h 64818"/>
              <a:gd name="connsiteX29" fmla="*/ 37133 w 60186"/>
              <a:gd name="connsiteY29" fmla="*/ 55630 h 64818"/>
              <a:gd name="connsiteX30" fmla="*/ 19994 w 60186"/>
              <a:gd name="connsiteY30" fmla="*/ 65419 h 64818"/>
              <a:gd name="connsiteX31" fmla="*/ 25043 w 60186"/>
              <a:gd name="connsiteY31" fmla="*/ 53646 h 64818"/>
              <a:gd name="connsiteX32" fmla="*/ 33679 w 60186"/>
              <a:gd name="connsiteY32" fmla="*/ 50074 h 64818"/>
              <a:gd name="connsiteX33" fmla="*/ 37001 w 60186"/>
              <a:gd name="connsiteY33" fmla="*/ 39888 h 64818"/>
              <a:gd name="connsiteX34" fmla="*/ 37001 w 60186"/>
              <a:gd name="connsiteY34" fmla="*/ 33539 h 64818"/>
              <a:gd name="connsiteX35" fmla="*/ 35938 w 60186"/>
              <a:gd name="connsiteY35" fmla="*/ 33274 h 64818"/>
              <a:gd name="connsiteX36" fmla="*/ 32218 w 60186"/>
              <a:gd name="connsiteY36" fmla="*/ 35258 h 64818"/>
              <a:gd name="connsiteX37" fmla="*/ 25574 w 60186"/>
              <a:gd name="connsiteY37" fmla="*/ 36713 h 64818"/>
              <a:gd name="connsiteX38" fmla="*/ 18267 w 60186"/>
              <a:gd name="connsiteY38" fmla="*/ 39624 h 64818"/>
              <a:gd name="connsiteX39" fmla="*/ 16008 w 60186"/>
              <a:gd name="connsiteY39" fmla="*/ 45444 h 64818"/>
              <a:gd name="connsiteX40" fmla="*/ 18400 w 60186"/>
              <a:gd name="connsiteY40" fmla="*/ 51661 h 64818"/>
              <a:gd name="connsiteX41" fmla="*/ 25043 w 60186"/>
              <a:gd name="connsiteY41" fmla="*/ 5364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19994" y="65419"/>
                </a:moveTo>
                <a:cubicBezTo>
                  <a:pt x="16008" y="65419"/>
                  <a:pt x="12488" y="64691"/>
                  <a:pt x="9498" y="63302"/>
                </a:cubicBezTo>
                <a:cubicBezTo>
                  <a:pt x="6575" y="61814"/>
                  <a:pt x="4317" y="59664"/>
                  <a:pt x="2722" y="56820"/>
                </a:cubicBezTo>
                <a:cubicBezTo>
                  <a:pt x="1128" y="53910"/>
                  <a:pt x="331" y="50471"/>
                  <a:pt x="331" y="46502"/>
                </a:cubicBezTo>
                <a:cubicBezTo>
                  <a:pt x="331" y="42798"/>
                  <a:pt x="1128" y="39723"/>
                  <a:pt x="2722" y="37242"/>
                </a:cubicBezTo>
                <a:cubicBezTo>
                  <a:pt x="4317" y="34696"/>
                  <a:pt x="6741" y="32613"/>
                  <a:pt x="10030" y="31025"/>
                </a:cubicBezTo>
                <a:cubicBezTo>
                  <a:pt x="13384" y="29372"/>
                  <a:pt x="17769" y="28082"/>
                  <a:pt x="23183" y="27189"/>
                </a:cubicBezTo>
                <a:cubicBezTo>
                  <a:pt x="26970" y="26660"/>
                  <a:pt x="29859" y="26065"/>
                  <a:pt x="31819" y="25337"/>
                </a:cubicBezTo>
                <a:cubicBezTo>
                  <a:pt x="33745" y="24543"/>
                  <a:pt x="35041" y="23716"/>
                  <a:pt x="35672" y="22824"/>
                </a:cubicBezTo>
                <a:cubicBezTo>
                  <a:pt x="36369" y="21964"/>
                  <a:pt x="36735" y="20806"/>
                  <a:pt x="36735" y="19384"/>
                </a:cubicBezTo>
                <a:cubicBezTo>
                  <a:pt x="36735" y="17367"/>
                  <a:pt x="36004" y="15813"/>
                  <a:pt x="34609" y="14754"/>
                </a:cubicBezTo>
                <a:cubicBezTo>
                  <a:pt x="33181" y="13696"/>
                  <a:pt x="30889" y="13167"/>
                  <a:pt x="27700" y="13167"/>
                </a:cubicBezTo>
                <a:cubicBezTo>
                  <a:pt x="24146" y="13167"/>
                  <a:pt x="20791" y="13961"/>
                  <a:pt x="17603" y="15548"/>
                </a:cubicBezTo>
                <a:cubicBezTo>
                  <a:pt x="14481" y="17069"/>
                  <a:pt x="11790" y="19087"/>
                  <a:pt x="9498" y="21633"/>
                </a:cubicBezTo>
                <a:lnTo>
                  <a:pt x="8302" y="21633"/>
                </a:lnTo>
                <a:lnTo>
                  <a:pt x="1792" y="11712"/>
                </a:lnTo>
                <a:cubicBezTo>
                  <a:pt x="4981" y="8206"/>
                  <a:pt x="8834" y="5461"/>
                  <a:pt x="13351" y="3510"/>
                </a:cubicBezTo>
                <a:cubicBezTo>
                  <a:pt x="17935" y="1592"/>
                  <a:pt x="22984" y="600"/>
                  <a:pt x="28497" y="600"/>
                </a:cubicBezTo>
                <a:cubicBezTo>
                  <a:pt x="36735" y="600"/>
                  <a:pt x="42714" y="2386"/>
                  <a:pt x="46434" y="5891"/>
                </a:cubicBezTo>
                <a:cubicBezTo>
                  <a:pt x="50154" y="9331"/>
                  <a:pt x="52014" y="14324"/>
                  <a:pt x="52014" y="20839"/>
                </a:cubicBezTo>
                <a:lnTo>
                  <a:pt x="52014" y="47957"/>
                </a:lnTo>
                <a:cubicBezTo>
                  <a:pt x="52014" y="50702"/>
                  <a:pt x="53243" y="52058"/>
                  <a:pt x="55734" y="52058"/>
                </a:cubicBezTo>
                <a:cubicBezTo>
                  <a:pt x="56697" y="52058"/>
                  <a:pt x="57627" y="51926"/>
                  <a:pt x="58524" y="51661"/>
                </a:cubicBezTo>
                <a:lnTo>
                  <a:pt x="59321" y="51794"/>
                </a:lnTo>
                <a:lnTo>
                  <a:pt x="60517" y="62773"/>
                </a:lnTo>
                <a:cubicBezTo>
                  <a:pt x="59620" y="63302"/>
                  <a:pt x="58391" y="63765"/>
                  <a:pt x="56797" y="64096"/>
                </a:cubicBezTo>
                <a:cubicBezTo>
                  <a:pt x="55269" y="64427"/>
                  <a:pt x="53608" y="64625"/>
                  <a:pt x="51748" y="64625"/>
                </a:cubicBezTo>
                <a:cubicBezTo>
                  <a:pt x="47928" y="64625"/>
                  <a:pt x="44972" y="63931"/>
                  <a:pt x="42846" y="62509"/>
                </a:cubicBezTo>
                <a:cubicBezTo>
                  <a:pt x="40787" y="61120"/>
                  <a:pt x="39292" y="58871"/>
                  <a:pt x="38329" y="55762"/>
                </a:cubicBezTo>
                <a:lnTo>
                  <a:pt x="37133" y="55630"/>
                </a:lnTo>
                <a:cubicBezTo>
                  <a:pt x="34111" y="62178"/>
                  <a:pt x="28398" y="65419"/>
                  <a:pt x="19994" y="65419"/>
                </a:cubicBezTo>
                <a:close/>
                <a:moveTo>
                  <a:pt x="25043" y="53646"/>
                </a:moveTo>
                <a:cubicBezTo>
                  <a:pt x="28664" y="53646"/>
                  <a:pt x="31553" y="52455"/>
                  <a:pt x="33679" y="50074"/>
                </a:cubicBezTo>
                <a:cubicBezTo>
                  <a:pt x="35871" y="47627"/>
                  <a:pt x="37001" y="44220"/>
                  <a:pt x="37001" y="39888"/>
                </a:cubicBezTo>
                <a:lnTo>
                  <a:pt x="37001" y="33539"/>
                </a:lnTo>
                <a:lnTo>
                  <a:pt x="35938" y="33274"/>
                </a:lnTo>
                <a:cubicBezTo>
                  <a:pt x="34941" y="34068"/>
                  <a:pt x="33712" y="34729"/>
                  <a:pt x="32218" y="35258"/>
                </a:cubicBezTo>
                <a:cubicBezTo>
                  <a:pt x="30690" y="35721"/>
                  <a:pt x="28497" y="36184"/>
                  <a:pt x="25574" y="36713"/>
                </a:cubicBezTo>
                <a:cubicBezTo>
                  <a:pt x="22186" y="37242"/>
                  <a:pt x="19762" y="38235"/>
                  <a:pt x="18267" y="39624"/>
                </a:cubicBezTo>
                <a:cubicBezTo>
                  <a:pt x="16739" y="41046"/>
                  <a:pt x="16008" y="42997"/>
                  <a:pt x="16008" y="45444"/>
                </a:cubicBezTo>
                <a:cubicBezTo>
                  <a:pt x="16008" y="48189"/>
                  <a:pt x="16806" y="50272"/>
                  <a:pt x="18400" y="51661"/>
                </a:cubicBezTo>
                <a:cubicBezTo>
                  <a:pt x="19994" y="52984"/>
                  <a:pt x="22186" y="53646"/>
                  <a:pt x="25043" y="53646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24" name="Freeform: Shape 17623">
            <a:extLst>
              <a:ext uri="{FF2B5EF4-FFF2-40B4-BE49-F238E27FC236}">
                <a16:creationId xmlns:a16="http://schemas.microsoft.com/office/drawing/2014/main" id="{EC964F05-8D6E-9333-5C7C-494E384AC38F}"/>
              </a:ext>
            </a:extLst>
          </p:cNvPr>
          <p:cNvSpPr/>
          <p:nvPr/>
        </p:nvSpPr>
        <p:spPr>
          <a:xfrm>
            <a:off x="2506393" y="4644131"/>
            <a:ext cx="61382" cy="97889"/>
          </a:xfrm>
          <a:custGeom>
            <a:avLst/>
            <a:gdLst>
              <a:gd name="connsiteX0" fmla="*/ 30631 w 61382"/>
              <a:gd name="connsiteY0" fmla="*/ 98490 h 97889"/>
              <a:gd name="connsiteX1" fmla="*/ 7646 w 61382"/>
              <a:gd name="connsiteY1" fmla="*/ 93992 h 97889"/>
              <a:gd name="connsiteX2" fmla="*/ 339 w 61382"/>
              <a:gd name="connsiteY2" fmla="*/ 81425 h 97889"/>
              <a:gd name="connsiteX3" fmla="*/ 3394 w 61382"/>
              <a:gd name="connsiteY3" fmla="*/ 73224 h 97889"/>
              <a:gd name="connsiteX4" fmla="*/ 12562 w 61382"/>
              <a:gd name="connsiteY4" fmla="*/ 69123 h 97889"/>
              <a:gd name="connsiteX5" fmla="*/ 12562 w 61382"/>
              <a:gd name="connsiteY5" fmla="*/ 67932 h 97889"/>
              <a:gd name="connsiteX6" fmla="*/ 7912 w 61382"/>
              <a:gd name="connsiteY6" fmla="*/ 63699 h 97889"/>
              <a:gd name="connsiteX7" fmla="*/ 6583 w 61382"/>
              <a:gd name="connsiteY7" fmla="*/ 58143 h 97889"/>
              <a:gd name="connsiteX8" fmla="*/ 16415 w 61382"/>
              <a:gd name="connsiteY8" fmla="*/ 47957 h 97889"/>
              <a:gd name="connsiteX9" fmla="*/ 16415 w 61382"/>
              <a:gd name="connsiteY9" fmla="*/ 46767 h 97889"/>
              <a:gd name="connsiteX10" fmla="*/ 8709 w 61382"/>
              <a:gd name="connsiteY10" fmla="*/ 39756 h 97889"/>
              <a:gd name="connsiteX11" fmla="*/ 6184 w 61382"/>
              <a:gd name="connsiteY11" fmla="*/ 29305 h 97889"/>
              <a:gd name="connsiteX12" fmla="*/ 8975 w 61382"/>
              <a:gd name="connsiteY12" fmla="*/ 18458 h 97889"/>
              <a:gd name="connsiteX13" fmla="*/ 17478 w 61382"/>
              <a:gd name="connsiteY13" fmla="*/ 11050 h 97889"/>
              <a:gd name="connsiteX14" fmla="*/ 30764 w 61382"/>
              <a:gd name="connsiteY14" fmla="*/ 8405 h 97889"/>
              <a:gd name="connsiteX15" fmla="*/ 43253 w 61382"/>
              <a:gd name="connsiteY15" fmla="*/ 11050 h 97889"/>
              <a:gd name="connsiteX16" fmla="*/ 46707 w 61382"/>
              <a:gd name="connsiteY16" fmla="*/ 1394 h 97889"/>
              <a:gd name="connsiteX17" fmla="*/ 47903 w 61382"/>
              <a:gd name="connsiteY17" fmla="*/ 600 h 97889"/>
              <a:gd name="connsiteX18" fmla="*/ 59196 w 61382"/>
              <a:gd name="connsiteY18" fmla="*/ 3378 h 97889"/>
              <a:gd name="connsiteX19" fmla="*/ 56539 w 61382"/>
              <a:gd name="connsiteY19" fmla="*/ 10918 h 97889"/>
              <a:gd name="connsiteX20" fmla="*/ 50029 w 61382"/>
              <a:gd name="connsiteY20" fmla="*/ 16342 h 97889"/>
              <a:gd name="connsiteX21" fmla="*/ 50029 w 61382"/>
              <a:gd name="connsiteY21" fmla="*/ 17532 h 97889"/>
              <a:gd name="connsiteX22" fmla="*/ 55343 w 61382"/>
              <a:gd name="connsiteY22" fmla="*/ 30628 h 97889"/>
              <a:gd name="connsiteX23" fmla="*/ 52420 w 61382"/>
              <a:gd name="connsiteY23" fmla="*/ 40946 h 97889"/>
              <a:gd name="connsiteX24" fmla="*/ 43917 w 61382"/>
              <a:gd name="connsiteY24" fmla="*/ 48222 h 97889"/>
              <a:gd name="connsiteX25" fmla="*/ 30764 w 61382"/>
              <a:gd name="connsiteY25" fmla="*/ 50868 h 97889"/>
              <a:gd name="connsiteX26" fmla="*/ 28372 w 61382"/>
              <a:gd name="connsiteY26" fmla="*/ 50735 h 97889"/>
              <a:gd name="connsiteX27" fmla="*/ 25184 w 61382"/>
              <a:gd name="connsiteY27" fmla="*/ 50735 h 97889"/>
              <a:gd name="connsiteX28" fmla="*/ 21862 w 61382"/>
              <a:gd name="connsiteY28" fmla="*/ 51926 h 97889"/>
              <a:gd name="connsiteX29" fmla="*/ 20666 w 61382"/>
              <a:gd name="connsiteY29" fmla="*/ 54836 h 97889"/>
              <a:gd name="connsiteX30" fmla="*/ 22261 w 61382"/>
              <a:gd name="connsiteY30" fmla="*/ 58011 h 97889"/>
              <a:gd name="connsiteX31" fmla="*/ 26911 w 61382"/>
              <a:gd name="connsiteY31" fmla="*/ 59069 h 97889"/>
              <a:gd name="connsiteX32" fmla="*/ 40861 w 61382"/>
              <a:gd name="connsiteY32" fmla="*/ 59598 h 97889"/>
              <a:gd name="connsiteX33" fmla="*/ 61721 w 61382"/>
              <a:gd name="connsiteY33" fmla="*/ 77457 h 97889"/>
              <a:gd name="connsiteX34" fmla="*/ 58665 w 61382"/>
              <a:gd name="connsiteY34" fmla="*/ 88172 h 97889"/>
              <a:gd name="connsiteX35" fmla="*/ 48567 w 61382"/>
              <a:gd name="connsiteY35" fmla="*/ 95712 h 97889"/>
              <a:gd name="connsiteX36" fmla="*/ 30631 w 61382"/>
              <a:gd name="connsiteY36" fmla="*/ 98490 h 97889"/>
              <a:gd name="connsiteX37" fmla="*/ 30764 w 61382"/>
              <a:gd name="connsiteY37" fmla="*/ 39888 h 97889"/>
              <a:gd name="connsiteX38" fmla="*/ 37806 w 61382"/>
              <a:gd name="connsiteY38" fmla="*/ 37242 h 97889"/>
              <a:gd name="connsiteX39" fmla="*/ 40463 w 61382"/>
              <a:gd name="connsiteY39" fmla="*/ 29570 h 97889"/>
              <a:gd name="connsiteX40" fmla="*/ 37806 w 61382"/>
              <a:gd name="connsiteY40" fmla="*/ 22030 h 97889"/>
              <a:gd name="connsiteX41" fmla="*/ 30764 w 61382"/>
              <a:gd name="connsiteY41" fmla="*/ 19384 h 97889"/>
              <a:gd name="connsiteX42" fmla="*/ 23722 w 61382"/>
              <a:gd name="connsiteY42" fmla="*/ 22030 h 97889"/>
              <a:gd name="connsiteX43" fmla="*/ 21198 w 61382"/>
              <a:gd name="connsiteY43" fmla="*/ 29570 h 97889"/>
              <a:gd name="connsiteX44" fmla="*/ 23722 w 61382"/>
              <a:gd name="connsiteY44" fmla="*/ 37242 h 97889"/>
              <a:gd name="connsiteX45" fmla="*/ 30764 w 61382"/>
              <a:gd name="connsiteY45" fmla="*/ 39888 h 97889"/>
              <a:gd name="connsiteX46" fmla="*/ 30631 w 61382"/>
              <a:gd name="connsiteY46" fmla="*/ 87113 h 97889"/>
              <a:gd name="connsiteX47" fmla="*/ 42323 w 61382"/>
              <a:gd name="connsiteY47" fmla="*/ 84864 h 97889"/>
              <a:gd name="connsiteX48" fmla="*/ 46043 w 61382"/>
              <a:gd name="connsiteY48" fmla="*/ 79044 h 97889"/>
              <a:gd name="connsiteX49" fmla="*/ 44183 w 61382"/>
              <a:gd name="connsiteY49" fmla="*/ 74546 h 97889"/>
              <a:gd name="connsiteX50" fmla="*/ 38204 w 61382"/>
              <a:gd name="connsiteY50" fmla="*/ 73224 h 97889"/>
              <a:gd name="connsiteX51" fmla="*/ 25848 w 61382"/>
              <a:gd name="connsiteY51" fmla="*/ 72562 h 97889"/>
              <a:gd name="connsiteX52" fmla="*/ 24652 w 61382"/>
              <a:gd name="connsiteY52" fmla="*/ 72430 h 97889"/>
              <a:gd name="connsiteX53" fmla="*/ 23589 w 61382"/>
              <a:gd name="connsiteY53" fmla="*/ 72430 h 97889"/>
              <a:gd name="connsiteX54" fmla="*/ 17478 w 61382"/>
              <a:gd name="connsiteY54" fmla="*/ 74150 h 97889"/>
              <a:gd name="connsiteX55" fmla="*/ 15485 w 61382"/>
              <a:gd name="connsiteY55" fmla="*/ 78912 h 97889"/>
              <a:gd name="connsiteX56" fmla="*/ 19205 w 61382"/>
              <a:gd name="connsiteY56" fmla="*/ 84997 h 97889"/>
              <a:gd name="connsiteX57" fmla="*/ 30631 w 61382"/>
              <a:gd name="connsiteY57" fmla="*/ 87113 h 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1382" h="97889">
                <a:moveTo>
                  <a:pt x="30631" y="98490"/>
                </a:moveTo>
                <a:cubicBezTo>
                  <a:pt x="20268" y="98490"/>
                  <a:pt x="12595" y="96968"/>
                  <a:pt x="7646" y="93992"/>
                </a:cubicBezTo>
                <a:cubicBezTo>
                  <a:pt x="2763" y="90983"/>
                  <a:pt x="339" y="86783"/>
                  <a:pt x="339" y="81425"/>
                </a:cubicBezTo>
                <a:cubicBezTo>
                  <a:pt x="339" y="78052"/>
                  <a:pt x="1335" y="75340"/>
                  <a:pt x="3394" y="73224"/>
                </a:cubicBezTo>
                <a:cubicBezTo>
                  <a:pt x="5520" y="71206"/>
                  <a:pt x="8576" y="69850"/>
                  <a:pt x="12562" y="69123"/>
                </a:cubicBezTo>
                <a:lnTo>
                  <a:pt x="12562" y="67932"/>
                </a:lnTo>
                <a:cubicBezTo>
                  <a:pt x="10436" y="66609"/>
                  <a:pt x="8875" y="65220"/>
                  <a:pt x="7912" y="63699"/>
                </a:cubicBezTo>
                <a:cubicBezTo>
                  <a:pt x="7015" y="62112"/>
                  <a:pt x="6583" y="60260"/>
                  <a:pt x="6583" y="58143"/>
                </a:cubicBezTo>
                <a:cubicBezTo>
                  <a:pt x="6583" y="53116"/>
                  <a:pt x="9838" y="49743"/>
                  <a:pt x="16415" y="47957"/>
                </a:cubicBezTo>
                <a:lnTo>
                  <a:pt x="16415" y="46767"/>
                </a:lnTo>
                <a:cubicBezTo>
                  <a:pt x="13027" y="44915"/>
                  <a:pt x="10469" y="42600"/>
                  <a:pt x="8709" y="39756"/>
                </a:cubicBezTo>
                <a:cubicBezTo>
                  <a:pt x="7015" y="36846"/>
                  <a:pt x="6184" y="33373"/>
                  <a:pt x="6184" y="29305"/>
                </a:cubicBezTo>
                <a:cubicBezTo>
                  <a:pt x="6184" y="25172"/>
                  <a:pt x="7115" y="21567"/>
                  <a:pt x="8975" y="18458"/>
                </a:cubicBezTo>
                <a:cubicBezTo>
                  <a:pt x="10901" y="15284"/>
                  <a:pt x="13758" y="12836"/>
                  <a:pt x="17478" y="11050"/>
                </a:cubicBezTo>
                <a:cubicBezTo>
                  <a:pt x="21198" y="9298"/>
                  <a:pt x="25615" y="8405"/>
                  <a:pt x="30764" y="8405"/>
                </a:cubicBezTo>
                <a:cubicBezTo>
                  <a:pt x="35979" y="8405"/>
                  <a:pt x="40131" y="9298"/>
                  <a:pt x="43253" y="11050"/>
                </a:cubicBezTo>
                <a:cubicBezTo>
                  <a:pt x="45179" y="8339"/>
                  <a:pt x="46342" y="5098"/>
                  <a:pt x="46707" y="1394"/>
                </a:cubicBezTo>
                <a:lnTo>
                  <a:pt x="47903" y="600"/>
                </a:lnTo>
                <a:lnTo>
                  <a:pt x="59196" y="3378"/>
                </a:lnTo>
                <a:cubicBezTo>
                  <a:pt x="58831" y="6387"/>
                  <a:pt x="57934" y="8901"/>
                  <a:pt x="56539" y="10918"/>
                </a:cubicBezTo>
                <a:cubicBezTo>
                  <a:pt x="55111" y="12969"/>
                  <a:pt x="52952" y="14754"/>
                  <a:pt x="50029" y="16342"/>
                </a:cubicBezTo>
                <a:lnTo>
                  <a:pt x="50029" y="17532"/>
                </a:lnTo>
                <a:cubicBezTo>
                  <a:pt x="53550" y="20707"/>
                  <a:pt x="55343" y="25072"/>
                  <a:pt x="55343" y="30628"/>
                </a:cubicBezTo>
                <a:cubicBezTo>
                  <a:pt x="55343" y="34431"/>
                  <a:pt x="54347" y="37871"/>
                  <a:pt x="52420" y="40946"/>
                </a:cubicBezTo>
                <a:cubicBezTo>
                  <a:pt x="50461" y="44055"/>
                  <a:pt x="47637" y="46469"/>
                  <a:pt x="43917" y="48222"/>
                </a:cubicBezTo>
                <a:cubicBezTo>
                  <a:pt x="40263" y="50008"/>
                  <a:pt x="35879" y="50868"/>
                  <a:pt x="30764" y="50868"/>
                </a:cubicBezTo>
                <a:lnTo>
                  <a:pt x="28372" y="50735"/>
                </a:lnTo>
                <a:cubicBezTo>
                  <a:pt x="26844" y="50735"/>
                  <a:pt x="25782" y="50735"/>
                  <a:pt x="25184" y="50735"/>
                </a:cubicBezTo>
                <a:cubicBezTo>
                  <a:pt x="23755" y="50735"/>
                  <a:pt x="22659" y="51132"/>
                  <a:pt x="21862" y="51926"/>
                </a:cubicBezTo>
                <a:cubicBezTo>
                  <a:pt x="21065" y="52654"/>
                  <a:pt x="20666" y="53613"/>
                  <a:pt x="20666" y="54836"/>
                </a:cubicBezTo>
                <a:cubicBezTo>
                  <a:pt x="20666" y="56159"/>
                  <a:pt x="21198" y="57217"/>
                  <a:pt x="22261" y="58011"/>
                </a:cubicBezTo>
                <a:cubicBezTo>
                  <a:pt x="23324" y="58739"/>
                  <a:pt x="24852" y="59069"/>
                  <a:pt x="26911" y="59069"/>
                </a:cubicBezTo>
                <a:lnTo>
                  <a:pt x="40861" y="59598"/>
                </a:lnTo>
                <a:cubicBezTo>
                  <a:pt x="54745" y="60061"/>
                  <a:pt x="61721" y="66014"/>
                  <a:pt x="61721" y="77457"/>
                </a:cubicBezTo>
                <a:cubicBezTo>
                  <a:pt x="61721" y="81491"/>
                  <a:pt x="60691" y="85063"/>
                  <a:pt x="58665" y="88172"/>
                </a:cubicBezTo>
                <a:cubicBezTo>
                  <a:pt x="56605" y="91346"/>
                  <a:pt x="53251" y="93860"/>
                  <a:pt x="48567" y="95712"/>
                </a:cubicBezTo>
                <a:cubicBezTo>
                  <a:pt x="43950" y="97564"/>
                  <a:pt x="37972" y="98490"/>
                  <a:pt x="30631" y="98490"/>
                </a:cubicBezTo>
                <a:close/>
                <a:moveTo>
                  <a:pt x="30764" y="39888"/>
                </a:moveTo>
                <a:cubicBezTo>
                  <a:pt x="33753" y="39888"/>
                  <a:pt x="36112" y="39028"/>
                  <a:pt x="37806" y="37242"/>
                </a:cubicBezTo>
                <a:cubicBezTo>
                  <a:pt x="39566" y="35490"/>
                  <a:pt x="40463" y="32943"/>
                  <a:pt x="40463" y="29570"/>
                </a:cubicBezTo>
                <a:cubicBezTo>
                  <a:pt x="40463" y="26329"/>
                  <a:pt x="39566" y="23816"/>
                  <a:pt x="37806" y="22030"/>
                </a:cubicBezTo>
                <a:cubicBezTo>
                  <a:pt x="36112" y="20277"/>
                  <a:pt x="33753" y="19384"/>
                  <a:pt x="30764" y="19384"/>
                </a:cubicBezTo>
                <a:cubicBezTo>
                  <a:pt x="27741" y="19384"/>
                  <a:pt x="25383" y="20277"/>
                  <a:pt x="23722" y="22030"/>
                </a:cubicBezTo>
                <a:cubicBezTo>
                  <a:pt x="22028" y="23816"/>
                  <a:pt x="21198" y="26329"/>
                  <a:pt x="21198" y="29570"/>
                </a:cubicBezTo>
                <a:cubicBezTo>
                  <a:pt x="21198" y="32943"/>
                  <a:pt x="22028" y="35490"/>
                  <a:pt x="23722" y="37242"/>
                </a:cubicBezTo>
                <a:cubicBezTo>
                  <a:pt x="25383" y="39028"/>
                  <a:pt x="27741" y="39888"/>
                  <a:pt x="30764" y="39888"/>
                </a:cubicBezTo>
                <a:close/>
                <a:moveTo>
                  <a:pt x="30631" y="87113"/>
                </a:moveTo>
                <a:cubicBezTo>
                  <a:pt x="36012" y="87113"/>
                  <a:pt x="39931" y="86353"/>
                  <a:pt x="42323" y="84864"/>
                </a:cubicBezTo>
                <a:cubicBezTo>
                  <a:pt x="44781" y="83343"/>
                  <a:pt x="46043" y="81425"/>
                  <a:pt x="46043" y="79044"/>
                </a:cubicBezTo>
                <a:cubicBezTo>
                  <a:pt x="46043" y="76994"/>
                  <a:pt x="45412" y="75505"/>
                  <a:pt x="44183" y="74546"/>
                </a:cubicBezTo>
                <a:cubicBezTo>
                  <a:pt x="42921" y="73653"/>
                  <a:pt x="40928" y="73224"/>
                  <a:pt x="38204" y="73224"/>
                </a:cubicBezTo>
                <a:lnTo>
                  <a:pt x="25848" y="72562"/>
                </a:lnTo>
                <a:cubicBezTo>
                  <a:pt x="25383" y="72562"/>
                  <a:pt x="24984" y="72496"/>
                  <a:pt x="24652" y="72430"/>
                </a:cubicBezTo>
                <a:cubicBezTo>
                  <a:pt x="24287" y="72430"/>
                  <a:pt x="23921" y="72430"/>
                  <a:pt x="23589" y="72430"/>
                </a:cubicBezTo>
                <a:cubicBezTo>
                  <a:pt x="20932" y="72430"/>
                  <a:pt x="18873" y="72992"/>
                  <a:pt x="17478" y="74150"/>
                </a:cubicBezTo>
                <a:cubicBezTo>
                  <a:pt x="16149" y="75274"/>
                  <a:pt x="15485" y="76861"/>
                  <a:pt x="15485" y="78912"/>
                </a:cubicBezTo>
                <a:cubicBezTo>
                  <a:pt x="15485" y="81557"/>
                  <a:pt x="16714" y="83575"/>
                  <a:pt x="19205" y="84997"/>
                </a:cubicBezTo>
                <a:cubicBezTo>
                  <a:pt x="21763" y="86386"/>
                  <a:pt x="25582" y="87113"/>
                  <a:pt x="30631" y="8711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25" name="Freeform: Shape 17624">
            <a:extLst>
              <a:ext uri="{FF2B5EF4-FFF2-40B4-BE49-F238E27FC236}">
                <a16:creationId xmlns:a16="http://schemas.microsoft.com/office/drawing/2014/main" id="{8B92F279-AFEF-4E9E-CC5E-3FA6E39339AF}"/>
              </a:ext>
            </a:extLst>
          </p:cNvPr>
          <p:cNvSpPr/>
          <p:nvPr/>
        </p:nvSpPr>
        <p:spPr>
          <a:xfrm>
            <a:off x="2576686" y="4627198"/>
            <a:ext cx="19264" cy="88365"/>
          </a:xfrm>
          <a:custGeom>
            <a:avLst/>
            <a:gdLst>
              <a:gd name="connsiteX0" fmla="*/ 9912 w 19264"/>
              <a:gd name="connsiteY0" fmla="*/ 18987 h 88365"/>
              <a:gd name="connsiteX1" fmla="*/ 3004 w 19264"/>
              <a:gd name="connsiteY1" fmla="*/ 16474 h 88365"/>
              <a:gd name="connsiteX2" fmla="*/ 346 w 19264"/>
              <a:gd name="connsiteY2" fmla="*/ 9728 h 88365"/>
              <a:gd name="connsiteX3" fmla="*/ 3004 w 19264"/>
              <a:gd name="connsiteY3" fmla="*/ 3246 h 88365"/>
              <a:gd name="connsiteX4" fmla="*/ 9912 w 19264"/>
              <a:gd name="connsiteY4" fmla="*/ 600 h 88365"/>
              <a:gd name="connsiteX5" fmla="*/ 14961 w 19264"/>
              <a:gd name="connsiteY5" fmla="*/ 1790 h 88365"/>
              <a:gd name="connsiteX6" fmla="*/ 18415 w 19264"/>
              <a:gd name="connsiteY6" fmla="*/ 5098 h 88365"/>
              <a:gd name="connsiteX7" fmla="*/ 19611 w 19264"/>
              <a:gd name="connsiteY7" fmla="*/ 9728 h 88365"/>
              <a:gd name="connsiteX8" fmla="*/ 18415 w 19264"/>
              <a:gd name="connsiteY8" fmla="*/ 14490 h 88365"/>
              <a:gd name="connsiteX9" fmla="*/ 14961 w 19264"/>
              <a:gd name="connsiteY9" fmla="*/ 17797 h 88365"/>
              <a:gd name="connsiteX10" fmla="*/ 9912 w 19264"/>
              <a:gd name="connsiteY10" fmla="*/ 18987 h 88365"/>
              <a:gd name="connsiteX11" fmla="*/ 2073 w 19264"/>
              <a:gd name="connsiteY11" fmla="*/ 88965 h 88365"/>
              <a:gd name="connsiteX12" fmla="*/ 2073 w 19264"/>
              <a:gd name="connsiteY12" fmla="*/ 26528 h 88365"/>
              <a:gd name="connsiteX13" fmla="*/ 17884 w 19264"/>
              <a:gd name="connsiteY13" fmla="*/ 26528 h 88365"/>
              <a:gd name="connsiteX14" fmla="*/ 17884 w 19264"/>
              <a:gd name="connsiteY14" fmla="*/ 88965 h 8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64" h="88365">
                <a:moveTo>
                  <a:pt x="9912" y="18987"/>
                </a:moveTo>
                <a:cubicBezTo>
                  <a:pt x="7056" y="18987"/>
                  <a:pt x="4764" y="18161"/>
                  <a:pt x="3004" y="16474"/>
                </a:cubicBezTo>
                <a:cubicBezTo>
                  <a:pt x="1210" y="14721"/>
                  <a:pt x="346" y="12472"/>
                  <a:pt x="346" y="9728"/>
                </a:cubicBezTo>
                <a:cubicBezTo>
                  <a:pt x="346" y="7082"/>
                  <a:pt x="1210" y="4932"/>
                  <a:pt x="3004" y="3246"/>
                </a:cubicBezTo>
                <a:cubicBezTo>
                  <a:pt x="4764" y="1493"/>
                  <a:pt x="7056" y="600"/>
                  <a:pt x="9912" y="600"/>
                </a:cubicBezTo>
                <a:cubicBezTo>
                  <a:pt x="11839" y="600"/>
                  <a:pt x="13533" y="997"/>
                  <a:pt x="14961" y="1790"/>
                </a:cubicBezTo>
                <a:cubicBezTo>
                  <a:pt x="16456" y="2585"/>
                  <a:pt x="17618" y="3709"/>
                  <a:pt x="18415" y="5098"/>
                </a:cubicBezTo>
                <a:cubicBezTo>
                  <a:pt x="19213" y="6421"/>
                  <a:pt x="19611" y="7975"/>
                  <a:pt x="19611" y="9728"/>
                </a:cubicBezTo>
                <a:cubicBezTo>
                  <a:pt x="19611" y="11513"/>
                  <a:pt x="19213" y="13101"/>
                  <a:pt x="18415" y="14490"/>
                </a:cubicBezTo>
                <a:cubicBezTo>
                  <a:pt x="17618" y="15912"/>
                  <a:pt x="16456" y="17003"/>
                  <a:pt x="14961" y="17797"/>
                </a:cubicBezTo>
                <a:cubicBezTo>
                  <a:pt x="13533" y="18591"/>
                  <a:pt x="11839" y="18987"/>
                  <a:pt x="9912" y="18987"/>
                </a:cubicBezTo>
                <a:close/>
                <a:moveTo>
                  <a:pt x="2073" y="88965"/>
                </a:moveTo>
                <a:lnTo>
                  <a:pt x="2073" y="26528"/>
                </a:lnTo>
                <a:lnTo>
                  <a:pt x="17884" y="26528"/>
                </a:lnTo>
                <a:lnTo>
                  <a:pt x="17884" y="88965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26" name="Freeform: Shape 17625">
            <a:extLst>
              <a:ext uri="{FF2B5EF4-FFF2-40B4-BE49-F238E27FC236}">
                <a16:creationId xmlns:a16="http://schemas.microsoft.com/office/drawing/2014/main" id="{4FE52D8B-86EF-D51C-5BB0-0A1B424DEFA0}"/>
              </a:ext>
            </a:extLst>
          </p:cNvPr>
          <p:cNvSpPr/>
          <p:nvPr/>
        </p:nvSpPr>
        <p:spPr>
          <a:xfrm>
            <a:off x="2612196" y="4651935"/>
            <a:ext cx="56333" cy="63628"/>
          </a:xfrm>
          <a:custGeom>
            <a:avLst/>
            <a:gdLst>
              <a:gd name="connsiteX0" fmla="*/ 350 w 56333"/>
              <a:gd name="connsiteY0" fmla="*/ 64228 h 63628"/>
              <a:gd name="connsiteX1" fmla="*/ 350 w 56333"/>
              <a:gd name="connsiteY1" fmla="*/ 1791 h 63628"/>
              <a:gd name="connsiteX2" fmla="*/ 15496 w 56333"/>
              <a:gd name="connsiteY2" fmla="*/ 1791 h 63628"/>
              <a:gd name="connsiteX3" fmla="*/ 15496 w 56333"/>
              <a:gd name="connsiteY3" fmla="*/ 10918 h 63628"/>
              <a:gd name="connsiteX4" fmla="*/ 16692 w 56333"/>
              <a:gd name="connsiteY4" fmla="*/ 11183 h 63628"/>
              <a:gd name="connsiteX5" fmla="*/ 35691 w 56333"/>
              <a:gd name="connsiteY5" fmla="*/ 600 h 63628"/>
              <a:gd name="connsiteX6" fmla="*/ 51635 w 56333"/>
              <a:gd name="connsiteY6" fmla="*/ 6553 h 63628"/>
              <a:gd name="connsiteX7" fmla="*/ 56684 w 56333"/>
              <a:gd name="connsiteY7" fmla="*/ 23617 h 63628"/>
              <a:gd name="connsiteX8" fmla="*/ 56684 w 56333"/>
              <a:gd name="connsiteY8" fmla="*/ 64228 h 63628"/>
              <a:gd name="connsiteX9" fmla="*/ 41006 w 56333"/>
              <a:gd name="connsiteY9" fmla="*/ 64228 h 63628"/>
              <a:gd name="connsiteX10" fmla="*/ 41006 w 56333"/>
              <a:gd name="connsiteY10" fmla="*/ 25602 h 63628"/>
              <a:gd name="connsiteX11" fmla="*/ 38482 w 56333"/>
              <a:gd name="connsiteY11" fmla="*/ 16606 h 63628"/>
              <a:gd name="connsiteX12" fmla="*/ 30510 w 56333"/>
              <a:gd name="connsiteY12" fmla="*/ 13828 h 63628"/>
              <a:gd name="connsiteX13" fmla="*/ 19881 w 56333"/>
              <a:gd name="connsiteY13" fmla="*/ 18194 h 63628"/>
              <a:gd name="connsiteX14" fmla="*/ 16161 w 56333"/>
              <a:gd name="connsiteY14" fmla="*/ 31819 h 63628"/>
              <a:gd name="connsiteX15" fmla="*/ 16161 w 56333"/>
              <a:gd name="connsiteY15" fmla="*/ 64228 h 63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33" h="63628">
                <a:moveTo>
                  <a:pt x="350" y="64228"/>
                </a:moveTo>
                <a:lnTo>
                  <a:pt x="350" y="1791"/>
                </a:lnTo>
                <a:lnTo>
                  <a:pt x="15496" y="1791"/>
                </a:lnTo>
                <a:lnTo>
                  <a:pt x="15496" y="10918"/>
                </a:lnTo>
                <a:lnTo>
                  <a:pt x="16692" y="11183"/>
                </a:lnTo>
                <a:cubicBezTo>
                  <a:pt x="20578" y="4139"/>
                  <a:pt x="26923" y="600"/>
                  <a:pt x="35691" y="600"/>
                </a:cubicBezTo>
                <a:cubicBezTo>
                  <a:pt x="42932" y="600"/>
                  <a:pt x="48247" y="2584"/>
                  <a:pt x="51635" y="6553"/>
                </a:cubicBezTo>
                <a:cubicBezTo>
                  <a:pt x="54990" y="10455"/>
                  <a:pt x="56684" y="16143"/>
                  <a:pt x="56684" y="23617"/>
                </a:cubicBezTo>
                <a:lnTo>
                  <a:pt x="56684" y="64228"/>
                </a:lnTo>
                <a:lnTo>
                  <a:pt x="41006" y="64228"/>
                </a:lnTo>
                <a:lnTo>
                  <a:pt x="41006" y="25602"/>
                </a:lnTo>
                <a:cubicBezTo>
                  <a:pt x="41006" y="21368"/>
                  <a:pt x="40142" y="18392"/>
                  <a:pt x="38482" y="16606"/>
                </a:cubicBezTo>
                <a:cubicBezTo>
                  <a:pt x="36788" y="14754"/>
                  <a:pt x="34130" y="13828"/>
                  <a:pt x="30510" y="13828"/>
                </a:cubicBezTo>
                <a:cubicBezTo>
                  <a:pt x="25992" y="13828"/>
                  <a:pt x="22438" y="15283"/>
                  <a:pt x="19881" y="18194"/>
                </a:cubicBezTo>
                <a:cubicBezTo>
                  <a:pt x="17390" y="21104"/>
                  <a:pt x="16161" y="25668"/>
                  <a:pt x="16161" y="31819"/>
                </a:cubicBezTo>
                <a:lnTo>
                  <a:pt x="16161" y="64228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27" name="Freeform: Shape 17626">
            <a:extLst>
              <a:ext uri="{FF2B5EF4-FFF2-40B4-BE49-F238E27FC236}">
                <a16:creationId xmlns:a16="http://schemas.microsoft.com/office/drawing/2014/main" id="{45E83EBC-B1A0-F8B4-F497-71CF3FE359E2}"/>
              </a:ext>
            </a:extLst>
          </p:cNvPr>
          <p:cNvSpPr/>
          <p:nvPr/>
        </p:nvSpPr>
        <p:spPr>
          <a:xfrm>
            <a:off x="2678913" y="4644131"/>
            <a:ext cx="61382" cy="97889"/>
          </a:xfrm>
          <a:custGeom>
            <a:avLst/>
            <a:gdLst>
              <a:gd name="connsiteX0" fmla="*/ 30651 w 61382"/>
              <a:gd name="connsiteY0" fmla="*/ 98490 h 97889"/>
              <a:gd name="connsiteX1" fmla="*/ 7666 w 61382"/>
              <a:gd name="connsiteY1" fmla="*/ 93992 h 97889"/>
              <a:gd name="connsiteX2" fmla="*/ 359 w 61382"/>
              <a:gd name="connsiteY2" fmla="*/ 81425 h 97889"/>
              <a:gd name="connsiteX3" fmla="*/ 3415 w 61382"/>
              <a:gd name="connsiteY3" fmla="*/ 73224 h 97889"/>
              <a:gd name="connsiteX4" fmla="*/ 12582 w 61382"/>
              <a:gd name="connsiteY4" fmla="*/ 69123 h 97889"/>
              <a:gd name="connsiteX5" fmla="*/ 12582 w 61382"/>
              <a:gd name="connsiteY5" fmla="*/ 67932 h 97889"/>
              <a:gd name="connsiteX6" fmla="*/ 7932 w 61382"/>
              <a:gd name="connsiteY6" fmla="*/ 63699 h 97889"/>
              <a:gd name="connsiteX7" fmla="*/ 6603 w 61382"/>
              <a:gd name="connsiteY7" fmla="*/ 58143 h 97889"/>
              <a:gd name="connsiteX8" fmla="*/ 16435 w 61382"/>
              <a:gd name="connsiteY8" fmla="*/ 47957 h 97889"/>
              <a:gd name="connsiteX9" fmla="*/ 16435 w 61382"/>
              <a:gd name="connsiteY9" fmla="*/ 46767 h 97889"/>
              <a:gd name="connsiteX10" fmla="*/ 8729 w 61382"/>
              <a:gd name="connsiteY10" fmla="*/ 39756 h 97889"/>
              <a:gd name="connsiteX11" fmla="*/ 6205 w 61382"/>
              <a:gd name="connsiteY11" fmla="*/ 29305 h 97889"/>
              <a:gd name="connsiteX12" fmla="*/ 8995 w 61382"/>
              <a:gd name="connsiteY12" fmla="*/ 18458 h 97889"/>
              <a:gd name="connsiteX13" fmla="*/ 17498 w 61382"/>
              <a:gd name="connsiteY13" fmla="*/ 11050 h 97889"/>
              <a:gd name="connsiteX14" fmla="*/ 30784 w 61382"/>
              <a:gd name="connsiteY14" fmla="*/ 8405 h 97889"/>
              <a:gd name="connsiteX15" fmla="*/ 43273 w 61382"/>
              <a:gd name="connsiteY15" fmla="*/ 11050 h 97889"/>
              <a:gd name="connsiteX16" fmla="*/ 46728 w 61382"/>
              <a:gd name="connsiteY16" fmla="*/ 1394 h 97889"/>
              <a:gd name="connsiteX17" fmla="*/ 47923 w 61382"/>
              <a:gd name="connsiteY17" fmla="*/ 600 h 97889"/>
              <a:gd name="connsiteX18" fmla="*/ 59217 w 61382"/>
              <a:gd name="connsiteY18" fmla="*/ 3378 h 97889"/>
              <a:gd name="connsiteX19" fmla="*/ 56559 w 61382"/>
              <a:gd name="connsiteY19" fmla="*/ 10918 h 97889"/>
              <a:gd name="connsiteX20" fmla="*/ 50049 w 61382"/>
              <a:gd name="connsiteY20" fmla="*/ 16342 h 97889"/>
              <a:gd name="connsiteX21" fmla="*/ 50049 w 61382"/>
              <a:gd name="connsiteY21" fmla="*/ 17532 h 97889"/>
              <a:gd name="connsiteX22" fmla="*/ 55364 w 61382"/>
              <a:gd name="connsiteY22" fmla="*/ 30628 h 97889"/>
              <a:gd name="connsiteX23" fmla="*/ 52441 w 61382"/>
              <a:gd name="connsiteY23" fmla="*/ 40946 h 97889"/>
              <a:gd name="connsiteX24" fmla="*/ 43937 w 61382"/>
              <a:gd name="connsiteY24" fmla="*/ 48222 h 97889"/>
              <a:gd name="connsiteX25" fmla="*/ 30784 w 61382"/>
              <a:gd name="connsiteY25" fmla="*/ 50868 h 97889"/>
              <a:gd name="connsiteX26" fmla="*/ 28393 w 61382"/>
              <a:gd name="connsiteY26" fmla="*/ 50735 h 97889"/>
              <a:gd name="connsiteX27" fmla="*/ 25204 w 61382"/>
              <a:gd name="connsiteY27" fmla="*/ 50735 h 97889"/>
              <a:gd name="connsiteX28" fmla="*/ 21882 w 61382"/>
              <a:gd name="connsiteY28" fmla="*/ 51926 h 97889"/>
              <a:gd name="connsiteX29" fmla="*/ 20687 w 61382"/>
              <a:gd name="connsiteY29" fmla="*/ 54836 h 97889"/>
              <a:gd name="connsiteX30" fmla="*/ 22281 w 61382"/>
              <a:gd name="connsiteY30" fmla="*/ 58011 h 97889"/>
              <a:gd name="connsiteX31" fmla="*/ 26931 w 61382"/>
              <a:gd name="connsiteY31" fmla="*/ 59069 h 97889"/>
              <a:gd name="connsiteX32" fmla="*/ 40882 w 61382"/>
              <a:gd name="connsiteY32" fmla="*/ 59598 h 97889"/>
              <a:gd name="connsiteX33" fmla="*/ 61741 w 61382"/>
              <a:gd name="connsiteY33" fmla="*/ 77457 h 97889"/>
              <a:gd name="connsiteX34" fmla="*/ 58685 w 61382"/>
              <a:gd name="connsiteY34" fmla="*/ 88172 h 97889"/>
              <a:gd name="connsiteX35" fmla="*/ 48588 w 61382"/>
              <a:gd name="connsiteY35" fmla="*/ 95712 h 97889"/>
              <a:gd name="connsiteX36" fmla="*/ 30651 w 61382"/>
              <a:gd name="connsiteY36" fmla="*/ 98490 h 97889"/>
              <a:gd name="connsiteX37" fmla="*/ 30784 w 61382"/>
              <a:gd name="connsiteY37" fmla="*/ 39888 h 97889"/>
              <a:gd name="connsiteX38" fmla="*/ 37826 w 61382"/>
              <a:gd name="connsiteY38" fmla="*/ 37242 h 97889"/>
              <a:gd name="connsiteX39" fmla="*/ 40483 w 61382"/>
              <a:gd name="connsiteY39" fmla="*/ 29570 h 97889"/>
              <a:gd name="connsiteX40" fmla="*/ 37826 w 61382"/>
              <a:gd name="connsiteY40" fmla="*/ 22030 h 97889"/>
              <a:gd name="connsiteX41" fmla="*/ 30784 w 61382"/>
              <a:gd name="connsiteY41" fmla="*/ 19384 h 97889"/>
              <a:gd name="connsiteX42" fmla="*/ 23742 w 61382"/>
              <a:gd name="connsiteY42" fmla="*/ 22030 h 97889"/>
              <a:gd name="connsiteX43" fmla="*/ 21218 w 61382"/>
              <a:gd name="connsiteY43" fmla="*/ 29570 h 97889"/>
              <a:gd name="connsiteX44" fmla="*/ 23742 w 61382"/>
              <a:gd name="connsiteY44" fmla="*/ 37242 h 97889"/>
              <a:gd name="connsiteX45" fmla="*/ 30784 w 61382"/>
              <a:gd name="connsiteY45" fmla="*/ 39888 h 97889"/>
              <a:gd name="connsiteX46" fmla="*/ 30651 w 61382"/>
              <a:gd name="connsiteY46" fmla="*/ 87113 h 97889"/>
              <a:gd name="connsiteX47" fmla="*/ 42343 w 61382"/>
              <a:gd name="connsiteY47" fmla="*/ 84864 h 97889"/>
              <a:gd name="connsiteX48" fmla="*/ 46063 w 61382"/>
              <a:gd name="connsiteY48" fmla="*/ 79044 h 97889"/>
              <a:gd name="connsiteX49" fmla="*/ 44203 w 61382"/>
              <a:gd name="connsiteY49" fmla="*/ 74546 h 97889"/>
              <a:gd name="connsiteX50" fmla="*/ 38224 w 61382"/>
              <a:gd name="connsiteY50" fmla="*/ 73224 h 97889"/>
              <a:gd name="connsiteX51" fmla="*/ 25868 w 61382"/>
              <a:gd name="connsiteY51" fmla="*/ 72562 h 97889"/>
              <a:gd name="connsiteX52" fmla="*/ 24673 w 61382"/>
              <a:gd name="connsiteY52" fmla="*/ 72430 h 97889"/>
              <a:gd name="connsiteX53" fmla="*/ 23610 w 61382"/>
              <a:gd name="connsiteY53" fmla="*/ 72430 h 97889"/>
              <a:gd name="connsiteX54" fmla="*/ 17498 w 61382"/>
              <a:gd name="connsiteY54" fmla="*/ 74150 h 97889"/>
              <a:gd name="connsiteX55" fmla="*/ 15505 w 61382"/>
              <a:gd name="connsiteY55" fmla="*/ 78912 h 97889"/>
              <a:gd name="connsiteX56" fmla="*/ 19225 w 61382"/>
              <a:gd name="connsiteY56" fmla="*/ 84997 h 97889"/>
              <a:gd name="connsiteX57" fmla="*/ 30651 w 61382"/>
              <a:gd name="connsiteY57" fmla="*/ 87113 h 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1382" h="97889">
                <a:moveTo>
                  <a:pt x="30651" y="98490"/>
                </a:moveTo>
                <a:cubicBezTo>
                  <a:pt x="20288" y="98490"/>
                  <a:pt x="12615" y="96968"/>
                  <a:pt x="7666" y="93992"/>
                </a:cubicBezTo>
                <a:cubicBezTo>
                  <a:pt x="2784" y="90983"/>
                  <a:pt x="359" y="86783"/>
                  <a:pt x="359" y="81425"/>
                </a:cubicBezTo>
                <a:cubicBezTo>
                  <a:pt x="359" y="78052"/>
                  <a:pt x="1355" y="75340"/>
                  <a:pt x="3415" y="73224"/>
                </a:cubicBezTo>
                <a:cubicBezTo>
                  <a:pt x="5540" y="71206"/>
                  <a:pt x="8596" y="69850"/>
                  <a:pt x="12582" y="69123"/>
                </a:cubicBezTo>
                <a:lnTo>
                  <a:pt x="12582" y="67932"/>
                </a:lnTo>
                <a:cubicBezTo>
                  <a:pt x="10456" y="66609"/>
                  <a:pt x="8895" y="65220"/>
                  <a:pt x="7932" y="63699"/>
                </a:cubicBezTo>
                <a:cubicBezTo>
                  <a:pt x="7035" y="62112"/>
                  <a:pt x="6603" y="60260"/>
                  <a:pt x="6603" y="58143"/>
                </a:cubicBezTo>
                <a:cubicBezTo>
                  <a:pt x="6603" y="53116"/>
                  <a:pt x="9858" y="49743"/>
                  <a:pt x="16435" y="47957"/>
                </a:cubicBezTo>
                <a:lnTo>
                  <a:pt x="16435" y="46767"/>
                </a:lnTo>
                <a:cubicBezTo>
                  <a:pt x="13047" y="44915"/>
                  <a:pt x="10490" y="42600"/>
                  <a:pt x="8729" y="39756"/>
                </a:cubicBezTo>
                <a:cubicBezTo>
                  <a:pt x="7035" y="36846"/>
                  <a:pt x="6205" y="33373"/>
                  <a:pt x="6205" y="29305"/>
                </a:cubicBezTo>
                <a:cubicBezTo>
                  <a:pt x="6205" y="25172"/>
                  <a:pt x="7135" y="21567"/>
                  <a:pt x="8995" y="18458"/>
                </a:cubicBezTo>
                <a:cubicBezTo>
                  <a:pt x="10921" y="15284"/>
                  <a:pt x="13778" y="12836"/>
                  <a:pt x="17498" y="11050"/>
                </a:cubicBezTo>
                <a:cubicBezTo>
                  <a:pt x="21218" y="9298"/>
                  <a:pt x="25636" y="8405"/>
                  <a:pt x="30784" y="8405"/>
                </a:cubicBezTo>
                <a:cubicBezTo>
                  <a:pt x="35999" y="8405"/>
                  <a:pt x="40151" y="9298"/>
                  <a:pt x="43273" y="11050"/>
                </a:cubicBezTo>
                <a:cubicBezTo>
                  <a:pt x="45200" y="8339"/>
                  <a:pt x="46362" y="5098"/>
                  <a:pt x="46728" y="1394"/>
                </a:cubicBezTo>
                <a:lnTo>
                  <a:pt x="47923" y="600"/>
                </a:lnTo>
                <a:lnTo>
                  <a:pt x="59217" y="3378"/>
                </a:lnTo>
                <a:cubicBezTo>
                  <a:pt x="58851" y="6387"/>
                  <a:pt x="57954" y="8901"/>
                  <a:pt x="56559" y="10918"/>
                </a:cubicBezTo>
                <a:cubicBezTo>
                  <a:pt x="55131" y="12969"/>
                  <a:pt x="52972" y="14754"/>
                  <a:pt x="50049" y="16342"/>
                </a:cubicBezTo>
                <a:lnTo>
                  <a:pt x="50049" y="17532"/>
                </a:lnTo>
                <a:cubicBezTo>
                  <a:pt x="53570" y="20707"/>
                  <a:pt x="55364" y="25072"/>
                  <a:pt x="55364" y="30628"/>
                </a:cubicBezTo>
                <a:cubicBezTo>
                  <a:pt x="55364" y="34431"/>
                  <a:pt x="54367" y="37871"/>
                  <a:pt x="52441" y="40946"/>
                </a:cubicBezTo>
                <a:cubicBezTo>
                  <a:pt x="50481" y="44055"/>
                  <a:pt x="47658" y="46469"/>
                  <a:pt x="43937" y="48222"/>
                </a:cubicBezTo>
                <a:cubicBezTo>
                  <a:pt x="40284" y="50008"/>
                  <a:pt x="35899" y="50868"/>
                  <a:pt x="30784" y="50868"/>
                </a:cubicBezTo>
                <a:lnTo>
                  <a:pt x="28393" y="50735"/>
                </a:lnTo>
                <a:cubicBezTo>
                  <a:pt x="26865" y="50735"/>
                  <a:pt x="25802" y="50735"/>
                  <a:pt x="25204" y="50735"/>
                </a:cubicBezTo>
                <a:cubicBezTo>
                  <a:pt x="23776" y="50735"/>
                  <a:pt x="22680" y="51132"/>
                  <a:pt x="21882" y="51926"/>
                </a:cubicBezTo>
                <a:cubicBezTo>
                  <a:pt x="21085" y="52654"/>
                  <a:pt x="20687" y="53613"/>
                  <a:pt x="20687" y="54836"/>
                </a:cubicBezTo>
                <a:cubicBezTo>
                  <a:pt x="20687" y="56159"/>
                  <a:pt x="21218" y="57217"/>
                  <a:pt x="22281" y="58011"/>
                </a:cubicBezTo>
                <a:cubicBezTo>
                  <a:pt x="23344" y="58739"/>
                  <a:pt x="24872" y="59069"/>
                  <a:pt x="26931" y="59069"/>
                </a:cubicBezTo>
                <a:lnTo>
                  <a:pt x="40882" y="59598"/>
                </a:lnTo>
                <a:cubicBezTo>
                  <a:pt x="54766" y="60061"/>
                  <a:pt x="61741" y="66014"/>
                  <a:pt x="61741" y="77457"/>
                </a:cubicBezTo>
                <a:cubicBezTo>
                  <a:pt x="61741" y="81491"/>
                  <a:pt x="60711" y="85063"/>
                  <a:pt x="58685" y="88172"/>
                </a:cubicBezTo>
                <a:cubicBezTo>
                  <a:pt x="56626" y="91346"/>
                  <a:pt x="53271" y="93860"/>
                  <a:pt x="48588" y="95712"/>
                </a:cubicBezTo>
                <a:cubicBezTo>
                  <a:pt x="43971" y="97564"/>
                  <a:pt x="37992" y="98490"/>
                  <a:pt x="30651" y="98490"/>
                </a:cubicBezTo>
                <a:close/>
                <a:moveTo>
                  <a:pt x="30784" y="39888"/>
                </a:moveTo>
                <a:cubicBezTo>
                  <a:pt x="33774" y="39888"/>
                  <a:pt x="36132" y="39028"/>
                  <a:pt x="37826" y="37242"/>
                </a:cubicBezTo>
                <a:cubicBezTo>
                  <a:pt x="39586" y="35490"/>
                  <a:pt x="40483" y="32943"/>
                  <a:pt x="40483" y="29570"/>
                </a:cubicBezTo>
                <a:cubicBezTo>
                  <a:pt x="40483" y="26329"/>
                  <a:pt x="39586" y="23816"/>
                  <a:pt x="37826" y="22030"/>
                </a:cubicBezTo>
                <a:cubicBezTo>
                  <a:pt x="36132" y="20277"/>
                  <a:pt x="33774" y="19384"/>
                  <a:pt x="30784" y="19384"/>
                </a:cubicBezTo>
                <a:cubicBezTo>
                  <a:pt x="27762" y="19384"/>
                  <a:pt x="25403" y="20277"/>
                  <a:pt x="23742" y="22030"/>
                </a:cubicBezTo>
                <a:cubicBezTo>
                  <a:pt x="22049" y="23816"/>
                  <a:pt x="21218" y="26329"/>
                  <a:pt x="21218" y="29570"/>
                </a:cubicBezTo>
                <a:cubicBezTo>
                  <a:pt x="21218" y="32943"/>
                  <a:pt x="22049" y="35490"/>
                  <a:pt x="23742" y="37242"/>
                </a:cubicBezTo>
                <a:cubicBezTo>
                  <a:pt x="25403" y="39028"/>
                  <a:pt x="27762" y="39888"/>
                  <a:pt x="30784" y="39888"/>
                </a:cubicBezTo>
                <a:close/>
                <a:moveTo>
                  <a:pt x="30651" y="87113"/>
                </a:moveTo>
                <a:cubicBezTo>
                  <a:pt x="36032" y="87113"/>
                  <a:pt x="39952" y="86353"/>
                  <a:pt x="42343" y="84864"/>
                </a:cubicBezTo>
                <a:cubicBezTo>
                  <a:pt x="44801" y="83343"/>
                  <a:pt x="46063" y="81425"/>
                  <a:pt x="46063" y="79044"/>
                </a:cubicBezTo>
                <a:cubicBezTo>
                  <a:pt x="46063" y="76994"/>
                  <a:pt x="45432" y="75505"/>
                  <a:pt x="44203" y="74546"/>
                </a:cubicBezTo>
                <a:cubicBezTo>
                  <a:pt x="42941" y="73653"/>
                  <a:pt x="40948" y="73224"/>
                  <a:pt x="38224" y="73224"/>
                </a:cubicBezTo>
                <a:lnTo>
                  <a:pt x="25868" y="72562"/>
                </a:lnTo>
                <a:cubicBezTo>
                  <a:pt x="25403" y="72562"/>
                  <a:pt x="25005" y="72496"/>
                  <a:pt x="24673" y="72430"/>
                </a:cubicBezTo>
                <a:cubicBezTo>
                  <a:pt x="24307" y="72430"/>
                  <a:pt x="23942" y="72430"/>
                  <a:pt x="23610" y="72430"/>
                </a:cubicBezTo>
                <a:cubicBezTo>
                  <a:pt x="20952" y="72430"/>
                  <a:pt x="18893" y="72992"/>
                  <a:pt x="17498" y="74150"/>
                </a:cubicBezTo>
                <a:cubicBezTo>
                  <a:pt x="16169" y="75274"/>
                  <a:pt x="15505" y="76861"/>
                  <a:pt x="15505" y="78912"/>
                </a:cubicBezTo>
                <a:cubicBezTo>
                  <a:pt x="15505" y="81557"/>
                  <a:pt x="16734" y="83575"/>
                  <a:pt x="19225" y="84997"/>
                </a:cubicBezTo>
                <a:cubicBezTo>
                  <a:pt x="21783" y="86386"/>
                  <a:pt x="25603" y="87113"/>
                  <a:pt x="30651" y="87113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28" name="Freeform: Shape 17627">
            <a:extLst>
              <a:ext uri="{FF2B5EF4-FFF2-40B4-BE49-F238E27FC236}">
                <a16:creationId xmlns:a16="http://schemas.microsoft.com/office/drawing/2014/main" id="{084C331B-8434-A102-5422-3C8DFC993D83}"/>
              </a:ext>
            </a:extLst>
          </p:cNvPr>
          <p:cNvSpPr/>
          <p:nvPr/>
        </p:nvSpPr>
        <p:spPr>
          <a:xfrm>
            <a:off x="1741986" y="4789195"/>
            <a:ext cx="25642" cy="88762"/>
          </a:xfrm>
          <a:custGeom>
            <a:avLst/>
            <a:gdLst>
              <a:gd name="connsiteX0" fmla="*/ 17653 w 25642"/>
              <a:gd name="connsiteY0" fmla="*/ 89382 h 88762"/>
              <a:gd name="connsiteX1" fmla="*/ 4632 w 25642"/>
              <a:gd name="connsiteY1" fmla="*/ 84884 h 88762"/>
              <a:gd name="connsiteX2" fmla="*/ 248 w 25642"/>
              <a:gd name="connsiteY2" fmla="*/ 70994 h 88762"/>
              <a:gd name="connsiteX3" fmla="*/ 248 w 25642"/>
              <a:gd name="connsiteY3" fmla="*/ 619 h 88762"/>
              <a:gd name="connsiteX4" fmla="*/ 16058 w 25642"/>
              <a:gd name="connsiteY4" fmla="*/ 619 h 88762"/>
              <a:gd name="connsiteX5" fmla="*/ 16058 w 25642"/>
              <a:gd name="connsiteY5" fmla="*/ 70333 h 88762"/>
              <a:gd name="connsiteX6" fmla="*/ 20842 w 25642"/>
              <a:gd name="connsiteY6" fmla="*/ 76021 h 88762"/>
              <a:gd name="connsiteX7" fmla="*/ 23764 w 25642"/>
              <a:gd name="connsiteY7" fmla="*/ 75624 h 88762"/>
              <a:gd name="connsiteX8" fmla="*/ 24562 w 25642"/>
              <a:gd name="connsiteY8" fmla="*/ 75889 h 88762"/>
              <a:gd name="connsiteX9" fmla="*/ 25890 w 25642"/>
              <a:gd name="connsiteY9" fmla="*/ 87926 h 88762"/>
              <a:gd name="connsiteX10" fmla="*/ 22436 w 25642"/>
              <a:gd name="connsiteY10" fmla="*/ 88985 h 88762"/>
              <a:gd name="connsiteX11" fmla="*/ 17653 w 25642"/>
              <a:gd name="connsiteY11" fmla="*/ 89382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642" h="88762">
                <a:moveTo>
                  <a:pt x="17653" y="89382"/>
                </a:moveTo>
                <a:cubicBezTo>
                  <a:pt x="11973" y="89382"/>
                  <a:pt x="7622" y="87893"/>
                  <a:pt x="4632" y="84884"/>
                </a:cubicBezTo>
                <a:cubicBezTo>
                  <a:pt x="1709" y="81808"/>
                  <a:pt x="248" y="77178"/>
                  <a:pt x="248" y="70994"/>
                </a:cubicBezTo>
                <a:lnTo>
                  <a:pt x="248" y="619"/>
                </a:lnTo>
                <a:lnTo>
                  <a:pt x="16058" y="619"/>
                </a:lnTo>
                <a:lnTo>
                  <a:pt x="16058" y="70333"/>
                </a:lnTo>
                <a:cubicBezTo>
                  <a:pt x="16058" y="74136"/>
                  <a:pt x="17653" y="76021"/>
                  <a:pt x="20842" y="76021"/>
                </a:cubicBezTo>
                <a:cubicBezTo>
                  <a:pt x="21705" y="76021"/>
                  <a:pt x="22702" y="75889"/>
                  <a:pt x="23764" y="75624"/>
                </a:cubicBezTo>
                <a:lnTo>
                  <a:pt x="24562" y="75889"/>
                </a:lnTo>
                <a:lnTo>
                  <a:pt x="25890" y="87926"/>
                </a:lnTo>
                <a:cubicBezTo>
                  <a:pt x="24993" y="88356"/>
                  <a:pt x="23831" y="88720"/>
                  <a:pt x="22436" y="88985"/>
                </a:cubicBezTo>
                <a:cubicBezTo>
                  <a:pt x="21008" y="89249"/>
                  <a:pt x="19413" y="89382"/>
                  <a:pt x="17653" y="89382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29" name="Freeform: Shape 17628">
            <a:extLst>
              <a:ext uri="{FF2B5EF4-FFF2-40B4-BE49-F238E27FC236}">
                <a16:creationId xmlns:a16="http://schemas.microsoft.com/office/drawing/2014/main" id="{58F72815-D736-D94C-C93E-120ACFDE42AB}"/>
              </a:ext>
            </a:extLst>
          </p:cNvPr>
          <p:cNvSpPr/>
          <p:nvPr/>
        </p:nvSpPr>
        <p:spPr>
          <a:xfrm>
            <a:off x="1774195" y="4813139"/>
            <a:ext cx="60186" cy="64818"/>
          </a:xfrm>
          <a:custGeom>
            <a:avLst/>
            <a:gdLst>
              <a:gd name="connsiteX0" fmla="*/ 19916 w 60186"/>
              <a:gd name="connsiteY0" fmla="*/ 65438 h 64818"/>
              <a:gd name="connsiteX1" fmla="*/ 9420 w 60186"/>
              <a:gd name="connsiteY1" fmla="*/ 63321 h 64818"/>
              <a:gd name="connsiteX2" fmla="*/ 2644 w 60186"/>
              <a:gd name="connsiteY2" fmla="*/ 56839 h 64818"/>
              <a:gd name="connsiteX3" fmla="*/ 252 w 60186"/>
              <a:gd name="connsiteY3" fmla="*/ 46521 h 64818"/>
              <a:gd name="connsiteX4" fmla="*/ 2644 w 60186"/>
              <a:gd name="connsiteY4" fmla="*/ 37262 h 64818"/>
              <a:gd name="connsiteX5" fmla="*/ 9951 w 60186"/>
              <a:gd name="connsiteY5" fmla="*/ 31044 h 64818"/>
              <a:gd name="connsiteX6" fmla="*/ 23104 w 60186"/>
              <a:gd name="connsiteY6" fmla="*/ 27208 h 64818"/>
              <a:gd name="connsiteX7" fmla="*/ 31740 w 60186"/>
              <a:gd name="connsiteY7" fmla="*/ 25356 h 64818"/>
              <a:gd name="connsiteX8" fmla="*/ 35593 w 60186"/>
              <a:gd name="connsiteY8" fmla="*/ 22843 h 64818"/>
              <a:gd name="connsiteX9" fmla="*/ 36656 w 60186"/>
              <a:gd name="connsiteY9" fmla="*/ 19403 h 64818"/>
              <a:gd name="connsiteX10" fmla="*/ 34530 w 60186"/>
              <a:gd name="connsiteY10" fmla="*/ 14773 h 64818"/>
              <a:gd name="connsiteX11" fmla="*/ 27622 w 60186"/>
              <a:gd name="connsiteY11" fmla="*/ 13186 h 64818"/>
              <a:gd name="connsiteX12" fmla="*/ 17524 w 60186"/>
              <a:gd name="connsiteY12" fmla="*/ 15567 h 64818"/>
              <a:gd name="connsiteX13" fmla="*/ 9420 w 60186"/>
              <a:gd name="connsiteY13" fmla="*/ 21652 h 64818"/>
              <a:gd name="connsiteX14" fmla="*/ 8224 w 60186"/>
              <a:gd name="connsiteY14" fmla="*/ 21652 h 64818"/>
              <a:gd name="connsiteX15" fmla="*/ 1714 w 60186"/>
              <a:gd name="connsiteY15" fmla="*/ 11731 h 64818"/>
              <a:gd name="connsiteX16" fmla="*/ 13273 w 60186"/>
              <a:gd name="connsiteY16" fmla="*/ 3529 h 64818"/>
              <a:gd name="connsiteX17" fmla="*/ 28419 w 60186"/>
              <a:gd name="connsiteY17" fmla="*/ 619 h 64818"/>
              <a:gd name="connsiteX18" fmla="*/ 46355 w 60186"/>
              <a:gd name="connsiteY18" fmla="*/ 5910 h 64818"/>
              <a:gd name="connsiteX19" fmla="*/ 51935 w 60186"/>
              <a:gd name="connsiteY19" fmla="*/ 20858 h 64818"/>
              <a:gd name="connsiteX20" fmla="*/ 51935 w 60186"/>
              <a:gd name="connsiteY20" fmla="*/ 47976 h 64818"/>
              <a:gd name="connsiteX21" fmla="*/ 55655 w 60186"/>
              <a:gd name="connsiteY21" fmla="*/ 52077 h 64818"/>
              <a:gd name="connsiteX22" fmla="*/ 58446 w 60186"/>
              <a:gd name="connsiteY22" fmla="*/ 51680 h 64818"/>
              <a:gd name="connsiteX23" fmla="*/ 59243 w 60186"/>
              <a:gd name="connsiteY23" fmla="*/ 51813 h 64818"/>
              <a:gd name="connsiteX24" fmla="*/ 60438 w 60186"/>
              <a:gd name="connsiteY24" fmla="*/ 62792 h 64818"/>
              <a:gd name="connsiteX25" fmla="*/ 56718 w 60186"/>
              <a:gd name="connsiteY25" fmla="*/ 64115 h 64818"/>
              <a:gd name="connsiteX26" fmla="*/ 51670 w 60186"/>
              <a:gd name="connsiteY26" fmla="*/ 64644 h 64818"/>
              <a:gd name="connsiteX27" fmla="*/ 42768 w 60186"/>
              <a:gd name="connsiteY27" fmla="*/ 62528 h 64818"/>
              <a:gd name="connsiteX28" fmla="*/ 38251 w 60186"/>
              <a:gd name="connsiteY28" fmla="*/ 55781 h 64818"/>
              <a:gd name="connsiteX29" fmla="*/ 37055 w 60186"/>
              <a:gd name="connsiteY29" fmla="*/ 55649 h 64818"/>
              <a:gd name="connsiteX30" fmla="*/ 19916 w 60186"/>
              <a:gd name="connsiteY30" fmla="*/ 65438 h 64818"/>
              <a:gd name="connsiteX31" fmla="*/ 24964 w 60186"/>
              <a:gd name="connsiteY31" fmla="*/ 53665 h 64818"/>
              <a:gd name="connsiteX32" fmla="*/ 33600 w 60186"/>
              <a:gd name="connsiteY32" fmla="*/ 50093 h 64818"/>
              <a:gd name="connsiteX33" fmla="*/ 36922 w 60186"/>
              <a:gd name="connsiteY33" fmla="*/ 39907 h 64818"/>
              <a:gd name="connsiteX34" fmla="*/ 36922 w 60186"/>
              <a:gd name="connsiteY34" fmla="*/ 33558 h 64818"/>
              <a:gd name="connsiteX35" fmla="*/ 35859 w 60186"/>
              <a:gd name="connsiteY35" fmla="*/ 33293 h 64818"/>
              <a:gd name="connsiteX36" fmla="*/ 32139 w 60186"/>
              <a:gd name="connsiteY36" fmla="*/ 35277 h 64818"/>
              <a:gd name="connsiteX37" fmla="*/ 25496 w 60186"/>
              <a:gd name="connsiteY37" fmla="*/ 36732 h 64818"/>
              <a:gd name="connsiteX38" fmla="*/ 18189 w 60186"/>
              <a:gd name="connsiteY38" fmla="*/ 39643 h 64818"/>
              <a:gd name="connsiteX39" fmla="*/ 15930 w 60186"/>
              <a:gd name="connsiteY39" fmla="*/ 45463 h 64818"/>
              <a:gd name="connsiteX40" fmla="*/ 18321 w 60186"/>
              <a:gd name="connsiteY40" fmla="*/ 51680 h 64818"/>
              <a:gd name="connsiteX41" fmla="*/ 24964 w 60186"/>
              <a:gd name="connsiteY41" fmla="*/ 53665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19916" y="65438"/>
                </a:moveTo>
                <a:cubicBezTo>
                  <a:pt x="15930" y="65438"/>
                  <a:pt x="12409" y="64710"/>
                  <a:pt x="9420" y="63321"/>
                </a:cubicBezTo>
                <a:cubicBezTo>
                  <a:pt x="6497" y="61833"/>
                  <a:pt x="4238" y="59684"/>
                  <a:pt x="2644" y="56839"/>
                </a:cubicBezTo>
                <a:cubicBezTo>
                  <a:pt x="1049" y="53929"/>
                  <a:pt x="252" y="50490"/>
                  <a:pt x="252" y="46521"/>
                </a:cubicBezTo>
                <a:cubicBezTo>
                  <a:pt x="252" y="42817"/>
                  <a:pt x="1049" y="39742"/>
                  <a:pt x="2644" y="37262"/>
                </a:cubicBezTo>
                <a:cubicBezTo>
                  <a:pt x="4238" y="34715"/>
                  <a:pt x="6663" y="32632"/>
                  <a:pt x="9951" y="31044"/>
                </a:cubicBezTo>
                <a:cubicBezTo>
                  <a:pt x="13306" y="29391"/>
                  <a:pt x="17690" y="28101"/>
                  <a:pt x="23104" y="27208"/>
                </a:cubicBezTo>
                <a:cubicBezTo>
                  <a:pt x="26891" y="26679"/>
                  <a:pt x="29781" y="26084"/>
                  <a:pt x="31740" y="25356"/>
                </a:cubicBezTo>
                <a:cubicBezTo>
                  <a:pt x="33667" y="24562"/>
                  <a:pt x="34962" y="23736"/>
                  <a:pt x="35593" y="22843"/>
                </a:cubicBezTo>
                <a:cubicBezTo>
                  <a:pt x="36291" y="21983"/>
                  <a:pt x="36656" y="20825"/>
                  <a:pt x="36656" y="19403"/>
                </a:cubicBezTo>
                <a:cubicBezTo>
                  <a:pt x="36656" y="17386"/>
                  <a:pt x="35925" y="15832"/>
                  <a:pt x="34530" y="14773"/>
                </a:cubicBezTo>
                <a:cubicBezTo>
                  <a:pt x="33102" y="13715"/>
                  <a:pt x="30810" y="13186"/>
                  <a:pt x="27622" y="13186"/>
                </a:cubicBezTo>
                <a:cubicBezTo>
                  <a:pt x="24068" y="13186"/>
                  <a:pt x="20713" y="13980"/>
                  <a:pt x="17524" y="15567"/>
                </a:cubicBezTo>
                <a:cubicBezTo>
                  <a:pt x="14402" y="17088"/>
                  <a:pt x="11711" y="19106"/>
                  <a:pt x="9420" y="21652"/>
                </a:cubicBezTo>
                <a:lnTo>
                  <a:pt x="8224" y="21652"/>
                </a:lnTo>
                <a:lnTo>
                  <a:pt x="1714" y="11731"/>
                </a:lnTo>
                <a:cubicBezTo>
                  <a:pt x="4902" y="8225"/>
                  <a:pt x="8755" y="5480"/>
                  <a:pt x="13273" y="3529"/>
                </a:cubicBezTo>
                <a:cubicBezTo>
                  <a:pt x="17856" y="1611"/>
                  <a:pt x="22905" y="619"/>
                  <a:pt x="28419" y="619"/>
                </a:cubicBezTo>
                <a:cubicBezTo>
                  <a:pt x="36656" y="619"/>
                  <a:pt x="42635" y="2405"/>
                  <a:pt x="46355" y="5910"/>
                </a:cubicBezTo>
                <a:cubicBezTo>
                  <a:pt x="50075" y="9350"/>
                  <a:pt x="51935" y="14343"/>
                  <a:pt x="51935" y="20858"/>
                </a:cubicBezTo>
                <a:lnTo>
                  <a:pt x="51935" y="47976"/>
                </a:lnTo>
                <a:cubicBezTo>
                  <a:pt x="51935" y="50721"/>
                  <a:pt x="53164" y="52077"/>
                  <a:pt x="55655" y="52077"/>
                </a:cubicBezTo>
                <a:cubicBezTo>
                  <a:pt x="56619" y="52077"/>
                  <a:pt x="57549" y="51945"/>
                  <a:pt x="58446" y="51680"/>
                </a:cubicBezTo>
                <a:lnTo>
                  <a:pt x="59243" y="51813"/>
                </a:lnTo>
                <a:lnTo>
                  <a:pt x="60438" y="62792"/>
                </a:lnTo>
                <a:cubicBezTo>
                  <a:pt x="59542" y="63321"/>
                  <a:pt x="58313" y="63784"/>
                  <a:pt x="56718" y="64115"/>
                </a:cubicBezTo>
                <a:cubicBezTo>
                  <a:pt x="55190" y="64446"/>
                  <a:pt x="53530" y="64644"/>
                  <a:pt x="51670" y="64644"/>
                </a:cubicBezTo>
                <a:cubicBezTo>
                  <a:pt x="47850" y="64644"/>
                  <a:pt x="44894" y="63950"/>
                  <a:pt x="42768" y="62528"/>
                </a:cubicBezTo>
                <a:cubicBezTo>
                  <a:pt x="40708" y="61139"/>
                  <a:pt x="39214" y="58890"/>
                  <a:pt x="38251" y="55781"/>
                </a:cubicBezTo>
                <a:lnTo>
                  <a:pt x="37055" y="55649"/>
                </a:lnTo>
                <a:cubicBezTo>
                  <a:pt x="34032" y="62197"/>
                  <a:pt x="28319" y="65438"/>
                  <a:pt x="19916" y="65438"/>
                </a:cubicBezTo>
                <a:close/>
                <a:moveTo>
                  <a:pt x="24964" y="53665"/>
                </a:moveTo>
                <a:cubicBezTo>
                  <a:pt x="28585" y="53665"/>
                  <a:pt x="31475" y="52474"/>
                  <a:pt x="33600" y="50093"/>
                </a:cubicBezTo>
                <a:cubicBezTo>
                  <a:pt x="35793" y="47646"/>
                  <a:pt x="36922" y="44239"/>
                  <a:pt x="36922" y="39907"/>
                </a:cubicBezTo>
                <a:lnTo>
                  <a:pt x="36922" y="33558"/>
                </a:lnTo>
                <a:lnTo>
                  <a:pt x="35859" y="33293"/>
                </a:lnTo>
                <a:cubicBezTo>
                  <a:pt x="34863" y="34087"/>
                  <a:pt x="33634" y="34748"/>
                  <a:pt x="32139" y="35277"/>
                </a:cubicBezTo>
                <a:cubicBezTo>
                  <a:pt x="30611" y="35740"/>
                  <a:pt x="28419" y="36203"/>
                  <a:pt x="25496" y="36732"/>
                </a:cubicBezTo>
                <a:cubicBezTo>
                  <a:pt x="22108" y="37262"/>
                  <a:pt x="19683" y="38254"/>
                  <a:pt x="18189" y="39643"/>
                </a:cubicBezTo>
                <a:cubicBezTo>
                  <a:pt x="16661" y="41065"/>
                  <a:pt x="15930" y="43016"/>
                  <a:pt x="15930" y="45463"/>
                </a:cubicBezTo>
                <a:cubicBezTo>
                  <a:pt x="15930" y="48208"/>
                  <a:pt x="16727" y="50291"/>
                  <a:pt x="18321" y="51680"/>
                </a:cubicBezTo>
                <a:cubicBezTo>
                  <a:pt x="19916" y="53003"/>
                  <a:pt x="22108" y="53665"/>
                  <a:pt x="24964" y="5366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30" name="Freeform: Shape 17629">
            <a:extLst>
              <a:ext uri="{FF2B5EF4-FFF2-40B4-BE49-F238E27FC236}">
                <a16:creationId xmlns:a16="http://schemas.microsoft.com/office/drawing/2014/main" id="{CCFBDCBA-4C0D-5625-1B64-0A24A576CAB2}"/>
              </a:ext>
            </a:extLst>
          </p:cNvPr>
          <p:cNvSpPr/>
          <p:nvPr/>
        </p:nvSpPr>
        <p:spPr>
          <a:xfrm>
            <a:off x="1844601" y="4813668"/>
            <a:ext cx="39592" cy="63099"/>
          </a:xfrm>
          <a:custGeom>
            <a:avLst/>
            <a:gdLst>
              <a:gd name="connsiteX0" fmla="*/ 260 w 39592"/>
              <a:gd name="connsiteY0" fmla="*/ 63718 h 63099"/>
              <a:gd name="connsiteX1" fmla="*/ 260 w 39592"/>
              <a:gd name="connsiteY1" fmla="*/ 1280 h 63099"/>
              <a:gd name="connsiteX2" fmla="*/ 15539 w 39592"/>
              <a:gd name="connsiteY2" fmla="*/ 1280 h 63099"/>
              <a:gd name="connsiteX3" fmla="*/ 15539 w 39592"/>
              <a:gd name="connsiteY3" fmla="*/ 10540 h 63099"/>
              <a:gd name="connsiteX4" fmla="*/ 16735 w 39592"/>
              <a:gd name="connsiteY4" fmla="*/ 10805 h 63099"/>
              <a:gd name="connsiteX5" fmla="*/ 22714 w 39592"/>
              <a:gd name="connsiteY5" fmla="*/ 3132 h 63099"/>
              <a:gd name="connsiteX6" fmla="*/ 31748 w 39592"/>
              <a:gd name="connsiteY6" fmla="*/ 619 h 63099"/>
              <a:gd name="connsiteX7" fmla="*/ 39853 w 39592"/>
              <a:gd name="connsiteY7" fmla="*/ 2471 h 63099"/>
              <a:gd name="connsiteX8" fmla="*/ 37195 w 39592"/>
              <a:gd name="connsiteY8" fmla="*/ 15964 h 63099"/>
              <a:gd name="connsiteX9" fmla="*/ 36000 w 39592"/>
              <a:gd name="connsiteY9" fmla="*/ 16228 h 63099"/>
              <a:gd name="connsiteX10" fmla="*/ 32944 w 39592"/>
              <a:gd name="connsiteY10" fmla="*/ 15302 h 63099"/>
              <a:gd name="connsiteX11" fmla="*/ 29622 w 39592"/>
              <a:gd name="connsiteY11" fmla="*/ 15038 h 63099"/>
              <a:gd name="connsiteX12" fmla="*/ 19525 w 39592"/>
              <a:gd name="connsiteY12" fmla="*/ 19668 h 63099"/>
              <a:gd name="connsiteX13" fmla="*/ 16071 w 39592"/>
              <a:gd name="connsiteY13" fmla="*/ 34484 h 63099"/>
              <a:gd name="connsiteX14" fmla="*/ 16071 w 39592"/>
              <a:gd name="connsiteY14" fmla="*/ 63718 h 6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592" h="63099">
                <a:moveTo>
                  <a:pt x="260" y="63718"/>
                </a:moveTo>
                <a:lnTo>
                  <a:pt x="260" y="1280"/>
                </a:lnTo>
                <a:lnTo>
                  <a:pt x="15539" y="1280"/>
                </a:lnTo>
                <a:lnTo>
                  <a:pt x="15539" y="10540"/>
                </a:lnTo>
                <a:lnTo>
                  <a:pt x="16735" y="10805"/>
                </a:lnTo>
                <a:cubicBezTo>
                  <a:pt x="18229" y="7299"/>
                  <a:pt x="20222" y="4720"/>
                  <a:pt x="22714" y="3132"/>
                </a:cubicBezTo>
                <a:cubicBezTo>
                  <a:pt x="25172" y="1479"/>
                  <a:pt x="28194" y="619"/>
                  <a:pt x="31748" y="619"/>
                </a:cubicBezTo>
                <a:cubicBezTo>
                  <a:pt x="35269" y="619"/>
                  <a:pt x="37993" y="1247"/>
                  <a:pt x="39853" y="2471"/>
                </a:cubicBezTo>
                <a:lnTo>
                  <a:pt x="37195" y="15964"/>
                </a:lnTo>
                <a:lnTo>
                  <a:pt x="36000" y="16228"/>
                </a:lnTo>
                <a:cubicBezTo>
                  <a:pt x="34937" y="15799"/>
                  <a:pt x="33907" y="15501"/>
                  <a:pt x="32944" y="15302"/>
                </a:cubicBezTo>
                <a:cubicBezTo>
                  <a:pt x="32047" y="15137"/>
                  <a:pt x="30951" y="15038"/>
                  <a:pt x="29622" y="15038"/>
                </a:cubicBezTo>
                <a:cubicBezTo>
                  <a:pt x="25172" y="15038"/>
                  <a:pt x="21817" y="16592"/>
                  <a:pt x="19525" y="19668"/>
                </a:cubicBezTo>
                <a:cubicBezTo>
                  <a:pt x="17200" y="22776"/>
                  <a:pt x="16071" y="27704"/>
                  <a:pt x="16071" y="34484"/>
                </a:cubicBezTo>
                <a:lnTo>
                  <a:pt x="16071" y="63718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31" name="Freeform: Shape 17630">
            <a:extLst>
              <a:ext uri="{FF2B5EF4-FFF2-40B4-BE49-F238E27FC236}">
                <a16:creationId xmlns:a16="http://schemas.microsoft.com/office/drawing/2014/main" id="{29374683-2814-A555-DCF8-FB67360EE87C}"/>
              </a:ext>
            </a:extLst>
          </p:cNvPr>
          <p:cNvSpPr/>
          <p:nvPr/>
        </p:nvSpPr>
        <p:spPr>
          <a:xfrm>
            <a:off x="1887024" y="4805334"/>
            <a:ext cx="61382" cy="97889"/>
          </a:xfrm>
          <a:custGeom>
            <a:avLst/>
            <a:gdLst>
              <a:gd name="connsiteX0" fmla="*/ 30558 w 61382"/>
              <a:gd name="connsiteY0" fmla="*/ 98509 h 97889"/>
              <a:gd name="connsiteX1" fmla="*/ 7573 w 61382"/>
              <a:gd name="connsiteY1" fmla="*/ 94011 h 97889"/>
              <a:gd name="connsiteX2" fmla="*/ 266 w 61382"/>
              <a:gd name="connsiteY2" fmla="*/ 81444 h 97889"/>
              <a:gd name="connsiteX3" fmla="*/ 3322 w 61382"/>
              <a:gd name="connsiteY3" fmla="*/ 73243 h 97889"/>
              <a:gd name="connsiteX4" fmla="*/ 12489 w 61382"/>
              <a:gd name="connsiteY4" fmla="*/ 69142 h 97889"/>
              <a:gd name="connsiteX5" fmla="*/ 12489 w 61382"/>
              <a:gd name="connsiteY5" fmla="*/ 67951 h 97889"/>
              <a:gd name="connsiteX6" fmla="*/ 7839 w 61382"/>
              <a:gd name="connsiteY6" fmla="*/ 63718 h 97889"/>
              <a:gd name="connsiteX7" fmla="*/ 6510 w 61382"/>
              <a:gd name="connsiteY7" fmla="*/ 58162 h 97889"/>
              <a:gd name="connsiteX8" fmla="*/ 16342 w 61382"/>
              <a:gd name="connsiteY8" fmla="*/ 47976 h 97889"/>
              <a:gd name="connsiteX9" fmla="*/ 16342 w 61382"/>
              <a:gd name="connsiteY9" fmla="*/ 46786 h 97889"/>
              <a:gd name="connsiteX10" fmla="*/ 8636 w 61382"/>
              <a:gd name="connsiteY10" fmla="*/ 39775 h 97889"/>
              <a:gd name="connsiteX11" fmla="*/ 6112 w 61382"/>
              <a:gd name="connsiteY11" fmla="*/ 29325 h 97889"/>
              <a:gd name="connsiteX12" fmla="*/ 8902 w 61382"/>
              <a:gd name="connsiteY12" fmla="*/ 18477 h 97889"/>
              <a:gd name="connsiteX13" fmla="*/ 17405 w 61382"/>
              <a:gd name="connsiteY13" fmla="*/ 11070 h 97889"/>
              <a:gd name="connsiteX14" fmla="*/ 30691 w 61382"/>
              <a:gd name="connsiteY14" fmla="*/ 8424 h 97889"/>
              <a:gd name="connsiteX15" fmla="*/ 43180 w 61382"/>
              <a:gd name="connsiteY15" fmla="*/ 11070 h 97889"/>
              <a:gd name="connsiteX16" fmla="*/ 46634 w 61382"/>
              <a:gd name="connsiteY16" fmla="*/ 1413 h 97889"/>
              <a:gd name="connsiteX17" fmla="*/ 47830 w 61382"/>
              <a:gd name="connsiteY17" fmla="*/ 619 h 97889"/>
              <a:gd name="connsiteX18" fmla="*/ 59123 w 61382"/>
              <a:gd name="connsiteY18" fmla="*/ 3397 h 97889"/>
              <a:gd name="connsiteX19" fmla="*/ 56466 w 61382"/>
              <a:gd name="connsiteY19" fmla="*/ 10937 h 97889"/>
              <a:gd name="connsiteX20" fmla="*/ 49956 w 61382"/>
              <a:gd name="connsiteY20" fmla="*/ 16361 h 97889"/>
              <a:gd name="connsiteX21" fmla="*/ 49956 w 61382"/>
              <a:gd name="connsiteY21" fmla="*/ 17551 h 97889"/>
              <a:gd name="connsiteX22" fmla="*/ 55270 w 61382"/>
              <a:gd name="connsiteY22" fmla="*/ 30647 h 97889"/>
              <a:gd name="connsiteX23" fmla="*/ 52347 w 61382"/>
              <a:gd name="connsiteY23" fmla="*/ 40965 h 97889"/>
              <a:gd name="connsiteX24" fmla="*/ 43844 w 61382"/>
              <a:gd name="connsiteY24" fmla="*/ 48241 h 97889"/>
              <a:gd name="connsiteX25" fmla="*/ 30691 w 61382"/>
              <a:gd name="connsiteY25" fmla="*/ 50887 h 97889"/>
              <a:gd name="connsiteX26" fmla="*/ 28300 w 61382"/>
              <a:gd name="connsiteY26" fmla="*/ 50754 h 97889"/>
              <a:gd name="connsiteX27" fmla="*/ 25111 w 61382"/>
              <a:gd name="connsiteY27" fmla="*/ 50754 h 97889"/>
              <a:gd name="connsiteX28" fmla="*/ 21789 w 61382"/>
              <a:gd name="connsiteY28" fmla="*/ 51945 h 97889"/>
              <a:gd name="connsiteX29" fmla="*/ 20594 w 61382"/>
              <a:gd name="connsiteY29" fmla="*/ 54855 h 97889"/>
              <a:gd name="connsiteX30" fmla="*/ 22188 w 61382"/>
              <a:gd name="connsiteY30" fmla="*/ 58030 h 97889"/>
              <a:gd name="connsiteX31" fmla="*/ 26838 w 61382"/>
              <a:gd name="connsiteY31" fmla="*/ 59088 h 97889"/>
              <a:gd name="connsiteX32" fmla="*/ 40789 w 61382"/>
              <a:gd name="connsiteY32" fmla="*/ 59617 h 97889"/>
              <a:gd name="connsiteX33" fmla="*/ 61648 w 61382"/>
              <a:gd name="connsiteY33" fmla="*/ 77476 h 97889"/>
              <a:gd name="connsiteX34" fmla="*/ 58592 w 61382"/>
              <a:gd name="connsiteY34" fmla="*/ 88191 h 97889"/>
              <a:gd name="connsiteX35" fmla="*/ 48494 w 61382"/>
              <a:gd name="connsiteY35" fmla="*/ 95731 h 97889"/>
              <a:gd name="connsiteX36" fmla="*/ 30558 w 61382"/>
              <a:gd name="connsiteY36" fmla="*/ 98509 h 97889"/>
              <a:gd name="connsiteX37" fmla="*/ 30691 w 61382"/>
              <a:gd name="connsiteY37" fmla="*/ 39907 h 97889"/>
              <a:gd name="connsiteX38" fmla="*/ 37733 w 61382"/>
              <a:gd name="connsiteY38" fmla="*/ 37262 h 97889"/>
              <a:gd name="connsiteX39" fmla="*/ 40390 w 61382"/>
              <a:gd name="connsiteY39" fmla="*/ 29589 h 97889"/>
              <a:gd name="connsiteX40" fmla="*/ 37733 w 61382"/>
              <a:gd name="connsiteY40" fmla="*/ 22049 h 97889"/>
              <a:gd name="connsiteX41" fmla="*/ 30691 w 61382"/>
              <a:gd name="connsiteY41" fmla="*/ 19403 h 97889"/>
              <a:gd name="connsiteX42" fmla="*/ 23649 w 61382"/>
              <a:gd name="connsiteY42" fmla="*/ 22049 h 97889"/>
              <a:gd name="connsiteX43" fmla="*/ 21125 w 61382"/>
              <a:gd name="connsiteY43" fmla="*/ 29589 h 97889"/>
              <a:gd name="connsiteX44" fmla="*/ 23649 w 61382"/>
              <a:gd name="connsiteY44" fmla="*/ 37262 h 97889"/>
              <a:gd name="connsiteX45" fmla="*/ 30691 w 61382"/>
              <a:gd name="connsiteY45" fmla="*/ 39907 h 97889"/>
              <a:gd name="connsiteX46" fmla="*/ 30558 w 61382"/>
              <a:gd name="connsiteY46" fmla="*/ 87132 h 97889"/>
              <a:gd name="connsiteX47" fmla="*/ 42250 w 61382"/>
              <a:gd name="connsiteY47" fmla="*/ 84883 h 97889"/>
              <a:gd name="connsiteX48" fmla="*/ 45970 w 61382"/>
              <a:gd name="connsiteY48" fmla="*/ 79063 h 97889"/>
              <a:gd name="connsiteX49" fmla="*/ 44110 w 61382"/>
              <a:gd name="connsiteY49" fmla="*/ 74565 h 97889"/>
              <a:gd name="connsiteX50" fmla="*/ 38131 w 61382"/>
              <a:gd name="connsiteY50" fmla="*/ 73243 h 97889"/>
              <a:gd name="connsiteX51" fmla="*/ 25775 w 61382"/>
              <a:gd name="connsiteY51" fmla="*/ 72581 h 97889"/>
              <a:gd name="connsiteX52" fmla="*/ 24579 w 61382"/>
              <a:gd name="connsiteY52" fmla="*/ 72449 h 97889"/>
              <a:gd name="connsiteX53" fmla="*/ 23516 w 61382"/>
              <a:gd name="connsiteY53" fmla="*/ 72449 h 97889"/>
              <a:gd name="connsiteX54" fmla="*/ 17405 w 61382"/>
              <a:gd name="connsiteY54" fmla="*/ 74169 h 97889"/>
              <a:gd name="connsiteX55" fmla="*/ 15412 w 61382"/>
              <a:gd name="connsiteY55" fmla="*/ 78931 h 97889"/>
              <a:gd name="connsiteX56" fmla="*/ 19132 w 61382"/>
              <a:gd name="connsiteY56" fmla="*/ 85016 h 97889"/>
              <a:gd name="connsiteX57" fmla="*/ 30558 w 61382"/>
              <a:gd name="connsiteY57" fmla="*/ 87132 h 9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1382" h="97889">
                <a:moveTo>
                  <a:pt x="30558" y="98509"/>
                </a:moveTo>
                <a:cubicBezTo>
                  <a:pt x="20195" y="98509"/>
                  <a:pt x="12522" y="96987"/>
                  <a:pt x="7573" y="94011"/>
                </a:cubicBezTo>
                <a:cubicBezTo>
                  <a:pt x="2690" y="91002"/>
                  <a:pt x="266" y="86802"/>
                  <a:pt x="266" y="81444"/>
                </a:cubicBezTo>
                <a:cubicBezTo>
                  <a:pt x="266" y="78071"/>
                  <a:pt x="1262" y="75359"/>
                  <a:pt x="3322" y="73243"/>
                </a:cubicBezTo>
                <a:cubicBezTo>
                  <a:pt x="5447" y="71225"/>
                  <a:pt x="8503" y="69869"/>
                  <a:pt x="12489" y="69142"/>
                </a:cubicBezTo>
                <a:lnTo>
                  <a:pt x="12489" y="67951"/>
                </a:lnTo>
                <a:cubicBezTo>
                  <a:pt x="10363" y="66628"/>
                  <a:pt x="8802" y="65239"/>
                  <a:pt x="7839" y="63718"/>
                </a:cubicBezTo>
                <a:cubicBezTo>
                  <a:pt x="6942" y="62131"/>
                  <a:pt x="6510" y="60279"/>
                  <a:pt x="6510" y="58162"/>
                </a:cubicBezTo>
                <a:cubicBezTo>
                  <a:pt x="6510" y="53135"/>
                  <a:pt x="9765" y="49762"/>
                  <a:pt x="16342" y="47976"/>
                </a:cubicBezTo>
                <a:lnTo>
                  <a:pt x="16342" y="46786"/>
                </a:lnTo>
                <a:cubicBezTo>
                  <a:pt x="12954" y="44934"/>
                  <a:pt x="10396" y="42619"/>
                  <a:pt x="8636" y="39775"/>
                </a:cubicBezTo>
                <a:cubicBezTo>
                  <a:pt x="6942" y="36865"/>
                  <a:pt x="6112" y="33392"/>
                  <a:pt x="6112" y="29325"/>
                </a:cubicBezTo>
                <a:cubicBezTo>
                  <a:pt x="6112" y="25191"/>
                  <a:pt x="7042" y="21586"/>
                  <a:pt x="8902" y="18477"/>
                </a:cubicBezTo>
                <a:cubicBezTo>
                  <a:pt x="10828" y="15303"/>
                  <a:pt x="13685" y="12855"/>
                  <a:pt x="17405" y="11070"/>
                </a:cubicBezTo>
                <a:cubicBezTo>
                  <a:pt x="21125" y="9317"/>
                  <a:pt x="25543" y="8424"/>
                  <a:pt x="30691" y="8424"/>
                </a:cubicBezTo>
                <a:cubicBezTo>
                  <a:pt x="35906" y="8424"/>
                  <a:pt x="40058" y="9317"/>
                  <a:pt x="43180" y="11070"/>
                </a:cubicBezTo>
                <a:cubicBezTo>
                  <a:pt x="45106" y="8358"/>
                  <a:pt x="46269" y="5117"/>
                  <a:pt x="46634" y="1413"/>
                </a:cubicBezTo>
                <a:lnTo>
                  <a:pt x="47830" y="619"/>
                </a:lnTo>
                <a:lnTo>
                  <a:pt x="59123" y="3397"/>
                </a:lnTo>
                <a:cubicBezTo>
                  <a:pt x="58758" y="6406"/>
                  <a:pt x="57861" y="8920"/>
                  <a:pt x="56466" y="10937"/>
                </a:cubicBezTo>
                <a:cubicBezTo>
                  <a:pt x="55038" y="12988"/>
                  <a:pt x="52879" y="14773"/>
                  <a:pt x="49956" y="16361"/>
                </a:cubicBezTo>
                <a:lnTo>
                  <a:pt x="49956" y="17551"/>
                </a:lnTo>
                <a:cubicBezTo>
                  <a:pt x="53477" y="20726"/>
                  <a:pt x="55270" y="25091"/>
                  <a:pt x="55270" y="30647"/>
                </a:cubicBezTo>
                <a:cubicBezTo>
                  <a:pt x="55270" y="34450"/>
                  <a:pt x="54274" y="37890"/>
                  <a:pt x="52347" y="40965"/>
                </a:cubicBezTo>
                <a:cubicBezTo>
                  <a:pt x="50388" y="44074"/>
                  <a:pt x="47564" y="46488"/>
                  <a:pt x="43844" y="48241"/>
                </a:cubicBezTo>
                <a:cubicBezTo>
                  <a:pt x="40191" y="50027"/>
                  <a:pt x="35806" y="50887"/>
                  <a:pt x="30691" y="50887"/>
                </a:cubicBezTo>
                <a:lnTo>
                  <a:pt x="28300" y="50754"/>
                </a:lnTo>
                <a:cubicBezTo>
                  <a:pt x="26772" y="50754"/>
                  <a:pt x="25709" y="50754"/>
                  <a:pt x="25111" y="50754"/>
                </a:cubicBezTo>
                <a:cubicBezTo>
                  <a:pt x="23683" y="50754"/>
                  <a:pt x="22586" y="51151"/>
                  <a:pt x="21789" y="51945"/>
                </a:cubicBezTo>
                <a:cubicBezTo>
                  <a:pt x="20992" y="52673"/>
                  <a:pt x="20594" y="53632"/>
                  <a:pt x="20594" y="54855"/>
                </a:cubicBezTo>
                <a:cubicBezTo>
                  <a:pt x="20594" y="56178"/>
                  <a:pt x="21125" y="57236"/>
                  <a:pt x="22188" y="58030"/>
                </a:cubicBezTo>
                <a:cubicBezTo>
                  <a:pt x="23251" y="58758"/>
                  <a:pt x="24779" y="59088"/>
                  <a:pt x="26838" y="59088"/>
                </a:cubicBezTo>
                <a:lnTo>
                  <a:pt x="40789" y="59617"/>
                </a:lnTo>
                <a:cubicBezTo>
                  <a:pt x="54673" y="60080"/>
                  <a:pt x="61648" y="66033"/>
                  <a:pt x="61648" y="77476"/>
                </a:cubicBezTo>
                <a:cubicBezTo>
                  <a:pt x="61648" y="81510"/>
                  <a:pt x="60618" y="85082"/>
                  <a:pt x="58592" y="88191"/>
                </a:cubicBezTo>
                <a:cubicBezTo>
                  <a:pt x="56533" y="91365"/>
                  <a:pt x="53178" y="93879"/>
                  <a:pt x="48494" y="95731"/>
                </a:cubicBezTo>
                <a:cubicBezTo>
                  <a:pt x="43878" y="97583"/>
                  <a:pt x="37899" y="98509"/>
                  <a:pt x="30558" y="98509"/>
                </a:cubicBezTo>
                <a:close/>
                <a:moveTo>
                  <a:pt x="30691" y="39907"/>
                </a:moveTo>
                <a:cubicBezTo>
                  <a:pt x="33680" y="39907"/>
                  <a:pt x="36039" y="39047"/>
                  <a:pt x="37733" y="37262"/>
                </a:cubicBezTo>
                <a:cubicBezTo>
                  <a:pt x="39493" y="35509"/>
                  <a:pt x="40390" y="32962"/>
                  <a:pt x="40390" y="29589"/>
                </a:cubicBezTo>
                <a:cubicBezTo>
                  <a:pt x="40390" y="26348"/>
                  <a:pt x="39493" y="23835"/>
                  <a:pt x="37733" y="22049"/>
                </a:cubicBezTo>
                <a:cubicBezTo>
                  <a:pt x="36039" y="20296"/>
                  <a:pt x="33680" y="19403"/>
                  <a:pt x="30691" y="19403"/>
                </a:cubicBezTo>
                <a:cubicBezTo>
                  <a:pt x="27668" y="19403"/>
                  <a:pt x="25310" y="20296"/>
                  <a:pt x="23649" y="22049"/>
                </a:cubicBezTo>
                <a:cubicBezTo>
                  <a:pt x="21955" y="23835"/>
                  <a:pt x="21125" y="26348"/>
                  <a:pt x="21125" y="29589"/>
                </a:cubicBezTo>
                <a:cubicBezTo>
                  <a:pt x="21125" y="32962"/>
                  <a:pt x="21955" y="35509"/>
                  <a:pt x="23649" y="37262"/>
                </a:cubicBezTo>
                <a:cubicBezTo>
                  <a:pt x="25310" y="39047"/>
                  <a:pt x="27668" y="39907"/>
                  <a:pt x="30691" y="39907"/>
                </a:cubicBezTo>
                <a:close/>
                <a:moveTo>
                  <a:pt x="30558" y="87132"/>
                </a:moveTo>
                <a:cubicBezTo>
                  <a:pt x="35939" y="87132"/>
                  <a:pt x="39859" y="86372"/>
                  <a:pt x="42250" y="84883"/>
                </a:cubicBezTo>
                <a:cubicBezTo>
                  <a:pt x="44708" y="83362"/>
                  <a:pt x="45970" y="81444"/>
                  <a:pt x="45970" y="79063"/>
                </a:cubicBezTo>
                <a:cubicBezTo>
                  <a:pt x="45970" y="77013"/>
                  <a:pt x="45339" y="75524"/>
                  <a:pt x="44110" y="74565"/>
                </a:cubicBezTo>
                <a:cubicBezTo>
                  <a:pt x="42848" y="73673"/>
                  <a:pt x="40855" y="73243"/>
                  <a:pt x="38131" y="73243"/>
                </a:cubicBezTo>
                <a:lnTo>
                  <a:pt x="25775" y="72581"/>
                </a:lnTo>
                <a:cubicBezTo>
                  <a:pt x="25310" y="72581"/>
                  <a:pt x="24912" y="72515"/>
                  <a:pt x="24579" y="72449"/>
                </a:cubicBezTo>
                <a:cubicBezTo>
                  <a:pt x="24214" y="72449"/>
                  <a:pt x="23849" y="72449"/>
                  <a:pt x="23516" y="72449"/>
                </a:cubicBezTo>
                <a:cubicBezTo>
                  <a:pt x="20859" y="72449"/>
                  <a:pt x="18800" y="73011"/>
                  <a:pt x="17405" y="74169"/>
                </a:cubicBezTo>
                <a:cubicBezTo>
                  <a:pt x="16076" y="75293"/>
                  <a:pt x="15412" y="76880"/>
                  <a:pt x="15412" y="78931"/>
                </a:cubicBezTo>
                <a:cubicBezTo>
                  <a:pt x="15412" y="81576"/>
                  <a:pt x="16641" y="83594"/>
                  <a:pt x="19132" y="85016"/>
                </a:cubicBezTo>
                <a:cubicBezTo>
                  <a:pt x="21690" y="86405"/>
                  <a:pt x="25509" y="87132"/>
                  <a:pt x="30558" y="87132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32" name="Freeform: Shape 17631">
            <a:extLst>
              <a:ext uri="{FF2B5EF4-FFF2-40B4-BE49-F238E27FC236}">
                <a16:creationId xmlns:a16="http://schemas.microsoft.com/office/drawing/2014/main" id="{4BBB5381-B4C4-3EC0-9924-39F8B4EDA569}"/>
              </a:ext>
            </a:extLst>
          </p:cNvPr>
          <p:cNvSpPr/>
          <p:nvPr/>
        </p:nvSpPr>
        <p:spPr>
          <a:xfrm>
            <a:off x="1955590" y="4813139"/>
            <a:ext cx="57927" cy="64818"/>
          </a:xfrm>
          <a:custGeom>
            <a:avLst/>
            <a:gdLst>
              <a:gd name="connsiteX0" fmla="*/ 56740 w 57927"/>
              <a:gd name="connsiteY0" fmla="*/ 36600 h 64818"/>
              <a:gd name="connsiteX1" fmla="*/ 16350 w 57927"/>
              <a:gd name="connsiteY1" fmla="*/ 36600 h 64818"/>
              <a:gd name="connsiteX2" fmla="*/ 21000 w 57927"/>
              <a:gd name="connsiteY2" fmla="*/ 48373 h 64818"/>
              <a:gd name="connsiteX3" fmla="*/ 31894 w 57927"/>
              <a:gd name="connsiteY3" fmla="*/ 52077 h 64818"/>
              <a:gd name="connsiteX4" fmla="*/ 40663 w 57927"/>
              <a:gd name="connsiteY4" fmla="*/ 50093 h 64818"/>
              <a:gd name="connsiteX5" fmla="*/ 46111 w 57927"/>
              <a:gd name="connsiteY5" fmla="*/ 44008 h 64818"/>
              <a:gd name="connsiteX6" fmla="*/ 47306 w 57927"/>
              <a:gd name="connsiteY6" fmla="*/ 44008 h 64818"/>
              <a:gd name="connsiteX7" fmla="*/ 57670 w 57927"/>
              <a:gd name="connsiteY7" fmla="*/ 50754 h 64818"/>
              <a:gd name="connsiteX8" fmla="*/ 48369 w 57927"/>
              <a:gd name="connsiteY8" fmla="*/ 61337 h 64818"/>
              <a:gd name="connsiteX9" fmla="*/ 31894 w 57927"/>
              <a:gd name="connsiteY9" fmla="*/ 65438 h 64818"/>
              <a:gd name="connsiteX10" fmla="*/ 15021 w 57927"/>
              <a:gd name="connsiteY10" fmla="*/ 61734 h 64818"/>
              <a:gd name="connsiteX11" fmla="*/ 4126 w 57927"/>
              <a:gd name="connsiteY11" fmla="*/ 50754 h 64818"/>
              <a:gd name="connsiteX12" fmla="*/ 273 w 57927"/>
              <a:gd name="connsiteY12" fmla="*/ 33028 h 64818"/>
              <a:gd name="connsiteX13" fmla="*/ 4259 w 57927"/>
              <a:gd name="connsiteY13" fmla="*/ 15170 h 64818"/>
              <a:gd name="connsiteX14" fmla="*/ 15287 w 57927"/>
              <a:gd name="connsiteY14" fmla="*/ 4191 h 64818"/>
              <a:gd name="connsiteX15" fmla="*/ 30699 w 57927"/>
              <a:gd name="connsiteY15" fmla="*/ 619 h 64818"/>
              <a:gd name="connsiteX16" fmla="*/ 51159 w 57927"/>
              <a:gd name="connsiteY16" fmla="*/ 7630 h 64818"/>
              <a:gd name="connsiteX17" fmla="*/ 58201 w 57927"/>
              <a:gd name="connsiteY17" fmla="*/ 28266 h 64818"/>
              <a:gd name="connsiteX18" fmla="*/ 57935 w 57927"/>
              <a:gd name="connsiteY18" fmla="*/ 35806 h 64818"/>
              <a:gd name="connsiteX19" fmla="*/ 43188 w 57927"/>
              <a:gd name="connsiteY19" fmla="*/ 26414 h 64818"/>
              <a:gd name="connsiteX20" fmla="*/ 39733 w 57927"/>
              <a:gd name="connsiteY20" fmla="*/ 16096 h 64818"/>
              <a:gd name="connsiteX21" fmla="*/ 30699 w 57927"/>
              <a:gd name="connsiteY21" fmla="*/ 12789 h 64818"/>
              <a:gd name="connsiteX22" fmla="*/ 16748 w 57927"/>
              <a:gd name="connsiteY22" fmla="*/ 26414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740" y="36600"/>
                </a:moveTo>
                <a:lnTo>
                  <a:pt x="16350" y="36600"/>
                </a:lnTo>
                <a:cubicBezTo>
                  <a:pt x="16781" y="41991"/>
                  <a:pt x="18343" y="45926"/>
                  <a:pt x="21000" y="48373"/>
                </a:cubicBezTo>
                <a:cubicBezTo>
                  <a:pt x="23657" y="50854"/>
                  <a:pt x="27278" y="52077"/>
                  <a:pt x="31894" y="52077"/>
                </a:cubicBezTo>
                <a:cubicBezTo>
                  <a:pt x="35515" y="52077"/>
                  <a:pt x="38438" y="51416"/>
                  <a:pt x="40663" y="50093"/>
                </a:cubicBezTo>
                <a:cubicBezTo>
                  <a:pt x="42856" y="48770"/>
                  <a:pt x="44682" y="46753"/>
                  <a:pt x="46111" y="44008"/>
                </a:cubicBezTo>
                <a:lnTo>
                  <a:pt x="47306" y="44008"/>
                </a:lnTo>
                <a:lnTo>
                  <a:pt x="57670" y="50754"/>
                </a:lnTo>
                <a:cubicBezTo>
                  <a:pt x="55610" y="55087"/>
                  <a:pt x="52521" y="58625"/>
                  <a:pt x="48369" y="61337"/>
                </a:cubicBezTo>
                <a:cubicBezTo>
                  <a:pt x="44284" y="64082"/>
                  <a:pt x="38803" y="65438"/>
                  <a:pt x="31894" y="65438"/>
                </a:cubicBezTo>
                <a:cubicBezTo>
                  <a:pt x="25417" y="65438"/>
                  <a:pt x="19804" y="64214"/>
                  <a:pt x="15021" y="61734"/>
                </a:cubicBezTo>
                <a:cubicBezTo>
                  <a:pt x="10304" y="59287"/>
                  <a:pt x="6684" y="55616"/>
                  <a:pt x="4126" y="50754"/>
                </a:cubicBezTo>
                <a:cubicBezTo>
                  <a:pt x="1536" y="45926"/>
                  <a:pt x="273" y="40006"/>
                  <a:pt x="273" y="33028"/>
                </a:cubicBezTo>
                <a:cubicBezTo>
                  <a:pt x="273" y="25984"/>
                  <a:pt x="1602" y="20032"/>
                  <a:pt x="4259" y="15170"/>
                </a:cubicBezTo>
                <a:cubicBezTo>
                  <a:pt x="6983" y="10243"/>
                  <a:pt x="10670" y="6572"/>
                  <a:pt x="15287" y="4191"/>
                </a:cubicBezTo>
                <a:cubicBezTo>
                  <a:pt x="19870" y="1810"/>
                  <a:pt x="25019" y="619"/>
                  <a:pt x="30699" y="619"/>
                </a:cubicBezTo>
                <a:cubicBezTo>
                  <a:pt x="39634" y="619"/>
                  <a:pt x="46443" y="2967"/>
                  <a:pt x="51159" y="7630"/>
                </a:cubicBezTo>
                <a:cubicBezTo>
                  <a:pt x="55843" y="12326"/>
                  <a:pt x="58201" y="19205"/>
                  <a:pt x="58201" y="28266"/>
                </a:cubicBezTo>
                <a:cubicBezTo>
                  <a:pt x="58201" y="31540"/>
                  <a:pt x="58101" y="34054"/>
                  <a:pt x="57935" y="35806"/>
                </a:cubicBezTo>
                <a:close/>
                <a:moveTo>
                  <a:pt x="43188" y="26414"/>
                </a:moveTo>
                <a:cubicBezTo>
                  <a:pt x="42988" y="21652"/>
                  <a:pt x="41859" y="18213"/>
                  <a:pt x="39733" y="16096"/>
                </a:cubicBezTo>
                <a:cubicBezTo>
                  <a:pt x="37674" y="13914"/>
                  <a:pt x="34685" y="12789"/>
                  <a:pt x="30699" y="12789"/>
                </a:cubicBezTo>
                <a:cubicBezTo>
                  <a:pt x="22793" y="12789"/>
                  <a:pt x="18143" y="17353"/>
                  <a:pt x="16748" y="2641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33" name="Freeform: Shape 17632">
            <a:extLst>
              <a:ext uri="{FF2B5EF4-FFF2-40B4-BE49-F238E27FC236}">
                <a16:creationId xmlns:a16="http://schemas.microsoft.com/office/drawing/2014/main" id="{231C4D73-A4E5-D381-2B04-9CCDF1013284}"/>
              </a:ext>
            </a:extLst>
          </p:cNvPr>
          <p:cNvSpPr/>
          <p:nvPr/>
        </p:nvSpPr>
        <p:spPr>
          <a:xfrm>
            <a:off x="2051268" y="4789195"/>
            <a:ext cx="60584" cy="88762"/>
          </a:xfrm>
          <a:custGeom>
            <a:avLst/>
            <a:gdLst>
              <a:gd name="connsiteX0" fmla="*/ 25661 w 60584"/>
              <a:gd name="connsiteY0" fmla="*/ 89382 h 88762"/>
              <a:gd name="connsiteX1" fmla="*/ 12508 w 60584"/>
              <a:gd name="connsiteY1" fmla="*/ 85810 h 88762"/>
              <a:gd name="connsiteX2" fmla="*/ 3473 w 60584"/>
              <a:gd name="connsiteY2" fmla="*/ 74963 h 88762"/>
              <a:gd name="connsiteX3" fmla="*/ 285 w 60584"/>
              <a:gd name="connsiteY3" fmla="*/ 56972 h 88762"/>
              <a:gd name="connsiteX4" fmla="*/ 3606 w 60584"/>
              <a:gd name="connsiteY4" fmla="*/ 38982 h 88762"/>
              <a:gd name="connsiteX5" fmla="*/ 12774 w 60584"/>
              <a:gd name="connsiteY5" fmla="*/ 28134 h 88762"/>
              <a:gd name="connsiteX6" fmla="*/ 26458 w 60584"/>
              <a:gd name="connsiteY6" fmla="*/ 24563 h 88762"/>
              <a:gd name="connsiteX7" fmla="*/ 36556 w 60584"/>
              <a:gd name="connsiteY7" fmla="*/ 26547 h 88762"/>
              <a:gd name="connsiteX8" fmla="*/ 43863 w 60584"/>
              <a:gd name="connsiteY8" fmla="*/ 32764 h 88762"/>
              <a:gd name="connsiteX9" fmla="*/ 45059 w 60584"/>
              <a:gd name="connsiteY9" fmla="*/ 32500 h 88762"/>
              <a:gd name="connsiteX10" fmla="*/ 45059 w 60584"/>
              <a:gd name="connsiteY10" fmla="*/ 619 h 88762"/>
              <a:gd name="connsiteX11" fmla="*/ 60870 w 60584"/>
              <a:gd name="connsiteY11" fmla="*/ 619 h 88762"/>
              <a:gd name="connsiteX12" fmla="*/ 60870 w 60584"/>
              <a:gd name="connsiteY12" fmla="*/ 88191 h 88762"/>
              <a:gd name="connsiteX13" fmla="*/ 45059 w 60584"/>
              <a:gd name="connsiteY13" fmla="*/ 88191 h 88762"/>
              <a:gd name="connsiteX14" fmla="*/ 45059 w 60584"/>
              <a:gd name="connsiteY14" fmla="*/ 80122 h 88762"/>
              <a:gd name="connsiteX15" fmla="*/ 43863 w 60584"/>
              <a:gd name="connsiteY15" fmla="*/ 79857 h 88762"/>
              <a:gd name="connsiteX16" fmla="*/ 36689 w 60584"/>
              <a:gd name="connsiteY16" fmla="*/ 86868 h 88762"/>
              <a:gd name="connsiteX17" fmla="*/ 25661 w 60584"/>
              <a:gd name="connsiteY17" fmla="*/ 89382 h 88762"/>
              <a:gd name="connsiteX18" fmla="*/ 30843 w 60584"/>
              <a:gd name="connsiteY18" fmla="*/ 76021 h 88762"/>
              <a:gd name="connsiteX19" fmla="*/ 41339 w 60584"/>
              <a:gd name="connsiteY19" fmla="*/ 71391 h 88762"/>
              <a:gd name="connsiteX20" fmla="*/ 45192 w 60584"/>
              <a:gd name="connsiteY20" fmla="*/ 56972 h 88762"/>
              <a:gd name="connsiteX21" fmla="*/ 41339 w 60584"/>
              <a:gd name="connsiteY21" fmla="*/ 42553 h 88762"/>
              <a:gd name="connsiteX22" fmla="*/ 30843 w 60584"/>
              <a:gd name="connsiteY22" fmla="*/ 37791 h 88762"/>
              <a:gd name="connsiteX23" fmla="*/ 20214 w 60584"/>
              <a:gd name="connsiteY23" fmla="*/ 42421 h 88762"/>
              <a:gd name="connsiteX24" fmla="*/ 16494 w 60584"/>
              <a:gd name="connsiteY24" fmla="*/ 56972 h 88762"/>
              <a:gd name="connsiteX25" fmla="*/ 20214 w 60584"/>
              <a:gd name="connsiteY25" fmla="*/ 71523 h 88762"/>
              <a:gd name="connsiteX26" fmla="*/ 30843 w 60584"/>
              <a:gd name="connsiteY26" fmla="*/ 76021 h 88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584" h="88762">
                <a:moveTo>
                  <a:pt x="25661" y="89382"/>
                </a:moveTo>
                <a:cubicBezTo>
                  <a:pt x="20679" y="89382"/>
                  <a:pt x="16294" y="88191"/>
                  <a:pt x="12508" y="85810"/>
                </a:cubicBezTo>
                <a:cubicBezTo>
                  <a:pt x="8688" y="83429"/>
                  <a:pt x="5666" y="79824"/>
                  <a:pt x="3473" y="74963"/>
                </a:cubicBezTo>
                <a:cubicBezTo>
                  <a:pt x="1348" y="70134"/>
                  <a:pt x="285" y="64115"/>
                  <a:pt x="285" y="56972"/>
                </a:cubicBezTo>
                <a:cubicBezTo>
                  <a:pt x="285" y="49829"/>
                  <a:pt x="1381" y="43843"/>
                  <a:pt x="3606" y="38982"/>
                </a:cubicBezTo>
                <a:cubicBezTo>
                  <a:pt x="5798" y="34153"/>
                  <a:pt x="8854" y="30516"/>
                  <a:pt x="12774" y="28134"/>
                </a:cubicBezTo>
                <a:cubicBezTo>
                  <a:pt x="16759" y="25753"/>
                  <a:pt x="21310" y="24563"/>
                  <a:pt x="26458" y="24563"/>
                </a:cubicBezTo>
                <a:cubicBezTo>
                  <a:pt x="30345" y="24563"/>
                  <a:pt x="33699" y="25224"/>
                  <a:pt x="36556" y="26547"/>
                </a:cubicBezTo>
                <a:cubicBezTo>
                  <a:pt x="39479" y="27870"/>
                  <a:pt x="41904" y="29953"/>
                  <a:pt x="43863" y="32764"/>
                </a:cubicBezTo>
                <a:lnTo>
                  <a:pt x="45059" y="32500"/>
                </a:lnTo>
                <a:lnTo>
                  <a:pt x="45059" y="619"/>
                </a:lnTo>
                <a:lnTo>
                  <a:pt x="60870" y="619"/>
                </a:lnTo>
                <a:lnTo>
                  <a:pt x="60870" y="88191"/>
                </a:lnTo>
                <a:lnTo>
                  <a:pt x="45059" y="88191"/>
                </a:lnTo>
                <a:lnTo>
                  <a:pt x="45059" y="80122"/>
                </a:lnTo>
                <a:lnTo>
                  <a:pt x="43863" y="79857"/>
                </a:lnTo>
                <a:cubicBezTo>
                  <a:pt x="42169" y="82767"/>
                  <a:pt x="39778" y="85115"/>
                  <a:pt x="36689" y="86868"/>
                </a:cubicBezTo>
                <a:cubicBezTo>
                  <a:pt x="33666" y="88522"/>
                  <a:pt x="29979" y="89382"/>
                  <a:pt x="25661" y="89382"/>
                </a:cubicBezTo>
                <a:close/>
                <a:moveTo>
                  <a:pt x="30843" y="76021"/>
                </a:moveTo>
                <a:cubicBezTo>
                  <a:pt x="35260" y="76021"/>
                  <a:pt x="38748" y="74500"/>
                  <a:pt x="41339" y="71391"/>
                </a:cubicBezTo>
                <a:cubicBezTo>
                  <a:pt x="43896" y="68216"/>
                  <a:pt x="45192" y="63421"/>
                  <a:pt x="45192" y="56972"/>
                </a:cubicBezTo>
                <a:cubicBezTo>
                  <a:pt x="45192" y="50556"/>
                  <a:pt x="43896" y="45728"/>
                  <a:pt x="41339" y="42553"/>
                </a:cubicBezTo>
                <a:cubicBezTo>
                  <a:pt x="38748" y="39379"/>
                  <a:pt x="35260" y="37791"/>
                  <a:pt x="30843" y="37791"/>
                </a:cubicBezTo>
                <a:cubicBezTo>
                  <a:pt x="26226" y="37791"/>
                  <a:pt x="22672" y="39345"/>
                  <a:pt x="20214" y="42421"/>
                </a:cubicBezTo>
                <a:cubicBezTo>
                  <a:pt x="17723" y="45530"/>
                  <a:pt x="16494" y="50358"/>
                  <a:pt x="16494" y="56972"/>
                </a:cubicBezTo>
                <a:cubicBezTo>
                  <a:pt x="16494" y="63586"/>
                  <a:pt x="17723" y="68448"/>
                  <a:pt x="20214" y="71523"/>
                </a:cubicBezTo>
                <a:cubicBezTo>
                  <a:pt x="22672" y="74533"/>
                  <a:pt x="26226" y="76021"/>
                  <a:pt x="30843" y="76021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34" name="Freeform: Shape 17633">
            <a:extLst>
              <a:ext uri="{FF2B5EF4-FFF2-40B4-BE49-F238E27FC236}">
                <a16:creationId xmlns:a16="http://schemas.microsoft.com/office/drawing/2014/main" id="{8D2916E1-D34B-2519-8402-7E8BE08AFFB4}"/>
              </a:ext>
            </a:extLst>
          </p:cNvPr>
          <p:cNvSpPr/>
          <p:nvPr/>
        </p:nvSpPr>
        <p:spPr>
          <a:xfrm>
            <a:off x="2125664" y="4813139"/>
            <a:ext cx="60186" cy="64818"/>
          </a:xfrm>
          <a:custGeom>
            <a:avLst/>
            <a:gdLst>
              <a:gd name="connsiteX0" fmla="*/ 19957 w 60186"/>
              <a:gd name="connsiteY0" fmla="*/ 65438 h 64818"/>
              <a:gd name="connsiteX1" fmla="*/ 9461 w 60186"/>
              <a:gd name="connsiteY1" fmla="*/ 63321 h 64818"/>
              <a:gd name="connsiteX2" fmla="*/ 2685 w 60186"/>
              <a:gd name="connsiteY2" fmla="*/ 56839 h 64818"/>
              <a:gd name="connsiteX3" fmla="*/ 293 w 60186"/>
              <a:gd name="connsiteY3" fmla="*/ 46521 h 64818"/>
              <a:gd name="connsiteX4" fmla="*/ 2685 w 60186"/>
              <a:gd name="connsiteY4" fmla="*/ 37262 h 64818"/>
              <a:gd name="connsiteX5" fmla="*/ 9992 w 60186"/>
              <a:gd name="connsiteY5" fmla="*/ 31044 h 64818"/>
              <a:gd name="connsiteX6" fmla="*/ 23146 w 60186"/>
              <a:gd name="connsiteY6" fmla="*/ 27208 h 64818"/>
              <a:gd name="connsiteX7" fmla="*/ 31782 w 60186"/>
              <a:gd name="connsiteY7" fmla="*/ 25356 h 64818"/>
              <a:gd name="connsiteX8" fmla="*/ 35635 w 60186"/>
              <a:gd name="connsiteY8" fmla="*/ 22843 h 64818"/>
              <a:gd name="connsiteX9" fmla="*/ 36698 w 60186"/>
              <a:gd name="connsiteY9" fmla="*/ 19403 h 64818"/>
              <a:gd name="connsiteX10" fmla="*/ 34572 w 60186"/>
              <a:gd name="connsiteY10" fmla="*/ 14773 h 64818"/>
              <a:gd name="connsiteX11" fmla="*/ 27663 w 60186"/>
              <a:gd name="connsiteY11" fmla="*/ 13186 h 64818"/>
              <a:gd name="connsiteX12" fmla="*/ 17565 w 60186"/>
              <a:gd name="connsiteY12" fmla="*/ 15567 h 64818"/>
              <a:gd name="connsiteX13" fmla="*/ 9461 w 60186"/>
              <a:gd name="connsiteY13" fmla="*/ 21652 h 64818"/>
              <a:gd name="connsiteX14" fmla="*/ 8265 w 60186"/>
              <a:gd name="connsiteY14" fmla="*/ 21652 h 64818"/>
              <a:gd name="connsiteX15" fmla="*/ 1755 w 60186"/>
              <a:gd name="connsiteY15" fmla="*/ 11731 h 64818"/>
              <a:gd name="connsiteX16" fmla="*/ 13314 w 60186"/>
              <a:gd name="connsiteY16" fmla="*/ 3529 h 64818"/>
              <a:gd name="connsiteX17" fmla="*/ 28460 w 60186"/>
              <a:gd name="connsiteY17" fmla="*/ 619 h 64818"/>
              <a:gd name="connsiteX18" fmla="*/ 46396 w 60186"/>
              <a:gd name="connsiteY18" fmla="*/ 5910 h 64818"/>
              <a:gd name="connsiteX19" fmla="*/ 51977 w 60186"/>
              <a:gd name="connsiteY19" fmla="*/ 20858 h 64818"/>
              <a:gd name="connsiteX20" fmla="*/ 51977 w 60186"/>
              <a:gd name="connsiteY20" fmla="*/ 47976 h 64818"/>
              <a:gd name="connsiteX21" fmla="*/ 55697 w 60186"/>
              <a:gd name="connsiteY21" fmla="*/ 52077 h 64818"/>
              <a:gd name="connsiteX22" fmla="*/ 58487 w 60186"/>
              <a:gd name="connsiteY22" fmla="*/ 51680 h 64818"/>
              <a:gd name="connsiteX23" fmla="*/ 59284 w 60186"/>
              <a:gd name="connsiteY23" fmla="*/ 51813 h 64818"/>
              <a:gd name="connsiteX24" fmla="*/ 60480 w 60186"/>
              <a:gd name="connsiteY24" fmla="*/ 62792 h 64818"/>
              <a:gd name="connsiteX25" fmla="*/ 56760 w 60186"/>
              <a:gd name="connsiteY25" fmla="*/ 64115 h 64818"/>
              <a:gd name="connsiteX26" fmla="*/ 51711 w 60186"/>
              <a:gd name="connsiteY26" fmla="*/ 64644 h 64818"/>
              <a:gd name="connsiteX27" fmla="*/ 42809 w 60186"/>
              <a:gd name="connsiteY27" fmla="*/ 62528 h 64818"/>
              <a:gd name="connsiteX28" fmla="*/ 38292 w 60186"/>
              <a:gd name="connsiteY28" fmla="*/ 55781 h 64818"/>
              <a:gd name="connsiteX29" fmla="*/ 37096 w 60186"/>
              <a:gd name="connsiteY29" fmla="*/ 55649 h 64818"/>
              <a:gd name="connsiteX30" fmla="*/ 19957 w 60186"/>
              <a:gd name="connsiteY30" fmla="*/ 65438 h 64818"/>
              <a:gd name="connsiteX31" fmla="*/ 25006 w 60186"/>
              <a:gd name="connsiteY31" fmla="*/ 53665 h 64818"/>
              <a:gd name="connsiteX32" fmla="*/ 33642 w 60186"/>
              <a:gd name="connsiteY32" fmla="*/ 50093 h 64818"/>
              <a:gd name="connsiteX33" fmla="*/ 36963 w 60186"/>
              <a:gd name="connsiteY33" fmla="*/ 39907 h 64818"/>
              <a:gd name="connsiteX34" fmla="*/ 36963 w 60186"/>
              <a:gd name="connsiteY34" fmla="*/ 33558 h 64818"/>
              <a:gd name="connsiteX35" fmla="*/ 35900 w 60186"/>
              <a:gd name="connsiteY35" fmla="*/ 33293 h 64818"/>
              <a:gd name="connsiteX36" fmla="*/ 32180 w 60186"/>
              <a:gd name="connsiteY36" fmla="*/ 35277 h 64818"/>
              <a:gd name="connsiteX37" fmla="*/ 25537 w 60186"/>
              <a:gd name="connsiteY37" fmla="*/ 36732 h 64818"/>
              <a:gd name="connsiteX38" fmla="*/ 18230 w 60186"/>
              <a:gd name="connsiteY38" fmla="*/ 39643 h 64818"/>
              <a:gd name="connsiteX39" fmla="*/ 15971 w 60186"/>
              <a:gd name="connsiteY39" fmla="*/ 45463 h 64818"/>
              <a:gd name="connsiteX40" fmla="*/ 18363 w 60186"/>
              <a:gd name="connsiteY40" fmla="*/ 51680 h 64818"/>
              <a:gd name="connsiteX41" fmla="*/ 25006 w 60186"/>
              <a:gd name="connsiteY41" fmla="*/ 53665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19957" y="65438"/>
                </a:moveTo>
                <a:cubicBezTo>
                  <a:pt x="15971" y="65438"/>
                  <a:pt x="12450" y="64710"/>
                  <a:pt x="9461" y="63321"/>
                </a:cubicBezTo>
                <a:cubicBezTo>
                  <a:pt x="6538" y="61833"/>
                  <a:pt x="4279" y="59684"/>
                  <a:pt x="2685" y="56839"/>
                </a:cubicBezTo>
                <a:cubicBezTo>
                  <a:pt x="1091" y="53929"/>
                  <a:pt x="293" y="50490"/>
                  <a:pt x="293" y="46521"/>
                </a:cubicBezTo>
                <a:cubicBezTo>
                  <a:pt x="293" y="42817"/>
                  <a:pt x="1091" y="39742"/>
                  <a:pt x="2685" y="37262"/>
                </a:cubicBezTo>
                <a:cubicBezTo>
                  <a:pt x="4279" y="34715"/>
                  <a:pt x="6704" y="32632"/>
                  <a:pt x="9992" y="31044"/>
                </a:cubicBezTo>
                <a:cubicBezTo>
                  <a:pt x="13347" y="29391"/>
                  <a:pt x="17732" y="28101"/>
                  <a:pt x="23146" y="27208"/>
                </a:cubicBezTo>
                <a:cubicBezTo>
                  <a:pt x="26932" y="26679"/>
                  <a:pt x="29822" y="26084"/>
                  <a:pt x="31782" y="25356"/>
                </a:cubicBezTo>
                <a:cubicBezTo>
                  <a:pt x="33708" y="24562"/>
                  <a:pt x="35004" y="23736"/>
                  <a:pt x="35635" y="22843"/>
                </a:cubicBezTo>
                <a:cubicBezTo>
                  <a:pt x="36332" y="21983"/>
                  <a:pt x="36698" y="20825"/>
                  <a:pt x="36698" y="19403"/>
                </a:cubicBezTo>
                <a:cubicBezTo>
                  <a:pt x="36698" y="17386"/>
                  <a:pt x="35967" y="15832"/>
                  <a:pt x="34572" y="14773"/>
                </a:cubicBezTo>
                <a:cubicBezTo>
                  <a:pt x="33144" y="13715"/>
                  <a:pt x="30852" y="13186"/>
                  <a:pt x="27663" y="13186"/>
                </a:cubicBezTo>
                <a:cubicBezTo>
                  <a:pt x="24109" y="13186"/>
                  <a:pt x="20754" y="13980"/>
                  <a:pt x="17565" y="15567"/>
                </a:cubicBezTo>
                <a:cubicBezTo>
                  <a:pt x="14443" y="17088"/>
                  <a:pt x="11753" y="19106"/>
                  <a:pt x="9461" y="21652"/>
                </a:cubicBezTo>
                <a:lnTo>
                  <a:pt x="8265" y="21652"/>
                </a:lnTo>
                <a:lnTo>
                  <a:pt x="1755" y="11731"/>
                </a:lnTo>
                <a:cubicBezTo>
                  <a:pt x="4944" y="8225"/>
                  <a:pt x="8797" y="5480"/>
                  <a:pt x="13314" y="3529"/>
                </a:cubicBezTo>
                <a:cubicBezTo>
                  <a:pt x="17898" y="1611"/>
                  <a:pt x="22946" y="619"/>
                  <a:pt x="28460" y="619"/>
                </a:cubicBezTo>
                <a:cubicBezTo>
                  <a:pt x="36698" y="619"/>
                  <a:pt x="42676" y="2405"/>
                  <a:pt x="46396" y="5910"/>
                </a:cubicBezTo>
                <a:cubicBezTo>
                  <a:pt x="50117" y="9350"/>
                  <a:pt x="51977" y="14343"/>
                  <a:pt x="51977" y="20858"/>
                </a:cubicBezTo>
                <a:lnTo>
                  <a:pt x="51977" y="47976"/>
                </a:lnTo>
                <a:cubicBezTo>
                  <a:pt x="51977" y="50721"/>
                  <a:pt x="53206" y="52077"/>
                  <a:pt x="55697" y="52077"/>
                </a:cubicBezTo>
                <a:cubicBezTo>
                  <a:pt x="56660" y="52077"/>
                  <a:pt x="57590" y="51945"/>
                  <a:pt x="58487" y="51680"/>
                </a:cubicBezTo>
                <a:lnTo>
                  <a:pt x="59284" y="51813"/>
                </a:lnTo>
                <a:lnTo>
                  <a:pt x="60480" y="62792"/>
                </a:lnTo>
                <a:cubicBezTo>
                  <a:pt x="59583" y="63321"/>
                  <a:pt x="58354" y="63784"/>
                  <a:pt x="56760" y="64115"/>
                </a:cubicBezTo>
                <a:cubicBezTo>
                  <a:pt x="55232" y="64446"/>
                  <a:pt x="53571" y="64644"/>
                  <a:pt x="51711" y="64644"/>
                </a:cubicBezTo>
                <a:cubicBezTo>
                  <a:pt x="47891" y="64644"/>
                  <a:pt x="44935" y="63950"/>
                  <a:pt x="42809" y="62528"/>
                </a:cubicBezTo>
                <a:cubicBezTo>
                  <a:pt x="40750" y="61139"/>
                  <a:pt x="39255" y="58890"/>
                  <a:pt x="38292" y="55781"/>
                </a:cubicBezTo>
                <a:lnTo>
                  <a:pt x="37096" y="55649"/>
                </a:lnTo>
                <a:cubicBezTo>
                  <a:pt x="34074" y="62197"/>
                  <a:pt x="28360" y="65438"/>
                  <a:pt x="19957" y="65438"/>
                </a:cubicBezTo>
                <a:close/>
                <a:moveTo>
                  <a:pt x="25006" y="53665"/>
                </a:moveTo>
                <a:cubicBezTo>
                  <a:pt x="28626" y="53665"/>
                  <a:pt x="31516" y="52474"/>
                  <a:pt x="33642" y="50093"/>
                </a:cubicBezTo>
                <a:cubicBezTo>
                  <a:pt x="35834" y="47646"/>
                  <a:pt x="36963" y="44239"/>
                  <a:pt x="36963" y="39907"/>
                </a:cubicBezTo>
                <a:lnTo>
                  <a:pt x="36963" y="33558"/>
                </a:lnTo>
                <a:lnTo>
                  <a:pt x="35900" y="33293"/>
                </a:lnTo>
                <a:cubicBezTo>
                  <a:pt x="34904" y="34087"/>
                  <a:pt x="33675" y="34748"/>
                  <a:pt x="32180" y="35277"/>
                </a:cubicBezTo>
                <a:cubicBezTo>
                  <a:pt x="30652" y="35740"/>
                  <a:pt x="28460" y="36203"/>
                  <a:pt x="25537" y="36732"/>
                </a:cubicBezTo>
                <a:cubicBezTo>
                  <a:pt x="22149" y="37262"/>
                  <a:pt x="19725" y="38254"/>
                  <a:pt x="18230" y="39643"/>
                </a:cubicBezTo>
                <a:cubicBezTo>
                  <a:pt x="16702" y="41065"/>
                  <a:pt x="15971" y="43016"/>
                  <a:pt x="15971" y="45463"/>
                </a:cubicBezTo>
                <a:cubicBezTo>
                  <a:pt x="15971" y="48208"/>
                  <a:pt x="16768" y="50291"/>
                  <a:pt x="18363" y="51680"/>
                </a:cubicBezTo>
                <a:cubicBezTo>
                  <a:pt x="19957" y="53003"/>
                  <a:pt x="22149" y="53665"/>
                  <a:pt x="25006" y="5366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35" name="Freeform: Shape 17634">
            <a:extLst>
              <a:ext uri="{FF2B5EF4-FFF2-40B4-BE49-F238E27FC236}">
                <a16:creationId xmlns:a16="http://schemas.microsoft.com/office/drawing/2014/main" id="{D7FD6777-3244-8E40-C7D5-F6B5B854EC34}"/>
              </a:ext>
            </a:extLst>
          </p:cNvPr>
          <p:cNvSpPr/>
          <p:nvPr/>
        </p:nvSpPr>
        <p:spPr>
          <a:xfrm>
            <a:off x="2188895" y="4799514"/>
            <a:ext cx="45571" cy="78443"/>
          </a:xfrm>
          <a:custGeom>
            <a:avLst/>
            <a:gdLst>
              <a:gd name="connsiteX0" fmla="*/ 41754 w 45571"/>
              <a:gd name="connsiteY0" fmla="*/ 62925 h 78443"/>
              <a:gd name="connsiteX1" fmla="*/ 45873 w 45571"/>
              <a:gd name="connsiteY1" fmla="*/ 74565 h 78443"/>
              <a:gd name="connsiteX2" fmla="*/ 39363 w 45571"/>
              <a:gd name="connsiteY2" fmla="*/ 77872 h 78443"/>
              <a:gd name="connsiteX3" fmla="*/ 30594 w 45571"/>
              <a:gd name="connsiteY3" fmla="*/ 79063 h 78443"/>
              <a:gd name="connsiteX4" fmla="*/ 15182 w 45571"/>
              <a:gd name="connsiteY4" fmla="*/ 73507 h 78443"/>
              <a:gd name="connsiteX5" fmla="*/ 9867 w 45571"/>
              <a:gd name="connsiteY5" fmla="*/ 57501 h 78443"/>
              <a:gd name="connsiteX6" fmla="*/ 9867 w 45571"/>
              <a:gd name="connsiteY6" fmla="*/ 27737 h 78443"/>
              <a:gd name="connsiteX7" fmla="*/ 301 w 45571"/>
              <a:gd name="connsiteY7" fmla="*/ 27737 h 78443"/>
              <a:gd name="connsiteX8" fmla="*/ 301 w 45571"/>
              <a:gd name="connsiteY8" fmla="*/ 15303 h 78443"/>
              <a:gd name="connsiteX9" fmla="*/ 9867 w 45571"/>
              <a:gd name="connsiteY9" fmla="*/ 15303 h 78443"/>
              <a:gd name="connsiteX10" fmla="*/ 9867 w 45571"/>
              <a:gd name="connsiteY10" fmla="*/ 3133 h 78443"/>
              <a:gd name="connsiteX11" fmla="*/ 25678 w 45571"/>
              <a:gd name="connsiteY11" fmla="*/ 619 h 78443"/>
              <a:gd name="connsiteX12" fmla="*/ 25678 w 45571"/>
              <a:gd name="connsiteY12" fmla="*/ 15303 h 78443"/>
              <a:gd name="connsiteX13" fmla="*/ 43481 w 45571"/>
              <a:gd name="connsiteY13" fmla="*/ 15303 h 78443"/>
              <a:gd name="connsiteX14" fmla="*/ 43481 w 45571"/>
              <a:gd name="connsiteY14" fmla="*/ 27737 h 78443"/>
              <a:gd name="connsiteX15" fmla="*/ 25678 w 45571"/>
              <a:gd name="connsiteY15" fmla="*/ 27737 h 78443"/>
              <a:gd name="connsiteX16" fmla="*/ 25678 w 45571"/>
              <a:gd name="connsiteY16" fmla="*/ 56310 h 78443"/>
              <a:gd name="connsiteX17" fmla="*/ 27538 w 45571"/>
              <a:gd name="connsiteY17" fmla="*/ 63189 h 78443"/>
              <a:gd name="connsiteX18" fmla="*/ 33251 w 45571"/>
              <a:gd name="connsiteY18" fmla="*/ 65306 h 78443"/>
              <a:gd name="connsiteX19" fmla="*/ 40558 w 45571"/>
              <a:gd name="connsiteY19" fmla="*/ 62925 h 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71" h="78443">
                <a:moveTo>
                  <a:pt x="41754" y="62925"/>
                </a:moveTo>
                <a:lnTo>
                  <a:pt x="45873" y="74565"/>
                </a:lnTo>
                <a:cubicBezTo>
                  <a:pt x="44079" y="75987"/>
                  <a:pt x="41920" y="77079"/>
                  <a:pt x="39363" y="77872"/>
                </a:cubicBezTo>
                <a:cubicBezTo>
                  <a:pt x="36772" y="78666"/>
                  <a:pt x="33849" y="79063"/>
                  <a:pt x="30594" y="79063"/>
                </a:cubicBezTo>
                <a:cubicBezTo>
                  <a:pt x="23851" y="79063"/>
                  <a:pt x="18703" y="77211"/>
                  <a:pt x="15182" y="73507"/>
                </a:cubicBezTo>
                <a:cubicBezTo>
                  <a:pt x="11628" y="69803"/>
                  <a:pt x="9867" y="64479"/>
                  <a:pt x="9867" y="57501"/>
                </a:cubicBezTo>
                <a:lnTo>
                  <a:pt x="9867" y="27737"/>
                </a:lnTo>
                <a:lnTo>
                  <a:pt x="301" y="27737"/>
                </a:lnTo>
                <a:lnTo>
                  <a:pt x="301" y="15303"/>
                </a:lnTo>
                <a:lnTo>
                  <a:pt x="9867" y="15303"/>
                </a:lnTo>
                <a:lnTo>
                  <a:pt x="9867" y="3133"/>
                </a:lnTo>
                <a:lnTo>
                  <a:pt x="25678" y="619"/>
                </a:lnTo>
                <a:lnTo>
                  <a:pt x="25678" y="15303"/>
                </a:lnTo>
                <a:lnTo>
                  <a:pt x="43481" y="15303"/>
                </a:lnTo>
                <a:lnTo>
                  <a:pt x="43481" y="27737"/>
                </a:lnTo>
                <a:lnTo>
                  <a:pt x="25678" y="27737"/>
                </a:lnTo>
                <a:lnTo>
                  <a:pt x="25678" y="56310"/>
                </a:lnTo>
                <a:cubicBezTo>
                  <a:pt x="25678" y="59419"/>
                  <a:pt x="26276" y="61701"/>
                  <a:pt x="27538" y="63189"/>
                </a:cubicBezTo>
                <a:cubicBezTo>
                  <a:pt x="28866" y="64611"/>
                  <a:pt x="30760" y="65306"/>
                  <a:pt x="33251" y="65306"/>
                </a:cubicBezTo>
                <a:cubicBezTo>
                  <a:pt x="35975" y="65306"/>
                  <a:pt x="38433" y="64512"/>
                  <a:pt x="40558" y="6292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36" name="Freeform: Shape 17635">
            <a:extLst>
              <a:ext uri="{FF2B5EF4-FFF2-40B4-BE49-F238E27FC236}">
                <a16:creationId xmlns:a16="http://schemas.microsoft.com/office/drawing/2014/main" id="{A3201669-2FEA-529B-AAF1-2A9173A101A6}"/>
              </a:ext>
            </a:extLst>
          </p:cNvPr>
          <p:cNvSpPr/>
          <p:nvPr/>
        </p:nvSpPr>
        <p:spPr>
          <a:xfrm>
            <a:off x="2240567" y="4813139"/>
            <a:ext cx="60186" cy="64818"/>
          </a:xfrm>
          <a:custGeom>
            <a:avLst/>
            <a:gdLst>
              <a:gd name="connsiteX0" fmla="*/ 19971 w 60186"/>
              <a:gd name="connsiteY0" fmla="*/ 65438 h 64818"/>
              <a:gd name="connsiteX1" fmla="*/ 9474 w 60186"/>
              <a:gd name="connsiteY1" fmla="*/ 63321 h 64818"/>
              <a:gd name="connsiteX2" fmla="*/ 2699 w 60186"/>
              <a:gd name="connsiteY2" fmla="*/ 56839 h 64818"/>
              <a:gd name="connsiteX3" fmla="*/ 307 w 60186"/>
              <a:gd name="connsiteY3" fmla="*/ 46521 h 64818"/>
              <a:gd name="connsiteX4" fmla="*/ 2699 w 60186"/>
              <a:gd name="connsiteY4" fmla="*/ 37262 h 64818"/>
              <a:gd name="connsiteX5" fmla="*/ 10006 w 60186"/>
              <a:gd name="connsiteY5" fmla="*/ 31044 h 64818"/>
              <a:gd name="connsiteX6" fmla="*/ 23159 w 60186"/>
              <a:gd name="connsiteY6" fmla="*/ 27208 h 64818"/>
              <a:gd name="connsiteX7" fmla="*/ 31795 w 60186"/>
              <a:gd name="connsiteY7" fmla="*/ 25356 h 64818"/>
              <a:gd name="connsiteX8" fmla="*/ 35648 w 60186"/>
              <a:gd name="connsiteY8" fmla="*/ 22843 h 64818"/>
              <a:gd name="connsiteX9" fmla="*/ 36711 w 60186"/>
              <a:gd name="connsiteY9" fmla="*/ 19403 h 64818"/>
              <a:gd name="connsiteX10" fmla="*/ 34585 w 60186"/>
              <a:gd name="connsiteY10" fmla="*/ 14773 h 64818"/>
              <a:gd name="connsiteX11" fmla="*/ 27676 w 60186"/>
              <a:gd name="connsiteY11" fmla="*/ 13186 h 64818"/>
              <a:gd name="connsiteX12" fmla="*/ 17579 w 60186"/>
              <a:gd name="connsiteY12" fmla="*/ 15567 h 64818"/>
              <a:gd name="connsiteX13" fmla="*/ 9474 w 60186"/>
              <a:gd name="connsiteY13" fmla="*/ 21652 h 64818"/>
              <a:gd name="connsiteX14" fmla="*/ 8279 w 60186"/>
              <a:gd name="connsiteY14" fmla="*/ 21652 h 64818"/>
              <a:gd name="connsiteX15" fmla="*/ 1768 w 60186"/>
              <a:gd name="connsiteY15" fmla="*/ 11731 h 64818"/>
              <a:gd name="connsiteX16" fmla="*/ 13327 w 60186"/>
              <a:gd name="connsiteY16" fmla="*/ 3529 h 64818"/>
              <a:gd name="connsiteX17" fmla="*/ 28474 w 60186"/>
              <a:gd name="connsiteY17" fmla="*/ 619 h 64818"/>
              <a:gd name="connsiteX18" fmla="*/ 46410 w 60186"/>
              <a:gd name="connsiteY18" fmla="*/ 5910 h 64818"/>
              <a:gd name="connsiteX19" fmla="*/ 51990 w 60186"/>
              <a:gd name="connsiteY19" fmla="*/ 20858 h 64818"/>
              <a:gd name="connsiteX20" fmla="*/ 51990 w 60186"/>
              <a:gd name="connsiteY20" fmla="*/ 47976 h 64818"/>
              <a:gd name="connsiteX21" fmla="*/ 55710 w 60186"/>
              <a:gd name="connsiteY21" fmla="*/ 52077 h 64818"/>
              <a:gd name="connsiteX22" fmla="*/ 58500 w 60186"/>
              <a:gd name="connsiteY22" fmla="*/ 51680 h 64818"/>
              <a:gd name="connsiteX23" fmla="*/ 59298 w 60186"/>
              <a:gd name="connsiteY23" fmla="*/ 51813 h 64818"/>
              <a:gd name="connsiteX24" fmla="*/ 60493 w 60186"/>
              <a:gd name="connsiteY24" fmla="*/ 62792 h 64818"/>
              <a:gd name="connsiteX25" fmla="*/ 56773 w 60186"/>
              <a:gd name="connsiteY25" fmla="*/ 64115 h 64818"/>
              <a:gd name="connsiteX26" fmla="*/ 51724 w 60186"/>
              <a:gd name="connsiteY26" fmla="*/ 64644 h 64818"/>
              <a:gd name="connsiteX27" fmla="*/ 42823 w 60186"/>
              <a:gd name="connsiteY27" fmla="*/ 62528 h 64818"/>
              <a:gd name="connsiteX28" fmla="*/ 38305 w 60186"/>
              <a:gd name="connsiteY28" fmla="*/ 55781 h 64818"/>
              <a:gd name="connsiteX29" fmla="*/ 37110 w 60186"/>
              <a:gd name="connsiteY29" fmla="*/ 55649 h 64818"/>
              <a:gd name="connsiteX30" fmla="*/ 19971 w 60186"/>
              <a:gd name="connsiteY30" fmla="*/ 65438 h 64818"/>
              <a:gd name="connsiteX31" fmla="*/ 25019 w 60186"/>
              <a:gd name="connsiteY31" fmla="*/ 53665 h 64818"/>
              <a:gd name="connsiteX32" fmla="*/ 33655 w 60186"/>
              <a:gd name="connsiteY32" fmla="*/ 50093 h 64818"/>
              <a:gd name="connsiteX33" fmla="*/ 36977 w 60186"/>
              <a:gd name="connsiteY33" fmla="*/ 39907 h 64818"/>
              <a:gd name="connsiteX34" fmla="*/ 36977 w 60186"/>
              <a:gd name="connsiteY34" fmla="*/ 33558 h 64818"/>
              <a:gd name="connsiteX35" fmla="*/ 35914 w 60186"/>
              <a:gd name="connsiteY35" fmla="*/ 33293 h 64818"/>
              <a:gd name="connsiteX36" fmla="*/ 32194 w 60186"/>
              <a:gd name="connsiteY36" fmla="*/ 35277 h 64818"/>
              <a:gd name="connsiteX37" fmla="*/ 25551 w 60186"/>
              <a:gd name="connsiteY37" fmla="*/ 36732 h 64818"/>
              <a:gd name="connsiteX38" fmla="*/ 18243 w 60186"/>
              <a:gd name="connsiteY38" fmla="*/ 39643 h 64818"/>
              <a:gd name="connsiteX39" fmla="*/ 15985 w 60186"/>
              <a:gd name="connsiteY39" fmla="*/ 45463 h 64818"/>
              <a:gd name="connsiteX40" fmla="*/ 18376 w 60186"/>
              <a:gd name="connsiteY40" fmla="*/ 51680 h 64818"/>
              <a:gd name="connsiteX41" fmla="*/ 25019 w 60186"/>
              <a:gd name="connsiteY41" fmla="*/ 53665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0186" h="64818">
                <a:moveTo>
                  <a:pt x="19971" y="65438"/>
                </a:moveTo>
                <a:cubicBezTo>
                  <a:pt x="15985" y="65438"/>
                  <a:pt x="12464" y="64710"/>
                  <a:pt x="9474" y="63321"/>
                </a:cubicBezTo>
                <a:cubicBezTo>
                  <a:pt x="6552" y="61833"/>
                  <a:pt x="4293" y="59684"/>
                  <a:pt x="2699" y="56839"/>
                </a:cubicBezTo>
                <a:cubicBezTo>
                  <a:pt x="1104" y="53929"/>
                  <a:pt x="307" y="50490"/>
                  <a:pt x="307" y="46521"/>
                </a:cubicBezTo>
                <a:cubicBezTo>
                  <a:pt x="307" y="42817"/>
                  <a:pt x="1104" y="39742"/>
                  <a:pt x="2699" y="37262"/>
                </a:cubicBezTo>
                <a:cubicBezTo>
                  <a:pt x="4293" y="34715"/>
                  <a:pt x="6718" y="32632"/>
                  <a:pt x="10006" y="31044"/>
                </a:cubicBezTo>
                <a:cubicBezTo>
                  <a:pt x="13361" y="29391"/>
                  <a:pt x="17745" y="28101"/>
                  <a:pt x="23159" y="27208"/>
                </a:cubicBezTo>
                <a:cubicBezTo>
                  <a:pt x="26946" y="26679"/>
                  <a:pt x="29836" y="26084"/>
                  <a:pt x="31795" y="25356"/>
                </a:cubicBezTo>
                <a:cubicBezTo>
                  <a:pt x="33722" y="24562"/>
                  <a:pt x="35017" y="23736"/>
                  <a:pt x="35648" y="22843"/>
                </a:cubicBezTo>
                <a:cubicBezTo>
                  <a:pt x="36346" y="21983"/>
                  <a:pt x="36711" y="20825"/>
                  <a:pt x="36711" y="19403"/>
                </a:cubicBezTo>
                <a:cubicBezTo>
                  <a:pt x="36711" y="17386"/>
                  <a:pt x="35980" y="15832"/>
                  <a:pt x="34585" y="14773"/>
                </a:cubicBezTo>
                <a:cubicBezTo>
                  <a:pt x="33157" y="13715"/>
                  <a:pt x="30865" y="13186"/>
                  <a:pt x="27676" y="13186"/>
                </a:cubicBezTo>
                <a:cubicBezTo>
                  <a:pt x="24122" y="13186"/>
                  <a:pt x="20768" y="13980"/>
                  <a:pt x="17579" y="15567"/>
                </a:cubicBezTo>
                <a:cubicBezTo>
                  <a:pt x="14457" y="17088"/>
                  <a:pt x="11766" y="19106"/>
                  <a:pt x="9474" y="21652"/>
                </a:cubicBezTo>
                <a:lnTo>
                  <a:pt x="8279" y="21652"/>
                </a:lnTo>
                <a:lnTo>
                  <a:pt x="1768" y="11731"/>
                </a:lnTo>
                <a:cubicBezTo>
                  <a:pt x="4957" y="8225"/>
                  <a:pt x="8810" y="5480"/>
                  <a:pt x="13327" y="3529"/>
                </a:cubicBezTo>
                <a:cubicBezTo>
                  <a:pt x="17911" y="1611"/>
                  <a:pt x="22960" y="619"/>
                  <a:pt x="28474" y="619"/>
                </a:cubicBezTo>
                <a:cubicBezTo>
                  <a:pt x="36711" y="619"/>
                  <a:pt x="42690" y="2405"/>
                  <a:pt x="46410" y="5910"/>
                </a:cubicBezTo>
                <a:cubicBezTo>
                  <a:pt x="50130" y="9350"/>
                  <a:pt x="51990" y="14343"/>
                  <a:pt x="51990" y="20858"/>
                </a:cubicBezTo>
                <a:lnTo>
                  <a:pt x="51990" y="47976"/>
                </a:lnTo>
                <a:cubicBezTo>
                  <a:pt x="51990" y="50721"/>
                  <a:pt x="53219" y="52077"/>
                  <a:pt x="55710" y="52077"/>
                </a:cubicBezTo>
                <a:cubicBezTo>
                  <a:pt x="56674" y="52077"/>
                  <a:pt x="57604" y="51945"/>
                  <a:pt x="58500" y="51680"/>
                </a:cubicBezTo>
                <a:lnTo>
                  <a:pt x="59298" y="51813"/>
                </a:lnTo>
                <a:lnTo>
                  <a:pt x="60493" y="62792"/>
                </a:lnTo>
                <a:cubicBezTo>
                  <a:pt x="59597" y="63321"/>
                  <a:pt x="58367" y="63784"/>
                  <a:pt x="56773" y="64115"/>
                </a:cubicBezTo>
                <a:cubicBezTo>
                  <a:pt x="55245" y="64446"/>
                  <a:pt x="53584" y="64644"/>
                  <a:pt x="51724" y="64644"/>
                </a:cubicBezTo>
                <a:cubicBezTo>
                  <a:pt x="47905" y="64644"/>
                  <a:pt x="44948" y="63950"/>
                  <a:pt x="42823" y="62528"/>
                </a:cubicBezTo>
                <a:cubicBezTo>
                  <a:pt x="40763" y="61139"/>
                  <a:pt x="39269" y="58890"/>
                  <a:pt x="38305" y="55781"/>
                </a:cubicBezTo>
                <a:lnTo>
                  <a:pt x="37110" y="55649"/>
                </a:lnTo>
                <a:cubicBezTo>
                  <a:pt x="34087" y="62197"/>
                  <a:pt x="28374" y="65438"/>
                  <a:pt x="19971" y="65438"/>
                </a:cubicBezTo>
                <a:close/>
                <a:moveTo>
                  <a:pt x="25019" y="53665"/>
                </a:moveTo>
                <a:cubicBezTo>
                  <a:pt x="28640" y="53665"/>
                  <a:pt x="31530" y="52474"/>
                  <a:pt x="33655" y="50093"/>
                </a:cubicBezTo>
                <a:cubicBezTo>
                  <a:pt x="35847" y="47646"/>
                  <a:pt x="36977" y="44239"/>
                  <a:pt x="36977" y="39907"/>
                </a:cubicBezTo>
                <a:lnTo>
                  <a:pt x="36977" y="33558"/>
                </a:lnTo>
                <a:lnTo>
                  <a:pt x="35914" y="33293"/>
                </a:lnTo>
                <a:cubicBezTo>
                  <a:pt x="34917" y="34087"/>
                  <a:pt x="33688" y="34748"/>
                  <a:pt x="32194" y="35277"/>
                </a:cubicBezTo>
                <a:cubicBezTo>
                  <a:pt x="30666" y="35740"/>
                  <a:pt x="28474" y="36203"/>
                  <a:pt x="25551" y="36732"/>
                </a:cubicBezTo>
                <a:cubicBezTo>
                  <a:pt x="22163" y="37262"/>
                  <a:pt x="19738" y="38254"/>
                  <a:pt x="18243" y="39643"/>
                </a:cubicBezTo>
                <a:cubicBezTo>
                  <a:pt x="16715" y="41065"/>
                  <a:pt x="15985" y="43016"/>
                  <a:pt x="15985" y="45463"/>
                </a:cubicBezTo>
                <a:cubicBezTo>
                  <a:pt x="15985" y="48208"/>
                  <a:pt x="16782" y="50291"/>
                  <a:pt x="18376" y="51680"/>
                </a:cubicBezTo>
                <a:cubicBezTo>
                  <a:pt x="19971" y="53003"/>
                  <a:pt x="22163" y="53665"/>
                  <a:pt x="25019" y="5366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37" name="Freeform: Shape 17636">
            <a:extLst>
              <a:ext uri="{FF2B5EF4-FFF2-40B4-BE49-F238E27FC236}">
                <a16:creationId xmlns:a16="http://schemas.microsoft.com/office/drawing/2014/main" id="{E78D728C-E2F2-00C3-84FF-F92BE1F73B3D}"/>
              </a:ext>
            </a:extLst>
          </p:cNvPr>
          <p:cNvSpPr/>
          <p:nvPr/>
        </p:nvSpPr>
        <p:spPr>
          <a:xfrm>
            <a:off x="2332202" y="4813139"/>
            <a:ext cx="51284" cy="64818"/>
          </a:xfrm>
          <a:custGeom>
            <a:avLst/>
            <a:gdLst>
              <a:gd name="connsiteX0" fmla="*/ 26890 w 51284"/>
              <a:gd name="connsiteY0" fmla="*/ 65438 h 64818"/>
              <a:gd name="connsiteX1" fmla="*/ 15066 w 51284"/>
              <a:gd name="connsiteY1" fmla="*/ 63983 h 64818"/>
              <a:gd name="connsiteX2" fmla="*/ 5898 w 51284"/>
              <a:gd name="connsiteY2" fmla="*/ 59750 h 64818"/>
              <a:gd name="connsiteX3" fmla="*/ 318 w 51284"/>
              <a:gd name="connsiteY3" fmla="*/ 53797 h 64818"/>
              <a:gd name="connsiteX4" fmla="*/ 9087 w 51284"/>
              <a:gd name="connsiteY4" fmla="*/ 44405 h 64818"/>
              <a:gd name="connsiteX5" fmla="*/ 10283 w 51284"/>
              <a:gd name="connsiteY5" fmla="*/ 44405 h 64818"/>
              <a:gd name="connsiteX6" fmla="*/ 17723 w 51284"/>
              <a:gd name="connsiteY6" fmla="*/ 50622 h 64818"/>
              <a:gd name="connsiteX7" fmla="*/ 27023 w 51284"/>
              <a:gd name="connsiteY7" fmla="*/ 52739 h 64818"/>
              <a:gd name="connsiteX8" fmla="*/ 33932 w 51284"/>
              <a:gd name="connsiteY8" fmla="*/ 51151 h 64818"/>
              <a:gd name="connsiteX9" fmla="*/ 36324 w 51284"/>
              <a:gd name="connsiteY9" fmla="*/ 46389 h 64818"/>
              <a:gd name="connsiteX10" fmla="*/ 34596 w 51284"/>
              <a:gd name="connsiteY10" fmla="*/ 42421 h 64818"/>
              <a:gd name="connsiteX11" fmla="*/ 29149 w 51284"/>
              <a:gd name="connsiteY11" fmla="*/ 39907 h 64818"/>
              <a:gd name="connsiteX12" fmla="*/ 20912 w 51284"/>
              <a:gd name="connsiteY12" fmla="*/ 37923 h 64818"/>
              <a:gd name="connsiteX13" fmla="*/ 7227 w 51284"/>
              <a:gd name="connsiteY13" fmla="*/ 31176 h 64818"/>
              <a:gd name="connsiteX14" fmla="*/ 2975 w 51284"/>
              <a:gd name="connsiteY14" fmla="*/ 19536 h 64818"/>
              <a:gd name="connsiteX15" fmla="*/ 5898 w 51284"/>
              <a:gd name="connsiteY15" fmla="*/ 9482 h 64818"/>
              <a:gd name="connsiteX16" fmla="*/ 14268 w 51284"/>
              <a:gd name="connsiteY16" fmla="*/ 2868 h 64818"/>
              <a:gd name="connsiteX17" fmla="*/ 27023 w 51284"/>
              <a:gd name="connsiteY17" fmla="*/ 619 h 64818"/>
              <a:gd name="connsiteX18" fmla="*/ 41107 w 51284"/>
              <a:gd name="connsiteY18" fmla="*/ 3132 h 64818"/>
              <a:gd name="connsiteX19" fmla="*/ 49742 w 51284"/>
              <a:gd name="connsiteY19" fmla="*/ 9482 h 64818"/>
              <a:gd name="connsiteX20" fmla="*/ 41372 w 51284"/>
              <a:gd name="connsiteY20" fmla="*/ 18610 h 64818"/>
              <a:gd name="connsiteX21" fmla="*/ 40176 w 51284"/>
              <a:gd name="connsiteY21" fmla="*/ 18610 h 64818"/>
              <a:gd name="connsiteX22" fmla="*/ 34198 w 51284"/>
              <a:gd name="connsiteY22" fmla="*/ 14377 h 64818"/>
              <a:gd name="connsiteX23" fmla="*/ 27023 w 51284"/>
              <a:gd name="connsiteY23" fmla="*/ 12921 h 64818"/>
              <a:gd name="connsiteX24" fmla="*/ 17723 w 51284"/>
              <a:gd name="connsiteY24" fmla="*/ 18742 h 64818"/>
              <a:gd name="connsiteX25" fmla="*/ 19450 w 51284"/>
              <a:gd name="connsiteY25" fmla="*/ 22710 h 64818"/>
              <a:gd name="connsiteX26" fmla="*/ 25562 w 51284"/>
              <a:gd name="connsiteY26" fmla="*/ 25224 h 64818"/>
              <a:gd name="connsiteX27" fmla="*/ 33268 w 51284"/>
              <a:gd name="connsiteY27" fmla="*/ 26811 h 64818"/>
              <a:gd name="connsiteX28" fmla="*/ 47218 w 51284"/>
              <a:gd name="connsiteY28" fmla="*/ 33425 h 64818"/>
              <a:gd name="connsiteX29" fmla="*/ 51603 w 51284"/>
              <a:gd name="connsiteY29" fmla="*/ 45463 h 64818"/>
              <a:gd name="connsiteX30" fmla="*/ 48680 w 51284"/>
              <a:gd name="connsiteY30" fmla="*/ 56046 h 64818"/>
              <a:gd name="connsiteX31" fmla="*/ 40176 w 51284"/>
              <a:gd name="connsiteY31" fmla="*/ 63057 h 64818"/>
              <a:gd name="connsiteX32" fmla="*/ 26890 w 51284"/>
              <a:gd name="connsiteY32" fmla="*/ 65438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1284" h="64818">
                <a:moveTo>
                  <a:pt x="26890" y="65438"/>
                </a:moveTo>
                <a:cubicBezTo>
                  <a:pt x="22639" y="65438"/>
                  <a:pt x="18686" y="64942"/>
                  <a:pt x="15066" y="63983"/>
                </a:cubicBezTo>
                <a:cubicBezTo>
                  <a:pt x="11512" y="62924"/>
                  <a:pt x="8456" y="61535"/>
                  <a:pt x="5898" y="59750"/>
                </a:cubicBezTo>
                <a:cubicBezTo>
                  <a:pt x="3407" y="57997"/>
                  <a:pt x="1547" y="56013"/>
                  <a:pt x="318" y="53797"/>
                </a:cubicBezTo>
                <a:lnTo>
                  <a:pt x="9087" y="44405"/>
                </a:lnTo>
                <a:lnTo>
                  <a:pt x="10283" y="44405"/>
                </a:lnTo>
                <a:cubicBezTo>
                  <a:pt x="12408" y="47150"/>
                  <a:pt x="14866" y="49233"/>
                  <a:pt x="17723" y="50622"/>
                </a:cubicBezTo>
                <a:cubicBezTo>
                  <a:pt x="20546" y="52044"/>
                  <a:pt x="23635" y="52739"/>
                  <a:pt x="27023" y="52739"/>
                </a:cubicBezTo>
                <a:cubicBezTo>
                  <a:pt x="30112" y="52739"/>
                  <a:pt x="32404" y="52209"/>
                  <a:pt x="33932" y="51151"/>
                </a:cubicBezTo>
                <a:cubicBezTo>
                  <a:pt x="35526" y="50027"/>
                  <a:pt x="36324" y="48439"/>
                  <a:pt x="36324" y="46389"/>
                </a:cubicBezTo>
                <a:cubicBezTo>
                  <a:pt x="36324" y="44802"/>
                  <a:pt x="35726" y="43479"/>
                  <a:pt x="34596" y="42421"/>
                </a:cubicBezTo>
                <a:cubicBezTo>
                  <a:pt x="33434" y="41362"/>
                  <a:pt x="31607" y="40536"/>
                  <a:pt x="29149" y="39907"/>
                </a:cubicBezTo>
                <a:lnTo>
                  <a:pt x="20912" y="37923"/>
                </a:lnTo>
                <a:cubicBezTo>
                  <a:pt x="14601" y="36435"/>
                  <a:pt x="10050" y="34186"/>
                  <a:pt x="7227" y="31176"/>
                </a:cubicBezTo>
                <a:cubicBezTo>
                  <a:pt x="4370" y="28101"/>
                  <a:pt x="2975" y="24232"/>
                  <a:pt x="2975" y="19536"/>
                </a:cubicBezTo>
                <a:cubicBezTo>
                  <a:pt x="2975" y="15666"/>
                  <a:pt x="3938" y="12326"/>
                  <a:pt x="5898" y="9482"/>
                </a:cubicBezTo>
                <a:cubicBezTo>
                  <a:pt x="7924" y="6572"/>
                  <a:pt x="10714" y="4389"/>
                  <a:pt x="14268" y="2868"/>
                </a:cubicBezTo>
                <a:cubicBezTo>
                  <a:pt x="17889" y="1380"/>
                  <a:pt x="22141" y="619"/>
                  <a:pt x="27023" y="619"/>
                </a:cubicBezTo>
                <a:cubicBezTo>
                  <a:pt x="32670" y="619"/>
                  <a:pt x="37386" y="1479"/>
                  <a:pt x="41107" y="3132"/>
                </a:cubicBezTo>
                <a:cubicBezTo>
                  <a:pt x="44827" y="4720"/>
                  <a:pt x="47683" y="6836"/>
                  <a:pt x="49742" y="9482"/>
                </a:cubicBezTo>
                <a:lnTo>
                  <a:pt x="41372" y="18610"/>
                </a:lnTo>
                <a:lnTo>
                  <a:pt x="40176" y="18610"/>
                </a:lnTo>
                <a:cubicBezTo>
                  <a:pt x="38383" y="16691"/>
                  <a:pt x="36390" y="15269"/>
                  <a:pt x="34198" y="14377"/>
                </a:cubicBezTo>
                <a:cubicBezTo>
                  <a:pt x="32072" y="13417"/>
                  <a:pt x="29680" y="12921"/>
                  <a:pt x="27023" y="12921"/>
                </a:cubicBezTo>
                <a:cubicBezTo>
                  <a:pt x="20812" y="12921"/>
                  <a:pt x="17723" y="14873"/>
                  <a:pt x="17723" y="18742"/>
                </a:cubicBezTo>
                <a:cubicBezTo>
                  <a:pt x="17723" y="20329"/>
                  <a:pt x="18288" y="21652"/>
                  <a:pt x="19450" y="22710"/>
                </a:cubicBezTo>
                <a:cubicBezTo>
                  <a:pt x="20579" y="23702"/>
                  <a:pt x="22639" y="24529"/>
                  <a:pt x="25562" y="25224"/>
                </a:cubicBezTo>
                <a:lnTo>
                  <a:pt x="33268" y="26811"/>
                </a:lnTo>
                <a:cubicBezTo>
                  <a:pt x="39645" y="28233"/>
                  <a:pt x="44295" y="30449"/>
                  <a:pt x="47218" y="33425"/>
                </a:cubicBezTo>
                <a:cubicBezTo>
                  <a:pt x="50141" y="36435"/>
                  <a:pt x="51603" y="40436"/>
                  <a:pt x="51603" y="45463"/>
                </a:cubicBezTo>
                <a:cubicBezTo>
                  <a:pt x="51603" y="49432"/>
                  <a:pt x="50606" y="52970"/>
                  <a:pt x="48680" y="56046"/>
                </a:cubicBezTo>
                <a:cubicBezTo>
                  <a:pt x="46720" y="59055"/>
                  <a:pt x="43897" y="61403"/>
                  <a:pt x="40176" y="63057"/>
                </a:cubicBezTo>
                <a:cubicBezTo>
                  <a:pt x="36456" y="64644"/>
                  <a:pt x="32006" y="65438"/>
                  <a:pt x="26890" y="65438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38" name="Freeform: Shape 17637">
            <a:extLst>
              <a:ext uri="{FF2B5EF4-FFF2-40B4-BE49-F238E27FC236}">
                <a16:creationId xmlns:a16="http://schemas.microsoft.com/office/drawing/2014/main" id="{73BB04C0-8D12-9F0E-FED4-2E056D4122DF}"/>
              </a:ext>
            </a:extLst>
          </p:cNvPr>
          <p:cNvSpPr/>
          <p:nvPr/>
        </p:nvSpPr>
        <p:spPr>
          <a:xfrm>
            <a:off x="2392839" y="4813139"/>
            <a:ext cx="57927" cy="64818"/>
          </a:xfrm>
          <a:custGeom>
            <a:avLst/>
            <a:gdLst>
              <a:gd name="connsiteX0" fmla="*/ 56791 w 57927"/>
              <a:gd name="connsiteY0" fmla="*/ 36600 h 64818"/>
              <a:gd name="connsiteX1" fmla="*/ 16401 w 57927"/>
              <a:gd name="connsiteY1" fmla="*/ 36600 h 64818"/>
              <a:gd name="connsiteX2" fmla="*/ 21051 w 57927"/>
              <a:gd name="connsiteY2" fmla="*/ 48373 h 64818"/>
              <a:gd name="connsiteX3" fmla="*/ 31946 w 57927"/>
              <a:gd name="connsiteY3" fmla="*/ 52077 h 64818"/>
              <a:gd name="connsiteX4" fmla="*/ 40715 w 57927"/>
              <a:gd name="connsiteY4" fmla="*/ 50093 h 64818"/>
              <a:gd name="connsiteX5" fmla="*/ 46162 w 57927"/>
              <a:gd name="connsiteY5" fmla="*/ 44008 h 64818"/>
              <a:gd name="connsiteX6" fmla="*/ 47358 w 57927"/>
              <a:gd name="connsiteY6" fmla="*/ 44008 h 64818"/>
              <a:gd name="connsiteX7" fmla="*/ 57721 w 57927"/>
              <a:gd name="connsiteY7" fmla="*/ 50754 h 64818"/>
              <a:gd name="connsiteX8" fmla="*/ 48421 w 57927"/>
              <a:gd name="connsiteY8" fmla="*/ 61337 h 64818"/>
              <a:gd name="connsiteX9" fmla="*/ 31946 w 57927"/>
              <a:gd name="connsiteY9" fmla="*/ 65438 h 64818"/>
              <a:gd name="connsiteX10" fmla="*/ 15072 w 57927"/>
              <a:gd name="connsiteY10" fmla="*/ 61734 h 64818"/>
              <a:gd name="connsiteX11" fmla="*/ 4178 w 57927"/>
              <a:gd name="connsiteY11" fmla="*/ 50754 h 64818"/>
              <a:gd name="connsiteX12" fmla="*/ 325 w 57927"/>
              <a:gd name="connsiteY12" fmla="*/ 33028 h 64818"/>
              <a:gd name="connsiteX13" fmla="*/ 4311 w 57927"/>
              <a:gd name="connsiteY13" fmla="*/ 15170 h 64818"/>
              <a:gd name="connsiteX14" fmla="*/ 15338 w 57927"/>
              <a:gd name="connsiteY14" fmla="*/ 4191 h 64818"/>
              <a:gd name="connsiteX15" fmla="*/ 30750 w 57927"/>
              <a:gd name="connsiteY15" fmla="*/ 619 h 64818"/>
              <a:gd name="connsiteX16" fmla="*/ 51211 w 57927"/>
              <a:gd name="connsiteY16" fmla="*/ 7630 h 64818"/>
              <a:gd name="connsiteX17" fmla="*/ 58252 w 57927"/>
              <a:gd name="connsiteY17" fmla="*/ 28266 h 64818"/>
              <a:gd name="connsiteX18" fmla="*/ 57987 w 57927"/>
              <a:gd name="connsiteY18" fmla="*/ 35806 h 64818"/>
              <a:gd name="connsiteX19" fmla="*/ 43239 w 57927"/>
              <a:gd name="connsiteY19" fmla="*/ 26414 h 64818"/>
              <a:gd name="connsiteX20" fmla="*/ 39785 w 57927"/>
              <a:gd name="connsiteY20" fmla="*/ 16096 h 64818"/>
              <a:gd name="connsiteX21" fmla="*/ 30750 w 57927"/>
              <a:gd name="connsiteY21" fmla="*/ 12789 h 64818"/>
              <a:gd name="connsiteX22" fmla="*/ 16800 w 57927"/>
              <a:gd name="connsiteY22" fmla="*/ 26414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927" h="64818">
                <a:moveTo>
                  <a:pt x="56791" y="36600"/>
                </a:moveTo>
                <a:lnTo>
                  <a:pt x="16401" y="36600"/>
                </a:lnTo>
                <a:cubicBezTo>
                  <a:pt x="16833" y="41991"/>
                  <a:pt x="18394" y="45926"/>
                  <a:pt x="21051" y="48373"/>
                </a:cubicBezTo>
                <a:cubicBezTo>
                  <a:pt x="23708" y="50854"/>
                  <a:pt x="27329" y="52077"/>
                  <a:pt x="31946" y="52077"/>
                </a:cubicBezTo>
                <a:cubicBezTo>
                  <a:pt x="35566" y="52077"/>
                  <a:pt x="38489" y="51416"/>
                  <a:pt x="40715" y="50093"/>
                </a:cubicBezTo>
                <a:cubicBezTo>
                  <a:pt x="42907" y="48770"/>
                  <a:pt x="44734" y="46753"/>
                  <a:pt x="46162" y="44008"/>
                </a:cubicBezTo>
                <a:lnTo>
                  <a:pt x="47358" y="44008"/>
                </a:lnTo>
                <a:lnTo>
                  <a:pt x="57721" y="50754"/>
                </a:lnTo>
                <a:cubicBezTo>
                  <a:pt x="55662" y="55087"/>
                  <a:pt x="52573" y="58625"/>
                  <a:pt x="48421" y="61337"/>
                </a:cubicBezTo>
                <a:cubicBezTo>
                  <a:pt x="44335" y="64082"/>
                  <a:pt x="38855" y="65438"/>
                  <a:pt x="31946" y="65438"/>
                </a:cubicBezTo>
                <a:cubicBezTo>
                  <a:pt x="25469" y="65438"/>
                  <a:pt x="19855" y="64214"/>
                  <a:pt x="15072" y="61734"/>
                </a:cubicBezTo>
                <a:cubicBezTo>
                  <a:pt x="10356" y="59287"/>
                  <a:pt x="6735" y="55616"/>
                  <a:pt x="4178" y="50754"/>
                </a:cubicBezTo>
                <a:cubicBezTo>
                  <a:pt x="1587" y="45926"/>
                  <a:pt x="325" y="40006"/>
                  <a:pt x="325" y="33028"/>
                </a:cubicBezTo>
                <a:cubicBezTo>
                  <a:pt x="325" y="25984"/>
                  <a:pt x="1653" y="20032"/>
                  <a:pt x="4311" y="15170"/>
                </a:cubicBezTo>
                <a:cubicBezTo>
                  <a:pt x="7034" y="10243"/>
                  <a:pt x="10721" y="6572"/>
                  <a:pt x="15338" y="4191"/>
                </a:cubicBezTo>
                <a:cubicBezTo>
                  <a:pt x="19922" y="1810"/>
                  <a:pt x="25070" y="619"/>
                  <a:pt x="30750" y="619"/>
                </a:cubicBezTo>
                <a:cubicBezTo>
                  <a:pt x="39685" y="619"/>
                  <a:pt x="46494" y="2967"/>
                  <a:pt x="51211" y="7630"/>
                </a:cubicBezTo>
                <a:cubicBezTo>
                  <a:pt x="55894" y="12326"/>
                  <a:pt x="58252" y="19205"/>
                  <a:pt x="58252" y="28266"/>
                </a:cubicBezTo>
                <a:cubicBezTo>
                  <a:pt x="58252" y="31540"/>
                  <a:pt x="58153" y="34054"/>
                  <a:pt x="57987" y="35806"/>
                </a:cubicBezTo>
                <a:close/>
                <a:moveTo>
                  <a:pt x="43239" y="26414"/>
                </a:moveTo>
                <a:cubicBezTo>
                  <a:pt x="43040" y="21652"/>
                  <a:pt x="41911" y="18213"/>
                  <a:pt x="39785" y="16096"/>
                </a:cubicBezTo>
                <a:cubicBezTo>
                  <a:pt x="37725" y="13914"/>
                  <a:pt x="34736" y="12789"/>
                  <a:pt x="30750" y="12789"/>
                </a:cubicBezTo>
                <a:cubicBezTo>
                  <a:pt x="22845" y="12789"/>
                  <a:pt x="18195" y="17353"/>
                  <a:pt x="16800" y="26414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39" name="Freeform: Shape 17638">
            <a:extLst>
              <a:ext uri="{FF2B5EF4-FFF2-40B4-BE49-F238E27FC236}">
                <a16:creationId xmlns:a16="http://schemas.microsoft.com/office/drawing/2014/main" id="{835095AC-42E2-DCB2-8B83-6AB8BD96EF1D}"/>
              </a:ext>
            </a:extLst>
          </p:cNvPr>
          <p:cNvSpPr/>
          <p:nvPr/>
        </p:nvSpPr>
        <p:spPr>
          <a:xfrm>
            <a:off x="2457322" y="4799514"/>
            <a:ext cx="45571" cy="78443"/>
          </a:xfrm>
          <a:custGeom>
            <a:avLst/>
            <a:gdLst>
              <a:gd name="connsiteX0" fmla="*/ 41786 w 45571"/>
              <a:gd name="connsiteY0" fmla="*/ 62925 h 78443"/>
              <a:gd name="connsiteX1" fmla="*/ 45904 w 45571"/>
              <a:gd name="connsiteY1" fmla="*/ 74565 h 78443"/>
              <a:gd name="connsiteX2" fmla="*/ 39394 w 45571"/>
              <a:gd name="connsiteY2" fmla="*/ 77872 h 78443"/>
              <a:gd name="connsiteX3" fmla="*/ 30625 w 45571"/>
              <a:gd name="connsiteY3" fmla="*/ 79063 h 78443"/>
              <a:gd name="connsiteX4" fmla="*/ 15213 w 45571"/>
              <a:gd name="connsiteY4" fmla="*/ 73507 h 78443"/>
              <a:gd name="connsiteX5" fmla="*/ 9899 w 45571"/>
              <a:gd name="connsiteY5" fmla="*/ 57501 h 78443"/>
              <a:gd name="connsiteX6" fmla="*/ 9899 w 45571"/>
              <a:gd name="connsiteY6" fmla="*/ 27737 h 78443"/>
              <a:gd name="connsiteX7" fmla="*/ 333 w 45571"/>
              <a:gd name="connsiteY7" fmla="*/ 27737 h 78443"/>
              <a:gd name="connsiteX8" fmla="*/ 333 w 45571"/>
              <a:gd name="connsiteY8" fmla="*/ 15303 h 78443"/>
              <a:gd name="connsiteX9" fmla="*/ 9899 w 45571"/>
              <a:gd name="connsiteY9" fmla="*/ 15303 h 78443"/>
              <a:gd name="connsiteX10" fmla="*/ 9899 w 45571"/>
              <a:gd name="connsiteY10" fmla="*/ 3133 h 78443"/>
              <a:gd name="connsiteX11" fmla="*/ 25709 w 45571"/>
              <a:gd name="connsiteY11" fmla="*/ 619 h 78443"/>
              <a:gd name="connsiteX12" fmla="*/ 25709 w 45571"/>
              <a:gd name="connsiteY12" fmla="*/ 15303 h 78443"/>
              <a:gd name="connsiteX13" fmla="*/ 43513 w 45571"/>
              <a:gd name="connsiteY13" fmla="*/ 15303 h 78443"/>
              <a:gd name="connsiteX14" fmla="*/ 43513 w 45571"/>
              <a:gd name="connsiteY14" fmla="*/ 27737 h 78443"/>
              <a:gd name="connsiteX15" fmla="*/ 25709 w 45571"/>
              <a:gd name="connsiteY15" fmla="*/ 27737 h 78443"/>
              <a:gd name="connsiteX16" fmla="*/ 25709 w 45571"/>
              <a:gd name="connsiteY16" fmla="*/ 56310 h 78443"/>
              <a:gd name="connsiteX17" fmla="*/ 27570 w 45571"/>
              <a:gd name="connsiteY17" fmla="*/ 63189 h 78443"/>
              <a:gd name="connsiteX18" fmla="*/ 33283 w 45571"/>
              <a:gd name="connsiteY18" fmla="*/ 65306 h 78443"/>
              <a:gd name="connsiteX19" fmla="*/ 40590 w 45571"/>
              <a:gd name="connsiteY19" fmla="*/ 62925 h 7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571" h="78443">
                <a:moveTo>
                  <a:pt x="41786" y="62925"/>
                </a:moveTo>
                <a:lnTo>
                  <a:pt x="45904" y="74565"/>
                </a:lnTo>
                <a:cubicBezTo>
                  <a:pt x="44111" y="75987"/>
                  <a:pt x="41952" y="77079"/>
                  <a:pt x="39394" y="77872"/>
                </a:cubicBezTo>
                <a:cubicBezTo>
                  <a:pt x="36803" y="78666"/>
                  <a:pt x="33880" y="79063"/>
                  <a:pt x="30625" y="79063"/>
                </a:cubicBezTo>
                <a:cubicBezTo>
                  <a:pt x="23883" y="79063"/>
                  <a:pt x="18734" y="77211"/>
                  <a:pt x="15213" y="73507"/>
                </a:cubicBezTo>
                <a:cubicBezTo>
                  <a:pt x="11659" y="69803"/>
                  <a:pt x="9899" y="64479"/>
                  <a:pt x="9899" y="57501"/>
                </a:cubicBezTo>
                <a:lnTo>
                  <a:pt x="9899" y="27737"/>
                </a:lnTo>
                <a:lnTo>
                  <a:pt x="333" y="27737"/>
                </a:lnTo>
                <a:lnTo>
                  <a:pt x="333" y="15303"/>
                </a:lnTo>
                <a:lnTo>
                  <a:pt x="9899" y="15303"/>
                </a:lnTo>
                <a:lnTo>
                  <a:pt x="9899" y="3133"/>
                </a:lnTo>
                <a:lnTo>
                  <a:pt x="25709" y="619"/>
                </a:lnTo>
                <a:lnTo>
                  <a:pt x="25709" y="15303"/>
                </a:lnTo>
                <a:lnTo>
                  <a:pt x="43513" y="15303"/>
                </a:lnTo>
                <a:lnTo>
                  <a:pt x="43513" y="27737"/>
                </a:lnTo>
                <a:lnTo>
                  <a:pt x="25709" y="27737"/>
                </a:lnTo>
                <a:lnTo>
                  <a:pt x="25709" y="56310"/>
                </a:lnTo>
                <a:cubicBezTo>
                  <a:pt x="25709" y="59419"/>
                  <a:pt x="26307" y="61701"/>
                  <a:pt x="27570" y="63189"/>
                </a:cubicBezTo>
                <a:cubicBezTo>
                  <a:pt x="28898" y="64611"/>
                  <a:pt x="30791" y="65306"/>
                  <a:pt x="33283" y="65306"/>
                </a:cubicBezTo>
                <a:cubicBezTo>
                  <a:pt x="36006" y="65306"/>
                  <a:pt x="38464" y="64512"/>
                  <a:pt x="40590" y="62925"/>
                </a:cubicBez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41" name="Freeform: Shape 17640">
            <a:extLst>
              <a:ext uri="{FF2B5EF4-FFF2-40B4-BE49-F238E27FC236}">
                <a16:creationId xmlns:a16="http://schemas.microsoft.com/office/drawing/2014/main" id="{F249D143-9190-A312-3AF1-ADEA48FDE964}"/>
              </a:ext>
            </a:extLst>
          </p:cNvPr>
          <p:cNvSpPr/>
          <p:nvPr/>
        </p:nvSpPr>
        <p:spPr>
          <a:xfrm>
            <a:off x="2426475" y="4274597"/>
            <a:ext cx="160097" cy="193391"/>
          </a:xfrm>
          <a:custGeom>
            <a:avLst/>
            <a:gdLst>
              <a:gd name="connsiteX0" fmla="*/ 15178 w 160097"/>
              <a:gd name="connsiteY0" fmla="*/ 193392 h 193391"/>
              <a:gd name="connsiteX1" fmla="*/ 160097 w 160097"/>
              <a:gd name="connsiteY1" fmla="*/ 69482 h 193391"/>
              <a:gd name="connsiteX2" fmla="*/ 60951 w 160097"/>
              <a:gd name="connsiteY2" fmla="*/ 79963 h 193391"/>
              <a:gd name="connsiteX3" fmla="*/ 0 w 160097"/>
              <a:gd name="connsiteY3" fmla="*/ 0 h 19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97" h="193391">
                <a:moveTo>
                  <a:pt x="15178" y="193392"/>
                </a:moveTo>
                <a:lnTo>
                  <a:pt x="160097" y="69482"/>
                </a:lnTo>
                <a:lnTo>
                  <a:pt x="60951" y="7996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42" name="Freeform: Shape 17641">
            <a:extLst>
              <a:ext uri="{FF2B5EF4-FFF2-40B4-BE49-F238E27FC236}">
                <a16:creationId xmlns:a16="http://schemas.microsoft.com/office/drawing/2014/main" id="{F8DFD409-1A36-FADF-8902-DFF5F3D28E9B}"/>
              </a:ext>
            </a:extLst>
          </p:cNvPr>
          <p:cNvSpPr/>
          <p:nvPr/>
        </p:nvSpPr>
        <p:spPr>
          <a:xfrm>
            <a:off x="2408763" y="4314430"/>
            <a:ext cx="160264" cy="192833"/>
          </a:xfrm>
          <a:custGeom>
            <a:avLst/>
            <a:gdLst>
              <a:gd name="connsiteX0" fmla="*/ 137 w 160264"/>
              <a:gd name="connsiteY0" fmla="*/ 1075 h 192833"/>
              <a:gd name="connsiteX1" fmla="*/ 1131 w 160264"/>
              <a:gd name="connsiteY1" fmla="*/ 118 h 192833"/>
              <a:gd name="connsiteX2" fmla="*/ 3164 w 160264"/>
              <a:gd name="connsiteY2" fmla="*/ 643 h 192833"/>
              <a:gd name="connsiteX3" fmla="*/ 62286 w 160264"/>
              <a:gd name="connsiteY3" fmla="*/ 78125 h 192833"/>
              <a:gd name="connsiteX4" fmla="*/ 158278 w 160264"/>
              <a:gd name="connsiteY4" fmla="*/ 68076 h 192833"/>
              <a:gd name="connsiteX5" fmla="*/ 160106 w 160264"/>
              <a:gd name="connsiteY5" fmla="*/ 69100 h 192833"/>
              <a:gd name="connsiteX6" fmla="*/ 159638 w 160264"/>
              <a:gd name="connsiteY6" fmla="*/ 71115 h 192833"/>
              <a:gd name="connsiteX7" fmla="*/ 17746 w 160264"/>
              <a:gd name="connsiteY7" fmla="*/ 192418 h 192833"/>
              <a:gd name="connsiteX8" fmla="*/ 15952 w 160264"/>
              <a:gd name="connsiteY8" fmla="*/ 192722 h 192833"/>
              <a:gd name="connsiteX9" fmla="*/ 14889 w 160264"/>
              <a:gd name="connsiteY9" fmla="*/ 191266 h 192833"/>
              <a:gd name="connsiteX10" fmla="*/ 9 w 160264"/>
              <a:gd name="connsiteY10" fmla="*/ 1871 h 192833"/>
              <a:gd name="connsiteX11" fmla="*/ 137 w 160264"/>
              <a:gd name="connsiteY11" fmla="*/ 1075 h 192833"/>
              <a:gd name="connsiteX12" fmla="*/ 153125 w 160264"/>
              <a:gd name="connsiteY12" fmla="*/ 72105 h 192833"/>
              <a:gd name="connsiteX13" fmla="*/ 61691 w 160264"/>
              <a:gd name="connsiteY13" fmla="*/ 81698 h 192833"/>
              <a:gd name="connsiteX14" fmla="*/ 60126 w 160264"/>
              <a:gd name="connsiteY14" fmla="*/ 81037 h 192833"/>
              <a:gd name="connsiteX15" fmla="*/ 3955 w 160264"/>
              <a:gd name="connsiteY15" fmla="*/ 7492 h 192833"/>
              <a:gd name="connsiteX16" fmla="*/ 18078 w 160264"/>
              <a:gd name="connsiteY16" fmla="*/ 187558 h 19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0264" h="192833">
                <a:moveTo>
                  <a:pt x="137" y="1075"/>
                </a:moveTo>
                <a:cubicBezTo>
                  <a:pt x="341" y="643"/>
                  <a:pt x="672" y="279"/>
                  <a:pt x="1131" y="118"/>
                </a:cubicBezTo>
                <a:cubicBezTo>
                  <a:pt x="1863" y="-153"/>
                  <a:pt x="2662" y="50"/>
                  <a:pt x="3164" y="643"/>
                </a:cubicBezTo>
                <a:lnTo>
                  <a:pt x="62286" y="78125"/>
                </a:lnTo>
                <a:lnTo>
                  <a:pt x="158278" y="68076"/>
                </a:lnTo>
                <a:cubicBezTo>
                  <a:pt x="159077" y="67974"/>
                  <a:pt x="159774" y="68406"/>
                  <a:pt x="160106" y="69100"/>
                </a:cubicBezTo>
                <a:cubicBezTo>
                  <a:pt x="160438" y="69828"/>
                  <a:pt x="160234" y="70624"/>
                  <a:pt x="159638" y="71115"/>
                </a:cubicBezTo>
                <a:lnTo>
                  <a:pt x="17746" y="192418"/>
                </a:lnTo>
                <a:cubicBezTo>
                  <a:pt x="17245" y="192815"/>
                  <a:pt x="16548" y="192951"/>
                  <a:pt x="15952" y="192722"/>
                </a:cubicBezTo>
                <a:cubicBezTo>
                  <a:pt x="15383" y="192452"/>
                  <a:pt x="14923" y="191893"/>
                  <a:pt x="14889" y="191266"/>
                </a:cubicBezTo>
                <a:lnTo>
                  <a:pt x="9" y="1871"/>
                </a:lnTo>
                <a:cubicBezTo>
                  <a:pt x="-25" y="1600"/>
                  <a:pt x="43" y="1337"/>
                  <a:pt x="137" y="1075"/>
                </a:cubicBezTo>
                <a:close/>
                <a:moveTo>
                  <a:pt x="153125" y="72105"/>
                </a:moveTo>
                <a:lnTo>
                  <a:pt x="61691" y="81698"/>
                </a:lnTo>
                <a:cubicBezTo>
                  <a:pt x="61087" y="81765"/>
                  <a:pt x="60492" y="81537"/>
                  <a:pt x="60126" y="81037"/>
                </a:cubicBezTo>
                <a:lnTo>
                  <a:pt x="3955" y="7492"/>
                </a:lnTo>
                <a:lnTo>
                  <a:pt x="18078" y="187558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43" name="Freeform: Shape 17642">
            <a:extLst>
              <a:ext uri="{FF2B5EF4-FFF2-40B4-BE49-F238E27FC236}">
                <a16:creationId xmlns:a16="http://schemas.microsoft.com/office/drawing/2014/main" id="{947593DE-E43C-FCCF-909C-2E7A357AA6A0}"/>
              </a:ext>
            </a:extLst>
          </p:cNvPr>
          <p:cNvSpPr/>
          <p:nvPr/>
        </p:nvSpPr>
        <p:spPr>
          <a:xfrm>
            <a:off x="2787997" y="2014980"/>
            <a:ext cx="41319" cy="59262"/>
          </a:xfrm>
          <a:custGeom>
            <a:avLst/>
            <a:gdLst>
              <a:gd name="connsiteX0" fmla="*/ 371 w 41319"/>
              <a:gd name="connsiteY0" fmla="*/ 59551 h 59262"/>
              <a:gd name="connsiteX1" fmla="*/ 371 w 41319"/>
              <a:gd name="connsiteY1" fmla="*/ 288 h 59262"/>
              <a:gd name="connsiteX2" fmla="*/ 41160 w 41319"/>
              <a:gd name="connsiteY2" fmla="*/ 288 h 59262"/>
              <a:gd name="connsiteX3" fmla="*/ 41160 w 41319"/>
              <a:gd name="connsiteY3" fmla="*/ 10474 h 59262"/>
              <a:gd name="connsiteX4" fmla="*/ 12462 w 41319"/>
              <a:gd name="connsiteY4" fmla="*/ 10474 h 59262"/>
              <a:gd name="connsiteX5" fmla="*/ 12462 w 41319"/>
              <a:gd name="connsiteY5" fmla="*/ 24760 h 59262"/>
              <a:gd name="connsiteX6" fmla="*/ 37440 w 41319"/>
              <a:gd name="connsiteY6" fmla="*/ 24760 h 59262"/>
              <a:gd name="connsiteX7" fmla="*/ 37440 w 41319"/>
              <a:gd name="connsiteY7" fmla="*/ 34682 h 59262"/>
              <a:gd name="connsiteX8" fmla="*/ 12329 w 41319"/>
              <a:gd name="connsiteY8" fmla="*/ 34682 h 59262"/>
              <a:gd name="connsiteX9" fmla="*/ 12329 w 41319"/>
              <a:gd name="connsiteY9" fmla="*/ 49365 h 59262"/>
              <a:gd name="connsiteX10" fmla="*/ 41691 w 41319"/>
              <a:gd name="connsiteY10" fmla="*/ 49365 h 59262"/>
              <a:gd name="connsiteX11" fmla="*/ 41691 w 41319"/>
              <a:gd name="connsiteY11" fmla="*/ 59551 h 5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19" h="59262">
                <a:moveTo>
                  <a:pt x="371" y="59551"/>
                </a:moveTo>
                <a:lnTo>
                  <a:pt x="371" y="288"/>
                </a:lnTo>
                <a:lnTo>
                  <a:pt x="41160" y="288"/>
                </a:lnTo>
                <a:lnTo>
                  <a:pt x="41160" y="10474"/>
                </a:lnTo>
                <a:lnTo>
                  <a:pt x="12462" y="10474"/>
                </a:lnTo>
                <a:lnTo>
                  <a:pt x="12462" y="24760"/>
                </a:lnTo>
                <a:lnTo>
                  <a:pt x="37440" y="24760"/>
                </a:lnTo>
                <a:lnTo>
                  <a:pt x="37440" y="34682"/>
                </a:lnTo>
                <a:lnTo>
                  <a:pt x="12329" y="34682"/>
                </a:lnTo>
                <a:lnTo>
                  <a:pt x="12329" y="49365"/>
                </a:lnTo>
                <a:lnTo>
                  <a:pt x="41691" y="49365"/>
                </a:lnTo>
                <a:lnTo>
                  <a:pt x="41691" y="59551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44" name="Freeform: Shape 17643">
            <a:extLst>
              <a:ext uri="{FF2B5EF4-FFF2-40B4-BE49-F238E27FC236}">
                <a16:creationId xmlns:a16="http://schemas.microsoft.com/office/drawing/2014/main" id="{35447D92-0E25-C6B3-2766-8E92558EE3BE}"/>
              </a:ext>
            </a:extLst>
          </p:cNvPr>
          <p:cNvSpPr/>
          <p:nvPr/>
        </p:nvSpPr>
        <p:spPr>
          <a:xfrm>
            <a:off x="2838685" y="2031515"/>
            <a:ext cx="38928" cy="42727"/>
          </a:xfrm>
          <a:custGeom>
            <a:avLst/>
            <a:gdLst>
              <a:gd name="connsiteX0" fmla="*/ 377 w 38928"/>
              <a:gd name="connsiteY0" fmla="*/ 43016 h 42727"/>
              <a:gd name="connsiteX1" fmla="*/ 377 w 38928"/>
              <a:gd name="connsiteY1" fmla="*/ 685 h 42727"/>
              <a:gd name="connsiteX2" fmla="*/ 12202 w 38928"/>
              <a:gd name="connsiteY2" fmla="*/ 685 h 42727"/>
              <a:gd name="connsiteX3" fmla="*/ 12202 w 38928"/>
              <a:gd name="connsiteY3" fmla="*/ 6638 h 42727"/>
              <a:gd name="connsiteX4" fmla="*/ 14726 w 38928"/>
              <a:gd name="connsiteY4" fmla="*/ 3595 h 42727"/>
              <a:gd name="connsiteX5" fmla="*/ 18712 w 38928"/>
              <a:gd name="connsiteY5" fmla="*/ 1214 h 42727"/>
              <a:gd name="connsiteX6" fmla="*/ 24425 w 38928"/>
              <a:gd name="connsiteY6" fmla="*/ 288 h 42727"/>
              <a:gd name="connsiteX7" fmla="*/ 31733 w 38928"/>
              <a:gd name="connsiteY7" fmla="*/ 1875 h 42727"/>
              <a:gd name="connsiteX8" fmla="*/ 37180 w 38928"/>
              <a:gd name="connsiteY8" fmla="*/ 6638 h 42727"/>
              <a:gd name="connsiteX9" fmla="*/ 39306 w 38928"/>
              <a:gd name="connsiteY9" fmla="*/ 15104 h 42727"/>
              <a:gd name="connsiteX10" fmla="*/ 39306 w 38928"/>
              <a:gd name="connsiteY10" fmla="*/ 43016 h 42727"/>
              <a:gd name="connsiteX11" fmla="*/ 27348 w 38928"/>
              <a:gd name="connsiteY11" fmla="*/ 43016 h 42727"/>
              <a:gd name="connsiteX12" fmla="*/ 27348 w 38928"/>
              <a:gd name="connsiteY12" fmla="*/ 16559 h 42727"/>
              <a:gd name="connsiteX13" fmla="*/ 25222 w 38928"/>
              <a:gd name="connsiteY13" fmla="*/ 11400 h 42727"/>
              <a:gd name="connsiteX14" fmla="*/ 20306 w 38928"/>
              <a:gd name="connsiteY14" fmla="*/ 9680 h 42727"/>
              <a:gd name="connsiteX15" fmla="*/ 16454 w 38928"/>
              <a:gd name="connsiteY15" fmla="*/ 10474 h 42727"/>
              <a:gd name="connsiteX16" fmla="*/ 13398 w 38928"/>
              <a:gd name="connsiteY16" fmla="*/ 12590 h 42727"/>
              <a:gd name="connsiteX17" fmla="*/ 12335 w 38928"/>
              <a:gd name="connsiteY17" fmla="*/ 15898 h 42727"/>
              <a:gd name="connsiteX18" fmla="*/ 12335 w 38928"/>
              <a:gd name="connsiteY18" fmla="*/ 43016 h 4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28" h="42727">
                <a:moveTo>
                  <a:pt x="377" y="43016"/>
                </a:moveTo>
                <a:lnTo>
                  <a:pt x="377" y="685"/>
                </a:lnTo>
                <a:lnTo>
                  <a:pt x="12202" y="685"/>
                </a:lnTo>
                <a:lnTo>
                  <a:pt x="12202" y="6638"/>
                </a:lnTo>
                <a:cubicBezTo>
                  <a:pt x="12800" y="5579"/>
                  <a:pt x="13663" y="4587"/>
                  <a:pt x="14726" y="3595"/>
                </a:cubicBezTo>
                <a:cubicBezTo>
                  <a:pt x="15789" y="2636"/>
                  <a:pt x="17118" y="1842"/>
                  <a:pt x="18712" y="1214"/>
                </a:cubicBezTo>
                <a:cubicBezTo>
                  <a:pt x="20306" y="619"/>
                  <a:pt x="22200" y="288"/>
                  <a:pt x="24425" y="288"/>
                </a:cubicBezTo>
                <a:cubicBezTo>
                  <a:pt x="27082" y="288"/>
                  <a:pt x="29507" y="817"/>
                  <a:pt x="31733" y="1875"/>
                </a:cubicBezTo>
                <a:cubicBezTo>
                  <a:pt x="34025" y="2868"/>
                  <a:pt x="35851" y="4455"/>
                  <a:pt x="37180" y="6638"/>
                </a:cubicBezTo>
                <a:cubicBezTo>
                  <a:pt x="38575" y="8754"/>
                  <a:pt x="39306" y="11598"/>
                  <a:pt x="39306" y="15104"/>
                </a:cubicBezTo>
                <a:lnTo>
                  <a:pt x="39306" y="43016"/>
                </a:lnTo>
                <a:lnTo>
                  <a:pt x="27348" y="43016"/>
                </a:lnTo>
                <a:lnTo>
                  <a:pt x="27348" y="16559"/>
                </a:lnTo>
                <a:cubicBezTo>
                  <a:pt x="27348" y="14277"/>
                  <a:pt x="26617" y="12557"/>
                  <a:pt x="25222" y="11400"/>
                </a:cubicBezTo>
                <a:cubicBezTo>
                  <a:pt x="23894" y="10275"/>
                  <a:pt x="22233" y="9680"/>
                  <a:pt x="20306" y="9680"/>
                </a:cubicBezTo>
                <a:cubicBezTo>
                  <a:pt x="18978" y="9680"/>
                  <a:pt x="17683" y="9945"/>
                  <a:pt x="16454" y="10474"/>
                </a:cubicBezTo>
                <a:cubicBezTo>
                  <a:pt x="15191" y="10937"/>
                  <a:pt x="14195" y="11631"/>
                  <a:pt x="13398" y="12590"/>
                </a:cubicBezTo>
                <a:cubicBezTo>
                  <a:pt x="12667" y="13483"/>
                  <a:pt x="12335" y="14575"/>
                  <a:pt x="12335" y="15898"/>
                </a:cubicBezTo>
                <a:lnTo>
                  <a:pt x="12335" y="43016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45" name="Freeform: Shape 17644">
            <a:extLst>
              <a:ext uri="{FF2B5EF4-FFF2-40B4-BE49-F238E27FC236}">
                <a16:creationId xmlns:a16="http://schemas.microsoft.com/office/drawing/2014/main" id="{49BDFEEA-22EE-9B44-7BB3-29F4970E39DA}"/>
              </a:ext>
            </a:extLst>
          </p:cNvPr>
          <p:cNvSpPr/>
          <p:nvPr/>
        </p:nvSpPr>
        <p:spPr>
          <a:xfrm>
            <a:off x="2883315" y="2031912"/>
            <a:ext cx="40655" cy="42330"/>
          </a:xfrm>
          <a:custGeom>
            <a:avLst/>
            <a:gdLst>
              <a:gd name="connsiteX0" fmla="*/ 41039 w 40655"/>
              <a:gd name="connsiteY0" fmla="*/ 288 h 42330"/>
              <a:gd name="connsiteX1" fmla="*/ 25095 w 40655"/>
              <a:gd name="connsiteY1" fmla="*/ 42619 h 42330"/>
              <a:gd name="connsiteX2" fmla="*/ 16326 w 40655"/>
              <a:gd name="connsiteY2" fmla="*/ 42619 h 42330"/>
              <a:gd name="connsiteX3" fmla="*/ 383 w 40655"/>
              <a:gd name="connsiteY3" fmla="*/ 288 h 42330"/>
              <a:gd name="connsiteX4" fmla="*/ 11278 w 40655"/>
              <a:gd name="connsiteY4" fmla="*/ 288 h 42330"/>
              <a:gd name="connsiteX5" fmla="*/ 20578 w 40655"/>
              <a:gd name="connsiteY5" fmla="*/ 27274 h 42330"/>
              <a:gd name="connsiteX6" fmla="*/ 20844 w 40655"/>
              <a:gd name="connsiteY6" fmla="*/ 27274 h 42330"/>
              <a:gd name="connsiteX7" fmla="*/ 30011 w 40655"/>
              <a:gd name="connsiteY7" fmla="*/ 288 h 42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55" h="42330">
                <a:moveTo>
                  <a:pt x="41039" y="288"/>
                </a:moveTo>
                <a:lnTo>
                  <a:pt x="25095" y="42619"/>
                </a:lnTo>
                <a:lnTo>
                  <a:pt x="16326" y="42619"/>
                </a:lnTo>
                <a:lnTo>
                  <a:pt x="383" y="288"/>
                </a:lnTo>
                <a:lnTo>
                  <a:pt x="11278" y="288"/>
                </a:lnTo>
                <a:lnTo>
                  <a:pt x="20578" y="27274"/>
                </a:lnTo>
                <a:lnTo>
                  <a:pt x="20844" y="27274"/>
                </a:lnTo>
                <a:lnTo>
                  <a:pt x="30011" y="288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46" name="Freeform: Shape 17645">
            <a:extLst>
              <a:ext uri="{FF2B5EF4-FFF2-40B4-BE49-F238E27FC236}">
                <a16:creationId xmlns:a16="http://schemas.microsoft.com/office/drawing/2014/main" id="{D4C5F328-9544-CC5E-C6BA-9D8673052E53}"/>
              </a:ext>
            </a:extLst>
          </p:cNvPr>
          <p:cNvSpPr/>
          <p:nvPr/>
        </p:nvSpPr>
        <p:spPr>
          <a:xfrm>
            <a:off x="2930710" y="2015112"/>
            <a:ext cx="11691" cy="59130"/>
          </a:xfrm>
          <a:custGeom>
            <a:avLst/>
            <a:gdLst>
              <a:gd name="connsiteX0" fmla="*/ 11947 w 11691"/>
              <a:gd name="connsiteY0" fmla="*/ 17088 h 59130"/>
              <a:gd name="connsiteX1" fmla="*/ 11947 w 11691"/>
              <a:gd name="connsiteY1" fmla="*/ 59419 h 59130"/>
              <a:gd name="connsiteX2" fmla="*/ 388 w 11691"/>
              <a:gd name="connsiteY2" fmla="*/ 59419 h 59130"/>
              <a:gd name="connsiteX3" fmla="*/ 388 w 11691"/>
              <a:gd name="connsiteY3" fmla="*/ 17088 h 59130"/>
              <a:gd name="connsiteX4" fmla="*/ 12080 w 11691"/>
              <a:gd name="connsiteY4" fmla="*/ 288 h 59130"/>
              <a:gd name="connsiteX5" fmla="*/ 12080 w 11691"/>
              <a:gd name="connsiteY5" fmla="*/ 11003 h 59130"/>
              <a:gd name="connsiteX6" fmla="*/ 388 w 11691"/>
              <a:gd name="connsiteY6" fmla="*/ 11003 h 59130"/>
              <a:gd name="connsiteX7" fmla="*/ 388 w 11691"/>
              <a:gd name="connsiteY7" fmla="*/ 288 h 5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91" h="59130">
                <a:moveTo>
                  <a:pt x="11947" y="17088"/>
                </a:moveTo>
                <a:lnTo>
                  <a:pt x="11947" y="59419"/>
                </a:lnTo>
                <a:lnTo>
                  <a:pt x="388" y="59419"/>
                </a:lnTo>
                <a:lnTo>
                  <a:pt x="388" y="17088"/>
                </a:lnTo>
                <a:close/>
                <a:moveTo>
                  <a:pt x="12080" y="288"/>
                </a:moveTo>
                <a:lnTo>
                  <a:pt x="12080" y="11003"/>
                </a:lnTo>
                <a:lnTo>
                  <a:pt x="388" y="11003"/>
                </a:lnTo>
                <a:lnTo>
                  <a:pt x="388" y="288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47" name="Freeform: Shape 17646">
            <a:extLst>
              <a:ext uri="{FF2B5EF4-FFF2-40B4-BE49-F238E27FC236}">
                <a16:creationId xmlns:a16="http://schemas.microsoft.com/office/drawing/2014/main" id="{81226C7B-C707-577A-3F04-398AF313CB70}"/>
              </a:ext>
            </a:extLst>
          </p:cNvPr>
          <p:cNvSpPr/>
          <p:nvPr/>
        </p:nvSpPr>
        <p:spPr>
          <a:xfrm>
            <a:off x="2953146" y="2031118"/>
            <a:ext cx="26837" cy="43124"/>
          </a:xfrm>
          <a:custGeom>
            <a:avLst/>
            <a:gdLst>
              <a:gd name="connsiteX0" fmla="*/ 391 w 26837"/>
              <a:gd name="connsiteY0" fmla="*/ 43412 h 43124"/>
              <a:gd name="connsiteX1" fmla="*/ 391 w 26837"/>
              <a:gd name="connsiteY1" fmla="*/ 1082 h 43124"/>
              <a:gd name="connsiteX2" fmla="*/ 11950 w 26837"/>
              <a:gd name="connsiteY2" fmla="*/ 1082 h 43124"/>
              <a:gd name="connsiteX3" fmla="*/ 11950 w 26837"/>
              <a:gd name="connsiteY3" fmla="*/ 11135 h 43124"/>
              <a:gd name="connsiteX4" fmla="*/ 14740 w 26837"/>
              <a:gd name="connsiteY4" fmla="*/ 5447 h 43124"/>
              <a:gd name="connsiteX5" fmla="*/ 19390 w 26837"/>
              <a:gd name="connsiteY5" fmla="*/ 1743 h 43124"/>
              <a:gd name="connsiteX6" fmla="*/ 25369 w 26837"/>
              <a:gd name="connsiteY6" fmla="*/ 288 h 43124"/>
              <a:gd name="connsiteX7" fmla="*/ 26432 w 26837"/>
              <a:gd name="connsiteY7" fmla="*/ 420 h 43124"/>
              <a:gd name="connsiteX8" fmla="*/ 27229 w 26837"/>
              <a:gd name="connsiteY8" fmla="*/ 553 h 43124"/>
              <a:gd name="connsiteX9" fmla="*/ 27229 w 26837"/>
              <a:gd name="connsiteY9" fmla="*/ 11929 h 43124"/>
              <a:gd name="connsiteX10" fmla="*/ 26299 w 26837"/>
              <a:gd name="connsiteY10" fmla="*/ 11664 h 43124"/>
              <a:gd name="connsiteX11" fmla="*/ 25369 w 26837"/>
              <a:gd name="connsiteY11" fmla="*/ 11664 h 43124"/>
              <a:gd name="connsiteX12" fmla="*/ 19390 w 26837"/>
              <a:gd name="connsiteY12" fmla="*/ 11797 h 43124"/>
              <a:gd name="connsiteX13" fmla="*/ 15271 w 26837"/>
              <a:gd name="connsiteY13" fmla="*/ 13516 h 43124"/>
              <a:gd name="connsiteX14" fmla="*/ 13013 w 26837"/>
              <a:gd name="connsiteY14" fmla="*/ 16427 h 43124"/>
              <a:gd name="connsiteX15" fmla="*/ 12348 w 26837"/>
              <a:gd name="connsiteY15" fmla="*/ 20263 h 43124"/>
              <a:gd name="connsiteX16" fmla="*/ 12348 w 26837"/>
              <a:gd name="connsiteY16" fmla="*/ 43412 h 4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837" h="43124">
                <a:moveTo>
                  <a:pt x="391" y="43412"/>
                </a:moveTo>
                <a:lnTo>
                  <a:pt x="391" y="1082"/>
                </a:lnTo>
                <a:lnTo>
                  <a:pt x="11950" y="1082"/>
                </a:lnTo>
                <a:lnTo>
                  <a:pt x="11950" y="11135"/>
                </a:lnTo>
                <a:cubicBezTo>
                  <a:pt x="12548" y="8953"/>
                  <a:pt x="13478" y="7034"/>
                  <a:pt x="14740" y="5447"/>
                </a:cubicBezTo>
                <a:cubicBezTo>
                  <a:pt x="16068" y="3860"/>
                  <a:pt x="17596" y="2636"/>
                  <a:pt x="19390" y="1743"/>
                </a:cubicBezTo>
                <a:cubicBezTo>
                  <a:pt x="21150" y="784"/>
                  <a:pt x="23143" y="288"/>
                  <a:pt x="25369" y="288"/>
                </a:cubicBezTo>
                <a:cubicBezTo>
                  <a:pt x="25801" y="288"/>
                  <a:pt x="26166" y="354"/>
                  <a:pt x="26432" y="420"/>
                </a:cubicBezTo>
                <a:cubicBezTo>
                  <a:pt x="26764" y="420"/>
                  <a:pt x="27030" y="487"/>
                  <a:pt x="27229" y="553"/>
                </a:cubicBezTo>
                <a:lnTo>
                  <a:pt x="27229" y="11929"/>
                </a:lnTo>
                <a:cubicBezTo>
                  <a:pt x="26963" y="11764"/>
                  <a:pt x="26631" y="11664"/>
                  <a:pt x="26299" y="11664"/>
                </a:cubicBezTo>
                <a:cubicBezTo>
                  <a:pt x="26033" y="11664"/>
                  <a:pt x="25701" y="11664"/>
                  <a:pt x="25369" y="11664"/>
                </a:cubicBezTo>
                <a:cubicBezTo>
                  <a:pt x="23044" y="11400"/>
                  <a:pt x="21051" y="11466"/>
                  <a:pt x="19390" y="11797"/>
                </a:cubicBezTo>
                <a:cubicBezTo>
                  <a:pt x="17696" y="12160"/>
                  <a:pt x="16334" y="12723"/>
                  <a:pt x="15271" y="13516"/>
                </a:cubicBezTo>
                <a:cubicBezTo>
                  <a:pt x="14275" y="14310"/>
                  <a:pt x="13544" y="15302"/>
                  <a:pt x="13013" y="16427"/>
                </a:cubicBezTo>
                <a:cubicBezTo>
                  <a:pt x="12548" y="17584"/>
                  <a:pt x="12348" y="18874"/>
                  <a:pt x="12348" y="20263"/>
                </a:cubicBezTo>
                <a:lnTo>
                  <a:pt x="12348" y="43412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48" name="Freeform: Shape 17647">
            <a:extLst>
              <a:ext uri="{FF2B5EF4-FFF2-40B4-BE49-F238E27FC236}">
                <a16:creationId xmlns:a16="http://schemas.microsoft.com/office/drawing/2014/main" id="{28E7D2D4-463D-0F6B-7624-BB49EC14FC66}"/>
              </a:ext>
            </a:extLst>
          </p:cNvPr>
          <p:cNvSpPr/>
          <p:nvPr/>
        </p:nvSpPr>
        <p:spPr>
          <a:xfrm>
            <a:off x="2984172" y="2031118"/>
            <a:ext cx="41187" cy="43918"/>
          </a:xfrm>
          <a:custGeom>
            <a:avLst/>
            <a:gdLst>
              <a:gd name="connsiteX0" fmla="*/ 20988 w 41187"/>
              <a:gd name="connsiteY0" fmla="*/ 44206 h 43918"/>
              <a:gd name="connsiteX1" fmla="*/ 10094 w 41187"/>
              <a:gd name="connsiteY1" fmla="*/ 41560 h 43918"/>
              <a:gd name="connsiteX2" fmla="*/ 2919 w 41187"/>
              <a:gd name="connsiteY2" fmla="*/ 34020 h 43918"/>
              <a:gd name="connsiteX3" fmla="*/ 395 w 41187"/>
              <a:gd name="connsiteY3" fmla="*/ 22512 h 43918"/>
              <a:gd name="connsiteX4" fmla="*/ 2919 w 41187"/>
              <a:gd name="connsiteY4" fmla="*/ 10871 h 43918"/>
              <a:gd name="connsiteX5" fmla="*/ 10094 w 41187"/>
              <a:gd name="connsiteY5" fmla="*/ 3066 h 43918"/>
              <a:gd name="connsiteX6" fmla="*/ 20988 w 41187"/>
              <a:gd name="connsiteY6" fmla="*/ 288 h 43918"/>
              <a:gd name="connsiteX7" fmla="*/ 31883 w 41187"/>
              <a:gd name="connsiteY7" fmla="*/ 3066 h 43918"/>
              <a:gd name="connsiteX8" fmla="*/ 39057 w 41187"/>
              <a:gd name="connsiteY8" fmla="*/ 10738 h 43918"/>
              <a:gd name="connsiteX9" fmla="*/ 41582 w 41187"/>
              <a:gd name="connsiteY9" fmla="*/ 22512 h 43918"/>
              <a:gd name="connsiteX10" fmla="*/ 39057 w 41187"/>
              <a:gd name="connsiteY10" fmla="*/ 33756 h 43918"/>
              <a:gd name="connsiteX11" fmla="*/ 32016 w 41187"/>
              <a:gd name="connsiteY11" fmla="*/ 41428 h 43918"/>
              <a:gd name="connsiteX12" fmla="*/ 20988 w 41187"/>
              <a:gd name="connsiteY12" fmla="*/ 44206 h 43918"/>
              <a:gd name="connsiteX13" fmla="*/ 20988 w 41187"/>
              <a:gd name="connsiteY13" fmla="*/ 35343 h 43918"/>
              <a:gd name="connsiteX14" fmla="*/ 26037 w 41187"/>
              <a:gd name="connsiteY14" fmla="*/ 33491 h 43918"/>
              <a:gd name="connsiteX15" fmla="*/ 28960 w 41187"/>
              <a:gd name="connsiteY15" fmla="*/ 28729 h 43918"/>
              <a:gd name="connsiteX16" fmla="*/ 29890 w 41187"/>
              <a:gd name="connsiteY16" fmla="*/ 22115 h 43918"/>
              <a:gd name="connsiteX17" fmla="*/ 29093 w 41187"/>
              <a:gd name="connsiteY17" fmla="*/ 15765 h 43918"/>
              <a:gd name="connsiteX18" fmla="*/ 26303 w 41187"/>
              <a:gd name="connsiteY18" fmla="*/ 10871 h 43918"/>
              <a:gd name="connsiteX19" fmla="*/ 20988 w 41187"/>
              <a:gd name="connsiteY19" fmla="*/ 9019 h 43918"/>
              <a:gd name="connsiteX20" fmla="*/ 15939 w 41187"/>
              <a:gd name="connsiteY20" fmla="*/ 10871 h 43918"/>
              <a:gd name="connsiteX21" fmla="*/ 13017 w 41187"/>
              <a:gd name="connsiteY21" fmla="*/ 15633 h 43918"/>
              <a:gd name="connsiteX22" fmla="*/ 12219 w 41187"/>
              <a:gd name="connsiteY22" fmla="*/ 22115 h 43918"/>
              <a:gd name="connsiteX23" fmla="*/ 13017 w 41187"/>
              <a:gd name="connsiteY23" fmla="*/ 28464 h 43918"/>
              <a:gd name="connsiteX24" fmla="*/ 15674 w 41187"/>
              <a:gd name="connsiteY24" fmla="*/ 33491 h 43918"/>
              <a:gd name="connsiteX25" fmla="*/ 20988 w 41187"/>
              <a:gd name="connsiteY25" fmla="*/ 35343 h 4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187" h="43918">
                <a:moveTo>
                  <a:pt x="20988" y="44206"/>
                </a:moveTo>
                <a:cubicBezTo>
                  <a:pt x="16803" y="44206"/>
                  <a:pt x="13183" y="43346"/>
                  <a:pt x="10094" y="41560"/>
                </a:cubicBezTo>
                <a:cubicBezTo>
                  <a:pt x="6971" y="39808"/>
                  <a:pt x="4580" y="37294"/>
                  <a:pt x="2919" y="34020"/>
                </a:cubicBezTo>
                <a:cubicBezTo>
                  <a:pt x="1225" y="30779"/>
                  <a:pt x="395" y="26943"/>
                  <a:pt x="395" y="22512"/>
                </a:cubicBezTo>
                <a:cubicBezTo>
                  <a:pt x="395" y="18014"/>
                  <a:pt x="1225" y="14145"/>
                  <a:pt x="2919" y="10871"/>
                </a:cubicBezTo>
                <a:cubicBezTo>
                  <a:pt x="4580" y="7531"/>
                  <a:pt x="6971" y="4918"/>
                  <a:pt x="10094" y="3066"/>
                </a:cubicBezTo>
                <a:cubicBezTo>
                  <a:pt x="13183" y="1214"/>
                  <a:pt x="16803" y="288"/>
                  <a:pt x="20988" y="288"/>
                </a:cubicBezTo>
                <a:cubicBezTo>
                  <a:pt x="25240" y="288"/>
                  <a:pt x="28860" y="1214"/>
                  <a:pt x="31883" y="3066"/>
                </a:cubicBezTo>
                <a:cubicBezTo>
                  <a:pt x="34972" y="4852"/>
                  <a:pt x="37363" y="7398"/>
                  <a:pt x="39057" y="10738"/>
                </a:cubicBezTo>
                <a:cubicBezTo>
                  <a:pt x="40718" y="14012"/>
                  <a:pt x="41582" y="17948"/>
                  <a:pt x="41582" y="22512"/>
                </a:cubicBezTo>
                <a:cubicBezTo>
                  <a:pt x="41582" y="26745"/>
                  <a:pt x="40718" y="30515"/>
                  <a:pt x="39057" y="33756"/>
                </a:cubicBezTo>
                <a:cubicBezTo>
                  <a:pt x="37463" y="37030"/>
                  <a:pt x="35105" y="39576"/>
                  <a:pt x="32016" y="41428"/>
                </a:cubicBezTo>
                <a:cubicBezTo>
                  <a:pt x="28993" y="43280"/>
                  <a:pt x="25306" y="44206"/>
                  <a:pt x="20988" y="44206"/>
                </a:cubicBezTo>
                <a:close/>
                <a:moveTo>
                  <a:pt x="20988" y="35343"/>
                </a:moveTo>
                <a:cubicBezTo>
                  <a:pt x="23114" y="35343"/>
                  <a:pt x="24775" y="34748"/>
                  <a:pt x="26037" y="33491"/>
                </a:cubicBezTo>
                <a:cubicBezTo>
                  <a:pt x="27366" y="32268"/>
                  <a:pt x="28329" y="30680"/>
                  <a:pt x="28960" y="28729"/>
                </a:cubicBezTo>
                <a:cubicBezTo>
                  <a:pt x="29558" y="26712"/>
                  <a:pt x="29890" y="24496"/>
                  <a:pt x="29890" y="22115"/>
                </a:cubicBezTo>
                <a:cubicBezTo>
                  <a:pt x="29890" y="19833"/>
                  <a:pt x="29624" y="17716"/>
                  <a:pt x="29093" y="15765"/>
                </a:cubicBezTo>
                <a:cubicBezTo>
                  <a:pt x="28561" y="13748"/>
                  <a:pt x="27631" y="12127"/>
                  <a:pt x="26303" y="10871"/>
                </a:cubicBezTo>
                <a:cubicBezTo>
                  <a:pt x="24974" y="9647"/>
                  <a:pt x="23180" y="9019"/>
                  <a:pt x="20988" y="9019"/>
                </a:cubicBezTo>
                <a:cubicBezTo>
                  <a:pt x="18929" y="9019"/>
                  <a:pt x="17268" y="9647"/>
                  <a:pt x="15939" y="10871"/>
                </a:cubicBezTo>
                <a:cubicBezTo>
                  <a:pt x="14611" y="12028"/>
                  <a:pt x="13614" y="13616"/>
                  <a:pt x="13017" y="15633"/>
                </a:cubicBezTo>
                <a:cubicBezTo>
                  <a:pt x="12485" y="17584"/>
                  <a:pt x="12219" y="19734"/>
                  <a:pt x="12219" y="22115"/>
                </a:cubicBezTo>
                <a:cubicBezTo>
                  <a:pt x="12219" y="24331"/>
                  <a:pt x="12485" y="26447"/>
                  <a:pt x="13017" y="28464"/>
                </a:cubicBezTo>
                <a:cubicBezTo>
                  <a:pt x="13548" y="30515"/>
                  <a:pt x="14412" y="32168"/>
                  <a:pt x="15674" y="33491"/>
                </a:cubicBezTo>
                <a:cubicBezTo>
                  <a:pt x="17002" y="34748"/>
                  <a:pt x="18763" y="35343"/>
                  <a:pt x="20988" y="35343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49" name="Freeform: Shape 17648">
            <a:extLst>
              <a:ext uri="{FF2B5EF4-FFF2-40B4-BE49-F238E27FC236}">
                <a16:creationId xmlns:a16="http://schemas.microsoft.com/office/drawing/2014/main" id="{0E56D8A7-C36F-590E-107D-022B2B1EB76B}"/>
              </a:ext>
            </a:extLst>
          </p:cNvPr>
          <p:cNvSpPr/>
          <p:nvPr/>
        </p:nvSpPr>
        <p:spPr>
          <a:xfrm>
            <a:off x="3033339" y="2031515"/>
            <a:ext cx="38928" cy="42727"/>
          </a:xfrm>
          <a:custGeom>
            <a:avLst/>
            <a:gdLst>
              <a:gd name="connsiteX0" fmla="*/ 400 w 38928"/>
              <a:gd name="connsiteY0" fmla="*/ 43016 h 42727"/>
              <a:gd name="connsiteX1" fmla="*/ 400 w 38928"/>
              <a:gd name="connsiteY1" fmla="*/ 685 h 42727"/>
              <a:gd name="connsiteX2" fmla="*/ 12225 w 38928"/>
              <a:gd name="connsiteY2" fmla="*/ 685 h 42727"/>
              <a:gd name="connsiteX3" fmla="*/ 12225 w 38928"/>
              <a:gd name="connsiteY3" fmla="*/ 6638 h 42727"/>
              <a:gd name="connsiteX4" fmla="*/ 14749 w 38928"/>
              <a:gd name="connsiteY4" fmla="*/ 3595 h 42727"/>
              <a:gd name="connsiteX5" fmla="*/ 18735 w 38928"/>
              <a:gd name="connsiteY5" fmla="*/ 1214 h 42727"/>
              <a:gd name="connsiteX6" fmla="*/ 24448 w 38928"/>
              <a:gd name="connsiteY6" fmla="*/ 288 h 42727"/>
              <a:gd name="connsiteX7" fmla="*/ 31756 w 38928"/>
              <a:gd name="connsiteY7" fmla="*/ 1875 h 42727"/>
              <a:gd name="connsiteX8" fmla="*/ 37203 w 38928"/>
              <a:gd name="connsiteY8" fmla="*/ 6638 h 42727"/>
              <a:gd name="connsiteX9" fmla="*/ 39329 w 38928"/>
              <a:gd name="connsiteY9" fmla="*/ 15104 h 42727"/>
              <a:gd name="connsiteX10" fmla="*/ 39329 w 38928"/>
              <a:gd name="connsiteY10" fmla="*/ 43016 h 42727"/>
              <a:gd name="connsiteX11" fmla="*/ 27371 w 38928"/>
              <a:gd name="connsiteY11" fmla="*/ 43016 h 42727"/>
              <a:gd name="connsiteX12" fmla="*/ 27371 w 38928"/>
              <a:gd name="connsiteY12" fmla="*/ 16559 h 42727"/>
              <a:gd name="connsiteX13" fmla="*/ 25245 w 38928"/>
              <a:gd name="connsiteY13" fmla="*/ 11400 h 42727"/>
              <a:gd name="connsiteX14" fmla="*/ 20329 w 38928"/>
              <a:gd name="connsiteY14" fmla="*/ 9680 h 42727"/>
              <a:gd name="connsiteX15" fmla="*/ 16476 w 38928"/>
              <a:gd name="connsiteY15" fmla="*/ 10474 h 42727"/>
              <a:gd name="connsiteX16" fmla="*/ 13421 w 38928"/>
              <a:gd name="connsiteY16" fmla="*/ 12590 h 42727"/>
              <a:gd name="connsiteX17" fmla="*/ 12358 w 38928"/>
              <a:gd name="connsiteY17" fmla="*/ 15898 h 42727"/>
              <a:gd name="connsiteX18" fmla="*/ 12358 w 38928"/>
              <a:gd name="connsiteY18" fmla="*/ 43016 h 4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28" h="42727">
                <a:moveTo>
                  <a:pt x="400" y="43016"/>
                </a:moveTo>
                <a:lnTo>
                  <a:pt x="400" y="685"/>
                </a:lnTo>
                <a:lnTo>
                  <a:pt x="12225" y="685"/>
                </a:lnTo>
                <a:lnTo>
                  <a:pt x="12225" y="6638"/>
                </a:lnTo>
                <a:cubicBezTo>
                  <a:pt x="12823" y="5579"/>
                  <a:pt x="13686" y="4587"/>
                  <a:pt x="14749" y="3595"/>
                </a:cubicBezTo>
                <a:cubicBezTo>
                  <a:pt x="15812" y="2636"/>
                  <a:pt x="17141" y="1842"/>
                  <a:pt x="18735" y="1214"/>
                </a:cubicBezTo>
                <a:cubicBezTo>
                  <a:pt x="20329" y="619"/>
                  <a:pt x="22223" y="288"/>
                  <a:pt x="24448" y="288"/>
                </a:cubicBezTo>
                <a:cubicBezTo>
                  <a:pt x="27105" y="288"/>
                  <a:pt x="29530" y="817"/>
                  <a:pt x="31756" y="1875"/>
                </a:cubicBezTo>
                <a:cubicBezTo>
                  <a:pt x="34047" y="2868"/>
                  <a:pt x="35874" y="4455"/>
                  <a:pt x="37203" y="6638"/>
                </a:cubicBezTo>
                <a:cubicBezTo>
                  <a:pt x="38598" y="8754"/>
                  <a:pt x="39329" y="11598"/>
                  <a:pt x="39329" y="15104"/>
                </a:cubicBezTo>
                <a:lnTo>
                  <a:pt x="39329" y="43016"/>
                </a:lnTo>
                <a:lnTo>
                  <a:pt x="27371" y="43016"/>
                </a:lnTo>
                <a:lnTo>
                  <a:pt x="27371" y="16559"/>
                </a:lnTo>
                <a:cubicBezTo>
                  <a:pt x="27371" y="14277"/>
                  <a:pt x="26640" y="12557"/>
                  <a:pt x="25245" y="11400"/>
                </a:cubicBezTo>
                <a:cubicBezTo>
                  <a:pt x="23917" y="10275"/>
                  <a:pt x="22256" y="9680"/>
                  <a:pt x="20329" y="9680"/>
                </a:cubicBezTo>
                <a:cubicBezTo>
                  <a:pt x="19001" y="9680"/>
                  <a:pt x="17705" y="9945"/>
                  <a:pt x="16476" y="10474"/>
                </a:cubicBezTo>
                <a:cubicBezTo>
                  <a:pt x="15214" y="10937"/>
                  <a:pt x="14218" y="11631"/>
                  <a:pt x="13421" y="12590"/>
                </a:cubicBezTo>
                <a:cubicBezTo>
                  <a:pt x="12690" y="13483"/>
                  <a:pt x="12358" y="14575"/>
                  <a:pt x="12358" y="15898"/>
                </a:cubicBezTo>
                <a:lnTo>
                  <a:pt x="12358" y="43016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50" name="Freeform: Shape 17649">
            <a:extLst>
              <a:ext uri="{FF2B5EF4-FFF2-40B4-BE49-F238E27FC236}">
                <a16:creationId xmlns:a16="http://schemas.microsoft.com/office/drawing/2014/main" id="{EF40E154-6EFF-5C62-41C2-258DF4E4AE5E}"/>
              </a:ext>
            </a:extLst>
          </p:cNvPr>
          <p:cNvSpPr/>
          <p:nvPr/>
        </p:nvSpPr>
        <p:spPr>
          <a:xfrm>
            <a:off x="3082079" y="2031118"/>
            <a:ext cx="63906" cy="43124"/>
          </a:xfrm>
          <a:custGeom>
            <a:avLst/>
            <a:gdLst>
              <a:gd name="connsiteX0" fmla="*/ 406 w 63906"/>
              <a:gd name="connsiteY0" fmla="*/ 43412 h 43124"/>
              <a:gd name="connsiteX1" fmla="*/ 406 w 63906"/>
              <a:gd name="connsiteY1" fmla="*/ 1082 h 43124"/>
              <a:gd name="connsiteX2" fmla="*/ 12098 w 63906"/>
              <a:gd name="connsiteY2" fmla="*/ 1082 h 43124"/>
              <a:gd name="connsiteX3" fmla="*/ 12098 w 63906"/>
              <a:gd name="connsiteY3" fmla="*/ 7034 h 43124"/>
              <a:gd name="connsiteX4" fmla="*/ 17279 w 63906"/>
              <a:gd name="connsiteY4" fmla="*/ 2272 h 43124"/>
              <a:gd name="connsiteX5" fmla="*/ 25517 w 63906"/>
              <a:gd name="connsiteY5" fmla="*/ 288 h 43124"/>
              <a:gd name="connsiteX6" fmla="*/ 30034 w 63906"/>
              <a:gd name="connsiteY6" fmla="*/ 1082 h 43124"/>
              <a:gd name="connsiteX7" fmla="*/ 34286 w 63906"/>
              <a:gd name="connsiteY7" fmla="*/ 3331 h 43124"/>
              <a:gd name="connsiteX8" fmla="*/ 37474 w 63906"/>
              <a:gd name="connsiteY8" fmla="*/ 7034 h 43124"/>
              <a:gd name="connsiteX9" fmla="*/ 42922 w 63906"/>
              <a:gd name="connsiteY9" fmla="*/ 2272 h 43124"/>
              <a:gd name="connsiteX10" fmla="*/ 50362 w 63906"/>
              <a:gd name="connsiteY10" fmla="*/ 288 h 43124"/>
              <a:gd name="connsiteX11" fmla="*/ 55145 w 63906"/>
              <a:gd name="connsiteY11" fmla="*/ 1082 h 43124"/>
              <a:gd name="connsiteX12" fmla="*/ 59662 w 63906"/>
              <a:gd name="connsiteY12" fmla="*/ 3595 h 43124"/>
              <a:gd name="connsiteX13" fmla="*/ 62984 w 63906"/>
              <a:gd name="connsiteY13" fmla="*/ 8225 h 43124"/>
              <a:gd name="connsiteX14" fmla="*/ 64312 w 63906"/>
              <a:gd name="connsiteY14" fmla="*/ 15501 h 43124"/>
              <a:gd name="connsiteX15" fmla="*/ 64312 w 63906"/>
              <a:gd name="connsiteY15" fmla="*/ 43412 h 43124"/>
              <a:gd name="connsiteX16" fmla="*/ 52222 w 63906"/>
              <a:gd name="connsiteY16" fmla="*/ 43412 h 43124"/>
              <a:gd name="connsiteX17" fmla="*/ 52222 w 63906"/>
              <a:gd name="connsiteY17" fmla="*/ 16956 h 43124"/>
              <a:gd name="connsiteX18" fmla="*/ 51159 w 63906"/>
              <a:gd name="connsiteY18" fmla="*/ 12987 h 43124"/>
              <a:gd name="connsiteX19" fmla="*/ 48635 w 63906"/>
              <a:gd name="connsiteY19" fmla="*/ 10738 h 43124"/>
              <a:gd name="connsiteX20" fmla="*/ 45446 w 63906"/>
              <a:gd name="connsiteY20" fmla="*/ 9945 h 43124"/>
              <a:gd name="connsiteX21" fmla="*/ 42124 w 63906"/>
              <a:gd name="connsiteY21" fmla="*/ 10606 h 43124"/>
              <a:gd name="connsiteX22" fmla="*/ 39334 w 63906"/>
              <a:gd name="connsiteY22" fmla="*/ 12723 h 43124"/>
              <a:gd name="connsiteX23" fmla="*/ 38271 w 63906"/>
              <a:gd name="connsiteY23" fmla="*/ 16294 h 43124"/>
              <a:gd name="connsiteX24" fmla="*/ 38271 w 63906"/>
              <a:gd name="connsiteY24" fmla="*/ 43412 h 43124"/>
              <a:gd name="connsiteX25" fmla="*/ 26314 w 63906"/>
              <a:gd name="connsiteY25" fmla="*/ 43412 h 43124"/>
              <a:gd name="connsiteX26" fmla="*/ 26314 w 63906"/>
              <a:gd name="connsiteY26" fmla="*/ 15897 h 43124"/>
              <a:gd name="connsiteX27" fmla="*/ 25251 w 63906"/>
              <a:gd name="connsiteY27" fmla="*/ 12723 h 43124"/>
              <a:gd name="connsiteX28" fmla="*/ 22594 w 63906"/>
              <a:gd name="connsiteY28" fmla="*/ 10738 h 43124"/>
              <a:gd name="connsiteX29" fmla="*/ 19538 w 63906"/>
              <a:gd name="connsiteY29" fmla="*/ 9945 h 43124"/>
              <a:gd name="connsiteX30" fmla="*/ 16216 w 63906"/>
              <a:gd name="connsiteY30" fmla="*/ 10738 h 43124"/>
              <a:gd name="connsiteX31" fmla="*/ 13426 w 63906"/>
              <a:gd name="connsiteY31" fmla="*/ 12855 h 43124"/>
              <a:gd name="connsiteX32" fmla="*/ 12363 w 63906"/>
              <a:gd name="connsiteY32" fmla="*/ 16294 h 43124"/>
              <a:gd name="connsiteX33" fmla="*/ 12363 w 63906"/>
              <a:gd name="connsiteY33" fmla="*/ 43412 h 4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3906" h="43124">
                <a:moveTo>
                  <a:pt x="406" y="43412"/>
                </a:moveTo>
                <a:lnTo>
                  <a:pt x="406" y="1082"/>
                </a:lnTo>
                <a:lnTo>
                  <a:pt x="12098" y="1082"/>
                </a:lnTo>
                <a:lnTo>
                  <a:pt x="12098" y="7034"/>
                </a:lnTo>
                <a:cubicBezTo>
                  <a:pt x="13426" y="5183"/>
                  <a:pt x="15154" y="3595"/>
                  <a:pt x="17279" y="2272"/>
                </a:cubicBezTo>
                <a:cubicBezTo>
                  <a:pt x="19472" y="950"/>
                  <a:pt x="22228" y="288"/>
                  <a:pt x="25517" y="288"/>
                </a:cubicBezTo>
                <a:cubicBezTo>
                  <a:pt x="27011" y="288"/>
                  <a:pt x="28506" y="553"/>
                  <a:pt x="30034" y="1082"/>
                </a:cubicBezTo>
                <a:cubicBezTo>
                  <a:pt x="31529" y="1611"/>
                  <a:pt x="32957" y="2371"/>
                  <a:pt x="34286" y="3331"/>
                </a:cubicBezTo>
                <a:cubicBezTo>
                  <a:pt x="35614" y="4323"/>
                  <a:pt x="36677" y="5546"/>
                  <a:pt x="37474" y="7034"/>
                </a:cubicBezTo>
                <a:cubicBezTo>
                  <a:pt x="38869" y="5116"/>
                  <a:pt x="40696" y="3529"/>
                  <a:pt x="42922" y="2272"/>
                </a:cubicBezTo>
                <a:cubicBezTo>
                  <a:pt x="45114" y="950"/>
                  <a:pt x="47605" y="288"/>
                  <a:pt x="50362" y="288"/>
                </a:cubicBezTo>
                <a:cubicBezTo>
                  <a:pt x="51956" y="288"/>
                  <a:pt x="53551" y="553"/>
                  <a:pt x="55145" y="1082"/>
                </a:cubicBezTo>
                <a:cubicBezTo>
                  <a:pt x="56806" y="1611"/>
                  <a:pt x="58334" y="2471"/>
                  <a:pt x="59662" y="3595"/>
                </a:cubicBezTo>
                <a:cubicBezTo>
                  <a:pt x="61057" y="4753"/>
                  <a:pt x="62187" y="6307"/>
                  <a:pt x="62984" y="8225"/>
                </a:cubicBezTo>
                <a:cubicBezTo>
                  <a:pt x="63847" y="10176"/>
                  <a:pt x="64312" y="12590"/>
                  <a:pt x="64312" y="15501"/>
                </a:cubicBezTo>
                <a:lnTo>
                  <a:pt x="64312" y="43412"/>
                </a:lnTo>
                <a:lnTo>
                  <a:pt x="52222" y="43412"/>
                </a:lnTo>
                <a:lnTo>
                  <a:pt x="52222" y="16956"/>
                </a:lnTo>
                <a:cubicBezTo>
                  <a:pt x="52222" y="15302"/>
                  <a:pt x="51857" y="13979"/>
                  <a:pt x="51159" y="12987"/>
                </a:cubicBezTo>
                <a:cubicBezTo>
                  <a:pt x="50528" y="11929"/>
                  <a:pt x="49698" y="11201"/>
                  <a:pt x="48635" y="10738"/>
                </a:cubicBezTo>
                <a:cubicBezTo>
                  <a:pt x="47638" y="10209"/>
                  <a:pt x="46575" y="9945"/>
                  <a:pt x="45446" y="9945"/>
                </a:cubicBezTo>
                <a:cubicBezTo>
                  <a:pt x="44383" y="9945"/>
                  <a:pt x="43254" y="10176"/>
                  <a:pt x="42124" y="10606"/>
                </a:cubicBezTo>
                <a:cubicBezTo>
                  <a:pt x="41062" y="11069"/>
                  <a:pt x="40132" y="11764"/>
                  <a:pt x="39334" y="12723"/>
                </a:cubicBezTo>
                <a:cubicBezTo>
                  <a:pt x="38604" y="13616"/>
                  <a:pt x="38271" y="14806"/>
                  <a:pt x="38271" y="16294"/>
                </a:cubicBezTo>
                <a:lnTo>
                  <a:pt x="38271" y="43412"/>
                </a:lnTo>
                <a:lnTo>
                  <a:pt x="26314" y="43412"/>
                </a:lnTo>
                <a:lnTo>
                  <a:pt x="26314" y="15897"/>
                </a:lnTo>
                <a:cubicBezTo>
                  <a:pt x="26314" y="14575"/>
                  <a:pt x="25949" y="13516"/>
                  <a:pt x="25251" y="12723"/>
                </a:cubicBezTo>
                <a:cubicBezTo>
                  <a:pt x="24520" y="11863"/>
                  <a:pt x="23657" y="11201"/>
                  <a:pt x="22594" y="10738"/>
                </a:cubicBezTo>
                <a:cubicBezTo>
                  <a:pt x="21597" y="10209"/>
                  <a:pt x="20601" y="9945"/>
                  <a:pt x="19538" y="9945"/>
                </a:cubicBezTo>
                <a:cubicBezTo>
                  <a:pt x="18475" y="9945"/>
                  <a:pt x="17346" y="10209"/>
                  <a:pt x="16216" y="10738"/>
                </a:cubicBezTo>
                <a:cubicBezTo>
                  <a:pt x="15154" y="11201"/>
                  <a:pt x="14224" y="11896"/>
                  <a:pt x="13426" y="12855"/>
                </a:cubicBezTo>
                <a:cubicBezTo>
                  <a:pt x="12696" y="13748"/>
                  <a:pt x="12363" y="14905"/>
                  <a:pt x="12363" y="16294"/>
                </a:cubicBezTo>
                <a:lnTo>
                  <a:pt x="12363" y="43412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51" name="Freeform: Shape 17650">
            <a:extLst>
              <a:ext uri="{FF2B5EF4-FFF2-40B4-BE49-F238E27FC236}">
                <a16:creationId xmlns:a16="http://schemas.microsoft.com/office/drawing/2014/main" id="{2C5684F9-39EC-DAF3-0B60-825C65CFBBDE}"/>
              </a:ext>
            </a:extLst>
          </p:cNvPr>
          <p:cNvSpPr/>
          <p:nvPr/>
        </p:nvSpPr>
        <p:spPr>
          <a:xfrm>
            <a:off x="3153698" y="2031118"/>
            <a:ext cx="40389" cy="43918"/>
          </a:xfrm>
          <a:custGeom>
            <a:avLst/>
            <a:gdLst>
              <a:gd name="connsiteX0" fmla="*/ 12239 w 40389"/>
              <a:gd name="connsiteY0" fmla="*/ 25025 h 43918"/>
              <a:gd name="connsiteX1" fmla="*/ 13302 w 40389"/>
              <a:gd name="connsiteY1" fmla="*/ 30581 h 43918"/>
              <a:gd name="connsiteX2" fmla="*/ 16358 w 40389"/>
              <a:gd name="connsiteY2" fmla="*/ 34285 h 43918"/>
              <a:gd name="connsiteX3" fmla="*/ 21274 w 40389"/>
              <a:gd name="connsiteY3" fmla="*/ 35608 h 43918"/>
              <a:gd name="connsiteX4" fmla="*/ 26588 w 40389"/>
              <a:gd name="connsiteY4" fmla="*/ 34285 h 43918"/>
              <a:gd name="connsiteX5" fmla="*/ 29910 w 40389"/>
              <a:gd name="connsiteY5" fmla="*/ 29920 h 43918"/>
              <a:gd name="connsiteX6" fmla="*/ 40672 w 40389"/>
              <a:gd name="connsiteY6" fmla="*/ 29920 h 43918"/>
              <a:gd name="connsiteX7" fmla="*/ 37084 w 40389"/>
              <a:gd name="connsiteY7" fmla="*/ 37724 h 43918"/>
              <a:gd name="connsiteX8" fmla="*/ 30176 w 40389"/>
              <a:gd name="connsiteY8" fmla="*/ 42619 h 43918"/>
              <a:gd name="connsiteX9" fmla="*/ 21540 w 40389"/>
              <a:gd name="connsiteY9" fmla="*/ 44206 h 43918"/>
              <a:gd name="connsiteX10" fmla="*/ 10512 w 40389"/>
              <a:gd name="connsiteY10" fmla="*/ 41560 h 43918"/>
              <a:gd name="connsiteX11" fmla="*/ 3072 w 40389"/>
              <a:gd name="connsiteY11" fmla="*/ 34153 h 43918"/>
              <a:gd name="connsiteX12" fmla="*/ 415 w 40389"/>
              <a:gd name="connsiteY12" fmla="*/ 22776 h 43918"/>
              <a:gd name="connsiteX13" fmla="*/ 2806 w 40389"/>
              <a:gd name="connsiteY13" fmla="*/ 11400 h 43918"/>
              <a:gd name="connsiteX14" fmla="*/ 9848 w 40389"/>
              <a:gd name="connsiteY14" fmla="*/ 3331 h 43918"/>
              <a:gd name="connsiteX15" fmla="*/ 21008 w 40389"/>
              <a:gd name="connsiteY15" fmla="*/ 288 h 43918"/>
              <a:gd name="connsiteX16" fmla="*/ 31770 w 40389"/>
              <a:gd name="connsiteY16" fmla="*/ 3066 h 43918"/>
              <a:gd name="connsiteX17" fmla="*/ 38546 w 40389"/>
              <a:gd name="connsiteY17" fmla="*/ 10606 h 43918"/>
              <a:gd name="connsiteX18" fmla="*/ 40804 w 40389"/>
              <a:gd name="connsiteY18" fmla="*/ 21718 h 43918"/>
              <a:gd name="connsiteX19" fmla="*/ 40804 w 40389"/>
              <a:gd name="connsiteY19" fmla="*/ 25025 h 43918"/>
              <a:gd name="connsiteX20" fmla="*/ 12239 w 40389"/>
              <a:gd name="connsiteY20" fmla="*/ 17882 h 43918"/>
              <a:gd name="connsiteX21" fmla="*/ 29511 w 40389"/>
              <a:gd name="connsiteY21" fmla="*/ 17882 h 43918"/>
              <a:gd name="connsiteX22" fmla="*/ 28581 w 40389"/>
              <a:gd name="connsiteY22" fmla="*/ 13252 h 43918"/>
              <a:gd name="connsiteX23" fmla="*/ 25658 w 40389"/>
              <a:gd name="connsiteY23" fmla="*/ 9812 h 43918"/>
              <a:gd name="connsiteX24" fmla="*/ 21008 w 40389"/>
              <a:gd name="connsiteY24" fmla="*/ 8622 h 43918"/>
              <a:gd name="connsiteX25" fmla="*/ 16225 w 40389"/>
              <a:gd name="connsiteY25" fmla="*/ 9945 h 43918"/>
              <a:gd name="connsiteX26" fmla="*/ 13169 w 40389"/>
              <a:gd name="connsiteY26" fmla="*/ 13384 h 43918"/>
              <a:gd name="connsiteX27" fmla="*/ 12239 w 40389"/>
              <a:gd name="connsiteY27" fmla="*/ 17882 h 4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389" h="43918">
                <a:moveTo>
                  <a:pt x="12239" y="25025"/>
                </a:moveTo>
                <a:cubicBezTo>
                  <a:pt x="12239" y="27142"/>
                  <a:pt x="12571" y="28994"/>
                  <a:pt x="13302" y="30581"/>
                </a:cubicBezTo>
                <a:cubicBezTo>
                  <a:pt x="14000" y="32168"/>
                  <a:pt x="15029" y="33425"/>
                  <a:pt x="16358" y="34285"/>
                </a:cubicBezTo>
                <a:cubicBezTo>
                  <a:pt x="17687" y="35178"/>
                  <a:pt x="19314" y="35608"/>
                  <a:pt x="21274" y="35608"/>
                </a:cubicBezTo>
                <a:cubicBezTo>
                  <a:pt x="23300" y="35608"/>
                  <a:pt x="25060" y="35178"/>
                  <a:pt x="26588" y="34285"/>
                </a:cubicBezTo>
                <a:cubicBezTo>
                  <a:pt x="28183" y="33425"/>
                  <a:pt x="29279" y="31970"/>
                  <a:pt x="29910" y="29920"/>
                </a:cubicBezTo>
                <a:lnTo>
                  <a:pt x="40672" y="29920"/>
                </a:lnTo>
                <a:cubicBezTo>
                  <a:pt x="40207" y="33028"/>
                  <a:pt x="39011" y="35608"/>
                  <a:pt x="37084" y="37724"/>
                </a:cubicBezTo>
                <a:cubicBezTo>
                  <a:pt x="35224" y="39841"/>
                  <a:pt x="32899" y="41494"/>
                  <a:pt x="30176" y="42619"/>
                </a:cubicBezTo>
                <a:cubicBezTo>
                  <a:pt x="27419" y="43677"/>
                  <a:pt x="24529" y="44206"/>
                  <a:pt x="21540" y="44206"/>
                </a:cubicBezTo>
                <a:cubicBezTo>
                  <a:pt x="17354" y="44206"/>
                  <a:pt x="13701" y="43346"/>
                  <a:pt x="10512" y="41560"/>
                </a:cubicBezTo>
                <a:cubicBezTo>
                  <a:pt x="7323" y="39808"/>
                  <a:pt x="4832" y="37327"/>
                  <a:pt x="3072" y="34153"/>
                </a:cubicBezTo>
                <a:cubicBezTo>
                  <a:pt x="1278" y="30912"/>
                  <a:pt x="415" y="27109"/>
                  <a:pt x="415" y="22776"/>
                </a:cubicBezTo>
                <a:cubicBezTo>
                  <a:pt x="415" y="18543"/>
                  <a:pt x="1212" y="14773"/>
                  <a:pt x="2806" y="11400"/>
                </a:cubicBezTo>
                <a:cubicBezTo>
                  <a:pt x="4400" y="7960"/>
                  <a:pt x="6726" y="5282"/>
                  <a:pt x="9848" y="3331"/>
                </a:cubicBezTo>
                <a:cubicBezTo>
                  <a:pt x="12937" y="1313"/>
                  <a:pt x="16657" y="288"/>
                  <a:pt x="21008" y="288"/>
                </a:cubicBezTo>
                <a:cubicBezTo>
                  <a:pt x="25260" y="288"/>
                  <a:pt x="28847" y="1214"/>
                  <a:pt x="31770" y="3066"/>
                </a:cubicBezTo>
                <a:cubicBezTo>
                  <a:pt x="34759" y="4852"/>
                  <a:pt x="37018" y="7365"/>
                  <a:pt x="38546" y="10606"/>
                </a:cubicBezTo>
                <a:cubicBezTo>
                  <a:pt x="40041" y="13781"/>
                  <a:pt x="40804" y="17485"/>
                  <a:pt x="40804" y="21718"/>
                </a:cubicBezTo>
                <a:lnTo>
                  <a:pt x="40804" y="25025"/>
                </a:lnTo>
                <a:close/>
                <a:moveTo>
                  <a:pt x="12239" y="17882"/>
                </a:moveTo>
                <a:lnTo>
                  <a:pt x="29511" y="17882"/>
                </a:lnTo>
                <a:cubicBezTo>
                  <a:pt x="29511" y="16228"/>
                  <a:pt x="29179" y="14674"/>
                  <a:pt x="28581" y="13252"/>
                </a:cubicBezTo>
                <a:cubicBezTo>
                  <a:pt x="27950" y="11764"/>
                  <a:pt x="26987" y="10606"/>
                  <a:pt x="25658" y="9812"/>
                </a:cubicBezTo>
                <a:cubicBezTo>
                  <a:pt x="24396" y="9019"/>
                  <a:pt x="22868" y="8622"/>
                  <a:pt x="21008" y="8622"/>
                </a:cubicBezTo>
                <a:cubicBezTo>
                  <a:pt x="19148" y="8622"/>
                  <a:pt x="17554" y="9085"/>
                  <a:pt x="16225" y="9945"/>
                </a:cubicBezTo>
                <a:cubicBezTo>
                  <a:pt x="14896" y="10838"/>
                  <a:pt x="13867" y="11995"/>
                  <a:pt x="13169" y="13384"/>
                </a:cubicBezTo>
                <a:cubicBezTo>
                  <a:pt x="12538" y="14806"/>
                  <a:pt x="12239" y="16294"/>
                  <a:pt x="12239" y="17882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52" name="Freeform: Shape 17651">
            <a:extLst>
              <a:ext uri="{FF2B5EF4-FFF2-40B4-BE49-F238E27FC236}">
                <a16:creationId xmlns:a16="http://schemas.microsoft.com/office/drawing/2014/main" id="{B084637E-5CB2-6A12-3D1F-99BC1EFCAF0A}"/>
              </a:ext>
            </a:extLst>
          </p:cNvPr>
          <p:cNvSpPr/>
          <p:nvPr/>
        </p:nvSpPr>
        <p:spPr>
          <a:xfrm>
            <a:off x="3202415" y="2031515"/>
            <a:ext cx="38928" cy="42727"/>
          </a:xfrm>
          <a:custGeom>
            <a:avLst/>
            <a:gdLst>
              <a:gd name="connsiteX0" fmla="*/ 420 w 38928"/>
              <a:gd name="connsiteY0" fmla="*/ 43016 h 42727"/>
              <a:gd name="connsiteX1" fmla="*/ 420 w 38928"/>
              <a:gd name="connsiteY1" fmla="*/ 685 h 42727"/>
              <a:gd name="connsiteX2" fmla="*/ 12245 w 38928"/>
              <a:gd name="connsiteY2" fmla="*/ 685 h 42727"/>
              <a:gd name="connsiteX3" fmla="*/ 12245 w 38928"/>
              <a:gd name="connsiteY3" fmla="*/ 6638 h 42727"/>
              <a:gd name="connsiteX4" fmla="*/ 14769 w 38928"/>
              <a:gd name="connsiteY4" fmla="*/ 3595 h 42727"/>
              <a:gd name="connsiteX5" fmla="*/ 18755 w 38928"/>
              <a:gd name="connsiteY5" fmla="*/ 1214 h 42727"/>
              <a:gd name="connsiteX6" fmla="*/ 24468 w 38928"/>
              <a:gd name="connsiteY6" fmla="*/ 288 h 42727"/>
              <a:gd name="connsiteX7" fmla="*/ 31775 w 38928"/>
              <a:gd name="connsiteY7" fmla="*/ 1875 h 42727"/>
              <a:gd name="connsiteX8" fmla="*/ 37223 w 38928"/>
              <a:gd name="connsiteY8" fmla="*/ 6638 h 42727"/>
              <a:gd name="connsiteX9" fmla="*/ 39349 w 38928"/>
              <a:gd name="connsiteY9" fmla="*/ 15104 h 42727"/>
              <a:gd name="connsiteX10" fmla="*/ 39349 w 38928"/>
              <a:gd name="connsiteY10" fmla="*/ 43016 h 42727"/>
              <a:gd name="connsiteX11" fmla="*/ 27391 w 38928"/>
              <a:gd name="connsiteY11" fmla="*/ 43016 h 42727"/>
              <a:gd name="connsiteX12" fmla="*/ 27391 w 38928"/>
              <a:gd name="connsiteY12" fmla="*/ 16559 h 42727"/>
              <a:gd name="connsiteX13" fmla="*/ 25265 w 38928"/>
              <a:gd name="connsiteY13" fmla="*/ 11400 h 42727"/>
              <a:gd name="connsiteX14" fmla="*/ 20349 w 38928"/>
              <a:gd name="connsiteY14" fmla="*/ 9680 h 42727"/>
              <a:gd name="connsiteX15" fmla="*/ 16496 w 38928"/>
              <a:gd name="connsiteY15" fmla="*/ 10474 h 42727"/>
              <a:gd name="connsiteX16" fmla="*/ 13440 w 38928"/>
              <a:gd name="connsiteY16" fmla="*/ 12590 h 42727"/>
              <a:gd name="connsiteX17" fmla="*/ 12378 w 38928"/>
              <a:gd name="connsiteY17" fmla="*/ 15898 h 42727"/>
              <a:gd name="connsiteX18" fmla="*/ 12378 w 38928"/>
              <a:gd name="connsiteY18" fmla="*/ 43016 h 42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928" h="42727">
                <a:moveTo>
                  <a:pt x="420" y="43016"/>
                </a:moveTo>
                <a:lnTo>
                  <a:pt x="420" y="685"/>
                </a:lnTo>
                <a:lnTo>
                  <a:pt x="12245" y="685"/>
                </a:lnTo>
                <a:lnTo>
                  <a:pt x="12245" y="6638"/>
                </a:lnTo>
                <a:cubicBezTo>
                  <a:pt x="12843" y="5579"/>
                  <a:pt x="13706" y="4587"/>
                  <a:pt x="14769" y="3595"/>
                </a:cubicBezTo>
                <a:cubicBezTo>
                  <a:pt x="15832" y="2636"/>
                  <a:pt x="17161" y="1842"/>
                  <a:pt x="18755" y="1214"/>
                </a:cubicBezTo>
                <a:cubicBezTo>
                  <a:pt x="20349" y="619"/>
                  <a:pt x="22243" y="288"/>
                  <a:pt x="24468" y="288"/>
                </a:cubicBezTo>
                <a:cubicBezTo>
                  <a:pt x="27125" y="288"/>
                  <a:pt x="29550" y="817"/>
                  <a:pt x="31775" y="1875"/>
                </a:cubicBezTo>
                <a:cubicBezTo>
                  <a:pt x="34067" y="2868"/>
                  <a:pt x="35894" y="4455"/>
                  <a:pt x="37223" y="6638"/>
                </a:cubicBezTo>
                <a:cubicBezTo>
                  <a:pt x="38618" y="8754"/>
                  <a:pt x="39349" y="11598"/>
                  <a:pt x="39349" y="15104"/>
                </a:cubicBezTo>
                <a:lnTo>
                  <a:pt x="39349" y="43016"/>
                </a:lnTo>
                <a:lnTo>
                  <a:pt x="27391" y="43016"/>
                </a:lnTo>
                <a:lnTo>
                  <a:pt x="27391" y="16559"/>
                </a:lnTo>
                <a:cubicBezTo>
                  <a:pt x="27391" y="14277"/>
                  <a:pt x="26660" y="12557"/>
                  <a:pt x="25265" y="11400"/>
                </a:cubicBezTo>
                <a:cubicBezTo>
                  <a:pt x="23937" y="10275"/>
                  <a:pt x="22276" y="9680"/>
                  <a:pt x="20349" y="9680"/>
                </a:cubicBezTo>
                <a:cubicBezTo>
                  <a:pt x="19021" y="9680"/>
                  <a:pt x="17725" y="9945"/>
                  <a:pt x="16496" y="10474"/>
                </a:cubicBezTo>
                <a:cubicBezTo>
                  <a:pt x="15234" y="10937"/>
                  <a:pt x="14238" y="11631"/>
                  <a:pt x="13440" y="12590"/>
                </a:cubicBezTo>
                <a:cubicBezTo>
                  <a:pt x="12710" y="13483"/>
                  <a:pt x="12378" y="14575"/>
                  <a:pt x="12378" y="15898"/>
                </a:cubicBezTo>
                <a:lnTo>
                  <a:pt x="12378" y="43016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53" name="Freeform: Shape 17652">
            <a:extLst>
              <a:ext uri="{FF2B5EF4-FFF2-40B4-BE49-F238E27FC236}">
                <a16:creationId xmlns:a16="http://schemas.microsoft.com/office/drawing/2014/main" id="{35B89B33-8DCC-EA76-D2C4-1C58BBB3ABDD}"/>
              </a:ext>
            </a:extLst>
          </p:cNvPr>
          <p:cNvSpPr/>
          <p:nvPr/>
        </p:nvSpPr>
        <p:spPr>
          <a:xfrm>
            <a:off x="3248639" y="2019080"/>
            <a:ext cx="28565" cy="55558"/>
          </a:xfrm>
          <a:custGeom>
            <a:avLst/>
            <a:gdLst>
              <a:gd name="connsiteX0" fmla="*/ 28858 w 28565"/>
              <a:gd name="connsiteY0" fmla="*/ 21453 h 55558"/>
              <a:gd name="connsiteX1" fmla="*/ 19292 w 28565"/>
              <a:gd name="connsiteY1" fmla="*/ 21453 h 55558"/>
              <a:gd name="connsiteX2" fmla="*/ 19425 w 28565"/>
              <a:gd name="connsiteY2" fmla="*/ 43941 h 55558"/>
              <a:gd name="connsiteX3" fmla="*/ 19824 w 28565"/>
              <a:gd name="connsiteY3" fmla="*/ 46323 h 55558"/>
              <a:gd name="connsiteX4" fmla="*/ 21019 w 28565"/>
              <a:gd name="connsiteY4" fmla="*/ 47381 h 55558"/>
              <a:gd name="connsiteX5" fmla="*/ 23278 w 28565"/>
              <a:gd name="connsiteY5" fmla="*/ 47513 h 55558"/>
              <a:gd name="connsiteX6" fmla="*/ 28991 w 28565"/>
              <a:gd name="connsiteY6" fmla="*/ 47513 h 55558"/>
              <a:gd name="connsiteX7" fmla="*/ 28991 w 28565"/>
              <a:gd name="connsiteY7" fmla="*/ 54921 h 55558"/>
              <a:gd name="connsiteX8" fmla="*/ 26334 w 28565"/>
              <a:gd name="connsiteY8" fmla="*/ 55450 h 55558"/>
              <a:gd name="connsiteX9" fmla="*/ 21551 w 28565"/>
              <a:gd name="connsiteY9" fmla="*/ 55847 h 55558"/>
              <a:gd name="connsiteX10" fmla="*/ 12782 w 28565"/>
              <a:gd name="connsiteY10" fmla="*/ 54524 h 55558"/>
              <a:gd name="connsiteX11" fmla="*/ 8530 w 28565"/>
              <a:gd name="connsiteY11" fmla="*/ 50556 h 55558"/>
              <a:gd name="connsiteX12" fmla="*/ 7335 w 28565"/>
              <a:gd name="connsiteY12" fmla="*/ 44471 h 55558"/>
              <a:gd name="connsiteX13" fmla="*/ 7335 w 28565"/>
              <a:gd name="connsiteY13" fmla="*/ 21453 h 55558"/>
              <a:gd name="connsiteX14" fmla="*/ 426 w 28565"/>
              <a:gd name="connsiteY14" fmla="*/ 21453 h 55558"/>
              <a:gd name="connsiteX15" fmla="*/ 426 w 28565"/>
              <a:gd name="connsiteY15" fmla="*/ 13120 h 55558"/>
              <a:gd name="connsiteX16" fmla="*/ 7866 w 28565"/>
              <a:gd name="connsiteY16" fmla="*/ 13120 h 55558"/>
              <a:gd name="connsiteX17" fmla="*/ 10789 w 28565"/>
              <a:gd name="connsiteY17" fmla="*/ 288 h 55558"/>
              <a:gd name="connsiteX18" fmla="*/ 19292 w 28565"/>
              <a:gd name="connsiteY18" fmla="*/ 288 h 55558"/>
              <a:gd name="connsiteX19" fmla="*/ 19292 w 28565"/>
              <a:gd name="connsiteY19" fmla="*/ 13120 h 55558"/>
              <a:gd name="connsiteX20" fmla="*/ 28858 w 28565"/>
              <a:gd name="connsiteY20" fmla="*/ 13120 h 5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565" h="55558">
                <a:moveTo>
                  <a:pt x="28858" y="21453"/>
                </a:moveTo>
                <a:lnTo>
                  <a:pt x="19292" y="21453"/>
                </a:lnTo>
                <a:lnTo>
                  <a:pt x="19425" y="43941"/>
                </a:lnTo>
                <a:cubicBezTo>
                  <a:pt x="19425" y="45000"/>
                  <a:pt x="19558" y="45793"/>
                  <a:pt x="19824" y="46323"/>
                </a:cubicBezTo>
                <a:cubicBezTo>
                  <a:pt x="20089" y="46852"/>
                  <a:pt x="20488" y="47216"/>
                  <a:pt x="21019" y="47381"/>
                </a:cubicBezTo>
                <a:cubicBezTo>
                  <a:pt x="21617" y="47480"/>
                  <a:pt x="22381" y="47513"/>
                  <a:pt x="23278" y="47513"/>
                </a:cubicBezTo>
                <a:lnTo>
                  <a:pt x="28991" y="47513"/>
                </a:lnTo>
                <a:lnTo>
                  <a:pt x="28991" y="54921"/>
                </a:lnTo>
                <a:cubicBezTo>
                  <a:pt x="28360" y="55119"/>
                  <a:pt x="27463" y="55285"/>
                  <a:pt x="26334" y="55450"/>
                </a:cubicBezTo>
                <a:cubicBezTo>
                  <a:pt x="25171" y="55715"/>
                  <a:pt x="23577" y="55847"/>
                  <a:pt x="21551" y="55847"/>
                </a:cubicBezTo>
                <a:cubicBezTo>
                  <a:pt x="17731" y="55847"/>
                  <a:pt x="14808" y="55417"/>
                  <a:pt x="12782" y="54524"/>
                </a:cubicBezTo>
                <a:cubicBezTo>
                  <a:pt x="10723" y="53565"/>
                  <a:pt x="9328" y="52242"/>
                  <a:pt x="8530" y="50556"/>
                </a:cubicBezTo>
                <a:cubicBezTo>
                  <a:pt x="7733" y="48803"/>
                  <a:pt x="7335" y="46786"/>
                  <a:pt x="7335" y="44471"/>
                </a:cubicBezTo>
                <a:lnTo>
                  <a:pt x="7335" y="21453"/>
                </a:lnTo>
                <a:lnTo>
                  <a:pt x="426" y="21453"/>
                </a:lnTo>
                <a:lnTo>
                  <a:pt x="426" y="13120"/>
                </a:lnTo>
                <a:lnTo>
                  <a:pt x="7866" y="13120"/>
                </a:lnTo>
                <a:lnTo>
                  <a:pt x="10789" y="288"/>
                </a:lnTo>
                <a:lnTo>
                  <a:pt x="19292" y="288"/>
                </a:lnTo>
                <a:lnTo>
                  <a:pt x="19292" y="13120"/>
                </a:lnTo>
                <a:lnTo>
                  <a:pt x="28858" y="13120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54" name="Freeform: Shape 17653">
            <a:extLst>
              <a:ext uri="{FF2B5EF4-FFF2-40B4-BE49-F238E27FC236}">
                <a16:creationId xmlns:a16="http://schemas.microsoft.com/office/drawing/2014/main" id="{938EE892-1F07-1776-B390-4B9878503F51}"/>
              </a:ext>
            </a:extLst>
          </p:cNvPr>
          <p:cNvSpPr/>
          <p:nvPr/>
        </p:nvSpPr>
        <p:spPr>
          <a:xfrm>
            <a:off x="3283898" y="2031118"/>
            <a:ext cx="38529" cy="43918"/>
          </a:xfrm>
          <a:custGeom>
            <a:avLst/>
            <a:gdLst>
              <a:gd name="connsiteX0" fmla="*/ 14779 w 38529"/>
              <a:gd name="connsiteY0" fmla="*/ 44206 h 43918"/>
              <a:gd name="connsiteX1" fmla="*/ 7339 w 38529"/>
              <a:gd name="connsiteY1" fmla="*/ 42751 h 43918"/>
              <a:gd name="connsiteX2" fmla="*/ 2290 w 38529"/>
              <a:gd name="connsiteY2" fmla="*/ 38386 h 43918"/>
              <a:gd name="connsiteX3" fmla="*/ 430 w 38529"/>
              <a:gd name="connsiteY3" fmla="*/ 31242 h 43918"/>
              <a:gd name="connsiteX4" fmla="*/ 5611 w 38529"/>
              <a:gd name="connsiteY4" fmla="*/ 20792 h 43918"/>
              <a:gd name="connsiteX5" fmla="*/ 22086 w 38529"/>
              <a:gd name="connsiteY5" fmla="*/ 16956 h 43918"/>
              <a:gd name="connsiteX6" fmla="*/ 27401 w 38529"/>
              <a:gd name="connsiteY6" fmla="*/ 16824 h 43918"/>
              <a:gd name="connsiteX7" fmla="*/ 27401 w 38529"/>
              <a:gd name="connsiteY7" fmla="*/ 14310 h 43918"/>
              <a:gd name="connsiteX8" fmla="*/ 25674 w 38529"/>
              <a:gd name="connsiteY8" fmla="*/ 9812 h 43918"/>
              <a:gd name="connsiteX9" fmla="*/ 20359 w 38529"/>
              <a:gd name="connsiteY9" fmla="*/ 8357 h 43918"/>
              <a:gd name="connsiteX10" fmla="*/ 15310 w 38529"/>
              <a:gd name="connsiteY10" fmla="*/ 9548 h 43918"/>
              <a:gd name="connsiteX11" fmla="*/ 12122 w 38529"/>
              <a:gd name="connsiteY11" fmla="*/ 13649 h 43918"/>
              <a:gd name="connsiteX12" fmla="*/ 2157 w 38529"/>
              <a:gd name="connsiteY12" fmla="*/ 13649 h 43918"/>
              <a:gd name="connsiteX13" fmla="*/ 4814 w 38529"/>
              <a:gd name="connsiteY13" fmla="*/ 6241 h 43918"/>
              <a:gd name="connsiteX14" fmla="*/ 11457 w 38529"/>
              <a:gd name="connsiteY14" fmla="*/ 1743 h 43918"/>
              <a:gd name="connsiteX15" fmla="*/ 20891 w 38529"/>
              <a:gd name="connsiteY15" fmla="*/ 288 h 43918"/>
              <a:gd name="connsiteX16" fmla="*/ 31387 w 38529"/>
              <a:gd name="connsiteY16" fmla="*/ 1875 h 43918"/>
              <a:gd name="connsiteX17" fmla="*/ 37100 w 38529"/>
              <a:gd name="connsiteY17" fmla="*/ 6505 h 43918"/>
              <a:gd name="connsiteX18" fmla="*/ 38960 w 38529"/>
              <a:gd name="connsiteY18" fmla="*/ 13649 h 43918"/>
              <a:gd name="connsiteX19" fmla="*/ 38960 w 38529"/>
              <a:gd name="connsiteY19" fmla="*/ 43412 h 43918"/>
              <a:gd name="connsiteX20" fmla="*/ 28862 w 38529"/>
              <a:gd name="connsiteY20" fmla="*/ 43412 h 43918"/>
              <a:gd name="connsiteX21" fmla="*/ 27932 w 38529"/>
              <a:gd name="connsiteY21" fmla="*/ 36137 h 43918"/>
              <a:gd name="connsiteX22" fmla="*/ 22352 w 38529"/>
              <a:gd name="connsiteY22" fmla="*/ 42486 h 43918"/>
              <a:gd name="connsiteX23" fmla="*/ 14779 w 38529"/>
              <a:gd name="connsiteY23" fmla="*/ 44206 h 43918"/>
              <a:gd name="connsiteX24" fmla="*/ 18765 w 38529"/>
              <a:gd name="connsiteY24" fmla="*/ 36401 h 43918"/>
              <a:gd name="connsiteX25" fmla="*/ 21821 w 38529"/>
              <a:gd name="connsiteY25" fmla="*/ 35872 h 43918"/>
              <a:gd name="connsiteX26" fmla="*/ 24611 w 38529"/>
              <a:gd name="connsiteY26" fmla="*/ 34285 h 43918"/>
              <a:gd name="connsiteX27" fmla="*/ 26604 w 38529"/>
              <a:gd name="connsiteY27" fmla="*/ 31904 h 43918"/>
              <a:gd name="connsiteX28" fmla="*/ 27401 w 38529"/>
              <a:gd name="connsiteY28" fmla="*/ 29258 h 43918"/>
              <a:gd name="connsiteX29" fmla="*/ 27401 w 38529"/>
              <a:gd name="connsiteY29" fmla="*/ 23041 h 43918"/>
              <a:gd name="connsiteX30" fmla="*/ 23016 w 38529"/>
              <a:gd name="connsiteY30" fmla="*/ 23041 h 43918"/>
              <a:gd name="connsiteX31" fmla="*/ 17436 w 38529"/>
              <a:gd name="connsiteY31" fmla="*/ 23834 h 43918"/>
              <a:gd name="connsiteX32" fmla="*/ 13317 w 38529"/>
              <a:gd name="connsiteY32" fmla="*/ 26083 h 43918"/>
              <a:gd name="connsiteX33" fmla="*/ 11723 w 38529"/>
              <a:gd name="connsiteY33" fmla="*/ 30052 h 43918"/>
              <a:gd name="connsiteX34" fmla="*/ 13716 w 38529"/>
              <a:gd name="connsiteY34" fmla="*/ 34814 h 43918"/>
              <a:gd name="connsiteX35" fmla="*/ 18765 w 38529"/>
              <a:gd name="connsiteY35" fmla="*/ 36401 h 4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8529" h="43918">
                <a:moveTo>
                  <a:pt x="14779" y="44206"/>
                </a:moveTo>
                <a:cubicBezTo>
                  <a:pt x="12022" y="44206"/>
                  <a:pt x="9531" y="43710"/>
                  <a:pt x="7339" y="42751"/>
                </a:cubicBezTo>
                <a:cubicBezTo>
                  <a:pt x="5213" y="41693"/>
                  <a:pt x="3519" y="40238"/>
                  <a:pt x="2290" y="38386"/>
                </a:cubicBezTo>
                <a:cubicBezTo>
                  <a:pt x="1028" y="36468"/>
                  <a:pt x="430" y="34086"/>
                  <a:pt x="430" y="31242"/>
                </a:cubicBezTo>
                <a:cubicBezTo>
                  <a:pt x="430" y="26679"/>
                  <a:pt x="2157" y="23173"/>
                  <a:pt x="5611" y="20792"/>
                </a:cubicBezTo>
                <a:cubicBezTo>
                  <a:pt x="9066" y="18345"/>
                  <a:pt x="14546" y="17055"/>
                  <a:pt x="22086" y="16956"/>
                </a:cubicBezTo>
                <a:lnTo>
                  <a:pt x="27401" y="16824"/>
                </a:lnTo>
                <a:lnTo>
                  <a:pt x="27401" y="14310"/>
                </a:lnTo>
                <a:cubicBezTo>
                  <a:pt x="27401" y="12392"/>
                  <a:pt x="26803" y="10871"/>
                  <a:pt x="25674" y="9812"/>
                </a:cubicBezTo>
                <a:cubicBezTo>
                  <a:pt x="24511" y="8754"/>
                  <a:pt x="22751" y="8291"/>
                  <a:pt x="20359" y="8357"/>
                </a:cubicBezTo>
                <a:cubicBezTo>
                  <a:pt x="18565" y="8357"/>
                  <a:pt x="16905" y="8754"/>
                  <a:pt x="15310" y="9548"/>
                </a:cubicBezTo>
                <a:cubicBezTo>
                  <a:pt x="13782" y="10342"/>
                  <a:pt x="12720" y="11731"/>
                  <a:pt x="12122" y="13649"/>
                </a:cubicBezTo>
                <a:lnTo>
                  <a:pt x="2157" y="13649"/>
                </a:lnTo>
                <a:cubicBezTo>
                  <a:pt x="2323" y="10672"/>
                  <a:pt x="3220" y="8192"/>
                  <a:pt x="4814" y="6241"/>
                </a:cubicBezTo>
                <a:cubicBezTo>
                  <a:pt x="6475" y="4223"/>
                  <a:pt x="8701" y="2735"/>
                  <a:pt x="11457" y="1743"/>
                </a:cubicBezTo>
                <a:cubicBezTo>
                  <a:pt x="14181" y="784"/>
                  <a:pt x="17337" y="288"/>
                  <a:pt x="20891" y="288"/>
                </a:cubicBezTo>
                <a:cubicBezTo>
                  <a:pt x="25209" y="288"/>
                  <a:pt x="28729" y="817"/>
                  <a:pt x="31387" y="1875"/>
                </a:cubicBezTo>
                <a:cubicBezTo>
                  <a:pt x="34044" y="2934"/>
                  <a:pt x="35937" y="4488"/>
                  <a:pt x="37100" y="6505"/>
                </a:cubicBezTo>
                <a:cubicBezTo>
                  <a:pt x="38329" y="8556"/>
                  <a:pt x="38960" y="10937"/>
                  <a:pt x="38960" y="13649"/>
                </a:cubicBezTo>
                <a:lnTo>
                  <a:pt x="38960" y="43412"/>
                </a:lnTo>
                <a:lnTo>
                  <a:pt x="28862" y="43412"/>
                </a:lnTo>
                <a:lnTo>
                  <a:pt x="27932" y="36137"/>
                </a:lnTo>
                <a:cubicBezTo>
                  <a:pt x="26404" y="39245"/>
                  <a:pt x="24544" y="41362"/>
                  <a:pt x="22352" y="42486"/>
                </a:cubicBezTo>
                <a:cubicBezTo>
                  <a:pt x="20226" y="43611"/>
                  <a:pt x="17702" y="44206"/>
                  <a:pt x="14779" y="44206"/>
                </a:cubicBezTo>
                <a:close/>
                <a:moveTo>
                  <a:pt x="18765" y="36401"/>
                </a:moveTo>
                <a:cubicBezTo>
                  <a:pt x="19828" y="36401"/>
                  <a:pt x="20824" y="36236"/>
                  <a:pt x="21821" y="35872"/>
                </a:cubicBezTo>
                <a:cubicBezTo>
                  <a:pt x="22883" y="35442"/>
                  <a:pt x="23814" y="34913"/>
                  <a:pt x="24611" y="34285"/>
                </a:cubicBezTo>
                <a:cubicBezTo>
                  <a:pt x="25474" y="33590"/>
                  <a:pt x="26139" y="32797"/>
                  <a:pt x="26604" y="31904"/>
                </a:cubicBezTo>
                <a:cubicBezTo>
                  <a:pt x="27135" y="31044"/>
                  <a:pt x="27401" y="30151"/>
                  <a:pt x="27401" y="29258"/>
                </a:cubicBezTo>
                <a:lnTo>
                  <a:pt x="27401" y="23041"/>
                </a:lnTo>
                <a:lnTo>
                  <a:pt x="23016" y="23041"/>
                </a:lnTo>
                <a:cubicBezTo>
                  <a:pt x="21057" y="23140"/>
                  <a:pt x="19197" y="23405"/>
                  <a:pt x="17436" y="23834"/>
                </a:cubicBezTo>
                <a:cubicBezTo>
                  <a:pt x="15742" y="24297"/>
                  <a:pt x="14380" y="25025"/>
                  <a:pt x="13317" y="26083"/>
                </a:cubicBezTo>
                <a:cubicBezTo>
                  <a:pt x="12255" y="27075"/>
                  <a:pt x="11723" y="28398"/>
                  <a:pt x="11723" y="30052"/>
                </a:cubicBezTo>
                <a:cubicBezTo>
                  <a:pt x="11723" y="32102"/>
                  <a:pt x="12387" y="33690"/>
                  <a:pt x="13716" y="34814"/>
                </a:cubicBezTo>
                <a:cubicBezTo>
                  <a:pt x="15111" y="35872"/>
                  <a:pt x="16805" y="36401"/>
                  <a:pt x="18765" y="36401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55" name="Freeform: Shape 17654">
            <a:extLst>
              <a:ext uri="{FF2B5EF4-FFF2-40B4-BE49-F238E27FC236}">
                <a16:creationId xmlns:a16="http://schemas.microsoft.com/office/drawing/2014/main" id="{A5457F7D-D328-BB2F-8CBA-9184FCEB42B9}"/>
              </a:ext>
            </a:extLst>
          </p:cNvPr>
          <p:cNvSpPr/>
          <p:nvPr/>
        </p:nvSpPr>
        <p:spPr>
          <a:xfrm>
            <a:off x="3333032" y="2013392"/>
            <a:ext cx="18600" cy="61643"/>
          </a:xfrm>
          <a:custGeom>
            <a:avLst/>
            <a:gdLst>
              <a:gd name="connsiteX0" fmla="*/ 13987 w 18600"/>
              <a:gd name="connsiteY0" fmla="*/ 61932 h 61643"/>
              <a:gd name="connsiteX1" fmla="*/ 6547 w 18600"/>
              <a:gd name="connsiteY1" fmla="*/ 60874 h 61643"/>
              <a:gd name="connsiteX2" fmla="*/ 2428 w 18600"/>
              <a:gd name="connsiteY2" fmla="*/ 57831 h 61643"/>
              <a:gd name="connsiteX3" fmla="*/ 701 w 18600"/>
              <a:gd name="connsiteY3" fmla="*/ 53863 h 61643"/>
              <a:gd name="connsiteX4" fmla="*/ 435 w 18600"/>
              <a:gd name="connsiteY4" fmla="*/ 49233 h 61643"/>
              <a:gd name="connsiteX5" fmla="*/ 435 w 18600"/>
              <a:gd name="connsiteY5" fmla="*/ 288 h 61643"/>
              <a:gd name="connsiteX6" fmla="*/ 12127 w 18600"/>
              <a:gd name="connsiteY6" fmla="*/ 288 h 61643"/>
              <a:gd name="connsiteX7" fmla="*/ 12127 w 18600"/>
              <a:gd name="connsiteY7" fmla="*/ 47778 h 61643"/>
              <a:gd name="connsiteX8" fmla="*/ 13057 w 18600"/>
              <a:gd name="connsiteY8" fmla="*/ 51614 h 61643"/>
              <a:gd name="connsiteX9" fmla="*/ 16910 w 18600"/>
              <a:gd name="connsiteY9" fmla="*/ 53334 h 61643"/>
              <a:gd name="connsiteX10" fmla="*/ 19036 w 18600"/>
              <a:gd name="connsiteY10" fmla="*/ 53466 h 61643"/>
              <a:gd name="connsiteX11" fmla="*/ 19036 w 18600"/>
              <a:gd name="connsiteY11" fmla="*/ 60874 h 61643"/>
              <a:gd name="connsiteX12" fmla="*/ 16379 w 18600"/>
              <a:gd name="connsiteY12" fmla="*/ 61535 h 61643"/>
              <a:gd name="connsiteX13" fmla="*/ 13987 w 18600"/>
              <a:gd name="connsiteY13" fmla="*/ 61932 h 6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600" h="61643">
                <a:moveTo>
                  <a:pt x="13987" y="61932"/>
                </a:moveTo>
                <a:cubicBezTo>
                  <a:pt x="10865" y="61932"/>
                  <a:pt x="8407" y="61568"/>
                  <a:pt x="6547" y="60874"/>
                </a:cubicBezTo>
                <a:cubicBezTo>
                  <a:pt x="4687" y="60080"/>
                  <a:pt x="3292" y="59088"/>
                  <a:pt x="2428" y="57831"/>
                </a:cubicBezTo>
                <a:cubicBezTo>
                  <a:pt x="1532" y="56608"/>
                  <a:pt x="967" y="55285"/>
                  <a:pt x="701" y="53863"/>
                </a:cubicBezTo>
                <a:cubicBezTo>
                  <a:pt x="502" y="52375"/>
                  <a:pt x="435" y="50820"/>
                  <a:pt x="435" y="49233"/>
                </a:cubicBezTo>
                <a:lnTo>
                  <a:pt x="435" y="288"/>
                </a:lnTo>
                <a:lnTo>
                  <a:pt x="12127" y="288"/>
                </a:lnTo>
                <a:lnTo>
                  <a:pt x="12127" y="47778"/>
                </a:lnTo>
                <a:cubicBezTo>
                  <a:pt x="12127" y="49365"/>
                  <a:pt x="12426" y="50655"/>
                  <a:pt x="13057" y="51614"/>
                </a:cubicBezTo>
                <a:cubicBezTo>
                  <a:pt x="13755" y="52606"/>
                  <a:pt x="15050" y="53168"/>
                  <a:pt x="16910" y="53334"/>
                </a:cubicBezTo>
                <a:lnTo>
                  <a:pt x="19036" y="53466"/>
                </a:lnTo>
                <a:lnTo>
                  <a:pt x="19036" y="60874"/>
                </a:lnTo>
                <a:cubicBezTo>
                  <a:pt x="18139" y="61138"/>
                  <a:pt x="17242" y="61337"/>
                  <a:pt x="16379" y="61535"/>
                </a:cubicBezTo>
                <a:cubicBezTo>
                  <a:pt x="15582" y="61800"/>
                  <a:pt x="14785" y="61932"/>
                  <a:pt x="13987" y="61932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56" name="Freeform: Shape 17655">
            <a:extLst>
              <a:ext uri="{FF2B5EF4-FFF2-40B4-BE49-F238E27FC236}">
                <a16:creationId xmlns:a16="http://schemas.microsoft.com/office/drawing/2014/main" id="{4862434F-B03E-75C2-028F-059171D37A01}"/>
              </a:ext>
            </a:extLst>
          </p:cNvPr>
          <p:cNvSpPr/>
          <p:nvPr/>
        </p:nvSpPr>
        <p:spPr>
          <a:xfrm>
            <a:off x="2937210" y="2094307"/>
            <a:ext cx="11957" cy="59262"/>
          </a:xfrm>
          <a:custGeom>
            <a:avLst/>
            <a:gdLst>
              <a:gd name="connsiteX0" fmla="*/ 389 w 11957"/>
              <a:gd name="connsiteY0" fmla="*/ 297 h 59262"/>
              <a:gd name="connsiteX1" fmla="*/ 12346 w 11957"/>
              <a:gd name="connsiteY1" fmla="*/ 297 h 59262"/>
              <a:gd name="connsiteX2" fmla="*/ 12346 w 11957"/>
              <a:gd name="connsiteY2" fmla="*/ 59560 h 59262"/>
              <a:gd name="connsiteX3" fmla="*/ 389 w 11957"/>
              <a:gd name="connsiteY3" fmla="*/ 59560 h 5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57" h="59262">
                <a:moveTo>
                  <a:pt x="389" y="297"/>
                </a:moveTo>
                <a:lnTo>
                  <a:pt x="12346" y="297"/>
                </a:lnTo>
                <a:lnTo>
                  <a:pt x="12346" y="59560"/>
                </a:lnTo>
                <a:lnTo>
                  <a:pt x="389" y="59560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57" name="Freeform: Shape 17656">
            <a:extLst>
              <a:ext uri="{FF2B5EF4-FFF2-40B4-BE49-F238E27FC236}">
                <a16:creationId xmlns:a16="http://schemas.microsoft.com/office/drawing/2014/main" id="{C6657CE7-02F4-73A3-DED6-E576D3A8673D}"/>
              </a:ext>
            </a:extLst>
          </p:cNvPr>
          <p:cNvSpPr/>
          <p:nvPr/>
        </p:nvSpPr>
        <p:spPr>
          <a:xfrm>
            <a:off x="2961028" y="2110446"/>
            <a:ext cx="63906" cy="43124"/>
          </a:xfrm>
          <a:custGeom>
            <a:avLst/>
            <a:gdLst>
              <a:gd name="connsiteX0" fmla="*/ 392 w 63906"/>
              <a:gd name="connsiteY0" fmla="*/ 43422 h 43124"/>
              <a:gd name="connsiteX1" fmla="*/ 392 w 63906"/>
              <a:gd name="connsiteY1" fmla="*/ 1091 h 43124"/>
              <a:gd name="connsiteX2" fmla="*/ 12084 w 63906"/>
              <a:gd name="connsiteY2" fmla="*/ 1091 h 43124"/>
              <a:gd name="connsiteX3" fmla="*/ 12084 w 63906"/>
              <a:gd name="connsiteY3" fmla="*/ 7044 h 43124"/>
              <a:gd name="connsiteX4" fmla="*/ 17265 w 63906"/>
              <a:gd name="connsiteY4" fmla="*/ 2282 h 43124"/>
              <a:gd name="connsiteX5" fmla="*/ 25503 w 63906"/>
              <a:gd name="connsiteY5" fmla="*/ 297 h 43124"/>
              <a:gd name="connsiteX6" fmla="*/ 30020 w 63906"/>
              <a:gd name="connsiteY6" fmla="*/ 1091 h 43124"/>
              <a:gd name="connsiteX7" fmla="*/ 34271 w 63906"/>
              <a:gd name="connsiteY7" fmla="*/ 3340 h 43124"/>
              <a:gd name="connsiteX8" fmla="*/ 37460 w 63906"/>
              <a:gd name="connsiteY8" fmla="*/ 7044 h 43124"/>
              <a:gd name="connsiteX9" fmla="*/ 42907 w 63906"/>
              <a:gd name="connsiteY9" fmla="*/ 2282 h 43124"/>
              <a:gd name="connsiteX10" fmla="*/ 50348 w 63906"/>
              <a:gd name="connsiteY10" fmla="*/ 297 h 43124"/>
              <a:gd name="connsiteX11" fmla="*/ 55131 w 63906"/>
              <a:gd name="connsiteY11" fmla="*/ 1091 h 43124"/>
              <a:gd name="connsiteX12" fmla="*/ 59648 w 63906"/>
              <a:gd name="connsiteY12" fmla="*/ 3605 h 43124"/>
              <a:gd name="connsiteX13" fmla="*/ 62969 w 63906"/>
              <a:gd name="connsiteY13" fmla="*/ 8234 h 43124"/>
              <a:gd name="connsiteX14" fmla="*/ 64298 w 63906"/>
              <a:gd name="connsiteY14" fmla="*/ 15510 h 43124"/>
              <a:gd name="connsiteX15" fmla="*/ 64298 w 63906"/>
              <a:gd name="connsiteY15" fmla="*/ 43422 h 43124"/>
              <a:gd name="connsiteX16" fmla="*/ 52208 w 63906"/>
              <a:gd name="connsiteY16" fmla="*/ 43422 h 43124"/>
              <a:gd name="connsiteX17" fmla="*/ 52208 w 63906"/>
              <a:gd name="connsiteY17" fmla="*/ 16965 h 43124"/>
              <a:gd name="connsiteX18" fmla="*/ 51145 w 63906"/>
              <a:gd name="connsiteY18" fmla="*/ 12997 h 43124"/>
              <a:gd name="connsiteX19" fmla="*/ 48620 w 63906"/>
              <a:gd name="connsiteY19" fmla="*/ 10748 h 43124"/>
              <a:gd name="connsiteX20" fmla="*/ 45432 w 63906"/>
              <a:gd name="connsiteY20" fmla="*/ 9954 h 43124"/>
              <a:gd name="connsiteX21" fmla="*/ 42110 w 63906"/>
              <a:gd name="connsiteY21" fmla="*/ 10616 h 43124"/>
              <a:gd name="connsiteX22" fmla="*/ 39320 w 63906"/>
              <a:gd name="connsiteY22" fmla="*/ 12732 h 43124"/>
              <a:gd name="connsiteX23" fmla="*/ 38257 w 63906"/>
              <a:gd name="connsiteY23" fmla="*/ 16304 h 43124"/>
              <a:gd name="connsiteX24" fmla="*/ 38257 w 63906"/>
              <a:gd name="connsiteY24" fmla="*/ 43422 h 43124"/>
              <a:gd name="connsiteX25" fmla="*/ 26300 w 63906"/>
              <a:gd name="connsiteY25" fmla="*/ 43422 h 43124"/>
              <a:gd name="connsiteX26" fmla="*/ 26300 w 63906"/>
              <a:gd name="connsiteY26" fmla="*/ 15907 h 43124"/>
              <a:gd name="connsiteX27" fmla="*/ 25237 w 63906"/>
              <a:gd name="connsiteY27" fmla="*/ 12732 h 43124"/>
              <a:gd name="connsiteX28" fmla="*/ 22580 w 63906"/>
              <a:gd name="connsiteY28" fmla="*/ 10748 h 43124"/>
              <a:gd name="connsiteX29" fmla="*/ 19524 w 63906"/>
              <a:gd name="connsiteY29" fmla="*/ 9954 h 43124"/>
              <a:gd name="connsiteX30" fmla="*/ 16202 w 63906"/>
              <a:gd name="connsiteY30" fmla="*/ 10748 h 43124"/>
              <a:gd name="connsiteX31" fmla="*/ 13412 w 63906"/>
              <a:gd name="connsiteY31" fmla="*/ 12864 h 43124"/>
              <a:gd name="connsiteX32" fmla="*/ 12349 w 63906"/>
              <a:gd name="connsiteY32" fmla="*/ 16304 h 43124"/>
              <a:gd name="connsiteX33" fmla="*/ 12349 w 63906"/>
              <a:gd name="connsiteY33" fmla="*/ 43422 h 4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3906" h="43124">
                <a:moveTo>
                  <a:pt x="392" y="43422"/>
                </a:moveTo>
                <a:lnTo>
                  <a:pt x="392" y="1091"/>
                </a:lnTo>
                <a:lnTo>
                  <a:pt x="12084" y="1091"/>
                </a:lnTo>
                <a:lnTo>
                  <a:pt x="12084" y="7044"/>
                </a:lnTo>
                <a:cubicBezTo>
                  <a:pt x="13412" y="5192"/>
                  <a:pt x="15139" y="3605"/>
                  <a:pt x="17265" y="2282"/>
                </a:cubicBezTo>
                <a:cubicBezTo>
                  <a:pt x="19457" y="959"/>
                  <a:pt x="22214" y="297"/>
                  <a:pt x="25503" y="297"/>
                </a:cubicBezTo>
                <a:cubicBezTo>
                  <a:pt x="26997" y="297"/>
                  <a:pt x="28492" y="562"/>
                  <a:pt x="30020" y="1091"/>
                </a:cubicBezTo>
                <a:cubicBezTo>
                  <a:pt x="31514" y="1620"/>
                  <a:pt x="32943" y="2381"/>
                  <a:pt x="34271" y="3340"/>
                </a:cubicBezTo>
                <a:cubicBezTo>
                  <a:pt x="35600" y="4332"/>
                  <a:pt x="36663" y="5556"/>
                  <a:pt x="37460" y="7044"/>
                </a:cubicBezTo>
                <a:cubicBezTo>
                  <a:pt x="38855" y="5126"/>
                  <a:pt x="40682" y="3538"/>
                  <a:pt x="42907" y="2282"/>
                </a:cubicBezTo>
                <a:cubicBezTo>
                  <a:pt x="45100" y="959"/>
                  <a:pt x="47591" y="297"/>
                  <a:pt x="50348" y="297"/>
                </a:cubicBezTo>
                <a:cubicBezTo>
                  <a:pt x="51942" y="297"/>
                  <a:pt x="53536" y="562"/>
                  <a:pt x="55131" y="1091"/>
                </a:cubicBezTo>
                <a:cubicBezTo>
                  <a:pt x="56791" y="1620"/>
                  <a:pt x="58319" y="2480"/>
                  <a:pt x="59648" y="3605"/>
                </a:cubicBezTo>
                <a:cubicBezTo>
                  <a:pt x="61043" y="4762"/>
                  <a:pt x="62172" y="6316"/>
                  <a:pt x="62969" y="8234"/>
                </a:cubicBezTo>
                <a:cubicBezTo>
                  <a:pt x="63833" y="10186"/>
                  <a:pt x="64298" y="12600"/>
                  <a:pt x="64298" y="15510"/>
                </a:cubicBezTo>
                <a:lnTo>
                  <a:pt x="64298" y="43422"/>
                </a:lnTo>
                <a:lnTo>
                  <a:pt x="52208" y="43422"/>
                </a:lnTo>
                <a:lnTo>
                  <a:pt x="52208" y="16965"/>
                </a:lnTo>
                <a:cubicBezTo>
                  <a:pt x="52208" y="15312"/>
                  <a:pt x="51842" y="13989"/>
                  <a:pt x="51145" y="12997"/>
                </a:cubicBezTo>
                <a:cubicBezTo>
                  <a:pt x="50514" y="11938"/>
                  <a:pt x="49683" y="11211"/>
                  <a:pt x="48620" y="10748"/>
                </a:cubicBezTo>
                <a:cubicBezTo>
                  <a:pt x="47624" y="10219"/>
                  <a:pt x="46561" y="9954"/>
                  <a:pt x="45432" y="9954"/>
                </a:cubicBezTo>
                <a:cubicBezTo>
                  <a:pt x="44369" y="9954"/>
                  <a:pt x="43240" y="10186"/>
                  <a:pt x="42110" y="10616"/>
                </a:cubicBezTo>
                <a:cubicBezTo>
                  <a:pt x="41047" y="11079"/>
                  <a:pt x="40117" y="11773"/>
                  <a:pt x="39320" y="12732"/>
                </a:cubicBezTo>
                <a:cubicBezTo>
                  <a:pt x="38589" y="13625"/>
                  <a:pt x="38257" y="14815"/>
                  <a:pt x="38257" y="16304"/>
                </a:cubicBezTo>
                <a:lnTo>
                  <a:pt x="38257" y="43422"/>
                </a:lnTo>
                <a:lnTo>
                  <a:pt x="26300" y="43422"/>
                </a:lnTo>
                <a:lnTo>
                  <a:pt x="26300" y="15907"/>
                </a:lnTo>
                <a:cubicBezTo>
                  <a:pt x="26300" y="14584"/>
                  <a:pt x="25934" y="13526"/>
                  <a:pt x="25237" y="12732"/>
                </a:cubicBezTo>
                <a:cubicBezTo>
                  <a:pt x="24506" y="11872"/>
                  <a:pt x="23642" y="11211"/>
                  <a:pt x="22580" y="10748"/>
                </a:cubicBezTo>
                <a:cubicBezTo>
                  <a:pt x="21583" y="10219"/>
                  <a:pt x="20587" y="9954"/>
                  <a:pt x="19524" y="9954"/>
                </a:cubicBezTo>
                <a:cubicBezTo>
                  <a:pt x="18461" y="9954"/>
                  <a:pt x="17332" y="10219"/>
                  <a:pt x="16202" y="10748"/>
                </a:cubicBezTo>
                <a:cubicBezTo>
                  <a:pt x="15139" y="11211"/>
                  <a:pt x="14209" y="11905"/>
                  <a:pt x="13412" y="12864"/>
                </a:cubicBezTo>
                <a:cubicBezTo>
                  <a:pt x="12681" y="13757"/>
                  <a:pt x="12349" y="14915"/>
                  <a:pt x="12349" y="16304"/>
                </a:cubicBezTo>
                <a:lnTo>
                  <a:pt x="12349" y="43422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58" name="Freeform: Shape 17657">
            <a:extLst>
              <a:ext uri="{FF2B5EF4-FFF2-40B4-BE49-F238E27FC236}">
                <a16:creationId xmlns:a16="http://schemas.microsoft.com/office/drawing/2014/main" id="{C2B6B37B-77B6-D1EB-1F76-704791987E68}"/>
              </a:ext>
            </a:extLst>
          </p:cNvPr>
          <p:cNvSpPr/>
          <p:nvPr/>
        </p:nvSpPr>
        <p:spPr>
          <a:xfrm>
            <a:off x="3034640" y="2110446"/>
            <a:ext cx="41585" cy="56352"/>
          </a:xfrm>
          <a:custGeom>
            <a:avLst/>
            <a:gdLst>
              <a:gd name="connsiteX0" fmla="*/ 400 w 41585"/>
              <a:gd name="connsiteY0" fmla="*/ 56650 h 56352"/>
              <a:gd name="connsiteX1" fmla="*/ 400 w 41585"/>
              <a:gd name="connsiteY1" fmla="*/ 1091 h 56352"/>
              <a:gd name="connsiteX2" fmla="*/ 12358 w 41585"/>
              <a:gd name="connsiteY2" fmla="*/ 1091 h 56352"/>
              <a:gd name="connsiteX3" fmla="*/ 12491 w 41585"/>
              <a:gd name="connsiteY3" fmla="*/ 7176 h 56352"/>
              <a:gd name="connsiteX4" fmla="*/ 14749 w 41585"/>
              <a:gd name="connsiteY4" fmla="*/ 4531 h 56352"/>
              <a:gd name="connsiteX5" fmla="*/ 17805 w 41585"/>
              <a:gd name="connsiteY5" fmla="*/ 2282 h 56352"/>
              <a:gd name="connsiteX6" fmla="*/ 21525 w 41585"/>
              <a:gd name="connsiteY6" fmla="*/ 827 h 56352"/>
              <a:gd name="connsiteX7" fmla="*/ 25644 w 41585"/>
              <a:gd name="connsiteY7" fmla="*/ 297 h 56352"/>
              <a:gd name="connsiteX8" fmla="*/ 34014 w 41585"/>
              <a:gd name="connsiteY8" fmla="*/ 2679 h 56352"/>
              <a:gd name="connsiteX9" fmla="*/ 39860 w 41585"/>
              <a:gd name="connsiteY9" fmla="*/ 9690 h 56352"/>
              <a:gd name="connsiteX10" fmla="*/ 41986 w 41585"/>
              <a:gd name="connsiteY10" fmla="*/ 21992 h 56352"/>
              <a:gd name="connsiteX11" fmla="*/ 39727 w 41585"/>
              <a:gd name="connsiteY11" fmla="*/ 34559 h 56352"/>
              <a:gd name="connsiteX12" fmla="*/ 33483 w 41585"/>
              <a:gd name="connsiteY12" fmla="*/ 41834 h 56352"/>
              <a:gd name="connsiteX13" fmla="*/ 24448 w 41585"/>
              <a:gd name="connsiteY13" fmla="*/ 44215 h 56352"/>
              <a:gd name="connsiteX14" fmla="*/ 20595 w 41585"/>
              <a:gd name="connsiteY14" fmla="*/ 43686 h 56352"/>
              <a:gd name="connsiteX15" fmla="*/ 17141 w 41585"/>
              <a:gd name="connsiteY15" fmla="*/ 42231 h 56352"/>
              <a:gd name="connsiteX16" fmla="*/ 14484 w 41585"/>
              <a:gd name="connsiteY16" fmla="*/ 39850 h 56352"/>
              <a:gd name="connsiteX17" fmla="*/ 12358 w 41585"/>
              <a:gd name="connsiteY17" fmla="*/ 37072 h 56352"/>
              <a:gd name="connsiteX18" fmla="*/ 12358 w 41585"/>
              <a:gd name="connsiteY18" fmla="*/ 56650 h 56352"/>
              <a:gd name="connsiteX19" fmla="*/ 21525 w 41585"/>
              <a:gd name="connsiteY19" fmla="*/ 35485 h 56352"/>
              <a:gd name="connsiteX20" fmla="*/ 28168 w 41585"/>
              <a:gd name="connsiteY20" fmla="*/ 32310 h 56352"/>
              <a:gd name="connsiteX21" fmla="*/ 30826 w 41585"/>
              <a:gd name="connsiteY21" fmla="*/ 21992 h 56352"/>
              <a:gd name="connsiteX22" fmla="*/ 28301 w 41585"/>
              <a:gd name="connsiteY22" fmla="*/ 12467 h 56352"/>
              <a:gd name="connsiteX23" fmla="*/ 21525 w 41585"/>
              <a:gd name="connsiteY23" fmla="*/ 8896 h 56352"/>
              <a:gd name="connsiteX24" fmla="*/ 14617 w 41585"/>
              <a:gd name="connsiteY24" fmla="*/ 12732 h 56352"/>
              <a:gd name="connsiteX25" fmla="*/ 12358 w 41585"/>
              <a:gd name="connsiteY25" fmla="*/ 21992 h 56352"/>
              <a:gd name="connsiteX26" fmla="*/ 13288 w 41585"/>
              <a:gd name="connsiteY26" fmla="*/ 28606 h 56352"/>
              <a:gd name="connsiteX27" fmla="*/ 16344 w 41585"/>
              <a:gd name="connsiteY27" fmla="*/ 33633 h 56352"/>
              <a:gd name="connsiteX28" fmla="*/ 21525 w 41585"/>
              <a:gd name="connsiteY28" fmla="*/ 35485 h 5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585" h="56352">
                <a:moveTo>
                  <a:pt x="400" y="56650"/>
                </a:moveTo>
                <a:lnTo>
                  <a:pt x="400" y="1091"/>
                </a:lnTo>
                <a:lnTo>
                  <a:pt x="12358" y="1091"/>
                </a:lnTo>
                <a:lnTo>
                  <a:pt x="12491" y="7176"/>
                </a:lnTo>
                <a:cubicBezTo>
                  <a:pt x="13089" y="6217"/>
                  <a:pt x="13853" y="5324"/>
                  <a:pt x="14749" y="4531"/>
                </a:cubicBezTo>
                <a:cubicBezTo>
                  <a:pt x="15713" y="3671"/>
                  <a:pt x="16742" y="2910"/>
                  <a:pt x="17805" y="2282"/>
                </a:cubicBezTo>
                <a:cubicBezTo>
                  <a:pt x="18935" y="1686"/>
                  <a:pt x="20197" y="1190"/>
                  <a:pt x="21525" y="827"/>
                </a:cubicBezTo>
                <a:cubicBezTo>
                  <a:pt x="22854" y="496"/>
                  <a:pt x="24216" y="297"/>
                  <a:pt x="25644" y="297"/>
                </a:cubicBezTo>
                <a:cubicBezTo>
                  <a:pt x="28833" y="297"/>
                  <a:pt x="31623" y="1091"/>
                  <a:pt x="34014" y="2679"/>
                </a:cubicBezTo>
                <a:cubicBezTo>
                  <a:pt x="36472" y="4200"/>
                  <a:pt x="38432" y="6515"/>
                  <a:pt x="39860" y="9690"/>
                </a:cubicBezTo>
                <a:cubicBezTo>
                  <a:pt x="41255" y="12864"/>
                  <a:pt x="41986" y="16965"/>
                  <a:pt x="41986" y="21992"/>
                </a:cubicBezTo>
                <a:cubicBezTo>
                  <a:pt x="41986" y="27118"/>
                  <a:pt x="41222" y="31318"/>
                  <a:pt x="39727" y="34559"/>
                </a:cubicBezTo>
                <a:cubicBezTo>
                  <a:pt x="38199" y="37833"/>
                  <a:pt x="36140" y="40247"/>
                  <a:pt x="33483" y="41834"/>
                </a:cubicBezTo>
                <a:cubicBezTo>
                  <a:pt x="30826" y="43422"/>
                  <a:pt x="27803" y="44215"/>
                  <a:pt x="24448" y="44215"/>
                </a:cubicBezTo>
                <a:cubicBezTo>
                  <a:pt x="23120" y="44215"/>
                  <a:pt x="21824" y="44017"/>
                  <a:pt x="20595" y="43686"/>
                </a:cubicBezTo>
                <a:cubicBezTo>
                  <a:pt x="19333" y="43356"/>
                  <a:pt x="18204" y="42860"/>
                  <a:pt x="17141" y="42231"/>
                </a:cubicBezTo>
                <a:cubicBezTo>
                  <a:pt x="16144" y="41537"/>
                  <a:pt x="15281" y="40743"/>
                  <a:pt x="14484" y="39850"/>
                </a:cubicBezTo>
                <a:cubicBezTo>
                  <a:pt x="13687" y="38990"/>
                  <a:pt x="12956" y="38064"/>
                  <a:pt x="12358" y="37072"/>
                </a:cubicBezTo>
                <a:lnTo>
                  <a:pt x="12358" y="56650"/>
                </a:lnTo>
                <a:close/>
                <a:moveTo>
                  <a:pt x="21525" y="35485"/>
                </a:moveTo>
                <a:cubicBezTo>
                  <a:pt x="24183" y="35485"/>
                  <a:pt x="26375" y="34427"/>
                  <a:pt x="28168" y="32310"/>
                </a:cubicBezTo>
                <a:cubicBezTo>
                  <a:pt x="29929" y="30127"/>
                  <a:pt x="30826" y="26688"/>
                  <a:pt x="30826" y="21992"/>
                </a:cubicBezTo>
                <a:cubicBezTo>
                  <a:pt x="30826" y="17957"/>
                  <a:pt x="29962" y="14782"/>
                  <a:pt x="28301" y="12467"/>
                </a:cubicBezTo>
                <a:cubicBezTo>
                  <a:pt x="26607" y="10086"/>
                  <a:pt x="24349" y="8896"/>
                  <a:pt x="21525" y="8896"/>
                </a:cubicBezTo>
                <a:cubicBezTo>
                  <a:pt x="18403" y="8896"/>
                  <a:pt x="16111" y="10186"/>
                  <a:pt x="14617" y="12732"/>
                </a:cubicBezTo>
                <a:cubicBezTo>
                  <a:pt x="13089" y="15212"/>
                  <a:pt x="12358" y="18288"/>
                  <a:pt x="12358" y="21992"/>
                </a:cubicBezTo>
                <a:cubicBezTo>
                  <a:pt x="12358" y="24373"/>
                  <a:pt x="12657" y="26589"/>
                  <a:pt x="13288" y="28606"/>
                </a:cubicBezTo>
                <a:cubicBezTo>
                  <a:pt x="13985" y="30656"/>
                  <a:pt x="15015" y="32310"/>
                  <a:pt x="16344" y="33633"/>
                </a:cubicBezTo>
                <a:cubicBezTo>
                  <a:pt x="17739" y="34890"/>
                  <a:pt x="19466" y="35485"/>
                  <a:pt x="21525" y="35485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59" name="Freeform: Shape 17658">
            <a:extLst>
              <a:ext uri="{FF2B5EF4-FFF2-40B4-BE49-F238E27FC236}">
                <a16:creationId xmlns:a16="http://schemas.microsoft.com/office/drawing/2014/main" id="{335FCC5F-5A38-1AD0-BBE3-D2E3873B0D3E}"/>
              </a:ext>
            </a:extLst>
          </p:cNvPr>
          <p:cNvSpPr/>
          <p:nvPr/>
        </p:nvSpPr>
        <p:spPr>
          <a:xfrm>
            <a:off x="3082254" y="2110446"/>
            <a:ext cx="38529" cy="43918"/>
          </a:xfrm>
          <a:custGeom>
            <a:avLst/>
            <a:gdLst>
              <a:gd name="connsiteX0" fmla="*/ 14755 w 38529"/>
              <a:gd name="connsiteY0" fmla="*/ 44215 h 43918"/>
              <a:gd name="connsiteX1" fmla="*/ 7315 w 38529"/>
              <a:gd name="connsiteY1" fmla="*/ 42760 h 43918"/>
              <a:gd name="connsiteX2" fmla="*/ 2266 w 38529"/>
              <a:gd name="connsiteY2" fmla="*/ 38395 h 43918"/>
              <a:gd name="connsiteX3" fmla="*/ 406 w 38529"/>
              <a:gd name="connsiteY3" fmla="*/ 31252 h 43918"/>
              <a:gd name="connsiteX4" fmla="*/ 5588 w 38529"/>
              <a:gd name="connsiteY4" fmla="*/ 20801 h 43918"/>
              <a:gd name="connsiteX5" fmla="*/ 22063 w 38529"/>
              <a:gd name="connsiteY5" fmla="*/ 16965 h 43918"/>
              <a:gd name="connsiteX6" fmla="*/ 27377 w 38529"/>
              <a:gd name="connsiteY6" fmla="*/ 16833 h 43918"/>
              <a:gd name="connsiteX7" fmla="*/ 27377 w 38529"/>
              <a:gd name="connsiteY7" fmla="*/ 14319 h 43918"/>
              <a:gd name="connsiteX8" fmla="*/ 25650 w 38529"/>
              <a:gd name="connsiteY8" fmla="*/ 9822 h 43918"/>
              <a:gd name="connsiteX9" fmla="*/ 20335 w 38529"/>
              <a:gd name="connsiteY9" fmla="*/ 8367 h 43918"/>
              <a:gd name="connsiteX10" fmla="*/ 15287 w 38529"/>
              <a:gd name="connsiteY10" fmla="*/ 9557 h 43918"/>
              <a:gd name="connsiteX11" fmla="*/ 12098 w 38529"/>
              <a:gd name="connsiteY11" fmla="*/ 13658 h 43918"/>
              <a:gd name="connsiteX12" fmla="*/ 2133 w 38529"/>
              <a:gd name="connsiteY12" fmla="*/ 13658 h 43918"/>
              <a:gd name="connsiteX13" fmla="*/ 4791 w 38529"/>
              <a:gd name="connsiteY13" fmla="*/ 6250 h 43918"/>
              <a:gd name="connsiteX14" fmla="*/ 11434 w 38529"/>
              <a:gd name="connsiteY14" fmla="*/ 1753 h 43918"/>
              <a:gd name="connsiteX15" fmla="*/ 20867 w 38529"/>
              <a:gd name="connsiteY15" fmla="*/ 297 h 43918"/>
              <a:gd name="connsiteX16" fmla="*/ 31363 w 38529"/>
              <a:gd name="connsiteY16" fmla="*/ 1885 h 43918"/>
              <a:gd name="connsiteX17" fmla="*/ 37076 w 38529"/>
              <a:gd name="connsiteY17" fmla="*/ 6515 h 43918"/>
              <a:gd name="connsiteX18" fmla="*/ 38936 w 38529"/>
              <a:gd name="connsiteY18" fmla="*/ 13658 h 43918"/>
              <a:gd name="connsiteX19" fmla="*/ 38936 w 38529"/>
              <a:gd name="connsiteY19" fmla="*/ 43422 h 43918"/>
              <a:gd name="connsiteX20" fmla="*/ 28839 w 38529"/>
              <a:gd name="connsiteY20" fmla="*/ 43422 h 43918"/>
              <a:gd name="connsiteX21" fmla="*/ 27909 w 38529"/>
              <a:gd name="connsiteY21" fmla="*/ 36146 h 43918"/>
              <a:gd name="connsiteX22" fmla="*/ 22328 w 38529"/>
              <a:gd name="connsiteY22" fmla="*/ 42496 h 43918"/>
              <a:gd name="connsiteX23" fmla="*/ 14755 w 38529"/>
              <a:gd name="connsiteY23" fmla="*/ 44215 h 43918"/>
              <a:gd name="connsiteX24" fmla="*/ 18741 w 38529"/>
              <a:gd name="connsiteY24" fmla="*/ 36411 h 43918"/>
              <a:gd name="connsiteX25" fmla="*/ 21797 w 38529"/>
              <a:gd name="connsiteY25" fmla="*/ 35882 h 43918"/>
              <a:gd name="connsiteX26" fmla="*/ 24587 w 38529"/>
              <a:gd name="connsiteY26" fmla="*/ 34294 h 43918"/>
              <a:gd name="connsiteX27" fmla="*/ 26580 w 38529"/>
              <a:gd name="connsiteY27" fmla="*/ 31913 h 43918"/>
              <a:gd name="connsiteX28" fmla="*/ 27377 w 38529"/>
              <a:gd name="connsiteY28" fmla="*/ 29267 h 43918"/>
              <a:gd name="connsiteX29" fmla="*/ 27377 w 38529"/>
              <a:gd name="connsiteY29" fmla="*/ 23050 h 43918"/>
              <a:gd name="connsiteX30" fmla="*/ 22993 w 38529"/>
              <a:gd name="connsiteY30" fmla="*/ 23050 h 43918"/>
              <a:gd name="connsiteX31" fmla="*/ 17412 w 38529"/>
              <a:gd name="connsiteY31" fmla="*/ 23844 h 43918"/>
              <a:gd name="connsiteX32" fmla="*/ 13294 w 38529"/>
              <a:gd name="connsiteY32" fmla="*/ 26093 h 43918"/>
              <a:gd name="connsiteX33" fmla="*/ 11699 w 38529"/>
              <a:gd name="connsiteY33" fmla="*/ 30061 h 43918"/>
              <a:gd name="connsiteX34" fmla="*/ 13692 w 38529"/>
              <a:gd name="connsiteY34" fmla="*/ 34823 h 43918"/>
              <a:gd name="connsiteX35" fmla="*/ 18741 w 38529"/>
              <a:gd name="connsiteY35" fmla="*/ 36411 h 4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8529" h="43918">
                <a:moveTo>
                  <a:pt x="14755" y="44215"/>
                </a:moveTo>
                <a:cubicBezTo>
                  <a:pt x="11998" y="44215"/>
                  <a:pt x="9507" y="43719"/>
                  <a:pt x="7315" y="42760"/>
                </a:cubicBezTo>
                <a:cubicBezTo>
                  <a:pt x="5189" y="41702"/>
                  <a:pt x="3495" y="40247"/>
                  <a:pt x="2266" y="38395"/>
                </a:cubicBezTo>
                <a:cubicBezTo>
                  <a:pt x="1004" y="36477"/>
                  <a:pt x="406" y="34096"/>
                  <a:pt x="406" y="31252"/>
                </a:cubicBezTo>
                <a:cubicBezTo>
                  <a:pt x="406" y="26688"/>
                  <a:pt x="2133" y="23182"/>
                  <a:pt x="5588" y="20801"/>
                </a:cubicBezTo>
                <a:cubicBezTo>
                  <a:pt x="9042" y="18354"/>
                  <a:pt x="14523" y="17064"/>
                  <a:pt x="22063" y="16965"/>
                </a:cubicBezTo>
                <a:lnTo>
                  <a:pt x="27377" y="16833"/>
                </a:lnTo>
                <a:lnTo>
                  <a:pt x="27377" y="14319"/>
                </a:lnTo>
                <a:cubicBezTo>
                  <a:pt x="27377" y="12401"/>
                  <a:pt x="26779" y="10880"/>
                  <a:pt x="25650" y="9822"/>
                </a:cubicBezTo>
                <a:cubicBezTo>
                  <a:pt x="24487" y="8764"/>
                  <a:pt x="22727" y="8301"/>
                  <a:pt x="20335" y="8367"/>
                </a:cubicBezTo>
                <a:cubicBezTo>
                  <a:pt x="18542" y="8367"/>
                  <a:pt x="16881" y="8764"/>
                  <a:pt x="15287" y="9557"/>
                </a:cubicBezTo>
                <a:cubicBezTo>
                  <a:pt x="13759" y="10351"/>
                  <a:pt x="12696" y="11740"/>
                  <a:pt x="12098" y="13658"/>
                </a:cubicBezTo>
                <a:lnTo>
                  <a:pt x="2133" y="13658"/>
                </a:lnTo>
                <a:cubicBezTo>
                  <a:pt x="2299" y="10682"/>
                  <a:pt x="3196" y="8201"/>
                  <a:pt x="4791" y="6250"/>
                </a:cubicBezTo>
                <a:cubicBezTo>
                  <a:pt x="6451" y="4233"/>
                  <a:pt x="8677" y="2745"/>
                  <a:pt x="11434" y="1753"/>
                </a:cubicBezTo>
                <a:cubicBezTo>
                  <a:pt x="14157" y="793"/>
                  <a:pt x="17313" y="297"/>
                  <a:pt x="20867" y="297"/>
                </a:cubicBezTo>
                <a:cubicBezTo>
                  <a:pt x="25185" y="297"/>
                  <a:pt x="28706" y="827"/>
                  <a:pt x="31363" y="1885"/>
                </a:cubicBezTo>
                <a:cubicBezTo>
                  <a:pt x="34020" y="2943"/>
                  <a:pt x="35913" y="4497"/>
                  <a:pt x="37076" y="6515"/>
                </a:cubicBezTo>
                <a:cubicBezTo>
                  <a:pt x="38305" y="8565"/>
                  <a:pt x="38936" y="10946"/>
                  <a:pt x="38936" y="13658"/>
                </a:cubicBezTo>
                <a:lnTo>
                  <a:pt x="38936" y="43422"/>
                </a:lnTo>
                <a:lnTo>
                  <a:pt x="28839" y="43422"/>
                </a:lnTo>
                <a:lnTo>
                  <a:pt x="27909" y="36146"/>
                </a:lnTo>
                <a:cubicBezTo>
                  <a:pt x="26381" y="39255"/>
                  <a:pt x="24521" y="41371"/>
                  <a:pt x="22328" y="42496"/>
                </a:cubicBezTo>
                <a:cubicBezTo>
                  <a:pt x="20203" y="43620"/>
                  <a:pt x="17678" y="44215"/>
                  <a:pt x="14755" y="44215"/>
                </a:cubicBezTo>
                <a:close/>
                <a:moveTo>
                  <a:pt x="18741" y="36411"/>
                </a:moveTo>
                <a:cubicBezTo>
                  <a:pt x="19804" y="36411"/>
                  <a:pt x="20800" y="36245"/>
                  <a:pt x="21797" y="35882"/>
                </a:cubicBezTo>
                <a:cubicBezTo>
                  <a:pt x="22860" y="35452"/>
                  <a:pt x="23790" y="34923"/>
                  <a:pt x="24587" y="34294"/>
                </a:cubicBezTo>
                <a:cubicBezTo>
                  <a:pt x="25451" y="33600"/>
                  <a:pt x="26115" y="32806"/>
                  <a:pt x="26580" y="31913"/>
                </a:cubicBezTo>
                <a:cubicBezTo>
                  <a:pt x="27111" y="31053"/>
                  <a:pt x="27377" y="30160"/>
                  <a:pt x="27377" y="29267"/>
                </a:cubicBezTo>
                <a:lnTo>
                  <a:pt x="27377" y="23050"/>
                </a:lnTo>
                <a:lnTo>
                  <a:pt x="22993" y="23050"/>
                </a:lnTo>
                <a:cubicBezTo>
                  <a:pt x="21033" y="23149"/>
                  <a:pt x="19173" y="23414"/>
                  <a:pt x="17412" y="23844"/>
                </a:cubicBezTo>
                <a:cubicBezTo>
                  <a:pt x="15718" y="24307"/>
                  <a:pt x="14357" y="25034"/>
                  <a:pt x="13294" y="26093"/>
                </a:cubicBezTo>
                <a:cubicBezTo>
                  <a:pt x="12231" y="27085"/>
                  <a:pt x="11699" y="28408"/>
                  <a:pt x="11699" y="30061"/>
                </a:cubicBezTo>
                <a:cubicBezTo>
                  <a:pt x="11699" y="32112"/>
                  <a:pt x="12364" y="33699"/>
                  <a:pt x="13692" y="34823"/>
                </a:cubicBezTo>
                <a:cubicBezTo>
                  <a:pt x="15087" y="35882"/>
                  <a:pt x="16781" y="36411"/>
                  <a:pt x="18741" y="36411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60" name="Freeform: Shape 17659">
            <a:extLst>
              <a:ext uri="{FF2B5EF4-FFF2-40B4-BE49-F238E27FC236}">
                <a16:creationId xmlns:a16="http://schemas.microsoft.com/office/drawing/2014/main" id="{F3DE6EB6-A2BC-77AF-85CB-16EFD8988085}"/>
              </a:ext>
            </a:extLst>
          </p:cNvPr>
          <p:cNvSpPr/>
          <p:nvPr/>
        </p:nvSpPr>
        <p:spPr>
          <a:xfrm>
            <a:off x="3128997" y="2110446"/>
            <a:ext cx="38529" cy="43918"/>
          </a:xfrm>
          <a:custGeom>
            <a:avLst/>
            <a:gdLst>
              <a:gd name="connsiteX0" fmla="*/ 21005 w 38529"/>
              <a:gd name="connsiteY0" fmla="*/ 297 h 43918"/>
              <a:gd name="connsiteX1" fmla="*/ 30173 w 38529"/>
              <a:gd name="connsiteY1" fmla="*/ 2546 h 43918"/>
              <a:gd name="connsiteX2" fmla="*/ 36284 w 38529"/>
              <a:gd name="connsiteY2" fmla="*/ 8367 h 43918"/>
              <a:gd name="connsiteX3" fmla="*/ 38942 w 38529"/>
              <a:gd name="connsiteY3" fmla="*/ 16568 h 43918"/>
              <a:gd name="connsiteX4" fmla="*/ 28977 w 38529"/>
              <a:gd name="connsiteY4" fmla="*/ 16568 h 43918"/>
              <a:gd name="connsiteX5" fmla="*/ 27648 w 38529"/>
              <a:gd name="connsiteY5" fmla="*/ 13261 h 43918"/>
              <a:gd name="connsiteX6" fmla="*/ 25124 w 38529"/>
              <a:gd name="connsiteY6" fmla="*/ 10483 h 43918"/>
              <a:gd name="connsiteX7" fmla="*/ 21005 w 38529"/>
              <a:gd name="connsiteY7" fmla="*/ 9425 h 43918"/>
              <a:gd name="connsiteX8" fmla="*/ 14229 w 38529"/>
              <a:gd name="connsiteY8" fmla="*/ 12600 h 43918"/>
              <a:gd name="connsiteX9" fmla="*/ 11705 w 38529"/>
              <a:gd name="connsiteY9" fmla="*/ 22389 h 43918"/>
              <a:gd name="connsiteX10" fmla="*/ 14229 w 38529"/>
              <a:gd name="connsiteY10" fmla="*/ 32178 h 43918"/>
              <a:gd name="connsiteX11" fmla="*/ 21271 w 38529"/>
              <a:gd name="connsiteY11" fmla="*/ 35749 h 43918"/>
              <a:gd name="connsiteX12" fmla="*/ 25390 w 38529"/>
              <a:gd name="connsiteY12" fmla="*/ 34559 h 43918"/>
              <a:gd name="connsiteX13" fmla="*/ 27914 w 38529"/>
              <a:gd name="connsiteY13" fmla="*/ 31781 h 43918"/>
              <a:gd name="connsiteX14" fmla="*/ 28977 w 38529"/>
              <a:gd name="connsiteY14" fmla="*/ 28606 h 43918"/>
              <a:gd name="connsiteX15" fmla="*/ 38809 w 38529"/>
              <a:gd name="connsiteY15" fmla="*/ 28606 h 43918"/>
              <a:gd name="connsiteX16" fmla="*/ 36284 w 38529"/>
              <a:gd name="connsiteY16" fmla="*/ 36543 h 43918"/>
              <a:gd name="connsiteX17" fmla="*/ 30040 w 38529"/>
              <a:gd name="connsiteY17" fmla="*/ 42231 h 43918"/>
              <a:gd name="connsiteX18" fmla="*/ 21005 w 38529"/>
              <a:gd name="connsiteY18" fmla="*/ 44215 h 43918"/>
              <a:gd name="connsiteX19" fmla="*/ 10376 w 38529"/>
              <a:gd name="connsiteY19" fmla="*/ 41702 h 43918"/>
              <a:gd name="connsiteX20" fmla="*/ 3069 w 38529"/>
              <a:gd name="connsiteY20" fmla="*/ 34162 h 43918"/>
              <a:gd name="connsiteX21" fmla="*/ 412 w 38529"/>
              <a:gd name="connsiteY21" fmla="*/ 22389 h 43918"/>
              <a:gd name="connsiteX22" fmla="*/ 2936 w 38529"/>
              <a:gd name="connsiteY22" fmla="*/ 10880 h 43918"/>
              <a:gd name="connsiteX23" fmla="*/ 10111 w 38529"/>
              <a:gd name="connsiteY23" fmla="*/ 3075 h 43918"/>
              <a:gd name="connsiteX24" fmla="*/ 21005 w 38529"/>
              <a:gd name="connsiteY24" fmla="*/ 297 h 4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8529" h="43918">
                <a:moveTo>
                  <a:pt x="21005" y="297"/>
                </a:moveTo>
                <a:cubicBezTo>
                  <a:pt x="24526" y="297"/>
                  <a:pt x="27582" y="1058"/>
                  <a:pt x="30173" y="2546"/>
                </a:cubicBezTo>
                <a:cubicBezTo>
                  <a:pt x="32830" y="3968"/>
                  <a:pt x="34856" y="5919"/>
                  <a:pt x="36284" y="8367"/>
                </a:cubicBezTo>
                <a:cubicBezTo>
                  <a:pt x="37779" y="10748"/>
                  <a:pt x="38676" y="13493"/>
                  <a:pt x="38942" y="16568"/>
                </a:cubicBezTo>
                <a:lnTo>
                  <a:pt x="28977" y="16568"/>
                </a:lnTo>
                <a:cubicBezTo>
                  <a:pt x="28711" y="15444"/>
                  <a:pt x="28246" y="14319"/>
                  <a:pt x="27648" y="13261"/>
                </a:cubicBezTo>
                <a:cubicBezTo>
                  <a:pt x="27117" y="12137"/>
                  <a:pt x="26253" y="11211"/>
                  <a:pt x="25124" y="10483"/>
                </a:cubicBezTo>
                <a:cubicBezTo>
                  <a:pt x="24061" y="9789"/>
                  <a:pt x="22666" y="9425"/>
                  <a:pt x="21005" y="9425"/>
                </a:cubicBezTo>
                <a:cubicBezTo>
                  <a:pt x="18248" y="9425"/>
                  <a:pt x="15990" y="10483"/>
                  <a:pt x="14229" y="12600"/>
                </a:cubicBezTo>
                <a:cubicBezTo>
                  <a:pt x="12535" y="14716"/>
                  <a:pt x="11705" y="17990"/>
                  <a:pt x="11705" y="22389"/>
                </a:cubicBezTo>
                <a:cubicBezTo>
                  <a:pt x="11705" y="26456"/>
                  <a:pt x="12535" y="29730"/>
                  <a:pt x="14229" y="32178"/>
                </a:cubicBezTo>
                <a:cubicBezTo>
                  <a:pt x="15890" y="34559"/>
                  <a:pt x="18248" y="35749"/>
                  <a:pt x="21271" y="35749"/>
                </a:cubicBezTo>
                <a:cubicBezTo>
                  <a:pt x="22932" y="35749"/>
                  <a:pt x="24327" y="35352"/>
                  <a:pt x="25390" y="34559"/>
                </a:cubicBezTo>
                <a:cubicBezTo>
                  <a:pt x="26453" y="33765"/>
                  <a:pt x="27283" y="32839"/>
                  <a:pt x="27914" y="31781"/>
                </a:cubicBezTo>
                <a:cubicBezTo>
                  <a:pt x="28512" y="30656"/>
                  <a:pt x="28877" y="29598"/>
                  <a:pt x="28977" y="28606"/>
                </a:cubicBezTo>
                <a:lnTo>
                  <a:pt x="38809" y="28606"/>
                </a:lnTo>
                <a:cubicBezTo>
                  <a:pt x="38609" y="31516"/>
                  <a:pt x="37779" y="34162"/>
                  <a:pt x="36284" y="36543"/>
                </a:cubicBezTo>
                <a:cubicBezTo>
                  <a:pt x="34756" y="38924"/>
                  <a:pt x="32697" y="40842"/>
                  <a:pt x="30040" y="42231"/>
                </a:cubicBezTo>
                <a:cubicBezTo>
                  <a:pt x="27449" y="43554"/>
                  <a:pt x="24460" y="44215"/>
                  <a:pt x="21005" y="44215"/>
                </a:cubicBezTo>
                <a:cubicBezTo>
                  <a:pt x="17019" y="44215"/>
                  <a:pt x="13465" y="43389"/>
                  <a:pt x="10376" y="41702"/>
                </a:cubicBezTo>
                <a:cubicBezTo>
                  <a:pt x="7254" y="39949"/>
                  <a:pt x="4829" y="37436"/>
                  <a:pt x="3069" y="34162"/>
                </a:cubicBezTo>
                <a:cubicBezTo>
                  <a:pt x="1275" y="30921"/>
                  <a:pt x="412" y="26986"/>
                  <a:pt x="412" y="22389"/>
                </a:cubicBezTo>
                <a:cubicBezTo>
                  <a:pt x="412" y="18090"/>
                  <a:pt x="1242" y="14253"/>
                  <a:pt x="2936" y="10880"/>
                </a:cubicBezTo>
                <a:cubicBezTo>
                  <a:pt x="4697" y="7540"/>
                  <a:pt x="7088" y="4927"/>
                  <a:pt x="10111" y="3075"/>
                </a:cubicBezTo>
                <a:cubicBezTo>
                  <a:pt x="13200" y="1223"/>
                  <a:pt x="16820" y="297"/>
                  <a:pt x="21005" y="297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61" name="Freeform: Shape 17660">
            <a:extLst>
              <a:ext uri="{FF2B5EF4-FFF2-40B4-BE49-F238E27FC236}">
                <a16:creationId xmlns:a16="http://schemas.microsoft.com/office/drawing/2014/main" id="{75E57A3C-DBED-73C2-54A1-4B55092AB627}"/>
              </a:ext>
            </a:extLst>
          </p:cNvPr>
          <p:cNvSpPr/>
          <p:nvPr/>
        </p:nvSpPr>
        <p:spPr>
          <a:xfrm>
            <a:off x="3173251" y="2098408"/>
            <a:ext cx="28565" cy="55558"/>
          </a:xfrm>
          <a:custGeom>
            <a:avLst/>
            <a:gdLst>
              <a:gd name="connsiteX0" fmla="*/ 28849 w 28565"/>
              <a:gd name="connsiteY0" fmla="*/ 21463 h 55558"/>
              <a:gd name="connsiteX1" fmla="*/ 19283 w 28565"/>
              <a:gd name="connsiteY1" fmla="*/ 21463 h 55558"/>
              <a:gd name="connsiteX2" fmla="*/ 19416 w 28565"/>
              <a:gd name="connsiteY2" fmla="*/ 43951 h 55558"/>
              <a:gd name="connsiteX3" fmla="*/ 19815 w 28565"/>
              <a:gd name="connsiteY3" fmla="*/ 46332 h 55558"/>
              <a:gd name="connsiteX4" fmla="*/ 21011 w 28565"/>
              <a:gd name="connsiteY4" fmla="*/ 47390 h 55558"/>
              <a:gd name="connsiteX5" fmla="*/ 23269 w 28565"/>
              <a:gd name="connsiteY5" fmla="*/ 47523 h 55558"/>
              <a:gd name="connsiteX6" fmla="*/ 28982 w 28565"/>
              <a:gd name="connsiteY6" fmla="*/ 47523 h 55558"/>
              <a:gd name="connsiteX7" fmla="*/ 28982 w 28565"/>
              <a:gd name="connsiteY7" fmla="*/ 54930 h 55558"/>
              <a:gd name="connsiteX8" fmla="*/ 26325 w 28565"/>
              <a:gd name="connsiteY8" fmla="*/ 55460 h 55558"/>
              <a:gd name="connsiteX9" fmla="*/ 21542 w 28565"/>
              <a:gd name="connsiteY9" fmla="*/ 55856 h 55558"/>
              <a:gd name="connsiteX10" fmla="*/ 12773 w 28565"/>
              <a:gd name="connsiteY10" fmla="*/ 54534 h 55558"/>
              <a:gd name="connsiteX11" fmla="*/ 8521 w 28565"/>
              <a:gd name="connsiteY11" fmla="*/ 50565 h 55558"/>
              <a:gd name="connsiteX12" fmla="*/ 7326 w 28565"/>
              <a:gd name="connsiteY12" fmla="*/ 44480 h 55558"/>
              <a:gd name="connsiteX13" fmla="*/ 7326 w 28565"/>
              <a:gd name="connsiteY13" fmla="*/ 21463 h 55558"/>
              <a:gd name="connsiteX14" fmla="*/ 417 w 28565"/>
              <a:gd name="connsiteY14" fmla="*/ 21463 h 55558"/>
              <a:gd name="connsiteX15" fmla="*/ 417 w 28565"/>
              <a:gd name="connsiteY15" fmla="*/ 13129 h 55558"/>
              <a:gd name="connsiteX16" fmla="*/ 7857 w 28565"/>
              <a:gd name="connsiteY16" fmla="*/ 13129 h 55558"/>
              <a:gd name="connsiteX17" fmla="*/ 10780 w 28565"/>
              <a:gd name="connsiteY17" fmla="*/ 297 h 55558"/>
              <a:gd name="connsiteX18" fmla="*/ 19283 w 28565"/>
              <a:gd name="connsiteY18" fmla="*/ 297 h 55558"/>
              <a:gd name="connsiteX19" fmla="*/ 19283 w 28565"/>
              <a:gd name="connsiteY19" fmla="*/ 13129 h 55558"/>
              <a:gd name="connsiteX20" fmla="*/ 28849 w 28565"/>
              <a:gd name="connsiteY20" fmla="*/ 13129 h 5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565" h="55558">
                <a:moveTo>
                  <a:pt x="28849" y="21463"/>
                </a:moveTo>
                <a:lnTo>
                  <a:pt x="19283" y="21463"/>
                </a:lnTo>
                <a:lnTo>
                  <a:pt x="19416" y="43951"/>
                </a:lnTo>
                <a:cubicBezTo>
                  <a:pt x="19416" y="45009"/>
                  <a:pt x="19549" y="45803"/>
                  <a:pt x="19815" y="46332"/>
                </a:cubicBezTo>
                <a:cubicBezTo>
                  <a:pt x="20080" y="46861"/>
                  <a:pt x="20479" y="47225"/>
                  <a:pt x="21011" y="47390"/>
                </a:cubicBezTo>
                <a:cubicBezTo>
                  <a:pt x="21608" y="47489"/>
                  <a:pt x="22372" y="47523"/>
                  <a:pt x="23269" y="47523"/>
                </a:cubicBezTo>
                <a:lnTo>
                  <a:pt x="28982" y="47523"/>
                </a:lnTo>
                <a:lnTo>
                  <a:pt x="28982" y="54930"/>
                </a:lnTo>
                <a:cubicBezTo>
                  <a:pt x="28351" y="55129"/>
                  <a:pt x="27454" y="55294"/>
                  <a:pt x="26325" y="55460"/>
                </a:cubicBezTo>
                <a:cubicBezTo>
                  <a:pt x="25162" y="55724"/>
                  <a:pt x="23568" y="55856"/>
                  <a:pt x="21542" y="55856"/>
                </a:cubicBezTo>
                <a:cubicBezTo>
                  <a:pt x="17722" y="55856"/>
                  <a:pt x="14799" y="55426"/>
                  <a:pt x="12773" y="54534"/>
                </a:cubicBezTo>
                <a:cubicBezTo>
                  <a:pt x="10714" y="53574"/>
                  <a:pt x="9319" y="52252"/>
                  <a:pt x="8521" y="50565"/>
                </a:cubicBezTo>
                <a:cubicBezTo>
                  <a:pt x="7724" y="48812"/>
                  <a:pt x="7326" y="46795"/>
                  <a:pt x="7326" y="44480"/>
                </a:cubicBezTo>
                <a:lnTo>
                  <a:pt x="7326" y="21463"/>
                </a:lnTo>
                <a:lnTo>
                  <a:pt x="417" y="21463"/>
                </a:lnTo>
                <a:lnTo>
                  <a:pt x="417" y="13129"/>
                </a:lnTo>
                <a:lnTo>
                  <a:pt x="7857" y="13129"/>
                </a:lnTo>
                <a:lnTo>
                  <a:pt x="10780" y="297"/>
                </a:lnTo>
                <a:lnTo>
                  <a:pt x="19283" y="297"/>
                </a:lnTo>
                <a:lnTo>
                  <a:pt x="19283" y="13129"/>
                </a:lnTo>
                <a:lnTo>
                  <a:pt x="28849" y="13129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62" name="Freeform: Shape 17661">
            <a:extLst>
              <a:ext uri="{FF2B5EF4-FFF2-40B4-BE49-F238E27FC236}">
                <a16:creationId xmlns:a16="http://schemas.microsoft.com/office/drawing/2014/main" id="{4EB19F36-DCE1-A5BC-E69D-A3D47402FCCB}"/>
              </a:ext>
            </a:extLst>
          </p:cNvPr>
          <p:cNvSpPr/>
          <p:nvPr/>
        </p:nvSpPr>
        <p:spPr>
          <a:xfrm>
            <a:off x="1849438" y="3251144"/>
            <a:ext cx="47431" cy="74078"/>
          </a:xfrm>
          <a:custGeom>
            <a:avLst/>
            <a:gdLst>
              <a:gd name="connsiteX0" fmla="*/ 261 w 47431"/>
              <a:gd name="connsiteY0" fmla="*/ 436 h 74078"/>
              <a:gd name="connsiteX1" fmla="*/ 15274 w 47431"/>
              <a:gd name="connsiteY1" fmla="*/ 436 h 74078"/>
              <a:gd name="connsiteX2" fmla="*/ 15274 w 47431"/>
              <a:gd name="connsiteY2" fmla="*/ 61815 h 74078"/>
              <a:gd name="connsiteX3" fmla="*/ 47692 w 47431"/>
              <a:gd name="connsiteY3" fmla="*/ 61815 h 74078"/>
              <a:gd name="connsiteX4" fmla="*/ 47692 w 47431"/>
              <a:gd name="connsiteY4" fmla="*/ 74514 h 74078"/>
              <a:gd name="connsiteX5" fmla="*/ 261 w 47431"/>
              <a:gd name="connsiteY5" fmla="*/ 74514 h 7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31" h="74078">
                <a:moveTo>
                  <a:pt x="261" y="436"/>
                </a:moveTo>
                <a:lnTo>
                  <a:pt x="15274" y="436"/>
                </a:lnTo>
                <a:lnTo>
                  <a:pt x="15274" y="61815"/>
                </a:lnTo>
                <a:lnTo>
                  <a:pt x="47692" y="61815"/>
                </a:lnTo>
                <a:lnTo>
                  <a:pt x="47692" y="74514"/>
                </a:lnTo>
                <a:lnTo>
                  <a:pt x="261" y="74514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63" name="Freeform: Shape 17662">
            <a:extLst>
              <a:ext uri="{FF2B5EF4-FFF2-40B4-BE49-F238E27FC236}">
                <a16:creationId xmlns:a16="http://schemas.microsoft.com/office/drawing/2014/main" id="{C3378A1C-CC30-424B-1358-7929D1E4B5A0}"/>
              </a:ext>
            </a:extLst>
          </p:cNvPr>
          <p:cNvSpPr/>
          <p:nvPr/>
        </p:nvSpPr>
        <p:spPr>
          <a:xfrm>
            <a:off x="1903999" y="3271251"/>
            <a:ext cx="51417" cy="55029"/>
          </a:xfrm>
          <a:custGeom>
            <a:avLst/>
            <a:gdLst>
              <a:gd name="connsiteX0" fmla="*/ 25910 w 51417"/>
              <a:gd name="connsiteY0" fmla="*/ 55466 h 55029"/>
              <a:gd name="connsiteX1" fmla="*/ 12225 w 51417"/>
              <a:gd name="connsiteY1" fmla="*/ 52159 h 55029"/>
              <a:gd name="connsiteX2" fmla="*/ 3323 w 51417"/>
              <a:gd name="connsiteY2" fmla="*/ 42634 h 55029"/>
              <a:gd name="connsiteX3" fmla="*/ 268 w 51417"/>
              <a:gd name="connsiteY3" fmla="*/ 28215 h 55029"/>
              <a:gd name="connsiteX4" fmla="*/ 3323 w 51417"/>
              <a:gd name="connsiteY4" fmla="*/ 13664 h 55029"/>
              <a:gd name="connsiteX5" fmla="*/ 12225 w 51417"/>
              <a:gd name="connsiteY5" fmla="*/ 4008 h 55029"/>
              <a:gd name="connsiteX6" fmla="*/ 26043 w 51417"/>
              <a:gd name="connsiteY6" fmla="*/ 436 h 55029"/>
              <a:gd name="connsiteX7" fmla="*/ 39595 w 51417"/>
              <a:gd name="connsiteY7" fmla="*/ 3875 h 55029"/>
              <a:gd name="connsiteX8" fmla="*/ 48496 w 51417"/>
              <a:gd name="connsiteY8" fmla="*/ 13532 h 55029"/>
              <a:gd name="connsiteX9" fmla="*/ 51685 w 51417"/>
              <a:gd name="connsiteY9" fmla="*/ 28215 h 55029"/>
              <a:gd name="connsiteX10" fmla="*/ 48629 w 51417"/>
              <a:gd name="connsiteY10" fmla="*/ 42370 h 55029"/>
              <a:gd name="connsiteX11" fmla="*/ 39727 w 51417"/>
              <a:gd name="connsiteY11" fmla="*/ 52026 h 55029"/>
              <a:gd name="connsiteX12" fmla="*/ 25910 w 51417"/>
              <a:gd name="connsiteY12" fmla="*/ 55466 h 55029"/>
              <a:gd name="connsiteX13" fmla="*/ 26043 w 51417"/>
              <a:gd name="connsiteY13" fmla="*/ 44354 h 55029"/>
              <a:gd name="connsiteX14" fmla="*/ 32287 w 51417"/>
              <a:gd name="connsiteY14" fmla="*/ 42105 h 55029"/>
              <a:gd name="connsiteX15" fmla="*/ 35875 w 51417"/>
              <a:gd name="connsiteY15" fmla="*/ 36020 h 55029"/>
              <a:gd name="connsiteX16" fmla="*/ 36937 w 51417"/>
              <a:gd name="connsiteY16" fmla="*/ 27686 h 55029"/>
              <a:gd name="connsiteX17" fmla="*/ 35875 w 51417"/>
              <a:gd name="connsiteY17" fmla="*/ 19882 h 55029"/>
              <a:gd name="connsiteX18" fmla="*/ 32553 w 51417"/>
              <a:gd name="connsiteY18" fmla="*/ 13796 h 55029"/>
              <a:gd name="connsiteX19" fmla="*/ 26043 w 51417"/>
              <a:gd name="connsiteY19" fmla="*/ 11415 h 55029"/>
              <a:gd name="connsiteX20" fmla="*/ 19532 w 51417"/>
              <a:gd name="connsiteY20" fmla="*/ 13664 h 55029"/>
              <a:gd name="connsiteX21" fmla="*/ 15945 w 51417"/>
              <a:gd name="connsiteY21" fmla="*/ 19485 h 55029"/>
              <a:gd name="connsiteX22" fmla="*/ 14882 w 51417"/>
              <a:gd name="connsiteY22" fmla="*/ 27686 h 55029"/>
              <a:gd name="connsiteX23" fmla="*/ 15812 w 51417"/>
              <a:gd name="connsiteY23" fmla="*/ 35755 h 55029"/>
              <a:gd name="connsiteX24" fmla="*/ 19267 w 51417"/>
              <a:gd name="connsiteY24" fmla="*/ 41973 h 55029"/>
              <a:gd name="connsiteX25" fmla="*/ 26043 w 51417"/>
              <a:gd name="connsiteY25" fmla="*/ 44354 h 5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17" h="55029">
                <a:moveTo>
                  <a:pt x="25910" y="55466"/>
                </a:moveTo>
                <a:cubicBezTo>
                  <a:pt x="20662" y="55466"/>
                  <a:pt x="16111" y="54374"/>
                  <a:pt x="12225" y="52159"/>
                </a:cubicBezTo>
                <a:cubicBezTo>
                  <a:pt x="8405" y="49877"/>
                  <a:pt x="5449" y="46702"/>
                  <a:pt x="3323" y="42634"/>
                </a:cubicBezTo>
                <a:cubicBezTo>
                  <a:pt x="1264" y="38600"/>
                  <a:pt x="268" y="33771"/>
                  <a:pt x="268" y="28215"/>
                </a:cubicBezTo>
                <a:cubicBezTo>
                  <a:pt x="268" y="22659"/>
                  <a:pt x="1264" y="17831"/>
                  <a:pt x="3323" y="13664"/>
                </a:cubicBezTo>
                <a:cubicBezTo>
                  <a:pt x="5449" y="9530"/>
                  <a:pt x="8405" y="6322"/>
                  <a:pt x="12225" y="4008"/>
                </a:cubicBezTo>
                <a:cubicBezTo>
                  <a:pt x="16111" y="1626"/>
                  <a:pt x="20728" y="436"/>
                  <a:pt x="26043" y="436"/>
                </a:cubicBezTo>
                <a:cubicBezTo>
                  <a:pt x="31258" y="436"/>
                  <a:pt x="35775" y="1593"/>
                  <a:pt x="39595" y="3875"/>
                </a:cubicBezTo>
                <a:cubicBezTo>
                  <a:pt x="43381" y="6190"/>
                  <a:pt x="46371" y="9398"/>
                  <a:pt x="48496" y="13532"/>
                </a:cubicBezTo>
                <a:cubicBezTo>
                  <a:pt x="50622" y="17699"/>
                  <a:pt x="51685" y="22593"/>
                  <a:pt x="51685" y="28215"/>
                </a:cubicBezTo>
                <a:cubicBezTo>
                  <a:pt x="51685" y="33606"/>
                  <a:pt x="50655" y="38335"/>
                  <a:pt x="48629" y="42370"/>
                </a:cubicBezTo>
                <a:cubicBezTo>
                  <a:pt x="46570" y="46437"/>
                  <a:pt x="43614" y="49645"/>
                  <a:pt x="39727" y="52026"/>
                </a:cubicBezTo>
                <a:cubicBezTo>
                  <a:pt x="35908" y="54341"/>
                  <a:pt x="31291" y="55466"/>
                  <a:pt x="25910" y="55466"/>
                </a:cubicBezTo>
                <a:close/>
                <a:moveTo>
                  <a:pt x="26043" y="44354"/>
                </a:moveTo>
                <a:cubicBezTo>
                  <a:pt x="28600" y="44354"/>
                  <a:pt x="30693" y="43626"/>
                  <a:pt x="32287" y="42105"/>
                </a:cubicBezTo>
                <a:cubicBezTo>
                  <a:pt x="33948" y="40518"/>
                  <a:pt x="35144" y="38500"/>
                  <a:pt x="35875" y="36020"/>
                </a:cubicBezTo>
                <a:cubicBezTo>
                  <a:pt x="36572" y="33474"/>
                  <a:pt x="36937" y="30696"/>
                  <a:pt x="36937" y="27686"/>
                </a:cubicBezTo>
                <a:cubicBezTo>
                  <a:pt x="36937" y="24974"/>
                  <a:pt x="36572" y="22362"/>
                  <a:pt x="35875" y="19882"/>
                </a:cubicBezTo>
                <a:cubicBezTo>
                  <a:pt x="35243" y="17335"/>
                  <a:pt x="34147" y="15318"/>
                  <a:pt x="32553" y="13796"/>
                </a:cubicBezTo>
                <a:cubicBezTo>
                  <a:pt x="30959" y="12209"/>
                  <a:pt x="28766" y="11415"/>
                  <a:pt x="26043" y="11415"/>
                </a:cubicBezTo>
                <a:cubicBezTo>
                  <a:pt x="23385" y="11415"/>
                  <a:pt x="21193" y="12176"/>
                  <a:pt x="19532" y="13664"/>
                </a:cubicBezTo>
                <a:cubicBezTo>
                  <a:pt x="17938" y="15086"/>
                  <a:pt x="16742" y="17037"/>
                  <a:pt x="15945" y="19485"/>
                </a:cubicBezTo>
                <a:cubicBezTo>
                  <a:pt x="15215" y="21965"/>
                  <a:pt x="14882" y="24710"/>
                  <a:pt x="14882" y="27686"/>
                </a:cubicBezTo>
                <a:cubicBezTo>
                  <a:pt x="14882" y="30530"/>
                  <a:pt x="15181" y="33209"/>
                  <a:pt x="15812" y="35755"/>
                </a:cubicBezTo>
                <a:cubicBezTo>
                  <a:pt x="16510" y="38236"/>
                  <a:pt x="17672" y="40319"/>
                  <a:pt x="19267" y="41973"/>
                </a:cubicBezTo>
                <a:cubicBezTo>
                  <a:pt x="20928" y="43560"/>
                  <a:pt x="23186" y="44354"/>
                  <a:pt x="26043" y="4435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64" name="Freeform: Shape 17663">
            <a:extLst>
              <a:ext uri="{FF2B5EF4-FFF2-40B4-BE49-F238E27FC236}">
                <a16:creationId xmlns:a16="http://schemas.microsoft.com/office/drawing/2014/main" id="{A588B3D1-2AEF-A694-99AD-AFE7861432D9}"/>
              </a:ext>
            </a:extLst>
          </p:cNvPr>
          <p:cNvSpPr/>
          <p:nvPr/>
        </p:nvSpPr>
        <p:spPr>
          <a:xfrm>
            <a:off x="1962475" y="3271251"/>
            <a:ext cx="48095" cy="55029"/>
          </a:xfrm>
          <a:custGeom>
            <a:avLst/>
            <a:gdLst>
              <a:gd name="connsiteX0" fmla="*/ 25917 w 48095"/>
              <a:gd name="connsiteY0" fmla="*/ 436 h 55029"/>
              <a:gd name="connsiteX1" fmla="*/ 37343 w 48095"/>
              <a:gd name="connsiteY1" fmla="*/ 3214 h 55029"/>
              <a:gd name="connsiteX2" fmla="*/ 45049 w 48095"/>
              <a:gd name="connsiteY2" fmla="*/ 10489 h 55029"/>
              <a:gd name="connsiteX3" fmla="*/ 48370 w 48095"/>
              <a:gd name="connsiteY3" fmla="*/ 20807 h 55029"/>
              <a:gd name="connsiteX4" fmla="*/ 35881 w 48095"/>
              <a:gd name="connsiteY4" fmla="*/ 20807 h 55029"/>
              <a:gd name="connsiteX5" fmla="*/ 34287 w 48095"/>
              <a:gd name="connsiteY5" fmla="*/ 16707 h 55029"/>
              <a:gd name="connsiteX6" fmla="*/ 31098 w 48095"/>
              <a:gd name="connsiteY6" fmla="*/ 13267 h 55029"/>
              <a:gd name="connsiteX7" fmla="*/ 26050 w 48095"/>
              <a:gd name="connsiteY7" fmla="*/ 11812 h 55029"/>
              <a:gd name="connsiteX8" fmla="*/ 17414 w 48095"/>
              <a:gd name="connsiteY8" fmla="*/ 15913 h 55029"/>
              <a:gd name="connsiteX9" fmla="*/ 14225 w 48095"/>
              <a:gd name="connsiteY9" fmla="*/ 28083 h 55029"/>
              <a:gd name="connsiteX10" fmla="*/ 17414 w 48095"/>
              <a:gd name="connsiteY10" fmla="*/ 40385 h 55029"/>
              <a:gd name="connsiteX11" fmla="*/ 26315 w 48095"/>
              <a:gd name="connsiteY11" fmla="*/ 44883 h 55029"/>
              <a:gd name="connsiteX12" fmla="*/ 31364 w 48095"/>
              <a:gd name="connsiteY12" fmla="*/ 43428 h 55029"/>
              <a:gd name="connsiteX13" fmla="*/ 34420 w 48095"/>
              <a:gd name="connsiteY13" fmla="*/ 39856 h 55029"/>
              <a:gd name="connsiteX14" fmla="*/ 36014 w 48095"/>
              <a:gd name="connsiteY14" fmla="*/ 35888 h 55029"/>
              <a:gd name="connsiteX15" fmla="*/ 48105 w 48095"/>
              <a:gd name="connsiteY15" fmla="*/ 35888 h 55029"/>
              <a:gd name="connsiteX16" fmla="*/ 44916 w 48095"/>
              <a:gd name="connsiteY16" fmla="*/ 45941 h 55029"/>
              <a:gd name="connsiteX17" fmla="*/ 37210 w 48095"/>
              <a:gd name="connsiteY17" fmla="*/ 52952 h 55029"/>
              <a:gd name="connsiteX18" fmla="*/ 25917 w 48095"/>
              <a:gd name="connsiteY18" fmla="*/ 55466 h 55029"/>
              <a:gd name="connsiteX19" fmla="*/ 12631 w 48095"/>
              <a:gd name="connsiteY19" fmla="*/ 52159 h 55029"/>
              <a:gd name="connsiteX20" fmla="*/ 3596 w 48095"/>
              <a:gd name="connsiteY20" fmla="*/ 42766 h 55029"/>
              <a:gd name="connsiteX21" fmla="*/ 274 w 48095"/>
              <a:gd name="connsiteY21" fmla="*/ 28083 h 55029"/>
              <a:gd name="connsiteX22" fmla="*/ 3463 w 48095"/>
              <a:gd name="connsiteY22" fmla="*/ 13796 h 55029"/>
              <a:gd name="connsiteX23" fmla="*/ 12365 w 48095"/>
              <a:gd name="connsiteY23" fmla="*/ 4008 h 55029"/>
              <a:gd name="connsiteX24" fmla="*/ 25917 w 48095"/>
              <a:gd name="connsiteY24" fmla="*/ 436 h 5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095" h="55029">
                <a:moveTo>
                  <a:pt x="25917" y="436"/>
                </a:moveTo>
                <a:cubicBezTo>
                  <a:pt x="30334" y="436"/>
                  <a:pt x="34154" y="1362"/>
                  <a:pt x="37343" y="3214"/>
                </a:cubicBezTo>
                <a:cubicBezTo>
                  <a:pt x="40598" y="5000"/>
                  <a:pt x="43189" y="7414"/>
                  <a:pt x="45049" y="10489"/>
                </a:cubicBezTo>
                <a:cubicBezTo>
                  <a:pt x="46909" y="13598"/>
                  <a:pt x="48005" y="17037"/>
                  <a:pt x="48370" y="20807"/>
                </a:cubicBezTo>
                <a:lnTo>
                  <a:pt x="35881" y="20807"/>
                </a:lnTo>
                <a:cubicBezTo>
                  <a:pt x="35616" y="19418"/>
                  <a:pt x="35084" y="18029"/>
                  <a:pt x="34287" y="16707"/>
                </a:cubicBezTo>
                <a:cubicBezTo>
                  <a:pt x="33556" y="15318"/>
                  <a:pt x="32493" y="14160"/>
                  <a:pt x="31098" y="13267"/>
                </a:cubicBezTo>
                <a:cubicBezTo>
                  <a:pt x="29770" y="12308"/>
                  <a:pt x="28076" y="11812"/>
                  <a:pt x="26050" y="11812"/>
                </a:cubicBezTo>
                <a:cubicBezTo>
                  <a:pt x="22496" y="11812"/>
                  <a:pt x="19606" y="13201"/>
                  <a:pt x="17414" y="15913"/>
                </a:cubicBezTo>
                <a:cubicBezTo>
                  <a:pt x="15288" y="18559"/>
                  <a:pt x="14225" y="22626"/>
                  <a:pt x="14225" y="28083"/>
                </a:cubicBezTo>
                <a:cubicBezTo>
                  <a:pt x="14225" y="33209"/>
                  <a:pt x="15288" y="37310"/>
                  <a:pt x="17414" y="40385"/>
                </a:cubicBezTo>
                <a:cubicBezTo>
                  <a:pt x="19539" y="43395"/>
                  <a:pt x="22496" y="44883"/>
                  <a:pt x="26315" y="44883"/>
                </a:cubicBezTo>
                <a:cubicBezTo>
                  <a:pt x="28341" y="44883"/>
                  <a:pt x="30035" y="44420"/>
                  <a:pt x="31364" y="43428"/>
                </a:cubicBezTo>
                <a:cubicBezTo>
                  <a:pt x="32693" y="42370"/>
                  <a:pt x="33689" y="41179"/>
                  <a:pt x="34420" y="39856"/>
                </a:cubicBezTo>
                <a:cubicBezTo>
                  <a:pt x="35217" y="38467"/>
                  <a:pt x="35748" y="37144"/>
                  <a:pt x="36014" y="35888"/>
                </a:cubicBezTo>
                <a:lnTo>
                  <a:pt x="48105" y="35888"/>
                </a:lnTo>
                <a:cubicBezTo>
                  <a:pt x="47905" y="39592"/>
                  <a:pt x="46842" y="42965"/>
                  <a:pt x="44916" y="45941"/>
                </a:cubicBezTo>
                <a:cubicBezTo>
                  <a:pt x="43056" y="48851"/>
                  <a:pt x="40465" y="51200"/>
                  <a:pt x="37210" y="52952"/>
                </a:cubicBezTo>
                <a:cubicBezTo>
                  <a:pt x="34021" y="54606"/>
                  <a:pt x="30235" y="55466"/>
                  <a:pt x="25917" y="55466"/>
                </a:cubicBezTo>
                <a:cubicBezTo>
                  <a:pt x="20934" y="55466"/>
                  <a:pt x="16517" y="54374"/>
                  <a:pt x="12631" y="52159"/>
                </a:cubicBezTo>
                <a:cubicBezTo>
                  <a:pt x="8811" y="49976"/>
                  <a:pt x="5788" y="46834"/>
                  <a:pt x="3596" y="42766"/>
                </a:cubicBezTo>
                <a:cubicBezTo>
                  <a:pt x="1371" y="38732"/>
                  <a:pt x="274" y="33837"/>
                  <a:pt x="274" y="28083"/>
                </a:cubicBezTo>
                <a:cubicBezTo>
                  <a:pt x="274" y="22726"/>
                  <a:pt x="1337" y="17963"/>
                  <a:pt x="3463" y="13796"/>
                </a:cubicBezTo>
                <a:cubicBezTo>
                  <a:pt x="5589" y="9563"/>
                  <a:pt x="8545" y="6322"/>
                  <a:pt x="12365" y="4008"/>
                </a:cubicBezTo>
                <a:cubicBezTo>
                  <a:pt x="16251" y="1626"/>
                  <a:pt x="20768" y="436"/>
                  <a:pt x="25917" y="436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65" name="Freeform: Shape 17664">
            <a:extLst>
              <a:ext uri="{FF2B5EF4-FFF2-40B4-BE49-F238E27FC236}">
                <a16:creationId xmlns:a16="http://schemas.microsoft.com/office/drawing/2014/main" id="{404DED5C-6483-824D-7865-429D52B1AB53}"/>
              </a:ext>
            </a:extLst>
          </p:cNvPr>
          <p:cNvSpPr/>
          <p:nvPr/>
        </p:nvSpPr>
        <p:spPr>
          <a:xfrm>
            <a:off x="2018223" y="3271251"/>
            <a:ext cx="48228" cy="55029"/>
          </a:xfrm>
          <a:custGeom>
            <a:avLst/>
            <a:gdLst>
              <a:gd name="connsiteX0" fmla="*/ 18217 w 48228"/>
              <a:gd name="connsiteY0" fmla="*/ 55466 h 55029"/>
              <a:gd name="connsiteX1" fmla="*/ 9050 w 48228"/>
              <a:gd name="connsiteY1" fmla="*/ 53614 h 55029"/>
              <a:gd name="connsiteX2" fmla="*/ 2672 w 48228"/>
              <a:gd name="connsiteY2" fmla="*/ 48058 h 55029"/>
              <a:gd name="connsiteX3" fmla="*/ 281 w 48228"/>
              <a:gd name="connsiteY3" fmla="*/ 39195 h 55029"/>
              <a:gd name="connsiteX4" fmla="*/ 6791 w 48228"/>
              <a:gd name="connsiteY4" fmla="*/ 26099 h 55029"/>
              <a:gd name="connsiteX5" fmla="*/ 27518 w 48228"/>
              <a:gd name="connsiteY5" fmla="*/ 21337 h 55029"/>
              <a:gd name="connsiteX6" fmla="*/ 34161 w 48228"/>
              <a:gd name="connsiteY6" fmla="*/ 21204 h 55029"/>
              <a:gd name="connsiteX7" fmla="*/ 34161 w 48228"/>
              <a:gd name="connsiteY7" fmla="*/ 18029 h 55029"/>
              <a:gd name="connsiteX8" fmla="*/ 32035 w 48228"/>
              <a:gd name="connsiteY8" fmla="*/ 12474 h 55029"/>
              <a:gd name="connsiteX9" fmla="*/ 25392 w 48228"/>
              <a:gd name="connsiteY9" fmla="*/ 10489 h 55029"/>
              <a:gd name="connsiteX10" fmla="*/ 19147 w 48228"/>
              <a:gd name="connsiteY10" fmla="*/ 12077 h 55029"/>
              <a:gd name="connsiteX11" fmla="*/ 15029 w 48228"/>
              <a:gd name="connsiteY11" fmla="*/ 17236 h 55029"/>
              <a:gd name="connsiteX12" fmla="*/ 2540 w 48228"/>
              <a:gd name="connsiteY12" fmla="*/ 17236 h 55029"/>
              <a:gd name="connsiteX13" fmla="*/ 5861 w 48228"/>
              <a:gd name="connsiteY13" fmla="*/ 7844 h 55029"/>
              <a:gd name="connsiteX14" fmla="*/ 14099 w 48228"/>
              <a:gd name="connsiteY14" fmla="*/ 2288 h 55029"/>
              <a:gd name="connsiteX15" fmla="*/ 26056 w 48228"/>
              <a:gd name="connsiteY15" fmla="*/ 436 h 55029"/>
              <a:gd name="connsiteX16" fmla="*/ 39077 w 48228"/>
              <a:gd name="connsiteY16" fmla="*/ 2552 h 55029"/>
              <a:gd name="connsiteX17" fmla="*/ 46251 w 48228"/>
              <a:gd name="connsiteY17" fmla="*/ 8373 h 55029"/>
              <a:gd name="connsiteX18" fmla="*/ 48510 w 48228"/>
              <a:gd name="connsiteY18" fmla="*/ 17236 h 55029"/>
              <a:gd name="connsiteX19" fmla="*/ 48510 w 48228"/>
              <a:gd name="connsiteY19" fmla="*/ 54407 h 55029"/>
              <a:gd name="connsiteX20" fmla="*/ 36021 w 48228"/>
              <a:gd name="connsiteY20" fmla="*/ 54407 h 55029"/>
              <a:gd name="connsiteX21" fmla="*/ 34692 w 48228"/>
              <a:gd name="connsiteY21" fmla="*/ 45280 h 55029"/>
              <a:gd name="connsiteX22" fmla="*/ 27916 w 48228"/>
              <a:gd name="connsiteY22" fmla="*/ 53217 h 55029"/>
              <a:gd name="connsiteX23" fmla="*/ 18217 w 48228"/>
              <a:gd name="connsiteY23" fmla="*/ 55466 h 55029"/>
              <a:gd name="connsiteX24" fmla="*/ 23266 w 48228"/>
              <a:gd name="connsiteY24" fmla="*/ 45544 h 55029"/>
              <a:gd name="connsiteX25" fmla="*/ 27252 w 48228"/>
              <a:gd name="connsiteY25" fmla="*/ 44883 h 55029"/>
              <a:gd name="connsiteX26" fmla="*/ 30706 w 48228"/>
              <a:gd name="connsiteY26" fmla="*/ 42899 h 55029"/>
              <a:gd name="connsiteX27" fmla="*/ 33231 w 48228"/>
              <a:gd name="connsiteY27" fmla="*/ 39989 h 55029"/>
              <a:gd name="connsiteX28" fmla="*/ 34161 w 48228"/>
              <a:gd name="connsiteY28" fmla="*/ 36681 h 55029"/>
              <a:gd name="connsiteX29" fmla="*/ 34161 w 48228"/>
              <a:gd name="connsiteY29" fmla="*/ 28877 h 55029"/>
              <a:gd name="connsiteX30" fmla="*/ 28713 w 48228"/>
              <a:gd name="connsiteY30" fmla="*/ 29009 h 55029"/>
              <a:gd name="connsiteX31" fmla="*/ 21672 w 48228"/>
              <a:gd name="connsiteY31" fmla="*/ 29935 h 55029"/>
              <a:gd name="connsiteX32" fmla="*/ 16490 w 48228"/>
              <a:gd name="connsiteY32" fmla="*/ 32713 h 55029"/>
              <a:gd name="connsiteX33" fmla="*/ 14497 w 48228"/>
              <a:gd name="connsiteY33" fmla="*/ 37740 h 55029"/>
              <a:gd name="connsiteX34" fmla="*/ 17022 w 48228"/>
              <a:gd name="connsiteY34" fmla="*/ 43560 h 55029"/>
              <a:gd name="connsiteX35" fmla="*/ 23266 w 48228"/>
              <a:gd name="connsiteY35" fmla="*/ 45544 h 5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228" h="55029">
                <a:moveTo>
                  <a:pt x="18217" y="55466"/>
                </a:moveTo>
                <a:cubicBezTo>
                  <a:pt x="14829" y="55466"/>
                  <a:pt x="11774" y="54837"/>
                  <a:pt x="9050" y="53614"/>
                </a:cubicBezTo>
                <a:cubicBezTo>
                  <a:pt x="6393" y="52291"/>
                  <a:pt x="4267" y="50439"/>
                  <a:pt x="2672" y="48058"/>
                </a:cubicBezTo>
                <a:cubicBezTo>
                  <a:pt x="1078" y="45677"/>
                  <a:pt x="281" y="42733"/>
                  <a:pt x="281" y="39195"/>
                </a:cubicBezTo>
                <a:cubicBezTo>
                  <a:pt x="281" y="33474"/>
                  <a:pt x="2440" y="29108"/>
                  <a:pt x="6791" y="26099"/>
                </a:cubicBezTo>
                <a:cubicBezTo>
                  <a:pt x="11209" y="23023"/>
                  <a:pt x="18118" y="21436"/>
                  <a:pt x="27518" y="21337"/>
                </a:cubicBezTo>
                <a:lnTo>
                  <a:pt x="34161" y="21204"/>
                </a:lnTo>
                <a:lnTo>
                  <a:pt x="34161" y="18029"/>
                </a:lnTo>
                <a:cubicBezTo>
                  <a:pt x="34161" y="15648"/>
                  <a:pt x="33430" y="13796"/>
                  <a:pt x="32035" y="12474"/>
                </a:cubicBezTo>
                <a:cubicBezTo>
                  <a:pt x="30607" y="11151"/>
                  <a:pt x="28381" y="10489"/>
                  <a:pt x="25392" y="10489"/>
                </a:cubicBezTo>
                <a:cubicBezTo>
                  <a:pt x="23166" y="10589"/>
                  <a:pt x="21074" y="11118"/>
                  <a:pt x="19147" y="12077"/>
                </a:cubicBezTo>
                <a:cubicBezTo>
                  <a:pt x="17188" y="13069"/>
                  <a:pt x="15826" y="14789"/>
                  <a:pt x="15029" y="17236"/>
                </a:cubicBezTo>
                <a:lnTo>
                  <a:pt x="2540" y="17236"/>
                </a:lnTo>
                <a:cubicBezTo>
                  <a:pt x="2805" y="13466"/>
                  <a:pt x="3901" y="10324"/>
                  <a:pt x="5861" y="7844"/>
                </a:cubicBezTo>
                <a:cubicBezTo>
                  <a:pt x="7887" y="5396"/>
                  <a:pt x="10644" y="3545"/>
                  <a:pt x="14099" y="2288"/>
                </a:cubicBezTo>
                <a:cubicBezTo>
                  <a:pt x="17619" y="1064"/>
                  <a:pt x="21605" y="436"/>
                  <a:pt x="26056" y="436"/>
                </a:cubicBezTo>
                <a:cubicBezTo>
                  <a:pt x="31437" y="436"/>
                  <a:pt x="35788" y="1163"/>
                  <a:pt x="39077" y="2552"/>
                </a:cubicBezTo>
                <a:cubicBezTo>
                  <a:pt x="42431" y="3875"/>
                  <a:pt x="44823" y="5826"/>
                  <a:pt x="46251" y="8373"/>
                </a:cubicBezTo>
                <a:cubicBezTo>
                  <a:pt x="47746" y="10853"/>
                  <a:pt x="48510" y="13796"/>
                  <a:pt x="48510" y="17236"/>
                </a:cubicBezTo>
                <a:lnTo>
                  <a:pt x="48510" y="54407"/>
                </a:lnTo>
                <a:lnTo>
                  <a:pt x="36021" y="54407"/>
                </a:lnTo>
                <a:lnTo>
                  <a:pt x="34692" y="45280"/>
                </a:lnTo>
                <a:cubicBezTo>
                  <a:pt x="32898" y="49083"/>
                  <a:pt x="30640" y="51729"/>
                  <a:pt x="27916" y="53217"/>
                </a:cubicBezTo>
                <a:cubicBezTo>
                  <a:pt x="25159" y="54705"/>
                  <a:pt x="21937" y="55466"/>
                  <a:pt x="18217" y="55466"/>
                </a:cubicBezTo>
                <a:close/>
                <a:moveTo>
                  <a:pt x="23266" y="45544"/>
                </a:moveTo>
                <a:cubicBezTo>
                  <a:pt x="24661" y="45544"/>
                  <a:pt x="25990" y="45346"/>
                  <a:pt x="27252" y="44883"/>
                </a:cubicBezTo>
                <a:cubicBezTo>
                  <a:pt x="28580" y="44354"/>
                  <a:pt x="29710" y="43692"/>
                  <a:pt x="30706" y="42899"/>
                </a:cubicBezTo>
                <a:cubicBezTo>
                  <a:pt x="31769" y="42039"/>
                  <a:pt x="32600" y="41047"/>
                  <a:pt x="33231" y="39989"/>
                </a:cubicBezTo>
                <a:cubicBezTo>
                  <a:pt x="33829" y="38930"/>
                  <a:pt x="34161" y="37839"/>
                  <a:pt x="34161" y="36681"/>
                </a:cubicBezTo>
                <a:lnTo>
                  <a:pt x="34161" y="28877"/>
                </a:lnTo>
                <a:lnTo>
                  <a:pt x="28713" y="29009"/>
                </a:lnTo>
                <a:cubicBezTo>
                  <a:pt x="26222" y="29009"/>
                  <a:pt x="23864" y="29340"/>
                  <a:pt x="21672" y="29935"/>
                </a:cubicBezTo>
                <a:cubicBezTo>
                  <a:pt x="19546" y="30464"/>
                  <a:pt x="17819" y="31390"/>
                  <a:pt x="16490" y="32713"/>
                </a:cubicBezTo>
                <a:cubicBezTo>
                  <a:pt x="15161" y="33970"/>
                  <a:pt x="14497" y="35623"/>
                  <a:pt x="14497" y="37740"/>
                </a:cubicBezTo>
                <a:cubicBezTo>
                  <a:pt x="14497" y="40220"/>
                  <a:pt x="15328" y="42171"/>
                  <a:pt x="17022" y="43560"/>
                </a:cubicBezTo>
                <a:cubicBezTo>
                  <a:pt x="18782" y="44883"/>
                  <a:pt x="20875" y="45544"/>
                  <a:pt x="23266" y="4554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66" name="Freeform: Shape 17665">
            <a:extLst>
              <a:ext uri="{FF2B5EF4-FFF2-40B4-BE49-F238E27FC236}">
                <a16:creationId xmlns:a16="http://schemas.microsoft.com/office/drawing/2014/main" id="{F29B6F37-D00E-8285-1305-26983AE1703D}"/>
              </a:ext>
            </a:extLst>
          </p:cNvPr>
          <p:cNvSpPr/>
          <p:nvPr/>
        </p:nvSpPr>
        <p:spPr>
          <a:xfrm>
            <a:off x="2079683" y="3249160"/>
            <a:ext cx="23250" cy="76988"/>
          </a:xfrm>
          <a:custGeom>
            <a:avLst/>
            <a:gdLst>
              <a:gd name="connsiteX0" fmla="*/ 17294 w 23250"/>
              <a:gd name="connsiteY0" fmla="*/ 77425 h 76988"/>
              <a:gd name="connsiteX1" fmla="*/ 7994 w 23250"/>
              <a:gd name="connsiteY1" fmla="*/ 76102 h 76988"/>
              <a:gd name="connsiteX2" fmla="*/ 2812 w 23250"/>
              <a:gd name="connsiteY2" fmla="*/ 72398 h 76988"/>
              <a:gd name="connsiteX3" fmla="*/ 686 w 23250"/>
              <a:gd name="connsiteY3" fmla="*/ 67371 h 76988"/>
              <a:gd name="connsiteX4" fmla="*/ 288 w 23250"/>
              <a:gd name="connsiteY4" fmla="*/ 61683 h 76988"/>
              <a:gd name="connsiteX5" fmla="*/ 288 w 23250"/>
              <a:gd name="connsiteY5" fmla="*/ 436 h 76988"/>
              <a:gd name="connsiteX6" fmla="*/ 15036 w 23250"/>
              <a:gd name="connsiteY6" fmla="*/ 436 h 76988"/>
              <a:gd name="connsiteX7" fmla="*/ 15036 w 23250"/>
              <a:gd name="connsiteY7" fmla="*/ 59831 h 76988"/>
              <a:gd name="connsiteX8" fmla="*/ 16231 w 23250"/>
              <a:gd name="connsiteY8" fmla="*/ 64593 h 76988"/>
              <a:gd name="connsiteX9" fmla="*/ 21014 w 23250"/>
              <a:gd name="connsiteY9" fmla="*/ 66710 h 76988"/>
              <a:gd name="connsiteX10" fmla="*/ 23539 w 23250"/>
              <a:gd name="connsiteY10" fmla="*/ 66974 h 76988"/>
              <a:gd name="connsiteX11" fmla="*/ 23539 w 23250"/>
              <a:gd name="connsiteY11" fmla="*/ 76102 h 76988"/>
              <a:gd name="connsiteX12" fmla="*/ 20483 w 23250"/>
              <a:gd name="connsiteY12" fmla="*/ 77028 h 76988"/>
              <a:gd name="connsiteX13" fmla="*/ 17294 w 23250"/>
              <a:gd name="connsiteY13" fmla="*/ 77425 h 7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250" h="76988">
                <a:moveTo>
                  <a:pt x="17294" y="77425"/>
                </a:moveTo>
                <a:cubicBezTo>
                  <a:pt x="13375" y="77425"/>
                  <a:pt x="10286" y="76962"/>
                  <a:pt x="7994" y="76102"/>
                </a:cubicBezTo>
                <a:cubicBezTo>
                  <a:pt x="5669" y="75143"/>
                  <a:pt x="3942" y="73919"/>
                  <a:pt x="2812" y="72398"/>
                </a:cubicBezTo>
                <a:cubicBezTo>
                  <a:pt x="1749" y="70910"/>
                  <a:pt x="1019" y="69223"/>
                  <a:pt x="686" y="67371"/>
                </a:cubicBezTo>
                <a:cubicBezTo>
                  <a:pt x="421" y="65453"/>
                  <a:pt x="288" y="63535"/>
                  <a:pt x="288" y="61683"/>
                </a:cubicBezTo>
                <a:lnTo>
                  <a:pt x="288" y="436"/>
                </a:lnTo>
                <a:lnTo>
                  <a:pt x="15036" y="436"/>
                </a:lnTo>
                <a:lnTo>
                  <a:pt x="15036" y="59831"/>
                </a:lnTo>
                <a:cubicBezTo>
                  <a:pt x="15036" y="61782"/>
                  <a:pt x="15434" y="63370"/>
                  <a:pt x="16231" y="64593"/>
                </a:cubicBezTo>
                <a:cubicBezTo>
                  <a:pt x="17095" y="65751"/>
                  <a:pt x="18689" y="66445"/>
                  <a:pt x="21014" y="66710"/>
                </a:cubicBezTo>
                <a:lnTo>
                  <a:pt x="23539" y="66974"/>
                </a:lnTo>
                <a:lnTo>
                  <a:pt x="23539" y="76102"/>
                </a:lnTo>
                <a:cubicBezTo>
                  <a:pt x="22542" y="76466"/>
                  <a:pt x="21546" y="76763"/>
                  <a:pt x="20483" y="77028"/>
                </a:cubicBezTo>
                <a:cubicBezTo>
                  <a:pt x="19420" y="77292"/>
                  <a:pt x="18357" y="77425"/>
                  <a:pt x="17294" y="77425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67" name="Freeform: Shape 17666">
            <a:extLst>
              <a:ext uri="{FF2B5EF4-FFF2-40B4-BE49-F238E27FC236}">
                <a16:creationId xmlns:a16="http://schemas.microsoft.com/office/drawing/2014/main" id="{85CAF0B6-72B3-8D1C-09F6-7F23946D0052}"/>
              </a:ext>
            </a:extLst>
          </p:cNvPr>
          <p:cNvSpPr/>
          <p:nvPr/>
        </p:nvSpPr>
        <p:spPr>
          <a:xfrm>
            <a:off x="2113748" y="3251276"/>
            <a:ext cx="14614" cy="73946"/>
          </a:xfrm>
          <a:custGeom>
            <a:avLst/>
            <a:gdLst>
              <a:gd name="connsiteX0" fmla="*/ 14774 w 14614"/>
              <a:gd name="connsiteY0" fmla="*/ 21469 h 73946"/>
              <a:gd name="connsiteX1" fmla="*/ 14774 w 14614"/>
              <a:gd name="connsiteY1" fmla="*/ 74382 h 73946"/>
              <a:gd name="connsiteX2" fmla="*/ 425 w 14614"/>
              <a:gd name="connsiteY2" fmla="*/ 74382 h 73946"/>
              <a:gd name="connsiteX3" fmla="*/ 425 w 14614"/>
              <a:gd name="connsiteY3" fmla="*/ 21469 h 73946"/>
              <a:gd name="connsiteX4" fmla="*/ 14907 w 14614"/>
              <a:gd name="connsiteY4" fmla="*/ 436 h 73946"/>
              <a:gd name="connsiteX5" fmla="*/ 14907 w 14614"/>
              <a:gd name="connsiteY5" fmla="*/ 13929 h 73946"/>
              <a:gd name="connsiteX6" fmla="*/ 292 w 14614"/>
              <a:gd name="connsiteY6" fmla="*/ 13929 h 73946"/>
              <a:gd name="connsiteX7" fmla="*/ 292 w 14614"/>
              <a:gd name="connsiteY7" fmla="*/ 436 h 7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14" h="73946">
                <a:moveTo>
                  <a:pt x="14774" y="21469"/>
                </a:moveTo>
                <a:lnTo>
                  <a:pt x="14774" y="74382"/>
                </a:lnTo>
                <a:lnTo>
                  <a:pt x="425" y="74382"/>
                </a:lnTo>
                <a:lnTo>
                  <a:pt x="425" y="21469"/>
                </a:lnTo>
                <a:close/>
                <a:moveTo>
                  <a:pt x="14907" y="436"/>
                </a:moveTo>
                <a:lnTo>
                  <a:pt x="14907" y="13929"/>
                </a:lnTo>
                <a:lnTo>
                  <a:pt x="292" y="13929"/>
                </a:lnTo>
                <a:lnTo>
                  <a:pt x="292" y="436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68" name="Freeform: Shape 17667">
            <a:extLst>
              <a:ext uri="{FF2B5EF4-FFF2-40B4-BE49-F238E27FC236}">
                <a16:creationId xmlns:a16="http://schemas.microsoft.com/office/drawing/2014/main" id="{E7ACD8DD-CC51-1CCB-AD2A-7B8CDB26DA0A}"/>
              </a:ext>
            </a:extLst>
          </p:cNvPr>
          <p:cNvSpPr/>
          <p:nvPr/>
        </p:nvSpPr>
        <p:spPr>
          <a:xfrm>
            <a:off x="2138610" y="3272309"/>
            <a:ext cx="44641" cy="52913"/>
          </a:xfrm>
          <a:custGeom>
            <a:avLst/>
            <a:gdLst>
              <a:gd name="connsiteX0" fmla="*/ 295 w 44641"/>
              <a:gd name="connsiteY0" fmla="*/ 53349 h 52913"/>
              <a:gd name="connsiteX1" fmla="*/ 295 w 44641"/>
              <a:gd name="connsiteY1" fmla="*/ 45015 h 52913"/>
              <a:gd name="connsiteX2" fmla="*/ 26602 w 44641"/>
              <a:gd name="connsiteY2" fmla="*/ 10886 h 52913"/>
              <a:gd name="connsiteX3" fmla="*/ 1624 w 44641"/>
              <a:gd name="connsiteY3" fmla="*/ 10886 h 52913"/>
              <a:gd name="connsiteX4" fmla="*/ 1624 w 44641"/>
              <a:gd name="connsiteY4" fmla="*/ 436 h 52913"/>
              <a:gd name="connsiteX5" fmla="*/ 44804 w 44641"/>
              <a:gd name="connsiteY5" fmla="*/ 436 h 52913"/>
              <a:gd name="connsiteX6" fmla="*/ 44804 w 44641"/>
              <a:gd name="connsiteY6" fmla="*/ 8770 h 52913"/>
              <a:gd name="connsiteX7" fmla="*/ 18497 w 44641"/>
              <a:gd name="connsiteY7" fmla="*/ 42899 h 52913"/>
              <a:gd name="connsiteX8" fmla="*/ 44937 w 44641"/>
              <a:gd name="connsiteY8" fmla="*/ 42899 h 52913"/>
              <a:gd name="connsiteX9" fmla="*/ 44937 w 44641"/>
              <a:gd name="connsiteY9" fmla="*/ 53349 h 52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641" h="52913">
                <a:moveTo>
                  <a:pt x="295" y="53349"/>
                </a:moveTo>
                <a:lnTo>
                  <a:pt x="295" y="45015"/>
                </a:lnTo>
                <a:lnTo>
                  <a:pt x="26602" y="10886"/>
                </a:lnTo>
                <a:lnTo>
                  <a:pt x="1624" y="10886"/>
                </a:lnTo>
                <a:lnTo>
                  <a:pt x="1624" y="436"/>
                </a:lnTo>
                <a:lnTo>
                  <a:pt x="44804" y="436"/>
                </a:lnTo>
                <a:lnTo>
                  <a:pt x="44804" y="8770"/>
                </a:lnTo>
                <a:lnTo>
                  <a:pt x="18497" y="42899"/>
                </a:lnTo>
                <a:lnTo>
                  <a:pt x="44937" y="42899"/>
                </a:lnTo>
                <a:lnTo>
                  <a:pt x="44937" y="53349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69" name="Freeform: Shape 17668">
            <a:extLst>
              <a:ext uri="{FF2B5EF4-FFF2-40B4-BE49-F238E27FC236}">
                <a16:creationId xmlns:a16="http://schemas.microsoft.com/office/drawing/2014/main" id="{30D87B01-1D0E-3AED-E2A8-EADAC8957B13}"/>
              </a:ext>
            </a:extLst>
          </p:cNvPr>
          <p:cNvSpPr/>
          <p:nvPr/>
        </p:nvSpPr>
        <p:spPr>
          <a:xfrm>
            <a:off x="2189936" y="3271251"/>
            <a:ext cx="50620" cy="55029"/>
          </a:xfrm>
          <a:custGeom>
            <a:avLst/>
            <a:gdLst>
              <a:gd name="connsiteX0" fmla="*/ 15182 w 50620"/>
              <a:gd name="connsiteY0" fmla="*/ 31390 h 55029"/>
              <a:gd name="connsiteX1" fmla="*/ 16510 w 50620"/>
              <a:gd name="connsiteY1" fmla="*/ 38401 h 55029"/>
              <a:gd name="connsiteX2" fmla="*/ 20363 w 50620"/>
              <a:gd name="connsiteY2" fmla="*/ 43031 h 55029"/>
              <a:gd name="connsiteX3" fmla="*/ 26475 w 50620"/>
              <a:gd name="connsiteY3" fmla="*/ 44618 h 55029"/>
              <a:gd name="connsiteX4" fmla="*/ 33251 w 50620"/>
              <a:gd name="connsiteY4" fmla="*/ 43031 h 55029"/>
              <a:gd name="connsiteX5" fmla="*/ 37370 w 50620"/>
              <a:gd name="connsiteY5" fmla="*/ 37607 h 55029"/>
              <a:gd name="connsiteX6" fmla="*/ 50789 w 50620"/>
              <a:gd name="connsiteY6" fmla="*/ 37607 h 55029"/>
              <a:gd name="connsiteX7" fmla="*/ 46271 w 50620"/>
              <a:gd name="connsiteY7" fmla="*/ 47264 h 55029"/>
              <a:gd name="connsiteX8" fmla="*/ 37502 w 50620"/>
              <a:gd name="connsiteY8" fmla="*/ 53349 h 55029"/>
              <a:gd name="connsiteX9" fmla="*/ 26873 w 50620"/>
              <a:gd name="connsiteY9" fmla="*/ 55466 h 55029"/>
              <a:gd name="connsiteX10" fmla="*/ 13056 w 50620"/>
              <a:gd name="connsiteY10" fmla="*/ 52159 h 55029"/>
              <a:gd name="connsiteX11" fmla="*/ 3623 w 50620"/>
              <a:gd name="connsiteY11" fmla="*/ 42766 h 55029"/>
              <a:gd name="connsiteX12" fmla="*/ 301 w 50620"/>
              <a:gd name="connsiteY12" fmla="*/ 28612 h 55029"/>
              <a:gd name="connsiteX13" fmla="*/ 3357 w 50620"/>
              <a:gd name="connsiteY13" fmla="*/ 14326 h 55029"/>
              <a:gd name="connsiteX14" fmla="*/ 12126 w 50620"/>
              <a:gd name="connsiteY14" fmla="*/ 4140 h 55029"/>
              <a:gd name="connsiteX15" fmla="*/ 26076 w 50620"/>
              <a:gd name="connsiteY15" fmla="*/ 436 h 55029"/>
              <a:gd name="connsiteX16" fmla="*/ 39761 w 50620"/>
              <a:gd name="connsiteY16" fmla="*/ 3875 h 55029"/>
              <a:gd name="connsiteX17" fmla="*/ 48131 w 50620"/>
              <a:gd name="connsiteY17" fmla="*/ 13400 h 55029"/>
              <a:gd name="connsiteX18" fmla="*/ 50921 w 50620"/>
              <a:gd name="connsiteY18" fmla="*/ 27289 h 55029"/>
              <a:gd name="connsiteX19" fmla="*/ 50921 w 50620"/>
              <a:gd name="connsiteY19" fmla="*/ 31390 h 55029"/>
              <a:gd name="connsiteX20" fmla="*/ 15182 w 50620"/>
              <a:gd name="connsiteY20" fmla="*/ 22527 h 55029"/>
              <a:gd name="connsiteX21" fmla="*/ 36838 w 50620"/>
              <a:gd name="connsiteY21" fmla="*/ 22527 h 55029"/>
              <a:gd name="connsiteX22" fmla="*/ 35642 w 50620"/>
              <a:gd name="connsiteY22" fmla="*/ 16707 h 55029"/>
              <a:gd name="connsiteX23" fmla="*/ 32055 w 50620"/>
              <a:gd name="connsiteY23" fmla="*/ 12474 h 55029"/>
              <a:gd name="connsiteX24" fmla="*/ 26076 w 50620"/>
              <a:gd name="connsiteY24" fmla="*/ 10886 h 55029"/>
              <a:gd name="connsiteX25" fmla="*/ 20098 w 50620"/>
              <a:gd name="connsiteY25" fmla="*/ 12606 h 55029"/>
              <a:gd name="connsiteX26" fmla="*/ 16377 w 50620"/>
              <a:gd name="connsiteY26" fmla="*/ 16839 h 55029"/>
              <a:gd name="connsiteX27" fmla="*/ 15182 w 50620"/>
              <a:gd name="connsiteY27" fmla="*/ 22527 h 5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620" h="55029">
                <a:moveTo>
                  <a:pt x="15182" y="31390"/>
                </a:moveTo>
                <a:cubicBezTo>
                  <a:pt x="15182" y="34036"/>
                  <a:pt x="15613" y="36384"/>
                  <a:pt x="16510" y="38401"/>
                </a:cubicBezTo>
                <a:cubicBezTo>
                  <a:pt x="17374" y="40451"/>
                  <a:pt x="18669" y="41973"/>
                  <a:pt x="20363" y="43031"/>
                </a:cubicBezTo>
                <a:cubicBezTo>
                  <a:pt x="22024" y="44089"/>
                  <a:pt x="24083" y="44618"/>
                  <a:pt x="26475" y="44618"/>
                </a:cubicBezTo>
                <a:cubicBezTo>
                  <a:pt x="29032" y="44618"/>
                  <a:pt x="31291" y="44089"/>
                  <a:pt x="33251" y="43031"/>
                </a:cubicBezTo>
                <a:cubicBezTo>
                  <a:pt x="35177" y="41907"/>
                  <a:pt x="36572" y="40088"/>
                  <a:pt x="37370" y="37607"/>
                </a:cubicBezTo>
                <a:lnTo>
                  <a:pt x="50789" y="37607"/>
                </a:lnTo>
                <a:cubicBezTo>
                  <a:pt x="50257" y="41411"/>
                  <a:pt x="48729" y="44618"/>
                  <a:pt x="46271" y="47264"/>
                </a:cubicBezTo>
                <a:cubicBezTo>
                  <a:pt x="43880" y="49910"/>
                  <a:pt x="40957" y="51960"/>
                  <a:pt x="37502" y="53349"/>
                </a:cubicBezTo>
                <a:cubicBezTo>
                  <a:pt x="34114" y="54738"/>
                  <a:pt x="30594" y="55466"/>
                  <a:pt x="26873" y="55466"/>
                </a:cubicBezTo>
                <a:cubicBezTo>
                  <a:pt x="21625" y="55466"/>
                  <a:pt x="17042" y="54374"/>
                  <a:pt x="13056" y="52159"/>
                </a:cubicBezTo>
                <a:cubicBezTo>
                  <a:pt x="9070" y="49976"/>
                  <a:pt x="5915" y="46834"/>
                  <a:pt x="3623" y="42766"/>
                </a:cubicBezTo>
                <a:cubicBezTo>
                  <a:pt x="1397" y="38732"/>
                  <a:pt x="301" y="34003"/>
                  <a:pt x="301" y="28612"/>
                </a:cubicBezTo>
                <a:cubicBezTo>
                  <a:pt x="301" y="23321"/>
                  <a:pt x="1298" y="18559"/>
                  <a:pt x="3357" y="14326"/>
                </a:cubicBezTo>
                <a:cubicBezTo>
                  <a:pt x="5383" y="10026"/>
                  <a:pt x="8306" y="6620"/>
                  <a:pt x="12126" y="4140"/>
                </a:cubicBezTo>
                <a:cubicBezTo>
                  <a:pt x="16012" y="1693"/>
                  <a:pt x="20662" y="436"/>
                  <a:pt x="26076" y="436"/>
                </a:cubicBezTo>
                <a:cubicBezTo>
                  <a:pt x="31457" y="436"/>
                  <a:pt x="36041" y="1593"/>
                  <a:pt x="39761" y="3875"/>
                </a:cubicBezTo>
                <a:cubicBezTo>
                  <a:pt x="43481" y="6190"/>
                  <a:pt x="46271" y="9365"/>
                  <a:pt x="48131" y="13400"/>
                </a:cubicBezTo>
                <a:cubicBezTo>
                  <a:pt x="49991" y="17368"/>
                  <a:pt x="50921" y="21998"/>
                  <a:pt x="50921" y="27289"/>
                </a:cubicBezTo>
                <a:lnTo>
                  <a:pt x="50921" y="31390"/>
                </a:lnTo>
                <a:close/>
                <a:moveTo>
                  <a:pt x="15182" y="22527"/>
                </a:moveTo>
                <a:lnTo>
                  <a:pt x="36838" y="22527"/>
                </a:lnTo>
                <a:cubicBezTo>
                  <a:pt x="36838" y="20411"/>
                  <a:pt x="36439" y="18492"/>
                  <a:pt x="35642" y="16707"/>
                </a:cubicBezTo>
                <a:cubicBezTo>
                  <a:pt x="34845" y="14855"/>
                  <a:pt x="33649" y="13466"/>
                  <a:pt x="32055" y="12474"/>
                </a:cubicBezTo>
                <a:cubicBezTo>
                  <a:pt x="30461" y="11415"/>
                  <a:pt x="28468" y="10886"/>
                  <a:pt x="26076" y="10886"/>
                </a:cubicBezTo>
                <a:cubicBezTo>
                  <a:pt x="23751" y="10886"/>
                  <a:pt x="21758" y="11482"/>
                  <a:pt x="20098" y="12606"/>
                </a:cubicBezTo>
                <a:cubicBezTo>
                  <a:pt x="18503" y="13664"/>
                  <a:pt x="17241" y="15086"/>
                  <a:pt x="16377" y="16839"/>
                </a:cubicBezTo>
                <a:cubicBezTo>
                  <a:pt x="15580" y="18625"/>
                  <a:pt x="15182" y="20510"/>
                  <a:pt x="15182" y="22527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70" name="Freeform: Shape 17669">
            <a:extLst>
              <a:ext uri="{FF2B5EF4-FFF2-40B4-BE49-F238E27FC236}">
                <a16:creationId xmlns:a16="http://schemas.microsoft.com/office/drawing/2014/main" id="{03181FBF-7684-43BD-07F2-D15165F65076}"/>
              </a:ext>
            </a:extLst>
          </p:cNvPr>
          <p:cNvSpPr/>
          <p:nvPr/>
        </p:nvSpPr>
        <p:spPr>
          <a:xfrm>
            <a:off x="2248087" y="3249160"/>
            <a:ext cx="52214" cy="77121"/>
          </a:xfrm>
          <a:custGeom>
            <a:avLst/>
            <a:gdLst>
              <a:gd name="connsiteX0" fmla="*/ 22894 w 52214"/>
              <a:gd name="connsiteY0" fmla="*/ 77557 h 77121"/>
              <a:gd name="connsiteX1" fmla="*/ 6154 w 52214"/>
              <a:gd name="connsiteY1" fmla="*/ 70281 h 77121"/>
              <a:gd name="connsiteX2" fmla="*/ 308 w 52214"/>
              <a:gd name="connsiteY2" fmla="*/ 49778 h 77121"/>
              <a:gd name="connsiteX3" fmla="*/ 2700 w 52214"/>
              <a:gd name="connsiteY3" fmla="*/ 35359 h 77121"/>
              <a:gd name="connsiteX4" fmla="*/ 9741 w 52214"/>
              <a:gd name="connsiteY4" fmla="*/ 25967 h 77121"/>
              <a:gd name="connsiteX5" fmla="*/ 21433 w 52214"/>
              <a:gd name="connsiteY5" fmla="*/ 22527 h 77121"/>
              <a:gd name="connsiteX6" fmla="*/ 26747 w 52214"/>
              <a:gd name="connsiteY6" fmla="*/ 23189 h 77121"/>
              <a:gd name="connsiteX7" fmla="*/ 31265 w 52214"/>
              <a:gd name="connsiteY7" fmla="*/ 25041 h 77121"/>
              <a:gd name="connsiteX8" fmla="*/ 34852 w 52214"/>
              <a:gd name="connsiteY8" fmla="*/ 27554 h 77121"/>
              <a:gd name="connsiteX9" fmla="*/ 37376 w 52214"/>
              <a:gd name="connsiteY9" fmla="*/ 30729 h 77121"/>
              <a:gd name="connsiteX10" fmla="*/ 37376 w 52214"/>
              <a:gd name="connsiteY10" fmla="*/ 436 h 77121"/>
              <a:gd name="connsiteX11" fmla="*/ 52523 w 52214"/>
              <a:gd name="connsiteY11" fmla="*/ 436 h 77121"/>
              <a:gd name="connsiteX12" fmla="*/ 52523 w 52214"/>
              <a:gd name="connsiteY12" fmla="*/ 76499 h 77121"/>
              <a:gd name="connsiteX13" fmla="*/ 41628 w 52214"/>
              <a:gd name="connsiteY13" fmla="*/ 76499 h 77121"/>
              <a:gd name="connsiteX14" fmla="*/ 39901 w 52214"/>
              <a:gd name="connsiteY14" fmla="*/ 65652 h 77121"/>
              <a:gd name="connsiteX15" fmla="*/ 37908 w 52214"/>
              <a:gd name="connsiteY15" fmla="*/ 70017 h 77121"/>
              <a:gd name="connsiteX16" fmla="*/ 34586 w 52214"/>
              <a:gd name="connsiteY16" fmla="*/ 73721 h 77121"/>
              <a:gd name="connsiteX17" fmla="*/ 29670 w 52214"/>
              <a:gd name="connsiteY17" fmla="*/ 76499 h 77121"/>
              <a:gd name="connsiteX18" fmla="*/ 22894 w 52214"/>
              <a:gd name="connsiteY18" fmla="*/ 77557 h 77121"/>
              <a:gd name="connsiteX19" fmla="*/ 26216 w 52214"/>
              <a:gd name="connsiteY19" fmla="*/ 66710 h 77121"/>
              <a:gd name="connsiteX20" fmla="*/ 34586 w 52214"/>
              <a:gd name="connsiteY20" fmla="*/ 62874 h 77121"/>
              <a:gd name="connsiteX21" fmla="*/ 37376 w 52214"/>
              <a:gd name="connsiteY21" fmla="*/ 49513 h 77121"/>
              <a:gd name="connsiteX22" fmla="*/ 36181 w 52214"/>
              <a:gd name="connsiteY22" fmla="*/ 40518 h 77121"/>
              <a:gd name="connsiteX23" fmla="*/ 32460 w 52214"/>
              <a:gd name="connsiteY23" fmla="*/ 35226 h 77121"/>
              <a:gd name="connsiteX24" fmla="*/ 26349 w 52214"/>
              <a:gd name="connsiteY24" fmla="*/ 33374 h 77121"/>
              <a:gd name="connsiteX25" fmla="*/ 18111 w 52214"/>
              <a:gd name="connsiteY25" fmla="*/ 37078 h 77121"/>
              <a:gd name="connsiteX26" fmla="*/ 14923 w 52214"/>
              <a:gd name="connsiteY26" fmla="*/ 49513 h 77121"/>
              <a:gd name="connsiteX27" fmla="*/ 17979 w 52214"/>
              <a:gd name="connsiteY27" fmla="*/ 62609 h 77121"/>
              <a:gd name="connsiteX28" fmla="*/ 26216 w 52214"/>
              <a:gd name="connsiteY28" fmla="*/ 66710 h 7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2214" h="77121">
                <a:moveTo>
                  <a:pt x="22894" y="77557"/>
                </a:moveTo>
                <a:cubicBezTo>
                  <a:pt x="15720" y="77557"/>
                  <a:pt x="10140" y="75143"/>
                  <a:pt x="6154" y="70281"/>
                </a:cubicBezTo>
                <a:cubicBezTo>
                  <a:pt x="2235" y="65354"/>
                  <a:pt x="308" y="58508"/>
                  <a:pt x="308" y="49778"/>
                </a:cubicBezTo>
                <a:cubicBezTo>
                  <a:pt x="308" y="44222"/>
                  <a:pt x="1105" y="39426"/>
                  <a:pt x="2700" y="35359"/>
                </a:cubicBezTo>
                <a:cubicBezTo>
                  <a:pt x="4294" y="31324"/>
                  <a:pt x="6619" y="28182"/>
                  <a:pt x="9741" y="25967"/>
                </a:cubicBezTo>
                <a:cubicBezTo>
                  <a:pt x="12930" y="23685"/>
                  <a:pt x="16816" y="22527"/>
                  <a:pt x="21433" y="22527"/>
                </a:cubicBezTo>
                <a:cubicBezTo>
                  <a:pt x="23293" y="22527"/>
                  <a:pt x="25053" y="22759"/>
                  <a:pt x="26747" y="23189"/>
                </a:cubicBezTo>
                <a:cubicBezTo>
                  <a:pt x="28408" y="23652"/>
                  <a:pt x="29936" y="24247"/>
                  <a:pt x="31265" y="25041"/>
                </a:cubicBezTo>
                <a:cubicBezTo>
                  <a:pt x="32660" y="25768"/>
                  <a:pt x="33856" y="26595"/>
                  <a:pt x="34852" y="27554"/>
                </a:cubicBezTo>
                <a:cubicBezTo>
                  <a:pt x="35915" y="28546"/>
                  <a:pt x="36745" y="29604"/>
                  <a:pt x="37376" y="30729"/>
                </a:cubicBezTo>
                <a:lnTo>
                  <a:pt x="37376" y="436"/>
                </a:lnTo>
                <a:lnTo>
                  <a:pt x="52523" y="436"/>
                </a:lnTo>
                <a:lnTo>
                  <a:pt x="52523" y="76499"/>
                </a:lnTo>
                <a:lnTo>
                  <a:pt x="41628" y="76499"/>
                </a:lnTo>
                <a:lnTo>
                  <a:pt x="39901" y="65652"/>
                </a:lnTo>
                <a:cubicBezTo>
                  <a:pt x="39436" y="67173"/>
                  <a:pt x="38771" y="68628"/>
                  <a:pt x="37908" y="70017"/>
                </a:cubicBezTo>
                <a:cubicBezTo>
                  <a:pt x="37011" y="71340"/>
                  <a:pt x="35915" y="72596"/>
                  <a:pt x="34586" y="73721"/>
                </a:cubicBezTo>
                <a:cubicBezTo>
                  <a:pt x="33258" y="74878"/>
                  <a:pt x="31597" y="75804"/>
                  <a:pt x="29670" y="76499"/>
                </a:cubicBezTo>
                <a:cubicBezTo>
                  <a:pt x="27711" y="77193"/>
                  <a:pt x="25452" y="77557"/>
                  <a:pt x="22894" y="77557"/>
                </a:cubicBezTo>
                <a:close/>
                <a:moveTo>
                  <a:pt x="26216" y="66710"/>
                </a:moveTo>
                <a:cubicBezTo>
                  <a:pt x="29936" y="66710"/>
                  <a:pt x="32726" y="65453"/>
                  <a:pt x="34586" y="62874"/>
                </a:cubicBezTo>
                <a:cubicBezTo>
                  <a:pt x="36446" y="60228"/>
                  <a:pt x="37376" y="55796"/>
                  <a:pt x="37376" y="49513"/>
                </a:cubicBezTo>
                <a:cubicBezTo>
                  <a:pt x="37376" y="45908"/>
                  <a:pt x="36978" y="42899"/>
                  <a:pt x="36181" y="40518"/>
                </a:cubicBezTo>
                <a:cubicBezTo>
                  <a:pt x="35384" y="38137"/>
                  <a:pt x="34121" y="36384"/>
                  <a:pt x="32460" y="35226"/>
                </a:cubicBezTo>
                <a:cubicBezTo>
                  <a:pt x="30866" y="34003"/>
                  <a:pt x="28807" y="33374"/>
                  <a:pt x="26349" y="33374"/>
                </a:cubicBezTo>
                <a:cubicBezTo>
                  <a:pt x="23061" y="33374"/>
                  <a:pt x="20304" y="34631"/>
                  <a:pt x="18111" y="37078"/>
                </a:cubicBezTo>
                <a:cubicBezTo>
                  <a:pt x="15986" y="39559"/>
                  <a:pt x="14923" y="43692"/>
                  <a:pt x="14923" y="49513"/>
                </a:cubicBezTo>
                <a:cubicBezTo>
                  <a:pt x="14923" y="55433"/>
                  <a:pt x="15919" y="59798"/>
                  <a:pt x="17979" y="62609"/>
                </a:cubicBezTo>
                <a:cubicBezTo>
                  <a:pt x="20005" y="65354"/>
                  <a:pt x="22762" y="66710"/>
                  <a:pt x="26216" y="66710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71" name="Freeform: Shape 17670">
            <a:extLst>
              <a:ext uri="{FF2B5EF4-FFF2-40B4-BE49-F238E27FC236}">
                <a16:creationId xmlns:a16="http://schemas.microsoft.com/office/drawing/2014/main" id="{AAED22B2-26E7-EF22-4115-21F85B33C477}"/>
              </a:ext>
            </a:extLst>
          </p:cNvPr>
          <p:cNvSpPr/>
          <p:nvPr/>
        </p:nvSpPr>
        <p:spPr>
          <a:xfrm>
            <a:off x="1872932" y="3350943"/>
            <a:ext cx="60717" cy="74078"/>
          </a:xfrm>
          <a:custGeom>
            <a:avLst/>
            <a:gdLst>
              <a:gd name="connsiteX0" fmla="*/ 263 w 60717"/>
              <a:gd name="connsiteY0" fmla="*/ 448 h 74078"/>
              <a:gd name="connsiteX1" fmla="*/ 3319 w 60717"/>
              <a:gd name="connsiteY1" fmla="*/ 448 h 74078"/>
              <a:gd name="connsiteX2" fmla="*/ 9431 w 60717"/>
              <a:gd name="connsiteY2" fmla="*/ 448 h 74078"/>
              <a:gd name="connsiteX3" fmla="*/ 16472 w 60717"/>
              <a:gd name="connsiteY3" fmla="*/ 580 h 74078"/>
              <a:gd name="connsiteX4" fmla="*/ 22451 w 60717"/>
              <a:gd name="connsiteY4" fmla="*/ 580 h 74078"/>
              <a:gd name="connsiteX5" fmla="*/ 44506 w 60717"/>
              <a:gd name="connsiteY5" fmla="*/ 5474 h 74078"/>
              <a:gd name="connsiteX6" fmla="*/ 56995 w 60717"/>
              <a:gd name="connsiteY6" fmla="*/ 18041 h 74078"/>
              <a:gd name="connsiteX7" fmla="*/ 60981 w 60717"/>
              <a:gd name="connsiteY7" fmla="*/ 37090 h 74078"/>
              <a:gd name="connsiteX8" fmla="*/ 56730 w 60717"/>
              <a:gd name="connsiteY8" fmla="*/ 57065 h 74078"/>
              <a:gd name="connsiteX9" fmla="*/ 43842 w 60717"/>
              <a:gd name="connsiteY9" fmla="*/ 70029 h 74078"/>
              <a:gd name="connsiteX10" fmla="*/ 21920 w 60717"/>
              <a:gd name="connsiteY10" fmla="*/ 74526 h 74078"/>
              <a:gd name="connsiteX11" fmla="*/ 263 w 60717"/>
              <a:gd name="connsiteY11" fmla="*/ 74526 h 74078"/>
              <a:gd name="connsiteX12" fmla="*/ 15277 w 60717"/>
              <a:gd name="connsiteY12" fmla="*/ 12618 h 74078"/>
              <a:gd name="connsiteX13" fmla="*/ 15277 w 60717"/>
              <a:gd name="connsiteY13" fmla="*/ 62488 h 74078"/>
              <a:gd name="connsiteX14" fmla="*/ 22186 w 60717"/>
              <a:gd name="connsiteY14" fmla="*/ 62488 h 74078"/>
              <a:gd name="connsiteX15" fmla="*/ 33745 w 60717"/>
              <a:gd name="connsiteY15" fmla="*/ 60107 h 74078"/>
              <a:gd name="connsiteX16" fmla="*/ 42115 w 60717"/>
              <a:gd name="connsiteY16" fmla="*/ 52038 h 74078"/>
              <a:gd name="connsiteX17" fmla="*/ 45303 w 60717"/>
              <a:gd name="connsiteY17" fmla="*/ 37090 h 74078"/>
              <a:gd name="connsiteX18" fmla="*/ 42513 w 60717"/>
              <a:gd name="connsiteY18" fmla="*/ 23068 h 74078"/>
              <a:gd name="connsiteX19" fmla="*/ 34542 w 60717"/>
              <a:gd name="connsiteY19" fmla="*/ 15131 h 74078"/>
              <a:gd name="connsiteX20" fmla="*/ 22451 w 60717"/>
              <a:gd name="connsiteY20" fmla="*/ 12618 h 7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0717" h="74078">
                <a:moveTo>
                  <a:pt x="263" y="448"/>
                </a:moveTo>
                <a:cubicBezTo>
                  <a:pt x="596" y="448"/>
                  <a:pt x="1625" y="448"/>
                  <a:pt x="3319" y="448"/>
                </a:cubicBezTo>
                <a:cubicBezTo>
                  <a:pt x="5080" y="448"/>
                  <a:pt x="7106" y="448"/>
                  <a:pt x="9431" y="448"/>
                </a:cubicBezTo>
                <a:cubicBezTo>
                  <a:pt x="11822" y="448"/>
                  <a:pt x="14147" y="514"/>
                  <a:pt x="16472" y="580"/>
                </a:cubicBezTo>
                <a:cubicBezTo>
                  <a:pt x="18864" y="580"/>
                  <a:pt x="20857" y="580"/>
                  <a:pt x="22451" y="580"/>
                </a:cubicBezTo>
                <a:cubicBezTo>
                  <a:pt x="31486" y="845"/>
                  <a:pt x="38826" y="2498"/>
                  <a:pt x="44506" y="5474"/>
                </a:cubicBezTo>
                <a:cubicBezTo>
                  <a:pt x="50153" y="8484"/>
                  <a:pt x="54338" y="12684"/>
                  <a:pt x="56995" y="18041"/>
                </a:cubicBezTo>
                <a:cubicBezTo>
                  <a:pt x="59652" y="23432"/>
                  <a:pt x="60981" y="29781"/>
                  <a:pt x="60981" y="37090"/>
                </a:cubicBezTo>
                <a:cubicBezTo>
                  <a:pt x="60981" y="44862"/>
                  <a:pt x="59553" y="51509"/>
                  <a:pt x="56730" y="57065"/>
                </a:cubicBezTo>
                <a:cubicBezTo>
                  <a:pt x="53973" y="62621"/>
                  <a:pt x="49688" y="66953"/>
                  <a:pt x="43842" y="70029"/>
                </a:cubicBezTo>
                <a:cubicBezTo>
                  <a:pt x="38062" y="73038"/>
                  <a:pt x="30755" y="74526"/>
                  <a:pt x="21920" y="74526"/>
                </a:cubicBezTo>
                <a:lnTo>
                  <a:pt x="263" y="74526"/>
                </a:lnTo>
                <a:close/>
                <a:moveTo>
                  <a:pt x="15277" y="12618"/>
                </a:moveTo>
                <a:lnTo>
                  <a:pt x="15277" y="62488"/>
                </a:lnTo>
                <a:lnTo>
                  <a:pt x="22186" y="62488"/>
                </a:lnTo>
                <a:cubicBezTo>
                  <a:pt x="26437" y="62488"/>
                  <a:pt x="30290" y="61695"/>
                  <a:pt x="33745" y="60107"/>
                </a:cubicBezTo>
                <a:cubicBezTo>
                  <a:pt x="37265" y="58454"/>
                  <a:pt x="40055" y="55742"/>
                  <a:pt x="42115" y="52038"/>
                </a:cubicBezTo>
                <a:cubicBezTo>
                  <a:pt x="44241" y="48268"/>
                  <a:pt x="45303" y="43274"/>
                  <a:pt x="45303" y="37090"/>
                </a:cubicBezTo>
                <a:cubicBezTo>
                  <a:pt x="45303" y="31270"/>
                  <a:pt x="44373" y="26607"/>
                  <a:pt x="42513" y="23068"/>
                </a:cubicBezTo>
                <a:cubicBezTo>
                  <a:pt x="40653" y="19463"/>
                  <a:pt x="37996" y="16818"/>
                  <a:pt x="34542" y="15131"/>
                </a:cubicBezTo>
                <a:cubicBezTo>
                  <a:pt x="31154" y="13477"/>
                  <a:pt x="27135" y="12618"/>
                  <a:pt x="22451" y="12618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72" name="Freeform: Shape 17671">
            <a:extLst>
              <a:ext uri="{FF2B5EF4-FFF2-40B4-BE49-F238E27FC236}">
                <a16:creationId xmlns:a16="http://schemas.microsoft.com/office/drawing/2014/main" id="{C17AD1F6-1B31-9C71-9D55-0B1D6CF26F6E}"/>
              </a:ext>
            </a:extLst>
          </p:cNvPr>
          <p:cNvSpPr/>
          <p:nvPr/>
        </p:nvSpPr>
        <p:spPr>
          <a:xfrm>
            <a:off x="1942401" y="3371050"/>
            <a:ext cx="50620" cy="55029"/>
          </a:xfrm>
          <a:custGeom>
            <a:avLst/>
            <a:gdLst>
              <a:gd name="connsiteX0" fmla="*/ 15153 w 50620"/>
              <a:gd name="connsiteY0" fmla="*/ 31402 h 55029"/>
              <a:gd name="connsiteX1" fmla="*/ 16481 w 50620"/>
              <a:gd name="connsiteY1" fmla="*/ 38413 h 55029"/>
              <a:gd name="connsiteX2" fmla="*/ 20334 w 50620"/>
              <a:gd name="connsiteY2" fmla="*/ 43043 h 55029"/>
              <a:gd name="connsiteX3" fmla="*/ 26446 w 50620"/>
              <a:gd name="connsiteY3" fmla="*/ 44630 h 55029"/>
              <a:gd name="connsiteX4" fmla="*/ 33222 w 50620"/>
              <a:gd name="connsiteY4" fmla="*/ 43043 h 55029"/>
              <a:gd name="connsiteX5" fmla="*/ 37340 w 50620"/>
              <a:gd name="connsiteY5" fmla="*/ 37619 h 55029"/>
              <a:gd name="connsiteX6" fmla="*/ 50759 w 50620"/>
              <a:gd name="connsiteY6" fmla="*/ 37619 h 55029"/>
              <a:gd name="connsiteX7" fmla="*/ 46242 w 50620"/>
              <a:gd name="connsiteY7" fmla="*/ 47276 h 55029"/>
              <a:gd name="connsiteX8" fmla="*/ 37473 w 50620"/>
              <a:gd name="connsiteY8" fmla="*/ 53361 h 55029"/>
              <a:gd name="connsiteX9" fmla="*/ 26844 w 50620"/>
              <a:gd name="connsiteY9" fmla="*/ 55477 h 55029"/>
              <a:gd name="connsiteX10" fmla="*/ 13027 w 50620"/>
              <a:gd name="connsiteY10" fmla="*/ 52170 h 55029"/>
              <a:gd name="connsiteX11" fmla="*/ 3594 w 50620"/>
              <a:gd name="connsiteY11" fmla="*/ 42778 h 55029"/>
              <a:gd name="connsiteX12" fmla="*/ 272 w 50620"/>
              <a:gd name="connsiteY12" fmla="*/ 28624 h 55029"/>
              <a:gd name="connsiteX13" fmla="*/ 3328 w 50620"/>
              <a:gd name="connsiteY13" fmla="*/ 14337 h 55029"/>
              <a:gd name="connsiteX14" fmla="*/ 12097 w 50620"/>
              <a:gd name="connsiteY14" fmla="*/ 4152 h 55029"/>
              <a:gd name="connsiteX15" fmla="*/ 26047 w 50620"/>
              <a:gd name="connsiteY15" fmla="*/ 448 h 55029"/>
              <a:gd name="connsiteX16" fmla="*/ 39732 w 50620"/>
              <a:gd name="connsiteY16" fmla="*/ 3887 h 55029"/>
              <a:gd name="connsiteX17" fmla="*/ 48102 w 50620"/>
              <a:gd name="connsiteY17" fmla="*/ 13411 h 55029"/>
              <a:gd name="connsiteX18" fmla="*/ 50892 w 50620"/>
              <a:gd name="connsiteY18" fmla="*/ 27301 h 55029"/>
              <a:gd name="connsiteX19" fmla="*/ 50892 w 50620"/>
              <a:gd name="connsiteY19" fmla="*/ 31402 h 55029"/>
              <a:gd name="connsiteX20" fmla="*/ 15153 w 50620"/>
              <a:gd name="connsiteY20" fmla="*/ 22539 h 55029"/>
              <a:gd name="connsiteX21" fmla="*/ 36809 w 50620"/>
              <a:gd name="connsiteY21" fmla="*/ 22539 h 55029"/>
              <a:gd name="connsiteX22" fmla="*/ 35613 w 50620"/>
              <a:gd name="connsiteY22" fmla="*/ 16718 h 55029"/>
              <a:gd name="connsiteX23" fmla="*/ 32026 w 50620"/>
              <a:gd name="connsiteY23" fmla="*/ 12485 h 55029"/>
              <a:gd name="connsiteX24" fmla="*/ 26047 w 50620"/>
              <a:gd name="connsiteY24" fmla="*/ 10898 h 55029"/>
              <a:gd name="connsiteX25" fmla="*/ 20068 w 50620"/>
              <a:gd name="connsiteY25" fmla="*/ 12618 h 55029"/>
              <a:gd name="connsiteX26" fmla="*/ 16348 w 50620"/>
              <a:gd name="connsiteY26" fmla="*/ 16851 h 55029"/>
              <a:gd name="connsiteX27" fmla="*/ 15153 w 50620"/>
              <a:gd name="connsiteY27" fmla="*/ 22539 h 5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620" h="55029">
                <a:moveTo>
                  <a:pt x="15153" y="31402"/>
                </a:moveTo>
                <a:cubicBezTo>
                  <a:pt x="15153" y="34048"/>
                  <a:pt x="15584" y="36396"/>
                  <a:pt x="16481" y="38413"/>
                </a:cubicBezTo>
                <a:cubicBezTo>
                  <a:pt x="17345" y="40463"/>
                  <a:pt x="18640" y="41985"/>
                  <a:pt x="20334" y="43043"/>
                </a:cubicBezTo>
                <a:cubicBezTo>
                  <a:pt x="21995" y="44101"/>
                  <a:pt x="24054" y="44630"/>
                  <a:pt x="26446" y="44630"/>
                </a:cubicBezTo>
                <a:cubicBezTo>
                  <a:pt x="29003" y="44630"/>
                  <a:pt x="31262" y="44101"/>
                  <a:pt x="33222" y="43043"/>
                </a:cubicBezTo>
                <a:cubicBezTo>
                  <a:pt x="35148" y="41918"/>
                  <a:pt x="36543" y="40099"/>
                  <a:pt x="37340" y="37619"/>
                </a:cubicBezTo>
                <a:lnTo>
                  <a:pt x="50759" y="37619"/>
                </a:lnTo>
                <a:cubicBezTo>
                  <a:pt x="50228" y="41422"/>
                  <a:pt x="48700" y="44630"/>
                  <a:pt x="46242" y="47276"/>
                </a:cubicBezTo>
                <a:cubicBezTo>
                  <a:pt x="43851" y="49922"/>
                  <a:pt x="40928" y="51972"/>
                  <a:pt x="37473" y="53361"/>
                </a:cubicBezTo>
                <a:cubicBezTo>
                  <a:pt x="34085" y="54750"/>
                  <a:pt x="30564" y="55477"/>
                  <a:pt x="26844" y="55477"/>
                </a:cubicBezTo>
                <a:cubicBezTo>
                  <a:pt x="21596" y="55477"/>
                  <a:pt x="17013" y="54386"/>
                  <a:pt x="13027" y="52170"/>
                </a:cubicBezTo>
                <a:cubicBezTo>
                  <a:pt x="9041" y="49988"/>
                  <a:pt x="5885" y="46846"/>
                  <a:pt x="3594" y="42778"/>
                </a:cubicBezTo>
                <a:cubicBezTo>
                  <a:pt x="1368" y="38744"/>
                  <a:pt x="272" y="34014"/>
                  <a:pt x="272" y="28624"/>
                </a:cubicBezTo>
                <a:cubicBezTo>
                  <a:pt x="272" y="23333"/>
                  <a:pt x="1269" y="18570"/>
                  <a:pt x="3328" y="14337"/>
                </a:cubicBezTo>
                <a:cubicBezTo>
                  <a:pt x="5354" y="10038"/>
                  <a:pt x="8277" y="6632"/>
                  <a:pt x="12097" y="4152"/>
                </a:cubicBezTo>
                <a:cubicBezTo>
                  <a:pt x="15983" y="1704"/>
                  <a:pt x="20633" y="448"/>
                  <a:pt x="26047" y="448"/>
                </a:cubicBezTo>
                <a:cubicBezTo>
                  <a:pt x="31428" y="448"/>
                  <a:pt x="36012" y="1605"/>
                  <a:pt x="39732" y="3887"/>
                </a:cubicBezTo>
                <a:cubicBezTo>
                  <a:pt x="43452" y="6202"/>
                  <a:pt x="46242" y="9377"/>
                  <a:pt x="48102" y="13411"/>
                </a:cubicBezTo>
                <a:cubicBezTo>
                  <a:pt x="49962" y="17380"/>
                  <a:pt x="50892" y="22010"/>
                  <a:pt x="50892" y="27301"/>
                </a:cubicBezTo>
                <a:lnTo>
                  <a:pt x="50892" y="31402"/>
                </a:lnTo>
                <a:close/>
                <a:moveTo>
                  <a:pt x="15153" y="22539"/>
                </a:moveTo>
                <a:lnTo>
                  <a:pt x="36809" y="22539"/>
                </a:lnTo>
                <a:cubicBezTo>
                  <a:pt x="36809" y="20422"/>
                  <a:pt x="36410" y="18504"/>
                  <a:pt x="35613" y="16718"/>
                </a:cubicBezTo>
                <a:cubicBezTo>
                  <a:pt x="34816" y="14866"/>
                  <a:pt x="33620" y="13477"/>
                  <a:pt x="32026" y="12485"/>
                </a:cubicBezTo>
                <a:cubicBezTo>
                  <a:pt x="30432" y="11427"/>
                  <a:pt x="28439" y="10898"/>
                  <a:pt x="26047" y="10898"/>
                </a:cubicBezTo>
                <a:cubicBezTo>
                  <a:pt x="23722" y="10898"/>
                  <a:pt x="21729" y="11493"/>
                  <a:pt x="20068" y="12618"/>
                </a:cubicBezTo>
                <a:cubicBezTo>
                  <a:pt x="18474" y="13676"/>
                  <a:pt x="17212" y="15098"/>
                  <a:pt x="16348" y="16851"/>
                </a:cubicBezTo>
                <a:cubicBezTo>
                  <a:pt x="15551" y="18637"/>
                  <a:pt x="15153" y="20522"/>
                  <a:pt x="15153" y="22539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73" name="Freeform: Shape 17672">
            <a:extLst>
              <a:ext uri="{FF2B5EF4-FFF2-40B4-BE49-F238E27FC236}">
                <a16:creationId xmlns:a16="http://schemas.microsoft.com/office/drawing/2014/main" id="{0E8610A6-E8E1-7963-4227-3A9B10CC8C16}"/>
              </a:ext>
            </a:extLst>
          </p:cNvPr>
          <p:cNvSpPr/>
          <p:nvPr/>
        </p:nvSpPr>
        <p:spPr>
          <a:xfrm>
            <a:off x="2000552" y="3371050"/>
            <a:ext cx="48095" cy="55029"/>
          </a:xfrm>
          <a:custGeom>
            <a:avLst/>
            <a:gdLst>
              <a:gd name="connsiteX0" fmla="*/ 25921 w 48095"/>
              <a:gd name="connsiteY0" fmla="*/ 448 h 55029"/>
              <a:gd name="connsiteX1" fmla="*/ 37347 w 48095"/>
              <a:gd name="connsiteY1" fmla="*/ 3226 h 55029"/>
              <a:gd name="connsiteX2" fmla="*/ 45053 w 48095"/>
              <a:gd name="connsiteY2" fmla="*/ 10501 h 55029"/>
              <a:gd name="connsiteX3" fmla="*/ 48375 w 48095"/>
              <a:gd name="connsiteY3" fmla="*/ 20819 h 55029"/>
              <a:gd name="connsiteX4" fmla="*/ 35886 w 48095"/>
              <a:gd name="connsiteY4" fmla="*/ 20819 h 55029"/>
              <a:gd name="connsiteX5" fmla="*/ 34292 w 48095"/>
              <a:gd name="connsiteY5" fmla="*/ 16718 h 55029"/>
              <a:gd name="connsiteX6" fmla="*/ 31103 w 48095"/>
              <a:gd name="connsiteY6" fmla="*/ 13279 h 55029"/>
              <a:gd name="connsiteX7" fmla="*/ 26054 w 48095"/>
              <a:gd name="connsiteY7" fmla="*/ 11824 h 55029"/>
              <a:gd name="connsiteX8" fmla="*/ 17418 w 48095"/>
              <a:gd name="connsiteY8" fmla="*/ 15925 h 55029"/>
              <a:gd name="connsiteX9" fmla="*/ 14229 w 48095"/>
              <a:gd name="connsiteY9" fmla="*/ 28095 h 55029"/>
              <a:gd name="connsiteX10" fmla="*/ 17418 w 48095"/>
              <a:gd name="connsiteY10" fmla="*/ 40397 h 55029"/>
              <a:gd name="connsiteX11" fmla="*/ 26320 w 48095"/>
              <a:gd name="connsiteY11" fmla="*/ 44895 h 55029"/>
              <a:gd name="connsiteX12" fmla="*/ 31368 w 48095"/>
              <a:gd name="connsiteY12" fmla="*/ 43440 h 55029"/>
              <a:gd name="connsiteX13" fmla="*/ 34424 w 48095"/>
              <a:gd name="connsiteY13" fmla="*/ 39868 h 55029"/>
              <a:gd name="connsiteX14" fmla="*/ 36019 w 48095"/>
              <a:gd name="connsiteY14" fmla="*/ 35900 h 55029"/>
              <a:gd name="connsiteX15" fmla="*/ 48109 w 48095"/>
              <a:gd name="connsiteY15" fmla="*/ 35900 h 55029"/>
              <a:gd name="connsiteX16" fmla="*/ 44920 w 48095"/>
              <a:gd name="connsiteY16" fmla="*/ 45953 h 55029"/>
              <a:gd name="connsiteX17" fmla="*/ 37214 w 48095"/>
              <a:gd name="connsiteY17" fmla="*/ 52964 h 55029"/>
              <a:gd name="connsiteX18" fmla="*/ 25921 w 48095"/>
              <a:gd name="connsiteY18" fmla="*/ 55477 h 55029"/>
              <a:gd name="connsiteX19" fmla="*/ 12635 w 48095"/>
              <a:gd name="connsiteY19" fmla="*/ 52170 h 55029"/>
              <a:gd name="connsiteX20" fmla="*/ 3600 w 48095"/>
              <a:gd name="connsiteY20" fmla="*/ 42778 h 55029"/>
              <a:gd name="connsiteX21" fmla="*/ 279 w 48095"/>
              <a:gd name="connsiteY21" fmla="*/ 28095 h 55029"/>
              <a:gd name="connsiteX22" fmla="*/ 3468 w 48095"/>
              <a:gd name="connsiteY22" fmla="*/ 13808 h 55029"/>
              <a:gd name="connsiteX23" fmla="*/ 12369 w 48095"/>
              <a:gd name="connsiteY23" fmla="*/ 4019 h 55029"/>
              <a:gd name="connsiteX24" fmla="*/ 25921 w 48095"/>
              <a:gd name="connsiteY24" fmla="*/ 448 h 5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095" h="55029">
                <a:moveTo>
                  <a:pt x="25921" y="448"/>
                </a:moveTo>
                <a:cubicBezTo>
                  <a:pt x="30339" y="448"/>
                  <a:pt x="34159" y="1374"/>
                  <a:pt x="37347" y="3226"/>
                </a:cubicBezTo>
                <a:cubicBezTo>
                  <a:pt x="40602" y="5011"/>
                  <a:pt x="43193" y="7426"/>
                  <a:pt x="45053" y="10501"/>
                </a:cubicBezTo>
                <a:cubicBezTo>
                  <a:pt x="46913" y="13610"/>
                  <a:pt x="48009" y="17049"/>
                  <a:pt x="48375" y="20819"/>
                </a:cubicBezTo>
                <a:lnTo>
                  <a:pt x="35886" y="20819"/>
                </a:lnTo>
                <a:cubicBezTo>
                  <a:pt x="35620" y="19430"/>
                  <a:pt x="35089" y="18041"/>
                  <a:pt x="34292" y="16718"/>
                </a:cubicBezTo>
                <a:cubicBezTo>
                  <a:pt x="33561" y="15329"/>
                  <a:pt x="32498" y="14172"/>
                  <a:pt x="31103" y="13279"/>
                </a:cubicBezTo>
                <a:cubicBezTo>
                  <a:pt x="29774" y="12320"/>
                  <a:pt x="28080" y="11824"/>
                  <a:pt x="26054" y="11824"/>
                </a:cubicBezTo>
                <a:cubicBezTo>
                  <a:pt x="22500" y="11824"/>
                  <a:pt x="19610" y="13213"/>
                  <a:pt x="17418" y="15925"/>
                </a:cubicBezTo>
                <a:cubicBezTo>
                  <a:pt x="15292" y="18570"/>
                  <a:pt x="14229" y="22638"/>
                  <a:pt x="14229" y="28095"/>
                </a:cubicBezTo>
                <a:cubicBezTo>
                  <a:pt x="14229" y="33221"/>
                  <a:pt x="15292" y="37322"/>
                  <a:pt x="17418" y="40397"/>
                </a:cubicBezTo>
                <a:cubicBezTo>
                  <a:pt x="19544" y="43407"/>
                  <a:pt x="22500" y="44895"/>
                  <a:pt x="26320" y="44895"/>
                </a:cubicBezTo>
                <a:cubicBezTo>
                  <a:pt x="28346" y="44895"/>
                  <a:pt x="30040" y="44432"/>
                  <a:pt x="31368" y="43440"/>
                </a:cubicBezTo>
                <a:cubicBezTo>
                  <a:pt x="32697" y="42381"/>
                  <a:pt x="33694" y="41191"/>
                  <a:pt x="34424" y="39868"/>
                </a:cubicBezTo>
                <a:cubicBezTo>
                  <a:pt x="35222" y="38479"/>
                  <a:pt x="35753" y="37156"/>
                  <a:pt x="36019" y="35900"/>
                </a:cubicBezTo>
                <a:lnTo>
                  <a:pt x="48109" y="35900"/>
                </a:lnTo>
                <a:cubicBezTo>
                  <a:pt x="47910" y="39603"/>
                  <a:pt x="46847" y="42977"/>
                  <a:pt x="44920" y="45953"/>
                </a:cubicBezTo>
                <a:cubicBezTo>
                  <a:pt x="43060" y="48863"/>
                  <a:pt x="40470" y="51211"/>
                  <a:pt x="37214" y="52964"/>
                </a:cubicBezTo>
                <a:cubicBezTo>
                  <a:pt x="34026" y="54618"/>
                  <a:pt x="30239" y="55477"/>
                  <a:pt x="25921" y="55477"/>
                </a:cubicBezTo>
                <a:cubicBezTo>
                  <a:pt x="20939" y="55477"/>
                  <a:pt x="16521" y="54386"/>
                  <a:pt x="12635" y="52170"/>
                </a:cubicBezTo>
                <a:cubicBezTo>
                  <a:pt x="8815" y="49988"/>
                  <a:pt x="5793" y="46846"/>
                  <a:pt x="3600" y="42778"/>
                </a:cubicBezTo>
                <a:cubicBezTo>
                  <a:pt x="1375" y="38744"/>
                  <a:pt x="279" y="33849"/>
                  <a:pt x="279" y="28095"/>
                </a:cubicBezTo>
                <a:cubicBezTo>
                  <a:pt x="279" y="22737"/>
                  <a:pt x="1342" y="17975"/>
                  <a:pt x="3468" y="13808"/>
                </a:cubicBezTo>
                <a:cubicBezTo>
                  <a:pt x="5593" y="9575"/>
                  <a:pt x="8550" y="6334"/>
                  <a:pt x="12369" y="4019"/>
                </a:cubicBezTo>
                <a:cubicBezTo>
                  <a:pt x="16256" y="1638"/>
                  <a:pt x="20773" y="448"/>
                  <a:pt x="25921" y="448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74" name="Freeform: Shape 17673">
            <a:extLst>
              <a:ext uri="{FF2B5EF4-FFF2-40B4-BE49-F238E27FC236}">
                <a16:creationId xmlns:a16="http://schemas.microsoft.com/office/drawing/2014/main" id="{7747F7F2-4717-E1FF-5A6B-6CD5FE4995E4}"/>
              </a:ext>
            </a:extLst>
          </p:cNvPr>
          <p:cNvSpPr/>
          <p:nvPr/>
        </p:nvSpPr>
        <p:spPr>
          <a:xfrm>
            <a:off x="2059498" y="3351075"/>
            <a:ext cx="14614" cy="73946"/>
          </a:xfrm>
          <a:custGeom>
            <a:avLst/>
            <a:gdLst>
              <a:gd name="connsiteX0" fmla="*/ 14767 w 14614"/>
              <a:gd name="connsiteY0" fmla="*/ 21481 h 73946"/>
              <a:gd name="connsiteX1" fmla="*/ 14767 w 14614"/>
              <a:gd name="connsiteY1" fmla="*/ 74394 h 73946"/>
              <a:gd name="connsiteX2" fmla="*/ 418 w 14614"/>
              <a:gd name="connsiteY2" fmla="*/ 74394 h 73946"/>
              <a:gd name="connsiteX3" fmla="*/ 418 w 14614"/>
              <a:gd name="connsiteY3" fmla="*/ 21481 h 73946"/>
              <a:gd name="connsiteX4" fmla="*/ 14900 w 14614"/>
              <a:gd name="connsiteY4" fmla="*/ 448 h 73946"/>
              <a:gd name="connsiteX5" fmla="*/ 14900 w 14614"/>
              <a:gd name="connsiteY5" fmla="*/ 13941 h 73946"/>
              <a:gd name="connsiteX6" fmla="*/ 285 w 14614"/>
              <a:gd name="connsiteY6" fmla="*/ 13941 h 73946"/>
              <a:gd name="connsiteX7" fmla="*/ 285 w 14614"/>
              <a:gd name="connsiteY7" fmla="*/ 448 h 7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14" h="73946">
                <a:moveTo>
                  <a:pt x="14767" y="21481"/>
                </a:moveTo>
                <a:lnTo>
                  <a:pt x="14767" y="74394"/>
                </a:lnTo>
                <a:lnTo>
                  <a:pt x="418" y="74394"/>
                </a:lnTo>
                <a:lnTo>
                  <a:pt x="418" y="21481"/>
                </a:lnTo>
                <a:close/>
                <a:moveTo>
                  <a:pt x="14900" y="448"/>
                </a:moveTo>
                <a:lnTo>
                  <a:pt x="14900" y="13941"/>
                </a:lnTo>
                <a:lnTo>
                  <a:pt x="285" y="13941"/>
                </a:lnTo>
                <a:lnTo>
                  <a:pt x="285" y="448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75" name="Freeform: Shape 17674">
            <a:extLst>
              <a:ext uri="{FF2B5EF4-FFF2-40B4-BE49-F238E27FC236}">
                <a16:creationId xmlns:a16="http://schemas.microsoft.com/office/drawing/2014/main" id="{37C4F9DA-9FA5-993A-7D61-AC562B8C8620}"/>
              </a:ext>
            </a:extLst>
          </p:cNvPr>
          <p:cNvSpPr/>
          <p:nvPr/>
        </p:nvSpPr>
        <p:spPr>
          <a:xfrm>
            <a:off x="2084767" y="3371050"/>
            <a:ext cx="46235" cy="55029"/>
          </a:xfrm>
          <a:custGeom>
            <a:avLst/>
            <a:gdLst>
              <a:gd name="connsiteX0" fmla="*/ 24204 w 46235"/>
              <a:gd name="connsiteY0" fmla="*/ 55477 h 55029"/>
              <a:gd name="connsiteX1" fmla="*/ 13442 w 46235"/>
              <a:gd name="connsiteY1" fmla="*/ 53625 h 55029"/>
              <a:gd name="connsiteX2" fmla="*/ 4673 w 46235"/>
              <a:gd name="connsiteY2" fmla="*/ 47937 h 55029"/>
              <a:gd name="connsiteX3" fmla="*/ 289 w 46235"/>
              <a:gd name="connsiteY3" fmla="*/ 37751 h 55029"/>
              <a:gd name="connsiteX4" fmla="*/ 13309 w 46235"/>
              <a:gd name="connsiteY4" fmla="*/ 37751 h 55029"/>
              <a:gd name="connsiteX5" fmla="*/ 15701 w 46235"/>
              <a:gd name="connsiteY5" fmla="*/ 42249 h 55029"/>
              <a:gd name="connsiteX6" fmla="*/ 19687 w 46235"/>
              <a:gd name="connsiteY6" fmla="*/ 44498 h 55029"/>
              <a:gd name="connsiteX7" fmla="*/ 24071 w 46235"/>
              <a:gd name="connsiteY7" fmla="*/ 45159 h 55029"/>
              <a:gd name="connsiteX8" fmla="*/ 30980 w 46235"/>
              <a:gd name="connsiteY8" fmla="*/ 43837 h 55029"/>
              <a:gd name="connsiteX9" fmla="*/ 33637 w 46235"/>
              <a:gd name="connsiteY9" fmla="*/ 39736 h 55029"/>
              <a:gd name="connsiteX10" fmla="*/ 32043 w 46235"/>
              <a:gd name="connsiteY10" fmla="*/ 36296 h 55029"/>
              <a:gd name="connsiteX11" fmla="*/ 26994 w 46235"/>
              <a:gd name="connsiteY11" fmla="*/ 34312 h 55029"/>
              <a:gd name="connsiteX12" fmla="*/ 17561 w 46235"/>
              <a:gd name="connsiteY12" fmla="*/ 32328 h 55029"/>
              <a:gd name="connsiteX13" fmla="*/ 6268 w 46235"/>
              <a:gd name="connsiteY13" fmla="*/ 27301 h 55029"/>
              <a:gd name="connsiteX14" fmla="*/ 1883 w 46235"/>
              <a:gd name="connsiteY14" fmla="*/ 17248 h 55029"/>
              <a:gd name="connsiteX15" fmla="*/ 4408 w 46235"/>
              <a:gd name="connsiteY15" fmla="*/ 8649 h 55029"/>
              <a:gd name="connsiteX16" fmla="*/ 11848 w 46235"/>
              <a:gd name="connsiteY16" fmla="*/ 2696 h 55029"/>
              <a:gd name="connsiteX17" fmla="*/ 24204 w 46235"/>
              <a:gd name="connsiteY17" fmla="*/ 448 h 55029"/>
              <a:gd name="connsiteX18" fmla="*/ 39882 w 46235"/>
              <a:gd name="connsiteY18" fmla="*/ 4813 h 55029"/>
              <a:gd name="connsiteX19" fmla="*/ 45860 w 46235"/>
              <a:gd name="connsiteY19" fmla="*/ 16851 h 55029"/>
              <a:gd name="connsiteX20" fmla="*/ 33371 w 46235"/>
              <a:gd name="connsiteY20" fmla="*/ 16851 h 55029"/>
              <a:gd name="connsiteX21" fmla="*/ 30315 w 46235"/>
              <a:gd name="connsiteY21" fmla="*/ 12221 h 55029"/>
              <a:gd name="connsiteX22" fmla="*/ 24071 w 46235"/>
              <a:gd name="connsiteY22" fmla="*/ 10501 h 55029"/>
              <a:gd name="connsiteX23" fmla="*/ 17561 w 46235"/>
              <a:gd name="connsiteY23" fmla="*/ 11956 h 55029"/>
              <a:gd name="connsiteX24" fmla="*/ 15169 w 46235"/>
              <a:gd name="connsiteY24" fmla="*/ 16057 h 55029"/>
              <a:gd name="connsiteX25" fmla="*/ 17162 w 46235"/>
              <a:gd name="connsiteY25" fmla="*/ 19364 h 55029"/>
              <a:gd name="connsiteX26" fmla="*/ 23540 w 46235"/>
              <a:gd name="connsiteY26" fmla="*/ 21481 h 55029"/>
              <a:gd name="connsiteX27" fmla="*/ 32176 w 46235"/>
              <a:gd name="connsiteY27" fmla="*/ 23333 h 55029"/>
              <a:gd name="connsiteX28" fmla="*/ 39483 w 46235"/>
              <a:gd name="connsiteY28" fmla="*/ 26375 h 55029"/>
              <a:gd name="connsiteX29" fmla="*/ 43735 w 46235"/>
              <a:gd name="connsiteY29" fmla="*/ 30476 h 55029"/>
              <a:gd name="connsiteX30" fmla="*/ 45860 w 46235"/>
              <a:gd name="connsiteY30" fmla="*/ 34841 h 55029"/>
              <a:gd name="connsiteX31" fmla="*/ 46525 w 46235"/>
              <a:gd name="connsiteY31" fmla="*/ 38810 h 55029"/>
              <a:gd name="connsiteX32" fmla="*/ 43602 w 46235"/>
              <a:gd name="connsiteY32" fmla="*/ 47805 h 55029"/>
              <a:gd name="connsiteX33" fmla="*/ 35763 w 46235"/>
              <a:gd name="connsiteY33" fmla="*/ 53493 h 55029"/>
              <a:gd name="connsiteX34" fmla="*/ 24204 w 46235"/>
              <a:gd name="connsiteY34" fmla="*/ 55477 h 5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6235" h="55029">
                <a:moveTo>
                  <a:pt x="24204" y="55477"/>
                </a:moveTo>
                <a:cubicBezTo>
                  <a:pt x="20484" y="55477"/>
                  <a:pt x="16897" y="54849"/>
                  <a:pt x="13442" y="53625"/>
                </a:cubicBezTo>
                <a:cubicBezTo>
                  <a:pt x="9988" y="52402"/>
                  <a:pt x="7065" y="50517"/>
                  <a:pt x="4673" y="47937"/>
                </a:cubicBezTo>
                <a:cubicBezTo>
                  <a:pt x="2348" y="45292"/>
                  <a:pt x="887" y="41918"/>
                  <a:pt x="289" y="37751"/>
                </a:cubicBezTo>
                <a:lnTo>
                  <a:pt x="13309" y="37751"/>
                </a:lnTo>
                <a:cubicBezTo>
                  <a:pt x="13741" y="39603"/>
                  <a:pt x="14538" y="41125"/>
                  <a:pt x="15701" y="42249"/>
                </a:cubicBezTo>
                <a:cubicBezTo>
                  <a:pt x="16830" y="43307"/>
                  <a:pt x="18159" y="44068"/>
                  <a:pt x="19687" y="44498"/>
                </a:cubicBezTo>
                <a:cubicBezTo>
                  <a:pt x="21181" y="44961"/>
                  <a:pt x="22643" y="45159"/>
                  <a:pt x="24071" y="45159"/>
                </a:cubicBezTo>
                <a:cubicBezTo>
                  <a:pt x="26894" y="45159"/>
                  <a:pt x="29186" y="44729"/>
                  <a:pt x="30980" y="43837"/>
                </a:cubicBezTo>
                <a:cubicBezTo>
                  <a:pt x="32740" y="42977"/>
                  <a:pt x="33637" y="41588"/>
                  <a:pt x="33637" y="39736"/>
                </a:cubicBezTo>
                <a:cubicBezTo>
                  <a:pt x="33637" y="38248"/>
                  <a:pt x="33106" y="37090"/>
                  <a:pt x="32043" y="36296"/>
                </a:cubicBezTo>
                <a:cubicBezTo>
                  <a:pt x="31046" y="35437"/>
                  <a:pt x="29386" y="34775"/>
                  <a:pt x="26994" y="34312"/>
                </a:cubicBezTo>
                <a:lnTo>
                  <a:pt x="17561" y="32328"/>
                </a:lnTo>
                <a:cubicBezTo>
                  <a:pt x="12844" y="31369"/>
                  <a:pt x="9091" y="29682"/>
                  <a:pt x="6268" y="27301"/>
                </a:cubicBezTo>
                <a:cubicBezTo>
                  <a:pt x="3411" y="24920"/>
                  <a:pt x="1950" y="21580"/>
                  <a:pt x="1883" y="17248"/>
                </a:cubicBezTo>
                <a:cubicBezTo>
                  <a:pt x="1883" y="14073"/>
                  <a:pt x="2714" y="11229"/>
                  <a:pt x="4408" y="8649"/>
                </a:cubicBezTo>
                <a:cubicBezTo>
                  <a:pt x="6068" y="6103"/>
                  <a:pt x="8559" y="4118"/>
                  <a:pt x="11848" y="2696"/>
                </a:cubicBezTo>
                <a:cubicBezTo>
                  <a:pt x="15203" y="1208"/>
                  <a:pt x="19321" y="448"/>
                  <a:pt x="24204" y="448"/>
                </a:cubicBezTo>
                <a:cubicBezTo>
                  <a:pt x="30747" y="448"/>
                  <a:pt x="35962" y="1903"/>
                  <a:pt x="39882" y="4813"/>
                </a:cubicBezTo>
                <a:cubicBezTo>
                  <a:pt x="43867" y="7657"/>
                  <a:pt x="45860" y="11659"/>
                  <a:pt x="45860" y="16851"/>
                </a:cubicBezTo>
                <a:lnTo>
                  <a:pt x="33371" y="16851"/>
                </a:lnTo>
                <a:cubicBezTo>
                  <a:pt x="33006" y="14833"/>
                  <a:pt x="31976" y="13279"/>
                  <a:pt x="30315" y="12221"/>
                </a:cubicBezTo>
                <a:cubicBezTo>
                  <a:pt x="28622" y="11096"/>
                  <a:pt x="26529" y="10501"/>
                  <a:pt x="24071" y="10501"/>
                </a:cubicBezTo>
                <a:cubicBezTo>
                  <a:pt x="21414" y="10501"/>
                  <a:pt x="19222" y="10997"/>
                  <a:pt x="17561" y="11956"/>
                </a:cubicBezTo>
                <a:cubicBezTo>
                  <a:pt x="15966" y="12849"/>
                  <a:pt x="15169" y="14205"/>
                  <a:pt x="15169" y="16057"/>
                </a:cubicBezTo>
                <a:cubicBezTo>
                  <a:pt x="15169" y="17479"/>
                  <a:pt x="15834" y="18570"/>
                  <a:pt x="17162" y="19364"/>
                </a:cubicBezTo>
                <a:cubicBezTo>
                  <a:pt x="18557" y="20158"/>
                  <a:pt x="20683" y="20885"/>
                  <a:pt x="23540" y="21481"/>
                </a:cubicBezTo>
                <a:lnTo>
                  <a:pt x="32176" y="23333"/>
                </a:lnTo>
                <a:cubicBezTo>
                  <a:pt x="35165" y="24126"/>
                  <a:pt x="37623" y="25152"/>
                  <a:pt x="39483" y="26375"/>
                </a:cubicBezTo>
                <a:cubicBezTo>
                  <a:pt x="41343" y="27632"/>
                  <a:pt x="42738" y="28988"/>
                  <a:pt x="43735" y="30476"/>
                </a:cubicBezTo>
                <a:cubicBezTo>
                  <a:pt x="44797" y="31898"/>
                  <a:pt x="45495" y="33353"/>
                  <a:pt x="45860" y="34841"/>
                </a:cubicBezTo>
                <a:cubicBezTo>
                  <a:pt x="46292" y="36363"/>
                  <a:pt x="46525" y="37685"/>
                  <a:pt x="46525" y="38810"/>
                </a:cubicBezTo>
                <a:cubicBezTo>
                  <a:pt x="46525" y="42348"/>
                  <a:pt x="45528" y="45358"/>
                  <a:pt x="43602" y="47805"/>
                </a:cubicBezTo>
                <a:cubicBezTo>
                  <a:pt x="41742" y="50285"/>
                  <a:pt x="39118" y="52170"/>
                  <a:pt x="35763" y="53493"/>
                </a:cubicBezTo>
                <a:cubicBezTo>
                  <a:pt x="32475" y="54816"/>
                  <a:pt x="28622" y="55477"/>
                  <a:pt x="24204" y="55477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76" name="Freeform: Shape 17675">
            <a:extLst>
              <a:ext uri="{FF2B5EF4-FFF2-40B4-BE49-F238E27FC236}">
                <a16:creationId xmlns:a16="http://schemas.microsoft.com/office/drawing/2014/main" id="{47020CF0-28F1-E7F6-1F59-D1520C7AA776}"/>
              </a:ext>
            </a:extLst>
          </p:cNvPr>
          <p:cNvSpPr/>
          <p:nvPr/>
        </p:nvSpPr>
        <p:spPr>
          <a:xfrm>
            <a:off x="2142063" y="3351075"/>
            <a:ext cx="14614" cy="73946"/>
          </a:xfrm>
          <a:custGeom>
            <a:avLst/>
            <a:gdLst>
              <a:gd name="connsiteX0" fmla="*/ 14777 w 14614"/>
              <a:gd name="connsiteY0" fmla="*/ 21481 h 73946"/>
              <a:gd name="connsiteX1" fmla="*/ 14777 w 14614"/>
              <a:gd name="connsiteY1" fmla="*/ 74394 h 73946"/>
              <a:gd name="connsiteX2" fmla="*/ 428 w 14614"/>
              <a:gd name="connsiteY2" fmla="*/ 74394 h 73946"/>
              <a:gd name="connsiteX3" fmla="*/ 428 w 14614"/>
              <a:gd name="connsiteY3" fmla="*/ 21481 h 73946"/>
              <a:gd name="connsiteX4" fmla="*/ 14910 w 14614"/>
              <a:gd name="connsiteY4" fmla="*/ 448 h 73946"/>
              <a:gd name="connsiteX5" fmla="*/ 14910 w 14614"/>
              <a:gd name="connsiteY5" fmla="*/ 13941 h 73946"/>
              <a:gd name="connsiteX6" fmla="*/ 295 w 14614"/>
              <a:gd name="connsiteY6" fmla="*/ 13941 h 73946"/>
              <a:gd name="connsiteX7" fmla="*/ 295 w 14614"/>
              <a:gd name="connsiteY7" fmla="*/ 448 h 7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14" h="73946">
                <a:moveTo>
                  <a:pt x="14777" y="21481"/>
                </a:moveTo>
                <a:lnTo>
                  <a:pt x="14777" y="74394"/>
                </a:lnTo>
                <a:lnTo>
                  <a:pt x="428" y="74394"/>
                </a:lnTo>
                <a:lnTo>
                  <a:pt x="428" y="21481"/>
                </a:lnTo>
                <a:close/>
                <a:moveTo>
                  <a:pt x="14910" y="448"/>
                </a:moveTo>
                <a:lnTo>
                  <a:pt x="14910" y="13941"/>
                </a:lnTo>
                <a:lnTo>
                  <a:pt x="295" y="13941"/>
                </a:lnTo>
                <a:lnTo>
                  <a:pt x="295" y="448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77" name="Freeform: Shape 17676">
            <a:extLst>
              <a:ext uri="{FF2B5EF4-FFF2-40B4-BE49-F238E27FC236}">
                <a16:creationId xmlns:a16="http://schemas.microsoft.com/office/drawing/2014/main" id="{ADB07121-CCB1-3D57-A8E4-9E69C1922E26}"/>
              </a:ext>
            </a:extLst>
          </p:cNvPr>
          <p:cNvSpPr/>
          <p:nvPr/>
        </p:nvSpPr>
        <p:spPr>
          <a:xfrm>
            <a:off x="2167332" y="3371050"/>
            <a:ext cx="51417" cy="55029"/>
          </a:xfrm>
          <a:custGeom>
            <a:avLst/>
            <a:gdLst>
              <a:gd name="connsiteX0" fmla="*/ 25941 w 51417"/>
              <a:gd name="connsiteY0" fmla="*/ 55477 h 55029"/>
              <a:gd name="connsiteX1" fmla="*/ 12256 w 51417"/>
              <a:gd name="connsiteY1" fmla="*/ 52170 h 55029"/>
              <a:gd name="connsiteX2" fmla="*/ 3354 w 51417"/>
              <a:gd name="connsiteY2" fmla="*/ 42646 h 55029"/>
              <a:gd name="connsiteX3" fmla="*/ 299 w 51417"/>
              <a:gd name="connsiteY3" fmla="*/ 28227 h 55029"/>
              <a:gd name="connsiteX4" fmla="*/ 3354 w 51417"/>
              <a:gd name="connsiteY4" fmla="*/ 13676 h 55029"/>
              <a:gd name="connsiteX5" fmla="*/ 12256 w 51417"/>
              <a:gd name="connsiteY5" fmla="*/ 4019 h 55029"/>
              <a:gd name="connsiteX6" fmla="*/ 26074 w 51417"/>
              <a:gd name="connsiteY6" fmla="*/ 448 h 55029"/>
              <a:gd name="connsiteX7" fmla="*/ 39626 w 51417"/>
              <a:gd name="connsiteY7" fmla="*/ 3887 h 55029"/>
              <a:gd name="connsiteX8" fmla="*/ 48527 w 51417"/>
              <a:gd name="connsiteY8" fmla="*/ 13544 h 55029"/>
              <a:gd name="connsiteX9" fmla="*/ 51716 w 51417"/>
              <a:gd name="connsiteY9" fmla="*/ 28227 h 55029"/>
              <a:gd name="connsiteX10" fmla="*/ 48660 w 51417"/>
              <a:gd name="connsiteY10" fmla="*/ 42381 h 55029"/>
              <a:gd name="connsiteX11" fmla="*/ 39758 w 51417"/>
              <a:gd name="connsiteY11" fmla="*/ 52038 h 55029"/>
              <a:gd name="connsiteX12" fmla="*/ 25941 w 51417"/>
              <a:gd name="connsiteY12" fmla="*/ 55477 h 55029"/>
              <a:gd name="connsiteX13" fmla="*/ 26074 w 51417"/>
              <a:gd name="connsiteY13" fmla="*/ 44366 h 55029"/>
              <a:gd name="connsiteX14" fmla="*/ 32318 w 51417"/>
              <a:gd name="connsiteY14" fmla="*/ 42117 h 55029"/>
              <a:gd name="connsiteX15" fmla="*/ 35905 w 51417"/>
              <a:gd name="connsiteY15" fmla="*/ 36032 h 55029"/>
              <a:gd name="connsiteX16" fmla="*/ 36968 w 51417"/>
              <a:gd name="connsiteY16" fmla="*/ 27698 h 55029"/>
              <a:gd name="connsiteX17" fmla="*/ 35905 w 51417"/>
              <a:gd name="connsiteY17" fmla="*/ 19893 h 55029"/>
              <a:gd name="connsiteX18" fmla="*/ 32584 w 51417"/>
              <a:gd name="connsiteY18" fmla="*/ 13808 h 55029"/>
              <a:gd name="connsiteX19" fmla="*/ 26074 w 51417"/>
              <a:gd name="connsiteY19" fmla="*/ 11427 h 55029"/>
              <a:gd name="connsiteX20" fmla="*/ 19563 w 51417"/>
              <a:gd name="connsiteY20" fmla="*/ 13676 h 55029"/>
              <a:gd name="connsiteX21" fmla="*/ 15976 w 51417"/>
              <a:gd name="connsiteY21" fmla="*/ 19496 h 55029"/>
              <a:gd name="connsiteX22" fmla="*/ 14913 w 51417"/>
              <a:gd name="connsiteY22" fmla="*/ 27698 h 55029"/>
              <a:gd name="connsiteX23" fmla="*/ 15843 w 51417"/>
              <a:gd name="connsiteY23" fmla="*/ 35767 h 55029"/>
              <a:gd name="connsiteX24" fmla="*/ 19298 w 51417"/>
              <a:gd name="connsiteY24" fmla="*/ 41985 h 55029"/>
              <a:gd name="connsiteX25" fmla="*/ 26074 w 51417"/>
              <a:gd name="connsiteY25" fmla="*/ 44366 h 5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17" h="55029">
                <a:moveTo>
                  <a:pt x="25941" y="55477"/>
                </a:moveTo>
                <a:cubicBezTo>
                  <a:pt x="20693" y="55477"/>
                  <a:pt x="16142" y="54386"/>
                  <a:pt x="12256" y="52170"/>
                </a:cubicBezTo>
                <a:cubicBezTo>
                  <a:pt x="8436" y="49888"/>
                  <a:pt x="5480" y="46714"/>
                  <a:pt x="3354" y="42646"/>
                </a:cubicBezTo>
                <a:cubicBezTo>
                  <a:pt x="1295" y="38611"/>
                  <a:pt x="299" y="33783"/>
                  <a:pt x="299" y="28227"/>
                </a:cubicBezTo>
                <a:cubicBezTo>
                  <a:pt x="299" y="22671"/>
                  <a:pt x="1295" y="17843"/>
                  <a:pt x="3354" y="13676"/>
                </a:cubicBezTo>
                <a:cubicBezTo>
                  <a:pt x="5480" y="9542"/>
                  <a:pt x="8436" y="6334"/>
                  <a:pt x="12256" y="4019"/>
                </a:cubicBezTo>
                <a:cubicBezTo>
                  <a:pt x="16142" y="1638"/>
                  <a:pt x="20759" y="448"/>
                  <a:pt x="26074" y="448"/>
                </a:cubicBezTo>
                <a:cubicBezTo>
                  <a:pt x="31289" y="448"/>
                  <a:pt x="35806" y="1605"/>
                  <a:pt x="39626" y="3887"/>
                </a:cubicBezTo>
                <a:cubicBezTo>
                  <a:pt x="43412" y="6202"/>
                  <a:pt x="46401" y="9410"/>
                  <a:pt x="48527" y="13544"/>
                </a:cubicBezTo>
                <a:cubicBezTo>
                  <a:pt x="50653" y="17711"/>
                  <a:pt x="51716" y="22605"/>
                  <a:pt x="51716" y="28227"/>
                </a:cubicBezTo>
                <a:cubicBezTo>
                  <a:pt x="51716" y="33618"/>
                  <a:pt x="50686" y="38347"/>
                  <a:pt x="48660" y="42381"/>
                </a:cubicBezTo>
                <a:cubicBezTo>
                  <a:pt x="46601" y="46449"/>
                  <a:pt x="43645" y="49657"/>
                  <a:pt x="39758" y="52038"/>
                </a:cubicBezTo>
                <a:cubicBezTo>
                  <a:pt x="35939" y="54353"/>
                  <a:pt x="31322" y="55477"/>
                  <a:pt x="25941" y="55477"/>
                </a:cubicBezTo>
                <a:close/>
                <a:moveTo>
                  <a:pt x="26074" y="44366"/>
                </a:moveTo>
                <a:cubicBezTo>
                  <a:pt x="28631" y="44366"/>
                  <a:pt x="30724" y="43638"/>
                  <a:pt x="32318" y="42117"/>
                </a:cubicBezTo>
                <a:cubicBezTo>
                  <a:pt x="33979" y="40529"/>
                  <a:pt x="35175" y="38512"/>
                  <a:pt x="35905" y="36032"/>
                </a:cubicBezTo>
                <a:cubicBezTo>
                  <a:pt x="36603" y="33485"/>
                  <a:pt x="36968" y="30707"/>
                  <a:pt x="36968" y="27698"/>
                </a:cubicBezTo>
                <a:cubicBezTo>
                  <a:pt x="36968" y="24986"/>
                  <a:pt x="36603" y="22374"/>
                  <a:pt x="35905" y="19893"/>
                </a:cubicBezTo>
                <a:cubicBezTo>
                  <a:pt x="35274" y="17347"/>
                  <a:pt x="34178" y="15329"/>
                  <a:pt x="32584" y="13808"/>
                </a:cubicBezTo>
                <a:cubicBezTo>
                  <a:pt x="30990" y="12221"/>
                  <a:pt x="28797" y="11427"/>
                  <a:pt x="26074" y="11427"/>
                </a:cubicBezTo>
                <a:cubicBezTo>
                  <a:pt x="23416" y="11427"/>
                  <a:pt x="21224" y="12188"/>
                  <a:pt x="19563" y="13676"/>
                </a:cubicBezTo>
                <a:cubicBezTo>
                  <a:pt x="17969" y="15098"/>
                  <a:pt x="16773" y="17049"/>
                  <a:pt x="15976" y="19496"/>
                </a:cubicBezTo>
                <a:cubicBezTo>
                  <a:pt x="15245" y="21977"/>
                  <a:pt x="14913" y="24722"/>
                  <a:pt x="14913" y="27698"/>
                </a:cubicBezTo>
                <a:cubicBezTo>
                  <a:pt x="14913" y="30542"/>
                  <a:pt x="15212" y="33221"/>
                  <a:pt x="15843" y="35767"/>
                </a:cubicBezTo>
                <a:cubicBezTo>
                  <a:pt x="16541" y="38248"/>
                  <a:pt x="17703" y="40331"/>
                  <a:pt x="19298" y="41985"/>
                </a:cubicBezTo>
                <a:cubicBezTo>
                  <a:pt x="20958" y="43572"/>
                  <a:pt x="23217" y="44366"/>
                  <a:pt x="26074" y="44366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78" name="Freeform: Shape 17677">
            <a:extLst>
              <a:ext uri="{FF2B5EF4-FFF2-40B4-BE49-F238E27FC236}">
                <a16:creationId xmlns:a16="http://schemas.microsoft.com/office/drawing/2014/main" id="{3DEF2FE0-61E3-BA6F-9D59-11265CAAC295}"/>
              </a:ext>
            </a:extLst>
          </p:cNvPr>
          <p:cNvSpPr/>
          <p:nvPr/>
        </p:nvSpPr>
        <p:spPr>
          <a:xfrm>
            <a:off x="2228590" y="3371579"/>
            <a:ext cx="48893" cy="53442"/>
          </a:xfrm>
          <a:custGeom>
            <a:avLst/>
            <a:gdLst>
              <a:gd name="connsiteX0" fmla="*/ 305 w 48893"/>
              <a:gd name="connsiteY0" fmla="*/ 53890 h 53442"/>
              <a:gd name="connsiteX1" fmla="*/ 305 w 48893"/>
              <a:gd name="connsiteY1" fmla="*/ 977 h 53442"/>
              <a:gd name="connsiteX2" fmla="*/ 15053 w 48893"/>
              <a:gd name="connsiteY2" fmla="*/ 977 h 53442"/>
              <a:gd name="connsiteX3" fmla="*/ 15053 w 48893"/>
              <a:gd name="connsiteY3" fmla="*/ 8385 h 53442"/>
              <a:gd name="connsiteX4" fmla="*/ 18375 w 48893"/>
              <a:gd name="connsiteY4" fmla="*/ 4681 h 53442"/>
              <a:gd name="connsiteX5" fmla="*/ 23290 w 48893"/>
              <a:gd name="connsiteY5" fmla="*/ 1638 h 53442"/>
              <a:gd name="connsiteX6" fmla="*/ 30598 w 48893"/>
              <a:gd name="connsiteY6" fmla="*/ 448 h 53442"/>
              <a:gd name="connsiteX7" fmla="*/ 39632 w 48893"/>
              <a:gd name="connsiteY7" fmla="*/ 2432 h 53442"/>
              <a:gd name="connsiteX8" fmla="*/ 46541 w 48893"/>
              <a:gd name="connsiteY8" fmla="*/ 8385 h 53442"/>
              <a:gd name="connsiteX9" fmla="*/ 49198 w 48893"/>
              <a:gd name="connsiteY9" fmla="*/ 18967 h 53442"/>
              <a:gd name="connsiteX10" fmla="*/ 49198 w 48893"/>
              <a:gd name="connsiteY10" fmla="*/ 53890 h 53442"/>
              <a:gd name="connsiteX11" fmla="*/ 34185 w 48893"/>
              <a:gd name="connsiteY11" fmla="*/ 53890 h 53442"/>
              <a:gd name="connsiteX12" fmla="*/ 34185 w 48893"/>
              <a:gd name="connsiteY12" fmla="*/ 20819 h 53442"/>
              <a:gd name="connsiteX13" fmla="*/ 31528 w 48893"/>
              <a:gd name="connsiteY13" fmla="*/ 14337 h 53442"/>
              <a:gd name="connsiteX14" fmla="*/ 25283 w 48893"/>
              <a:gd name="connsiteY14" fmla="*/ 12221 h 53442"/>
              <a:gd name="connsiteX15" fmla="*/ 20500 w 48893"/>
              <a:gd name="connsiteY15" fmla="*/ 13147 h 53442"/>
              <a:gd name="connsiteX16" fmla="*/ 16780 w 48893"/>
              <a:gd name="connsiteY16" fmla="*/ 15660 h 53442"/>
              <a:gd name="connsiteX17" fmla="*/ 15319 w 48893"/>
              <a:gd name="connsiteY17" fmla="*/ 20026 h 53442"/>
              <a:gd name="connsiteX18" fmla="*/ 15319 w 48893"/>
              <a:gd name="connsiteY18" fmla="*/ 53890 h 5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893" h="53442">
                <a:moveTo>
                  <a:pt x="305" y="53890"/>
                </a:moveTo>
                <a:lnTo>
                  <a:pt x="305" y="977"/>
                </a:lnTo>
                <a:lnTo>
                  <a:pt x="15053" y="977"/>
                </a:lnTo>
                <a:lnTo>
                  <a:pt x="15053" y="8385"/>
                </a:lnTo>
                <a:cubicBezTo>
                  <a:pt x="15917" y="7161"/>
                  <a:pt x="17046" y="5937"/>
                  <a:pt x="18375" y="4681"/>
                </a:cubicBezTo>
                <a:cubicBezTo>
                  <a:pt x="19703" y="3457"/>
                  <a:pt x="21331" y="2432"/>
                  <a:pt x="23290" y="1638"/>
                </a:cubicBezTo>
                <a:cubicBezTo>
                  <a:pt x="25317" y="845"/>
                  <a:pt x="27741" y="448"/>
                  <a:pt x="30598" y="448"/>
                </a:cubicBezTo>
                <a:cubicBezTo>
                  <a:pt x="33787" y="448"/>
                  <a:pt x="36776" y="1109"/>
                  <a:pt x="39632" y="2432"/>
                </a:cubicBezTo>
                <a:cubicBezTo>
                  <a:pt x="42456" y="3689"/>
                  <a:pt x="44748" y="5673"/>
                  <a:pt x="46541" y="8385"/>
                </a:cubicBezTo>
                <a:cubicBezTo>
                  <a:pt x="48302" y="11130"/>
                  <a:pt x="49198" y="14668"/>
                  <a:pt x="49198" y="18967"/>
                </a:cubicBezTo>
                <a:lnTo>
                  <a:pt x="49198" y="53890"/>
                </a:lnTo>
                <a:lnTo>
                  <a:pt x="34185" y="53890"/>
                </a:lnTo>
                <a:lnTo>
                  <a:pt x="34185" y="20819"/>
                </a:lnTo>
                <a:cubicBezTo>
                  <a:pt x="34185" y="17909"/>
                  <a:pt x="33288" y="15759"/>
                  <a:pt x="31528" y="14337"/>
                </a:cubicBezTo>
                <a:cubicBezTo>
                  <a:pt x="29834" y="12948"/>
                  <a:pt x="27741" y="12221"/>
                  <a:pt x="25283" y="12221"/>
                </a:cubicBezTo>
                <a:cubicBezTo>
                  <a:pt x="23589" y="12221"/>
                  <a:pt x="21995" y="12552"/>
                  <a:pt x="20500" y="13147"/>
                </a:cubicBezTo>
                <a:cubicBezTo>
                  <a:pt x="18972" y="13676"/>
                  <a:pt x="17743" y="14536"/>
                  <a:pt x="16780" y="15660"/>
                </a:cubicBezTo>
                <a:cubicBezTo>
                  <a:pt x="15784" y="16818"/>
                  <a:pt x="15319" y="18273"/>
                  <a:pt x="15319" y="20026"/>
                </a:cubicBezTo>
                <a:lnTo>
                  <a:pt x="15319" y="53890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79" name="Freeform: Shape 17678">
            <a:extLst>
              <a:ext uri="{FF2B5EF4-FFF2-40B4-BE49-F238E27FC236}">
                <a16:creationId xmlns:a16="http://schemas.microsoft.com/office/drawing/2014/main" id="{E85910F9-8C60-920A-5915-BE24A04A9DEB}"/>
              </a:ext>
            </a:extLst>
          </p:cNvPr>
          <p:cNvSpPr/>
          <p:nvPr/>
        </p:nvSpPr>
        <p:spPr>
          <a:xfrm>
            <a:off x="1898714" y="3450733"/>
            <a:ext cx="77724" cy="74078"/>
          </a:xfrm>
          <a:custGeom>
            <a:avLst/>
            <a:gdLst>
              <a:gd name="connsiteX0" fmla="*/ 266 w 77724"/>
              <a:gd name="connsiteY0" fmla="*/ 74538 h 74078"/>
              <a:gd name="connsiteX1" fmla="*/ 266 w 77724"/>
              <a:gd name="connsiteY1" fmla="*/ 459 h 74078"/>
              <a:gd name="connsiteX2" fmla="*/ 22056 w 77724"/>
              <a:gd name="connsiteY2" fmla="*/ 459 h 74078"/>
              <a:gd name="connsiteX3" fmla="*/ 39062 w 77724"/>
              <a:gd name="connsiteY3" fmla="*/ 53240 h 74078"/>
              <a:gd name="connsiteX4" fmla="*/ 56201 w 77724"/>
              <a:gd name="connsiteY4" fmla="*/ 459 h 74078"/>
              <a:gd name="connsiteX5" fmla="*/ 77990 w 77724"/>
              <a:gd name="connsiteY5" fmla="*/ 459 h 74078"/>
              <a:gd name="connsiteX6" fmla="*/ 77990 w 77724"/>
              <a:gd name="connsiteY6" fmla="*/ 74538 h 74078"/>
              <a:gd name="connsiteX7" fmla="*/ 62844 w 77724"/>
              <a:gd name="connsiteY7" fmla="*/ 74538 h 74078"/>
              <a:gd name="connsiteX8" fmla="*/ 62844 w 77724"/>
              <a:gd name="connsiteY8" fmla="*/ 17921 h 74078"/>
              <a:gd name="connsiteX9" fmla="*/ 44908 w 77724"/>
              <a:gd name="connsiteY9" fmla="*/ 74538 h 74078"/>
              <a:gd name="connsiteX10" fmla="*/ 33083 w 77724"/>
              <a:gd name="connsiteY10" fmla="*/ 74538 h 74078"/>
              <a:gd name="connsiteX11" fmla="*/ 15280 w 77724"/>
              <a:gd name="connsiteY11" fmla="*/ 18185 h 74078"/>
              <a:gd name="connsiteX12" fmla="*/ 15280 w 77724"/>
              <a:gd name="connsiteY12" fmla="*/ 74538 h 7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724" h="74078">
                <a:moveTo>
                  <a:pt x="266" y="74538"/>
                </a:moveTo>
                <a:lnTo>
                  <a:pt x="266" y="459"/>
                </a:lnTo>
                <a:lnTo>
                  <a:pt x="22056" y="459"/>
                </a:lnTo>
                <a:lnTo>
                  <a:pt x="39062" y="53240"/>
                </a:lnTo>
                <a:lnTo>
                  <a:pt x="56201" y="459"/>
                </a:lnTo>
                <a:lnTo>
                  <a:pt x="77990" y="459"/>
                </a:lnTo>
                <a:lnTo>
                  <a:pt x="77990" y="74538"/>
                </a:lnTo>
                <a:lnTo>
                  <a:pt x="62844" y="74538"/>
                </a:lnTo>
                <a:lnTo>
                  <a:pt x="62844" y="17921"/>
                </a:lnTo>
                <a:lnTo>
                  <a:pt x="44908" y="74538"/>
                </a:lnTo>
                <a:lnTo>
                  <a:pt x="33083" y="74538"/>
                </a:lnTo>
                <a:lnTo>
                  <a:pt x="15280" y="18185"/>
                </a:lnTo>
                <a:lnTo>
                  <a:pt x="15280" y="74538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80" name="Freeform: Shape 17679">
            <a:extLst>
              <a:ext uri="{FF2B5EF4-FFF2-40B4-BE49-F238E27FC236}">
                <a16:creationId xmlns:a16="http://schemas.microsoft.com/office/drawing/2014/main" id="{C0366B3A-E664-442E-1E6F-9A86F66D328C}"/>
              </a:ext>
            </a:extLst>
          </p:cNvPr>
          <p:cNvSpPr/>
          <p:nvPr/>
        </p:nvSpPr>
        <p:spPr>
          <a:xfrm>
            <a:off x="1988479" y="3470840"/>
            <a:ext cx="48228" cy="55029"/>
          </a:xfrm>
          <a:custGeom>
            <a:avLst/>
            <a:gdLst>
              <a:gd name="connsiteX0" fmla="*/ 18214 w 48228"/>
              <a:gd name="connsiteY0" fmla="*/ 55489 h 55029"/>
              <a:gd name="connsiteX1" fmla="*/ 9046 w 48228"/>
              <a:gd name="connsiteY1" fmla="*/ 53637 h 55029"/>
              <a:gd name="connsiteX2" fmla="*/ 2669 w 48228"/>
              <a:gd name="connsiteY2" fmla="*/ 48081 h 55029"/>
              <a:gd name="connsiteX3" fmla="*/ 277 w 48228"/>
              <a:gd name="connsiteY3" fmla="*/ 39218 h 55029"/>
              <a:gd name="connsiteX4" fmla="*/ 6788 w 48228"/>
              <a:gd name="connsiteY4" fmla="*/ 26122 h 55029"/>
              <a:gd name="connsiteX5" fmla="*/ 27514 w 48228"/>
              <a:gd name="connsiteY5" fmla="*/ 21360 h 55029"/>
              <a:gd name="connsiteX6" fmla="*/ 34157 w 48228"/>
              <a:gd name="connsiteY6" fmla="*/ 21228 h 55029"/>
              <a:gd name="connsiteX7" fmla="*/ 34157 w 48228"/>
              <a:gd name="connsiteY7" fmla="*/ 18053 h 55029"/>
              <a:gd name="connsiteX8" fmla="*/ 32031 w 48228"/>
              <a:gd name="connsiteY8" fmla="*/ 12497 h 55029"/>
              <a:gd name="connsiteX9" fmla="*/ 25388 w 48228"/>
              <a:gd name="connsiteY9" fmla="*/ 10513 h 55029"/>
              <a:gd name="connsiteX10" fmla="*/ 19144 w 48228"/>
              <a:gd name="connsiteY10" fmla="*/ 12100 h 55029"/>
              <a:gd name="connsiteX11" fmla="*/ 15025 w 48228"/>
              <a:gd name="connsiteY11" fmla="*/ 17259 h 55029"/>
              <a:gd name="connsiteX12" fmla="*/ 2536 w 48228"/>
              <a:gd name="connsiteY12" fmla="*/ 17259 h 55029"/>
              <a:gd name="connsiteX13" fmla="*/ 5858 w 48228"/>
              <a:gd name="connsiteY13" fmla="*/ 7867 h 55029"/>
              <a:gd name="connsiteX14" fmla="*/ 14095 w 48228"/>
              <a:gd name="connsiteY14" fmla="*/ 2311 h 55029"/>
              <a:gd name="connsiteX15" fmla="*/ 26053 w 48228"/>
              <a:gd name="connsiteY15" fmla="*/ 459 h 55029"/>
              <a:gd name="connsiteX16" fmla="*/ 39073 w 48228"/>
              <a:gd name="connsiteY16" fmla="*/ 2576 h 55029"/>
              <a:gd name="connsiteX17" fmla="*/ 46248 w 48228"/>
              <a:gd name="connsiteY17" fmla="*/ 8396 h 55029"/>
              <a:gd name="connsiteX18" fmla="*/ 48506 w 48228"/>
              <a:gd name="connsiteY18" fmla="*/ 17259 h 55029"/>
              <a:gd name="connsiteX19" fmla="*/ 48506 w 48228"/>
              <a:gd name="connsiteY19" fmla="*/ 54431 h 55029"/>
              <a:gd name="connsiteX20" fmla="*/ 36017 w 48228"/>
              <a:gd name="connsiteY20" fmla="*/ 54431 h 55029"/>
              <a:gd name="connsiteX21" fmla="*/ 34689 w 48228"/>
              <a:gd name="connsiteY21" fmla="*/ 45303 h 55029"/>
              <a:gd name="connsiteX22" fmla="*/ 27913 w 48228"/>
              <a:gd name="connsiteY22" fmla="*/ 53240 h 55029"/>
              <a:gd name="connsiteX23" fmla="*/ 18214 w 48228"/>
              <a:gd name="connsiteY23" fmla="*/ 55489 h 55029"/>
              <a:gd name="connsiteX24" fmla="*/ 23263 w 48228"/>
              <a:gd name="connsiteY24" fmla="*/ 45568 h 55029"/>
              <a:gd name="connsiteX25" fmla="*/ 27248 w 48228"/>
              <a:gd name="connsiteY25" fmla="*/ 44907 h 55029"/>
              <a:gd name="connsiteX26" fmla="*/ 30703 w 48228"/>
              <a:gd name="connsiteY26" fmla="*/ 42922 h 55029"/>
              <a:gd name="connsiteX27" fmla="*/ 33227 w 48228"/>
              <a:gd name="connsiteY27" fmla="*/ 40012 h 55029"/>
              <a:gd name="connsiteX28" fmla="*/ 34157 w 48228"/>
              <a:gd name="connsiteY28" fmla="*/ 36705 h 55029"/>
              <a:gd name="connsiteX29" fmla="*/ 34157 w 48228"/>
              <a:gd name="connsiteY29" fmla="*/ 28900 h 55029"/>
              <a:gd name="connsiteX30" fmla="*/ 28710 w 48228"/>
              <a:gd name="connsiteY30" fmla="*/ 29033 h 55029"/>
              <a:gd name="connsiteX31" fmla="*/ 21668 w 48228"/>
              <a:gd name="connsiteY31" fmla="*/ 29959 h 55029"/>
              <a:gd name="connsiteX32" fmla="*/ 16487 w 48228"/>
              <a:gd name="connsiteY32" fmla="*/ 32737 h 55029"/>
              <a:gd name="connsiteX33" fmla="*/ 14494 w 48228"/>
              <a:gd name="connsiteY33" fmla="*/ 37763 h 55029"/>
              <a:gd name="connsiteX34" fmla="*/ 17018 w 48228"/>
              <a:gd name="connsiteY34" fmla="*/ 43584 h 55029"/>
              <a:gd name="connsiteX35" fmla="*/ 23263 w 48228"/>
              <a:gd name="connsiteY35" fmla="*/ 45568 h 5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228" h="55029">
                <a:moveTo>
                  <a:pt x="18214" y="55489"/>
                </a:moveTo>
                <a:cubicBezTo>
                  <a:pt x="14826" y="55489"/>
                  <a:pt x="11770" y="54861"/>
                  <a:pt x="9046" y="53637"/>
                </a:cubicBezTo>
                <a:cubicBezTo>
                  <a:pt x="6389" y="52314"/>
                  <a:pt x="4263" y="50462"/>
                  <a:pt x="2669" y="48081"/>
                </a:cubicBezTo>
                <a:cubicBezTo>
                  <a:pt x="1075" y="45700"/>
                  <a:pt x="277" y="42757"/>
                  <a:pt x="277" y="39218"/>
                </a:cubicBezTo>
                <a:cubicBezTo>
                  <a:pt x="277" y="33497"/>
                  <a:pt x="2436" y="29132"/>
                  <a:pt x="6788" y="26122"/>
                </a:cubicBezTo>
                <a:cubicBezTo>
                  <a:pt x="11205" y="23047"/>
                  <a:pt x="18114" y="21459"/>
                  <a:pt x="27514" y="21360"/>
                </a:cubicBezTo>
                <a:lnTo>
                  <a:pt x="34157" y="21228"/>
                </a:lnTo>
                <a:lnTo>
                  <a:pt x="34157" y="18053"/>
                </a:lnTo>
                <a:cubicBezTo>
                  <a:pt x="34157" y="15672"/>
                  <a:pt x="33426" y="13820"/>
                  <a:pt x="32031" y="12497"/>
                </a:cubicBezTo>
                <a:cubicBezTo>
                  <a:pt x="30603" y="11174"/>
                  <a:pt x="28378" y="10513"/>
                  <a:pt x="25388" y="10513"/>
                </a:cubicBezTo>
                <a:cubicBezTo>
                  <a:pt x="23163" y="10612"/>
                  <a:pt x="21070" y="11141"/>
                  <a:pt x="19144" y="12100"/>
                </a:cubicBezTo>
                <a:cubicBezTo>
                  <a:pt x="17184" y="13092"/>
                  <a:pt x="15822" y="14812"/>
                  <a:pt x="15025" y="17259"/>
                </a:cubicBezTo>
                <a:lnTo>
                  <a:pt x="2536" y="17259"/>
                </a:lnTo>
                <a:cubicBezTo>
                  <a:pt x="2802" y="13489"/>
                  <a:pt x="3898" y="10348"/>
                  <a:pt x="5858" y="7867"/>
                </a:cubicBezTo>
                <a:cubicBezTo>
                  <a:pt x="7884" y="5420"/>
                  <a:pt x="10641" y="3568"/>
                  <a:pt x="14095" y="2311"/>
                </a:cubicBezTo>
                <a:cubicBezTo>
                  <a:pt x="17616" y="1088"/>
                  <a:pt x="21602" y="459"/>
                  <a:pt x="26053" y="459"/>
                </a:cubicBezTo>
                <a:cubicBezTo>
                  <a:pt x="31434" y="459"/>
                  <a:pt x="35785" y="1187"/>
                  <a:pt x="39073" y="2576"/>
                </a:cubicBezTo>
                <a:cubicBezTo>
                  <a:pt x="42428" y="3899"/>
                  <a:pt x="44819" y="5850"/>
                  <a:pt x="46248" y="8396"/>
                </a:cubicBezTo>
                <a:cubicBezTo>
                  <a:pt x="47742" y="10877"/>
                  <a:pt x="48506" y="13820"/>
                  <a:pt x="48506" y="17259"/>
                </a:cubicBezTo>
                <a:lnTo>
                  <a:pt x="48506" y="54431"/>
                </a:lnTo>
                <a:lnTo>
                  <a:pt x="36017" y="54431"/>
                </a:lnTo>
                <a:lnTo>
                  <a:pt x="34689" y="45303"/>
                </a:lnTo>
                <a:cubicBezTo>
                  <a:pt x="32895" y="49107"/>
                  <a:pt x="30636" y="51752"/>
                  <a:pt x="27913" y="53240"/>
                </a:cubicBezTo>
                <a:cubicBezTo>
                  <a:pt x="25156" y="54729"/>
                  <a:pt x="21934" y="55489"/>
                  <a:pt x="18214" y="55489"/>
                </a:cubicBezTo>
                <a:close/>
                <a:moveTo>
                  <a:pt x="23263" y="45568"/>
                </a:moveTo>
                <a:cubicBezTo>
                  <a:pt x="24658" y="45568"/>
                  <a:pt x="25986" y="45370"/>
                  <a:pt x="27248" y="44907"/>
                </a:cubicBezTo>
                <a:cubicBezTo>
                  <a:pt x="28577" y="44377"/>
                  <a:pt x="29706" y="43716"/>
                  <a:pt x="30703" y="42922"/>
                </a:cubicBezTo>
                <a:cubicBezTo>
                  <a:pt x="31766" y="42062"/>
                  <a:pt x="32596" y="41070"/>
                  <a:pt x="33227" y="40012"/>
                </a:cubicBezTo>
                <a:cubicBezTo>
                  <a:pt x="33825" y="38954"/>
                  <a:pt x="34157" y="37862"/>
                  <a:pt x="34157" y="36705"/>
                </a:cubicBezTo>
                <a:lnTo>
                  <a:pt x="34157" y="28900"/>
                </a:lnTo>
                <a:lnTo>
                  <a:pt x="28710" y="29033"/>
                </a:lnTo>
                <a:cubicBezTo>
                  <a:pt x="26219" y="29033"/>
                  <a:pt x="23860" y="29363"/>
                  <a:pt x="21668" y="29959"/>
                </a:cubicBezTo>
                <a:cubicBezTo>
                  <a:pt x="19542" y="30488"/>
                  <a:pt x="17815" y="31414"/>
                  <a:pt x="16487" y="32737"/>
                </a:cubicBezTo>
                <a:cubicBezTo>
                  <a:pt x="15158" y="33993"/>
                  <a:pt x="14494" y="35647"/>
                  <a:pt x="14494" y="37763"/>
                </a:cubicBezTo>
                <a:cubicBezTo>
                  <a:pt x="14494" y="40244"/>
                  <a:pt x="15324" y="42195"/>
                  <a:pt x="17018" y="43584"/>
                </a:cubicBezTo>
                <a:cubicBezTo>
                  <a:pt x="18778" y="44907"/>
                  <a:pt x="20871" y="45568"/>
                  <a:pt x="23263" y="45568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81" name="Freeform: Shape 17680">
            <a:extLst>
              <a:ext uri="{FF2B5EF4-FFF2-40B4-BE49-F238E27FC236}">
                <a16:creationId xmlns:a16="http://schemas.microsoft.com/office/drawing/2014/main" id="{04422EA5-F78B-6127-6774-9CDECD356118}"/>
              </a:ext>
            </a:extLst>
          </p:cNvPr>
          <p:cNvSpPr/>
          <p:nvPr/>
        </p:nvSpPr>
        <p:spPr>
          <a:xfrm>
            <a:off x="2049930" y="3448749"/>
            <a:ext cx="51417" cy="76062"/>
          </a:xfrm>
          <a:custGeom>
            <a:avLst/>
            <a:gdLst>
              <a:gd name="connsiteX0" fmla="*/ 51702 w 51417"/>
              <a:gd name="connsiteY0" fmla="*/ 76522 h 76062"/>
              <a:gd name="connsiteX1" fmla="*/ 36688 w 51417"/>
              <a:gd name="connsiteY1" fmla="*/ 76522 h 76062"/>
              <a:gd name="connsiteX2" fmla="*/ 22339 w 51417"/>
              <a:gd name="connsiteY2" fmla="*/ 53637 h 76062"/>
              <a:gd name="connsiteX3" fmla="*/ 15298 w 51417"/>
              <a:gd name="connsiteY3" fmla="*/ 61177 h 76062"/>
              <a:gd name="connsiteX4" fmla="*/ 15298 w 51417"/>
              <a:gd name="connsiteY4" fmla="*/ 76522 h 76062"/>
              <a:gd name="connsiteX5" fmla="*/ 284 w 51417"/>
              <a:gd name="connsiteY5" fmla="*/ 76522 h 76062"/>
              <a:gd name="connsiteX6" fmla="*/ 284 w 51417"/>
              <a:gd name="connsiteY6" fmla="*/ 459 h 76062"/>
              <a:gd name="connsiteX7" fmla="*/ 15298 w 51417"/>
              <a:gd name="connsiteY7" fmla="*/ 459 h 76062"/>
              <a:gd name="connsiteX8" fmla="*/ 15298 w 51417"/>
              <a:gd name="connsiteY8" fmla="*/ 45568 h 76062"/>
              <a:gd name="connsiteX9" fmla="*/ 34828 w 51417"/>
              <a:gd name="connsiteY9" fmla="*/ 23609 h 76062"/>
              <a:gd name="connsiteX10" fmla="*/ 51038 w 51417"/>
              <a:gd name="connsiteY10" fmla="*/ 23609 h 76062"/>
              <a:gd name="connsiteX11" fmla="*/ 31640 w 51417"/>
              <a:gd name="connsiteY11" fmla="*/ 44642 h 7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1417" h="76062">
                <a:moveTo>
                  <a:pt x="51702" y="76522"/>
                </a:moveTo>
                <a:lnTo>
                  <a:pt x="36688" y="76522"/>
                </a:lnTo>
                <a:lnTo>
                  <a:pt x="22339" y="53637"/>
                </a:lnTo>
                <a:lnTo>
                  <a:pt x="15298" y="61177"/>
                </a:lnTo>
                <a:lnTo>
                  <a:pt x="15298" y="76522"/>
                </a:lnTo>
                <a:lnTo>
                  <a:pt x="284" y="76522"/>
                </a:lnTo>
                <a:lnTo>
                  <a:pt x="284" y="459"/>
                </a:lnTo>
                <a:lnTo>
                  <a:pt x="15298" y="459"/>
                </a:lnTo>
                <a:lnTo>
                  <a:pt x="15298" y="45568"/>
                </a:lnTo>
                <a:lnTo>
                  <a:pt x="34828" y="23609"/>
                </a:lnTo>
                <a:lnTo>
                  <a:pt x="51038" y="23609"/>
                </a:lnTo>
                <a:lnTo>
                  <a:pt x="31640" y="44642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82" name="Freeform: Shape 17681">
            <a:extLst>
              <a:ext uri="{FF2B5EF4-FFF2-40B4-BE49-F238E27FC236}">
                <a16:creationId xmlns:a16="http://schemas.microsoft.com/office/drawing/2014/main" id="{18B62003-B75A-2923-ED51-A3095D526A1D}"/>
              </a:ext>
            </a:extLst>
          </p:cNvPr>
          <p:cNvSpPr/>
          <p:nvPr/>
        </p:nvSpPr>
        <p:spPr>
          <a:xfrm>
            <a:off x="2110304" y="3450865"/>
            <a:ext cx="14614" cy="73946"/>
          </a:xfrm>
          <a:custGeom>
            <a:avLst/>
            <a:gdLst>
              <a:gd name="connsiteX0" fmla="*/ 14773 w 14614"/>
              <a:gd name="connsiteY0" fmla="*/ 21492 h 73946"/>
              <a:gd name="connsiteX1" fmla="*/ 14773 w 14614"/>
              <a:gd name="connsiteY1" fmla="*/ 74406 h 73946"/>
              <a:gd name="connsiteX2" fmla="*/ 424 w 14614"/>
              <a:gd name="connsiteY2" fmla="*/ 74406 h 73946"/>
              <a:gd name="connsiteX3" fmla="*/ 424 w 14614"/>
              <a:gd name="connsiteY3" fmla="*/ 21492 h 73946"/>
              <a:gd name="connsiteX4" fmla="*/ 14906 w 14614"/>
              <a:gd name="connsiteY4" fmla="*/ 459 h 73946"/>
              <a:gd name="connsiteX5" fmla="*/ 14906 w 14614"/>
              <a:gd name="connsiteY5" fmla="*/ 13952 h 73946"/>
              <a:gd name="connsiteX6" fmla="*/ 291 w 14614"/>
              <a:gd name="connsiteY6" fmla="*/ 13952 h 73946"/>
              <a:gd name="connsiteX7" fmla="*/ 291 w 14614"/>
              <a:gd name="connsiteY7" fmla="*/ 459 h 7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14" h="73946">
                <a:moveTo>
                  <a:pt x="14773" y="21492"/>
                </a:moveTo>
                <a:lnTo>
                  <a:pt x="14773" y="74406"/>
                </a:lnTo>
                <a:lnTo>
                  <a:pt x="424" y="74406"/>
                </a:lnTo>
                <a:lnTo>
                  <a:pt x="424" y="21492"/>
                </a:lnTo>
                <a:close/>
                <a:moveTo>
                  <a:pt x="14906" y="459"/>
                </a:moveTo>
                <a:lnTo>
                  <a:pt x="14906" y="13952"/>
                </a:lnTo>
                <a:lnTo>
                  <a:pt x="291" y="13952"/>
                </a:lnTo>
                <a:lnTo>
                  <a:pt x="291" y="459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83" name="Freeform: Shape 17682">
            <a:extLst>
              <a:ext uri="{FF2B5EF4-FFF2-40B4-BE49-F238E27FC236}">
                <a16:creationId xmlns:a16="http://schemas.microsoft.com/office/drawing/2014/main" id="{EABC3545-BDB3-9323-88D3-32B38F66EEC7}"/>
              </a:ext>
            </a:extLst>
          </p:cNvPr>
          <p:cNvSpPr/>
          <p:nvPr/>
        </p:nvSpPr>
        <p:spPr>
          <a:xfrm>
            <a:off x="2138355" y="3471369"/>
            <a:ext cx="48893" cy="53442"/>
          </a:xfrm>
          <a:custGeom>
            <a:avLst/>
            <a:gdLst>
              <a:gd name="connsiteX0" fmla="*/ 295 w 48893"/>
              <a:gd name="connsiteY0" fmla="*/ 53902 h 53442"/>
              <a:gd name="connsiteX1" fmla="*/ 295 w 48893"/>
              <a:gd name="connsiteY1" fmla="*/ 989 h 53442"/>
              <a:gd name="connsiteX2" fmla="*/ 15042 w 48893"/>
              <a:gd name="connsiteY2" fmla="*/ 989 h 53442"/>
              <a:gd name="connsiteX3" fmla="*/ 15042 w 48893"/>
              <a:gd name="connsiteY3" fmla="*/ 8396 h 53442"/>
              <a:gd name="connsiteX4" fmla="*/ 18364 w 48893"/>
              <a:gd name="connsiteY4" fmla="*/ 4692 h 53442"/>
              <a:gd name="connsiteX5" fmla="*/ 23280 w 48893"/>
              <a:gd name="connsiteY5" fmla="*/ 1650 h 53442"/>
              <a:gd name="connsiteX6" fmla="*/ 30587 w 48893"/>
              <a:gd name="connsiteY6" fmla="*/ 459 h 53442"/>
              <a:gd name="connsiteX7" fmla="*/ 39622 w 48893"/>
              <a:gd name="connsiteY7" fmla="*/ 2444 h 53442"/>
              <a:gd name="connsiteX8" fmla="*/ 46531 w 48893"/>
              <a:gd name="connsiteY8" fmla="*/ 8396 h 53442"/>
              <a:gd name="connsiteX9" fmla="*/ 49188 w 48893"/>
              <a:gd name="connsiteY9" fmla="*/ 18979 h 53442"/>
              <a:gd name="connsiteX10" fmla="*/ 49188 w 48893"/>
              <a:gd name="connsiteY10" fmla="*/ 53902 h 53442"/>
              <a:gd name="connsiteX11" fmla="*/ 34175 w 48893"/>
              <a:gd name="connsiteY11" fmla="*/ 53902 h 53442"/>
              <a:gd name="connsiteX12" fmla="*/ 34175 w 48893"/>
              <a:gd name="connsiteY12" fmla="*/ 20831 h 53442"/>
              <a:gd name="connsiteX13" fmla="*/ 31517 w 48893"/>
              <a:gd name="connsiteY13" fmla="*/ 14349 h 53442"/>
              <a:gd name="connsiteX14" fmla="*/ 25273 w 48893"/>
              <a:gd name="connsiteY14" fmla="*/ 12233 h 53442"/>
              <a:gd name="connsiteX15" fmla="*/ 20490 w 48893"/>
              <a:gd name="connsiteY15" fmla="*/ 13159 h 53442"/>
              <a:gd name="connsiteX16" fmla="*/ 16770 w 48893"/>
              <a:gd name="connsiteY16" fmla="*/ 15672 h 53442"/>
              <a:gd name="connsiteX17" fmla="*/ 15308 w 48893"/>
              <a:gd name="connsiteY17" fmla="*/ 20037 h 53442"/>
              <a:gd name="connsiteX18" fmla="*/ 15308 w 48893"/>
              <a:gd name="connsiteY18" fmla="*/ 53902 h 5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893" h="53442">
                <a:moveTo>
                  <a:pt x="295" y="53902"/>
                </a:moveTo>
                <a:lnTo>
                  <a:pt x="295" y="989"/>
                </a:lnTo>
                <a:lnTo>
                  <a:pt x="15042" y="989"/>
                </a:lnTo>
                <a:lnTo>
                  <a:pt x="15042" y="8396"/>
                </a:lnTo>
                <a:cubicBezTo>
                  <a:pt x="15906" y="7173"/>
                  <a:pt x="17035" y="5949"/>
                  <a:pt x="18364" y="4692"/>
                </a:cubicBezTo>
                <a:cubicBezTo>
                  <a:pt x="19693" y="3469"/>
                  <a:pt x="21320" y="2444"/>
                  <a:pt x="23280" y="1650"/>
                </a:cubicBezTo>
                <a:cubicBezTo>
                  <a:pt x="25306" y="856"/>
                  <a:pt x="27731" y="459"/>
                  <a:pt x="30587" y="459"/>
                </a:cubicBezTo>
                <a:cubicBezTo>
                  <a:pt x="33776" y="459"/>
                  <a:pt x="36765" y="1121"/>
                  <a:pt x="39622" y="2444"/>
                </a:cubicBezTo>
                <a:cubicBezTo>
                  <a:pt x="42445" y="3700"/>
                  <a:pt x="44737" y="5685"/>
                  <a:pt x="46531" y="8396"/>
                </a:cubicBezTo>
                <a:cubicBezTo>
                  <a:pt x="48291" y="11141"/>
                  <a:pt x="49188" y="14680"/>
                  <a:pt x="49188" y="18979"/>
                </a:cubicBezTo>
                <a:lnTo>
                  <a:pt x="49188" y="53902"/>
                </a:lnTo>
                <a:lnTo>
                  <a:pt x="34175" y="53902"/>
                </a:lnTo>
                <a:lnTo>
                  <a:pt x="34175" y="20831"/>
                </a:lnTo>
                <a:cubicBezTo>
                  <a:pt x="34175" y="17921"/>
                  <a:pt x="33278" y="15771"/>
                  <a:pt x="31517" y="14349"/>
                </a:cubicBezTo>
                <a:cubicBezTo>
                  <a:pt x="29823" y="12960"/>
                  <a:pt x="27731" y="12233"/>
                  <a:pt x="25273" y="12233"/>
                </a:cubicBezTo>
                <a:cubicBezTo>
                  <a:pt x="23579" y="12233"/>
                  <a:pt x="21984" y="12563"/>
                  <a:pt x="20490" y="13159"/>
                </a:cubicBezTo>
                <a:cubicBezTo>
                  <a:pt x="18962" y="13688"/>
                  <a:pt x="17733" y="14548"/>
                  <a:pt x="16770" y="15672"/>
                </a:cubicBezTo>
                <a:cubicBezTo>
                  <a:pt x="15773" y="16829"/>
                  <a:pt x="15308" y="18285"/>
                  <a:pt x="15308" y="20037"/>
                </a:cubicBezTo>
                <a:lnTo>
                  <a:pt x="15308" y="53902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84" name="Freeform: Shape 17683">
            <a:extLst>
              <a:ext uri="{FF2B5EF4-FFF2-40B4-BE49-F238E27FC236}">
                <a16:creationId xmlns:a16="http://schemas.microsoft.com/office/drawing/2014/main" id="{A865D880-2EB9-BC0A-8FDB-F36A89BE04D5}"/>
              </a:ext>
            </a:extLst>
          </p:cNvPr>
          <p:cNvSpPr/>
          <p:nvPr/>
        </p:nvSpPr>
        <p:spPr>
          <a:xfrm>
            <a:off x="2195045" y="3468988"/>
            <a:ext cx="60186" cy="73284"/>
          </a:xfrm>
          <a:custGeom>
            <a:avLst/>
            <a:gdLst>
              <a:gd name="connsiteX0" fmla="*/ 29266 w 60186"/>
              <a:gd name="connsiteY0" fmla="*/ 73744 h 73284"/>
              <a:gd name="connsiteX1" fmla="*/ 7609 w 60186"/>
              <a:gd name="connsiteY1" fmla="*/ 70173 h 73284"/>
              <a:gd name="connsiteX2" fmla="*/ 302 w 60186"/>
              <a:gd name="connsiteY2" fmla="*/ 60781 h 73284"/>
              <a:gd name="connsiteX3" fmla="*/ 1763 w 60186"/>
              <a:gd name="connsiteY3" fmla="*/ 56283 h 73284"/>
              <a:gd name="connsiteX4" fmla="*/ 5085 w 60186"/>
              <a:gd name="connsiteY4" fmla="*/ 53373 h 73284"/>
              <a:gd name="connsiteX5" fmla="*/ 8672 w 60186"/>
              <a:gd name="connsiteY5" fmla="*/ 51653 h 73284"/>
              <a:gd name="connsiteX6" fmla="*/ 10665 w 60186"/>
              <a:gd name="connsiteY6" fmla="*/ 50859 h 73284"/>
              <a:gd name="connsiteX7" fmla="*/ 8141 w 60186"/>
              <a:gd name="connsiteY7" fmla="*/ 49536 h 73284"/>
              <a:gd name="connsiteX8" fmla="*/ 5351 w 60186"/>
              <a:gd name="connsiteY8" fmla="*/ 47023 h 73284"/>
              <a:gd name="connsiteX9" fmla="*/ 4155 w 60186"/>
              <a:gd name="connsiteY9" fmla="*/ 42922 h 73284"/>
              <a:gd name="connsiteX10" fmla="*/ 6812 w 60186"/>
              <a:gd name="connsiteY10" fmla="*/ 37763 h 73284"/>
              <a:gd name="connsiteX11" fmla="*/ 15050 w 60186"/>
              <a:gd name="connsiteY11" fmla="*/ 34324 h 73284"/>
              <a:gd name="connsiteX12" fmla="*/ 6945 w 60186"/>
              <a:gd name="connsiteY12" fmla="*/ 27710 h 73284"/>
              <a:gd name="connsiteX13" fmla="*/ 4288 w 60186"/>
              <a:gd name="connsiteY13" fmla="*/ 19111 h 73284"/>
              <a:gd name="connsiteX14" fmla="*/ 7609 w 60186"/>
              <a:gd name="connsiteY14" fmla="*/ 10248 h 73284"/>
              <a:gd name="connsiteX15" fmla="*/ 16511 w 60186"/>
              <a:gd name="connsiteY15" fmla="*/ 4560 h 73284"/>
              <a:gd name="connsiteX16" fmla="*/ 29399 w 60186"/>
              <a:gd name="connsiteY16" fmla="*/ 2576 h 73284"/>
              <a:gd name="connsiteX17" fmla="*/ 38433 w 60186"/>
              <a:gd name="connsiteY17" fmla="*/ 3767 h 73284"/>
              <a:gd name="connsiteX18" fmla="*/ 44943 w 60186"/>
              <a:gd name="connsiteY18" fmla="*/ 6677 h 73284"/>
              <a:gd name="connsiteX19" fmla="*/ 47999 w 60186"/>
              <a:gd name="connsiteY19" fmla="*/ 5486 h 73284"/>
              <a:gd name="connsiteX20" fmla="*/ 52251 w 60186"/>
              <a:gd name="connsiteY20" fmla="*/ 3899 h 73284"/>
              <a:gd name="connsiteX21" fmla="*/ 56635 w 60186"/>
              <a:gd name="connsiteY21" fmla="*/ 2047 h 73284"/>
              <a:gd name="connsiteX22" fmla="*/ 60488 w 60186"/>
              <a:gd name="connsiteY22" fmla="*/ 459 h 73284"/>
              <a:gd name="connsiteX23" fmla="*/ 60488 w 60186"/>
              <a:gd name="connsiteY23" fmla="*/ 11968 h 73284"/>
              <a:gd name="connsiteX24" fmla="*/ 51321 w 60186"/>
              <a:gd name="connsiteY24" fmla="*/ 13423 h 73284"/>
              <a:gd name="connsiteX25" fmla="*/ 52118 w 60186"/>
              <a:gd name="connsiteY25" fmla="*/ 16466 h 73284"/>
              <a:gd name="connsiteX26" fmla="*/ 52517 w 60186"/>
              <a:gd name="connsiteY26" fmla="*/ 19111 h 73284"/>
              <a:gd name="connsiteX27" fmla="*/ 49726 w 60186"/>
              <a:gd name="connsiteY27" fmla="*/ 27710 h 73284"/>
              <a:gd name="connsiteX28" fmla="*/ 41622 w 60186"/>
              <a:gd name="connsiteY28" fmla="*/ 34192 h 73284"/>
              <a:gd name="connsiteX29" fmla="*/ 28469 w 60186"/>
              <a:gd name="connsiteY29" fmla="*/ 36573 h 73284"/>
              <a:gd name="connsiteX30" fmla="*/ 25811 w 60186"/>
              <a:gd name="connsiteY30" fmla="*/ 36573 h 73284"/>
              <a:gd name="connsiteX31" fmla="*/ 23154 w 60186"/>
              <a:gd name="connsiteY31" fmla="*/ 36308 h 73284"/>
              <a:gd name="connsiteX32" fmla="*/ 18903 w 60186"/>
              <a:gd name="connsiteY32" fmla="*/ 37234 h 73284"/>
              <a:gd name="connsiteX33" fmla="*/ 17840 w 60186"/>
              <a:gd name="connsiteY33" fmla="*/ 38557 h 73284"/>
              <a:gd name="connsiteX34" fmla="*/ 20098 w 60186"/>
              <a:gd name="connsiteY34" fmla="*/ 40144 h 73284"/>
              <a:gd name="connsiteX35" fmla="*/ 27140 w 60186"/>
              <a:gd name="connsiteY35" fmla="*/ 40938 h 73284"/>
              <a:gd name="connsiteX36" fmla="*/ 31790 w 60186"/>
              <a:gd name="connsiteY36" fmla="*/ 41203 h 73284"/>
              <a:gd name="connsiteX37" fmla="*/ 38167 w 60186"/>
              <a:gd name="connsiteY37" fmla="*/ 41599 h 73284"/>
              <a:gd name="connsiteX38" fmla="*/ 52782 w 60186"/>
              <a:gd name="connsiteY38" fmla="*/ 46362 h 73284"/>
              <a:gd name="connsiteX39" fmla="*/ 57565 w 60186"/>
              <a:gd name="connsiteY39" fmla="*/ 56680 h 73284"/>
              <a:gd name="connsiteX40" fmla="*/ 50524 w 60186"/>
              <a:gd name="connsiteY40" fmla="*/ 68850 h 73284"/>
              <a:gd name="connsiteX41" fmla="*/ 29266 w 60186"/>
              <a:gd name="connsiteY41" fmla="*/ 73744 h 73284"/>
              <a:gd name="connsiteX42" fmla="*/ 31657 w 60186"/>
              <a:gd name="connsiteY42" fmla="*/ 65410 h 73284"/>
              <a:gd name="connsiteX43" fmla="*/ 40559 w 60186"/>
              <a:gd name="connsiteY43" fmla="*/ 63823 h 73284"/>
              <a:gd name="connsiteX44" fmla="*/ 43216 w 60186"/>
              <a:gd name="connsiteY44" fmla="*/ 59458 h 73284"/>
              <a:gd name="connsiteX45" fmla="*/ 41091 w 60186"/>
              <a:gd name="connsiteY45" fmla="*/ 55622 h 73284"/>
              <a:gd name="connsiteX46" fmla="*/ 35245 w 60186"/>
              <a:gd name="connsiteY46" fmla="*/ 53770 h 73284"/>
              <a:gd name="connsiteX47" fmla="*/ 23021 w 60186"/>
              <a:gd name="connsiteY47" fmla="*/ 52976 h 73284"/>
              <a:gd name="connsiteX48" fmla="*/ 18770 w 60186"/>
              <a:gd name="connsiteY48" fmla="*/ 53770 h 73284"/>
              <a:gd name="connsiteX49" fmla="*/ 15980 w 60186"/>
              <a:gd name="connsiteY49" fmla="*/ 56018 h 73284"/>
              <a:gd name="connsiteX50" fmla="*/ 15050 w 60186"/>
              <a:gd name="connsiteY50" fmla="*/ 59061 h 73284"/>
              <a:gd name="connsiteX51" fmla="*/ 19035 w 60186"/>
              <a:gd name="connsiteY51" fmla="*/ 63823 h 73284"/>
              <a:gd name="connsiteX52" fmla="*/ 31657 w 60186"/>
              <a:gd name="connsiteY52" fmla="*/ 65410 h 73284"/>
              <a:gd name="connsiteX53" fmla="*/ 28867 w 60186"/>
              <a:gd name="connsiteY53" fmla="*/ 28239 h 73284"/>
              <a:gd name="connsiteX54" fmla="*/ 35643 w 60186"/>
              <a:gd name="connsiteY54" fmla="*/ 25990 h 73284"/>
              <a:gd name="connsiteX55" fmla="*/ 38300 w 60186"/>
              <a:gd name="connsiteY55" fmla="*/ 19641 h 73284"/>
              <a:gd name="connsiteX56" fmla="*/ 35643 w 60186"/>
              <a:gd name="connsiteY56" fmla="*/ 12894 h 73284"/>
              <a:gd name="connsiteX57" fmla="*/ 28867 w 60186"/>
              <a:gd name="connsiteY57" fmla="*/ 10381 h 73284"/>
              <a:gd name="connsiteX58" fmla="*/ 21958 w 60186"/>
              <a:gd name="connsiteY58" fmla="*/ 12894 h 73284"/>
              <a:gd name="connsiteX59" fmla="*/ 19301 w 60186"/>
              <a:gd name="connsiteY59" fmla="*/ 19641 h 73284"/>
              <a:gd name="connsiteX60" fmla="*/ 21826 w 60186"/>
              <a:gd name="connsiteY60" fmla="*/ 25858 h 73284"/>
              <a:gd name="connsiteX61" fmla="*/ 28867 w 60186"/>
              <a:gd name="connsiteY61" fmla="*/ 28239 h 7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60186" h="73284">
                <a:moveTo>
                  <a:pt x="29266" y="73744"/>
                </a:moveTo>
                <a:cubicBezTo>
                  <a:pt x="19766" y="73744"/>
                  <a:pt x="12558" y="72554"/>
                  <a:pt x="7609" y="70173"/>
                </a:cubicBezTo>
                <a:cubicBezTo>
                  <a:pt x="2727" y="67792"/>
                  <a:pt x="302" y="64650"/>
                  <a:pt x="302" y="60781"/>
                </a:cubicBezTo>
                <a:cubicBezTo>
                  <a:pt x="302" y="58995"/>
                  <a:pt x="767" y="57507"/>
                  <a:pt x="1763" y="56283"/>
                </a:cubicBezTo>
                <a:cubicBezTo>
                  <a:pt x="2727" y="55059"/>
                  <a:pt x="3823" y="54100"/>
                  <a:pt x="5085" y="53373"/>
                </a:cubicBezTo>
                <a:cubicBezTo>
                  <a:pt x="6414" y="52579"/>
                  <a:pt x="7609" y="52017"/>
                  <a:pt x="8672" y="51653"/>
                </a:cubicBezTo>
                <a:cubicBezTo>
                  <a:pt x="9735" y="51223"/>
                  <a:pt x="10399" y="50959"/>
                  <a:pt x="10665" y="50859"/>
                </a:cubicBezTo>
                <a:cubicBezTo>
                  <a:pt x="10034" y="50529"/>
                  <a:pt x="9204" y="50066"/>
                  <a:pt x="8141" y="49536"/>
                </a:cubicBezTo>
                <a:cubicBezTo>
                  <a:pt x="7144" y="48941"/>
                  <a:pt x="6214" y="48081"/>
                  <a:pt x="5351" y="47023"/>
                </a:cubicBezTo>
                <a:cubicBezTo>
                  <a:pt x="4554" y="45965"/>
                  <a:pt x="4155" y="44609"/>
                  <a:pt x="4155" y="42922"/>
                </a:cubicBezTo>
                <a:cubicBezTo>
                  <a:pt x="4155" y="41070"/>
                  <a:pt x="5019" y="39351"/>
                  <a:pt x="6812" y="37763"/>
                </a:cubicBezTo>
                <a:cubicBezTo>
                  <a:pt x="8573" y="36110"/>
                  <a:pt x="11330" y="34952"/>
                  <a:pt x="15050" y="34324"/>
                </a:cubicBezTo>
                <a:cubicBezTo>
                  <a:pt x="11496" y="32737"/>
                  <a:pt x="8805" y="30554"/>
                  <a:pt x="6945" y="27710"/>
                </a:cubicBezTo>
                <a:cubicBezTo>
                  <a:pt x="5151" y="24899"/>
                  <a:pt x="4288" y="22022"/>
                  <a:pt x="4288" y="19111"/>
                </a:cubicBezTo>
                <a:cubicBezTo>
                  <a:pt x="4288" y="15672"/>
                  <a:pt x="5384" y="12729"/>
                  <a:pt x="7609" y="10248"/>
                </a:cubicBezTo>
                <a:cubicBezTo>
                  <a:pt x="9802" y="7702"/>
                  <a:pt x="12791" y="5817"/>
                  <a:pt x="16511" y="4560"/>
                </a:cubicBezTo>
                <a:cubicBezTo>
                  <a:pt x="20298" y="3237"/>
                  <a:pt x="24616" y="2576"/>
                  <a:pt x="29399" y="2576"/>
                </a:cubicBezTo>
                <a:cubicBezTo>
                  <a:pt x="33119" y="2576"/>
                  <a:pt x="36108" y="2973"/>
                  <a:pt x="38433" y="3767"/>
                </a:cubicBezTo>
                <a:cubicBezTo>
                  <a:pt x="40725" y="4494"/>
                  <a:pt x="42884" y="5453"/>
                  <a:pt x="44943" y="6677"/>
                </a:cubicBezTo>
                <a:cubicBezTo>
                  <a:pt x="45741" y="6412"/>
                  <a:pt x="46737" y="6015"/>
                  <a:pt x="47999" y="5486"/>
                </a:cubicBezTo>
                <a:cubicBezTo>
                  <a:pt x="49328" y="4957"/>
                  <a:pt x="50723" y="4428"/>
                  <a:pt x="52251" y="3899"/>
                </a:cubicBezTo>
                <a:cubicBezTo>
                  <a:pt x="53746" y="3304"/>
                  <a:pt x="55207" y="2675"/>
                  <a:pt x="56635" y="2047"/>
                </a:cubicBezTo>
                <a:cubicBezTo>
                  <a:pt x="58130" y="1452"/>
                  <a:pt x="59425" y="922"/>
                  <a:pt x="60488" y="459"/>
                </a:cubicBezTo>
                <a:lnTo>
                  <a:pt x="60488" y="11968"/>
                </a:lnTo>
                <a:lnTo>
                  <a:pt x="51321" y="13423"/>
                </a:lnTo>
                <a:cubicBezTo>
                  <a:pt x="51653" y="14415"/>
                  <a:pt x="51919" y="15407"/>
                  <a:pt x="52118" y="16466"/>
                </a:cubicBezTo>
                <a:cubicBezTo>
                  <a:pt x="52384" y="17524"/>
                  <a:pt x="52517" y="18417"/>
                  <a:pt x="52517" y="19111"/>
                </a:cubicBezTo>
                <a:cubicBezTo>
                  <a:pt x="52517" y="22121"/>
                  <a:pt x="51587" y="24998"/>
                  <a:pt x="49726" y="27710"/>
                </a:cubicBezTo>
                <a:cubicBezTo>
                  <a:pt x="47933" y="30355"/>
                  <a:pt x="45242" y="32538"/>
                  <a:pt x="41622" y="34192"/>
                </a:cubicBezTo>
                <a:cubicBezTo>
                  <a:pt x="38068" y="35779"/>
                  <a:pt x="33683" y="36573"/>
                  <a:pt x="28469" y="36573"/>
                </a:cubicBezTo>
                <a:cubicBezTo>
                  <a:pt x="27738" y="36573"/>
                  <a:pt x="26874" y="36573"/>
                  <a:pt x="25811" y="36573"/>
                </a:cubicBezTo>
                <a:cubicBezTo>
                  <a:pt x="24748" y="36507"/>
                  <a:pt x="23852" y="36407"/>
                  <a:pt x="23154" y="36308"/>
                </a:cubicBezTo>
                <a:cubicBezTo>
                  <a:pt x="21095" y="36507"/>
                  <a:pt x="19700" y="36804"/>
                  <a:pt x="18903" y="37234"/>
                </a:cubicBezTo>
                <a:cubicBezTo>
                  <a:pt x="18172" y="37598"/>
                  <a:pt x="17840" y="38028"/>
                  <a:pt x="17840" y="38557"/>
                </a:cubicBezTo>
                <a:cubicBezTo>
                  <a:pt x="17840" y="39351"/>
                  <a:pt x="18570" y="39880"/>
                  <a:pt x="20098" y="40144"/>
                </a:cubicBezTo>
                <a:cubicBezTo>
                  <a:pt x="21693" y="40409"/>
                  <a:pt x="24018" y="40674"/>
                  <a:pt x="27140" y="40938"/>
                </a:cubicBezTo>
                <a:cubicBezTo>
                  <a:pt x="28269" y="40938"/>
                  <a:pt x="29830" y="41037"/>
                  <a:pt x="31790" y="41203"/>
                </a:cubicBezTo>
                <a:cubicBezTo>
                  <a:pt x="33717" y="41302"/>
                  <a:pt x="35842" y="41434"/>
                  <a:pt x="38167" y="41599"/>
                </a:cubicBezTo>
                <a:cubicBezTo>
                  <a:pt x="44711" y="42062"/>
                  <a:pt x="49594" y="43650"/>
                  <a:pt x="52782" y="46362"/>
                </a:cubicBezTo>
                <a:cubicBezTo>
                  <a:pt x="55971" y="49107"/>
                  <a:pt x="57565" y="52546"/>
                  <a:pt x="57565" y="56680"/>
                </a:cubicBezTo>
                <a:cubicBezTo>
                  <a:pt x="57565" y="61607"/>
                  <a:pt x="55207" y="65675"/>
                  <a:pt x="50524" y="68850"/>
                </a:cubicBezTo>
                <a:cubicBezTo>
                  <a:pt x="45807" y="72091"/>
                  <a:pt x="38732" y="73744"/>
                  <a:pt x="29266" y="73744"/>
                </a:cubicBezTo>
                <a:close/>
                <a:moveTo>
                  <a:pt x="31657" y="65410"/>
                </a:moveTo>
                <a:cubicBezTo>
                  <a:pt x="35809" y="65410"/>
                  <a:pt x="38765" y="64881"/>
                  <a:pt x="40559" y="63823"/>
                </a:cubicBezTo>
                <a:cubicBezTo>
                  <a:pt x="42319" y="62831"/>
                  <a:pt x="43216" y="61376"/>
                  <a:pt x="43216" y="59458"/>
                </a:cubicBezTo>
                <a:cubicBezTo>
                  <a:pt x="43216" y="57870"/>
                  <a:pt x="42486" y="56581"/>
                  <a:pt x="41091" y="55622"/>
                </a:cubicBezTo>
                <a:cubicBezTo>
                  <a:pt x="39762" y="54563"/>
                  <a:pt x="37802" y="53968"/>
                  <a:pt x="35245" y="53770"/>
                </a:cubicBezTo>
                <a:lnTo>
                  <a:pt x="23021" y="52976"/>
                </a:lnTo>
                <a:cubicBezTo>
                  <a:pt x="21427" y="52910"/>
                  <a:pt x="19999" y="53174"/>
                  <a:pt x="18770" y="53770"/>
                </a:cubicBezTo>
                <a:cubicBezTo>
                  <a:pt x="17607" y="54299"/>
                  <a:pt x="16677" y="55059"/>
                  <a:pt x="15980" y="56018"/>
                </a:cubicBezTo>
                <a:cubicBezTo>
                  <a:pt x="15349" y="56977"/>
                  <a:pt x="15050" y="58003"/>
                  <a:pt x="15050" y="59061"/>
                </a:cubicBezTo>
                <a:cubicBezTo>
                  <a:pt x="15050" y="61244"/>
                  <a:pt x="16378" y="62831"/>
                  <a:pt x="19035" y="63823"/>
                </a:cubicBezTo>
                <a:cubicBezTo>
                  <a:pt x="21759" y="64881"/>
                  <a:pt x="25977" y="65410"/>
                  <a:pt x="31657" y="65410"/>
                </a:cubicBezTo>
                <a:close/>
                <a:moveTo>
                  <a:pt x="28867" y="28239"/>
                </a:moveTo>
                <a:cubicBezTo>
                  <a:pt x="31691" y="28239"/>
                  <a:pt x="33949" y="27511"/>
                  <a:pt x="35643" y="25990"/>
                </a:cubicBezTo>
                <a:cubicBezTo>
                  <a:pt x="37404" y="24403"/>
                  <a:pt x="38300" y="22286"/>
                  <a:pt x="38300" y="19641"/>
                </a:cubicBezTo>
                <a:cubicBezTo>
                  <a:pt x="38300" y="16829"/>
                  <a:pt x="37404" y="14581"/>
                  <a:pt x="35643" y="12894"/>
                </a:cubicBezTo>
                <a:cubicBezTo>
                  <a:pt x="33949" y="11241"/>
                  <a:pt x="31691" y="10381"/>
                  <a:pt x="28867" y="10381"/>
                </a:cubicBezTo>
                <a:cubicBezTo>
                  <a:pt x="26011" y="10381"/>
                  <a:pt x="23719" y="11241"/>
                  <a:pt x="21958" y="12894"/>
                </a:cubicBezTo>
                <a:cubicBezTo>
                  <a:pt x="20165" y="14581"/>
                  <a:pt x="19301" y="16829"/>
                  <a:pt x="19301" y="19641"/>
                </a:cubicBezTo>
                <a:cubicBezTo>
                  <a:pt x="19301" y="22220"/>
                  <a:pt x="20132" y="24270"/>
                  <a:pt x="21826" y="25858"/>
                </a:cubicBezTo>
                <a:cubicBezTo>
                  <a:pt x="23486" y="27445"/>
                  <a:pt x="25845" y="28239"/>
                  <a:pt x="28867" y="28239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85" name="Freeform: Shape 17684">
            <a:extLst>
              <a:ext uri="{FF2B5EF4-FFF2-40B4-BE49-F238E27FC236}">
                <a16:creationId xmlns:a16="http://schemas.microsoft.com/office/drawing/2014/main" id="{329764AC-91B2-266A-7106-F1F851644B73}"/>
              </a:ext>
            </a:extLst>
          </p:cNvPr>
          <p:cNvSpPr/>
          <p:nvPr/>
        </p:nvSpPr>
        <p:spPr>
          <a:xfrm>
            <a:off x="3680786" y="3334059"/>
            <a:ext cx="49557" cy="61643"/>
          </a:xfrm>
          <a:custGeom>
            <a:avLst/>
            <a:gdLst>
              <a:gd name="connsiteX0" fmla="*/ 477 w 49557"/>
              <a:gd name="connsiteY0" fmla="*/ 11556 h 61643"/>
              <a:gd name="connsiteX1" fmla="*/ 477 w 49557"/>
              <a:gd name="connsiteY1" fmla="*/ 444 h 61643"/>
              <a:gd name="connsiteX2" fmla="*/ 50034 w 49557"/>
              <a:gd name="connsiteY2" fmla="*/ 444 h 61643"/>
              <a:gd name="connsiteX3" fmla="*/ 50034 w 49557"/>
              <a:gd name="connsiteY3" fmla="*/ 11556 h 61643"/>
              <a:gd name="connsiteX4" fmla="*/ 31832 w 49557"/>
              <a:gd name="connsiteY4" fmla="*/ 11556 h 61643"/>
              <a:gd name="connsiteX5" fmla="*/ 31832 w 49557"/>
              <a:gd name="connsiteY5" fmla="*/ 62088 h 61643"/>
              <a:gd name="connsiteX6" fmla="*/ 19210 w 49557"/>
              <a:gd name="connsiteY6" fmla="*/ 62088 h 61643"/>
              <a:gd name="connsiteX7" fmla="*/ 19210 w 49557"/>
              <a:gd name="connsiteY7" fmla="*/ 11556 h 6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57" h="61643">
                <a:moveTo>
                  <a:pt x="477" y="11556"/>
                </a:moveTo>
                <a:lnTo>
                  <a:pt x="477" y="444"/>
                </a:lnTo>
                <a:lnTo>
                  <a:pt x="50034" y="444"/>
                </a:lnTo>
                <a:lnTo>
                  <a:pt x="50034" y="11556"/>
                </a:lnTo>
                <a:lnTo>
                  <a:pt x="31832" y="11556"/>
                </a:lnTo>
                <a:lnTo>
                  <a:pt x="31832" y="62088"/>
                </a:lnTo>
                <a:lnTo>
                  <a:pt x="19210" y="62088"/>
                </a:lnTo>
                <a:lnTo>
                  <a:pt x="19210" y="11556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86" name="Freeform: Shape 17685">
            <a:extLst>
              <a:ext uri="{FF2B5EF4-FFF2-40B4-BE49-F238E27FC236}">
                <a16:creationId xmlns:a16="http://schemas.microsoft.com/office/drawing/2014/main" id="{7D2F8104-E3F0-4627-2D66-542FBF903CFA}"/>
              </a:ext>
            </a:extLst>
          </p:cNvPr>
          <p:cNvSpPr/>
          <p:nvPr/>
        </p:nvSpPr>
        <p:spPr>
          <a:xfrm>
            <a:off x="3735275" y="3350727"/>
            <a:ext cx="42117" cy="45769"/>
          </a:xfrm>
          <a:custGeom>
            <a:avLst/>
            <a:gdLst>
              <a:gd name="connsiteX0" fmla="*/ 12839 w 42117"/>
              <a:gd name="connsiteY0" fmla="*/ 26239 h 45769"/>
              <a:gd name="connsiteX1" fmla="*/ 13769 w 42117"/>
              <a:gd name="connsiteY1" fmla="*/ 32060 h 45769"/>
              <a:gd name="connsiteX2" fmla="*/ 17091 w 42117"/>
              <a:gd name="connsiteY2" fmla="*/ 35896 h 45769"/>
              <a:gd name="connsiteX3" fmla="*/ 22272 w 42117"/>
              <a:gd name="connsiteY3" fmla="*/ 37219 h 45769"/>
              <a:gd name="connsiteX4" fmla="*/ 27852 w 42117"/>
              <a:gd name="connsiteY4" fmla="*/ 35896 h 45769"/>
              <a:gd name="connsiteX5" fmla="*/ 31174 w 42117"/>
              <a:gd name="connsiteY5" fmla="*/ 31398 h 45769"/>
              <a:gd name="connsiteX6" fmla="*/ 42467 w 42117"/>
              <a:gd name="connsiteY6" fmla="*/ 31398 h 45769"/>
              <a:gd name="connsiteX7" fmla="*/ 38747 w 42117"/>
              <a:gd name="connsiteY7" fmla="*/ 39468 h 45769"/>
              <a:gd name="connsiteX8" fmla="*/ 31440 w 42117"/>
              <a:gd name="connsiteY8" fmla="*/ 44494 h 45769"/>
              <a:gd name="connsiteX9" fmla="*/ 22538 w 42117"/>
              <a:gd name="connsiteY9" fmla="*/ 46214 h 45769"/>
              <a:gd name="connsiteX10" fmla="*/ 10979 w 42117"/>
              <a:gd name="connsiteY10" fmla="*/ 43568 h 45769"/>
              <a:gd name="connsiteX11" fmla="*/ 3140 w 42117"/>
              <a:gd name="connsiteY11" fmla="*/ 35764 h 45769"/>
              <a:gd name="connsiteX12" fmla="*/ 483 w 42117"/>
              <a:gd name="connsiteY12" fmla="*/ 23858 h 45769"/>
              <a:gd name="connsiteX13" fmla="*/ 3007 w 42117"/>
              <a:gd name="connsiteY13" fmla="*/ 11953 h 45769"/>
              <a:gd name="connsiteX14" fmla="*/ 10315 w 42117"/>
              <a:gd name="connsiteY14" fmla="*/ 3619 h 45769"/>
              <a:gd name="connsiteX15" fmla="*/ 21874 w 42117"/>
              <a:gd name="connsiteY15" fmla="*/ 444 h 45769"/>
              <a:gd name="connsiteX16" fmla="*/ 33167 w 42117"/>
              <a:gd name="connsiteY16" fmla="*/ 3354 h 45769"/>
              <a:gd name="connsiteX17" fmla="*/ 40209 w 42117"/>
              <a:gd name="connsiteY17" fmla="*/ 11159 h 45769"/>
              <a:gd name="connsiteX18" fmla="*/ 42600 w 42117"/>
              <a:gd name="connsiteY18" fmla="*/ 22800 h 45769"/>
              <a:gd name="connsiteX19" fmla="*/ 42600 w 42117"/>
              <a:gd name="connsiteY19" fmla="*/ 26239 h 45769"/>
              <a:gd name="connsiteX20" fmla="*/ 12706 w 42117"/>
              <a:gd name="connsiteY20" fmla="*/ 18832 h 45769"/>
              <a:gd name="connsiteX21" fmla="*/ 30775 w 42117"/>
              <a:gd name="connsiteY21" fmla="*/ 18832 h 45769"/>
              <a:gd name="connsiteX22" fmla="*/ 29845 w 42117"/>
              <a:gd name="connsiteY22" fmla="*/ 13937 h 45769"/>
              <a:gd name="connsiteX23" fmla="*/ 26922 w 42117"/>
              <a:gd name="connsiteY23" fmla="*/ 10498 h 45769"/>
              <a:gd name="connsiteX24" fmla="*/ 21874 w 42117"/>
              <a:gd name="connsiteY24" fmla="*/ 9175 h 45769"/>
              <a:gd name="connsiteX25" fmla="*/ 16958 w 42117"/>
              <a:gd name="connsiteY25" fmla="*/ 10630 h 45769"/>
              <a:gd name="connsiteX26" fmla="*/ 13769 w 42117"/>
              <a:gd name="connsiteY26" fmla="*/ 14202 h 45769"/>
              <a:gd name="connsiteX27" fmla="*/ 12706 w 42117"/>
              <a:gd name="connsiteY27" fmla="*/ 18832 h 4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117" h="45769">
                <a:moveTo>
                  <a:pt x="12839" y="26239"/>
                </a:moveTo>
                <a:cubicBezTo>
                  <a:pt x="12739" y="28455"/>
                  <a:pt x="13038" y="30406"/>
                  <a:pt x="13769" y="32060"/>
                </a:cubicBezTo>
                <a:cubicBezTo>
                  <a:pt x="14566" y="33746"/>
                  <a:pt x="15662" y="35036"/>
                  <a:pt x="17091" y="35896"/>
                </a:cubicBezTo>
                <a:cubicBezTo>
                  <a:pt x="18486" y="36789"/>
                  <a:pt x="20213" y="37219"/>
                  <a:pt x="22272" y="37219"/>
                </a:cubicBezTo>
                <a:cubicBezTo>
                  <a:pt x="24398" y="37219"/>
                  <a:pt x="26258" y="36789"/>
                  <a:pt x="27852" y="35896"/>
                </a:cubicBezTo>
                <a:cubicBezTo>
                  <a:pt x="29447" y="35036"/>
                  <a:pt x="30543" y="33515"/>
                  <a:pt x="31174" y="31398"/>
                </a:cubicBezTo>
                <a:lnTo>
                  <a:pt x="42467" y="31398"/>
                </a:lnTo>
                <a:cubicBezTo>
                  <a:pt x="42002" y="34573"/>
                  <a:pt x="40773" y="37285"/>
                  <a:pt x="38747" y="39468"/>
                </a:cubicBezTo>
                <a:cubicBezTo>
                  <a:pt x="36688" y="41683"/>
                  <a:pt x="34263" y="43370"/>
                  <a:pt x="31440" y="44494"/>
                </a:cubicBezTo>
                <a:cubicBezTo>
                  <a:pt x="28583" y="45619"/>
                  <a:pt x="25627" y="46214"/>
                  <a:pt x="22538" y="46214"/>
                </a:cubicBezTo>
                <a:cubicBezTo>
                  <a:pt x="18187" y="46214"/>
                  <a:pt x="14334" y="45354"/>
                  <a:pt x="10979" y="43568"/>
                </a:cubicBezTo>
                <a:cubicBezTo>
                  <a:pt x="7591" y="41717"/>
                  <a:pt x="5000" y="39137"/>
                  <a:pt x="3140" y="35764"/>
                </a:cubicBezTo>
                <a:cubicBezTo>
                  <a:pt x="1347" y="32424"/>
                  <a:pt x="483" y="28455"/>
                  <a:pt x="483" y="23858"/>
                </a:cubicBezTo>
                <a:cubicBezTo>
                  <a:pt x="483" y="19460"/>
                  <a:pt x="1313" y="15491"/>
                  <a:pt x="3007" y="11953"/>
                </a:cubicBezTo>
                <a:cubicBezTo>
                  <a:pt x="4668" y="8447"/>
                  <a:pt x="7126" y="5669"/>
                  <a:pt x="10315" y="3619"/>
                </a:cubicBezTo>
                <a:cubicBezTo>
                  <a:pt x="13503" y="1502"/>
                  <a:pt x="17356" y="444"/>
                  <a:pt x="21874" y="444"/>
                </a:cubicBezTo>
                <a:cubicBezTo>
                  <a:pt x="26391" y="444"/>
                  <a:pt x="30144" y="1436"/>
                  <a:pt x="33167" y="3354"/>
                </a:cubicBezTo>
                <a:cubicBezTo>
                  <a:pt x="36256" y="5206"/>
                  <a:pt x="38614" y="7819"/>
                  <a:pt x="40209" y="11159"/>
                </a:cubicBezTo>
                <a:cubicBezTo>
                  <a:pt x="41803" y="14532"/>
                  <a:pt x="42600" y="18402"/>
                  <a:pt x="42600" y="22800"/>
                </a:cubicBezTo>
                <a:lnTo>
                  <a:pt x="42600" y="26239"/>
                </a:lnTo>
                <a:close/>
                <a:moveTo>
                  <a:pt x="12706" y="18832"/>
                </a:moveTo>
                <a:lnTo>
                  <a:pt x="30775" y="18832"/>
                </a:lnTo>
                <a:cubicBezTo>
                  <a:pt x="30775" y="17079"/>
                  <a:pt x="30443" y="15458"/>
                  <a:pt x="29845" y="13937"/>
                </a:cubicBezTo>
                <a:cubicBezTo>
                  <a:pt x="29214" y="12449"/>
                  <a:pt x="28251" y="11291"/>
                  <a:pt x="26922" y="10498"/>
                </a:cubicBezTo>
                <a:cubicBezTo>
                  <a:pt x="25594" y="9638"/>
                  <a:pt x="23900" y="9175"/>
                  <a:pt x="21874" y="9175"/>
                </a:cubicBezTo>
                <a:cubicBezTo>
                  <a:pt x="19914" y="9175"/>
                  <a:pt x="18286" y="9671"/>
                  <a:pt x="16958" y="10630"/>
                </a:cubicBezTo>
                <a:cubicBezTo>
                  <a:pt x="15629" y="11523"/>
                  <a:pt x="14566" y="12713"/>
                  <a:pt x="13769" y="14202"/>
                </a:cubicBezTo>
                <a:cubicBezTo>
                  <a:pt x="13038" y="15624"/>
                  <a:pt x="12706" y="17178"/>
                  <a:pt x="12706" y="18832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87" name="Freeform: Shape 17686">
            <a:extLst>
              <a:ext uri="{FF2B5EF4-FFF2-40B4-BE49-F238E27FC236}">
                <a16:creationId xmlns:a16="http://schemas.microsoft.com/office/drawing/2014/main" id="{EF01D9E6-8EB7-D18E-65CB-82567A4D60D5}"/>
              </a:ext>
            </a:extLst>
          </p:cNvPr>
          <p:cNvSpPr/>
          <p:nvPr/>
        </p:nvSpPr>
        <p:spPr>
          <a:xfrm>
            <a:off x="3783566" y="3350727"/>
            <a:ext cx="40124" cy="45769"/>
          </a:xfrm>
          <a:custGeom>
            <a:avLst/>
            <a:gdLst>
              <a:gd name="connsiteX0" fmla="*/ 21879 w 40124"/>
              <a:gd name="connsiteY0" fmla="*/ 444 h 45769"/>
              <a:gd name="connsiteX1" fmla="*/ 31445 w 40124"/>
              <a:gd name="connsiteY1" fmla="*/ 2693 h 45769"/>
              <a:gd name="connsiteX2" fmla="*/ 37823 w 40124"/>
              <a:gd name="connsiteY2" fmla="*/ 8778 h 45769"/>
              <a:gd name="connsiteX3" fmla="*/ 40613 w 40124"/>
              <a:gd name="connsiteY3" fmla="*/ 17376 h 45769"/>
              <a:gd name="connsiteX4" fmla="*/ 30117 w 40124"/>
              <a:gd name="connsiteY4" fmla="*/ 17376 h 45769"/>
              <a:gd name="connsiteX5" fmla="*/ 28921 w 40124"/>
              <a:gd name="connsiteY5" fmla="*/ 13937 h 45769"/>
              <a:gd name="connsiteX6" fmla="*/ 26264 w 40124"/>
              <a:gd name="connsiteY6" fmla="*/ 11159 h 45769"/>
              <a:gd name="connsiteX7" fmla="*/ 22012 w 40124"/>
              <a:gd name="connsiteY7" fmla="*/ 9969 h 45769"/>
              <a:gd name="connsiteX8" fmla="*/ 14838 w 40124"/>
              <a:gd name="connsiteY8" fmla="*/ 13276 h 45769"/>
              <a:gd name="connsiteX9" fmla="*/ 12181 w 40124"/>
              <a:gd name="connsiteY9" fmla="*/ 23461 h 45769"/>
              <a:gd name="connsiteX10" fmla="*/ 14838 w 40124"/>
              <a:gd name="connsiteY10" fmla="*/ 33780 h 45769"/>
              <a:gd name="connsiteX11" fmla="*/ 22278 w 40124"/>
              <a:gd name="connsiteY11" fmla="*/ 37483 h 45769"/>
              <a:gd name="connsiteX12" fmla="*/ 26397 w 40124"/>
              <a:gd name="connsiteY12" fmla="*/ 36293 h 45769"/>
              <a:gd name="connsiteX13" fmla="*/ 29054 w 40124"/>
              <a:gd name="connsiteY13" fmla="*/ 33250 h 45769"/>
              <a:gd name="connsiteX14" fmla="*/ 30250 w 40124"/>
              <a:gd name="connsiteY14" fmla="*/ 30076 h 45769"/>
              <a:gd name="connsiteX15" fmla="*/ 40480 w 40124"/>
              <a:gd name="connsiteY15" fmla="*/ 30076 h 45769"/>
              <a:gd name="connsiteX16" fmla="*/ 37823 w 40124"/>
              <a:gd name="connsiteY16" fmla="*/ 38277 h 45769"/>
              <a:gd name="connsiteX17" fmla="*/ 31313 w 40124"/>
              <a:gd name="connsiteY17" fmla="*/ 44098 h 45769"/>
              <a:gd name="connsiteX18" fmla="*/ 21879 w 40124"/>
              <a:gd name="connsiteY18" fmla="*/ 46214 h 45769"/>
              <a:gd name="connsiteX19" fmla="*/ 10852 w 40124"/>
              <a:gd name="connsiteY19" fmla="*/ 43568 h 45769"/>
              <a:gd name="connsiteX20" fmla="*/ 3279 w 40124"/>
              <a:gd name="connsiteY20" fmla="*/ 35764 h 45769"/>
              <a:gd name="connsiteX21" fmla="*/ 489 w 40124"/>
              <a:gd name="connsiteY21" fmla="*/ 23594 h 45769"/>
              <a:gd name="connsiteX22" fmla="*/ 3146 w 40124"/>
              <a:gd name="connsiteY22" fmla="*/ 11556 h 45769"/>
              <a:gd name="connsiteX23" fmla="*/ 10586 w 40124"/>
              <a:gd name="connsiteY23" fmla="*/ 3354 h 45769"/>
              <a:gd name="connsiteX24" fmla="*/ 21879 w 40124"/>
              <a:gd name="connsiteY24" fmla="*/ 444 h 4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124" h="45769">
                <a:moveTo>
                  <a:pt x="21879" y="444"/>
                </a:moveTo>
                <a:cubicBezTo>
                  <a:pt x="25600" y="444"/>
                  <a:pt x="28788" y="1205"/>
                  <a:pt x="31445" y="2693"/>
                </a:cubicBezTo>
                <a:cubicBezTo>
                  <a:pt x="34169" y="4214"/>
                  <a:pt x="36295" y="6232"/>
                  <a:pt x="37823" y="8778"/>
                </a:cubicBezTo>
                <a:cubicBezTo>
                  <a:pt x="39417" y="11358"/>
                  <a:pt x="40347" y="14202"/>
                  <a:pt x="40613" y="17376"/>
                </a:cubicBezTo>
                <a:lnTo>
                  <a:pt x="30117" y="17376"/>
                </a:lnTo>
                <a:cubicBezTo>
                  <a:pt x="29918" y="16252"/>
                  <a:pt x="29519" y="15095"/>
                  <a:pt x="28921" y="13937"/>
                </a:cubicBezTo>
                <a:cubicBezTo>
                  <a:pt x="28290" y="12813"/>
                  <a:pt x="27393" y="11887"/>
                  <a:pt x="26264" y="11159"/>
                </a:cubicBezTo>
                <a:cubicBezTo>
                  <a:pt x="25101" y="10365"/>
                  <a:pt x="23673" y="9969"/>
                  <a:pt x="22012" y="9969"/>
                </a:cubicBezTo>
                <a:cubicBezTo>
                  <a:pt x="19089" y="9969"/>
                  <a:pt x="16698" y="11093"/>
                  <a:pt x="14838" y="13276"/>
                </a:cubicBezTo>
                <a:cubicBezTo>
                  <a:pt x="13044" y="15491"/>
                  <a:pt x="12181" y="18898"/>
                  <a:pt x="12181" y="23461"/>
                </a:cubicBezTo>
                <a:cubicBezTo>
                  <a:pt x="12181" y="27794"/>
                  <a:pt x="13044" y="31233"/>
                  <a:pt x="14838" y="33780"/>
                </a:cubicBezTo>
                <a:cubicBezTo>
                  <a:pt x="16598" y="36260"/>
                  <a:pt x="19089" y="37483"/>
                  <a:pt x="22278" y="37483"/>
                </a:cubicBezTo>
                <a:cubicBezTo>
                  <a:pt x="23939" y="37483"/>
                  <a:pt x="25334" y="37087"/>
                  <a:pt x="26397" y="36293"/>
                </a:cubicBezTo>
                <a:cubicBezTo>
                  <a:pt x="27526" y="35433"/>
                  <a:pt x="28423" y="34408"/>
                  <a:pt x="29054" y="33250"/>
                </a:cubicBezTo>
                <a:cubicBezTo>
                  <a:pt x="29652" y="32126"/>
                  <a:pt x="30050" y="31068"/>
                  <a:pt x="30250" y="30076"/>
                </a:cubicBezTo>
                <a:lnTo>
                  <a:pt x="40480" y="30076"/>
                </a:lnTo>
                <a:cubicBezTo>
                  <a:pt x="40281" y="33085"/>
                  <a:pt x="39417" y="35830"/>
                  <a:pt x="37823" y="38277"/>
                </a:cubicBezTo>
                <a:cubicBezTo>
                  <a:pt x="36228" y="40757"/>
                  <a:pt x="34036" y="42709"/>
                  <a:pt x="31313" y="44098"/>
                </a:cubicBezTo>
                <a:cubicBezTo>
                  <a:pt x="28655" y="45487"/>
                  <a:pt x="25500" y="46214"/>
                  <a:pt x="21879" y="46214"/>
                </a:cubicBezTo>
                <a:cubicBezTo>
                  <a:pt x="17794" y="46214"/>
                  <a:pt x="14107" y="45354"/>
                  <a:pt x="10852" y="43568"/>
                </a:cubicBezTo>
                <a:cubicBezTo>
                  <a:pt x="7663" y="41717"/>
                  <a:pt x="5139" y="39137"/>
                  <a:pt x="3279" y="35764"/>
                </a:cubicBezTo>
                <a:cubicBezTo>
                  <a:pt x="1419" y="32324"/>
                  <a:pt x="489" y="28290"/>
                  <a:pt x="489" y="23594"/>
                </a:cubicBezTo>
                <a:cubicBezTo>
                  <a:pt x="489" y="19030"/>
                  <a:pt x="1352" y="14995"/>
                  <a:pt x="3146" y="11556"/>
                </a:cubicBezTo>
                <a:cubicBezTo>
                  <a:pt x="4906" y="8050"/>
                  <a:pt x="7397" y="5306"/>
                  <a:pt x="10586" y="3354"/>
                </a:cubicBezTo>
                <a:cubicBezTo>
                  <a:pt x="13841" y="1436"/>
                  <a:pt x="17628" y="444"/>
                  <a:pt x="21879" y="44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88" name="Freeform: Shape 17687">
            <a:extLst>
              <a:ext uri="{FF2B5EF4-FFF2-40B4-BE49-F238E27FC236}">
                <a16:creationId xmlns:a16="http://schemas.microsoft.com/office/drawing/2014/main" id="{D0C1818B-226D-75ED-4B70-4E92DCFDD522}"/>
              </a:ext>
            </a:extLst>
          </p:cNvPr>
          <p:cNvSpPr/>
          <p:nvPr/>
        </p:nvSpPr>
        <p:spPr>
          <a:xfrm>
            <a:off x="3832214" y="3332339"/>
            <a:ext cx="40655" cy="63363"/>
          </a:xfrm>
          <a:custGeom>
            <a:avLst/>
            <a:gdLst>
              <a:gd name="connsiteX0" fmla="*/ 494 w 40655"/>
              <a:gd name="connsiteY0" fmla="*/ 63808 h 63363"/>
              <a:gd name="connsiteX1" fmla="*/ 494 w 40655"/>
              <a:gd name="connsiteY1" fmla="*/ 444 h 63363"/>
              <a:gd name="connsiteX2" fmla="*/ 12983 w 40655"/>
              <a:gd name="connsiteY2" fmla="*/ 444 h 63363"/>
              <a:gd name="connsiteX3" fmla="*/ 12983 w 40655"/>
              <a:gd name="connsiteY3" fmla="*/ 26107 h 63363"/>
              <a:gd name="connsiteX4" fmla="*/ 15640 w 40655"/>
              <a:gd name="connsiteY4" fmla="*/ 23065 h 63363"/>
              <a:gd name="connsiteX5" fmla="*/ 19626 w 40655"/>
              <a:gd name="connsiteY5" fmla="*/ 20551 h 63363"/>
              <a:gd name="connsiteX6" fmla="*/ 25738 w 40655"/>
              <a:gd name="connsiteY6" fmla="*/ 19493 h 63363"/>
              <a:gd name="connsiteX7" fmla="*/ 33444 w 40655"/>
              <a:gd name="connsiteY7" fmla="*/ 21080 h 63363"/>
              <a:gd name="connsiteX8" fmla="*/ 39024 w 40655"/>
              <a:gd name="connsiteY8" fmla="*/ 25843 h 63363"/>
              <a:gd name="connsiteX9" fmla="*/ 41150 w 40655"/>
              <a:gd name="connsiteY9" fmla="*/ 33383 h 63363"/>
              <a:gd name="connsiteX10" fmla="*/ 41150 w 40655"/>
              <a:gd name="connsiteY10" fmla="*/ 63808 h 63363"/>
              <a:gd name="connsiteX11" fmla="*/ 28661 w 40655"/>
              <a:gd name="connsiteY11" fmla="*/ 63808 h 63363"/>
              <a:gd name="connsiteX12" fmla="*/ 28661 w 40655"/>
              <a:gd name="connsiteY12" fmla="*/ 35235 h 63363"/>
              <a:gd name="connsiteX13" fmla="*/ 26402 w 40655"/>
              <a:gd name="connsiteY13" fmla="*/ 30737 h 63363"/>
              <a:gd name="connsiteX14" fmla="*/ 21221 w 40655"/>
              <a:gd name="connsiteY14" fmla="*/ 29017 h 63363"/>
              <a:gd name="connsiteX15" fmla="*/ 17235 w 40655"/>
              <a:gd name="connsiteY15" fmla="*/ 29811 h 63363"/>
              <a:gd name="connsiteX16" fmla="*/ 14179 w 40655"/>
              <a:gd name="connsiteY16" fmla="*/ 32060 h 63363"/>
              <a:gd name="connsiteX17" fmla="*/ 12983 w 40655"/>
              <a:gd name="connsiteY17" fmla="*/ 35632 h 63363"/>
              <a:gd name="connsiteX18" fmla="*/ 12983 w 40655"/>
              <a:gd name="connsiteY18" fmla="*/ 63808 h 6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655" h="63363">
                <a:moveTo>
                  <a:pt x="494" y="63808"/>
                </a:moveTo>
                <a:lnTo>
                  <a:pt x="494" y="444"/>
                </a:lnTo>
                <a:lnTo>
                  <a:pt x="12983" y="444"/>
                </a:lnTo>
                <a:lnTo>
                  <a:pt x="12983" y="26107"/>
                </a:lnTo>
                <a:cubicBezTo>
                  <a:pt x="13681" y="25049"/>
                  <a:pt x="14577" y="24057"/>
                  <a:pt x="15640" y="23065"/>
                </a:cubicBezTo>
                <a:cubicBezTo>
                  <a:pt x="16703" y="22006"/>
                  <a:pt x="18032" y="21180"/>
                  <a:pt x="19626" y="20551"/>
                </a:cubicBezTo>
                <a:cubicBezTo>
                  <a:pt x="21287" y="19857"/>
                  <a:pt x="23346" y="19493"/>
                  <a:pt x="25738" y="19493"/>
                </a:cubicBezTo>
                <a:cubicBezTo>
                  <a:pt x="28561" y="19493"/>
                  <a:pt x="31119" y="20022"/>
                  <a:pt x="33444" y="21080"/>
                </a:cubicBezTo>
                <a:cubicBezTo>
                  <a:pt x="35736" y="22139"/>
                  <a:pt x="37596" y="23726"/>
                  <a:pt x="39024" y="25843"/>
                </a:cubicBezTo>
                <a:cubicBezTo>
                  <a:pt x="40419" y="27959"/>
                  <a:pt x="41150" y="30472"/>
                  <a:pt x="41150" y="33383"/>
                </a:cubicBezTo>
                <a:lnTo>
                  <a:pt x="41150" y="63808"/>
                </a:lnTo>
                <a:lnTo>
                  <a:pt x="28661" y="63808"/>
                </a:lnTo>
                <a:lnTo>
                  <a:pt x="28661" y="35235"/>
                </a:lnTo>
                <a:cubicBezTo>
                  <a:pt x="28661" y="33317"/>
                  <a:pt x="27897" y="31795"/>
                  <a:pt x="26402" y="30737"/>
                </a:cubicBezTo>
                <a:cubicBezTo>
                  <a:pt x="24974" y="29613"/>
                  <a:pt x="23247" y="29017"/>
                  <a:pt x="21221" y="29017"/>
                </a:cubicBezTo>
                <a:cubicBezTo>
                  <a:pt x="19892" y="29017"/>
                  <a:pt x="18563" y="29282"/>
                  <a:pt x="17235" y="29811"/>
                </a:cubicBezTo>
                <a:cubicBezTo>
                  <a:pt x="15972" y="30274"/>
                  <a:pt x="14976" y="31002"/>
                  <a:pt x="14179" y="32060"/>
                </a:cubicBezTo>
                <a:cubicBezTo>
                  <a:pt x="13382" y="33052"/>
                  <a:pt x="12983" y="34243"/>
                  <a:pt x="12983" y="35632"/>
                </a:cubicBezTo>
                <a:lnTo>
                  <a:pt x="12983" y="63808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89" name="Freeform: Shape 17688">
            <a:extLst>
              <a:ext uri="{FF2B5EF4-FFF2-40B4-BE49-F238E27FC236}">
                <a16:creationId xmlns:a16="http://schemas.microsoft.com/office/drawing/2014/main" id="{A83418DA-0102-4D0A-65CD-1CE284E0F6B7}"/>
              </a:ext>
            </a:extLst>
          </p:cNvPr>
          <p:cNvSpPr/>
          <p:nvPr/>
        </p:nvSpPr>
        <p:spPr>
          <a:xfrm>
            <a:off x="3882961" y="3351256"/>
            <a:ext cx="40655" cy="44447"/>
          </a:xfrm>
          <a:custGeom>
            <a:avLst/>
            <a:gdLst>
              <a:gd name="connsiteX0" fmla="*/ 500 w 40655"/>
              <a:gd name="connsiteY0" fmla="*/ 44891 h 44447"/>
              <a:gd name="connsiteX1" fmla="*/ 500 w 40655"/>
              <a:gd name="connsiteY1" fmla="*/ 841 h 44447"/>
              <a:gd name="connsiteX2" fmla="*/ 12856 w 40655"/>
              <a:gd name="connsiteY2" fmla="*/ 841 h 44447"/>
              <a:gd name="connsiteX3" fmla="*/ 12856 w 40655"/>
              <a:gd name="connsiteY3" fmla="*/ 7058 h 44447"/>
              <a:gd name="connsiteX4" fmla="*/ 15513 w 40655"/>
              <a:gd name="connsiteY4" fmla="*/ 3884 h 44447"/>
              <a:gd name="connsiteX5" fmla="*/ 19632 w 40655"/>
              <a:gd name="connsiteY5" fmla="*/ 1370 h 44447"/>
              <a:gd name="connsiteX6" fmla="*/ 25744 w 40655"/>
              <a:gd name="connsiteY6" fmla="*/ 444 h 44447"/>
              <a:gd name="connsiteX7" fmla="*/ 33184 w 40655"/>
              <a:gd name="connsiteY7" fmla="*/ 2032 h 44447"/>
              <a:gd name="connsiteX8" fmla="*/ 38897 w 40655"/>
              <a:gd name="connsiteY8" fmla="*/ 7058 h 44447"/>
              <a:gd name="connsiteX9" fmla="*/ 41156 w 40655"/>
              <a:gd name="connsiteY9" fmla="*/ 15789 h 44447"/>
              <a:gd name="connsiteX10" fmla="*/ 41156 w 40655"/>
              <a:gd name="connsiteY10" fmla="*/ 44891 h 44447"/>
              <a:gd name="connsiteX11" fmla="*/ 28667 w 40655"/>
              <a:gd name="connsiteY11" fmla="*/ 44891 h 44447"/>
              <a:gd name="connsiteX12" fmla="*/ 28667 w 40655"/>
              <a:gd name="connsiteY12" fmla="*/ 17376 h 44447"/>
              <a:gd name="connsiteX13" fmla="*/ 26541 w 40655"/>
              <a:gd name="connsiteY13" fmla="*/ 11953 h 44447"/>
              <a:gd name="connsiteX14" fmla="*/ 21359 w 40655"/>
              <a:gd name="connsiteY14" fmla="*/ 10101 h 44447"/>
              <a:gd name="connsiteX15" fmla="*/ 17374 w 40655"/>
              <a:gd name="connsiteY15" fmla="*/ 10895 h 44447"/>
              <a:gd name="connsiteX16" fmla="*/ 14185 w 40655"/>
              <a:gd name="connsiteY16" fmla="*/ 13011 h 44447"/>
              <a:gd name="connsiteX17" fmla="*/ 12989 w 40655"/>
              <a:gd name="connsiteY17" fmla="*/ 16715 h 44447"/>
              <a:gd name="connsiteX18" fmla="*/ 12989 w 40655"/>
              <a:gd name="connsiteY18" fmla="*/ 44891 h 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655" h="44447">
                <a:moveTo>
                  <a:pt x="500" y="44891"/>
                </a:moveTo>
                <a:lnTo>
                  <a:pt x="500" y="841"/>
                </a:lnTo>
                <a:lnTo>
                  <a:pt x="12856" y="841"/>
                </a:lnTo>
                <a:lnTo>
                  <a:pt x="12856" y="7058"/>
                </a:lnTo>
                <a:cubicBezTo>
                  <a:pt x="13554" y="5934"/>
                  <a:pt x="14451" y="4876"/>
                  <a:pt x="15513" y="3884"/>
                </a:cubicBezTo>
                <a:cubicBezTo>
                  <a:pt x="16576" y="2825"/>
                  <a:pt x="17938" y="1998"/>
                  <a:pt x="19632" y="1370"/>
                </a:cubicBezTo>
                <a:cubicBezTo>
                  <a:pt x="21293" y="775"/>
                  <a:pt x="23352" y="444"/>
                  <a:pt x="25744" y="444"/>
                </a:cubicBezTo>
                <a:cubicBezTo>
                  <a:pt x="28401" y="444"/>
                  <a:pt x="30859" y="973"/>
                  <a:pt x="33184" y="2032"/>
                </a:cubicBezTo>
                <a:cubicBezTo>
                  <a:pt x="35576" y="3090"/>
                  <a:pt x="37469" y="4776"/>
                  <a:pt x="38897" y="7058"/>
                </a:cubicBezTo>
                <a:cubicBezTo>
                  <a:pt x="40392" y="9274"/>
                  <a:pt x="41156" y="12184"/>
                  <a:pt x="41156" y="15789"/>
                </a:cubicBezTo>
                <a:lnTo>
                  <a:pt x="41156" y="44891"/>
                </a:lnTo>
                <a:lnTo>
                  <a:pt x="28667" y="44891"/>
                </a:lnTo>
                <a:lnTo>
                  <a:pt x="28667" y="17376"/>
                </a:lnTo>
                <a:cubicBezTo>
                  <a:pt x="28667" y="14995"/>
                  <a:pt x="27936" y="13209"/>
                  <a:pt x="26541" y="11953"/>
                </a:cubicBezTo>
                <a:cubicBezTo>
                  <a:pt x="25113" y="10729"/>
                  <a:pt x="23386" y="10101"/>
                  <a:pt x="21359" y="10101"/>
                </a:cubicBezTo>
                <a:cubicBezTo>
                  <a:pt x="19931" y="10101"/>
                  <a:pt x="18603" y="10365"/>
                  <a:pt x="17374" y="10895"/>
                </a:cubicBezTo>
                <a:cubicBezTo>
                  <a:pt x="16111" y="11358"/>
                  <a:pt x="15048" y="12052"/>
                  <a:pt x="14185" y="13011"/>
                </a:cubicBezTo>
                <a:cubicBezTo>
                  <a:pt x="13388" y="14003"/>
                  <a:pt x="12989" y="15227"/>
                  <a:pt x="12989" y="16715"/>
                </a:cubicBezTo>
                <a:lnTo>
                  <a:pt x="12989" y="44891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90" name="Freeform: Shape 17689">
            <a:extLst>
              <a:ext uri="{FF2B5EF4-FFF2-40B4-BE49-F238E27FC236}">
                <a16:creationId xmlns:a16="http://schemas.microsoft.com/office/drawing/2014/main" id="{92FA4DFD-877A-EE10-BF56-FC50D7BC6A12}"/>
              </a:ext>
            </a:extLst>
          </p:cNvPr>
          <p:cNvSpPr/>
          <p:nvPr/>
        </p:nvSpPr>
        <p:spPr>
          <a:xfrm>
            <a:off x="3931359" y="3350727"/>
            <a:ext cx="42914" cy="45769"/>
          </a:xfrm>
          <a:custGeom>
            <a:avLst/>
            <a:gdLst>
              <a:gd name="connsiteX0" fmla="*/ 21897 w 42914"/>
              <a:gd name="connsiteY0" fmla="*/ 46214 h 45769"/>
              <a:gd name="connsiteX1" fmla="*/ 10604 w 42914"/>
              <a:gd name="connsiteY1" fmla="*/ 43568 h 45769"/>
              <a:gd name="connsiteX2" fmla="*/ 3163 w 42914"/>
              <a:gd name="connsiteY2" fmla="*/ 35764 h 45769"/>
              <a:gd name="connsiteX3" fmla="*/ 506 w 42914"/>
              <a:gd name="connsiteY3" fmla="*/ 23594 h 45769"/>
              <a:gd name="connsiteX4" fmla="*/ 3163 w 42914"/>
              <a:gd name="connsiteY4" fmla="*/ 11556 h 45769"/>
              <a:gd name="connsiteX5" fmla="*/ 10604 w 42914"/>
              <a:gd name="connsiteY5" fmla="*/ 3354 h 45769"/>
              <a:gd name="connsiteX6" fmla="*/ 22030 w 42914"/>
              <a:gd name="connsiteY6" fmla="*/ 444 h 45769"/>
              <a:gd name="connsiteX7" fmla="*/ 33323 w 42914"/>
              <a:gd name="connsiteY7" fmla="*/ 3354 h 45769"/>
              <a:gd name="connsiteX8" fmla="*/ 40763 w 42914"/>
              <a:gd name="connsiteY8" fmla="*/ 11424 h 45769"/>
              <a:gd name="connsiteX9" fmla="*/ 43420 w 42914"/>
              <a:gd name="connsiteY9" fmla="*/ 23594 h 45769"/>
              <a:gd name="connsiteX10" fmla="*/ 40763 w 42914"/>
              <a:gd name="connsiteY10" fmla="*/ 35499 h 45769"/>
              <a:gd name="connsiteX11" fmla="*/ 33456 w 42914"/>
              <a:gd name="connsiteY11" fmla="*/ 43436 h 45769"/>
              <a:gd name="connsiteX12" fmla="*/ 21897 w 42914"/>
              <a:gd name="connsiteY12" fmla="*/ 46214 h 45769"/>
              <a:gd name="connsiteX13" fmla="*/ 22030 w 42914"/>
              <a:gd name="connsiteY13" fmla="*/ 36954 h 45769"/>
              <a:gd name="connsiteX14" fmla="*/ 27344 w 42914"/>
              <a:gd name="connsiteY14" fmla="*/ 35102 h 45769"/>
              <a:gd name="connsiteX15" fmla="*/ 30267 w 42914"/>
              <a:gd name="connsiteY15" fmla="*/ 30076 h 45769"/>
              <a:gd name="connsiteX16" fmla="*/ 31197 w 42914"/>
              <a:gd name="connsiteY16" fmla="*/ 23197 h 45769"/>
              <a:gd name="connsiteX17" fmla="*/ 30267 w 42914"/>
              <a:gd name="connsiteY17" fmla="*/ 16583 h 45769"/>
              <a:gd name="connsiteX18" fmla="*/ 27477 w 42914"/>
              <a:gd name="connsiteY18" fmla="*/ 11556 h 45769"/>
              <a:gd name="connsiteX19" fmla="*/ 22030 w 42914"/>
              <a:gd name="connsiteY19" fmla="*/ 9572 h 45769"/>
              <a:gd name="connsiteX20" fmla="*/ 16582 w 42914"/>
              <a:gd name="connsiteY20" fmla="*/ 11424 h 45769"/>
              <a:gd name="connsiteX21" fmla="*/ 13659 w 42914"/>
              <a:gd name="connsiteY21" fmla="*/ 16450 h 45769"/>
              <a:gd name="connsiteX22" fmla="*/ 12729 w 42914"/>
              <a:gd name="connsiteY22" fmla="*/ 23197 h 45769"/>
              <a:gd name="connsiteX23" fmla="*/ 13527 w 42914"/>
              <a:gd name="connsiteY23" fmla="*/ 29811 h 45769"/>
              <a:gd name="connsiteX24" fmla="*/ 16449 w 42914"/>
              <a:gd name="connsiteY24" fmla="*/ 34970 h 45769"/>
              <a:gd name="connsiteX25" fmla="*/ 22030 w 42914"/>
              <a:gd name="connsiteY25" fmla="*/ 36954 h 4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2914" h="45769">
                <a:moveTo>
                  <a:pt x="21897" y="46214"/>
                </a:moveTo>
                <a:cubicBezTo>
                  <a:pt x="17546" y="46214"/>
                  <a:pt x="13792" y="45354"/>
                  <a:pt x="10604" y="43568"/>
                </a:cubicBezTo>
                <a:cubicBezTo>
                  <a:pt x="7415" y="41717"/>
                  <a:pt x="4924" y="39137"/>
                  <a:pt x="3163" y="35764"/>
                </a:cubicBezTo>
                <a:cubicBezTo>
                  <a:pt x="1370" y="32324"/>
                  <a:pt x="506" y="28290"/>
                  <a:pt x="506" y="23594"/>
                </a:cubicBezTo>
                <a:cubicBezTo>
                  <a:pt x="506" y="19030"/>
                  <a:pt x="1370" y="14995"/>
                  <a:pt x="3163" y="11556"/>
                </a:cubicBezTo>
                <a:cubicBezTo>
                  <a:pt x="4924" y="8050"/>
                  <a:pt x="7415" y="5306"/>
                  <a:pt x="10604" y="3354"/>
                </a:cubicBezTo>
                <a:cubicBezTo>
                  <a:pt x="13792" y="1436"/>
                  <a:pt x="17579" y="444"/>
                  <a:pt x="22030" y="444"/>
                </a:cubicBezTo>
                <a:cubicBezTo>
                  <a:pt x="26348" y="444"/>
                  <a:pt x="30134" y="1436"/>
                  <a:pt x="33323" y="3354"/>
                </a:cubicBezTo>
                <a:cubicBezTo>
                  <a:pt x="36512" y="5206"/>
                  <a:pt x="38970" y="7918"/>
                  <a:pt x="40763" y="11424"/>
                </a:cubicBezTo>
                <a:cubicBezTo>
                  <a:pt x="42524" y="14863"/>
                  <a:pt x="43420" y="18931"/>
                  <a:pt x="43420" y="23594"/>
                </a:cubicBezTo>
                <a:cubicBezTo>
                  <a:pt x="43420" y="28091"/>
                  <a:pt x="42524" y="32060"/>
                  <a:pt x="40763" y="35499"/>
                </a:cubicBezTo>
                <a:cubicBezTo>
                  <a:pt x="39069" y="38872"/>
                  <a:pt x="36644" y="41518"/>
                  <a:pt x="33456" y="43436"/>
                </a:cubicBezTo>
                <a:cubicBezTo>
                  <a:pt x="30267" y="45288"/>
                  <a:pt x="26414" y="46214"/>
                  <a:pt x="21897" y="46214"/>
                </a:cubicBezTo>
                <a:close/>
                <a:moveTo>
                  <a:pt x="22030" y="36954"/>
                </a:moveTo>
                <a:cubicBezTo>
                  <a:pt x="24222" y="36954"/>
                  <a:pt x="26015" y="36359"/>
                  <a:pt x="27344" y="35102"/>
                </a:cubicBezTo>
                <a:cubicBezTo>
                  <a:pt x="28673" y="33780"/>
                  <a:pt x="29636" y="32126"/>
                  <a:pt x="30267" y="30076"/>
                </a:cubicBezTo>
                <a:cubicBezTo>
                  <a:pt x="30865" y="27959"/>
                  <a:pt x="31197" y="25677"/>
                  <a:pt x="31197" y="23197"/>
                </a:cubicBezTo>
                <a:cubicBezTo>
                  <a:pt x="31197" y="20915"/>
                  <a:pt x="30865" y="18699"/>
                  <a:pt x="30267" y="16583"/>
                </a:cubicBezTo>
                <a:cubicBezTo>
                  <a:pt x="29736" y="14466"/>
                  <a:pt x="28806" y="12813"/>
                  <a:pt x="27477" y="11556"/>
                </a:cubicBezTo>
                <a:cubicBezTo>
                  <a:pt x="26148" y="10233"/>
                  <a:pt x="24321" y="9572"/>
                  <a:pt x="22030" y="9572"/>
                </a:cubicBezTo>
                <a:cubicBezTo>
                  <a:pt x="19804" y="9572"/>
                  <a:pt x="17977" y="10200"/>
                  <a:pt x="16582" y="11424"/>
                </a:cubicBezTo>
                <a:cubicBezTo>
                  <a:pt x="15254" y="12680"/>
                  <a:pt x="14257" y="14334"/>
                  <a:pt x="13659" y="16450"/>
                </a:cubicBezTo>
                <a:cubicBezTo>
                  <a:pt x="13028" y="18501"/>
                  <a:pt x="12729" y="20750"/>
                  <a:pt x="12729" y="23197"/>
                </a:cubicBezTo>
                <a:cubicBezTo>
                  <a:pt x="12729" y="25512"/>
                  <a:pt x="12995" y="27694"/>
                  <a:pt x="13527" y="29811"/>
                </a:cubicBezTo>
                <a:cubicBezTo>
                  <a:pt x="14124" y="31928"/>
                  <a:pt x="15121" y="33647"/>
                  <a:pt x="16449" y="34970"/>
                </a:cubicBezTo>
                <a:cubicBezTo>
                  <a:pt x="17778" y="36293"/>
                  <a:pt x="19638" y="36954"/>
                  <a:pt x="22030" y="3695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91" name="Freeform: Shape 17690">
            <a:extLst>
              <a:ext uri="{FF2B5EF4-FFF2-40B4-BE49-F238E27FC236}">
                <a16:creationId xmlns:a16="http://schemas.microsoft.com/office/drawing/2014/main" id="{384D74FF-24F3-EFE5-975F-E3652B4278C4}"/>
              </a:ext>
            </a:extLst>
          </p:cNvPr>
          <p:cNvSpPr/>
          <p:nvPr/>
        </p:nvSpPr>
        <p:spPr>
          <a:xfrm>
            <a:off x="3982490" y="3332339"/>
            <a:ext cx="19397" cy="64157"/>
          </a:xfrm>
          <a:custGeom>
            <a:avLst/>
            <a:gdLst>
              <a:gd name="connsiteX0" fmla="*/ 14728 w 19397"/>
              <a:gd name="connsiteY0" fmla="*/ 64602 h 64157"/>
              <a:gd name="connsiteX1" fmla="*/ 6889 w 19397"/>
              <a:gd name="connsiteY1" fmla="*/ 63411 h 64157"/>
              <a:gd name="connsiteX2" fmla="*/ 2638 w 19397"/>
              <a:gd name="connsiteY2" fmla="*/ 60368 h 64157"/>
              <a:gd name="connsiteX3" fmla="*/ 910 w 19397"/>
              <a:gd name="connsiteY3" fmla="*/ 56268 h 64157"/>
              <a:gd name="connsiteX4" fmla="*/ 512 w 19397"/>
              <a:gd name="connsiteY4" fmla="*/ 51373 h 64157"/>
              <a:gd name="connsiteX5" fmla="*/ 512 w 19397"/>
              <a:gd name="connsiteY5" fmla="*/ 444 h 64157"/>
              <a:gd name="connsiteX6" fmla="*/ 12868 w 19397"/>
              <a:gd name="connsiteY6" fmla="*/ 444 h 64157"/>
              <a:gd name="connsiteX7" fmla="*/ 12868 w 19397"/>
              <a:gd name="connsiteY7" fmla="*/ 49918 h 64157"/>
              <a:gd name="connsiteX8" fmla="*/ 13798 w 19397"/>
              <a:gd name="connsiteY8" fmla="*/ 53887 h 64157"/>
              <a:gd name="connsiteX9" fmla="*/ 17784 w 19397"/>
              <a:gd name="connsiteY9" fmla="*/ 55739 h 64157"/>
              <a:gd name="connsiteX10" fmla="*/ 19910 w 19397"/>
              <a:gd name="connsiteY10" fmla="*/ 55871 h 64157"/>
              <a:gd name="connsiteX11" fmla="*/ 19910 w 19397"/>
              <a:gd name="connsiteY11" fmla="*/ 63543 h 64157"/>
              <a:gd name="connsiteX12" fmla="*/ 17252 w 19397"/>
              <a:gd name="connsiteY12" fmla="*/ 64205 h 64157"/>
              <a:gd name="connsiteX13" fmla="*/ 14728 w 19397"/>
              <a:gd name="connsiteY13" fmla="*/ 64602 h 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97" h="64157">
                <a:moveTo>
                  <a:pt x="14728" y="64602"/>
                </a:moveTo>
                <a:cubicBezTo>
                  <a:pt x="11440" y="64602"/>
                  <a:pt x="8816" y="64205"/>
                  <a:pt x="6889" y="63411"/>
                </a:cubicBezTo>
                <a:cubicBezTo>
                  <a:pt x="5029" y="62617"/>
                  <a:pt x="3601" y="61625"/>
                  <a:pt x="2638" y="60368"/>
                </a:cubicBezTo>
                <a:cubicBezTo>
                  <a:pt x="1741" y="59145"/>
                  <a:pt x="1176" y="57789"/>
                  <a:pt x="910" y="56268"/>
                </a:cubicBezTo>
                <a:cubicBezTo>
                  <a:pt x="645" y="54680"/>
                  <a:pt x="512" y="53060"/>
                  <a:pt x="512" y="51373"/>
                </a:cubicBezTo>
                <a:lnTo>
                  <a:pt x="512" y="444"/>
                </a:lnTo>
                <a:lnTo>
                  <a:pt x="12868" y="444"/>
                </a:lnTo>
                <a:lnTo>
                  <a:pt x="12868" y="49918"/>
                </a:lnTo>
                <a:cubicBezTo>
                  <a:pt x="12868" y="51506"/>
                  <a:pt x="13167" y="52828"/>
                  <a:pt x="13798" y="53887"/>
                </a:cubicBezTo>
                <a:cubicBezTo>
                  <a:pt x="14495" y="54879"/>
                  <a:pt x="15824" y="55474"/>
                  <a:pt x="17784" y="55739"/>
                </a:cubicBezTo>
                <a:lnTo>
                  <a:pt x="19910" y="55871"/>
                </a:lnTo>
                <a:lnTo>
                  <a:pt x="19910" y="63543"/>
                </a:lnTo>
                <a:cubicBezTo>
                  <a:pt x="19013" y="63808"/>
                  <a:pt x="18116" y="64006"/>
                  <a:pt x="17252" y="64205"/>
                </a:cubicBezTo>
                <a:cubicBezTo>
                  <a:pt x="16356" y="64469"/>
                  <a:pt x="15525" y="64602"/>
                  <a:pt x="14728" y="64602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92" name="Freeform: Shape 17691">
            <a:extLst>
              <a:ext uri="{FF2B5EF4-FFF2-40B4-BE49-F238E27FC236}">
                <a16:creationId xmlns:a16="http://schemas.microsoft.com/office/drawing/2014/main" id="{C4881AF6-73F7-B8F3-CA98-58F037473484}"/>
              </a:ext>
            </a:extLst>
          </p:cNvPr>
          <p:cNvSpPr/>
          <p:nvPr/>
        </p:nvSpPr>
        <p:spPr>
          <a:xfrm>
            <a:off x="4007938" y="3350727"/>
            <a:ext cx="42914" cy="45769"/>
          </a:xfrm>
          <a:custGeom>
            <a:avLst/>
            <a:gdLst>
              <a:gd name="connsiteX0" fmla="*/ 21906 w 42914"/>
              <a:gd name="connsiteY0" fmla="*/ 46214 h 45769"/>
              <a:gd name="connsiteX1" fmla="*/ 10613 w 42914"/>
              <a:gd name="connsiteY1" fmla="*/ 43568 h 45769"/>
              <a:gd name="connsiteX2" fmla="*/ 3172 w 42914"/>
              <a:gd name="connsiteY2" fmla="*/ 35764 h 45769"/>
              <a:gd name="connsiteX3" fmla="*/ 515 w 42914"/>
              <a:gd name="connsiteY3" fmla="*/ 23594 h 45769"/>
              <a:gd name="connsiteX4" fmla="*/ 3172 w 42914"/>
              <a:gd name="connsiteY4" fmla="*/ 11556 h 45769"/>
              <a:gd name="connsiteX5" fmla="*/ 10613 w 42914"/>
              <a:gd name="connsiteY5" fmla="*/ 3354 h 45769"/>
              <a:gd name="connsiteX6" fmla="*/ 22039 w 42914"/>
              <a:gd name="connsiteY6" fmla="*/ 444 h 45769"/>
              <a:gd name="connsiteX7" fmla="*/ 33332 w 42914"/>
              <a:gd name="connsiteY7" fmla="*/ 3354 h 45769"/>
              <a:gd name="connsiteX8" fmla="*/ 40772 w 42914"/>
              <a:gd name="connsiteY8" fmla="*/ 11424 h 45769"/>
              <a:gd name="connsiteX9" fmla="*/ 43429 w 42914"/>
              <a:gd name="connsiteY9" fmla="*/ 23594 h 45769"/>
              <a:gd name="connsiteX10" fmla="*/ 40772 w 42914"/>
              <a:gd name="connsiteY10" fmla="*/ 35499 h 45769"/>
              <a:gd name="connsiteX11" fmla="*/ 33465 w 42914"/>
              <a:gd name="connsiteY11" fmla="*/ 43436 h 45769"/>
              <a:gd name="connsiteX12" fmla="*/ 21906 w 42914"/>
              <a:gd name="connsiteY12" fmla="*/ 46214 h 45769"/>
              <a:gd name="connsiteX13" fmla="*/ 22039 w 42914"/>
              <a:gd name="connsiteY13" fmla="*/ 36954 h 45769"/>
              <a:gd name="connsiteX14" fmla="*/ 27353 w 42914"/>
              <a:gd name="connsiteY14" fmla="*/ 35102 h 45769"/>
              <a:gd name="connsiteX15" fmla="*/ 30276 w 42914"/>
              <a:gd name="connsiteY15" fmla="*/ 30076 h 45769"/>
              <a:gd name="connsiteX16" fmla="*/ 31206 w 42914"/>
              <a:gd name="connsiteY16" fmla="*/ 23197 h 45769"/>
              <a:gd name="connsiteX17" fmla="*/ 30276 w 42914"/>
              <a:gd name="connsiteY17" fmla="*/ 16583 h 45769"/>
              <a:gd name="connsiteX18" fmla="*/ 27486 w 42914"/>
              <a:gd name="connsiteY18" fmla="*/ 11556 h 45769"/>
              <a:gd name="connsiteX19" fmla="*/ 22039 w 42914"/>
              <a:gd name="connsiteY19" fmla="*/ 9572 h 45769"/>
              <a:gd name="connsiteX20" fmla="*/ 16591 w 42914"/>
              <a:gd name="connsiteY20" fmla="*/ 11424 h 45769"/>
              <a:gd name="connsiteX21" fmla="*/ 13668 w 42914"/>
              <a:gd name="connsiteY21" fmla="*/ 16450 h 45769"/>
              <a:gd name="connsiteX22" fmla="*/ 12738 w 42914"/>
              <a:gd name="connsiteY22" fmla="*/ 23197 h 45769"/>
              <a:gd name="connsiteX23" fmla="*/ 13536 w 42914"/>
              <a:gd name="connsiteY23" fmla="*/ 29811 h 45769"/>
              <a:gd name="connsiteX24" fmla="*/ 16458 w 42914"/>
              <a:gd name="connsiteY24" fmla="*/ 34970 h 45769"/>
              <a:gd name="connsiteX25" fmla="*/ 22039 w 42914"/>
              <a:gd name="connsiteY25" fmla="*/ 36954 h 4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2914" h="45769">
                <a:moveTo>
                  <a:pt x="21906" y="46214"/>
                </a:moveTo>
                <a:cubicBezTo>
                  <a:pt x="17555" y="46214"/>
                  <a:pt x="13801" y="45354"/>
                  <a:pt x="10613" y="43568"/>
                </a:cubicBezTo>
                <a:cubicBezTo>
                  <a:pt x="7424" y="41717"/>
                  <a:pt x="4933" y="39137"/>
                  <a:pt x="3172" y="35764"/>
                </a:cubicBezTo>
                <a:cubicBezTo>
                  <a:pt x="1379" y="32324"/>
                  <a:pt x="515" y="28290"/>
                  <a:pt x="515" y="23594"/>
                </a:cubicBezTo>
                <a:cubicBezTo>
                  <a:pt x="515" y="19030"/>
                  <a:pt x="1379" y="14995"/>
                  <a:pt x="3172" y="11556"/>
                </a:cubicBezTo>
                <a:cubicBezTo>
                  <a:pt x="4933" y="8050"/>
                  <a:pt x="7424" y="5306"/>
                  <a:pt x="10613" y="3354"/>
                </a:cubicBezTo>
                <a:cubicBezTo>
                  <a:pt x="13801" y="1436"/>
                  <a:pt x="17588" y="444"/>
                  <a:pt x="22039" y="444"/>
                </a:cubicBezTo>
                <a:cubicBezTo>
                  <a:pt x="26357" y="444"/>
                  <a:pt x="30143" y="1436"/>
                  <a:pt x="33332" y="3354"/>
                </a:cubicBezTo>
                <a:cubicBezTo>
                  <a:pt x="36521" y="5206"/>
                  <a:pt x="38979" y="7918"/>
                  <a:pt x="40772" y="11424"/>
                </a:cubicBezTo>
                <a:cubicBezTo>
                  <a:pt x="42533" y="14863"/>
                  <a:pt x="43429" y="18931"/>
                  <a:pt x="43429" y="23594"/>
                </a:cubicBezTo>
                <a:cubicBezTo>
                  <a:pt x="43429" y="28091"/>
                  <a:pt x="42533" y="32060"/>
                  <a:pt x="40772" y="35499"/>
                </a:cubicBezTo>
                <a:cubicBezTo>
                  <a:pt x="39078" y="38872"/>
                  <a:pt x="36653" y="41518"/>
                  <a:pt x="33465" y="43436"/>
                </a:cubicBezTo>
                <a:cubicBezTo>
                  <a:pt x="30276" y="45288"/>
                  <a:pt x="26423" y="46214"/>
                  <a:pt x="21906" y="46214"/>
                </a:cubicBezTo>
                <a:close/>
                <a:moveTo>
                  <a:pt x="22039" y="36954"/>
                </a:moveTo>
                <a:cubicBezTo>
                  <a:pt x="24231" y="36954"/>
                  <a:pt x="26024" y="36359"/>
                  <a:pt x="27353" y="35102"/>
                </a:cubicBezTo>
                <a:cubicBezTo>
                  <a:pt x="28682" y="33780"/>
                  <a:pt x="29645" y="32126"/>
                  <a:pt x="30276" y="30076"/>
                </a:cubicBezTo>
                <a:cubicBezTo>
                  <a:pt x="30874" y="27959"/>
                  <a:pt x="31206" y="25677"/>
                  <a:pt x="31206" y="23197"/>
                </a:cubicBezTo>
                <a:cubicBezTo>
                  <a:pt x="31206" y="20915"/>
                  <a:pt x="30874" y="18699"/>
                  <a:pt x="30276" y="16583"/>
                </a:cubicBezTo>
                <a:cubicBezTo>
                  <a:pt x="29745" y="14466"/>
                  <a:pt x="28815" y="12813"/>
                  <a:pt x="27486" y="11556"/>
                </a:cubicBezTo>
                <a:cubicBezTo>
                  <a:pt x="26157" y="10233"/>
                  <a:pt x="24330" y="9572"/>
                  <a:pt x="22039" y="9572"/>
                </a:cubicBezTo>
                <a:cubicBezTo>
                  <a:pt x="19813" y="9572"/>
                  <a:pt x="17986" y="10200"/>
                  <a:pt x="16591" y="11424"/>
                </a:cubicBezTo>
                <a:cubicBezTo>
                  <a:pt x="15263" y="12680"/>
                  <a:pt x="14266" y="14334"/>
                  <a:pt x="13668" y="16450"/>
                </a:cubicBezTo>
                <a:cubicBezTo>
                  <a:pt x="13037" y="18501"/>
                  <a:pt x="12738" y="20750"/>
                  <a:pt x="12738" y="23197"/>
                </a:cubicBezTo>
                <a:cubicBezTo>
                  <a:pt x="12738" y="25512"/>
                  <a:pt x="13004" y="27694"/>
                  <a:pt x="13536" y="29811"/>
                </a:cubicBezTo>
                <a:cubicBezTo>
                  <a:pt x="14133" y="31928"/>
                  <a:pt x="15130" y="33647"/>
                  <a:pt x="16458" y="34970"/>
                </a:cubicBezTo>
                <a:cubicBezTo>
                  <a:pt x="17787" y="36293"/>
                  <a:pt x="19647" y="36954"/>
                  <a:pt x="22039" y="3695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93" name="Freeform: Shape 17692">
            <a:extLst>
              <a:ext uri="{FF2B5EF4-FFF2-40B4-BE49-F238E27FC236}">
                <a16:creationId xmlns:a16="http://schemas.microsoft.com/office/drawing/2014/main" id="{AA93E97D-4D26-CD36-5D7A-FDFBF243AA12}"/>
              </a:ext>
            </a:extLst>
          </p:cNvPr>
          <p:cNvSpPr/>
          <p:nvPr/>
        </p:nvSpPr>
        <p:spPr>
          <a:xfrm>
            <a:off x="4055474" y="3349139"/>
            <a:ext cx="50221" cy="61114"/>
          </a:xfrm>
          <a:custGeom>
            <a:avLst/>
            <a:gdLst>
              <a:gd name="connsiteX0" fmla="*/ 24702 w 50221"/>
              <a:gd name="connsiteY0" fmla="*/ 61559 h 61114"/>
              <a:gd name="connsiteX1" fmla="*/ 6632 w 50221"/>
              <a:gd name="connsiteY1" fmla="*/ 58517 h 61114"/>
              <a:gd name="connsiteX2" fmla="*/ 521 w 50221"/>
              <a:gd name="connsiteY2" fmla="*/ 50712 h 61114"/>
              <a:gd name="connsiteX3" fmla="*/ 1717 w 50221"/>
              <a:gd name="connsiteY3" fmla="*/ 47008 h 61114"/>
              <a:gd name="connsiteX4" fmla="*/ 4507 w 50221"/>
              <a:gd name="connsiteY4" fmla="*/ 44494 h 61114"/>
              <a:gd name="connsiteX5" fmla="*/ 7430 w 50221"/>
              <a:gd name="connsiteY5" fmla="*/ 43172 h 61114"/>
              <a:gd name="connsiteX6" fmla="*/ 9157 w 50221"/>
              <a:gd name="connsiteY6" fmla="*/ 42378 h 61114"/>
              <a:gd name="connsiteX7" fmla="*/ 7164 w 50221"/>
              <a:gd name="connsiteY7" fmla="*/ 41320 h 61114"/>
              <a:gd name="connsiteX8" fmla="*/ 4772 w 50221"/>
              <a:gd name="connsiteY8" fmla="*/ 39335 h 61114"/>
              <a:gd name="connsiteX9" fmla="*/ 3709 w 50221"/>
              <a:gd name="connsiteY9" fmla="*/ 35896 h 61114"/>
              <a:gd name="connsiteX10" fmla="*/ 5968 w 50221"/>
              <a:gd name="connsiteY10" fmla="*/ 31531 h 61114"/>
              <a:gd name="connsiteX11" fmla="*/ 12744 w 50221"/>
              <a:gd name="connsiteY11" fmla="*/ 28753 h 61114"/>
              <a:gd name="connsiteX12" fmla="*/ 6101 w 50221"/>
              <a:gd name="connsiteY12" fmla="*/ 23197 h 61114"/>
              <a:gd name="connsiteX13" fmla="*/ 3842 w 50221"/>
              <a:gd name="connsiteY13" fmla="*/ 16054 h 61114"/>
              <a:gd name="connsiteX14" fmla="*/ 6632 w 50221"/>
              <a:gd name="connsiteY14" fmla="*/ 8646 h 61114"/>
              <a:gd name="connsiteX15" fmla="*/ 14073 w 50221"/>
              <a:gd name="connsiteY15" fmla="*/ 3884 h 61114"/>
              <a:gd name="connsiteX16" fmla="*/ 24834 w 50221"/>
              <a:gd name="connsiteY16" fmla="*/ 2164 h 61114"/>
              <a:gd name="connsiteX17" fmla="*/ 32275 w 50221"/>
              <a:gd name="connsiteY17" fmla="*/ 3222 h 61114"/>
              <a:gd name="connsiteX18" fmla="*/ 37722 w 50221"/>
              <a:gd name="connsiteY18" fmla="*/ 5735 h 61114"/>
              <a:gd name="connsiteX19" fmla="*/ 40379 w 50221"/>
              <a:gd name="connsiteY19" fmla="*/ 4677 h 61114"/>
              <a:gd name="connsiteX20" fmla="*/ 43834 w 50221"/>
              <a:gd name="connsiteY20" fmla="*/ 3354 h 61114"/>
              <a:gd name="connsiteX21" fmla="*/ 47554 w 50221"/>
              <a:gd name="connsiteY21" fmla="*/ 1899 h 61114"/>
              <a:gd name="connsiteX22" fmla="*/ 50743 w 50221"/>
              <a:gd name="connsiteY22" fmla="*/ 444 h 61114"/>
              <a:gd name="connsiteX23" fmla="*/ 50743 w 50221"/>
              <a:gd name="connsiteY23" fmla="*/ 10101 h 61114"/>
              <a:gd name="connsiteX24" fmla="*/ 43036 w 50221"/>
              <a:gd name="connsiteY24" fmla="*/ 11291 h 61114"/>
              <a:gd name="connsiteX25" fmla="*/ 43834 w 50221"/>
              <a:gd name="connsiteY25" fmla="*/ 13805 h 61114"/>
              <a:gd name="connsiteX26" fmla="*/ 44099 w 50221"/>
              <a:gd name="connsiteY26" fmla="*/ 16054 h 61114"/>
              <a:gd name="connsiteX27" fmla="*/ 41841 w 50221"/>
              <a:gd name="connsiteY27" fmla="*/ 23197 h 61114"/>
              <a:gd name="connsiteX28" fmla="*/ 35065 w 50221"/>
              <a:gd name="connsiteY28" fmla="*/ 28620 h 61114"/>
              <a:gd name="connsiteX29" fmla="*/ 24037 w 50221"/>
              <a:gd name="connsiteY29" fmla="*/ 30605 h 61114"/>
              <a:gd name="connsiteX30" fmla="*/ 21779 w 50221"/>
              <a:gd name="connsiteY30" fmla="*/ 30605 h 61114"/>
              <a:gd name="connsiteX31" fmla="*/ 19653 w 50221"/>
              <a:gd name="connsiteY31" fmla="*/ 30472 h 61114"/>
              <a:gd name="connsiteX32" fmla="*/ 16199 w 50221"/>
              <a:gd name="connsiteY32" fmla="*/ 31134 h 61114"/>
              <a:gd name="connsiteX33" fmla="*/ 15268 w 50221"/>
              <a:gd name="connsiteY33" fmla="*/ 32192 h 61114"/>
              <a:gd name="connsiteX34" fmla="*/ 17129 w 50221"/>
              <a:gd name="connsiteY34" fmla="*/ 33647 h 61114"/>
              <a:gd name="connsiteX35" fmla="*/ 22974 w 50221"/>
              <a:gd name="connsiteY35" fmla="*/ 34176 h 61114"/>
              <a:gd name="connsiteX36" fmla="*/ 26695 w 50221"/>
              <a:gd name="connsiteY36" fmla="*/ 34441 h 61114"/>
              <a:gd name="connsiteX37" fmla="*/ 32142 w 50221"/>
              <a:gd name="connsiteY37" fmla="*/ 34706 h 61114"/>
              <a:gd name="connsiteX38" fmla="*/ 44232 w 50221"/>
              <a:gd name="connsiteY38" fmla="*/ 38674 h 61114"/>
              <a:gd name="connsiteX39" fmla="*/ 48351 w 50221"/>
              <a:gd name="connsiteY39" fmla="*/ 47405 h 61114"/>
              <a:gd name="connsiteX40" fmla="*/ 42372 w 50221"/>
              <a:gd name="connsiteY40" fmla="*/ 57458 h 61114"/>
              <a:gd name="connsiteX41" fmla="*/ 24702 w 50221"/>
              <a:gd name="connsiteY41" fmla="*/ 61559 h 61114"/>
              <a:gd name="connsiteX42" fmla="*/ 26695 w 50221"/>
              <a:gd name="connsiteY42" fmla="*/ 54680 h 61114"/>
              <a:gd name="connsiteX43" fmla="*/ 34135 w 50221"/>
              <a:gd name="connsiteY43" fmla="*/ 53357 h 61114"/>
              <a:gd name="connsiteX44" fmla="*/ 36393 w 50221"/>
              <a:gd name="connsiteY44" fmla="*/ 49654 h 61114"/>
              <a:gd name="connsiteX45" fmla="*/ 34666 w 50221"/>
              <a:gd name="connsiteY45" fmla="*/ 46479 h 61114"/>
              <a:gd name="connsiteX46" fmla="*/ 29617 w 50221"/>
              <a:gd name="connsiteY46" fmla="*/ 45024 h 61114"/>
              <a:gd name="connsiteX47" fmla="*/ 19520 w 50221"/>
              <a:gd name="connsiteY47" fmla="*/ 44230 h 61114"/>
              <a:gd name="connsiteX48" fmla="*/ 15933 w 50221"/>
              <a:gd name="connsiteY48" fmla="*/ 44891 h 61114"/>
              <a:gd name="connsiteX49" fmla="*/ 13541 w 50221"/>
              <a:gd name="connsiteY49" fmla="*/ 46743 h 61114"/>
              <a:gd name="connsiteX50" fmla="*/ 12744 w 50221"/>
              <a:gd name="connsiteY50" fmla="*/ 49257 h 61114"/>
              <a:gd name="connsiteX51" fmla="*/ 16066 w 50221"/>
              <a:gd name="connsiteY51" fmla="*/ 53357 h 61114"/>
              <a:gd name="connsiteX52" fmla="*/ 26695 w 50221"/>
              <a:gd name="connsiteY52" fmla="*/ 54680 h 61114"/>
              <a:gd name="connsiteX53" fmla="*/ 24303 w 50221"/>
              <a:gd name="connsiteY53" fmla="*/ 23594 h 61114"/>
              <a:gd name="connsiteX54" fmla="*/ 30016 w 50221"/>
              <a:gd name="connsiteY54" fmla="*/ 21742 h 61114"/>
              <a:gd name="connsiteX55" fmla="*/ 32275 w 50221"/>
              <a:gd name="connsiteY55" fmla="*/ 16450 h 61114"/>
              <a:gd name="connsiteX56" fmla="*/ 30016 w 50221"/>
              <a:gd name="connsiteY56" fmla="*/ 10895 h 61114"/>
              <a:gd name="connsiteX57" fmla="*/ 24303 w 50221"/>
              <a:gd name="connsiteY57" fmla="*/ 8778 h 61114"/>
              <a:gd name="connsiteX58" fmla="*/ 18590 w 50221"/>
              <a:gd name="connsiteY58" fmla="*/ 10895 h 61114"/>
              <a:gd name="connsiteX59" fmla="*/ 16464 w 50221"/>
              <a:gd name="connsiteY59" fmla="*/ 16450 h 61114"/>
              <a:gd name="connsiteX60" fmla="*/ 18457 w 50221"/>
              <a:gd name="connsiteY60" fmla="*/ 21742 h 61114"/>
              <a:gd name="connsiteX61" fmla="*/ 24303 w 50221"/>
              <a:gd name="connsiteY61" fmla="*/ 23594 h 6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0221" h="61114">
                <a:moveTo>
                  <a:pt x="24702" y="61559"/>
                </a:moveTo>
                <a:cubicBezTo>
                  <a:pt x="16796" y="61559"/>
                  <a:pt x="10784" y="60534"/>
                  <a:pt x="6632" y="58517"/>
                </a:cubicBezTo>
                <a:cubicBezTo>
                  <a:pt x="2547" y="56565"/>
                  <a:pt x="521" y="53953"/>
                  <a:pt x="521" y="50712"/>
                </a:cubicBezTo>
                <a:cubicBezTo>
                  <a:pt x="521" y="49191"/>
                  <a:pt x="919" y="47967"/>
                  <a:pt x="1717" y="47008"/>
                </a:cubicBezTo>
                <a:cubicBezTo>
                  <a:pt x="2514" y="45950"/>
                  <a:pt x="3444" y="45123"/>
                  <a:pt x="4507" y="44494"/>
                </a:cubicBezTo>
                <a:cubicBezTo>
                  <a:pt x="5570" y="43899"/>
                  <a:pt x="6533" y="43436"/>
                  <a:pt x="7430" y="43172"/>
                </a:cubicBezTo>
                <a:cubicBezTo>
                  <a:pt x="8393" y="42841"/>
                  <a:pt x="8957" y="42576"/>
                  <a:pt x="9157" y="42378"/>
                </a:cubicBezTo>
                <a:cubicBezTo>
                  <a:pt x="8692" y="42213"/>
                  <a:pt x="8028" y="41849"/>
                  <a:pt x="7164" y="41320"/>
                </a:cubicBezTo>
                <a:cubicBezTo>
                  <a:pt x="6367" y="40791"/>
                  <a:pt x="5570" y="40129"/>
                  <a:pt x="4772" y="39335"/>
                </a:cubicBezTo>
                <a:cubicBezTo>
                  <a:pt x="4042" y="38476"/>
                  <a:pt x="3709" y="37318"/>
                  <a:pt x="3709" y="35896"/>
                </a:cubicBezTo>
                <a:cubicBezTo>
                  <a:pt x="3709" y="34309"/>
                  <a:pt x="4440" y="32854"/>
                  <a:pt x="5968" y="31531"/>
                </a:cubicBezTo>
                <a:cubicBezTo>
                  <a:pt x="7463" y="30208"/>
                  <a:pt x="9721" y="29282"/>
                  <a:pt x="12744" y="28753"/>
                </a:cubicBezTo>
                <a:cubicBezTo>
                  <a:pt x="9888" y="27364"/>
                  <a:pt x="7695" y="25512"/>
                  <a:pt x="6101" y="23197"/>
                </a:cubicBezTo>
                <a:cubicBezTo>
                  <a:pt x="4573" y="20915"/>
                  <a:pt x="3842" y="18534"/>
                  <a:pt x="3842" y="16054"/>
                </a:cubicBezTo>
                <a:cubicBezTo>
                  <a:pt x="3842" y="13143"/>
                  <a:pt x="4772" y="10696"/>
                  <a:pt x="6632" y="8646"/>
                </a:cubicBezTo>
                <a:cubicBezTo>
                  <a:pt x="8492" y="6529"/>
                  <a:pt x="10950" y="4942"/>
                  <a:pt x="14073" y="3884"/>
                </a:cubicBezTo>
                <a:cubicBezTo>
                  <a:pt x="17261" y="2759"/>
                  <a:pt x="20849" y="2164"/>
                  <a:pt x="24834" y="2164"/>
                </a:cubicBezTo>
                <a:cubicBezTo>
                  <a:pt x="27923" y="2164"/>
                  <a:pt x="30415" y="2528"/>
                  <a:pt x="32275" y="3222"/>
                </a:cubicBezTo>
                <a:cubicBezTo>
                  <a:pt x="34201" y="3850"/>
                  <a:pt x="36028" y="4677"/>
                  <a:pt x="37722" y="5735"/>
                </a:cubicBezTo>
                <a:cubicBezTo>
                  <a:pt x="38420" y="5471"/>
                  <a:pt x="39316" y="5140"/>
                  <a:pt x="40379" y="4677"/>
                </a:cubicBezTo>
                <a:cubicBezTo>
                  <a:pt x="41442" y="4247"/>
                  <a:pt x="42572" y="3817"/>
                  <a:pt x="43834" y="3354"/>
                </a:cubicBezTo>
                <a:cubicBezTo>
                  <a:pt x="45063" y="2825"/>
                  <a:pt x="46292" y="2362"/>
                  <a:pt x="47554" y="1899"/>
                </a:cubicBezTo>
                <a:cubicBezTo>
                  <a:pt x="48783" y="1370"/>
                  <a:pt x="49846" y="907"/>
                  <a:pt x="50743" y="444"/>
                </a:cubicBezTo>
                <a:lnTo>
                  <a:pt x="50743" y="10101"/>
                </a:lnTo>
                <a:lnTo>
                  <a:pt x="43036" y="11291"/>
                </a:lnTo>
                <a:cubicBezTo>
                  <a:pt x="43369" y="12085"/>
                  <a:pt x="43634" y="12945"/>
                  <a:pt x="43834" y="13805"/>
                </a:cubicBezTo>
                <a:cubicBezTo>
                  <a:pt x="44000" y="14698"/>
                  <a:pt x="44099" y="15458"/>
                  <a:pt x="44099" y="16054"/>
                </a:cubicBezTo>
                <a:cubicBezTo>
                  <a:pt x="44099" y="18633"/>
                  <a:pt x="43335" y="21014"/>
                  <a:pt x="41841" y="23197"/>
                </a:cubicBezTo>
                <a:cubicBezTo>
                  <a:pt x="40313" y="25413"/>
                  <a:pt x="38054" y="27231"/>
                  <a:pt x="35065" y="28620"/>
                </a:cubicBezTo>
                <a:cubicBezTo>
                  <a:pt x="32042" y="29943"/>
                  <a:pt x="28355" y="30605"/>
                  <a:pt x="24037" y="30605"/>
                </a:cubicBezTo>
                <a:cubicBezTo>
                  <a:pt x="23406" y="30605"/>
                  <a:pt x="22642" y="30605"/>
                  <a:pt x="21779" y="30605"/>
                </a:cubicBezTo>
                <a:cubicBezTo>
                  <a:pt x="20882" y="30539"/>
                  <a:pt x="20184" y="30472"/>
                  <a:pt x="19653" y="30472"/>
                </a:cubicBezTo>
                <a:cubicBezTo>
                  <a:pt x="17959" y="30572"/>
                  <a:pt x="16796" y="30803"/>
                  <a:pt x="16199" y="31134"/>
                </a:cubicBezTo>
                <a:cubicBezTo>
                  <a:pt x="15567" y="31398"/>
                  <a:pt x="15268" y="31762"/>
                  <a:pt x="15268" y="32192"/>
                </a:cubicBezTo>
                <a:cubicBezTo>
                  <a:pt x="15268" y="32920"/>
                  <a:pt x="15866" y="33383"/>
                  <a:pt x="17129" y="33647"/>
                </a:cubicBezTo>
                <a:cubicBezTo>
                  <a:pt x="18457" y="33846"/>
                  <a:pt x="20384" y="34011"/>
                  <a:pt x="22974" y="34176"/>
                </a:cubicBezTo>
                <a:cubicBezTo>
                  <a:pt x="23838" y="34276"/>
                  <a:pt x="25100" y="34375"/>
                  <a:pt x="26695" y="34441"/>
                </a:cubicBezTo>
                <a:cubicBezTo>
                  <a:pt x="28355" y="34540"/>
                  <a:pt x="30182" y="34639"/>
                  <a:pt x="32142" y="34706"/>
                </a:cubicBezTo>
                <a:cubicBezTo>
                  <a:pt x="37523" y="35069"/>
                  <a:pt x="41575" y="36392"/>
                  <a:pt x="44232" y="38674"/>
                </a:cubicBezTo>
                <a:cubicBezTo>
                  <a:pt x="46956" y="40989"/>
                  <a:pt x="48351" y="43899"/>
                  <a:pt x="48351" y="47405"/>
                </a:cubicBezTo>
                <a:cubicBezTo>
                  <a:pt x="48351" y="51439"/>
                  <a:pt x="46358" y="54813"/>
                  <a:pt x="42372" y="57458"/>
                </a:cubicBezTo>
                <a:cubicBezTo>
                  <a:pt x="38453" y="60170"/>
                  <a:pt x="32574" y="61559"/>
                  <a:pt x="24702" y="61559"/>
                </a:cubicBezTo>
                <a:close/>
                <a:moveTo>
                  <a:pt x="26695" y="54680"/>
                </a:moveTo>
                <a:cubicBezTo>
                  <a:pt x="30149" y="54680"/>
                  <a:pt x="32607" y="54217"/>
                  <a:pt x="34135" y="53357"/>
                </a:cubicBezTo>
                <a:cubicBezTo>
                  <a:pt x="35629" y="52465"/>
                  <a:pt x="36393" y="51241"/>
                  <a:pt x="36393" y="49654"/>
                </a:cubicBezTo>
                <a:cubicBezTo>
                  <a:pt x="36393" y="48331"/>
                  <a:pt x="35796" y="47272"/>
                  <a:pt x="34666" y="46479"/>
                </a:cubicBezTo>
                <a:cubicBezTo>
                  <a:pt x="33504" y="45619"/>
                  <a:pt x="31810" y="45123"/>
                  <a:pt x="29617" y="45024"/>
                </a:cubicBezTo>
                <a:lnTo>
                  <a:pt x="19520" y="44230"/>
                </a:lnTo>
                <a:cubicBezTo>
                  <a:pt x="18191" y="44230"/>
                  <a:pt x="16996" y="44461"/>
                  <a:pt x="15933" y="44891"/>
                </a:cubicBezTo>
                <a:cubicBezTo>
                  <a:pt x="14936" y="45354"/>
                  <a:pt x="14139" y="45950"/>
                  <a:pt x="13541" y="46743"/>
                </a:cubicBezTo>
                <a:cubicBezTo>
                  <a:pt x="13010" y="47537"/>
                  <a:pt x="12744" y="48364"/>
                  <a:pt x="12744" y="49257"/>
                </a:cubicBezTo>
                <a:cubicBezTo>
                  <a:pt x="12744" y="51109"/>
                  <a:pt x="13840" y="52465"/>
                  <a:pt x="16066" y="53357"/>
                </a:cubicBezTo>
                <a:cubicBezTo>
                  <a:pt x="18357" y="54217"/>
                  <a:pt x="21912" y="54680"/>
                  <a:pt x="26695" y="54680"/>
                </a:cubicBezTo>
                <a:close/>
                <a:moveTo>
                  <a:pt x="24303" y="23594"/>
                </a:moveTo>
                <a:cubicBezTo>
                  <a:pt x="26695" y="23594"/>
                  <a:pt x="28588" y="22998"/>
                  <a:pt x="30016" y="21742"/>
                </a:cubicBezTo>
                <a:cubicBezTo>
                  <a:pt x="31511" y="20419"/>
                  <a:pt x="32275" y="18666"/>
                  <a:pt x="32275" y="16450"/>
                </a:cubicBezTo>
                <a:cubicBezTo>
                  <a:pt x="32275" y="14169"/>
                  <a:pt x="31511" y="12317"/>
                  <a:pt x="30016" y="10895"/>
                </a:cubicBezTo>
                <a:cubicBezTo>
                  <a:pt x="28588" y="9506"/>
                  <a:pt x="26695" y="8778"/>
                  <a:pt x="24303" y="8778"/>
                </a:cubicBezTo>
                <a:cubicBezTo>
                  <a:pt x="21978" y="8778"/>
                  <a:pt x="20085" y="9506"/>
                  <a:pt x="18590" y="10895"/>
                </a:cubicBezTo>
                <a:cubicBezTo>
                  <a:pt x="17162" y="12317"/>
                  <a:pt x="16464" y="14169"/>
                  <a:pt x="16464" y="16450"/>
                </a:cubicBezTo>
                <a:cubicBezTo>
                  <a:pt x="16464" y="18666"/>
                  <a:pt x="17129" y="20419"/>
                  <a:pt x="18457" y="21742"/>
                </a:cubicBezTo>
                <a:cubicBezTo>
                  <a:pt x="19852" y="22998"/>
                  <a:pt x="21812" y="23594"/>
                  <a:pt x="24303" y="2359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94" name="Freeform: Shape 17693">
            <a:extLst>
              <a:ext uri="{FF2B5EF4-FFF2-40B4-BE49-F238E27FC236}">
                <a16:creationId xmlns:a16="http://schemas.microsoft.com/office/drawing/2014/main" id="{91E27BDF-4E78-383B-9B79-0ECFC6381757}"/>
              </a:ext>
            </a:extLst>
          </p:cNvPr>
          <p:cNvSpPr/>
          <p:nvPr/>
        </p:nvSpPr>
        <p:spPr>
          <a:xfrm>
            <a:off x="4113516" y="3334059"/>
            <a:ext cx="12090" cy="61643"/>
          </a:xfrm>
          <a:custGeom>
            <a:avLst/>
            <a:gdLst>
              <a:gd name="connsiteX0" fmla="*/ 12485 w 12090"/>
              <a:gd name="connsiteY0" fmla="*/ 18038 h 61643"/>
              <a:gd name="connsiteX1" fmla="*/ 12485 w 12090"/>
              <a:gd name="connsiteY1" fmla="*/ 62088 h 61643"/>
              <a:gd name="connsiteX2" fmla="*/ 527 w 12090"/>
              <a:gd name="connsiteY2" fmla="*/ 62088 h 61643"/>
              <a:gd name="connsiteX3" fmla="*/ 527 w 12090"/>
              <a:gd name="connsiteY3" fmla="*/ 18038 h 61643"/>
              <a:gd name="connsiteX4" fmla="*/ 12618 w 12090"/>
              <a:gd name="connsiteY4" fmla="*/ 444 h 61643"/>
              <a:gd name="connsiteX5" fmla="*/ 12618 w 12090"/>
              <a:gd name="connsiteY5" fmla="*/ 11688 h 61643"/>
              <a:gd name="connsiteX6" fmla="*/ 527 w 12090"/>
              <a:gd name="connsiteY6" fmla="*/ 11688 h 61643"/>
              <a:gd name="connsiteX7" fmla="*/ 527 w 12090"/>
              <a:gd name="connsiteY7" fmla="*/ 444 h 6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90" h="61643">
                <a:moveTo>
                  <a:pt x="12485" y="18038"/>
                </a:moveTo>
                <a:lnTo>
                  <a:pt x="12485" y="62088"/>
                </a:lnTo>
                <a:lnTo>
                  <a:pt x="527" y="62088"/>
                </a:lnTo>
                <a:lnTo>
                  <a:pt x="527" y="18038"/>
                </a:lnTo>
                <a:close/>
                <a:moveTo>
                  <a:pt x="12618" y="444"/>
                </a:moveTo>
                <a:lnTo>
                  <a:pt x="12618" y="11688"/>
                </a:lnTo>
                <a:lnTo>
                  <a:pt x="527" y="11688"/>
                </a:lnTo>
                <a:lnTo>
                  <a:pt x="527" y="444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95" name="Freeform: Shape 17694">
            <a:extLst>
              <a:ext uri="{FF2B5EF4-FFF2-40B4-BE49-F238E27FC236}">
                <a16:creationId xmlns:a16="http://schemas.microsoft.com/office/drawing/2014/main" id="{870E72F9-F0F0-2713-D503-A70019F22AD7}"/>
              </a:ext>
            </a:extLst>
          </p:cNvPr>
          <p:cNvSpPr/>
          <p:nvPr/>
        </p:nvSpPr>
        <p:spPr>
          <a:xfrm>
            <a:off x="4134405" y="3350727"/>
            <a:ext cx="40124" cy="45769"/>
          </a:xfrm>
          <a:custGeom>
            <a:avLst/>
            <a:gdLst>
              <a:gd name="connsiteX0" fmla="*/ 21921 w 40124"/>
              <a:gd name="connsiteY0" fmla="*/ 444 h 45769"/>
              <a:gd name="connsiteX1" fmla="*/ 31487 w 40124"/>
              <a:gd name="connsiteY1" fmla="*/ 2693 h 45769"/>
              <a:gd name="connsiteX2" fmla="*/ 37864 w 40124"/>
              <a:gd name="connsiteY2" fmla="*/ 8778 h 45769"/>
              <a:gd name="connsiteX3" fmla="*/ 40654 w 40124"/>
              <a:gd name="connsiteY3" fmla="*/ 17376 h 45769"/>
              <a:gd name="connsiteX4" fmla="*/ 30158 w 40124"/>
              <a:gd name="connsiteY4" fmla="*/ 17376 h 45769"/>
              <a:gd name="connsiteX5" fmla="*/ 28962 w 40124"/>
              <a:gd name="connsiteY5" fmla="*/ 13937 h 45769"/>
              <a:gd name="connsiteX6" fmla="*/ 26305 w 40124"/>
              <a:gd name="connsiteY6" fmla="*/ 11159 h 45769"/>
              <a:gd name="connsiteX7" fmla="*/ 22054 w 40124"/>
              <a:gd name="connsiteY7" fmla="*/ 9969 h 45769"/>
              <a:gd name="connsiteX8" fmla="*/ 14879 w 40124"/>
              <a:gd name="connsiteY8" fmla="*/ 13276 h 45769"/>
              <a:gd name="connsiteX9" fmla="*/ 12222 w 40124"/>
              <a:gd name="connsiteY9" fmla="*/ 23461 h 45769"/>
              <a:gd name="connsiteX10" fmla="*/ 14879 w 40124"/>
              <a:gd name="connsiteY10" fmla="*/ 33780 h 45769"/>
              <a:gd name="connsiteX11" fmla="*/ 22319 w 40124"/>
              <a:gd name="connsiteY11" fmla="*/ 37483 h 45769"/>
              <a:gd name="connsiteX12" fmla="*/ 26438 w 40124"/>
              <a:gd name="connsiteY12" fmla="*/ 36293 h 45769"/>
              <a:gd name="connsiteX13" fmla="*/ 29095 w 40124"/>
              <a:gd name="connsiteY13" fmla="*/ 33250 h 45769"/>
              <a:gd name="connsiteX14" fmla="*/ 30291 w 40124"/>
              <a:gd name="connsiteY14" fmla="*/ 30076 h 45769"/>
              <a:gd name="connsiteX15" fmla="*/ 40521 w 40124"/>
              <a:gd name="connsiteY15" fmla="*/ 30076 h 45769"/>
              <a:gd name="connsiteX16" fmla="*/ 37864 w 40124"/>
              <a:gd name="connsiteY16" fmla="*/ 38277 h 45769"/>
              <a:gd name="connsiteX17" fmla="*/ 31354 w 40124"/>
              <a:gd name="connsiteY17" fmla="*/ 44098 h 45769"/>
              <a:gd name="connsiteX18" fmla="*/ 21921 w 40124"/>
              <a:gd name="connsiteY18" fmla="*/ 46214 h 45769"/>
              <a:gd name="connsiteX19" fmla="*/ 10893 w 40124"/>
              <a:gd name="connsiteY19" fmla="*/ 43568 h 45769"/>
              <a:gd name="connsiteX20" fmla="*/ 3320 w 40124"/>
              <a:gd name="connsiteY20" fmla="*/ 35764 h 45769"/>
              <a:gd name="connsiteX21" fmla="*/ 530 w 40124"/>
              <a:gd name="connsiteY21" fmla="*/ 23594 h 45769"/>
              <a:gd name="connsiteX22" fmla="*/ 3187 w 40124"/>
              <a:gd name="connsiteY22" fmla="*/ 11556 h 45769"/>
              <a:gd name="connsiteX23" fmla="*/ 10627 w 40124"/>
              <a:gd name="connsiteY23" fmla="*/ 3354 h 45769"/>
              <a:gd name="connsiteX24" fmla="*/ 21921 w 40124"/>
              <a:gd name="connsiteY24" fmla="*/ 444 h 4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124" h="45769">
                <a:moveTo>
                  <a:pt x="21921" y="444"/>
                </a:moveTo>
                <a:cubicBezTo>
                  <a:pt x="25641" y="444"/>
                  <a:pt x="28830" y="1205"/>
                  <a:pt x="31487" y="2693"/>
                </a:cubicBezTo>
                <a:cubicBezTo>
                  <a:pt x="34210" y="4214"/>
                  <a:pt x="36336" y="6232"/>
                  <a:pt x="37864" y="8778"/>
                </a:cubicBezTo>
                <a:cubicBezTo>
                  <a:pt x="39458" y="11358"/>
                  <a:pt x="40388" y="14202"/>
                  <a:pt x="40654" y="17376"/>
                </a:cubicBezTo>
                <a:lnTo>
                  <a:pt x="30158" y="17376"/>
                </a:lnTo>
                <a:cubicBezTo>
                  <a:pt x="29959" y="16252"/>
                  <a:pt x="29560" y="15095"/>
                  <a:pt x="28962" y="13937"/>
                </a:cubicBezTo>
                <a:cubicBezTo>
                  <a:pt x="28331" y="12813"/>
                  <a:pt x="27434" y="11887"/>
                  <a:pt x="26305" y="11159"/>
                </a:cubicBezTo>
                <a:cubicBezTo>
                  <a:pt x="25143" y="10365"/>
                  <a:pt x="23714" y="9969"/>
                  <a:pt x="22054" y="9969"/>
                </a:cubicBezTo>
                <a:cubicBezTo>
                  <a:pt x="19131" y="9969"/>
                  <a:pt x="16739" y="11093"/>
                  <a:pt x="14879" y="13276"/>
                </a:cubicBezTo>
                <a:cubicBezTo>
                  <a:pt x="13085" y="15491"/>
                  <a:pt x="12222" y="18898"/>
                  <a:pt x="12222" y="23461"/>
                </a:cubicBezTo>
                <a:cubicBezTo>
                  <a:pt x="12222" y="27794"/>
                  <a:pt x="13085" y="31233"/>
                  <a:pt x="14879" y="33780"/>
                </a:cubicBezTo>
                <a:cubicBezTo>
                  <a:pt x="16639" y="36260"/>
                  <a:pt x="19131" y="37483"/>
                  <a:pt x="22319" y="37483"/>
                </a:cubicBezTo>
                <a:cubicBezTo>
                  <a:pt x="23980" y="37483"/>
                  <a:pt x="25375" y="37087"/>
                  <a:pt x="26438" y="36293"/>
                </a:cubicBezTo>
                <a:cubicBezTo>
                  <a:pt x="27567" y="35433"/>
                  <a:pt x="28464" y="34408"/>
                  <a:pt x="29095" y="33250"/>
                </a:cubicBezTo>
                <a:cubicBezTo>
                  <a:pt x="29693" y="32126"/>
                  <a:pt x="30092" y="31068"/>
                  <a:pt x="30291" y="30076"/>
                </a:cubicBezTo>
                <a:lnTo>
                  <a:pt x="40521" y="30076"/>
                </a:lnTo>
                <a:cubicBezTo>
                  <a:pt x="40322" y="33085"/>
                  <a:pt x="39458" y="35830"/>
                  <a:pt x="37864" y="38277"/>
                </a:cubicBezTo>
                <a:cubicBezTo>
                  <a:pt x="36270" y="40757"/>
                  <a:pt x="34077" y="42709"/>
                  <a:pt x="31354" y="44098"/>
                </a:cubicBezTo>
                <a:cubicBezTo>
                  <a:pt x="28697" y="45487"/>
                  <a:pt x="25541" y="46214"/>
                  <a:pt x="21921" y="46214"/>
                </a:cubicBezTo>
                <a:cubicBezTo>
                  <a:pt x="17835" y="46214"/>
                  <a:pt x="14148" y="45354"/>
                  <a:pt x="10893" y="43568"/>
                </a:cubicBezTo>
                <a:cubicBezTo>
                  <a:pt x="7704" y="41717"/>
                  <a:pt x="5180" y="39137"/>
                  <a:pt x="3320" y="35764"/>
                </a:cubicBezTo>
                <a:cubicBezTo>
                  <a:pt x="1460" y="32324"/>
                  <a:pt x="530" y="28290"/>
                  <a:pt x="530" y="23594"/>
                </a:cubicBezTo>
                <a:cubicBezTo>
                  <a:pt x="530" y="19030"/>
                  <a:pt x="1394" y="14995"/>
                  <a:pt x="3187" y="11556"/>
                </a:cubicBezTo>
                <a:cubicBezTo>
                  <a:pt x="4948" y="8050"/>
                  <a:pt x="7439" y="5306"/>
                  <a:pt x="10627" y="3354"/>
                </a:cubicBezTo>
                <a:cubicBezTo>
                  <a:pt x="13883" y="1436"/>
                  <a:pt x="17669" y="444"/>
                  <a:pt x="21921" y="44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96" name="Freeform: Shape 17695">
            <a:extLst>
              <a:ext uri="{FF2B5EF4-FFF2-40B4-BE49-F238E27FC236}">
                <a16:creationId xmlns:a16="http://schemas.microsoft.com/office/drawing/2014/main" id="{C74D5170-A838-7444-EDF8-F9F8D6A17D4C}"/>
              </a:ext>
            </a:extLst>
          </p:cNvPr>
          <p:cNvSpPr/>
          <p:nvPr/>
        </p:nvSpPr>
        <p:spPr>
          <a:xfrm>
            <a:off x="4181052" y="3350727"/>
            <a:ext cx="40124" cy="45769"/>
          </a:xfrm>
          <a:custGeom>
            <a:avLst/>
            <a:gdLst>
              <a:gd name="connsiteX0" fmla="*/ 15416 w 40124"/>
              <a:gd name="connsiteY0" fmla="*/ 46214 h 45769"/>
              <a:gd name="connsiteX1" fmla="*/ 7710 w 40124"/>
              <a:gd name="connsiteY1" fmla="*/ 44759 h 45769"/>
              <a:gd name="connsiteX2" fmla="*/ 2395 w 40124"/>
              <a:gd name="connsiteY2" fmla="*/ 40129 h 45769"/>
              <a:gd name="connsiteX3" fmla="*/ 535 w 40124"/>
              <a:gd name="connsiteY3" fmla="*/ 32854 h 45769"/>
              <a:gd name="connsiteX4" fmla="*/ 5850 w 40124"/>
              <a:gd name="connsiteY4" fmla="*/ 21874 h 45769"/>
              <a:gd name="connsiteX5" fmla="*/ 23122 w 40124"/>
              <a:gd name="connsiteY5" fmla="*/ 17906 h 45769"/>
              <a:gd name="connsiteX6" fmla="*/ 28569 w 40124"/>
              <a:gd name="connsiteY6" fmla="*/ 17773 h 45769"/>
              <a:gd name="connsiteX7" fmla="*/ 28569 w 40124"/>
              <a:gd name="connsiteY7" fmla="*/ 15128 h 45769"/>
              <a:gd name="connsiteX8" fmla="*/ 26842 w 40124"/>
              <a:gd name="connsiteY8" fmla="*/ 10498 h 45769"/>
              <a:gd name="connsiteX9" fmla="*/ 21395 w 40124"/>
              <a:gd name="connsiteY9" fmla="*/ 8910 h 45769"/>
              <a:gd name="connsiteX10" fmla="*/ 16080 w 40124"/>
              <a:gd name="connsiteY10" fmla="*/ 10233 h 45769"/>
              <a:gd name="connsiteX11" fmla="*/ 12759 w 40124"/>
              <a:gd name="connsiteY11" fmla="*/ 14466 h 45769"/>
              <a:gd name="connsiteX12" fmla="*/ 2395 w 40124"/>
              <a:gd name="connsiteY12" fmla="*/ 14466 h 45769"/>
              <a:gd name="connsiteX13" fmla="*/ 5186 w 40124"/>
              <a:gd name="connsiteY13" fmla="*/ 6662 h 45769"/>
              <a:gd name="connsiteX14" fmla="*/ 11962 w 40124"/>
              <a:gd name="connsiteY14" fmla="*/ 2032 h 45769"/>
              <a:gd name="connsiteX15" fmla="*/ 21926 w 40124"/>
              <a:gd name="connsiteY15" fmla="*/ 444 h 45769"/>
              <a:gd name="connsiteX16" fmla="*/ 32821 w 40124"/>
              <a:gd name="connsiteY16" fmla="*/ 2164 h 45769"/>
              <a:gd name="connsiteX17" fmla="*/ 38799 w 40124"/>
              <a:gd name="connsiteY17" fmla="*/ 7058 h 45769"/>
              <a:gd name="connsiteX18" fmla="*/ 40660 w 40124"/>
              <a:gd name="connsiteY18" fmla="*/ 14466 h 45769"/>
              <a:gd name="connsiteX19" fmla="*/ 40660 w 40124"/>
              <a:gd name="connsiteY19" fmla="*/ 45420 h 45769"/>
              <a:gd name="connsiteX20" fmla="*/ 30164 w 40124"/>
              <a:gd name="connsiteY20" fmla="*/ 45420 h 45769"/>
              <a:gd name="connsiteX21" fmla="*/ 29101 w 40124"/>
              <a:gd name="connsiteY21" fmla="*/ 37880 h 45769"/>
              <a:gd name="connsiteX22" fmla="*/ 23388 w 40124"/>
              <a:gd name="connsiteY22" fmla="*/ 44494 h 45769"/>
              <a:gd name="connsiteX23" fmla="*/ 15416 w 40124"/>
              <a:gd name="connsiteY23" fmla="*/ 46214 h 45769"/>
              <a:gd name="connsiteX24" fmla="*/ 19667 w 40124"/>
              <a:gd name="connsiteY24" fmla="*/ 38145 h 45769"/>
              <a:gd name="connsiteX25" fmla="*/ 22989 w 40124"/>
              <a:gd name="connsiteY25" fmla="*/ 37483 h 45769"/>
              <a:gd name="connsiteX26" fmla="*/ 25779 w 40124"/>
              <a:gd name="connsiteY26" fmla="*/ 35764 h 45769"/>
              <a:gd name="connsiteX27" fmla="*/ 27772 w 40124"/>
              <a:gd name="connsiteY27" fmla="*/ 33383 h 45769"/>
              <a:gd name="connsiteX28" fmla="*/ 28569 w 40124"/>
              <a:gd name="connsiteY28" fmla="*/ 30737 h 45769"/>
              <a:gd name="connsiteX29" fmla="*/ 28569 w 40124"/>
              <a:gd name="connsiteY29" fmla="*/ 24123 h 45769"/>
              <a:gd name="connsiteX30" fmla="*/ 24185 w 40124"/>
              <a:gd name="connsiteY30" fmla="*/ 24255 h 45769"/>
              <a:gd name="connsiteX31" fmla="*/ 18206 w 40124"/>
              <a:gd name="connsiteY31" fmla="*/ 25049 h 45769"/>
              <a:gd name="connsiteX32" fmla="*/ 13954 w 40124"/>
              <a:gd name="connsiteY32" fmla="*/ 27298 h 45769"/>
              <a:gd name="connsiteX33" fmla="*/ 12360 w 40124"/>
              <a:gd name="connsiteY33" fmla="*/ 31531 h 45769"/>
              <a:gd name="connsiteX34" fmla="*/ 14486 w 40124"/>
              <a:gd name="connsiteY34" fmla="*/ 36425 h 45769"/>
              <a:gd name="connsiteX35" fmla="*/ 19667 w 40124"/>
              <a:gd name="connsiteY35" fmla="*/ 38145 h 4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0124" h="45769">
                <a:moveTo>
                  <a:pt x="15416" y="46214"/>
                </a:moveTo>
                <a:cubicBezTo>
                  <a:pt x="12559" y="46214"/>
                  <a:pt x="10002" y="45718"/>
                  <a:pt x="7710" y="44759"/>
                </a:cubicBezTo>
                <a:cubicBezTo>
                  <a:pt x="5484" y="43701"/>
                  <a:pt x="3724" y="42180"/>
                  <a:pt x="2395" y="40129"/>
                </a:cubicBezTo>
                <a:cubicBezTo>
                  <a:pt x="1133" y="38112"/>
                  <a:pt x="535" y="35698"/>
                  <a:pt x="535" y="32854"/>
                </a:cubicBezTo>
                <a:cubicBezTo>
                  <a:pt x="535" y="28025"/>
                  <a:pt x="2296" y="24354"/>
                  <a:pt x="5850" y="21874"/>
                </a:cubicBezTo>
                <a:cubicBezTo>
                  <a:pt x="9470" y="19328"/>
                  <a:pt x="15217" y="18005"/>
                  <a:pt x="23122" y="17906"/>
                </a:cubicBezTo>
                <a:lnTo>
                  <a:pt x="28569" y="17773"/>
                </a:lnTo>
                <a:lnTo>
                  <a:pt x="28569" y="15128"/>
                </a:lnTo>
                <a:cubicBezTo>
                  <a:pt x="28569" y="13110"/>
                  <a:pt x="27971" y="11556"/>
                  <a:pt x="26842" y="10498"/>
                </a:cubicBezTo>
                <a:cubicBezTo>
                  <a:pt x="25679" y="9373"/>
                  <a:pt x="23853" y="8844"/>
                  <a:pt x="21395" y="8910"/>
                </a:cubicBezTo>
                <a:cubicBezTo>
                  <a:pt x="19535" y="8910"/>
                  <a:pt x="17741" y="9373"/>
                  <a:pt x="16080" y="10233"/>
                </a:cubicBezTo>
                <a:cubicBezTo>
                  <a:pt x="14486" y="11027"/>
                  <a:pt x="13357" y="12449"/>
                  <a:pt x="12759" y="14466"/>
                </a:cubicBezTo>
                <a:lnTo>
                  <a:pt x="2395" y="14466"/>
                </a:lnTo>
                <a:cubicBezTo>
                  <a:pt x="2562" y="11291"/>
                  <a:pt x="3492" y="8712"/>
                  <a:pt x="5186" y="6662"/>
                </a:cubicBezTo>
                <a:cubicBezTo>
                  <a:pt x="6846" y="4545"/>
                  <a:pt x="9105" y="3024"/>
                  <a:pt x="11962" y="2032"/>
                </a:cubicBezTo>
                <a:cubicBezTo>
                  <a:pt x="14884" y="973"/>
                  <a:pt x="18206" y="444"/>
                  <a:pt x="21926" y="444"/>
                </a:cubicBezTo>
                <a:cubicBezTo>
                  <a:pt x="26443" y="444"/>
                  <a:pt x="30064" y="1039"/>
                  <a:pt x="32821" y="2164"/>
                </a:cubicBezTo>
                <a:cubicBezTo>
                  <a:pt x="35544" y="3321"/>
                  <a:pt x="37537" y="4942"/>
                  <a:pt x="38799" y="7058"/>
                </a:cubicBezTo>
                <a:cubicBezTo>
                  <a:pt x="40029" y="9109"/>
                  <a:pt x="40660" y="11556"/>
                  <a:pt x="40660" y="14466"/>
                </a:cubicBezTo>
                <a:lnTo>
                  <a:pt x="40660" y="45420"/>
                </a:lnTo>
                <a:lnTo>
                  <a:pt x="30164" y="45420"/>
                </a:lnTo>
                <a:lnTo>
                  <a:pt x="29101" y="37880"/>
                </a:lnTo>
                <a:cubicBezTo>
                  <a:pt x="27573" y="41055"/>
                  <a:pt x="25679" y="43271"/>
                  <a:pt x="23388" y="44494"/>
                </a:cubicBezTo>
                <a:cubicBezTo>
                  <a:pt x="21162" y="45619"/>
                  <a:pt x="18505" y="46214"/>
                  <a:pt x="15416" y="46214"/>
                </a:cubicBezTo>
                <a:close/>
                <a:moveTo>
                  <a:pt x="19667" y="38145"/>
                </a:moveTo>
                <a:cubicBezTo>
                  <a:pt x="20797" y="38145"/>
                  <a:pt x="21926" y="37946"/>
                  <a:pt x="22989" y="37483"/>
                </a:cubicBezTo>
                <a:cubicBezTo>
                  <a:pt x="24052" y="37054"/>
                  <a:pt x="24982" y="36491"/>
                  <a:pt x="25779" y="35764"/>
                </a:cubicBezTo>
                <a:cubicBezTo>
                  <a:pt x="26643" y="35069"/>
                  <a:pt x="27307" y="34276"/>
                  <a:pt x="27772" y="33383"/>
                </a:cubicBezTo>
                <a:cubicBezTo>
                  <a:pt x="28303" y="32523"/>
                  <a:pt x="28569" y="31630"/>
                  <a:pt x="28569" y="30737"/>
                </a:cubicBezTo>
                <a:lnTo>
                  <a:pt x="28569" y="24123"/>
                </a:lnTo>
                <a:lnTo>
                  <a:pt x="24185" y="24255"/>
                </a:lnTo>
                <a:cubicBezTo>
                  <a:pt x="22059" y="24255"/>
                  <a:pt x="20066" y="24520"/>
                  <a:pt x="18206" y="25049"/>
                </a:cubicBezTo>
                <a:cubicBezTo>
                  <a:pt x="16412" y="25512"/>
                  <a:pt x="15017" y="26239"/>
                  <a:pt x="13954" y="27298"/>
                </a:cubicBezTo>
                <a:cubicBezTo>
                  <a:pt x="12892" y="28356"/>
                  <a:pt x="12360" y="29778"/>
                  <a:pt x="12360" y="31531"/>
                </a:cubicBezTo>
                <a:cubicBezTo>
                  <a:pt x="12360" y="33581"/>
                  <a:pt x="13058" y="35202"/>
                  <a:pt x="14486" y="36425"/>
                </a:cubicBezTo>
                <a:cubicBezTo>
                  <a:pt x="15881" y="37583"/>
                  <a:pt x="17608" y="38145"/>
                  <a:pt x="19667" y="38145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97" name="Freeform: Shape 17696">
            <a:extLst>
              <a:ext uri="{FF2B5EF4-FFF2-40B4-BE49-F238E27FC236}">
                <a16:creationId xmlns:a16="http://schemas.microsoft.com/office/drawing/2014/main" id="{AC226B89-6BDD-30B2-9254-CE123E6F1834}"/>
              </a:ext>
            </a:extLst>
          </p:cNvPr>
          <p:cNvSpPr/>
          <p:nvPr/>
        </p:nvSpPr>
        <p:spPr>
          <a:xfrm>
            <a:off x="4232168" y="3332339"/>
            <a:ext cx="19397" cy="64157"/>
          </a:xfrm>
          <a:custGeom>
            <a:avLst/>
            <a:gdLst>
              <a:gd name="connsiteX0" fmla="*/ 14757 w 19397"/>
              <a:gd name="connsiteY0" fmla="*/ 64602 h 64157"/>
              <a:gd name="connsiteX1" fmla="*/ 6919 w 19397"/>
              <a:gd name="connsiteY1" fmla="*/ 63411 h 64157"/>
              <a:gd name="connsiteX2" fmla="*/ 2667 w 19397"/>
              <a:gd name="connsiteY2" fmla="*/ 60368 h 64157"/>
              <a:gd name="connsiteX3" fmla="*/ 940 w 19397"/>
              <a:gd name="connsiteY3" fmla="*/ 56268 h 64157"/>
              <a:gd name="connsiteX4" fmla="*/ 541 w 19397"/>
              <a:gd name="connsiteY4" fmla="*/ 51373 h 64157"/>
              <a:gd name="connsiteX5" fmla="*/ 541 w 19397"/>
              <a:gd name="connsiteY5" fmla="*/ 444 h 64157"/>
              <a:gd name="connsiteX6" fmla="*/ 12897 w 19397"/>
              <a:gd name="connsiteY6" fmla="*/ 444 h 64157"/>
              <a:gd name="connsiteX7" fmla="*/ 12897 w 19397"/>
              <a:gd name="connsiteY7" fmla="*/ 49918 h 64157"/>
              <a:gd name="connsiteX8" fmla="*/ 13827 w 19397"/>
              <a:gd name="connsiteY8" fmla="*/ 53887 h 64157"/>
              <a:gd name="connsiteX9" fmla="*/ 17813 w 19397"/>
              <a:gd name="connsiteY9" fmla="*/ 55739 h 64157"/>
              <a:gd name="connsiteX10" fmla="*/ 19939 w 19397"/>
              <a:gd name="connsiteY10" fmla="*/ 55871 h 64157"/>
              <a:gd name="connsiteX11" fmla="*/ 19939 w 19397"/>
              <a:gd name="connsiteY11" fmla="*/ 63543 h 64157"/>
              <a:gd name="connsiteX12" fmla="*/ 17282 w 19397"/>
              <a:gd name="connsiteY12" fmla="*/ 64205 h 64157"/>
              <a:gd name="connsiteX13" fmla="*/ 14757 w 19397"/>
              <a:gd name="connsiteY13" fmla="*/ 64602 h 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97" h="64157">
                <a:moveTo>
                  <a:pt x="14757" y="64602"/>
                </a:moveTo>
                <a:cubicBezTo>
                  <a:pt x="11469" y="64602"/>
                  <a:pt x="8845" y="64205"/>
                  <a:pt x="6919" y="63411"/>
                </a:cubicBezTo>
                <a:cubicBezTo>
                  <a:pt x="5058" y="62617"/>
                  <a:pt x="3630" y="61625"/>
                  <a:pt x="2667" y="60368"/>
                </a:cubicBezTo>
                <a:cubicBezTo>
                  <a:pt x="1770" y="59145"/>
                  <a:pt x="1205" y="57789"/>
                  <a:pt x="940" y="56268"/>
                </a:cubicBezTo>
                <a:cubicBezTo>
                  <a:pt x="674" y="54680"/>
                  <a:pt x="541" y="53060"/>
                  <a:pt x="541" y="51373"/>
                </a:cubicBezTo>
                <a:lnTo>
                  <a:pt x="541" y="444"/>
                </a:lnTo>
                <a:lnTo>
                  <a:pt x="12897" y="444"/>
                </a:lnTo>
                <a:lnTo>
                  <a:pt x="12897" y="49918"/>
                </a:lnTo>
                <a:cubicBezTo>
                  <a:pt x="12897" y="51506"/>
                  <a:pt x="13196" y="52828"/>
                  <a:pt x="13827" y="53887"/>
                </a:cubicBezTo>
                <a:cubicBezTo>
                  <a:pt x="14525" y="54879"/>
                  <a:pt x="15853" y="55474"/>
                  <a:pt x="17813" y="55739"/>
                </a:cubicBezTo>
                <a:lnTo>
                  <a:pt x="19939" y="55871"/>
                </a:lnTo>
                <a:lnTo>
                  <a:pt x="19939" y="63543"/>
                </a:lnTo>
                <a:cubicBezTo>
                  <a:pt x="19042" y="63808"/>
                  <a:pt x="18145" y="64006"/>
                  <a:pt x="17282" y="64205"/>
                </a:cubicBezTo>
                <a:cubicBezTo>
                  <a:pt x="16385" y="64469"/>
                  <a:pt x="15554" y="64602"/>
                  <a:pt x="14757" y="64602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98" name="Freeform: Shape 17697">
            <a:extLst>
              <a:ext uri="{FF2B5EF4-FFF2-40B4-BE49-F238E27FC236}">
                <a16:creationId xmlns:a16="http://schemas.microsoft.com/office/drawing/2014/main" id="{7A5E2EDC-2BD2-D77D-37F5-8EDE7A1DDFD9}"/>
              </a:ext>
            </a:extLst>
          </p:cNvPr>
          <p:cNvSpPr/>
          <p:nvPr/>
        </p:nvSpPr>
        <p:spPr>
          <a:xfrm>
            <a:off x="3739082" y="3417574"/>
            <a:ext cx="53277" cy="63363"/>
          </a:xfrm>
          <a:custGeom>
            <a:avLst/>
            <a:gdLst>
              <a:gd name="connsiteX0" fmla="*/ 28517 w 53277"/>
              <a:gd name="connsiteY0" fmla="*/ 454 h 63363"/>
              <a:gd name="connsiteX1" fmla="*/ 41006 w 53277"/>
              <a:gd name="connsiteY1" fmla="*/ 3232 h 63363"/>
              <a:gd name="connsiteX2" fmla="*/ 49775 w 53277"/>
              <a:gd name="connsiteY2" fmla="*/ 10904 h 63363"/>
              <a:gd name="connsiteX3" fmla="*/ 53761 w 53277"/>
              <a:gd name="connsiteY3" fmla="*/ 21752 h 63363"/>
              <a:gd name="connsiteX4" fmla="*/ 40607 w 53277"/>
              <a:gd name="connsiteY4" fmla="*/ 21752 h 63363"/>
              <a:gd name="connsiteX5" fmla="*/ 38482 w 53277"/>
              <a:gd name="connsiteY5" fmla="*/ 16063 h 63363"/>
              <a:gd name="connsiteX6" fmla="*/ 34230 w 53277"/>
              <a:gd name="connsiteY6" fmla="*/ 12227 h 63363"/>
              <a:gd name="connsiteX7" fmla="*/ 28119 w 53277"/>
              <a:gd name="connsiteY7" fmla="*/ 10772 h 63363"/>
              <a:gd name="connsiteX8" fmla="*/ 20678 w 53277"/>
              <a:gd name="connsiteY8" fmla="*/ 12889 h 63363"/>
              <a:gd name="connsiteX9" fmla="*/ 15895 w 53277"/>
              <a:gd name="connsiteY9" fmla="*/ 19635 h 63363"/>
              <a:gd name="connsiteX10" fmla="*/ 14168 w 53277"/>
              <a:gd name="connsiteY10" fmla="*/ 31805 h 63363"/>
              <a:gd name="connsiteX11" fmla="*/ 17888 w 53277"/>
              <a:gd name="connsiteY11" fmla="*/ 48473 h 63363"/>
              <a:gd name="connsiteX12" fmla="*/ 28119 w 53277"/>
              <a:gd name="connsiteY12" fmla="*/ 53632 h 63363"/>
              <a:gd name="connsiteX13" fmla="*/ 34230 w 53277"/>
              <a:gd name="connsiteY13" fmla="*/ 52045 h 63363"/>
              <a:gd name="connsiteX14" fmla="*/ 38482 w 53277"/>
              <a:gd name="connsiteY14" fmla="*/ 47679 h 63363"/>
              <a:gd name="connsiteX15" fmla="*/ 40607 w 53277"/>
              <a:gd name="connsiteY15" fmla="*/ 41726 h 63363"/>
              <a:gd name="connsiteX16" fmla="*/ 53761 w 53277"/>
              <a:gd name="connsiteY16" fmla="*/ 41726 h 63363"/>
              <a:gd name="connsiteX17" fmla="*/ 51635 w 53277"/>
              <a:gd name="connsiteY17" fmla="*/ 50060 h 63363"/>
              <a:gd name="connsiteX18" fmla="*/ 47118 w 53277"/>
              <a:gd name="connsiteY18" fmla="*/ 57204 h 63363"/>
              <a:gd name="connsiteX19" fmla="*/ 39545 w 53277"/>
              <a:gd name="connsiteY19" fmla="*/ 62098 h 63363"/>
              <a:gd name="connsiteX20" fmla="*/ 28517 w 53277"/>
              <a:gd name="connsiteY20" fmla="*/ 63818 h 63363"/>
              <a:gd name="connsiteX21" fmla="*/ 13504 w 53277"/>
              <a:gd name="connsiteY21" fmla="*/ 59849 h 63363"/>
              <a:gd name="connsiteX22" fmla="*/ 3805 w 53277"/>
              <a:gd name="connsiteY22" fmla="*/ 48605 h 63363"/>
              <a:gd name="connsiteX23" fmla="*/ 483 w 53277"/>
              <a:gd name="connsiteY23" fmla="*/ 31673 h 63363"/>
              <a:gd name="connsiteX24" fmla="*/ 3805 w 53277"/>
              <a:gd name="connsiteY24" fmla="*/ 15005 h 63363"/>
              <a:gd name="connsiteX25" fmla="*/ 13504 w 53277"/>
              <a:gd name="connsiteY25" fmla="*/ 4290 h 63363"/>
              <a:gd name="connsiteX26" fmla="*/ 28517 w 53277"/>
              <a:gd name="connsiteY26" fmla="*/ 454 h 6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3277" h="63363">
                <a:moveTo>
                  <a:pt x="28517" y="454"/>
                </a:moveTo>
                <a:cubicBezTo>
                  <a:pt x="33200" y="454"/>
                  <a:pt x="37352" y="1380"/>
                  <a:pt x="41006" y="3232"/>
                </a:cubicBezTo>
                <a:cubicBezTo>
                  <a:pt x="44627" y="5084"/>
                  <a:pt x="47550" y="7664"/>
                  <a:pt x="49775" y="10904"/>
                </a:cubicBezTo>
                <a:cubicBezTo>
                  <a:pt x="52067" y="14079"/>
                  <a:pt x="53395" y="17717"/>
                  <a:pt x="53761" y="21752"/>
                </a:cubicBezTo>
                <a:lnTo>
                  <a:pt x="40607" y="21752"/>
                </a:lnTo>
                <a:cubicBezTo>
                  <a:pt x="40242" y="19635"/>
                  <a:pt x="39545" y="17750"/>
                  <a:pt x="38482" y="16063"/>
                </a:cubicBezTo>
                <a:cubicBezTo>
                  <a:pt x="37419" y="14410"/>
                  <a:pt x="35991" y="13120"/>
                  <a:pt x="34230" y="12227"/>
                </a:cubicBezTo>
                <a:cubicBezTo>
                  <a:pt x="32536" y="11268"/>
                  <a:pt x="30510" y="10772"/>
                  <a:pt x="28119" y="10772"/>
                </a:cubicBezTo>
                <a:cubicBezTo>
                  <a:pt x="25262" y="10772"/>
                  <a:pt x="22804" y="11500"/>
                  <a:pt x="20678" y="12889"/>
                </a:cubicBezTo>
                <a:cubicBezTo>
                  <a:pt x="18619" y="14212"/>
                  <a:pt x="17025" y="16460"/>
                  <a:pt x="15895" y="19635"/>
                </a:cubicBezTo>
                <a:cubicBezTo>
                  <a:pt x="14733" y="22744"/>
                  <a:pt x="14168" y="26778"/>
                  <a:pt x="14168" y="31805"/>
                </a:cubicBezTo>
                <a:cubicBezTo>
                  <a:pt x="14168" y="39478"/>
                  <a:pt x="15397" y="45034"/>
                  <a:pt x="17888" y="48473"/>
                </a:cubicBezTo>
                <a:cubicBezTo>
                  <a:pt x="20346" y="51912"/>
                  <a:pt x="23767" y="53632"/>
                  <a:pt x="28119" y="53632"/>
                </a:cubicBezTo>
                <a:cubicBezTo>
                  <a:pt x="30510" y="53632"/>
                  <a:pt x="32536" y="53103"/>
                  <a:pt x="34230" y="52045"/>
                </a:cubicBezTo>
                <a:cubicBezTo>
                  <a:pt x="35991" y="50920"/>
                  <a:pt x="37419" y="49465"/>
                  <a:pt x="38482" y="47679"/>
                </a:cubicBezTo>
                <a:cubicBezTo>
                  <a:pt x="39545" y="45827"/>
                  <a:pt x="40242" y="43843"/>
                  <a:pt x="40607" y="41726"/>
                </a:cubicBezTo>
                <a:lnTo>
                  <a:pt x="53761" y="41726"/>
                </a:lnTo>
                <a:cubicBezTo>
                  <a:pt x="53395" y="44637"/>
                  <a:pt x="52698" y="47415"/>
                  <a:pt x="51635" y="50060"/>
                </a:cubicBezTo>
                <a:cubicBezTo>
                  <a:pt x="50572" y="52706"/>
                  <a:pt x="49044" y="55087"/>
                  <a:pt x="47118" y="57204"/>
                </a:cubicBezTo>
                <a:cubicBezTo>
                  <a:pt x="45158" y="59254"/>
                  <a:pt x="42634" y="60874"/>
                  <a:pt x="39545" y="62098"/>
                </a:cubicBezTo>
                <a:cubicBezTo>
                  <a:pt x="36522" y="63222"/>
                  <a:pt x="32835" y="63818"/>
                  <a:pt x="28517" y="63818"/>
                </a:cubicBezTo>
                <a:cubicBezTo>
                  <a:pt x="22738" y="63818"/>
                  <a:pt x="17755" y="62495"/>
                  <a:pt x="13504" y="59849"/>
                </a:cubicBezTo>
                <a:cubicBezTo>
                  <a:pt x="9319" y="57204"/>
                  <a:pt x="6097" y="53467"/>
                  <a:pt x="3805" y="48605"/>
                </a:cubicBezTo>
                <a:cubicBezTo>
                  <a:pt x="1579" y="43777"/>
                  <a:pt x="483" y="38122"/>
                  <a:pt x="483" y="31673"/>
                </a:cubicBezTo>
                <a:cubicBezTo>
                  <a:pt x="483" y="25158"/>
                  <a:pt x="1579" y="19602"/>
                  <a:pt x="3805" y="15005"/>
                </a:cubicBezTo>
                <a:cubicBezTo>
                  <a:pt x="6097" y="10342"/>
                  <a:pt x="9319" y="6771"/>
                  <a:pt x="13504" y="4290"/>
                </a:cubicBezTo>
                <a:cubicBezTo>
                  <a:pt x="17755" y="1744"/>
                  <a:pt x="22738" y="454"/>
                  <a:pt x="28517" y="45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99" name="Freeform: Shape 17698">
            <a:extLst>
              <a:ext uri="{FF2B5EF4-FFF2-40B4-BE49-F238E27FC236}">
                <a16:creationId xmlns:a16="http://schemas.microsoft.com/office/drawing/2014/main" id="{815F00B1-10DD-A293-487A-070174BD4B7A}"/>
              </a:ext>
            </a:extLst>
          </p:cNvPr>
          <p:cNvSpPr/>
          <p:nvPr/>
        </p:nvSpPr>
        <p:spPr>
          <a:xfrm>
            <a:off x="3801781" y="3416781"/>
            <a:ext cx="40655" cy="63363"/>
          </a:xfrm>
          <a:custGeom>
            <a:avLst/>
            <a:gdLst>
              <a:gd name="connsiteX0" fmla="*/ 491 w 40655"/>
              <a:gd name="connsiteY0" fmla="*/ 63818 h 63363"/>
              <a:gd name="connsiteX1" fmla="*/ 491 w 40655"/>
              <a:gd name="connsiteY1" fmla="*/ 454 h 63363"/>
              <a:gd name="connsiteX2" fmla="*/ 12980 w 40655"/>
              <a:gd name="connsiteY2" fmla="*/ 454 h 63363"/>
              <a:gd name="connsiteX3" fmla="*/ 12980 w 40655"/>
              <a:gd name="connsiteY3" fmla="*/ 26117 h 63363"/>
              <a:gd name="connsiteX4" fmla="*/ 15637 w 40655"/>
              <a:gd name="connsiteY4" fmla="*/ 23075 h 63363"/>
              <a:gd name="connsiteX5" fmla="*/ 19623 w 40655"/>
              <a:gd name="connsiteY5" fmla="*/ 20561 h 63363"/>
              <a:gd name="connsiteX6" fmla="*/ 25734 w 40655"/>
              <a:gd name="connsiteY6" fmla="*/ 19503 h 63363"/>
              <a:gd name="connsiteX7" fmla="*/ 33440 w 40655"/>
              <a:gd name="connsiteY7" fmla="*/ 21090 h 63363"/>
              <a:gd name="connsiteX8" fmla="*/ 39020 w 40655"/>
              <a:gd name="connsiteY8" fmla="*/ 25853 h 63363"/>
              <a:gd name="connsiteX9" fmla="*/ 41146 w 40655"/>
              <a:gd name="connsiteY9" fmla="*/ 33393 h 63363"/>
              <a:gd name="connsiteX10" fmla="*/ 41146 w 40655"/>
              <a:gd name="connsiteY10" fmla="*/ 63818 h 63363"/>
              <a:gd name="connsiteX11" fmla="*/ 28657 w 40655"/>
              <a:gd name="connsiteY11" fmla="*/ 63818 h 63363"/>
              <a:gd name="connsiteX12" fmla="*/ 28657 w 40655"/>
              <a:gd name="connsiteY12" fmla="*/ 35245 h 63363"/>
              <a:gd name="connsiteX13" fmla="*/ 26399 w 40655"/>
              <a:gd name="connsiteY13" fmla="*/ 30747 h 63363"/>
              <a:gd name="connsiteX14" fmla="*/ 21217 w 40655"/>
              <a:gd name="connsiteY14" fmla="*/ 29027 h 63363"/>
              <a:gd name="connsiteX15" fmla="*/ 17231 w 40655"/>
              <a:gd name="connsiteY15" fmla="*/ 29821 h 63363"/>
              <a:gd name="connsiteX16" fmla="*/ 14175 w 40655"/>
              <a:gd name="connsiteY16" fmla="*/ 32070 h 63363"/>
              <a:gd name="connsiteX17" fmla="*/ 12980 w 40655"/>
              <a:gd name="connsiteY17" fmla="*/ 35642 h 63363"/>
              <a:gd name="connsiteX18" fmla="*/ 12980 w 40655"/>
              <a:gd name="connsiteY18" fmla="*/ 63818 h 6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655" h="63363">
                <a:moveTo>
                  <a:pt x="491" y="63818"/>
                </a:moveTo>
                <a:lnTo>
                  <a:pt x="491" y="454"/>
                </a:lnTo>
                <a:lnTo>
                  <a:pt x="12980" y="454"/>
                </a:lnTo>
                <a:lnTo>
                  <a:pt x="12980" y="26117"/>
                </a:lnTo>
                <a:cubicBezTo>
                  <a:pt x="13677" y="25059"/>
                  <a:pt x="14574" y="24067"/>
                  <a:pt x="15637" y="23075"/>
                </a:cubicBezTo>
                <a:cubicBezTo>
                  <a:pt x="16700" y="22016"/>
                  <a:pt x="18028" y="21190"/>
                  <a:pt x="19623" y="20561"/>
                </a:cubicBezTo>
                <a:cubicBezTo>
                  <a:pt x="21283" y="19867"/>
                  <a:pt x="23343" y="19503"/>
                  <a:pt x="25734" y="19503"/>
                </a:cubicBezTo>
                <a:cubicBezTo>
                  <a:pt x="28558" y="19503"/>
                  <a:pt x="31115" y="20032"/>
                  <a:pt x="33440" y="21090"/>
                </a:cubicBezTo>
                <a:cubicBezTo>
                  <a:pt x="35732" y="22149"/>
                  <a:pt x="37592" y="23736"/>
                  <a:pt x="39020" y="25853"/>
                </a:cubicBezTo>
                <a:cubicBezTo>
                  <a:pt x="40415" y="27969"/>
                  <a:pt x="41146" y="30482"/>
                  <a:pt x="41146" y="33393"/>
                </a:cubicBezTo>
                <a:lnTo>
                  <a:pt x="41146" y="63818"/>
                </a:lnTo>
                <a:lnTo>
                  <a:pt x="28657" y="63818"/>
                </a:lnTo>
                <a:lnTo>
                  <a:pt x="28657" y="35245"/>
                </a:lnTo>
                <a:cubicBezTo>
                  <a:pt x="28657" y="33327"/>
                  <a:pt x="27893" y="31805"/>
                  <a:pt x="26399" y="30747"/>
                </a:cubicBezTo>
                <a:cubicBezTo>
                  <a:pt x="24970" y="29623"/>
                  <a:pt x="23243" y="29027"/>
                  <a:pt x="21217" y="29027"/>
                </a:cubicBezTo>
                <a:cubicBezTo>
                  <a:pt x="19888" y="29027"/>
                  <a:pt x="18560" y="29292"/>
                  <a:pt x="17231" y="29821"/>
                </a:cubicBezTo>
                <a:cubicBezTo>
                  <a:pt x="15969" y="30284"/>
                  <a:pt x="14972" y="31012"/>
                  <a:pt x="14175" y="32070"/>
                </a:cubicBezTo>
                <a:cubicBezTo>
                  <a:pt x="13378" y="33062"/>
                  <a:pt x="12980" y="34253"/>
                  <a:pt x="12980" y="35642"/>
                </a:cubicBezTo>
                <a:lnTo>
                  <a:pt x="12980" y="63818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00" name="Freeform: Shape 17699">
            <a:extLst>
              <a:ext uri="{FF2B5EF4-FFF2-40B4-BE49-F238E27FC236}">
                <a16:creationId xmlns:a16="http://schemas.microsoft.com/office/drawing/2014/main" id="{0D45F1D0-F467-2F4F-943E-9C32F8DB3E54}"/>
              </a:ext>
            </a:extLst>
          </p:cNvPr>
          <p:cNvSpPr/>
          <p:nvPr/>
        </p:nvSpPr>
        <p:spPr>
          <a:xfrm>
            <a:off x="3850535" y="3435168"/>
            <a:ext cx="40124" cy="45769"/>
          </a:xfrm>
          <a:custGeom>
            <a:avLst/>
            <a:gdLst>
              <a:gd name="connsiteX0" fmla="*/ 15377 w 40124"/>
              <a:gd name="connsiteY0" fmla="*/ 46224 h 45769"/>
              <a:gd name="connsiteX1" fmla="*/ 7671 w 40124"/>
              <a:gd name="connsiteY1" fmla="*/ 44769 h 45769"/>
              <a:gd name="connsiteX2" fmla="*/ 2357 w 40124"/>
              <a:gd name="connsiteY2" fmla="*/ 40139 h 45769"/>
              <a:gd name="connsiteX3" fmla="*/ 497 w 40124"/>
              <a:gd name="connsiteY3" fmla="*/ 32863 h 45769"/>
              <a:gd name="connsiteX4" fmla="*/ 5811 w 40124"/>
              <a:gd name="connsiteY4" fmla="*/ 21884 h 45769"/>
              <a:gd name="connsiteX5" fmla="*/ 23083 w 40124"/>
              <a:gd name="connsiteY5" fmla="*/ 17916 h 45769"/>
              <a:gd name="connsiteX6" fmla="*/ 28530 w 40124"/>
              <a:gd name="connsiteY6" fmla="*/ 17783 h 45769"/>
              <a:gd name="connsiteX7" fmla="*/ 28530 w 40124"/>
              <a:gd name="connsiteY7" fmla="*/ 15138 h 45769"/>
              <a:gd name="connsiteX8" fmla="*/ 26803 w 40124"/>
              <a:gd name="connsiteY8" fmla="*/ 10508 h 45769"/>
              <a:gd name="connsiteX9" fmla="*/ 21356 w 40124"/>
              <a:gd name="connsiteY9" fmla="*/ 8920 h 45769"/>
              <a:gd name="connsiteX10" fmla="*/ 16041 w 40124"/>
              <a:gd name="connsiteY10" fmla="*/ 10243 h 45769"/>
              <a:gd name="connsiteX11" fmla="*/ 12720 w 40124"/>
              <a:gd name="connsiteY11" fmla="*/ 14476 h 45769"/>
              <a:gd name="connsiteX12" fmla="*/ 2357 w 40124"/>
              <a:gd name="connsiteY12" fmla="*/ 14476 h 45769"/>
              <a:gd name="connsiteX13" fmla="*/ 5147 w 40124"/>
              <a:gd name="connsiteY13" fmla="*/ 6671 h 45769"/>
              <a:gd name="connsiteX14" fmla="*/ 11923 w 40124"/>
              <a:gd name="connsiteY14" fmla="*/ 2042 h 45769"/>
              <a:gd name="connsiteX15" fmla="*/ 21887 w 40124"/>
              <a:gd name="connsiteY15" fmla="*/ 454 h 45769"/>
              <a:gd name="connsiteX16" fmla="*/ 32782 w 40124"/>
              <a:gd name="connsiteY16" fmla="*/ 2174 h 45769"/>
              <a:gd name="connsiteX17" fmla="*/ 38761 w 40124"/>
              <a:gd name="connsiteY17" fmla="*/ 7068 h 45769"/>
              <a:gd name="connsiteX18" fmla="*/ 40621 w 40124"/>
              <a:gd name="connsiteY18" fmla="*/ 14476 h 45769"/>
              <a:gd name="connsiteX19" fmla="*/ 40621 w 40124"/>
              <a:gd name="connsiteY19" fmla="*/ 45430 h 45769"/>
              <a:gd name="connsiteX20" fmla="*/ 30125 w 40124"/>
              <a:gd name="connsiteY20" fmla="*/ 45430 h 45769"/>
              <a:gd name="connsiteX21" fmla="*/ 29062 w 40124"/>
              <a:gd name="connsiteY21" fmla="*/ 37890 h 45769"/>
              <a:gd name="connsiteX22" fmla="*/ 23349 w 40124"/>
              <a:gd name="connsiteY22" fmla="*/ 44504 h 45769"/>
              <a:gd name="connsiteX23" fmla="*/ 15377 w 40124"/>
              <a:gd name="connsiteY23" fmla="*/ 46224 h 45769"/>
              <a:gd name="connsiteX24" fmla="*/ 19629 w 40124"/>
              <a:gd name="connsiteY24" fmla="*/ 38155 h 45769"/>
              <a:gd name="connsiteX25" fmla="*/ 22950 w 40124"/>
              <a:gd name="connsiteY25" fmla="*/ 37493 h 45769"/>
              <a:gd name="connsiteX26" fmla="*/ 25740 w 40124"/>
              <a:gd name="connsiteY26" fmla="*/ 35774 h 45769"/>
              <a:gd name="connsiteX27" fmla="*/ 27733 w 40124"/>
              <a:gd name="connsiteY27" fmla="*/ 33393 h 45769"/>
              <a:gd name="connsiteX28" fmla="*/ 28530 w 40124"/>
              <a:gd name="connsiteY28" fmla="*/ 30747 h 45769"/>
              <a:gd name="connsiteX29" fmla="*/ 28530 w 40124"/>
              <a:gd name="connsiteY29" fmla="*/ 24133 h 45769"/>
              <a:gd name="connsiteX30" fmla="*/ 24146 w 40124"/>
              <a:gd name="connsiteY30" fmla="*/ 24265 h 45769"/>
              <a:gd name="connsiteX31" fmla="*/ 18167 w 40124"/>
              <a:gd name="connsiteY31" fmla="*/ 25059 h 45769"/>
              <a:gd name="connsiteX32" fmla="*/ 13916 w 40124"/>
              <a:gd name="connsiteY32" fmla="*/ 27308 h 45769"/>
              <a:gd name="connsiteX33" fmla="*/ 12321 w 40124"/>
              <a:gd name="connsiteY33" fmla="*/ 31541 h 45769"/>
              <a:gd name="connsiteX34" fmla="*/ 14447 w 40124"/>
              <a:gd name="connsiteY34" fmla="*/ 36435 h 45769"/>
              <a:gd name="connsiteX35" fmla="*/ 19629 w 40124"/>
              <a:gd name="connsiteY35" fmla="*/ 38155 h 4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0124" h="45769">
                <a:moveTo>
                  <a:pt x="15377" y="46224"/>
                </a:moveTo>
                <a:cubicBezTo>
                  <a:pt x="12521" y="46224"/>
                  <a:pt x="9963" y="45728"/>
                  <a:pt x="7671" y="44769"/>
                </a:cubicBezTo>
                <a:cubicBezTo>
                  <a:pt x="5446" y="43711"/>
                  <a:pt x="3685" y="42189"/>
                  <a:pt x="2357" y="40139"/>
                </a:cubicBezTo>
                <a:cubicBezTo>
                  <a:pt x="1094" y="38122"/>
                  <a:pt x="497" y="35708"/>
                  <a:pt x="497" y="32863"/>
                </a:cubicBezTo>
                <a:cubicBezTo>
                  <a:pt x="497" y="28035"/>
                  <a:pt x="2257" y="24364"/>
                  <a:pt x="5811" y="21884"/>
                </a:cubicBezTo>
                <a:cubicBezTo>
                  <a:pt x="9431" y="19338"/>
                  <a:pt x="15178" y="18015"/>
                  <a:pt x="23083" y="17916"/>
                </a:cubicBezTo>
                <a:lnTo>
                  <a:pt x="28530" y="17783"/>
                </a:lnTo>
                <a:lnTo>
                  <a:pt x="28530" y="15138"/>
                </a:lnTo>
                <a:cubicBezTo>
                  <a:pt x="28530" y="13120"/>
                  <a:pt x="27932" y="11566"/>
                  <a:pt x="26803" y="10508"/>
                </a:cubicBezTo>
                <a:cubicBezTo>
                  <a:pt x="25641" y="9383"/>
                  <a:pt x="23814" y="8854"/>
                  <a:pt x="21356" y="8920"/>
                </a:cubicBezTo>
                <a:cubicBezTo>
                  <a:pt x="19496" y="8920"/>
                  <a:pt x="17702" y="9383"/>
                  <a:pt x="16041" y="10243"/>
                </a:cubicBezTo>
                <a:cubicBezTo>
                  <a:pt x="14447" y="11037"/>
                  <a:pt x="13318" y="12459"/>
                  <a:pt x="12720" y="14476"/>
                </a:cubicBezTo>
                <a:lnTo>
                  <a:pt x="2357" y="14476"/>
                </a:lnTo>
                <a:cubicBezTo>
                  <a:pt x="2523" y="11301"/>
                  <a:pt x="3453" y="8722"/>
                  <a:pt x="5147" y="6671"/>
                </a:cubicBezTo>
                <a:cubicBezTo>
                  <a:pt x="6807" y="4555"/>
                  <a:pt x="9066" y="3034"/>
                  <a:pt x="11923" y="2042"/>
                </a:cubicBezTo>
                <a:cubicBezTo>
                  <a:pt x="14846" y="983"/>
                  <a:pt x="18167" y="454"/>
                  <a:pt x="21887" y="454"/>
                </a:cubicBezTo>
                <a:cubicBezTo>
                  <a:pt x="26405" y="454"/>
                  <a:pt x="30025" y="1049"/>
                  <a:pt x="32782" y="2174"/>
                </a:cubicBezTo>
                <a:cubicBezTo>
                  <a:pt x="35506" y="3331"/>
                  <a:pt x="37498" y="4952"/>
                  <a:pt x="38761" y="7068"/>
                </a:cubicBezTo>
                <a:cubicBezTo>
                  <a:pt x="39990" y="9119"/>
                  <a:pt x="40621" y="11566"/>
                  <a:pt x="40621" y="14476"/>
                </a:cubicBezTo>
                <a:lnTo>
                  <a:pt x="40621" y="45430"/>
                </a:lnTo>
                <a:lnTo>
                  <a:pt x="30125" y="45430"/>
                </a:lnTo>
                <a:lnTo>
                  <a:pt x="29062" y="37890"/>
                </a:lnTo>
                <a:cubicBezTo>
                  <a:pt x="27534" y="41065"/>
                  <a:pt x="25641" y="43281"/>
                  <a:pt x="23349" y="44504"/>
                </a:cubicBezTo>
                <a:cubicBezTo>
                  <a:pt x="21123" y="45629"/>
                  <a:pt x="18466" y="46224"/>
                  <a:pt x="15377" y="46224"/>
                </a:cubicBezTo>
                <a:close/>
                <a:moveTo>
                  <a:pt x="19629" y="38155"/>
                </a:moveTo>
                <a:cubicBezTo>
                  <a:pt x="20758" y="38155"/>
                  <a:pt x="21887" y="37956"/>
                  <a:pt x="22950" y="37493"/>
                </a:cubicBezTo>
                <a:cubicBezTo>
                  <a:pt x="24013" y="37064"/>
                  <a:pt x="24943" y="36501"/>
                  <a:pt x="25740" y="35774"/>
                </a:cubicBezTo>
                <a:cubicBezTo>
                  <a:pt x="26604" y="35079"/>
                  <a:pt x="27268" y="34286"/>
                  <a:pt x="27733" y="33393"/>
                </a:cubicBezTo>
                <a:cubicBezTo>
                  <a:pt x="28265" y="32533"/>
                  <a:pt x="28530" y="31640"/>
                  <a:pt x="28530" y="30747"/>
                </a:cubicBezTo>
                <a:lnTo>
                  <a:pt x="28530" y="24133"/>
                </a:lnTo>
                <a:lnTo>
                  <a:pt x="24146" y="24265"/>
                </a:lnTo>
                <a:cubicBezTo>
                  <a:pt x="22020" y="24265"/>
                  <a:pt x="20027" y="24530"/>
                  <a:pt x="18167" y="25059"/>
                </a:cubicBezTo>
                <a:cubicBezTo>
                  <a:pt x="16373" y="25522"/>
                  <a:pt x="14978" y="26249"/>
                  <a:pt x="13916" y="27308"/>
                </a:cubicBezTo>
                <a:cubicBezTo>
                  <a:pt x="12853" y="28366"/>
                  <a:pt x="12321" y="29788"/>
                  <a:pt x="12321" y="31541"/>
                </a:cubicBezTo>
                <a:cubicBezTo>
                  <a:pt x="12321" y="33591"/>
                  <a:pt x="13019" y="35212"/>
                  <a:pt x="14447" y="36435"/>
                </a:cubicBezTo>
                <a:cubicBezTo>
                  <a:pt x="15842" y="37593"/>
                  <a:pt x="17569" y="38155"/>
                  <a:pt x="19629" y="38155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01" name="Freeform: Shape 17700">
            <a:extLst>
              <a:ext uri="{FF2B5EF4-FFF2-40B4-BE49-F238E27FC236}">
                <a16:creationId xmlns:a16="http://schemas.microsoft.com/office/drawing/2014/main" id="{A74AF99D-A343-A165-0BA8-2D551310B43D}"/>
              </a:ext>
            </a:extLst>
          </p:cNvPr>
          <p:cNvSpPr/>
          <p:nvPr/>
        </p:nvSpPr>
        <p:spPr>
          <a:xfrm>
            <a:off x="3901651" y="3416781"/>
            <a:ext cx="19397" cy="64157"/>
          </a:xfrm>
          <a:custGeom>
            <a:avLst/>
            <a:gdLst>
              <a:gd name="connsiteX0" fmla="*/ 14719 w 19397"/>
              <a:gd name="connsiteY0" fmla="*/ 64612 h 64157"/>
              <a:gd name="connsiteX1" fmla="*/ 6880 w 19397"/>
              <a:gd name="connsiteY1" fmla="*/ 63421 h 64157"/>
              <a:gd name="connsiteX2" fmla="*/ 2628 w 19397"/>
              <a:gd name="connsiteY2" fmla="*/ 60378 h 64157"/>
              <a:gd name="connsiteX3" fmla="*/ 901 w 19397"/>
              <a:gd name="connsiteY3" fmla="*/ 56278 h 64157"/>
              <a:gd name="connsiteX4" fmla="*/ 502 w 19397"/>
              <a:gd name="connsiteY4" fmla="*/ 51383 h 64157"/>
              <a:gd name="connsiteX5" fmla="*/ 502 w 19397"/>
              <a:gd name="connsiteY5" fmla="*/ 454 h 64157"/>
              <a:gd name="connsiteX6" fmla="*/ 12858 w 19397"/>
              <a:gd name="connsiteY6" fmla="*/ 454 h 64157"/>
              <a:gd name="connsiteX7" fmla="*/ 12858 w 19397"/>
              <a:gd name="connsiteY7" fmla="*/ 49928 h 64157"/>
              <a:gd name="connsiteX8" fmla="*/ 13788 w 19397"/>
              <a:gd name="connsiteY8" fmla="*/ 53897 h 64157"/>
              <a:gd name="connsiteX9" fmla="*/ 17774 w 19397"/>
              <a:gd name="connsiteY9" fmla="*/ 55749 h 64157"/>
              <a:gd name="connsiteX10" fmla="*/ 19900 w 19397"/>
              <a:gd name="connsiteY10" fmla="*/ 55881 h 64157"/>
              <a:gd name="connsiteX11" fmla="*/ 19900 w 19397"/>
              <a:gd name="connsiteY11" fmla="*/ 63553 h 64157"/>
              <a:gd name="connsiteX12" fmla="*/ 17243 w 19397"/>
              <a:gd name="connsiteY12" fmla="*/ 64215 h 64157"/>
              <a:gd name="connsiteX13" fmla="*/ 14719 w 19397"/>
              <a:gd name="connsiteY13" fmla="*/ 64612 h 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97" h="64157">
                <a:moveTo>
                  <a:pt x="14719" y="64612"/>
                </a:moveTo>
                <a:cubicBezTo>
                  <a:pt x="11430" y="64612"/>
                  <a:pt x="8806" y="64215"/>
                  <a:pt x="6880" y="63421"/>
                </a:cubicBezTo>
                <a:cubicBezTo>
                  <a:pt x="5020" y="62627"/>
                  <a:pt x="3591" y="61635"/>
                  <a:pt x="2628" y="60378"/>
                </a:cubicBezTo>
                <a:cubicBezTo>
                  <a:pt x="1731" y="59155"/>
                  <a:pt x="1167" y="57799"/>
                  <a:pt x="901" y="56278"/>
                </a:cubicBezTo>
                <a:cubicBezTo>
                  <a:pt x="635" y="54690"/>
                  <a:pt x="502" y="53070"/>
                  <a:pt x="502" y="51383"/>
                </a:cubicBezTo>
                <a:lnTo>
                  <a:pt x="502" y="454"/>
                </a:lnTo>
                <a:lnTo>
                  <a:pt x="12858" y="454"/>
                </a:lnTo>
                <a:lnTo>
                  <a:pt x="12858" y="49928"/>
                </a:lnTo>
                <a:cubicBezTo>
                  <a:pt x="12858" y="51516"/>
                  <a:pt x="13157" y="52838"/>
                  <a:pt x="13788" y="53897"/>
                </a:cubicBezTo>
                <a:cubicBezTo>
                  <a:pt x="14486" y="54889"/>
                  <a:pt x="15815" y="55484"/>
                  <a:pt x="17774" y="55749"/>
                </a:cubicBezTo>
                <a:lnTo>
                  <a:pt x="19900" y="55881"/>
                </a:lnTo>
                <a:lnTo>
                  <a:pt x="19900" y="63553"/>
                </a:lnTo>
                <a:cubicBezTo>
                  <a:pt x="19003" y="63818"/>
                  <a:pt x="18106" y="64016"/>
                  <a:pt x="17243" y="64215"/>
                </a:cubicBezTo>
                <a:cubicBezTo>
                  <a:pt x="16346" y="64479"/>
                  <a:pt x="15516" y="64612"/>
                  <a:pt x="14719" y="64612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02" name="Freeform: Shape 17701">
            <a:extLst>
              <a:ext uri="{FF2B5EF4-FFF2-40B4-BE49-F238E27FC236}">
                <a16:creationId xmlns:a16="http://schemas.microsoft.com/office/drawing/2014/main" id="{6A4721AC-155F-36C3-F8F4-4B1A307384CB}"/>
              </a:ext>
            </a:extLst>
          </p:cNvPr>
          <p:cNvSpPr/>
          <p:nvPr/>
        </p:nvSpPr>
        <p:spPr>
          <a:xfrm>
            <a:off x="3929490" y="3416781"/>
            <a:ext cx="19397" cy="64157"/>
          </a:xfrm>
          <a:custGeom>
            <a:avLst/>
            <a:gdLst>
              <a:gd name="connsiteX0" fmla="*/ 14722 w 19397"/>
              <a:gd name="connsiteY0" fmla="*/ 64612 h 64157"/>
              <a:gd name="connsiteX1" fmla="*/ 6883 w 19397"/>
              <a:gd name="connsiteY1" fmla="*/ 63421 h 64157"/>
              <a:gd name="connsiteX2" fmla="*/ 2631 w 19397"/>
              <a:gd name="connsiteY2" fmla="*/ 60378 h 64157"/>
              <a:gd name="connsiteX3" fmla="*/ 904 w 19397"/>
              <a:gd name="connsiteY3" fmla="*/ 56278 h 64157"/>
              <a:gd name="connsiteX4" fmla="*/ 506 w 19397"/>
              <a:gd name="connsiteY4" fmla="*/ 51383 h 64157"/>
              <a:gd name="connsiteX5" fmla="*/ 506 w 19397"/>
              <a:gd name="connsiteY5" fmla="*/ 454 h 64157"/>
              <a:gd name="connsiteX6" fmla="*/ 12862 w 19397"/>
              <a:gd name="connsiteY6" fmla="*/ 454 h 64157"/>
              <a:gd name="connsiteX7" fmla="*/ 12862 w 19397"/>
              <a:gd name="connsiteY7" fmla="*/ 49928 h 64157"/>
              <a:gd name="connsiteX8" fmla="*/ 13792 w 19397"/>
              <a:gd name="connsiteY8" fmla="*/ 53897 h 64157"/>
              <a:gd name="connsiteX9" fmla="*/ 17778 w 19397"/>
              <a:gd name="connsiteY9" fmla="*/ 55749 h 64157"/>
              <a:gd name="connsiteX10" fmla="*/ 19903 w 19397"/>
              <a:gd name="connsiteY10" fmla="*/ 55881 h 64157"/>
              <a:gd name="connsiteX11" fmla="*/ 19903 w 19397"/>
              <a:gd name="connsiteY11" fmla="*/ 63553 h 64157"/>
              <a:gd name="connsiteX12" fmla="*/ 17246 w 19397"/>
              <a:gd name="connsiteY12" fmla="*/ 64215 h 64157"/>
              <a:gd name="connsiteX13" fmla="*/ 14722 w 19397"/>
              <a:gd name="connsiteY13" fmla="*/ 64612 h 6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397" h="64157">
                <a:moveTo>
                  <a:pt x="14722" y="64612"/>
                </a:moveTo>
                <a:cubicBezTo>
                  <a:pt x="11433" y="64612"/>
                  <a:pt x="8809" y="64215"/>
                  <a:pt x="6883" y="63421"/>
                </a:cubicBezTo>
                <a:cubicBezTo>
                  <a:pt x="5023" y="62627"/>
                  <a:pt x="3595" y="61635"/>
                  <a:pt x="2631" y="60378"/>
                </a:cubicBezTo>
                <a:cubicBezTo>
                  <a:pt x="1735" y="59155"/>
                  <a:pt x="1170" y="57799"/>
                  <a:pt x="904" y="56278"/>
                </a:cubicBezTo>
                <a:cubicBezTo>
                  <a:pt x="638" y="54690"/>
                  <a:pt x="506" y="53070"/>
                  <a:pt x="506" y="51383"/>
                </a:cubicBezTo>
                <a:lnTo>
                  <a:pt x="506" y="454"/>
                </a:lnTo>
                <a:lnTo>
                  <a:pt x="12862" y="454"/>
                </a:lnTo>
                <a:lnTo>
                  <a:pt x="12862" y="49928"/>
                </a:lnTo>
                <a:cubicBezTo>
                  <a:pt x="12862" y="51516"/>
                  <a:pt x="13161" y="52838"/>
                  <a:pt x="13792" y="53897"/>
                </a:cubicBezTo>
                <a:cubicBezTo>
                  <a:pt x="14489" y="54889"/>
                  <a:pt x="15818" y="55484"/>
                  <a:pt x="17778" y="55749"/>
                </a:cubicBezTo>
                <a:lnTo>
                  <a:pt x="19903" y="55881"/>
                </a:lnTo>
                <a:lnTo>
                  <a:pt x="19903" y="63553"/>
                </a:lnTo>
                <a:cubicBezTo>
                  <a:pt x="19007" y="63818"/>
                  <a:pt x="18110" y="64016"/>
                  <a:pt x="17246" y="64215"/>
                </a:cubicBezTo>
                <a:cubicBezTo>
                  <a:pt x="16349" y="64479"/>
                  <a:pt x="15519" y="64612"/>
                  <a:pt x="14722" y="64612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03" name="Freeform: Shape 17702">
            <a:extLst>
              <a:ext uri="{FF2B5EF4-FFF2-40B4-BE49-F238E27FC236}">
                <a16:creationId xmlns:a16="http://schemas.microsoft.com/office/drawing/2014/main" id="{00D85272-5DAE-7172-75C1-4125BDE403A5}"/>
              </a:ext>
            </a:extLst>
          </p:cNvPr>
          <p:cNvSpPr/>
          <p:nvPr/>
        </p:nvSpPr>
        <p:spPr>
          <a:xfrm>
            <a:off x="3955328" y="3435168"/>
            <a:ext cx="42117" cy="45769"/>
          </a:xfrm>
          <a:custGeom>
            <a:avLst/>
            <a:gdLst>
              <a:gd name="connsiteX0" fmla="*/ 12865 w 42117"/>
              <a:gd name="connsiteY0" fmla="*/ 26249 h 45769"/>
              <a:gd name="connsiteX1" fmla="*/ 13795 w 42117"/>
              <a:gd name="connsiteY1" fmla="*/ 32070 h 45769"/>
              <a:gd name="connsiteX2" fmla="*/ 17117 w 42117"/>
              <a:gd name="connsiteY2" fmla="*/ 35906 h 45769"/>
              <a:gd name="connsiteX3" fmla="*/ 22298 w 42117"/>
              <a:gd name="connsiteY3" fmla="*/ 37229 h 45769"/>
              <a:gd name="connsiteX4" fmla="*/ 27878 w 42117"/>
              <a:gd name="connsiteY4" fmla="*/ 35906 h 45769"/>
              <a:gd name="connsiteX5" fmla="*/ 31200 w 42117"/>
              <a:gd name="connsiteY5" fmla="*/ 31408 h 45769"/>
              <a:gd name="connsiteX6" fmla="*/ 42493 w 42117"/>
              <a:gd name="connsiteY6" fmla="*/ 31408 h 45769"/>
              <a:gd name="connsiteX7" fmla="*/ 38773 w 42117"/>
              <a:gd name="connsiteY7" fmla="*/ 39478 h 45769"/>
              <a:gd name="connsiteX8" fmla="*/ 31466 w 42117"/>
              <a:gd name="connsiteY8" fmla="*/ 44504 h 45769"/>
              <a:gd name="connsiteX9" fmla="*/ 22564 w 42117"/>
              <a:gd name="connsiteY9" fmla="*/ 46224 h 45769"/>
              <a:gd name="connsiteX10" fmla="*/ 11005 w 42117"/>
              <a:gd name="connsiteY10" fmla="*/ 43578 h 45769"/>
              <a:gd name="connsiteX11" fmla="*/ 3166 w 42117"/>
              <a:gd name="connsiteY11" fmla="*/ 35774 h 45769"/>
              <a:gd name="connsiteX12" fmla="*/ 509 w 42117"/>
              <a:gd name="connsiteY12" fmla="*/ 23868 h 45769"/>
              <a:gd name="connsiteX13" fmla="*/ 3033 w 42117"/>
              <a:gd name="connsiteY13" fmla="*/ 11963 h 45769"/>
              <a:gd name="connsiteX14" fmla="*/ 10341 w 42117"/>
              <a:gd name="connsiteY14" fmla="*/ 3629 h 45769"/>
              <a:gd name="connsiteX15" fmla="*/ 21900 w 42117"/>
              <a:gd name="connsiteY15" fmla="*/ 454 h 45769"/>
              <a:gd name="connsiteX16" fmla="*/ 33193 w 42117"/>
              <a:gd name="connsiteY16" fmla="*/ 3364 h 45769"/>
              <a:gd name="connsiteX17" fmla="*/ 40234 w 42117"/>
              <a:gd name="connsiteY17" fmla="*/ 11169 h 45769"/>
              <a:gd name="connsiteX18" fmla="*/ 42626 w 42117"/>
              <a:gd name="connsiteY18" fmla="*/ 22810 h 45769"/>
              <a:gd name="connsiteX19" fmla="*/ 42626 w 42117"/>
              <a:gd name="connsiteY19" fmla="*/ 26249 h 45769"/>
              <a:gd name="connsiteX20" fmla="*/ 12732 w 42117"/>
              <a:gd name="connsiteY20" fmla="*/ 18842 h 45769"/>
              <a:gd name="connsiteX21" fmla="*/ 30801 w 42117"/>
              <a:gd name="connsiteY21" fmla="*/ 18842 h 45769"/>
              <a:gd name="connsiteX22" fmla="*/ 29871 w 42117"/>
              <a:gd name="connsiteY22" fmla="*/ 13947 h 45769"/>
              <a:gd name="connsiteX23" fmla="*/ 26948 w 42117"/>
              <a:gd name="connsiteY23" fmla="*/ 10508 h 45769"/>
              <a:gd name="connsiteX24" fmla="*/ 21900 w 42117"/>
              <a:gd name="connsiteY24" fmla="*/ 9185 h 45769"/>
              <a:gd name="connsiteX25" fmla="*/ 16984 w 42117"/>
              <a:gd name="connsiteY25" fmla="*/ 10640 h 45769"/>
              <a:gd name="connsiteX26" fmla="*/ 13795 w 42117"/>
              <a:gd name="connsiteY26" fmla="*/ 14212 h 45769"/>
              <a:gd name="connsiteX27" fmla="*/ 12732 w 42117"/>
              <a:gd name="connsiteY27" fmla="*/ 18842 h 4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117" h="45769">
                <a:moveTo>
                  <a:pt x="12865" y="26249"/>
                </a:moveTo>
                <a:cubicBezTo>
                  <a:pt x="12765" y="28465"/>
                  <a:pt x="13064" y="30416"/>
                  <a:pt x="13795" y="32070"/>
                </a:cubicBezTo>
                <a:cubicBezTo>
                  <a:pt x="14592" y="33756"/>
                  <a:pt x="15688" y="35046"/>
                  <a:pt x="17117" y="35906"/>
                </a:cubicBezTo>
                <a:cubicBezTo>
                  <a:pt x="18512" y="36799"/>
                  <a:pt x="20239" y="37229"/>
                  <a:pt x="22298" y="37229"/>
                </a:cubicBezTo>
                <a:cubicBezTo>
                  <a:pt x="24424" y="37229"/>
                  <a:pt x="26284" y="36799"/>
                  <a:pt x="27878" y="35906"/>
                </a:cubicBezTo>
                <a:cubicBezTo>
                  <a:pt x="29473" y="35046"/>
                  <a:pt x="30569" y="33525"/>
                  <a:pt x="31200" y="31408"/>
                </a:cubicBezTo>
                <a:lnTo>
                  <a:pt x="42493" y="31408"/>
                </a:lnTo>
                <a:cubicBezTo>
                  <a:pt x="42028" y="34583"/>
                  <a:pt x="40799" y="37295"/>
                  <a:pt x="38773" y="39478"/>
                </a:cubicBezTo>
                <a:cubicBezTo>
                  <a:pt x="36714" y="41693"/>
                  <a:pt x="34289" y="43380"/>
                  <a:pt x="31466" y="44504"/>
                </a:cubicBezTo>
                <a:cubicBezTo>
                  <a:pt x="28609" y="45629"/>
                  <a:pt x="25653" y="46224"/>
                  <a:pt x="22564" y="46224"/>
                </a:cubicBezTo>
                <a:cubicBezTo>
                  <a:pt x="18213" y="46224"/>
                  <a:pt x="14360" y="45364"/>
                  <a:pt x="11005" y="43578"/>
                </a:cubicBezTo>
                <a:cubicBezTo>
                  <a:pt x="7617" y="41726"/>
                  <a:pt x="5026" y="39147"/>
                  <a:pt x="3166" y="35774"/>
                </a:cubicBezTo>
                <a:cubicBezTo>
                  <a:pt x="1372" y="32434"/>
                  <a:pt x="509" y="28465"/>
                  <a:pt x="509" y="23868"/>
                </a:cubicBezTo>
                <a:cubicBezTo>
                  <a:pt x="509" y="19470"/>
                  <a:pt x="1339" y="15501"/>
                  <a:pt x="3033" y="11963"/>
                </a:cubicBezTo>
                <a:cubicBezTo>
                  <a:pt x="4694" y="8457"/>
                  <a:pt x="7152" y="5679"/>
                  <a:pt x="10341" y="3629"/>
                </a:cubicBezTo>
                <a:cubicBezTo>
                  <a:pt x="13529" y="1512"/>
                  <a:pt x="17382" y="454"/>
                  <a:pt x="21900" y="454"/>
                </a:cubicBezTo>
                <a:cubicBezTo>
                  <a:pt x="26417" y="454"/>
                  <a:pt x="30170" y="1446"/>
                  <a:pt x="33193" y="3364"/>
                </a:cubicBezTo>
                <a:cubicBezTo>
                  <a:pt x="36282" y="5216"/>
                  <a:pt x="38640" y="7829"/>
                  <a:pt x="40234" y="11169"/>
                </a:cubicBezTo>
                <a:cubicBezTo>
                  <a:pt x="41829" y="14542"/>
                  <a:pt x="42626" y="18412"/>
                  <a:pt x="42626" y="22810"/>
                </a:cubicBezTo>
                <a:lnTo>
                  <a:pt x="42626" y="26249"/>
                </a:lnTo>
                <a:close/>
                <a:moveTo>
                  <a:pt x="12732" y="18842"/>
                </a:moveTo>
                <a:lnTo>
                  <a:pt x="30801" y="18842"/>
                </a:lnTo>
                <a:cubicBezTo>
                  <a:pt x="30801" y="17089"/>
                  <a:pt x="30469" y="15468"/>
                  <a:pt x="29871" y="13947"/>
                </a:cubicBezTo>
                <a:cubicBezTo>
                  <a:pt x="29240" y="12459"/>
                  <a:pt x="28277" y="11301"/>
                  <a:pt x="26948" y="10508"/>
                </a:cubicBezTo>
                <a:cubicBezTo>
                  <a:pt x="25620" y="9648"/>
                  <a:pt x="23926" y="9185"/>
                  <a:pt x="21900" y="9185"/>
                </a:cubicBezTo>
                <a:cubicBezTo>
                  <a:pt x="19940" y="9185"/>
                  <a:pt x="18312" y="9681"/>
                  <a:pt x="16984" y="10640"/>
                </a:cubicBezTo>
                <a:cubicBezTo>
                  <a:pt x="15655" y="11533"/>
                  <a:pt x="14592" y="12723"/>
                  <a:pt x="13795" y="14212"/>
                </a:cubicBezTo>
                <a:cubicBezTo>
                  <a:pt x="13064" y="15634"/>
                  <a:pt x="12732" y="17188"/>
                  <a:pt x="12732" y="18842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04" name="Freeform: Shape 17703">
            <a:extLst>
              <a:ext uri="{FF2B5EF4-FFF2-40B4-BE49-F238E27FC236}">
                <a16:creationId xmlns:a16="http://schemas.microsoft.com/office/drawing/2014/main" id="{4E5D9CDD-C681-0D74-EA92-5FBA4A8CE98D}"/>
              </a:ext>
            </a:extLst>
          </p:cNvPr>
          <p:cNvSpPr/>
          <p:nvPr/>
        </p:nvSpPr>
        <p:spPr>
          <a:xfrm>
            <a:off x="4006018" y="3435697"/>
            <a:ext cx="40655" cy="44447"/>
          </a:xfrm>
          <a:custGeom>
            <a:avLst/>
            <a:gdLst>
              <a:gd name="connsiteX0" fmla="*/ 515 w 40655"/>
              <a:gd name="connsiteY0" fmla="*/ 44901 h 44447"/>
              <a:gd name="connsiteX1" fmla="*/ 515 w 40655"/>
              <a:gd name="connsiteY1" fmla="*/ 851 h 44447"/>
              <a:gd name="connsiteX2" fmla="*/ 12871 w 40655"/>
              <a:gd name="connsiteY2" fmla="*/ 851 h 44447"/>
              <a:gd name="connsiteX3" fmla="*/ 12871 w 40655"/>
              <a:gd name="connsiteY3" fmla="*/ 7068 h 44447"/>
              <a:gd name="connsiteX4" fmla="*/ 15528 w 40655"/>
              <a:gd name="connsiteY4" fmla="*/ 3893 h 44447"/>
              <a:gd name="connsiteX5" fmla="*/ 19647 w 40655"/>
              <a:gd name="connsiteY5" fmla="*/ 1380 h 44447"/>
              <a:gd name="connsiteX6" fmla="*/ 25758 w 40655"/>
              <a:gd name="connsiteY6" fmla="*/ 454 h 44447"/>
              <a:gd name="connsiteX7" fmla="*/ 33199 w 40655"/>
              <a:gd name="connsiteY7" fmla="*/ 2042 h 44447"/>
              <a:gd name="connsiteX8" fmla="*/ 38912 w 40655"/>
              <a:gd name="connsiteY8" fmla="*/ 7068 h 44447"/>
              <a:gd name="connsiteX9" fmla="*/ 41170 w 40655"/>
              <a:gd name="connsiteY9" fmla="*/ 15799 h 44447"/>
              <a:gd name="connsiteX10" fmla="*/ 41170 w 40655"/>
              <a:gd name="connsiteY10" fmla="*/ 44901 h 44447"/>
              <a:gd name="connsiteX11" fmla="*/ 28681 w 40655"/>
              <a:gd name="connsiteY11" fmla="*/ 44901 h 44447"/>
              <a:gd name="connsiteX12" fmla="*/ 28681 w 40655"/>
              <a:gd name="connsiteY12" fmla="*/ 17386 h 44447"/>
              <a:gd name="connsiteX13" fmla="*/ 26555 w 40655"/>
              <a:gd name="connsiteY13" fmla="*/ 11963 h 44447"/>
              <a:gd name="connsiteX14" fmla="*/ 21374 w 40655"/>
              <a:gd name="connsiteY14" fmla="*/ 10111 h 44447"/>
              <a:gd name="connsiteX15" fmla="*/ 17388 w 40655"/>
              <a:gd name="connsiteY15" fmla="*/ 10905 h 44447"/>
              <a:gd name="connsiteX16" fmla="*/ 14199 w 40655"/>
              <a:gd name="connsiteY16" fmla="*/ 13021 h 44447"/>
              <a:gd name="connsiteX17" fmla="*/ 13004 w 40655"/>
              <a:gd name="connsiteY17" fmla="*/ 16725 h 44447"/>
              <a:gd name="connsiteX18" fmla="*/ 13004 w 40655"/>
              <a:gd name="connsiteY18" fmla="*/ 44901 h 4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0655" h="44447">
                <a:moveTo>
                  <a:pt x="515" y="44901"/>
                </a:moveTo>
                <a:lnTo>
                  <a:pt x="515" y="851"/>
                </a:lnTo>
                <a:lnTo>
                  <a:pt x="12871" y="851"/>
                </a:lnTo>
                <a:lnTo>
                  <a:pt x="12871" y="7068"/>
                </a:lnTo>
                <a:cubicBezTo>
                  <a:pt x="13568" y="5944"/>
                  <a:pt x="14465" y="4886"/>
                  <a:pt x="15528" y="3893"/>
                </a:cubicBezTo>
                <a:cubicBezTo>
                  <a:pt x="16591" y="2835"/>
                  <a:pt x="17953" y="2008"/>
                  <a:pt x="19647" y="1380"/>
                </a:cubicBezTo>
                <a:cubicBezTo>
                  <a:pt x="21307" y="785"/>
                  <a:pt x="23367" y="454"/>
                  <a:pt x="25758" y="454"/>
                </a:cubicBezTo>
                <a:cubicBezTo>
                  <a:pt x="28415" y="454"/>
                  <a:pt x="30873" y="983"/>
                  <a:pt x="33199" y="2042"/>
                </a:cubicBezTo>
                <a:cubicBezTo>
                  <a:pt x="35590" y="3100"/>
                  <a:pt x="37483" y="4786"/>
                  <a:pt x="38912" y="7068"/>
                </a:cubicBezTo>
                <a:cubicBezTo>
                  <a:pt x="40406" y="9284"/>
                  <a:pt x="41170" y="12194"/>
                  <a:pt x="41170" y="15799"/>
                </a:cubicBezTo>
                <a:lnTo>
                  <a:pt x="41170" y="44901"/>
                </a:lnTo>
                <a:lnTo>
                  <a:pt x="28681" y="44901"/>
                </a:lnTo>
                <a:lnTo>
                  <a:pt x="28681" y="17386"/>
                </a:lnTo>
                <a:cubicBezTo>
                  <a:pt x="28681" y="15005"/>
                  <a:pt x="27950" y="13219"/>
                  <a:pt x="26555" y="11963"/>
                </a:cubicBezTo>
                <a:cubicBezTo>
                  <a:pt x="25127" y="10739"/>
                  <a:pt x="23400" y="10111"/>
                  <a:pt x="21374" y="10111"/>
                </a:cubicBezTo>
                <a:cubicBezTo>
                  <a:pt x="19946" y="10111"/>
                  <a:pt x="18617" y="10375"/>
                  <a:pt x="17388" y="10905"/>
                </a:cubicBezTo>
                <a:cubicBezTo>
                  <a:pt x="16126" y="11367"/>
                  <a:pt x="15063" y="12062"/>
                  <a:pt x="14199" y="13021"/>
                </a:cubicBezTo>
                <a:cubicBezTo>
                  <a:pt x="13402" y="14013"/>
                  <a:pt x="13004" y="15237"/>
                  <a:pt x="13004" y="16725"/>
                </a:cubicBezTo>
                <a:lnTo>
                  <a:pt x="13004" y="44901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05" name="Freeform: Shape 17704">
            <a:extLst>
              <a:ext uri="{FF2B5EF4-FFF2-40B4-BE49-F238E27FC236}">
                <a16:creationId xmlns:a16="http://schemas.microsoft.com/office/drawing/2014/main" id="{944091E7-18AF-F22A-BAC1-74BB8AD44FE7}"/>
              </a:ext>
            </a:extLst>
          </p:cNvPr>
          <p:cNvSpPr/>
          <p:nvPr/>
        </p:nvSpPr>
        <p:spPr>
          <a:xfrm>
            <a:off x="4053220" y="3433581"/>
            <a:ext cx="50221" cy="61114"/>
          </a:xfrm>
          <a:custGeom>
            <a:avLst/>
            <a:gdLst>
              <a:gd name="connsiteX0" fmla="*/ 24701 w 50221"/>
              <a:gd name="connsiteY0" fmla="*/ 61569 h 61114"/>
              <a:gd name="connsiteX1" fmla="*/ 6632 w 50221"/>
              <a:gd name="connsiteY1" fmla="*/ 58527 h 61114"/>
              <a:gd name="connsiteX2" fmla="*/ 521 w 50221"/>
              <a:gd name="connsiteY2" fmla="*/ 50722 h 61114"/>
              <a:gd name="connsiteX3" fmla="*/ 1716 w 50221"/>
              <a:gd name="connsiteY3" fmla="*/ 47018 h 61114"/>
              <a:gd name="connsiteX4" fmla="*/ 4506 w 50221"/>
              <a:gd name="connsiteY4" fmla="*/ 44504 h 61114"/>
              <a:gd name="connsiteX5" fmla="*/ 7429 w 50221"/>
              <a:gd name="connsiteY5" fmla="*/ 43182 h 61114"/>
              <a:gd name="connsiteX6" fmla="*/ 9157 w 50221"/>
              <a:gd name="connsiteY6" fmla="*/ 42388 h 61114"/>
              <a:gd name="connsiteX7" fmla="*/ 7164 w 50221"/>
              <a:gd name="connsiteY7" fmla="*/ 41330 h 61114"/>
              <a:gd name="connsiteX8" fmla="*/ 4772 w 50221"/>
              <a:gd name="connsiteY8" fmla="*/ 39345 h 61114"/>
              <a:gd name="connsiteX9" fmla="*/ 3709 w 50221"/>
              <a:gd name="connsiteY9" fmla="*/ 35906 h 61114"/>
              <a:gd name="connsiteX10" fmla="*/ 5968 w 50221"/>
              <a:gd name="connsiteY10" fmla="*/ 31541 h 61114"/>
              <a:gd name="connsiteX11" fmla="*/ 12744 w 50221"/>
              <a:gd name="connsiteY11" fmla="*/ 28763 h 61114"/>
              <a:gd name="connsiteX12" fmla="*/ 6101 w 50221"/>
              <a:gd name="connsiteY12" fmla="*/ 23207 h 61114"/>
              <a:gd name="connsiteX13" fmla="*/ 3842 w 50221"/>
              <a:gd name="connsiteY13" fmla="*/ 16064 h 61114"/>
              <a:gd name="connsiteX14" fmla="*/ 6632 w 50221"/>
              <a:gd name="connsiteY14" fmla="*/ 8656 h 61114"/>
              <a:gd name="connsiteX15" fmla="*/ 14072 w 50221"/>
              <a:gd name="connsiteY15" fmla="*/ 3893 h 61114"/>
              <a:gd name="connsiteX16" fmla="*/ 24834 w 50221"/>
              <a:gd name="connsiteY16" fmla="*/ 2174 h 61114"/>
              <a:gd name="connsiteX17" fmla="*/ 32274 w 50221"/>
              <a:gd name="connsiteY17" fmla="*/ 3232 h 61114"/>
              <a:gd name="connsiteX18" fmla="*/ 37722 w 50221"/>
              <a:gd name="connsiteY18" fmla="*/ 5745 h 61114"/>
              <a:gd name="connsiteX19" fmla="*/ 40379 w 50221"/>
              <a:gd name="connsiteY19" fmla="*/ 4687 h 61114"/>
              <a:gd name="connsiteX20" fmla="*/ 43833 w 50221"/>
              <a:gd name="connsiteY20" fmla="*/ 3364 h 61114"/>
              <a:gd name="connsiteX21" fmla="*/ 47554 w 50221"/>
              <a:gd name="connsiteY21" fmla="*/ 1909 h 61114"/>
              <a:gd name="connsiteX22" fmla="*/ 50742 w 50221"/>
              <a:gd name="connsiteY22" fmla="*/ 454 h 61114"/>
              <a:gd name="connsiteX23" fmla="*/ 50742 w 50221"/>
              <a:gd name="connsiteY23" fmla="*/ 10111 h 61114"/>
              <a:gd name="connsiteX24" fmla="*/ 43036 w 50221"/>
              <a:gd name="connsiteY24" fmla="*/ 11301 h 61114"/>
              <a:gd name="connsiteX25" fmla="*/ 43833 w 50221"/>
              <a:gd name="connsiteY25" fmla="*/ 13815 h 61114"/>
              <a:gd name="connsiteX26" fmla="*/ 44099 w 50221"/>
              <a:gd name="connsiteY26" fmla="*/ 16064 h 61114"/>
              <a:gd name="connsiteX27" fmla="*/ 41840 w 50221"/>
              <a:gd name="connsiteY27" fmla="*/ 23207 h 61114"/>
              <a:gd name="connsiteX28" fmla="*/ 35065 w 50221"/>
              <a:gd name="connsiteY28" fmla="*/ 28630 h 61114"/>
              <a:gd name="connsiteX29" fmla="*/ 24037 w 50221"/>
              <a:gd name="connsiteY29" fmla="*/ 30615 h 61114"/>
              <a:gd name="connsiteX30" fmla="*/ 21778 w 50221"/>
              <a:gd name="connsiteY30" fmla="*/ 30615 h 61114"/>
              <a:gd name="connsiteX31" fmla="*/ 19653 w 50221"/>
              <a:gd name="connsiteY31" fmla="*/ 30482 h 61114"/>
              <a:gd name="connsiteX32" fmla="*/ 16198 w 50221"/>
              <a:gd name="connsiteY32" fmla="*/ 31144 h 61114"/>
              <a:gd name="connsiteX33" fmla="*/ 15268 w 50221"/>
              <a:gd name="connsiteY33" fmla="*/ 32202 h 61114"/>
              <a:gd name="connsiteX34" fmla="*/ 17128 w 50221"/>
              <a:gd name="connsiteY34" fmla="*/ 33657 h 61114"/>
              <a:gd name="connsiteX35" fmla="*/ 22974 w 50221"/>
              <a:gd name="connsiteY35" fmla="*/ 34186 h 61114"/>
              <a:gd name="connsiteX36" fmla="*/ 26694 w 50221"/>
              <a:gd name="connsiteY36" fmla="*/ 34451 h 61114"/>
              <a:gd name="connsiteX37" fmla="*/ 32142 w 50221"/>
              <a:gd name="connsiteY37" fmla="*/ 34716 h 61114"/>
              <a:gd name="connsiteX38" fmla="*/ 44232 w 50221"/>
              <a:gd name="connsiteY38" fmla="*/ 38684 h 61114"/>
              <a:gd name="connsiteX39" fmla="*/ 48351 w 50221"/>
              <a:gd name="connsiteY39" fmla="*/ 47415 h 61114"/>
              <a:gd name="connsiteX40" fmla="*/ 42372 w 50221"/>
              <a:gd name="connsiteY40" fmla="*/ 57468 h 61114"/>
              <a:gd name="connsiteX41" fmla="*/ 24701 w 50221"/>
              <a:gd name="connsiteY41" fmla="*/ 61569 h 61114"/>
              <a:gd name="connsiteX42" fmla="*/ 26694 w 50221"/>
              <a:gd name="connsiteY42" fmla="*/ 54690 h 61114"/>
              <a:gd name="connsiteX43" fmla="*/ 34135 w 50221"/>
              <a:gd name="connsiteY43" fmla="*/ 53367 h 61114"/>
              <a:gd name="connsiteX44" fmla="*/ 36393 w 50221"/>
              <a:gd name="connsiteY44" fmla="*/ 49663 h 61114"/>
              <a:gd name="connsiteX45" fmla="*/ 34666 w 50221"/>
              <a:gd name="connsiteY45" fmla="*/ 46489 h 61114"/>
              <a:gd name="connsiteX46" fmla="*/ 29617 w 50221"/>
              <a:gd name="connsiteY46" fmla="*/ 45034 h 61114"/>
              <a:gd name="connsiteX47" fmla="*/ 19520 w 50221"/>
              <a:gd name="connsiteY47" fmla="*/ 44240 h 61114"/>
              <a:gd name="connsiteX48" fmla="*/ 15932 w 50221"/>
              <a:gd name="connsiteY48" fmla="*/ 44901 h 61114"/>
              <a:gd name="connsiteX49" fmla="*/ 13541 w 50221"/>
              <a:gd name="connsiteY49" fmla="*/ 46753 h 61114"/>
              <a:gd name="connsiteX50" fmla="*/ 12744 w 50221"/>
              <a:gd name="connsiteY50" fmla="*/ 49267 h 61114"/>
              <a:gd name="connsiteX51" fmla="*/ 16065 w 50221"/>
              <a:gd name="connsiteY51" fmla="*/ 53367 h 61114"/>
              <a:gd name="connsiteX52" fmla="*/ 26694 w 50221"/>
              <a:gd name="connsiteY52" fmla="*/ 54690 h 61114"/>
              <a:gd name="connsiteX53" fmla="*/ 24303 w 50221"/>
              <a:gd name="connsiteY53" fmla="*/ 23604 h 61114"/>
              <a:gd name="connsiteX54" fmla="*/ 30016 w 50221"/>
              <a:gd name="connsiteY54" fmla="*/ 21752 h 61114"/>
              <a:gd name="connsiteX55" fmla="*/ 32274 w 50221"/>
              <a:gd name="connsiteY55" fmla="*/ 16460 h 61114"/>
              <a:gd name="connsiteX56" fmla="*/ 30016 w 50221"/>
              <a:gd name="connsiteY56" fmla="*/ 10905 h 61114"/>
              <a:gd name="connsiteX57" fmla="*/ 24303 w 50221"/>
              <a:gd name="connsiteY57" fmla="*/ 8788 h 61114"/>
              <a:gd name="connsiteX58" fmla="*/ 18590 w 50221"/>
              <a:gd name="connsiteY58" fmla="*/ 10905 h 61114"/>
              <a:gd name="connsiteX59" fmla="*/ 16464 w 50221"/>
              <a:gd name="connsiteY59" fmla="*/ 16460 h 61114"/>
              <a:gd name="connsiteX60" fmla="*/ 18457 w 50221"/>
              <a:gd name="connsiteY60" fmla="*/ 21752 h 61114"/>
              <a:gd name="connsiteX61" fmla="*/ 24303 w 50221"/>
              <a:gd name="connsiteY61" fmla="*/ 23604 h 61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0221" h="61114">
                <a:moveTo>
                  <a:pt x="24701" y="61569"/>
                </a:moveTo>
                <a:cubicBezTo>
                  <a:pt x="16796" y="61569"/>
                  <a:pt x="10784" y="60544"/>
                  <a:pt x="6632" y="58527"/>
                </a:cubicBezTo>
                <a:cubicBezTo>
                  <a:pt x="2547" y="56575"/>
                  <a:pt x="521" y="53963"/>
                  <a:pt x="521" y="50722"/>
                </a:cubicBezTo>
                <a:cubicBezTo>
                  <a:pt x="521" y="49200"/>
                  <a:pt x="919" y="47977"/>
                  <a:pt x="1716" y="47018"/>
                </a:cubicBezTo>
                <a:cubicBezTo>
                  <a:pt x="2513" y="45960"/>
                  <a:pt x="3443" y="45133"/>
                  <a:pt x="4506" y="44504"/>
                </a:cubicBezTo>
                <a:cubicBezTo>
                  <a:pt x="5569" y="43909"/>
                  <a:pt x="6533" y="43446"/>
                  <a:pt x="7429" y="43182"/>
                </a:cubicBezTo>
                <a:cubicBezTo>
                  <a:pt x="8393" y="42851"/>
                  <a:pt x="8957" y="42586"/>
                  <a:pt x="9157" y="42388"/>
                </a:cubicBezTo>
                <a:cubicBezTo>
                  <a:pt x="8692" y="42223"/>
                  <a:pt x="8027" y="41859"/>
                  <a:pt x="7164" y="41330"/>
                </a:cubicBezTo>
                <a:cubicBezTo>
                  <a:pt x="6366" y="40801"/>
                  <a:pt x="5569" y="40139"/>
                  <a:pt x="4772" y="39345"/>
                </a:cubicBezTo>
                <a:cubicBezTo>
                  <a:pt x="4041" y="38486"/>
                  <a:pt x="3709" y="37328"/>
                  <a:pt x="3709" y="35906"/>
                </a:cubicBezTo>
                <a:cubicBezTo>
                  <a:pt x="3709" y="34319"/>
                  <a:pt x="4440" y="32863"/>
                  <a:pt x="5968" y="31541"/>
                </a:cubicBezTo>
                <a:cubicBezTo>
                  <a:pt x="7463" y="30218"/>
                  <a:pt x="9721" y="29292"/>
                  <a:pt x="12744" y="28763"/>
                </a:cubicBezTo>
                <a:cubicBezTo>
                  <a:pt x="9887" y="27374"/>
                  <a:pt x="7695" y="25522"/>
                  <a:pt x="6101" y="23207"/>
                </a:cubicBezTo>
                <a:cubicBezTo>
                  <a:pt x="4573" y="20925"/>
                  <a:pt x="3842" y="18544"/>
                  <a:pt x="3842" y="16064"/>
                </a:cubicBezTo>
                <a:cubicBezTo>
                  <a:pt x="3842" y="13153"/>
                  <a:pt x="4772" y="10706"/>
                  <a:pt x="6632" y="8656"/>
                </a:cubicBezTo>
                <a:cubicBezTo>
                  <a:pt x="8492" y="6539"/>
                  <a:pt x="10950" y="4952"/>
                  <a:pt x="14072" y="3893"/>
                </a:cubicBezTo>
                <a:cubicBezTo>
                  <a:pt x="17261" y="2769"/>
                  <a:pt x="20848" y="2174"/>
                  <a:pt x="24834" y="2174"/>
                </a:cubicBezTo>
                <a:cubicBezTo>
                  <a:pt x="27923" y="2174"/>
                  <a:pt x="30414" y="2538"/>
                  <a:pt x="32274" y="3232"/>
                </a:cubicBezTo>
                <a:cubicBezTo>
                  <a:pt x="34201" y="3860"/>
                  <a:pt x="36028" y="4687"/>
                  <a:pt x="37722" y="5745"/>
                </a:cubicBezTo>
                <a:cubicBezTo>
                  <a:pt x="38419" y="5481"/>
                  <a:pt x="39316" y="5150"/>
                  <a:pt x="40379" y="4687"/>
                </a:cubicBezTo>
                <a:cubicBezTo>
                  <a:pt x="41442" y="4257"/>
                  <a:pt x="42571" y="3827"/>
                  <a:pt x="43833" y="3364"/>
                </a:cubicBezTo>
                <a:cubicBezTo>
                  <a:pt x="45062" y="2835"/>
                  <a:pt x="46291" y="2372"/>
                  <a:pt x="47554" y="1909"/>
                </a:cubicBezTo>
                <a:cubicBezTo>
                  <a:pt x="48783" y="1380"/>
                  <a:pt x="49845" y="917"/>
                  <a:pt x="50742" y="454"/>
                </a:cubicBezTo>
                <a:lnTo>
                  <a:pt x="50742" y="10111"/>
                </a:lnTo>
                <a:lnTo>
                  <a:pt x="43036" y="11301"/>
                </a:lnTo>
                <a:cubicBezTo>
                  <a:pt x="43368" y="12095"/>
                  <a:pt x="43634" y="12955"/>
                  <a:pt x="43833" y="13815"/>
                </a:cubicBezTo>
                <a:cubicBezTo>
                  <a:pt x="44000" y="14708"/>
                  <a:pt x="44099" y="15468"/>
                  <a:pt x="44099" y="16064"/>
                </a:cubicBezTo>
                <a:cubicBezTo>
                  <a:pt x="44099" y="18643"/>
                  <a:pt x="43335" y="21024"/>
                  <a:pt x="41840" y="23207"/>
                </a:cubicBezTo>
                <a:cubicBezTo>
                  <a:pt x="40313" y="25423"/>
                  <a:pt x="38054" y="27241"/>
                  <a:pt x="35065" y="28630"/>
                </a:cubicBezTo>
                <a:cubicBezTo>
                  <a:pt x="32042" y="29953"/>
                  <a:pt x="28355" y="30615"/>
                  <a:pt x="24037" y="30615"/>
                </a:cubicBezTo>
                <a:cubicBezTo>
                  <a:pt x="23406" y="30615"/>
                  <a:pt x="22642" y="30615"/>
                  <a:pt x="21778" y="30615"/>
                </a:cubicBezTo>
                <a:cubicBezTo>
                  <a:pt x="20882" y="30549"/>
                  <a:pt x="20184" y="30482"/>
                  <a:pt x="19653" y="30482"/>
                </a:cubicBezTo>
                <a:cubicBezTo>
                  <a:pt x="17959" y="30582"/>
                  <a:pt x="16796" y="30813"/>
                  <a:pt x="16198" y="31144"/>
                </a:cubicBezTo>
                <a:cubicBezTo>
                  <a:pt x="15567" y="31408"/>
                  <a:pt x="15268" y="31772"/>
                  <a:pt x="15268" y="32202"/>
                </a:cubicBezTo>
                <a:cubicBezTo>
                  <a:pt x="15268" y="32930"/>
                  <a:pt x="15866" y="33393"/>
                  <a:pt x="17128" y="33657"/>
                </a:cubicBezTo>
                <a:cubicBezTo>
                  <a:pt x="18457" y="33856"/>
                  <a:pt x="20383" y="34021"/>
                  <a:pt x="22974" y="34186"/>
                </a:cubicBezTo>
                <a:cubicBezTo>
                  <a:pt x="23838" y="34286"/>
                  <a:pt x="25100" y="34385"/>
                  <a:pt x="26694" y="34451"/>
                </a:cubicBezTo>
                <a:cubicBezTo>
                  <a:pt x="28355" y="34550"/>
                  <a:pt x="30182" y="34649"/>
                  <a:pt x="32142" y="34716"/>
                </a:cubicBezTo>
                <a:cubicBezTo>
                  <a:pt x="37523" y="35079"/>
                  <a:pt x="41575" y="36402"/>
                  <a:pt x="44232" y="38684"/>
                </a:cubicBezTo>
                <a:cubicBezTo>
                  <a:pt x="46956" y="40999"/>
                  <a:pt x="48351" y="43909"/>
                  <a:pt x="48351" y="47415"/>
                </a:cubicBezTo>
                <a:cubicBezTo>
                  <a:pt x="48351" y="51449"/>
                  <a:pt x="46358" y="54823"/>
                  <a:pt x="42372" y="57468"/>
                </a:cubicBezTo>
                <a:cubicBezTo>
                  <a:pt x="38452" y="60180"/>
                  <a:pt x="32573" y="61569"/>
                  <a:pt x="24701" y="61569"/>
                </a:cubicBezTo>
                <a:close/>
                <a:moveTo>
                  <a:pt x="26694" y="54690"/>
                </a:moveTo>
                <a:cubicBezTo>
                  <a:pt x="30149" y="54690"/>
                  <a:pt x="32607" y="54227"/>
                  <a:pt x="34135" y="53367"/>
                </a:cubicBezTo>
                <a:cubicBezTo>
                  <a:pt x="35629" y="52475"/>
                  <a:pt x="36393" y="51251"/>
                  <a:pt x="36393" y="49663"/>
                </a:cubicBezTo>
                <a:cubicBezTo>
                  <a:pt x="36393" y="48341"/>
                  <a:pt x="35795" y="47282"/>
                  <a:pt x="34666" y="46489"/>
                </a:cubicBezTo>
                <a:cubicBezTo>
                  <a:pt x="33503" y="45629"/>
                  <a:pt x="31809" y="45133"/>
                  <a:pt x="29617" y="45034"/>
                </a:cubicBezTo>
                <a:lnTo>
                  <a:pt x="19520" y="44240"/>
                </a:lnTo>
                <a:cubicBezTo>
                  <a:pt x="18191" y="44240"/>
                  <a:pt x="16995" y="44471"/>
                  <a:pt x="15932" y="44901"/>
                </a:cubicBezTo>
                <a:cubicBezTo>
                  <a:pt x="14936" y="45364"/>
                  <a:pt x="14139" y="45960"/>
                  <a:pt x="13541" y="46753"/>
                </a:cubicBezTo>
                <a:cubicBezTo>
                  <a:pt x="13010" y="47547"/>
                  <a:pt x="12744" y="48374"/>
                  <a:pt x="12744" y="49267"/>
                </a:cubicBezTo>
                <a:cubicBezTo>
                  <a:pt x="12744" y="51119"/>
                  <a:pt x="13840" y="52475"/>
                  <a:pt x="16065" y="53367"/>
                </a:cubicBezTo>
                <a:cubicBezTo>
                  <a:pt x="18357" y="54227"/>
                  <a:pt x="21911" y="54690"/>
                  <a:pt x="26694" y="54690"/>
                </a:cubicBezTo>
                <a:close/>
                <a:moveTo>
                  <a:pt x="24303" y="23604"/>
                </a:moveTo>
                <a:cubicBezTo>
                  <a:pt x="26694" y="23604"/>
                  <a:pt x="28588" y="23008"/>
                  <a:pt x="30016" y="21752"/>
                </a:cubicBezTo>
                <a:cubicBezTo>
                  <a:pt x="31511" y="20429"/>
                  <a:pt x="32274" y="18676"/>
                  <a:pt x="32274" y="16460"/>
                </a:cubicBezTo>
                <a:cubicBezTo>
                  <a:pt x="32274" y="14178"/>
                  <a:pt x="31511" y="12327"/>
                  <a:pt x="30016" y="10905"/>
                </a:cubicBezTo>
                <a:cubicBezTo>
                  <a:pt x="28588" y="9516"/>
                  <a:pt x="26694" y="8788"/>
                  <a:pt x="24303" y="8788"/>
                </a:cubicBezTo>
                <a:cubicBezTo>
                  <a:pt x="21978" y="8788"/>
                  <a:pt x="20084" y="9516"/>
                  <a:pt x="18590" y="10905"/>
                </a:cubicBezTo>
                <a:cubicBezTo>
                  <a:pt x="17161" y="12327"/>
                  <a:pt x="16464" y="14178"/>
                  <a:pt x="16464" y="16460"/>
                </a:cubicBezTo>
                <a:cubicBezTo>
                  <a:pt x="16464" y="18676"/>
                  <a:pt x="17128" y="20429"/>
                  <a:pt x="18457" y="21752"/>
                </a:cubicBezTo>
                <a:cubicBezTo>
                  <a:pt x="19852" y="23008"/>
                  <a:pt x="21812" y="23604"/>
                  <a:pt x="24303" y="2360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06" name="Freeform: Shape 17705">
            <a:extLst>
              <a:ext uri="{FF2B5EF4-FFF2-40B4-BE49-F238E27FC236}">
                <a16:creationId xmlns:a16="http://schemas.microsoft.com/office/drawing/2014/main" id="{489F0BA5-8876-7665-F923-A8B9ED29FD49}"/>
              </a:ext>
            </a:extLst>
          </p:cNvPr>
          <p:cNvSpPr/>
          <p:nvPr/>
        </p:nvSpPr>
        <p:spPr>
          <a:xfrm>
            <a:off x="4108606" y="3435168"/>
            <a:ext cx="42117" cy="45769"/>
          </a:xfrm>
          <a:custGeom>
            <a:avLst/>
            <a:gdLst>
              <a:gd name="connsiteX0" fmla="*/ 12883 w 42117"/>
              <a:gd name="connsiteY0" fmla="*/ 26249 h 45769"/>
              <a:gd name="connsiteX1" fmla="*/ 13813 w 42117"/>
              <a:gd name="connsiteY1" fmla="*/ 32070 h 45769"/>
              <a:gd name="connsiteX2" fmla="*/ 17135 w 42117"/>
              <a:gd name="connsiteY2" fmla="*/ 35906 h 45769"/>
              <a:gd name="connsiteX3" fmla="*/ 22316 w 42117"/>
              <a:gd name="connsiteY3" fmla="*/ 37229 h 45769"/>
              <a:gd name="connsiteX4" fmla="*/ 27896 w 42117"/>
              <a:gd name="connsiteY4" fmla="*/ 35906 h 45769"/>
              <a:gd name="connsiteX5" fmla="*/ 31218 w 42117"/>
              <a:gd name="connsiteY5" fmla="*/ 31408 h 45769"/>
              <a:gd name="connsiteX6" fmla="*/ 42511 w 42117"/>
              <a:gd name="connsiteY6" fmla="*/ 31408 h 45769"/>
              <a:gd name="connsiteX7" fmla="*/ 38791 w 42117"/>
              <a:gd name="connsiteY7" fmla="*/ 39478 h 45769"/>
              <a:gd name="connsiteX8" fmla="*/ 31484 w 42117"/>
              <a:gd name="connsiteY8" fmla="*/ 44504 h 45769"/>
              <a:gd name="connsiteX9" fmla="*/ 22582 w 42117"/>
              <a:gd name="connsiteY9" fmla="*/ 46224 h 45769"/>
              <a:gd name="connsiteX10" fmla="*/ 11023 w 42117"/>
              <a:gd name="connsiteY10" fmla="*/ 43578 h 45769"/>
              <a:gd name="connsiteX11" fmla="*/ 3184 w 42117"/>
              <a:gd name="connsiteY11" fmla="*/ 35774 h 45769"/>
              <a:gd name="connsiteX12" fmla="*/ 527 w 42117"/>
              <a:gd name="connsiteY12" fmla="*/ 23868 h 45769"/>
              <a:gd name="connsiteX13" fmla="*/ 3051 w 42117"/>
              <a:gd name="connsiteY13" fmla="*/ 11963 h 45769"/>
              <a:gd name="connsiteX14" fmla="*/ 10359 w 42117"/>
              <a:gd name="connsiteY14" fmla="*/ 3629 h 45769"/>
              <a:gd name="connsiteX15" fmla="*/ 21918 w 42117"/>
              <a:gd name="connsiteY15" fmla="*/ 454 h 45769"/>
              <a:gd name="connsiteX16" fmla="*/ 33211 w 42117"/>
              <a:gd name="connsiteY16" fmla="*/ 3364 h 45769"/>
              <a:gd name="connsiteX17" fmla="*/ 40252 w 42117"/>
              <a:gd name="connsiteY17" fmla="*/ 11169 h 45769"/>
              <a:gd name="connsiteX18" fmla="*/ 42644 w 42117"/>
              <a:gd name="connsiteY18" fmla="*/ 22810 h 45769"/>
              <a:gd name="connsiteX19" fmla="*/ 42644 w 42117"/>
              <a:gd name="connsiteY19" fmla="*/ 26249 h 45769"/>
              <a:gd name="connsiteX20" fmla="*/ 12750 w 42117"/>
              <a:gd name="connsiteY20" fmla="*/ 18842 h 45769"/>
              <a:gd name="connsiteX21" fmla="*/ 30819 w 42117"/>
              <a:gd name="connsiteY21" fmla="*/ 18842 h 45769"/>
              <a:gd name="connsiteX22" fmla="*/ 29889 w 42117"/>
              <a:gd name="connsiteY22" fmla="*/ 13947 h 45769"/>
              <a:gd name="connsiteX23" fmla="*/ 26966 w 42117"/>
              <a:gd name="connsiteY23" fmla="*/ 10508 h 45769"/>
              <a:gd name="connsiteX24" fmla="*/ 21918 w 42117"/>
              <a:gd name="connsiteY24" fmla="*/ 9185 h 45769"/>
              <a:gd name="connsiteX25" fmla="*/ 17002 w 42117"/>
              <a:gd name="connsiteY25" fmla="*/ 10640 h 45769"/>
              <a:gd name="connsiteX26" fmla="*/ 13813 w 42117"/>
              <a:gd name="connsiteY26" fmla="*/ 14212 h 45769"/>
              <a:gd name="connsiteX27" fmla="*/ 12750 w 42117"/>
              <a:gd name="connsiteY27" fmla="*/ 18842 h 4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2117" h="45769">
                <a:moveTo>
                  <a:pt x="12883" y="26249"/>
                </a:moveTo>
                <a:cubicBezTo>
                  <a:pt x="12783" y="28465"/>
                  <a:pt x="13082" y="30416"/>
                  <a:pt x="13813" y="32070"/>
                </a:cubicBezTo>
                <a:cubicBezTo>
                  <a:pt x="14610" y="33756"/>
                  <a:pt x="15706" y="35046"/>
                  <a:pt x="17135" y="35906"/>
                </a:cubicBezTo>
                <a:cubicBezTo>
                  <a:pt x="18530" y="36799"/>
                  <a:pt x="20257" y="37229"/>
                  <a:pt x="22316" y="37229"/>
                </a:cubicBezTo>
                <a:cubicBezTo>
                  <a:pt x="24442" y="37229"/>
                  <a:pt x="26302" y="36799"/>
                  <a:pt x="27896" y="35906"/>
                </a:cubicBezTo>
                <a:cubicBezTo>
                  <a:pt x="29491" y="35046"/>
                  <a:pt x="30587" y="33525"/>
                  <a:pt x="31218" y="31408"/>
                </a:cubicBezTo>
                <a:lnTo>
                  <a:pt x="42511" y="31408"/>
                </a:lnTo>
                <a:cubicBezTo>
                  <a:pt x="42046" y="34583"/>
                  <a:pt x="40817" y="37295"/>
                  <a:pt x="38791" y="39478"/>
                </a:cubicBezTo>
                <a:cubicBezTo>
                  <a:pt x="36732" y="41693"/>
                  <a:pt x="34307" y="43380"/>
                  <a:pt x="31484" y="44504"/>
                </a:cubicBezTo>
                <a:cubicBezTo>
                  <a:pt x="28627" y="45629"/>
                  <a:pt x="25671" y="46224"/>
                  <a:pt x="22582" y="46224"/>
                </a:cubicBezTo>
                <a:cubicBezTo>
                  <a:pt x="18231" y="46224"/>
                  <a:pt x="14378" y="45364"/>
                  <a:pt x="11023" y="43578"/>
                </a:cubicBezTo>
                <a:cubicBezTo>
                  <a:pt x="7635" y="41726"/>
                  <a:pt x="5044" y="39147"/>
                  <a:pt x="3184" y="35774"/>
                </a:cubicBezTo>
                <a:cubicBezTo>
                  <a:pt x="1390" y="32434"/>
                  <a:pt x="527" y="28465"/>
                  <a:pt x="527" y="23868"/>
                </a:cubicBezTo>
                <a:cubicBezTo>
                  <a:pt x="527" y="19470"/>
                  <a:pt x="1357" y="15501"/>
                  <a:pt x="3051" y="11963"/>
                </a:cubicBezTo>
                <a:cubicBezTo>
                  <a:pt x="4712" y="8457"/>
                  <a:pt x="7170" y="5679"/>
                  <a:pt x="10359" y="3629"/>
                </a:cubicBezTo>
                <a:cubicBezTo>
                  <a:pt x="13547" y="1512"/>
                  <a:pt x="17400" y="454"/>
                  <a:pt x="21918" y="454"/>
                </a:cubicBezTo>
                <a:cubicBezTo>
                  <a:pt x="26435" y="454"/>
                  <a:pt x="30188" y="1446"/>
                  <a:pt x="33211" y="3364"/>
                </a:cubicBezTo>
                <a:cubicBezTo>
                  <a:pt x="36300" y="5216"/>
                  <a:pt x="38658" y="7829"/>
                  <a:pt x="40252" y="11169"/>
                </a:cubicBezTo>
                <a:cubicBezTo>
                  <a:pt x="41847" y="14542"/>
                  <a:pt x="42644" y="18412"/>
                  <a:pt x="42644" y="22810"/>
                </a:cubicBezTo>
                <a:lnTo>
                  <a:pt x="42644" y="26249"/>
                </a:lnTo>
                <a:close/>
                <a:moveTo>
                  <a:pt x="12750" y="18842"/>
                </a:moveTo>
                <a:lnTo>
                  <a:pt x="30819" y="18842"/>
                </a:lnTo>
                <a:cubicBezTo>
                  <a:pt x="30819" y="17089"/>
                  <a:pt x="30487" y="15468"/>
                  <a:pt x="29889" y="13947"/>
                </a:cubicBezTo>
                <a:cubicBezTo>
                  <a:pt x="29258" y="12459"/>
                  <a:pt x="28295" y="11301"/>
                  <a:pt x="26966" y="10508"/>
                </a:cubicBezTo>
                <a:cubicBezTo>
                  <a:pt x="25638" y="9648"/>
                  <a:pt x="23944" y="9185"/>
                  <a:pt x="21918" y="9185"/>
                </a:cubicBezTo>
                <a:cubicBezTo>
                  <a:pt x="19958" y="9185"/>
                  <a:pt x="18330" y="9681"/>
                  <a:pt x="17002" y="10640"/>
                </a:cubicBezTo>
                <a:cubicBezTo>
                  <a:pt x="15673" y="11533"/>
                  <a:pt x="14610" y="12723"/>
                  <a:pt x="13813" y="14212"/>
                </a:cubicBezTo>
                <a:cubicBezTo>
                  <a:pt x="13082" y="15634"/>
                  <a:pt x="12750" y="17188"/>
                  <a:pt x="12750" y="18842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07" name="Freeform: Shape 17706">
            <a:extLst>
              <a:ext uri="{FF2B5EF4-FFF2-40B4-BE49-F238E27FC236}">
                <a16:creationId xmlns:a16="http://schemas.microsoft.com/office/drawing/2014/main" id="{1A982F46-28A9-82B7-E177-3164AE7D6948}"/>
              </a:ext>
            </a:extLst>
          </p:cNvPr>
          <p:cNvSpPr/>
          <p:nvPr/>
        </p:nvSpPr>
        <p:spPr>
          <a:xfrm>
            <a:off x="4156904" y="3435168"/>
            <a:ext cx="38529" cy="45769"/>
          </a:xfrm>
          <a:custGeom>
            <a:avLst/>
            <a:gdLst>
              <a:gd name="connsiteX0" fmla="*/ 20462 w 38529"/>
              <a:gd name="connsiteY0" fmla="*/ 46224 h 45769"/>
              <a:gd name="connsiteX1" fmla="*/ 11560 w 38529"/>
              <a:gd name="connsiteY1" fmla="*/ 44769 h 45769"/>
              <a:gd name="connsiteX2" fmla="*/ 4253 w 38529"/>
              <a:gd name="connsiteY2" fmla="*/ 40007 h 45769"/>
              <a:gd name="connsiteX3" fmla="*/ 533 w 38529"/>
              <a:gd name="connsiteY3" fmla="*/ 31541 h 45769"/>
              <a:gd name="connsiteX4" fmla="*/ 11427 w 38529"/>
              <a:gd name="connsiteY4" fmla="*/ 31541 h 45769"/>
              <a:gd name="connsiteX5" fmla="*/ 13420 w 38529"/>
              <a:gd name="connsiteY5" fmla="*/ 35245 h 45769"/>
              <a:gd name="connsiteX6" fmla="*/ 16742 w 38529"/>
              <a:gd name="connsiteY6" fmla="*/ 37229 h 45769"/>
              <a:gd name="connsiteX7" fmla="*/ 20462 w 38529"/>
              <a:gd name="connsiteY7" fmla="*/ 37758 h 45769"/>
              <a:gd name="connsiteX8" fmla="*/ 26175 w 38529"/>
              <a:gd name="connsiteY8" fmla="*/ 36700 h 45769"/>
              <a:gd name="connsiteX9" fmla="*/ 28434 w 38529"/>
              <a:gd name="connsiteY9" fmla="*/ 33128 h 45769"/>
              <a:gd name="connsiteX10" fmla="*/ 27105 w 38529"/>
              <a:gd name="connsiteY10" fmla="*/ 30350 h 45769"/>
              <a:gd name="connsiteX11" fmla="*/ 22853 w 38529"/>
              <a:gd name="connsiteY11" fmla="*/ 28630 h 45769"/>
              <a:gd name="connsiteX12" fmla="*/ 15015 w 38529"/>
              <a:gd name="connsiteY12" fmla="*/ 27043 h 45769"/>
              <a:gd name="connsiteX13" fmla="*/ 5581 w 38529"/>
              <a:gd name="connsiteY13" fmla="*/ 22942 h 45769"/>
              <a:gd name="connsiteX14" fmla="*/ 1994 w 38529"/>
              <a:gd name="connsiteY14" fmla="*/ 14476 h 45769"/>
              <a:gd name="connsiteX15" fmla="*/ 3987 w 38529"/>
              <a:gd name="connsiteY15" fmla="*/ 7333 h 45769"/>
              <a:gd name="connsiteX16" fmla="*/ 10232 w 38529"/>
              <a:gd name="connsiteY16" fmla="*/ 2306 h 45769"/>
              <a:gd name="connsiteX17" fmla="*/ 20595 w 38529"/>
              <a:gd name="connsiteY17" fmla="*/ 454 h 45769"/>
              <a:gd name="connsiteX18" fmla="*/ 33615 w 38529"/>
              <a:gd name="connsiteY18" fmla="*/ 4026 h 45769"/>
              <a:gd name="connsiteX19" fmla="*/ 38664 w 38529"/>
              <a:gd name="connsiteY19" fmla="*/ 14212 h 45769"/>
              <a:gd name="connsiteX20" fmla="*/ 28168 w 38529"/>
              <a:gd name="connsiteY20" fmla="*/ 14212 h 45769"/>
              <a:gd name="connsiteX21" fmla="*/ 25511 w 38529"/>
              <a:gd name="connsiteY21" fmla="*/ 10243 h 45769"/>
              <a:gd name="connsiteX22" fmla="*/ 20462 w 38529"/>
              <a:gd name="connsiteY22" fmla="*/ 8788 h 45769"/>
              <a:gd name="connsiteX23" fmla="*/ 15015 w 38529"/>
              <a:gd name="connsiteY23" fmla="*/ 9979 h 45769"/>
              <a:gd name="connsiteX24" fmla="*/ 12889 w 38529"/>
              <a:gd name="connsiteY24" fmla="*/ 13418 h 45769"/>
              <a:gd name="connsiteX25" fmla="*/ 14616 w 38529"/>
              <a:gd name="connsiteY25" fmla="*/ 16328 h 45769"/>
              <a:gd name="connsiteX26" fmla="*/ 19930 w 38529"/>
              <a:gd name="connsiteY26" fmla="*/ 17916 h 45769"/>
              <a:gd name="connsiteX27" fmla="*/ 27238 w 38529"/>
              <a:gd name="connsiteY27" fmla="*/ 19635 h 45769"/>
              <a:gd name="connsiteX28" fmla="*/ 33217 w 38529"/>
              <a:gd name="connsiteY28" fmla="*/ 22016 h 45769"/>
              <a:gd name="connsiteX29" fmla="*/ 36804 w 38529"/>
              <a:gd name="connsiteY29" fmla="*/ 25456 h 45769"/>
              <a:gd name="connsiteX30" fmla="*/ 38531 w 38529"/>
              <a:gd name="connsiteY30" fmla="*/ 29160 h 45769"/>
              <a:gd name="connsiteX31" fmla="*/ 39062 w 38529"/>
              <a:gd name="connsiteY31" fmla="*/ 32467 h 45769"/>
              <a:gd name="connsiteX32" fmla="*/ 36671 w 38529"/>
              <a:gd name="connsiteY32" fmla="*/ 40007 h 45769"/>
              <a:gd name="connsiteX33" fmla="*/ 30161 w 38529"/>
              <a:gd name="connsiteY33" fmla="*/ 44637 h 45769"/>
              <a:gd name="connsiteX34" fmla="*/ 20462 w 38529"/>
              <a:gd name="connsiteY34" fmla="*/ 46224 h 45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8529" h="45769">
                <a:moveTo>
                  <a:pt x="20462" y="46224"/>
                </a:moveTo>
                <a:cubicBezTo>
                  <a:pt x="17340" y="46224"/>
                  <a:pt x="14383" y="45728"/>
                  <a:pt x="11560" y="44769"/>
                </a:cubicBezTo>
                <a:cubicBezTo>
                  <a:pt x="8704" y="43810"/>
                  <a:pt x="6279" y="42223"/>
                  <a:pt x="4253" y="40007"/>
                </a:cubicBezTo>
                <a:cubicBezTo>
                  <a:pt x="2293" y="37824"/>
                  <a:pt x="1064" y="34980"/>
                  <a:pt x="533" y="31541"/>
                </a:cubicBezTo>
                <a:lnTo>
                  <a:pt x="11427" y="31541"/>
                </a:lnTo>
                <a:cubicBezTo>
                  <a:pt x="11759" y="33128"/>
                  <a:pt x="12424" y="34385"/>
                  <a:pt x="13420" y="35245"/>
                </a:cubicBezTo>
                <a:cubicBezTo>
                  <a:pt x="14383" y="36137"/>
                  <a:pt x="15479" y="36799"/>
                  <a:pt x="16742" y="37229"/>
                </a:cubicBezTo>
                <a:cubicBezTo>
                  <a:pt x="18070" y="37593"/>
                  <a:pt x="19299" y="37758"/>
                  <a:pt x="20462" y="37758"/>
                </a:cubicBezTo>
                <a:cubicBezTo>
                  <a:pt x="22853" y="37758"/>
                  <a:pt x="24747" y="37427"/>
                  <a:pt x="26175" y="36700"/>
                </a:cubicBezTo>
                <a:cubicBezTo>
                  <a:pt x="27670" y="35906"/>
                  <a:pt x="28434" y="34716"/>
                  <a:pt x="28434" y="33128"/>
                </a:cubicBezTo>
                <a:cubicBezTo>
                  <a:pt x="28434" y="32004"/>
                  <a:pt x="27968" y="31078"/>
                  <a:pt x="27105" y="30350"/>
                </a:cubicBezTo>
                <a:cubicBezTo>
                  <a:pt x="26208" y="29556"/>
                  <a:pt x="24780" y="28994"/>
                  <a:pt x="22853" y="28630"/>
                </a:cubicBezTo>
                <a:lnTo>
                  <a:pt x="15015" y="27043"/>
                </a:lnTo>
                <a:cubicBezTo>
                  <a:pt x="11095" y="26249"/>
                  <a:pt x="7973" y="24893"/>
                  <a:pt x="5581" y="22942"/>
                </a:cubicBezTo>
                <a:cubicBezTo>
                  <a:pt x="3190" y="20925"/>
                  <a:pt x="1994" y="18114"/>
                  <a:pt x="1994" y="14476"/>
                </a:cubicBezTo>
                <a:cubicBezTo>
                  <a:pt x="1994" y="11830"/>
                  <a:pt x="2658" y="9449"/>
                  <a:pt x="3987" y="7333"/>
                </a:cubicBezTo>
                <a:cubicBezTo>
                  <a:pt x="5382" y="5216"/>
                  <a:pt x="7475" y="3563"/>
                  <a:pt x="10232" y="2306"/>
                </a:cubicBezTo>
                <a:cubicBezTo>
                  <a:pt x="13055" y="1082"/>
                  <a:pt x="16509" y="454"/>
                  <a:pt x="20595" y="454"/>
                </a:cubicBezTo>
                <a:cubicBezTo>
                  <a:pt x="25976" y="454"/>
                  <a:pt x="30327" y="1645"/>
                  <a:pt x="33615" y="4026"/>
                </a:cubicBezTo>
                <a:cubicBezTo>
                  <a:pt x="36870" y="6407"/>
                  <a:pt x="38564" y="9813"/>
                  <a:pt x="38664" y="14212"/>
                </a:cubicBezTo>
                <a:lnTo>
                  <a:pt x="28168" y="14212"/>
                </a:lnTo>
                <a:cubicBezTo>
                  <a:pt x="27802" y="12459"/>
                  <a:pt x="26906" y="11136"/>
                  <a:pt x="25511" y="10243"/>
                </a:cubicBezTo>
                <a:cubicBezTo>
                  <a:pt x="24182" y="9284"/>
                  <a:pt x="22488" y="8788"/>
                  <a:pt x="20462" y="8788"/>
                </a:cubicBezTo>
                <a:cubicBezTo>
                  <a:pt x="18236" y="8788"/>
                  <a:pt x="16410" y="9185"/>
                  <a:pt x="15015" y="9979"/>
                </a:cubicBezTo>
                <a:cubicBezTo>
                  <a:pt x="13586" y="10772"/>
                  <a:pt x="12889" y="11930"/>
                  <a:pt x="12889" y="13418"/>
                </a:cubicBezTo>
                <a:cubicBezTo>
                  <a:pt x="12889" y="14675"/>
                  <a:pt x="13453" y="15634"/>
                  <a:pt x="14616" y="16328"/>
                </a:cubicBezTo>
                <a:cubicBezTo>
                  <a:pt x="15745" y="16956"/>
                  <a:pt x="17539" y="17486"/>
                  <a:pt x="19930" y="17916"/>
                </a:cubicBezTo>
                <a:lnTo>
                  <a:pt x="27238" y="19635"/>
                </a:lnTo>
                <a:cubicBezTo>
                  <a:pt x="29696" y="20164"/>
                  <a:pt x="31689" y="20958"/>
                  <a:pt x="33217" y="22016"/>
                </a:cubicBezTo>
                <a:cubicBezTo>
                  <a:pt x="34811" y="23075"/>
                  <a:pt x="36007" y="24232"/>
                  <a:pt x="36804" y="25456"/>
                </a:cubicBezTo>
                <a:cubicBezTo>
                  <a:pt x="37667" y="26712"/>
                  <a:pt x="38265" y="27936"/>
                  <a:pt x="38531" y="29160"/>
                </a:cubicBezTo>
                <a:cubicBezTo>
                  <a:pt x="38863" y="30416"/>
                  <a:pt x="39062" y="31508"/>
                  <a:pt x="39062" y="32467"/>
                </a:cubicBezTo>
                <a:cubicBezTo>
                  <a:pt x="39062" y="35377"/>
                  <a:pt x="38265" y="37890"/>
                  <a:pt x="36671" y="40007"/>
                </a:cubicBezTo>
                <a:cubicBezTo>
                  <a:pt x="35143" y="42057"/>
                  <a:pt x="32984" y="43578"/>
                  <a:pt x="30161" y="44637"/>
                </a:cubicBezTo>
                <a:cubicBezTo>
                  <a:pt x="27404" y="45695"/>
                  <a:pt x="24182" y="46224"/>
                  <a:pt x="20462" y="4622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08" name="Freeform: Shape 17707">
            <a:extLst>
              <a:ext uri="{FF2B5EF4-FFF2-40B4-BE49-F238E27FC236}">
                <a16:creationId xmlns:a16="http://schemas.microsoft.com/office/drawing/2014/main" id="{D3F96CFC-D71E-A1F9-06C7-9CAA927AB811}"/>
              </a:ext>
            </a:extLst>
          </p:cNvPr>
          <p:cNvSpPr/>
          <p:nvPr/>
        </p:nvSpPr>
        <p:spPr>
          <a:xfrm>
            <a:off x="2001702" y="2497605"/>
            <a:ext cx="64039" cy="76062"/>
          </a:xfrm>
          <a:custGeom>
            <a:avLst/>
            <a:gdLst>
              <a:gd name="connsiteX0" fmla="*/ 34026 w 64039"/>
              <a:gd name="connsiteY0" fmla="*/ 347 h 76062"/>
              <a:gd name="connsiteX1" fmla="*/ 48906 w 64039"/>
              <a:gd name="connsiteY1" fmla="*/ 3654 h 76062"/>
              <a:gd name="connsiteX2" fmla="*/ 59402 w 64039"/>
              <a:gd name="connsiteY2" fmla="*/ 12782 h 76062"/>
              <a:gd name="connsiteX3" fmla="*/ 64318 w 64039"/>
              <a:gd name="connsiteY3" fmla="*/ 25878 h 76062"/>
              <a:gd name="connsiteX4" fmla="*/ 48508 w 64039"/>
              <a:gd name="connsiteY4" fmla="*/ 25878 h 76062"/>
              <a:gd name="connsiteX5" fmla="*/ 45850 w 64039"/>
              <a:gd name="connsiteY5" fmla="*/ 18999 h 76062"/>
              <a:gd name="connsiteX6" fmla="*/ 40935 w 64039"/>
              <a:gd name="connsiteY6" fmla="*/ 14369 h 76062"/>
              <a:gd name="connsiteX7" fmla="*/ 33494 w 64039"/>
              <a:gd name="connsiteY7" fmla="*/ 12649 h 76062"/>
              <a:gd name="connsiteX8" fmla="*/ 24593 w 64039"/>
              <a:gd name="connsiteY8" fmla="*/ 15163 h 76062"/>
              <a:gd name="connsiteX9" fmla="*/ 18747 w 64039"/>
              <a:gd name="connsiteY9" fmla="*/ 23232 h 76062"/>
              <a:gd name="connsiteX10" fmla="*/ 16754 w 64039"/>
              <a:gd name="connsiteY10" fmla="*/ 37915 h 76062"/>
              <a:gd name="connsiteX11" fmla="*/ 21138 w 64039"/>
              <a:gd name="connsiteY11" fmla="*/ 58022 h 76062"/>
              <a:gd name="connsiteX12" fmla="*/ 33494 w 64039"/>
              <a:gd name="connsiteY12" fmla="*/ 64108 h 76062"/>
              <a:gd name="connsiteX13" fmla="*/ 40935 w 64039"/>
              <a:gd name="connsiteY13" fmla="*/ 62123 h 76062"/>
              <a:gd name="connsiteX14" fmla="*/ 45850 w 64039"/>
              <a:gd name="connsiteY14" fmla="*/ 56964 h 76062"/>
              <a:gd name="connsiteX15" fmla="*/ 48508 w 64039"/>
              <a:gd name="connsiteY15" fmla="*/ 49821 h 76062"/>
              <a:gd name="connsiteX16" fmla="*/ 64318 w 64039"/>
              <a:gd name="connsiteY16" fmla="*/ 49821 h 76062"/>
              <a:gd name="connsiteX17" fmla="*/ 61661 w 64039"/>
              <a:gd name="connsiteY17" fmla="*/ 59874 h 76062"/>
              <a:gd name="connsiteX18" fmla="*/ 56214 w 64039"/>
              <a:gd name="connsiteY18" fmla="*/ 68341 h 76062"/>
              <a:gd name="connsiteX19" fmla="*/ 47179 w 64039"/>
              <a:gd name="connsiteY19" fmla="*/ 74293 h 76062"/>
              <a:gd name="connsiteX20" fmla="*/ 34026 w 64039"/>
              <a:gd name="connsiteY20" fmla="*/ 76410 h 76062"/>
              <a:gd name="connsiteX21" fmla="*/ 15957 w 64039"/>
              <a:gd name="connsiteY21" fmla="*/ 71648 h 76062"/>
              <a:gd name="connsiteX22" fmla="*/ 4398 w 64039"/>
              <a:gd name="connsiteY22" fmla="*/ 58022 h 76062"/>
              <a:gd name="connsiteX23" fmla="*/ 279 w 64039"/>
              <a:gd name="connsiteY23" fmla="*/ 37783 h 76062"/>
              <a:gd name="connsiteX24" fmla="*/ 4265 w 64039"/>
              <a:gd name="connsiteY24" fmla="*/ 17676 h 76062"/>
              <a:gd name="connsiteX25" fmla="*/ 15957 w 64039"/>
              <a:gd name="connsiteY25" fmla="*/ 4845 h 76062"/>
              <a:gd name="connsiteX26" fmla="*/ 34026 w 64039"/>
              <a:gd name="connsiteY26" fmla="*/ 347 h 7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039" h="76062">
                <a:moveTo>
                  <a:pt x="34026" y="347"/>
                </a:moveTo>
                <a:cubicBezTo>
                  <a:pt x="39606" y="347"/>
                  <a:pt x="44555" y="1471"/>
                  <a:pt x="48906" y="3654"/>
                </a:cubicBezTo>
                <a:cubicBezTo>
                  <a:pt x="53224" y="5870"/>
                  <a:pt x="56745" y="8912"/>
                  <a:pt x="59402" y="12782"/>
                </a:cubicBezTo>
                <a:cubicBezTo>
                  <a:pt x="62126" y="16684"/>
                  <a:pt x="63787" y="21049"/>
                  <a:pt x="64318" y="25878"/>
                </a:cubicBezTo>
                <a:lnTo>
                  <a:pt x="48508" y="25878"/>
                </a:lnTo>
                <a:cubicBezTo>
                  <a:pt x="48043" y="23331"/>
                  <a:pt x="47179" y="21049"/>
                  <a:pt x="45850" y="18999"/>
                </a:cubicBezTo>
                <a:cubicBezTo>
                  <a:pt x="44588" y="16982"/>
                  <a:pt x="42961" y="15427"/>
                  <a:pt x="40935" y="14369"/>
                </a:cubicBezTo>
                <a:cubicBezTo>
                  <a:pt x="38875" y="13245"/>
                  <a:pt x="36417" y="12649"/>
                  <a:pt x="33494" y="12649"/>
                </a:cubicBezTo>
                <a:cubicBezTo>
                  <a:pt x="30040" y="12649"/>
                  <a:pt x="27050" y="13509"/>
                  <a:pt x="24593" y="15163"/>
                </a:cubicBezTo>
                <a:cubicBezTo>
                  <a:pt x="22101" y="16750"/>
                  <a:pt x="20142" y="19462"/>
                  <a:pt x="18747" y="23232"/>
                </a:cubicBezTo>
                <a:cubicBezTo>
                  <a:pt x="17418" y="26936"/>
                  <a:pt x="16754" y="31830"/>
                  <a:pt x="16754" y="37915"/>
                </a:cubicBezTo>
                <a:cubicBezTo>
                  <a:pt x="16754" y="47175"/>
                  <a:pt x="18215" y="53889"/>
                  <a:pt x="21138" y="58022"/>
                </a:cubicBezTo>
                <a:cubicBezTo>
                  <a:pt x="24128" y="62090"/>
                  <a:pt x="28246" y="64108"/>
                  <a:pt x="33494" y="64108"/>
                </a:cubicBezTo>
                <a:cubicBezTo>
                  <a:pt x="36417" y="64108"/>
                  <a:pt x="38875" y="63446"/>
                  <a:pt x="40935" y="62123"/>
                </a:cubicBezTo>
                <a:cubicBezTo>
                  <a:pt x="42961" y="60800"/>
                  <a:pt x="44588" y="59081"/>
                  <a:pt x="45850" y="56964"/>
                </a:cubicBezTo>
                <a:cubicBezTo>
                  <a:pt x="47179" y="54781"/>
                  <a:pt x="48043" y="52400"/>
                  <a:pt x="48508" y="49821"/>
                </a:cubicBezTo>
                <a:lnTo>
                  <a:pt x="64318" y="49821"/>
                </a:lnTo>
                <a:cubicBezTo>
                  <a:pt x="63853" y="53260"/>
                  <a:pt x="62990" y="56633"/>
                  <a:pt x="61661" y="59874"/>
                </a:cubicBezTo>
                <a:cubicBezTo>
                  <a:pt x="60399" y="63049"/>
                  <a:pt x="58605" y="65893"/>
                  <a:pt x="56214" y="68341"/>
                </a:cubicBezTo>
                <a:cubicBezTo>
                  <a:pt x="53889" y="70821"/>
                  <a:pt x="50899" y="72805"/>
                  <a:pt x="47179" y="74293"/>
                </a:cubicBezTo>
                <a:cubicBezTo>
                  <a:pt x="43525" y="75682"/>
                  <a:pt x="39141" y="76410"/>
                  <a:pt x="34026" y="76410"/>
                </a:cubicBezTo>
                <a:cubicBezTo>
                  <a:pt x="27017" y="76410"/>
                  <a:pt x="21005" y="74822"/>
                  <a:pt x="15957" y="71648"/>
                </a:cubicBezTo>
                <a:cubicBezTo>
                  <a:pt x="10974" y="68407"/>
                  <a:pt x="7121" y="63843"/>
                  <a:pt x="4398" y="58022"/>
                </a:cubicBezTo>
                <a:cubicBezTo>
                  <a:pt x="1641" y="52202"/>
                  <a:pt x="279" y="45456"/>
                  <a:pt x="279" y="37783"/>
                </a:cubicBezTo>
                <a:cubicBezTo>
                  <a:pt x="279" y="29945"/>
                  <a:pt x="1608" y="23232"/>
                  <a:pt x="4265" y="17676"/>
                </a:cubicBezTo>
                <a:cubicBezTo>
                  <a:pt x="6988" y="12120"/>
                  <a:pt x="10908" y="7854"/>
                  <a:pt x="15957" y="4845"/>
                </a:cubicBezTo>
                <a:cubicBezTo>
                  <a:pt x="21005" y="1868"/>
                  <a:pt x="27017" y="347"/>
                  <a:pt x="34026" y="347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09" name="Freeform: Shape 17708">
            <a:extLst>
              <a:ext uri="{FF2B5EF4-FFF2-40B4-BE49-F238E27FC236}">
                <a16:creationId xmlns:a16="http://schemas.microsoft.com/office/drawing/2014/main" id="{39F942FE-7BF8-DF59-0F8D-63ABC85B6F8E}"/>
              </a:ext>
            </a:extLst>
          </p:cNvPr>
          <p:cNvSpPr/>
          <p:nvPr/>
        </p:nvSpPr>
        <p:spPr>
          <a:xfrm>
            <a:off x="2076945" y="2496547"/>
            <a:ext cx="23250" cy="76988"/>
          </a:xfrm>
          <a:custGeom>
            <a:avLst/>
            <a:gdLst>
              <a:gd name="connsiteX0" fmla="*/ 17294 w 23250"/>
              <a:gd name="connsiteY0" fmla="*/ 77336 h 76988"/>
              <a:gd name="connsiteX1" fmla="*/ 7994 w 23250"/>
              <a:gd name="connsiteY1" fmla="*/ 76013 h 76988"/>
              <a:gd name="connsiteX2" fmla="*/ 2812 w 23250"/>
              <a:gd name="connsiteY2" fmla="*/ 72309 h 76988"/>
              <a:gd name="connsiteX3" fmla="*/ 686 w 23250"/>
              <a:gd name="connsiteY3" fmla="*/ 67282 h 76988"/>
              <a:gd name="connsiteX4" fmla="*/ 288 w 23250"/>
              <a:gd name="connsiteY4" fmla="*/ 61594 h 76988"/>
              <a:gd name="connsiteX5" fmla="*/ 288 w 23250"/>
              <a:gd name="connsiteY5" fmla="*/ 347 h 76988"/>
              <a:gd name="connsiteX6" fmla="*/ 15035 w 23250"/>
              <a:gd name="connsiteY6" fmla="*/ 347 h 76988"/>
              <a:gd name="connsiteX7" fmla="*/ 15035 w 23250"/>
              <a:gd name="connsiteY7" fmla="*/ 59742 h 76988"/>
              <a:gd name="connsiteX8" fmla="*/ 16231 w 23250"/>
              <a:gd name="connsiteY8" fmla="*/ 64504 h 76988"/>
              <a:gd name="connsiteX9" fmla="*/ 21014 w 23250"/>
              <a:gd name="connsiteY9" fmla="*/ 66621 h 76988"/>
              <a:gd name="connsiteX10" fmla="*/ 23538 w 23250"/>
              <a:gd name="connsiteY10" fmla="*/ 66885 h 76988"/>
              <a:gd name="connsiteX11" fmla="*/ 23538 w 23250"/>
              <a:gd name="connsiteY11" fmla="*/ 76013 h 76988"/>
              <a:gd name="connsiteX12" fmla="*/ 20483 w 23250"/>
              <a:gd name="connsiteY12" fmla="*/ 76939 h 76988"/>
              <a:gd name="connsiteX13" fmla="*/ 17294 w 23250"/>
              <a:gd name="connsiteY13" fmla="*/ 77336 h 7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250" h="76988">
                <a:moveTo>
                  <a:pt x="17294" y="77336"/>
                </a:moveTo>
                <a:cubicBezTo>
                  <a:pt x="13374" y="77336"/>
                  <a:pt x="10285" y="76873"/>
                  <a:pt x="7994" y="76013"/>
                </a:cubicBezTo>
                <a:cubicBezTo>
                  <a:pt x="5668" y="75054"/>
                  <a:pt x="3941" y="73830"/>
                  <a:pt x="2812" y="72309"/>
                </a:cubicBezTo>
                <a:cubicBezTo>
                  <a:pt x="1749" y="70821"/>
                  <a:pt x="1018" y="69134"/>
                  <a:pt x="686" y="67282"/>
                </a:cubicBezTo>
                <a:cubicBezTo>
                  <a:pt x="420" y="65364"/>
                  <a:pt x="288" y="63446"/>
                  <a:pt x="288" y="61594"/>
                </a:cubicBezTo>
                <a:lnTo>
                  <a:pt x="288" y="347"/>
                </a:lnTo>
                <a:lnTo>
                  <a:pt x="15035" y="347"/>
                </a:lnTo>
                <a:lnTo>
                  <a:pt x="15035" y="59742"/>
                </a:lnTo>
                <a:cubicBezTo>
                  <a:pt x="15035" y="61693"/>
                  <a:pt x="15434" y="63281"/>
                  <a:pt x="16231" y="64504"/>
                </a:cubicBezTo>
                <a:cubicBezTo>
                  <a:pt x="17095" y="65662"/>
                  <a:pt x="18689" y="66356"/>
                  <a:pt x="21014" y="66621"/>
                </a:cubicBezTo>
                <a:lnTo>
                  <a:pt x="23538" y="66885"/>
                </a:lnTo>
                <a:lnTo>
                  <a:pt x="23538" y="76013"/>
                </a:lnTo>
                <a:cubicBezTo>
                  <a:pt x="22542" y="76377"/>
                  <a:pt x="21545" y="76674"/>
                  <a:pt x="20483" y="76939"/>
                </a:cubicBezTo>
                <a:cubicBezTo>
                  <a:pt x="19420" y="77204"/>
                  <a:pt x="18357" y="77336"/>
                  <a:pt x="17294" y="77336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10" name="Freeform: Shape 17709">
            <a:extLst>
              <a:ext uri="{FF2B5EF4-FFF2-40B4-BE49-F238E27FC236}">
                <a16:creationId xmlns:a16="http://schemas.microsoft.com/office/drawing/2014/main" id="{BBA1AA27-F4E5-4E96-7F13-A2B706E27D77}"/>
              </a:ext>
            </a:extLst>
          </p:cNvPr>
          <p:cNvSpPr/>
          <p:nvPr/>
        </p:nvSpPr>
        <p:spPr>
          <a:xfrm>
            <a:off x="2111010" y="2498663"/>
            <a:ext cx="14614" cy="73946"/>
          </a:xfrm>
          <a:custGeom>
            <a:avLst/>
            <a:gdLst>
              <a:gd name="connsiteX0" fmla="*/ 14773 w 14614"/>
              <a:gd name="connsiteY0" fmla="*/ 21380 h 73946"/>
              <a:gd name="connsiteX1" fmla="*/ 14773 w 14614"/>
              <a:gd name="connsiteY1" fmla="*/ 74293 h 73946"/>
              <a:gd name="connsiteX2" fmla="*/ 424 w 14614"/>
              <a:gd name="connsiteY2" fmla="*/ 74293 h 73946"/>
              <a:gd name="connsiteX3" fmla="*/ 424 w 14614"/>
              <a:gd name="connsiteY3" fmla="*/ 21380 h 73946"/>
              <a:gd name="connsiteX4" fmla="*/ 14906 w 14614"/>
              <a:gd name="connsiteY4" fmla="*/ 347 h 73946"/>
              <a:gd name="connsiteX5" fmla="*/ 14906 w 14614"/>
              <a:gd name="connsiteY5" fmla="*/ 13840 h 73946"/>
              <a:gd name="connsiteX6" fmla="*/ 292 w 14614"/>
              <a:gd name="connsiteY6" fmla="*/ 13840 h 73946"/>
              <a:gd name="connsiteX7" fmla="*/ 292 w 14614"/>
              <a:gd name="connsiteY7" fmla="*/ 347 h 7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14" h="73946">
                <a:moveTo>
                  <a:pt x="14773" y="21380"/>
                </a:moveTo>
                <a:lnTo>
                  <a:pt x="14773" y="74293"/>
                </a:lnTo>
                <a:lnTo>
                  <a:pt x="424" y="74293"/>
                </a:lnTo>
                <a:lnTo>
                  <a:pt x="424" y="21380"/>
                </a:lnTo>
                <a:close/>
                <a:moveTo>
                  <a:pt x="14906" y="347"/>
                </a:moveTo>
                <a:lnTo>
                  <a:pt x="14906" y="13840"/>
                </a:lnTo>
                <a:lnTo>
                  <a:pt x="292" y="13840"/>
                </a:lnTo>
                <a:lnTo>
                  <a:pt x="292" y="347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11" name="Freeform: Shape 17710">
            <a:extLst>
              <a:ext uri="{FF2B5EF4-FFF2-40B4-BE49-F238E27FC236}">
                <a16:creationId xmlns:a16="http://schemas.microsoft.com/office/drawing/2014/main" id="{8222AAE2-4DB0-D160-2D3B-96C69E72D55A}"/>
              </a:ext>
            </a:extLst>
          </p:cNvPr>
          <p:cNvSpPr/>
          <p:nvPr/>
        </p:nvSpPr>
        <p:spPr>
          <a:xfrm>
            <a:off x="2139060" y="2518638"/>
            <a:ext cx="79982" cy="53971"/>
          </a:xfrm>
          <a:custGeom>
            <a:avLst/>
            <a:gdLst>
              <a:gd name="connsiteX0" fmla="*/ 295 w 79982"/>
              <a:gd name="connsiteY0" fmla="*/ 54318 h 53971"/>
              <a:gd name="connsiteX1" fmla="*/ 295 w 79982"/>
              <a:gd name="connsiteY1" fmla="*/ 1405 h 53971"/>
              <a:gd name="connsiteX2" fmla="*/ 15043 w 79982"/>
              <a:gd name="connsiteY2" fmla="*/ 1405 h 53971"/>
              <a:gd name="connsiteX3" fmla="*/ 15043 w 79982"/>
              <a:gd name="connsiteY3" fmla="*/ 8813 h 53971"/>
              <a:gd name="connsiteX4" fmla="*/ 21553 w 79982"/>
              <a:gd name="connsiteY4" fmla="*/ 2860 h 53971"/>
              <a:gd name="connsiteX5" fmla="*/ 31916 w 79982"/>
              <a:gd name="connsiteY5" fmla="*/ 347 h 53971"/>
              <a:gd name="connsiteX6" fmla="*/ 37363 w 79982"/>
              <a:gd name="connsiteY6" fmla="*/ 1405 h 53971"/>
              <a:gd name="connsiteX7" fmla="*/ 42678 w 79982"/>
              <a:gd name="connsiteY7" fmla="*/ 4183 h 53971"/>
              <a:gd name="connsiteX8" fmla="*/ 46796 w 79982"/>
              <a:gd name="connsiteY8" fmla="*/ 8813 h 53971"/>
              <a:gd name="connsiteX9" fmla="*/ 53440 w 79982"/>
              <a:gd name="connsiteY9" fmla="*/ 2860 h 53971"/>
              <a:gd name="connsiteX10" fmla="*/ 62873 w 79982"/>
              <a:gd name="connsiteY10" fmla="*/ 347 h 53971"/>
              <a:gd name="connsiteX11" fmla="*/ 68851 w 79982"/>
              <a:gd name="connsiteY11" fmla="*/ 1405 h 53971"/>
              <a:gd name="connsiteX12" fmla="*/ 74432 w 79982"/>
              <a:gd name="connsiteY12" fmla="*/ 4580 h 53971"/>
              <a:gd name="connsiteX13" fmla="*/ 78683 w 79982"/>
              <a:gd name="connsiteY13" fmla="*/ 10400 h 53971"/>
              <a:gd name="connsiteX14" fmla="*/ 80277 w 79982"/>
              <a:gd name="connsiteY14" fmla="*/ 19396 h 53971"/>
              <a:gd name="connsiteX15" fmla="*/ 80277 w 79982"/>
              <a:gd name="connsiteY15" fmla="*/ 54318 h 53971"/>
              <a:gd name="connsiteX16" fmla="*/ 65264 w 79982"/>
              <a:gd name="connsiteY16" fmla="*/ 54318 h 53971"/>
              <a:gd name="connsiteX17" fmla="*/ 65264 w 79982"/>
              <a:gd name="connsiteY17" fmla="*/ 21248 h 53971"/>
              <a:gd name="connsiteX18" fmla="*/ 63936 w 79982"/>
              <a:gd name="connsiteY18" fmla="*/ 16221 h 53971"/>
              <a:gd name="connsiteX19" fmla="*/ 60747 w 79982"/>
              <a:gd name="connsiteY19" fmla="*/ 13443 h 53971"/>
              <a:gd name="connsiteX20" fmla="*/ 56761 w 79982"/>
              <a:gd name="connsiteY20" fmla="*/ 12517 h 53971"/>
              <a:gd name="connsiteX21" fmla="*/ 52509 w 79982"/>
              <a:gd name="connsiteY21" fmla="*/ 13311 h 53971"/>
              <a:gd name="connsiteX22" fmla="*/ 49055 w 79982"/>
              <a:gd name="connsiteY22" fmla="*/ 15956 h 53971"/>
              <a:gd name="connsiteX23" fmla="*/ 47726 w 79982"/>
              <a:gd name="connsiteY23" fmla="*/ 20454 h 53971"/>
              <a:gd name="connsiteX24" fmla="*/ 47726 w 79982"/>
              <a:gd name="connsiteY24" fmla="*/ 54318 h 53971"/>
              <a:gd name="connsiteX25" fmla="*/ 32713 w 79982"/>
              <a:gd name="connsiteY25" fmla="*/ 54318 h 53971"/>
              <a:gd name="connsiteX26" fmla="*/ 32713 w 79982"/>
              <a:gd name="connsiteY26" fmla="*/ 19925 h 53971"/>
              <a:gd name="connsiteX27" fmla="*/ 31384 w 79982"/>
              <a:gd name="connsiteY27" fmla="*/ 15956 h 53971"/>
              <a:gd name="connsiteX28" fmla="*/ 28196 w 79982"/>
              <a:gd name="connsiteY28" fmla="*/ 13443 h 53971"/>
              <a:gd name="connsiteX29" fmla="*/ 24343 w 79982"/>
              <a:gd name="connsiteY29" fmla="*/ 12517 h 53971"/>
              <a:gd name="connsiteX30" fmla="*/ 20091 w 79982"/>
              <a:gd name="connsiteY30" fmla="*/ 13443 h 53971"/>
              <a:gd name="connsiteX31" fmla="*/ 16637 w 79982"/>
              <a:gd name="connsiteY31" fmla="*/ 16089 h 53971"/>
              <a:gd name="connsiteX32" fmla="*/ 15308 w 79982"/>
              <a:gd name="connsiteY32" fmla="*/ 20454 h 53971"/>
              <a:gd name="connsiteX33" fmla="*/ 15308 w 79982"/>
              <a:gd name="connsiteY33" fmla="*/ 54318 h 5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9982" h="53971">
                <a:moveTo>
                  <a:pt x="295" y="54318"/>
                </a:moveTo>
                <a:lnTo>
                  <a:pt x="295" y="1405"/>
                </a:lnTo>
                <a:lnTo>
                  <a:pt x="15043" y="1405"/>
                </a:lnTo>
                <a:lnTo>
                  <a:pt x="15043" y="8813"/>
                </a:lnTo>
                <a:cubicBezTo>
                  <a:pt x="16637" y="6531"/>
                  <a:pt x="18796" y="4547"/>
                  <a:pt x="21553" y="2860"/>
                </a:cubicBezTo>
                <a:cubicBezTo>
                  <a:pt x="24276" y="1207"/>
                  <a:pt x="27731" y="347"/>
                  <a:pt x="31916" y="347"/>
                </a:cubicBezTo>
                <a:cubicBezTo>
                  <a:pt x="33676" y="347"/>
                  <a:pt x="35503" y="711"/>
                  <a:pt x="37363" y="1405"/>
                </a:cubicBezTo>
                <a:cubicBezTo>
                  <a:pt x="39290" y="2034"/>
                  <a:pt x="41083" y="2959"/>
                  <a:pt x="42678" y="4183"/>
                </a:cubicBezTo>
                <a:cubicBezTo>
                  <a:pt x="44339" y="5440"/>
                  <a:pt x="45734" y="6961"/>
                  <a:pt x="46796" y="8813"/>
                </a:cubicBezTo>
                <a:cubicBezTo>
                  <a:pt x="48457" y="6432"/>
                  <a:pt x="50683" y="4448"/>
                  <a:pt x="53440" y="2860"/>
                </a:cubicBezTo>
                <a:cubicBezTo>
                  <a:pt x="56263" y="1207"/>
                  <a:pt x="59418" y="347"/>
                  <a:pt x="62873" y="347"/>
                </a:cubicBezTo>
                <a:cubicBezTo>
                  <a:pt x="64799" y="347"/>
                  <a:pt x="66792" y="711"/>
                  <a:pt x="68851" y="1405"/>
                </a:cubicBezTo>
                <a:cubicBezTo>
                  <a:pt x="70878" y="2034"/>
                  <a:pt x="72738" y="3092"/>
                  <a:pt x="74432" y="4580"/>
                </a:cubicBezTo>
                <a:cubicBezTo>
                  <a:pt x="76192" y="6002"/>
                  <a:pt x="77620" y="7953"/>
                  <a:pt x="78683" y="10400"/>
                </a:cubicBezTo>
                <a:cubicBezTo>
                  <a:pt x="79747" y="12782"/>
                  <a:pt x="80277" y="15791"/>
                  <a:pt x="80277" y="19396"/>
                </a:cubicBezTo>
                <a:lnTo>
                  <a:pt x="80277" y="54318"/>
                </a:lnTo>
                <a:lnTo>
                  <a:pt x="65264" y="54318"/>
                </a:lnTo>
                <a:lnTo>
                  <a:pt x="65264" y="21248"/>
                </a:lnTo>
                <a:cubicBezTo>
                  <a:pt x="65264" y="19131"/>
                  <a:pt x="64799" y="17478"/>
                  <a:pt x="63936" y="16221"/>
                </a:cubicBezTo>
                <a:cubicBezTo>
                  <a:pt x="63138" y="14898"/>
                  <a:pt x="62075" y="13972"/>
                  <a:pt x="60747" y="13443"/>
                </a:cubicBezTo>
                <a:cubicBezTo>
                  <a:pt x="59485" y="12848"/>
                  <a:pt x="58156" y="12517"/>
                  <a:pt x="56761" y="12517"/>
                </a:cubicBezTo>
                <a:cubicBezTo>
                  <a:pt x="55333" y="12517"/>
                  <a:pt x="53905" y="12782"/>
                  <a:pt x="52509" y="13311"/>
                </a:cubicBezTo>
                <a:cubicBezTo>
                  <a:pt x="51181" y="13840"/>
                  <a:pt x="50018" y="14733"/>
                  <a:pt x="49055" y="15956"/>
                </a:cubicBezTo>
                <a:cubicBezTo>
                  <a:pt x="48158" y="17114"/>
                  <a:pt x="47726" y="18602"/>
                  <a:pt x="47726" y="20454"/>
                </a:cubicBezTo>
                <a:lnTo>
                  <a:pt x="47726" y="54318"/>
                </a:lnTo>
                <a:lnTo>
                  <a:pt x="32713" y="54318"/>
                </a:lnTo>
                <a:lnTo>
                  <a:pt x="32713" y="19925"/>
                </a:lnTo>
                <a:cubicBezTo>
                  <a:pt x="32713" y="18337"/>
                  <a:pt x="32248" y="17015"/>
                  <a:pt x="31384" y="15956"/>
                </a:cubicBezTo>
                <a:cubicBezTo>
                  <a:pt x="30587" y="14832"/>
                  <a:pt x="29524" y="13972"/>
                  <a:pt x="28196" y="13443"/>
                </a:cubicBezTo>
                <a:cubicBezTo>
                  <a:pt x="26934" y="12848"/>
                  <a:pt x="25671" y="12517"/>
                  <a:pt x="24343" y="12517"/>
                </a:cubicBezTo>
                <a:cubicBezTo>
                  <a:pt x="22915" y="12517"/>
                  <a:pt x="21486" y="12848"/>
                  <a:pt x="20091" y="13443"/>
                </a:cubicBezTo>
                <a:cubicBezTo>
                  <a:pt x="18763" y="13972"/>
                  <a:pt x="17600" y="14865"/>
                  <a:pt x="16637" y="16089"/>
                </a:cubicBezTo>
                <a:cubicBezTo>
                  <a:pt x="15740" y="17246"/>
                  <a:pt x="15308" y="18701"/>
                  <a:pt x="15308" y="20454"/>
                </a:cubicBezTo>
                <a:lnTo>
                  <a:pt x="15308" y="54318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12" name="Freeform: Shape 17711">
            <a:extLst>
              <a:ext uri="{FF2B5EF4-FFF2-40B4-BE49-F238E27FC236}">
                <a16:creationId xmlns:a16="http://schemas.microsoft.com/office/drawing/2014/main" id="{0FEA88FF-DAC1-559C-0C1C-99E4E499E33D}"/>
              </a:ext>
            </a:extLst>
          </p:cNvPr>
          <p:cNvSpPr/>
          <p:nvPr/>
        </p:nvSpPr>
        <p:spPr>
          <a:xfrm>
            <a:off x="2228557" y="2518638"/>
            <a:ext cx="48228" cy="55029"/>
          </a:xfrm>
          <a:custGeom>
            <a:avLst/>
            <a:gdLst>
              <a:gd name="connsiteX0" fmla="*/ 18242 w 48228"/>
              <a:gd name="connsiteY0" fmla="*/ 55377 h 55029"/>
              <a:gd name="connsiteX1" fmla="*/ 9075 w 48228"/>
              <a:gd name="connsiteY1" fmla="*/ 53525 h 55029"/>
              <a:gd name="connsiteX2" fmla="*/ 2697 w 48228"/>
              <a:gd name="connsiteY2" fmla="*/ 47969 h 55029"/>
              <a:gd name="connsiteX3" fmla="*/ 306 w 48228"/>
              <a:gd name="connsiteY3" fmla="*/ 39106 h 55029"/>
              <a:gd name="connsiteX4" fmla="*/ 6816 w 48228"/>
              <a:gd name="connsiteY4" fmla="*/ 26010 h 55029"/>
              <a:gd name="connsiteX5" fmla="*/ 27542 w 48228"/>
              <a:gd name="connsiteY5" fmla="*/ 21248 h 55029"/>
              <a:gd name="connsiteX6" fmla="*/ 34185 w 48228"/>
              <a:gd name="connsiteY6" fmla="*/ 21115 h 55029"/>
              <a:gd name="connsiteX7" fmla="*/ 34185 w 48228"/>
              <a:gd name="connsiteY7" fmla="*/ 17941 h 55029"/>
              <a:gd name="connsiteX8" fmla="*/ 32060 w 48228"/>
              <a:gd name="connsiteY8" fmla="*/ 12385 h 55029"/>
              <a:gd name="connsiteX9" fmla="*/ 25417 w 48228"/>
              <a:gd name="connsiteY9" fmla="*/ 10400 h 55029"/>
              <a:gd name="connsiteX10" fmla="*/ 19172 w 48228"/>
              <a:gd name="connsiteY10" fmla="*/ 11988 h 55029"/>
              <a:gd name="connsiteX11" fmla="*/ 15053 w 48228"/>
              <a:gd name="connsiteY11" fmla="*/ 17147 h 55029"/>
              <a:gd name="connsiteX12" fmla="*/ 2564 w 48228"/>
              <a:gd name="connsiteY12" fmla="*/ 17147 h 55029"/>
              <a:gd name="connsiteX13" fmla="*/ 5886 w 48228"/>
              <a:gd name="connsiteY13" fmla="*/ 7755 h 55029"/>
              <a:gd name="connsiteX14" fmla="*/ 14123 w 48228"/>
              <a:gd name="connsiteY14" fmla="*/ 2199 h 55029"/>
              <a:gd name="connsiteX15" fmla="*/ 26081 w 48228"/>
              <a:gd name="connsiteY15" fmla="*/ 347 h 55029"/>
              <a:gd name="connsiteX16" fmla="*/ 39101 w 48228"/>
              <a:gd name="connsiteY16" fmla="*/ 2463 h 55029"/>
              <a:gd name="connsiteX17" fmla="*/ 46276 w 48228"/>
              <a:gd name="connsiteY17" fmla="*/ 8284 h 55029"/>
              <a:gd name="connsiteX18" fmla="*/ 48534 w 48228"/>
              <a:gd name="connsiteY18" fmla="*/ 17147 h 55029"/>
              <a:gd name="connsiteX19" fmla="*/ 48534 w 48228"/>
              <a:gd name="connsiteY19" fmla="*/ 54318 h 55029"/>
              <a:gd name="connsiteX20" fmla="*/ 36045 w 48228"/>
              <a:gd name="connsiteY20" fmla="*/ 54318 h 55029"/>
              <a:gd name="connsiteX21" fmla="*/ 34717 w 48228"/>
              <a:gd name="connsiteY21" fmla="*/ 45191 h 55029"/>
              <a:gd name="connsiteX22" fmla="*/ 27941 w 48228"/>
              <a:gd name="connsiteY22" fmla="*/ 53128 h 55029"/>
              <a:gd name="connsiteX23" fmla="*/ 18242 w 48228"/>
              <a:gd name="connsiteY23" fmla="*/ 55377 h 55029"/>
              <a:gd name="connsiteX24" fmla="*/ 23291 w 48228"/>
              <a:gd name="connsiteY24" fmla="*/ 45455 h 55029"/>
              <a:gd name="connsiteX25" fmla="*/ 27277 w 48228"/>
              <a:gd name="connsiteY25" fmla="*/ 44794 h 55029"/>
              <a:gd name="connsiteX26" fmla="*/ 30731 w 48228"/>
              <a:gd name="connsiteY26" fmla="*/ 42810 h 55029"/>
              <a:gd name="connsiteX27" fmla="*/ 33255 w 48228"/>
              <a:gd name="connsiteY27" fmla="*/ 39900 h 55029"/>
              <a:gd name="connsiteX28" fmla="*/ 34185 w 48228"/>
              <a:gd name="connsiteY28" fmla="*/ 36593 h 55029"/>
              <a:gd name="connsiteX29" fmla="*/ 34185 w 48228"/>
              <a:gd name="connsiteY29" fmla="*/ 28788 h 55029"/>
              <a:gd name="connsiteX30" fmla="*/ 28738 w 48228"/>
              <a:gd name="connsiteY30" fmla="*/ 28920 h 55029"/>
              <a:gd name="connsiteX31" fmla="*/ 21696 w 48228"/>
              <a:gd name="connsiteY31" fmla="*/ 29846 h 55029"/>
              <a:gd name="connsiteX32" fmla="*/ 16515 w 48228"/>
              <a:gd name="connsiteY32" fmla="*/ 32624 h 55029"/>
              <a:gd name="connsiteX33" fmla="*/ 14522 w 48228"/>
              <a:gd name="connsiteY33" fmla="*/ 37651 h 55029"/>
              <a:gd name="connsiteX34" fmla="*/ 17046 w 48228"/>
              <a:gd name="connsiteY34" fmla="*/ 43471 h 55029"/>
              <a:gd name="connsiteX35" fmla="*/ 23291 w 48228"/>
              <a:gd name="connsiteY35" fmla="*/ 45455 h 5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228" h="55029">
                <a:moveTo>
                  <a:pt x="18242" y="55377"/>
                </a:moveTo>
                <a:cubicBezTo>
                  <a:pt x="14854" y="55377"/>
                  <a:pt x="11798" y="54748"/>
                  <a:pt x="9075" y="53525"/>
                </a:cubicBezTo>
                <a:cubicBezTo>
                  <a:pt x="6417" y="52202"/>
                  <a:pt x="4292" y="50350"/>
                  <a:pt x="2697" y="47969"/>
                </a:cubicBezTo>
                <a:cubicBezTo>
                  <a:pt x="1103" y="45588"/>
                  <a:pt x="306" y="42644"/>
                  <a:pt x="306" y="39106"/>
                </a:cubicBezTo>
                <a:cubicBezTo>
                  <a:pt x="306" y="33385"/>
                  <a:pt x="2465" y="29019"/>
                  <a:pt x="6816" y="26010"/>
                </a:cubicBezTo>
                <a:cubicBezTo>
                  <a:pt x="11234" y="22934"/>
                  <a:pt x="18142" y="21347"/>
                  <a:pt x="27542" y="21248"/>
                </a:cubicBezTo>
                <a:lnTo>
                  <a:pt x="34185" y="21115"/>
                </a:lnTo>
                <a:lnTo>
                  <a:pt x="34185" y="17941"/>
                </a:lnTo>
                <a:cubicBezTo>
                  <a:pt x="34185" y="15560"/>
                  <a:pt x="33455" y="13707"/>
                  <a:pt x="32060" y="12385"/>
                </a:cubicBezTo>
                <a:cubicBezTo>
                  <a:pt x="30631" y="11062"/>
                  <a:pt x="28406" y="10400"/>
                  <a:pt x="25417" y="10400"/>
                </a:cubicBezTo>
                <a:cubicBezTo>
                  <a:pt x="23191" y="10500"/>
                  <a:pt x="21099" y="11029"/>
                  <a:pt x="19172" y="11988"/>
                </a:cubicBezTo>
                <a:cubicBezTo>
                  <a:pt x="17212" y="12980"/>
                  <a:pt x="15851" y="14700"/>
                  <a:pt x="15053" y="17147"/>
                </a:cubicBezTo>
                <a:lnTo>
                  <a:pt x="2564" y="17147"/>
                </a:lnTo>
                <a:cubicBezTo>
                  <a:pt x="2830" y="13377"/>
                  <a:pt x="3926" y="10235"/>
                  <a:pt x="5886" y="7755"/>
                </a:cubicBezTo>
                <a:cubicBezTo>
                  <a:pt x="7912" y="5308"/>
                  <a:pt x="10669" y="3456"/>
                  <a:pt x="14123" y="2199"/>
                </a:cubicBezTo>
                <a:cubicBezTo>
                  <a:pt x="17644" y="975"/>
                  <a:pt x="21630" y="347"/>
                  <a:pt x="26081" y="347"/>
                </a:cubicBezTo>
                <a:cubicBezTo>
                  <a:pt x="31462" y="347"/>
                  <a:pt x="35813" y="1075"/>
                  <a:pt x="39101" y="2463"/>
                </a:cubicBezTo>
                <a:cubicBezTo>
                  <a:pt x="42456" y="3786"/>
                  <a:pt x="44848" y="5737"/>
                  <a:pt x="46276" y="8284"/>
                </a:cubicBezTo>
                <a:cubicBezTo>
                  <a:pt x="47771" y="10764"/>
                  <a:pt x="48534" y="13707"/>
                  <a:pt x="48534" y="17147"/>
                </a:cubicBezTo>
                <a:lnTo>
                  <a:pt x="48534" y="54318"/>
                </a:lnTo>
                <a:lnTo>
                  <a:pt x="36045" y="54318"/>
                </a:lnTo>
                <a:lnTo>
                  <a:pt x="34717" y="45191"/>
                </a:lnTo>
                <a:cubicBezTo>
                  <a:pt x="32923" y="48994"/>
                  <a:pt x="30665" y="51640"/>
                  <a:pt x="27941" y="53128"/>
                </a:cubicBezTo>
                <a:cubicBezTo>
                  <a:pt x="25184" y="54616"/>
                  <a:pt x="21962" y="55377"/>
                  <a:pt x="18242" y="55377"/>
                </a:cubicBezTo>
                <a:close/>
                <a:moveTo>
                  <a:pt x="23291" y="45455"/>
                </a:moveTo>
                <a:cubicBezTo>
                  <a:pt x="24686" y="45455"/>
                  <a:pt x="26014" y="45257"/>
                  <a:pt x="27277" y="44794"/>
                </a:cubicBezTo>
                <a:cubicBezTo>
                  <a:pt x="28605" y="44265"/>
                  <a:pt x="29735" y="43604"/>
                  <a:pt x="30731" y="42810"/>
                </a:cubicBezTo>
                <a:cubicBezTo>
                  <a:pt x="31794" y="41950"/>
                  <a:pt x="32624" y="40958"/>
                  <a:pt x="33255" y="39900"/>
                </a:cubicBezTo>
                <a:cubicBezTo>
                  <a:pt x="33853" y="38841"/>
                  <a:pt x="34185" y="37750"/>
                  <a:pt x="34185" y="36593"/>
                </a:cubicBezTo>
                <a:lnTo>
                  <a:pt x="34185" y="28788"/>
                </a:lnTo>
                <a:lnTo>
                  <a:pt x="28738" y="28920"/>
                </a:lnTo>
                <a:cubicBezTo>
                  <a:pt x="26247" y="28920"/>
                  <a:pt x="23889" y="29251"/>
                  <a:pt x="21696" y="29846"/>
                </a:cubicBezTo>
                <a:cubicBezTo>
                  <a:pt x="19571" y="30375"/>
                  <a:pt x="17843" y="31301"/>
                  <a:pt x="16515" y="32624"/>
                </a:cubicBezTo>
                <a:cubicBezTo>
                  <a:pt x="15186" y="33881"/>
                  <a:pt x="14522" y="35534"/>
                  <a:pt x="14522" y="37651"/>
                </a:cubicBezTo>
                <a:cubicBezTo>
                  <a:pt x="14522" y="40131"/>
                  <a:pt x="15352" y="42082"/>
                  <a:pt x="17046" y="43471"/>
                </a:cubicBezTo>
                <a:cubicBezTo>
                  <a:pt x="18807" y="44794"/>
                  <a:pt x="20899" y="45455"/>
                  <a:pt x="23291" y="45455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13" name="Freeform: Shape 17712">
            <a:extLst>
              <a:ext uri="{FF2B5EF4-FFF2-40B4-BE49-F238E27FC236}">
                <a16:creationId xmlns:a16="http://schemas.microsoft.com/office/drawing/2014/main" id="{5E30E9BE-EF52-6A83-0F11-32DC07689D60}"/>
              </a:ext>
            </a:extLst>
          </p:cNvPr>
          <p:cNvSpPr/>
          <p:nvPr/>
        </p:nvSpPr>
        <p:spPr>
          <a:xfrm>
            <a:off x="2287094" y="2503690"/>
            <a:ext cx="35473" cy="69448"/>
          </a:xfrm>
          <a:custGeom>
            <a:avLst/>
            <a:gdLst>
              <a:gd name="connsiteX0" fmla="*/ 35654 w 35473"/>
              <a:gd name="connsiteY0" fmla="*/ 26671 h 69448"/>
              <a:gd name="connsiteX1" fmla="*/ 23829 w 35473"/>
              <a:gd name="connsiteY1" fmla="*/ 26671 h 69448"/>
              <a:gd name="connsiteX2" fmla="*/ 23962 w 35473"/>
              <a:gd name="connsiteY2" fmla="*/ 54980 h 69448"/>
              <a:gd name="connsiteX3" fmla="*/ 24361 w 35473"/>
              <a:gd name="connsiteY3" fmla="*/ 57890 h 69448"/>
              <a:gd name="connsiteX4" fmla="*/ 25955 w 35473"/>
              <a:gd name="connsiteY4" fmla="*/ 59081 h 69448"/>
              <a:gd name="connsiteX5" fmla="*/ 28745 w 35473"/>
              <a:gd name="connsiteY5" fmla="*/ 59345 h 69448"/>
              <a:gd name="connsiteX6" fmla="*/ 35787 w 35473"/>
              <a:gd name="connsiteY6" fmla="*/ 59345 h 69448"/>
              <a:gd name="connsiteX7" fmla="*/ 35787 w 35473"/>
              <a:gd name="connsiteY7" fmla="*/ 68605 h 69448"/>
              <a:gd name="connsiteX8" fmla="*/ 32598 w 35473"/>
              <a:gd name="connsiteY8" fmla="*/ 69399 h 69448"/>
              <a:gd name="connsiteX9" fmla="*/ 26486 w 35473"/>
              <a:gd name="connsiteY9" fmla="*/ 69796 h 69448"/>
              <a:gd name="connsiteX10" fmla="*/ 15725 w 35473"/>
              <a:gd name="connsiteY10" fmla="*/ 68076 h 69448"/>
              <a:gd name="connsiteX11" fmla="*/ 10410 w 35473"/>
              <a:gd name="connsiteY11" fmla="*/ 63049 h 69448"/>
              <a:gd name="connsiteX12" fmla="*/ 8949 w 35473"/>
              <a:gd name="connsiteY12" fmla="*/ 55509 h 69448"/>
              <a:gd name="connsiteX13" fmla="*/ 8949 w 35473"/>
              <a:gd name="connsiteY13" fmla="*/ 26671 h 69448"/>
              <a:gd name="connsiteX14" fmla="*/ 313 w 35473"/>
              <a:gd name="connsiteY14" fmla="*/ 26671 h 69448"/>
              <a:gd name="connsiteX15" fmla="*/ 313 w 35473"/>
              <a:gd name="connsiteY15" fmla="*/ 16353 h 69448"/>
              <a:gd name="connsiteX16" fmla="*/ 9347 w 35473"/>
              <a:gd name="connsiteY16" fmla="*/ 16353 h 69448"/>
              <a:gd name="connsiteX17" fmla="*/ 13200 w 35473"/>
              <a:gd name="connsiteY17" fmla="*/ 347 h 69448"/>
              <a:gd name="connsiteX18" fmla="*/ 23829 w 35473"/>
              <a:gd name="connsiteY18" fmla="*/ 347 h 69448"/>
              <a:gd name="connsiteX19" fmla="*/ 23829 w 35473"/>
              <a:gd name="connsiteY19" fmla="*/ 16221 h 69448"/>
              <a:gd name="connsiteX20" fmla="*/ 35654 w 35473"/>
              <a:gd name="connsiteY20" fmla="*/ 16221 h 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473" h="69448">
                <a:moveTo>
                  <a:pt x="35654" y="26671"/>
                </a:moveTo>
                <a:lnTo>
                  <a:pt x="23829" y="26671"/>
                </a:lnTo>
                <a:lnTo>
                  <a:pt x="23962" y="54980"/>
                </a:lnTo>
                <a:cubicBezTo>
                  <a:pt x="23962" y="56237"/>
                  <a:pt x="24095" y="57196"/>
                  <a:pt x="24361" y="57890"/>
                </a:cubicBezTo>
                <a:cubicBezTo>
                  <a:pt x="24693" y="58518"/>
                  <a:pt x="25224" y="58915"/>
                  <a:pt x="25955" y="59081"/>
                </a:cubicBezTo>
                <a:cubicBezTo>
                  <a:pt x="26652" y="59279"/>
                  <a:pt x="27582" y="59345"/>
                  <a:pt x="28745" y="59345"/>
                </a:cubicBezTo>
                <a:lnTo>
                  <a:pt x="35787" y="59345"/>
                </a:lnTo>
                <a:lnTo>
                  <a:pt x="35787" y="68605"/>
                </a:lnTo>
                <a:cubicBezTo>
                  <a:pt x="35156" y="68870"/>
                  <a:pt x="34093" y="69134"/>
                  <a:pt x="32598" y="69399"/>
                </a:cubicBezTo>
                <a:cubicBezTo>
                  <a:pt x="31170" y="69663"/>
                  <a:pt x="29144" y="69796"/>
                  <a:pt x="26486" y="69796"/>
                </a:cubicBezTo>
                <a:cubicBezTo>
                  <a:pt x="21869" y="69796"/>
                  <a:pt x="18282" y="69233"/>
                  <a:pt x="15725" y="68076"/>
                </a:cubicBezTo>
                <a:cubicBezTo>
                  <a:pt x="13134" y="66852"/>
                  <a:pt x="11373" y="65166"/>
                  <a:pt x="10410" y="63049"/>
                </a:cubicBezTo>
                <a:cubicBezTo>
                  <a:pt x="9414" y="60866"/>
                  <a:pt x="8949" y="58353"/>
                  <a:pt x="8949" y="55509"/>
                </a:cubicBezTo>
                <a:lnTo>
                  <a:pt x="8949" y="26671"/>
                </a:lnTo>
                <a:lnTo>
                  <a:pt x="313" y="26671"/>
                </a:lnTo>
                <a:lnTo>
                  <a:pt x="313" y="16353"/>
                </a:lnTo>
                <a:lnTo>
                  <a:pt x="9347" y="16353"/>
                </a:lnTo>
                <a:lnTo>
                  <a:pt x="13200" y="347"/>
                </a:lnTo>
                <a:lnTo>
                  <a:pt x="23829" y="347"/>
                </a:lnTo>
                <a:lnTo>
                  <a:pt x="23829" y="16221"/>
                </a:lnTo>
                <a:lnTo>
                  <a:pt x="35654" y="16221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14" name="Freeform: Shape 17713">
            <a:extLst>
              <a:ext uri="{FF2B5EF4-FFF2-40B4-BE49-F238E27FC236}">
                <a16:creationId xmlns:a16="http://schemas.microsoft.com/office/drawing/2014/main" id="{AD7D929F-09AC-891E-D952-B5D39A52CEA7}"/>
              </a:ext>
            </a:extLst>
          </p:cNvPr>
          <p:cNvSpPr/>
          <p:nvPr/>
        </p:nvSpPr>
        <p:spPr>
          <a:xfrm>
            <a:off x="2330909" y="2518638"/>
            <a:ext cx="50620" cy="55029"/>
          </a:xfrm>
          <a:custGeom>
            <a:avLst/>
            <a:gdLst>
              <a:gd name="connsiteX0" fmla="*/ 15198 w 50620"/>
              <a:gd name="connsiteY0" fmla="*/ 31301 h 55029"/>
              <a:gd name="connsiteX1" fmla="*/ 16527 w 50620"/>
              <a:gd name="connsiteY1" fmla="*/ 38312 h 55029"/>
              <a:gd name="connsiteX2" fmla="*/ 20380 w 50620"/>
              <a:gd name="connsiteY2" fmla="*/ 42942 h 55029"/>
              <a:gd name="connsiteX3" fmla="*/ 26491 w 50620"/>
              <a:gd name="connsiteY3" fmla="*/ 44530 h 55029"/>
              <a:gd name="connsiteX4" fmla="*/ 33267 w 50620"/>
              <a:gd name="connsiteY4" fmla="*/ 42942 h 55029"/>
              <a:gd name="connsiteX5" fmla="*/ 37386 w 50620"/>
              <a:gd name="connsiteY5" fmla="*/ 37518 h 55029"/>
              <a:gd name="connsiteX6" fmla="*/ 50805 w 50620"/>
              <a:gd name="connsiteY6" fmla="*/ 37518 h 55029"/>
              <a:gd name="connsiteX7" fmla="*/ 46288 w 50620"/>
              <a:gd name="connsiteY7" fmla="*/ 47175 h 55029"/>
              <a:gd name="connsiteX8" fmla="*/ 37519 w 50620"/>
              <a:gd name="connsiteY8" fmla="*/ 53260 h 55029"/>
              <a:gd name="connsiteX9" fmla="*/ 26890 w 50620"/>
              <a:gd name="connsiteY9" fmla="*/ 55377 h 55029"/>
              <a:gd name="connsiteX10" fmla="*/ 13072 w 50620"/>
              <a:gd name="connsiteY10" fmla="*/ 52070 h 55029"/>
              <a:gd name="connsiteX11" fmla="*/ 3639 w 50620"/>
              <a:gd name="connsiteY11" fmla="*/ 42678 h 55029"/>
              <a:gd name="connsiteX12" fmla="*/ 318 w 50620"/>
              <a:gd name="connsiteY12" fmla="*/ 28523 h 55029"/>
              <a:gd name="connsiteX13" fmla="*/ 3374 w 50620"/>
              <a:gd name="connsiteY13" fmla="*/ 14237 h 55029"/>
              <a:gd name="connsiteX14" fmla="*/ 12142 w 50620"/>
              <a:gd name="connsiteY14" fmla="*/ 4051 h 55029"/>
              <a:gd name="connsiteX15" fmla="*/ 26093 w 50620"/>
              <a:gd name="connsiteY15" fmla="*/ 347 h 55029"/>
              <a:gd name="connsiteX16" fmla="*/ 39778 w 50620"/>
              <a:gd name="connsiteY16" fmla="*/ 3786 h 55029"/>
              <a:gd name="connsiteX17" fmla="*/ 48148 w 50620"/>
              <a:gd name="connsiteY17" fmla="*/ 13311 h 55029"/>
              <a:gd name="connsiteX18" fmla="*/ 50938 w 50620"/>
              <a:gd name="connsiteY18" fmla="*/ 27200 h 55029"/>
              <a:gd name="connsiteX19" fmla="*/ 50938 w 50620"/>
              <a:gd name="connsiteY19" fmla="*/ 31301 h 55029"/>
              <a:gd name="connsiteX20" fmla="*/ 15198 w 50620"/>
              <a:gd name="connsiteY20" fmla="*/ 22438 h 55029"/>
              <a:gd name="connsiteX21" fmla="*/ 36855 w 50620"/>
              <a:gd name="connsiteY21" fmla="*/ 22438 h 55029"/>
              <a:gd name="connsiteX22" fmla="*/ 35659 w 50620"/>
              <a:gd name="connsiteY22" fmla="*/ 16618 h 55029"/>
              <a:gd name="connsiteX23" fmla="*/ 32072 w 50620"/>
              <a:gd name="connsiteY23" fmla="*/ 12385 h 55029"/>
              <a:gd name="connsiteX24" fmla="*/ 26093 w 50620"/>
              <a:gd name="connsiteY24" fmla="*/ 10797 h 55029"/>
              <a:gd name="connsiteX25" fmla="*/ 20114 w 50620"/>
              <a:gd name="connsiteY25" fmla="*/ 12517 h 55029"/>
              <a:gd name="connsiteX26" fmla="*/ 16394 w 50620"/>
              <a:gd name="connsiteY26" fmla="*/ 16750 h 55029"/>
              <a:gd name="connsiteX27" fmla="*/ 15198 w 50620"/>
              <a:gd name="connsiteY27" fmla="*/ 22438 h 5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620" h="55029">
                <a:moveTo>
                  <a:pt x="15198" y="31301"/>
                </a:moveTo>
                <a:cubicBezTo>
                  <a:pt x="15198" y="33947"/>
                  <a:pt x="15630" y="36295"/>
                  <a:pt x="16527" y="38312"/>
                </a:cubicBezTo>
                <a:cubicBezTo>
                  <a:pt x="17390" y="40363"/>
                  <a:pt x="18686" y="41884"/>
                  <a:pt x="20380" y="42942"/>
                </a:cubicBezTo>
                <a:cubicBezTo>
                  <a:pt x="22041" y="44000"/>
                  <a:pt x="24100" y="44530"/>
                  <a:pt x="26491" y="44530"/>
                </a:cubicBezTo>
                <a:cubicBezTo>
                  <a:pt x="29049" y="44530"/>
                  <a:pt x="31308" y="44000"/>
                  <a:pt x="33267" y="42942"/>
                </a:cubicBezTo>
                <a:cubicBezTo>
                  <a:pt x="35194" y="41818"/>
                  <a:pt x="36589" y="39999"/>
                  <a:pt x="37386" y="37518"/>
                </a:cubicBezTo>
                <a:lnTo>
                  <a:pt x="50805" y="37518"/>
                </a:lnTo>
                <a:cubicBezTo>
                  <a:pt x="50274" y="41322"/>
                  <a:pt x="48746" y="44530"/>
                  <a:pt x="46288" y="47175"/>
                </a:cubicBezTo>
                <a:cubicBezTo>
                  <a:pt x="43896" y="49821"/>
                  <a:pt x="40973" y="51871"/>
                  <a:pt x="37519" y="53260"/>
                </a:cubicBezTo>
                <a:cubicBezTo>
                  <a:pt x="34131" y="54649"/>
                  <a:pt x="30610" y="55377"/>
                  <a:pt x="26890" y="55377"/>
                </a:cubicBezTo>
                <a:cubicBezTo>
                  <a:pt x="21642" y="55377"/>
                  <a:pt x="17058" y="54285"/>
                  <a:pt x="13072" y="52070"/>
                </a:cubicBezTo>
                <a:cubicBezTo>
                  <a:pt x="9087" y="49887"/>
                  <a:pt x="5931" y="46745"/>
                  <a:pt x="3639" y="42678"/>
                </a:cubicBezTo>
                <a:cubicBezTo>
                  <a:pt x="1414" y="38643"/>
                  <a:pt x="318" y="33914"/>
                  <a:pt x="318" y="28523"/>
                </a:cubicBezTo>
                <a:cubicBezTo>
                  <a:pt x="318" y="23232"/>
                  <a:pt x="1314" y="18470"/>
                  <a:pt x="3374" y="14237"/>
                </a:cubicBezTo>
                <a:cubicBezTo>
                  <a:pt x="5400" y="9937"/>
                  <a:pt x="8323" y="6531"/>
                  <a:pt x="12142" y="4051"/>
                </a:cubicBezTo>
                <a:cubicBezTo>
                  <a:pt x="16029" y="1604"/>
                  <a:pt x="20679" y="347"/>
                  <a:pt x="26093" y="347"/>
                </a:cubicBezTo>
                <a:cubicBezTo>
                  <a:pt x="31474" y="347"/>
                  <a:pt x="36058" y="1504"/>
                  <a:pt x="39778" y="3786"/>
                </a:cubicBezTo>
                <a:cubicBezTo>
                  <a:pt x="43498" y="6101"/>
                  <a:pt x="46288" y="9276"/>
                  <a:pt x="48148" y="13311"/>
                </a:cubicBezTo>
                <a:cubicBezTo>
                  <a:pt x="50008" y="17279"/>
                  <a:pt x="50938" y="21909"/>
                  <a:pt x="50938" y="27200"/>
                </a:cubicBezTo>
                <a:lnTo>
                  <a:pt x="50938" y="31301"/>
                </a:lnTo>
                <a:close/>
                <a:moveTo>
                  <a:pt x="15198" y="22438"/>
                </a:moveTo>
                <a:lnTo>
                  <a:pt x="36855" y="22438"/>
                </a:lnTo>
                <a:cubicBezTo>
                  <a:pt x="36855" y="20322"/>
                  <a:pt x="36456" y="18404"/>
                  <a:pt x="35659" y="16618"/>
                </a:cubicBezTo>
                <a:cubicBezTo>
                  <a:pt x="34862" y="14766"/>
                  <a:pt x="33666" y="13377"/>
                  <a:pt x="32072" y="12385"/>
                </a:cubicBezTo>
                <a:cubicBezTo>
                  <a:pt x="30477" y="11326"/>
                  <a:pt x="28484" y="10797"/>
                  <a:pt x="26093" y="10797"/>
                </a:cubicBezTo>
                <a:cubicBezTo>
                  <a:pt x="23768" y="10797"/>
                  <a:pt x="21775" y="11393"/>
                  <a:pt x="20114" y="12517"/>
                </a:cubicBezTo>
                <a:cubicBezTo>
                  <a:pt x="18520" y="13575"/>
                  <a:pt x="17258" y="14997"/>
                  <a:pt x="16394" y="16750"/>
                </a:cubicBezTo>
                <a:cubicBezTo>
                  <a:pt x="15597" y="18536"/>
                  <a:pt x="15198" y="20421"/>
                  <a:pt x="15198" y="22438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15" name="Freeform: Shape 17714">
            <a:extLst>
              <a:ext uri="{FF2B5EF4-FFF2-40B4-BE49-F238E27FC236}">
                <a16:creationId xmlns:a16="http://schemas.microsoft.com/office/drawing/2014/main" id="{FC02AE36-BB2E-3A00-901A-DBA0D86FBB7C}"/>
              </a:ext>
            </a:extLst>
          </p:cNvPr>
          <p:cNvSpPr/>
          <p:nvPr/>
        </p:nvSpPr>
        <p:spPr>
          <a:xfrm>
            <a:off x="1969262" y="2598321"/>
            <a:ext cx="69087" cy="74078"/>
          </a:xfrm>
          <a:custGeom>
            <a:avLst/>
            <a:gdLst>
              <a:gd name="connsiteX0" fmla="*/ 275 w 69087"/>
              <a:gd name="connsiteY0" fmla="*/ 74437 h 74078"/>
              <a:gd name="connsiteX1" fmla="*/ 26981 w 69087"/>
              <a:gd name="connsiteY1" fmla="*/ 359 h 74078"/>
              <a:gd name="connsiteX2" fmla="*/ 42791 w 69087"/>
              <a:gd name="connsiteY2" fmla="*/ 359 h 74078"/>
              <a:gd name="connsiteX3" fmla="*/ 69363 w 69087"/>
              <a:gd name="connsiteY3" fmla="*/ 74437 h 74078"/>
              <a:gd name="connsiteX4" fmla="*/ 54350 w 69087"/>
              <a:gd name="connsiteY4" fmla="*/ 74437 h 74078"/>
              <a:gd name="connsiteX5" fmla="*/ 48371 w 69087"/>
              <a:gd name="connsiteY5" fmla="*/ 57241 h 74078"/>
              <a:gd name="connsiteX6" fmla="*/ 21533 w 69087"/>
              <a:gd name="connsiteY6" fmla="*/ 57241 h 74078"/>
              <a:gd name="connsiteX7" fmla="*/ 15422 w 69087"/>
              <a:gd name="connsiteY7" fmla="*/ 74437 h 74078"/>
              <a:gd name="connsiteX8" fmla="*/ 24988 w 69087"/>
              <a:gd name="connsiteY8" fmla="*/ 44277 h 74078"/>
              <a:gd name="connsiteX9" fmla="*/ 44784 w 69087"/>
              <a:gd name="connsiteY9" fmla="*/ 44277 h 74078"/>
              <a:gd name="connsiteX10" fmla="*/ 34952 w 69087"/>
              <a:gd name="connsiteY10" fmla="*/ 14910 h 7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087" h="74078">
                <a:moveTo>
                  <a:pt x="275" y="74437"/>
                </a:moveTo>
                <a:lnTo>
                  <a:pt x="26981" y="359"/>
                </a:lnTo>
                <a:lnTo>
                  <a:pt x="42791" y="359"/>
                </a:lnTo>
                <a:lnTo>
                  <a:pt x="69363" y="74437"/>
                </a:lnTo>
                <a:lnTo>
                  <a:pt x="54350" y="74437"/>
                </a:lnTo>
                <a:lnTo>
                  <a:pt x="48371" y="57241"/>
                </a:lnTo>
                <a:lnTo>
                  <a:pt x="21533" y="57241"/>
                </a:lnTo>
                <a:lnTo>
                  <a:pt x="15422" y="74437"/>
                </a:lnTo>
                <a:close/>
                <a:moveTo>
                  <a:pt x="24988" y="44277"/>
                </a:moveTo>
                <a:lnTo>
                  <a:pt x="44784" y="44277"/>
                </a:lnTo>
                <a:lnTo>
                  <a:pt x="34952" y="14910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16" name="Freeform: Shape 17715">
            <a:extLst>
              <a:ext uri="{FF2B5EF4-FFF2-40B4-BE49-F238E27FC236}">
                <a16:creationId xmlns:a16="http://schemas.microsoft.com/office/drawing/2014/main" id="{20FC952A-ABA5-20A5-0BB9-A3AEB52E533A}"/>
              </a:ext>
            </a:extLst>
          </p:cNvPr>
          <p:cNvSpPr/>
          <p:nvPr/>
        </p:nvSpPr>
        <p:spPr>
          <a:xfrm>
            <a:off x="2044708" y="2596337"/>
            <a:ext cx="52214" cy="77121"/>
          </a:xfrm>
          <a:custGeom>
            <a:avLst/>
            <a:gdLst>
              <a:gd name="connsiteX0" fmla="*/ 22871 w 52214"/>
              <a:gd name="connsiteY0" fmla="*/ 77480 h 77121"/>
              <a:gd name="connsiteX1" fmla="*/ 6130 w 52214"/>
              <a:gd name="connsiteY1" fmla="*/ 70204 h 77121"/>
              <a:gd name="connsiteX2" fmla="*/ 284 w 52214"/>
              <a:gd name="connsiteY2" fmla="*/ 49700 h 77121"/>
              <a:gd name="connsiteX3" fmla="*/ 2676 w 52214"/>
              <a:gd name="connsiteY3" fmla="*/ 35281 h 77121"/>
              <a:gd name="connsiteX4" fmla="*/ 9717 w 52214"/>
              <a:gd name="connsiteY4" fmla="*/ 25889 h 77121"/>
              <a:gd name="connsiteX5" fmla="*/ 21409 w 52214"/>
              <a:gd name="connsiteY5" fmla="*/ 22450 h 77121"/>
              <a:gd name="connsiteX6" fmla="*/ 26724 w 52214"/>
              <a:gd name="connsiteY6" fmla="*/ 23111 h 77121"/>
              <a:gd name="connsiteX7" fmla="*/ 31241 w 52214"/>
              <a:gd name="connsiteY7" fmla="*/ 24963 h 77121"/>
              <a:gd name="connsiteX8" fmla="*/ 34828 w 52214"/>
              <a:gd name="connsiteY8" fmla="*/ 27477 h 77121"/>
              <a:gd name="connsiteX9" fmla="*/ 37352 w 52214"/>
              <a:gd name="connsiteY9" fmla="*/ 30652 h 77121"/>
              <a:gd name="connsiteX10" fmla="*/ 37352 w 52214"/>
              <a:gd name="connsiteY10" fmla="*/ 359 h 77121"/>
              <a:gd name="connsiteX11" fmla="*/ 52499 w 52214"/>
              <a:gd name="connsiteY11" fmla="*/ 359 h 77121"/>
              <a:gd name="connsiteX12" fmla="*/ 52499 w 52214"/>
              <a:gd name="connsiteY12" fmla="*/ 76422 h 77121"/>
              <a:gd name="connsiteX13" fmla="*/ 41604 w 52214"/>
              <a:gd name="connsiteY13" fmla="*/ 76422 h 77121"/>
              <a:gd name="connsiteX14" fmla="*/ 39877 w 52214"/>
              <a:gd name="connsiteY14" fmla="*/ 65574 h 77121"/>
              <a:gd name="connsiteX15" fmla="*/ 37884 w 52214"/>
              <a:gd name="connsiteY15" fmla="*/ 69940 h 77121"/>
              <a:gd name="connsiteX16" fmla="*/ 34562 w 52214"/>
              <a:gd name="connsiteY16" fmla="*/ 73644 h 77121"/>
              <a:gd name="connsiteX17" fmla="*/ 29647 w 52214"/>
              <a:gd name="connsiteY17" fmla="*/ 76422 h 77121"/>
              <a:gd name="connsiteX18" fmla="*/ 22871 w 52214"/>
              <a:gd name="connsiteY18" fmla="*/ 77480 h 77121"/>
              <a:gd name="connsiteX19" fmla="*/ 26192 w 52214"/>
              <a:gd name="connsiteY19" fmla="*/ 66633 h 77121"/>
              <a:gd name="connsiteX20" fmla="*/ 34562 w 52214"/>
              <a:gd name="connsiteY20" fmla="*/ 62796 h 77121"/>
              <a:gd name="connsiteX21" fmla="*/ 37352 w 52214"/>
              <a:gd name="connsiteY21" fmla="*/ 49436 h 77121"/>
              <a:gd name="connsiteX22" fmla="*/ 36157 w 52214"/>
              <a:gd name="connsiteY22" fmla="*/ 40441 h 77121"/>
              <a:gd name="connsiteX23" fmla="*/ 32437 w 52214"/>
              <a:gd name="connsiteY23" fmla="*/ 35149 h 77121"/>
              <a:gd name="connsiteX24" fmla="*/ 26325 w 52214"/>
              <a:gd name="connsiteY24" fmla="*/ 33297 h 77121"/>
              <a:gd name="connsiteX25" fmla="*/ 18088 w 52214"/>
              <a:gd name="connsiteY25" fmla="*/ 37001 h 77121"/>
              <a:gd name="connsiteX26" fmla="*/ 14899 w 52214"/>
              <a:gd name="connsiteY26" fmla="*/ 49436 h 77121"/>
              <a:gd name="connsiteX27" fmla="*/ 17955 w 52214"/>
              <a:gd name="connsiteY27" fmla="*/ 62532 h 77121"/>
              <a:gd name="connsiteX28" fmla="*/ 26192 w 52214"/>
              <a:gd name="connsiteY28" fmla="*/ 66633 h 7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2214" h="77121">
                <a:moveTo>
                  <a:pt x="22871" y="77480"/>
                </a:moveTo>
                <a:cubicBezTo>
                  <a:pt x="15696" y="77480"/>
                  <a:pt x="10116" y="75066"/>
                  <a:pt x="6130" y="70204"/>
                </a:cubicBezTo>
                <a:cubicBezTo>
                  <a:pt x="2211" y="65277"/>
                  <a:pt x="284" y="58431"/>
                  <a:pt x="284" y="49700"/>
                </a:cubicBezTo>
                <a:cubicBezTo>
                  <a:pt x="284" y="44145"/>
                  <a:pt x="1081" y="39349"/>
                  <a:pt x="2676" y="35281"/>
                </a:cubicBezTo>
                <a:cubicBezTo>
                  <a:pt x="4270" y="31247"/>
                  <a:pt x="6595" y="28105"/>
                  <a:pt x="9717" y="25889"/>
                </a:cubicBezTo>
                <a:cubicBezTo>
                  <a:pt x="12906" y="23608"/>
                  <a:pt x="16792" y="22450"/>
                  <a:pt x="21409" y="22450"/>
                </a:cubicBezTo>
                <a:cubicBezTo>
                  <a:pt x="23269" y="22450"/>
                  <a:pt x="25030" y="22682"/>
                  <a:pt x="26724" y="23111"/>
                </a:cubicBezTo>
                <a:cubicBezTo>
                  <a:pt x="28384" y="23574"/>
                  <a:pt x="29912" y="24170"/>
                  <a:pt x="31241" y="24963"/>
                </a:cubicBezTo>
                <a:cubicBezTo>
                  <a:pt x="32636" y="25691"/>
                  <a:pt x="33832" y="26518"/>
                  <a:pt x="34828" y="27477"/>
                </a:cubicBezTo>
                <a:cubicBezTo>
                  <a:pt x="35891" y="28469"/>
                  <a:pt x="36721" y="29527"/>
                  <a:pt x="37352" y="30652"/>
                </a:cubicBezTo>
                <a:lnTo>
                  <a:pt x="37352" y="359"/>
                </a:lnTo>
                <a:lnTo>
                  <a:pt x="52499" y="359"/>
                </a:lnTo>
                <a:lnTo>
                  <a:pt x="52499" y="76422"/>
                </a:lnTo>
                <a:lnTo>
                  <a:pt x="41604" y="76422"/>
                </a:lnTo>
                <a:lnTo>
                  <a:pt x="39877" y="65574"/>
                </a:lnTo>
                <a:cubicBezTo>
                  <a:pt x="39412" y="67096"/>
                  <a:pt x="38748" y="68551"/>
                  <a:pt x="37884" y="69940"/>
                </a:cubicBezTo>
                <a:cubicBezTo>
                  <a:pt x="36987" y="71263"/>
                  <a:pt x="35891" y="72519"/>
                  <a:pt x="34562" y="73644"/>
                </a:cubicBezTo>
                <a:cubicBezTo>
                  <a:pt x="33234" y="74801"/>
                  <a:pt x="31573" y="75727"/>
                  <a:pt x="29647" y="76422"/>
                </a:cubicBezTo>
                <a:cubicBezTo>
                  <a:pt x="27687" y="77116"/>
                  <a:pt x="25428" y="77480"/>
                  <a:pt x="22871" y="77480"/>
                </a:cubicBezTo>
                <a:close/>
                <a:moveTo>
                  <a:pt x="26192" y="66633"/>
                </a:moveTo>
                <a:cubicBezTo>
                  <a:pt x="29912" y="66633"/>
                  <a:pt x="32702" y="65376"/>
                  <a:pt x="34562" y="62796"/>
                </a:cubicBezTo>
                <a:cubicBezTo>
                  <a:pt x="36423" y="60151"/>
                  <a:pt x="37352" y="55719"/>
                  <a:pt x="37352" y="49436"/>
                </a:cubicBezTo>
                <a:cubicBezTo>
                  <a:pt x="37352" y="45831"/>
                  <a:pt x="36954" y="42822"/>
                  <a:pt x="36157" y="40441"/>
                </a:cubicBezTo>
                <a:cubicBezTo>
                  <a:pt x="35360" y="38059"/>
                  <a:pt x="34097" y="36307"/>
                  <a:pt x="32437" y="35149"/>
                </a:cubicBezTo>
                <a:cubicBezTo>
                  <a:pt x="30842" y="33926"/>
                  <a:pt x="28783" y="33297"/>
                  <a:pt x="26325" y="33297"/>
                </a:cubicBezTo>
                <a:cubicBezTo>
                  <a:pt x="23037" y="33297"/>
                  <a:pt x="20280" y="34554"/>
                  <a:pt x="18088" y="37001"/>
                </a:cubicBezTo>
                <a:cubicBezTo>
                  <a:pt x="15962" y="39482"/>
                  <a:pt x="14899" y="43615"/>
                  <a:pt x="14899" y="49436"/>
                </a:cubicBezTo>
                <a:cubicBezTo>
                  <a:pt x="14899" y="55356"/>
                  <a:pt x="15895" y="59721"/>
                  <a:pt x="17955" y="62532"/>
                </a:cubicBezTo>
                <a:cubicBezTo>
                  <a:pt x="19981" y="65277"/>
                  <a:pt x="22738" y="66633"/>
                  <a:pt x="26192" y="66633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17" name="Freeform: Shape 17716">
            <a:extLst>
              <a:ext uri="{FF2B5EF4-FFF2-40B4-BE49-F238E27FC236}">
                <a16:creationId xmlns:a16="http://schemas.microsoft.com/office/drawing/2014/main" id="{2C690CBE-77E9-6FD6-60E9-544B5A3089B9}"/>
              </a:ext>
            </a:extLst>
          </p:cNvPr>
          <p:cNvSpPr/>
          <p:nvPr/>
        </p:nvSpPr>
        <p:spPr>
          <a:xfrm>
            <a:off x="2107149" y="2618428"/>
            <a:ext cx="48228" cy="55029"/>
          </a:xfrm>
          <a:custGeom>
            <a:avLst/>
            <a:gdLst>
              <a:gd name="connsiteX0" fmla="*/ 18228 w 48228"/>
              <a:gd name="connsiteY0" fmla="*/ 55389 h 55029"/>
              <a:gd name="connsiteX1" fmla="*/ 9060 w 48228"/>
              <a:gd name="connsiteY1" fmla="*/ 53537 h 55029"/>
              <a:gd name="connsiteX2" fmla="*/ 2683 w 48228"/>
              <a:gd name="connsiteY2" fmla="*/ 47981 h 55029"/>
              <a:gd name="connsiteX3" fmla="*/ 291 w 48228"/>
              <a:gd name="connsiteY3" fmla="*/ 39118 h 55029"/>
              <a:gd name="connsiteX4" fmla="*/ 6802 w 48228"/>
              <a:gd name="connsiteY4" fmla="*/ 26022 h 55029"/>
              <a:gd name="connsiteX5" fmla="*/ 27528 w 48228"/>
              <a:gd name="connsiteY5" fmla="*/ 21259 h 55029"/>
              <a:gd name="connsiteX6" fmla="*/ 34171 w 48228"/>
              <a:gd name="connsiteY6" fmla="*/ 21127 h 55029"/>
              <a:gd name="connsiteX7" fmla="*/ 34171 w 48228"/>
              <a:gd name="connsiteY7" fmla="*/ 17952 h 55029"/>
              <a:gd name="connsiteX8" fmla="*/ 32045 w 48228"/>
              <a:gd name="connsiteY8" fmla="*/ 12397 h 55029"/>
              <a:gd name="connsiteX9" fmla="*/ 25402 w 48228"/>
              <a:gd name="connsiteY9" fmla="*/ 10412 h 55029"/>
              <a:gd name="connsiteX10" fmla="*/ 19158 w 48228"/>
              <a:gd name="connsiteY10" fmla="*/ 12000 h 55029"/>
              <a:gd name="connsiteX11" fmla="*/ 15039 w 48228"/>
              <a:gd name="connsiteY11" fmla="*/ 17159 h 55029"/>
              <a:gd name="connsiteX12" fmla="*/ 2550 w 48228"/>
              <a:gd name="connsiteY12" fmla="*/ 17159 h 55029"/>
              <a:gd name="connsiteX13" fmla="*/ 5872 w 48228"/>
              <a:gd name="connsiteY13" fmla="*/ 7767 h 55029"/>
              <a:gd name="connsiteX14" fmla="*/ 14109 w 48228"/>
              <a:gd name="connsiteY14" fmla="*/ 2211 h 55029"/>
              <a:gd name="connsiteX15" fmla="*/ 26067 w 48228"/>
              <a:gd name="connsiteY15" fmla="*/ 359 h 55029"/>
              <a:gd name="connsiteX16" fmla="*/ 39087 w 48228"/>
              <a:gd name="connsiteY16" fmla="*/ 2475 h 55029"/>
              <a:gd name="connsiteX17" fmla="*/ 46262 w 48228"/>
              <a:gd name="connsiteY17" fmla="*/ 8296 h 55029"/>
              <a:gd name="connsiteX18" fmla="*/ 48520 w 48228"/>
              <a:gd name="connsiteY18" fmla="*/ 17159 h 55029"/>
              <a:gd name="connsiteX19" fmla="*/ 48520 w 48228"/>
              <a:gd name="connsiteY19" fmla="*/ 54330 h 55029"/>
              <a:gd name="connsiteX20" fmla="*/ 36031 w 48228"/>
              <a:gd name="connsiteY20" fmla="*/ 54330 h 55029"/>
              <a:gd name="connsiteX21" fmla="*/ 34703 w 48228"/>
              <a:gd name="connsiteY21" fmla="*/ 45203 h 55029"/>
              <a:gd name="connsiteX22" fmla="*/ 27927 w 48228"/>
              <a:gd name="connsiteY22" fmla="*/ 53140 h 55029"/>
              <a:gd name="connsiteX23" fmla="*/ 18228 w 48228"/>
              <a:gd name="connsiteY23" fmla="*/ 55389 h 55029"/>
              <a:gd name="connsiteX24" fmla="*/ 23276 w 48228"/>
              <a:gd name="connsiteY24" fmla="*/ 45467 h 55029"/>
              <a:gd name="connsiteX25" fmla="*/ 27262 w 48228"/>
              <a:gd name="connsiteY25" fmla="*/ 44806 h 55029"/>
              <a:gd name="connsiteX26" fmla="*/ 30717 w 48228"/>
              <a:gd name="connsiteY26" fmla="*/ 42822 h 55029"/>
              <a:gd name="connsiteX27" fmla="*/ 33241 w 48228"/>
              <a:gd name="connsiteY27" fmla="*/ 39911 h 55029"/>
              <a:gd name="connsiteX28" fmla="*/ 34171 w 48228"/>
              <a:gd name="connsiteY28" fmla="*/ 36604 h 55029"/>
              <a:gd name="connsiteX29" fmla="*/ 34171 w 48228"/>
              <a:gd name="connsiteY29" fmla="*/ 28800 h 55029"/>
              <a:gd name="connsiteX30" fmla="*/ 28724 w 48228"/>
              <a:gd name="connsiteY30" fmla="*/ 28932 h 55029"/>
              <a:gd name="connsiteX31" fmla="*/ 21682 w 48228"/>
              <a:gd name="connsiteY31" fmla="*/ 29858 h 55029"/>
              <a:gd name="connsiteX32" fmla="*/ 16501 w 48228"/>
              <a:gd name="connsiteY32" fmla="*/ 32636 h 55029"/>
              <a:gd name="connsiteX33" fmla="*/ 14508 w 48228"/>
              <a:gd name="connsiteY33" fmla="*/ 37663 h 55029"/>
              <a:gd name="connsiteX34" fmla="*/ 17032 w 48228"/>
              <a:gd name="connsiteY34" fmla="*/ 43483 h 55029"/>
              <a:gd name="connsiteX35" fmla="*/ 23276 w 48228"/>
              <a:gd name="connsiteY35" fmla="*/ 45467 h 5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8228" h="55029">
                <a:moveTo>
                  <a:pt x="18228" y="55389"/>
                </a:moveTo>
                <a:cubicBezTo>
                  <a:pt x="14840" y="55389"/>
                  <a:pt x="11784" y="54760"/>
                  <a:pt x="9060" y="53537"/>
                </a:cubicBezTo>
                <a:cubicBezTo>
                  <a:pt x="6403" y="52214"/>
                  <a:pt x="4277" y="50362"/>
                  <a:pt x="2683" y="47981"/>
                </a:cubicBezTo>
                <a:cubicBezTo>
                  <a:pt x="1089" y="45600"/>
                  <a:pt x="291" y="42656"/>
                  <a:pt x="291" y="39118"/>
                </a:cubicBezTo>
                <a:cubicBezTo>
                  <a:pt x="291" y="33396"/>
                  <a:pt x="2450" y="29031"/>
                  <a:pt x="6802" y="26022"/>
                </a:cubicBezTo>
                <a:cubicBezTo>
                  <a:pt x="11219" y="22946"/>
                  <a:pt x="18128" y="21359"/>
                  <a:pt x="27528" y="21259"/>
                </a:cubicBezTo>
                <a:lnTo>
                  <a:pt x="34171" y="21127"/>
                </a:lnTo>
                <a:lnTo>
                  <a:pt x="34171" y="17952"/>
                </a:lnTo>
                <a:cubicBezTo>
                  <a:pt x="34171" y="15571"/>
                  <a:pt x="33440" y="13719"/>
                  <a:pt x="32045" y="12397"/>
                </a:cubicBezTo>
                <a:cubicBezTo>
                  <a:pt x="30617" y="11074"/>
                  <a:pt x="28392" y="10412"/>
                  <a:pt x="25402" y="10412"/>
                </a:cubicBezTo>
                <a:cubicBezTo>
                  <a:pt x="23177" y="10511"/>
                  <a:pt x="21084" y="11041"/>
                  <a:pt x="19158" y="12000"/>
                </a:cubicBezTo>
                <a:cubicBezTo>
                  <a:pt x="17198" y="12992"/>
                  <a:pt x="15836" y="14711"/>
                  <a:pt x="15039" y="17159"/>
                </a:cubicBezTo>
                <a:lnTo>
                  <a:pt x="2550" y="17159"/>
                </a:lnTo>
                <a:cubicBezTo>
                  <a:pt x="2816" y="13389"/>
                  <a:pt x="3912" y="10247"/>
                  <a:pt x="5872" y="7767"/>
                </a:cubicBezTo>
                <a:cubicBezTo>
                  <a:pt x="7898" y="5319"/>
                  <a:pt x="10655" y="3467"/>
                  <a:pt x="14109" y="2211"/>
                </a:cubicBezTo>
                <a:cubicBezTo>
                  <a:pt x="17630" y="987"/>
                  <a:pt x="21616" y="359"/>
                  <a:pt x="26067" y="359"/>
                </a:cubicBezTo>
                <a:cubicBezTo>
                  <a:pt x="31447" y="359"/>
                  <a:pt x="35799" y="1086"/>
                  <a:pt x="39087" y="2475"/>
                </a:cubicBezTo>
                <a:cubicBezTo>
                  <a:pt x="42442" y="3798"/>
                  <a:pt x="44833" y="5749"/>
                  <a:pt x="46262" y="8296"/>
                </a:cubicBezTo>
                <a:cubicBezTo>
                  <a:pt x="47756" y="10776"/>
                  <a:pt x="48520" y="13719"/>
                  <a:pt x="48520" y="17159"/>
                </a:cubicBezTo>
                <a:lnTo>
                  <a:pt x="48520" y="54330"/>
                </a:lnTo>
                <a:lnTo>
                  <a:pt x="36031" y="54330"/>
                </a:lnTo>
                <a:lnTo>
                  <a:pt x="34703" y="45203"/>
                </a:lnTo>
                <a:cubicBezTo>
                  <a:pt x="32909" y="49006"/>
                  <a:pt x="30650" y="51652"/>
                  <a:pt x="27927" y="53140"/>
                </a:cubicBezTo>
                <a:cubicBezTo>
                  <a:pt x="25170" y="54628"/>
                  <a:pt x="21948" y="55389"/>
                  <a:pt x="18228" y="55389"/>
                </a:cubicBezTo>
                <a:close/>
                <a:moveTo>
                  <a:pt x="23276" y="45467"/>
                </a:moveTo>
                <a:cubicBezTo>
                  <a:pt x="24672" y="45467"/>
                  <a:pt x="26000" y="45269"/>
                  <a:pt x="27262" y="44806"/>
                </a:cubicBezTo>
                <a:cubicBezTo>
                  <a:pt x="28591" y="44277"/>
                  <a:pt x="29720" y="43615"/>
                  <a:pt x="30717" y="42822"/>
                </a:cubicBezTo>
                <a:cubicBezTo>
                  <a:pt x="31780" y="41962"/>
                  <a:pt x="32610" y="40970"/>
                  <a:pt x="33241" y="39911"/>
                </a:cubicBezTo>
                <a:cubicBezTo>
                  <a:pt x="33839" y="38853"/>
                  <a:pt x="34171" y="37762"/>
                  <a:pt x="34171" y="36604"/>
                </a:cubicBezTo>
                <a:lnTo>
                  <a:pt x="34171" y="28800"/>
                </a:lnTo>
                <a:lnTo>
                  <a:pt x="28724" y="28932"/>
                </a:lnTo>
                <a:cubicBezTo>
                  <a:pt x="26233" y="28932"/>
                  <a:pt x="23874" y="29263"/>
                  <a:pt x="21682" y="29858"/>
                </a:cubicBezTo>
                <a:cubicBezTo>
                  <a:pt x="19556" y="30387"/>
                  <a:pt x="17829" y="31313"/>
                  <a:pt x="16501" y="32636"/>
                </a:cubicBezTo>
                <a:cubicBezTo>
                  <a:pt x="15172" y="33893"/>
                  <a:pt x="14508" y="35546"/>
                  <a:pt x="14508" y="37663"/>
                </a:cubicBezTo>
                <a:cubicBezTo>
                  <a:pt x="14508" y="40143"/>
                  <a:pt x="15338" y="42094"/>
                  <a:pt x="17032" y="43483"/>
                </a:cubicBezTo>
                <a:cubicBezTo>
                  <a:pt x="18792" y="44806"/>
                  <a:pt x="20885" y="45467"/>
                  <a:pt x="23276" y="45467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18" name="Freeform: Shape 17717">
            <a:extLst>
              <a:ext uri="{FF2B5EF4-FFF2-40B4-BE49-F238E27FC236}">
                <a16:creationId xmlns:a16="http://schemas.microsoft.com/office/drawing/2014/main" id="{ABA6F5BF-873D-4649-9B74-25327B8AA5AE}"/>
              </a:ext>
            </a:extLst>
          </p:cNvPr>
          <p:cNvSpPr/>
          <p:nvPr/>
        </p:nvSpPr>
        <p:spPr>
          <a:xfrm>
            <a:off x="2168600" y="2618428"/>
            <a:ext cx="52081" cy="70506"/>
          </a:xfrm>
          <a:custGeom>
            <a:avLst/>
            <a:gdLst>
              <a:gd name="connsiteX0" fmla="*/ 298 w 52081"/>
              <a:gd name="connsiteY0" fmla="*/ 70866 h 70506"/>
              <a:gd name="connsiteX1" fmla="*/ 298 w 52081"/>
              <a:gd name="connsiteY1" fmla="*/ 1417 h 70506"/>
              <a:gd name="connsiteX2" fmla="*/ 15445 w 52081"/>
              <a:gd name="connsiteY2" fmla="*/ 1417 h 70506"/>
              <a:gd name="connsiteX3" fmla="*/ 15445 w 52081"/>
              <a:gd name="connsiteY3" fmla="*/ 9089 h 70506"/>
              <a:gd name="connsiteX4" fmla="*/ 18368 w 52081"/>
              <a:gd name="connsiteY4" fmla="*/ 5650 h 70506"/>
              <a:gd name="connsiteX5" fmla="*/ 22220 w 52081"/>
              <a:gd name="connsiteY5" fmla="*/ 2872 h 70506"/>
              <a:gd name="connsiteX6" fmla="*/ 26738 w 52081"/>
              <a:gd name="connsiteY6" fmla="*/ 1020 h 70506"/>
              <a:gd name="connsiteX7" fmla="*/ 31919 w 52081"/>
              <a:gd name="connsiteY7" fmla="*/ 359 h 70506"/>
              <a:gd name="connsiteX8" fmla="*/ 42548 w 52081"/>
              <a:gd name="connsiteY8" fmla="*/ 3269 h 70506"/>
              <a:gd name="connsiteX9" fmla="*/ 49723 w 52081"/>
              <a:gd name="connsiteY9" fmla="*/ 12264 h 70506"/>
              <a:gd name="connsiteX10" fmla="*/ 52380 w 52081"/>
              <a:gd name="connsiteY10" fmla="*/ 27477 h 70506"/>
              <a:gd name="connsiteX11" fmla="*/ 49457 w 52081"/>
              <a:gd name="connsiteY11" fmla="*/ 43351 h 70506"/>
              <a:gd name="connsiteX12" fmla="*/ 41618 w 52081"/>
              <a:gd name="connsiteY12" fmla="*/ 52478 h 70506"/>
              <a:gd name="connsiteX13" fmla="*/ 30458 w 52081"/>
              <a:gd name="connsiteY13" fmla="*/ 55389 h 70506"/>
              <a:gd name="connsiteX14" fmla="*/ 25675 w 52081"/>
              <a:gd name="connsiteY14" fmla="*/ 54595 h 70506"/>
              <a:gd name="connsiteX15" fmla="*/ 21423 w 52081"/>
              <a:gd name="connsiteY15" fmla="*/ 52743 h 70506"/>
              <a:gd name="connsiteX16" fmla="*/ 17969 w 52081"/>
              <a:gd name="connsiteY16" fmla="*/ 49965 h 70506"/>
              <a:gd name="connsiteX17" fmla="*/ 15312 w 52081"/>
              <a:gd name="connsiteY17" fmla="*/ 46393 h 70506"/>
              <a:gd name="connsiteX18" fmla="*/ 15312 w 52081"/>
              <a:gd name="connsiteY18" fmla="*/ 70866 h 70506"/>
              <a:gd name="connsiteX19" fmla="*/ 26871 w 52081"/>
              <a:gd name="connsiteY19" fmla="*/ 44409 h 70506"/>
              <a:gd name="connsiteX20" fmla="*/ 35108 w 52081"/>
              <a:gd name="connsiteY20" fmla="*/ 40441 h 70506"/>
              <a:gd name="connsiteX21" fmla="*/ 38430 w 52081"/>
              <a:gd name="connsiteY21" fmla="*/ 27609 h 70506"/>
              <a:gd name="connsiteX22" fmla="*/ 35241 w 52081"/>
              <a:gd name="connsiteY22" fmla="*/ 15571 h 70506"/>
              <a:gd name="connsiteX23" fmla="*/ 26871 w 52081"/>
              <a:gd name="connsiteY23" fmla="*/ 11206 h 70506"/>
              <a:gd name="connsiteX24" fmla="*/ 18102 w 52081"/>
              <a:gd name="connsiteY24" fmla="*/ 15968 h 70506"/>
              <a:gd name="connsiteX25" fmla="*/ 15312 w 52081"/>
              <a:gd name="connsiteY25" fmla="*/ 27609 h 70506"/>
              <a:gd name="connsiteX26" fmla="*/ 16507 w 52081"/>
              <a:gd name="connsiteY26" fmla="*/ 35811 h 70506"/>
              <a:gd name="connsiteX27" fmla="*/ 20360 w 52081"/>
              <a:gd name="connsiteY27" fmla="*/ 42028 h 70506"/>
              <a:gd name="connsiteX28" fmla="*/ 26871 w 52081"/>
              <a:gd name="connsiteY28" fmla="*/ 44409 h 70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2081" h="70506">
                <a:moveTo>
                  <a:pt x="298" y="70866"/>
                </a:moveTo>
                <a:lnTo>
                  <a:pt x="298" y="1417"/>
                </a:lnTo>
                <a:lnTo>
                  <a:pt x="15445" y="1417"/>
                </a:lnTo>
                <a:lnTo>
                  <a:pt x="15445" y="9089"/>
                </a:lnTo>
                <a:cubicBezTo>
                  <a:pt x="16242" y="7767"/>
                  <a:pt x="17205" y="6642"/>
                  <a:pt x="18368" y="5650"/>
                </a:cubicBezTo>
                <a:cubicBezTo>
                  <a:pt x="19497" y="4592"/>
                  <a:pt x="20792" y="3666"/>
                  <a:pt x="22220" y="2872"/>
                </a:cubicBezTo>
                <a:cubicBezTo>
                  <a:pt x="23616" y="2078"/>
                  <a:pt x="25144" y="1483"/>
                  <a:pt x="26738" y="1020"/>
                </a:cubicBezTo>
                <a:cubicBezTo>
                  <a:pt x="28399" y="590"/>
                  <a:pt x="30126" y="359"/>
                  <a:pt x="31919" y="359"/>
                </a:cubicBezTo>
                <a:cubicBezTo>
                  <a:pt x="35905" y="359"/>
                  <a:pt x="39426" y="1351"/>
                  <a:pt x="42548" y="3269"/>
                </a:cubicBezTo>
                <a:cubicBezTo>
                  <a:pt x="45637" y="5220"/>
                  <a:pt x="48029" y="8230"/>
                  <a:pt x="49723" y="12264"/>
                </a:cubicBezTo>
                <a:cubicBezTo>
                  <a:pt x="51483" y="16233"/>
                  <a:pt x="52380" y="21326"/>
                  <a:pt x="52380" y="27477"/>
                </a:cubicBezTo>
                <a:cubicBezTo>
                  <a:pt x="52380" y="33926"/>
                  <a:pt x="51384" y="39217"/>
                  <a:pt x="49457" y="43351"/>
                </a:cubicBezTo>
                <a:cubicBezTo>
                  <a:pt x="47597" y="47418"/>
                  <a:pt x="44973" y="50461"/>
                  <a:pt x="41618" y="52478"/>
                </a:cubicBezTo>
                <a:cubicBezTo>
                  <a:pt x="38330" y="54396"/>
                  <a:pt x="34610" y="55389"/>
                  <a:pt x="30458" y="55389"/>
                </a:cubicBezTo>
                <a:cubicBezTo>
                  <a:pt x="28764" y="55389"/>
                  <a:pt x="27170" y="55124"/>
                  <a:pt x="25675" y="54595"/>
                </a:cubicBezTo>
                <a:cubicBezTo>
                  <a:pt x="24147" y="54165"/>
                  <a:pt x="22752" y="53537"/>
                  <a:pt x="21423" y="52743"/>
                </a:cubicBezTo>
                <a:cubicBezTo>
                  <a:pt x="20161" y="51949"/>
                  <a:pt x="19032" y="51023"/>
                  <a:pt x="17969" y="49965"/>
                </a:cubicBezTo>
                <a:cubicBezTo>
                  <a:pt x="16973" y="48841"/>
                  <a:pt x="16109" y="47650"/>
                  <a:pt x="15312" y="46393"/>
                </a:cubicBezTo>
                <a:lnTo>
                  <a:pt x="15312" y="70866"/>
                </a:lnTo>
                <a:close/>
                <a:moveTo>
                  <a:pt x="26871" y="44409"/>
                </a:moveTo>
                <a:cubicBezTo>
                  <a:pt x="30126" y="44409"/>
                  <a:pt x="32883" y="43086"/>
                  <a:pt x="35108" y="40441"/>
                </a:cubicBezTo>
                <a:cubicBezTo>
                  <a:pt x="37300" y="37729"/>
                  <a:pt x="38430" y="33430"/>
                  <a:pt x="38430" y="27609"/>
                </a:cubicBezTo>
                <a:cubicBezTo>
                  <a:pt x="38430" y="22516"/>
                  <a:pt x="37367" y="18481"/>
                  <a:pt x="35241" y="15571"/>
                </a:cubicBezTo>
                <a:cubicBezTo>
                  <a:pt x="33115" y="12661"/>
                  <a:pt x="30325" y="11206"/>
                  <a:pt x="26871" y="11206"/>
                </a:cubicBezTo>
                <a:cubicBezTo>
                  <a:pt x="22951" y="11206"/>
                  <a:pt x="20028" y="12793"/>
                  <a:pt x="18102" y="15968"/>
                </a:cubicBezTo>
                <a:cubicBezTo>
                  <a:pt x="16242" y="19077"/>
                  <a:pt x="15312" y="22946"/>
                  <a:pt x="15312" y="27609"/>
                </a:cubicBezTo>
                <a:cubicBezTo>
                  <a:pt x="15312" y="30519"/>
                  <a:pt x="15710" y="33264"/>
                  <a:pt x="16507" y="35811"/>
                </a:cubicBezTo>
                <a:cubicBezTo>
                  <a:pt x="17371" y="38390"/>
                  <a:pt x="18666" y="40441"/>
                  <a:pt x="20360" y="42028"/>
                </a:cubicBezTo>
                <a:cubicBezTo>
                  <a:pt x="22121" y="43615"/>
                  <a:pt x="24280" y="44409"/>
                  <a:pt x="26871" y="44409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19" name="Freeform: Shape 17718">
            <a:extLst>
              <a:ext uri="{FF2B5EF4-FFF2-40B4-BE49-F238E27FC236}">
                <a16:creationId xmlns:a16="http://schemas.microsoft.com/office/drawing/2014/main" id="{D8DBC618-5C94-DBEE-3A75-B945B27F827D}"/>
              </a:ext>
            </a:extLst>
          </p:cNvPr>
          <p:cNvSpPr/>
          <p:nvPr/>
        </p:nvSpPr>
        <p:spPr>
          <a:xfrm>
            <a:off x="2227699" y="2603480"/>
            <a:ext cx="35473" cy="69448"/>
          </a:xfrm>
          <a:custGeom>
            <a:avLst/>
            <a:gdLst>
              <a:gd name="connsiteX0" fmla="*/ 35647 w 35473"/>
              <a:gd name="connsiteY0" fmla="*/ 26683 h 69448"/>
              <a:gd name="connsiteX1" fmla="*/ 23822 w 35473"/>
              <a:gd name="connsiteY1" fmla="*/ 26683 h 69448"/>
              <a:gd name="connsiteX2" fmla="*/ 23955 w 35473"/>
              <a:gd name="connsiteY2" fmla="*/ 54992 h 69448"/>
              <a:gd name="connsiteX3" fmla="*/ 24354 w 35473"/>
              <a:gd name="connsiteY3" fmla="*/ 57902 h 69448"/>
              <a:gd name="connsiteX4" fmla="*/ 25948 w 35473"/>
              <a:gd name="connsiteY4" fmla="*/ 59092 h 69448"/>
              <a:gd name="connsiteX5" fmla="*/ 28738 w 35473"/>
              <a:gd name="connsiteY5" fmla="*/ 59357 h 69448"/>
              <a:gd name="connsiteX6" fmla="*/ 35780 w 35473"/>
              <a:gd name="connsiteY6" fmla="*/ 59357 h 69448"/>
              <a:gd name="connsiteX7" fmla="*/ 35780 w 35473"/>
              <a:gd name="connsiteY7" fmla="*/ 68617 h 69448"/>
              <a:gd name="connsiteX8" fmla="*/ 32591 w 35473"/>
              <a:gd name="connsiteY8" fmla="*/ 69411 h 69448"/>
              <a:gd name="connsiteX9" fmla="*/ 26479 w 35473"/>
              <a:gd name="connsiteY9" fmla="*/ 69807 h 69448"/>
              <a:gd name="connsiteX10" fmla="*/ 15718 w 35473"/>
              <a:gd name="connsiteY10" fmla="*/ 68088 h 69448"/>
              <a:gd name="connsiteX11" fmla="*/ 10403 w 35473"/>
              <a:gd name="connsiteY11" fmla="*/ 63061 h 69448"/>
              <a:gd name="connsiteX12" fmla="*/ 8942 w 35473"/>
              <a:gd name="connsiteY12" fmla="*/ 55521 h 69448"/>
              <a:gd name="connsiteX13" fmla="*/ 8942 w 35473"/>
              <a:gd name="connsiteY13" fmla="*/ 26683 h 69448"/>
              <a:gd name="connsiteX14" fmla="*/ 306 w 35473"/>
              <a:gd name="connsiteY14" fmla="*/ 26683 h 69448"/>
              <a:gd name="connsiteX15" fmla="*/ 306 w 35473"/>
              <a:gd name="connsiteY15" fmla="*/ 16365 h 69448"/>
              <a:gd name="connsiteX16" fmla="*/ 9340 w 35473"/>
              <a:gd name="connsiteY16" fmla="*/ 16365 h 69448"/>
              <a:gd name="connsiteX17" fmla="*/ 13193 w 35473"/>
              <a:gd name="connsiteY17" fmla="*/ 359 h 69448"/>
              <a:gd name="connsiteX18" fmla="*/ 23822 w 35473"/>
              <a:gd name="connsiteY18" fmla="*/ 359 h 69448"/>
              <a:gd name="connsiteX19" fmla="*/ 23822 w 35473"/>
              <a:gd name="connsiteY19" fmla="*/ 16233 h 69448"/>
              <a:gd name="connsiteX20" fmla="*/ 35647 w 35473"/>
              <a:gd name="connsiteY20" fmla="*/ 16233 h 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473" h="69448">
                <a:moveTo>
                  <a:pt x="35647" y="26683"/>
                </a:moveTo>
                <a:lnTo>
                  <a:pt x="23822" y="26683"/>
                </a:lnTo>
                <a:lnTo>
                  <a:pt x="23955" y="54992"/>
                </a:lnTo>
                <a:cubicBezTo>
                  <a:pt x="23955" y="56248"/>
                  <a:pt x="24088" y="57207"/>
                  <a:pt x="24354" y="57902"/>
                </a:cubicBezTo>
                <a:cubicBezTo>
                  <a:pt x="24686" y="58530"/>
                  <a:pt x="25217" y="58927"/>
                  <a:pt x="25948" y="59092"/>
                </a:cubicBezTo>
                <a:cubicBezTo>
                  <a:pt x="26645" y="59291"/>
                  <a:pt x="27575" y="59357"/>
                  <a:pt x="28738" y="59357"/>
                </a:cubicBezTo>
                <a:lnTo>
                  <a:pt x="35780" y="59357"/>
                </a:lnTo>
                <a:lnTo>
                  <a:pt x="35780" y="68617"/>
                </a:lnTo>
                <a:cubicBezTo>
                  <a:pt x="35149" y="68881"/>
                  <a:pt x="34086" y="69146"/>
                  <a:pt x="32591" y="69411"/>
                </a:cubicBezTo>
                <a:cubicBezTo>
                  <a:pt x="31163" y="69675"/>
                  <a:pt x="29137" y="69807"/>
                  <a:pt x="26479" y="69807"/>
                </a:cubicBezTo>
                <a:cubicBezTo>
                  <a:pt x="21862" y="69807"/>
                  <a:pt x="18275" y="69245"/>
                  <a:pt x="15718" y="68088"/>
                </a:cubicBezTo>
                <a:cubicBezTo>
                  <a:pt x="13127" y="66864"/>
                  <a:pt x="11366" y="65177"/>
                  <a:pt x="10403" y="63061"/>
                </a:cubicBezTo>
                <a:cubicBezTo>
                  <a:pt x="9407" y="60878"/>
                  <a:pt x="8942" y="58365"/>
                  <a:pt x="8942" y="55521"/>
                </a:cubicBezTo>
                <a:lnTo>
                  <a:pt x="8942" y="26683"/>
                </a:lnTo>
                <a:lnTo>
                  <a:pt x="306" y="26683"/>
                </a:lnTo>
                <a:lnTo>
                  <a:pt x="306" y="16365"/>
                </a:lnTo>
                <a:lnTo>
                  <a:pt x="9340" y="16365"/>
                </a:lnTo>
                <a:lnTo>
                  <a:pt x="13193" y="359"/>
                </a:lnTo>
                <a:lnTo>
                  <a:pt x="23822" y="359"/>
                </a:lnTo>
                <a:lnTo>
                  <a:pt x="23822" y="16233"/>
                </a:lnTo>
                <a:lnTo>
                  <a:pt x="35647" y="16233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20" name="Freeform: Shape 17719">
            <a:extLst>
              <a:ext uri="{FF2B5EF4-FFF2-40B4-BE49-F238E27FC236}">
                <a16:creationId xmlns:a16="http://schemas.microsoft.com/office/drawing/2014/main" id="{E6617C05-8AF3-6E18-3C09-6C74205C826F}"/>
              </a:ext>
            </a:extLst>
          </p:cNvPr>
          <p:cNvSpPr/>
          <p:nvPr/>
        </p:nvSpPr>
        <p:spPr>
          <a:xfrm>
            <a:off x="2274695" y="2598453"/>
            <a:ext cx="14614" cy="73946"/>
          </a:xfrm>
          <a:custGeom>
            <a:avLst/>
            <a:gdLst>
              <a:gd name="connsiteX0" fmla="*/ 14793 w 14614"/>
              <a:gd name="connsiteY0" fmla="*/ 21392 h 73946"/>
              <a:gd name="connsiteX1" fmla="*/ 14793 w 14614"/>
              <a:gd name="connsiteY1" fmla="*/ 74305 h 73946"/>
              <a:gd name="connsiteX2" fmla="*/ 444 w 14614"/>
              <a:gd name="connsiteY2" fmla="*/ 74305 h 73946"/>
              <a:gd name="connsiteX3" fmla="*/ 444 w 14614"/>
              <a:gd name="connsiteY3" fmla="*/ 21392 h 73946"/>
              <a:gd name="connsiteX4" fmla="*/ 14926 w 14614"/>
              <a:gd name="connsiteY4" fmla="*/ 359 h 73946"/>
              <a:gd name="connsiteX5" fmla="*/ 14926 w 14614"/>
              <a:gd name="connsiteY5" fmla="*/ 13852 h 73946"/>
              <a:gd name="connsiteX6" fmla="*/ 311 w 14614"/>
              <a:gd name="connsiteY6" fmla="*/ 13852 h 73946"/>
              <a:gd name="connsiteX7" fmla="*/ 311 w 14614"/>
              <a:gd name="connsiteY7" fmla="*/ 359 h 7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14" h="73946">
                <a:moveTo>
                  <a:pt x="14793" y="21392"/>
                </a:moveTo>
                <a:lnTo>
                  <a:pt x="14793" y="74305"/>
                </a:lnTo>
                <a:lnTo>
                  <a:pt x="444" y="74305"/>
                </a:lnTo>
                <a:lnTo>
                  <a:pt x="444" y="21392"/>
                </a:lnTo>
                <a:close/>
                <a:moveTo>
                  <a:pt x="14926" y="359"/>
                </a:moveTo>
                <a:lnTo>
                  <a:pt x="14926" y="13852"/>
                </a:lnTo>
                <a:lnTo>
                  <a:pt x="311" y="13852"/>
                </a:lnTo>
                <a:lnTo>
                  <a:pt x="311" y="359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21" name="Freeform: Shape 17720">
            <a:extLst>
              <a:ext uri="{FF2B5EF4-FFF2-40B4-BE49-F238E27FC236}">
                <a16:creationId xmlns:a16="http://schemas.microsoft.com/office/drawing/2014/main" id="{67B2F14A-1D63-A9DE-A9F9-BF20AED33B00}"/>
              </a:ext>
            </a:extLst>
          </p:cNvPr>
          <p:cNvSpPr/>
          <p:nvPr/>
        </p:nvSpPr>
        <p:spPr>
          <a:xfrm>
            <a:off x="2299964" y="2618428"/>
            <a:ext cx="51417" cy="55029"/>
          </a:xfrm>
          <a:custGeom>
            <a:avLst/>
            <a:gdLst>
              <a:gd name="connsiteX0" fmla="*/ 25956 w 51417"/>
              <a:gd name="connsiteY0" fmla="*/ 55389 h 55029"/>
              <a:gd name="connsiteX1" fmla="*/ 12272 w 51417"/>
              <a:gd name="connsiteY1" fmla="*/ 52081 h 55029"/>
              <a:gd name="connsiteX2" fmla="*/ 3370 w 51417"/>
              <a:gd name="connsiteY2" fmla="*/ 42557 h 55029"/>
              <a:gd name="connsiteX3" fmla="*/ 314 w 51417"/>
              <a:gd name="connsiteY3" fmla="*/ 28138 h 55029"/>
              <a:gd name="connsiteX4" fmla="*/ 3370 w 51417"/>
              <a:gd name="connsiteY4" fmla="*/ 13587 h 55029"/>
              <a:gd name="connsiteX5" fmla="*/ 12272 w 51417"/>
              <a:gd name="connsiteY5" fmla="*/ 3930 h 55029"/>
              <a:gd name="connsiteX6" fmla="*/ 26089 w 51417"/>
              <a:gd name="connsiteY6" fmla="*/ 359 h 55029"/>
              <a:gd name="connsiteX7" fmla="*/ 39641 w 51417"/>
              <a:gd name="connsiteY7" fmla="*/ 3798 h 55029"/>
              <a:gd name="connsiteX8" fmla="*/ 48543 w 51417"/>
              <a:gd name="connsiteY8" fmla="*/ 13455 h 55029"/>
              <a:gd name="connsiteX9" fmla="*/ 51732 w 51417"/>
              <a:gd name="connsiteY9" fmla="*/ 28138 h 55029"/>
              <a:gd name="connsiteX10" fmla="*/ 48676 w 51417"/>
              <a:gd name="connsiteY10" fmla="*/ 42292 h 55029"/>
              <a:gd name="connsiteX11" fmla="*/ 39774 w 51417"/>
              <a:gd name="connsiteY11" fmla="*/ 51949 h 55029"/>
              <a:gd name="connsiteX12" fmla="*/ 25956 w 51417"/>
              <a:gd name="connsiteY12" fmla="*/ 55389 h 55029"/>
              <a:gd name="connsiteX13" fmla="*/ 26089 w 51417"/>
              <a:gd name="connsiteY13" fmla="*/ 44277 h 55029"/>
              <a:gd name="connsiteX14" fmla="*/ 32334 w 51417"/>
              <a:gd name="connsiteY14" fmla="*/ 42028 h 55029"/>
              <a:gd name="connsiteX15" fmla="*/ 35921 w 51417"/>
              <a:gd name="connsiteY15" fmla="*/ 35943 h 55029"/>
              <a:gd name="connsiteX16" fmla="*/ 36984 w 51417"/>
              <a:gd name="connsiteY16" fmla="*/ 27609 h 55029"/>
              <a:gd name="connsiteX17" fmla="*/ 35921 w 51417"/>
              <a:gd name="connsiteY17" fmla="*/ 19804 h 55029"/>
              <a:gd name="connsiteX18" fmla="*/ 32599 w 51417"/>
              <a:gd name="connsiteY18" fmla="*/ 13719 h 55029"/>
              <a:gd name="connsiteX19" fmla="*/ 26089 w 51417"/>
              <a:gd name="connsiteY19" fmla="*/ 11338 h 55029"/>
              <a:gd name="connsiteX20" fmla="*/ 19579 w 51417"/>
              <a:gd name="connsiteY20" fmla="*/ 13587 h 55029"/>
              <a:gd name="connsiteX21" fmla="*/ 15992 w 51417"/>
              <a:gd name="connsiteY21" fmla="*/ 19408 h 55029"/>
              <a:gd name="connsiteX22" fmla="*/ 14929 w 51417"/>
              <a:gd name="connsiteY22" fmla="*/ 27609 h 55029"/>
              <a:gd name="connsiteX23" fmla="*/ 15859 w 51417"/>
              <a:gd name="connsiteY23" fmla="*/ 35678 h 55029"/>
              <a:gd name="connsiteX24" fmla="*/ 19313 w 51417"/>
              <a:gd name="connsiteY24" fmla="*/ 41896 h 55029"/>
              <a:gd name="connsiteX25" fmla="*/ 26089 w 51417"/>
              <a:gd name="connsiteY25" fmla="*/ 44277 h 5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417" h="55029">
                <a:moveTo>
                  <a:pt x="25956" y="55389"/>
                </a:moveTo>
                <a:cubicBezTo>
                  <a:pt x="20708" y="55389"/>
                  <a:pt x="16158" y="54297"/>
                  <a:pt x="12272" y="52081"/>
                </a:cubicBezTo>
                <a:cubicBezTo>
                  <a:pt x="8452" y="49800"/>
                  <a:pt x="5496" y="46625"/>
                  <a:pt x="3370" y="42557"/>
                </a:cubicBezTo>
                <a:cubicBezTo>
                  <a:pt x="1311" y="38522"/>
                  <a:pt x="314" y="33694"/>
                  <a:pt x="314" y="28138"/>
                </a:cubicBezTo>
                <a:cubicBezTo>
                  <a:pt x="314" y="22582"/>
                  <a:pt x="1311" y="17754"/>
                  <a:pt x="3370" y="13587"/>
                </a:cubicBezTo>
                <a:cubicBezTo>
                  <a:pt x="5496" y="9453"/>
                  <a:pt x="8452" y="6245"/>
                  <a:pt x="12272" y="3930"/>
                </a:cubicBezTo>
                <a:cubicBezTo>
                  <a:pt x="16158" y="1549"/>
                  <a:pt x="20775" y="359"/>
                  <a:pt x="26089" y="359"/>
                </a:cubicBezTo>
                <a:cubicBezTo>
                  <a:pt x="31304" y="359"/>
                  <a:pt x="35821" y="1516"/>
                  <a:pt x="39641" y="3798"/>
                </a:cubicBezTo>
                <a:cubicBezTo>
                  <a:pt x="43428" y="6113"/>
                  <a:pt x="46417" y="9321"/>
                  <a:pt x="48543" y="13455"/>
                </a:cubicBezTo>
                <a:cubicBezTo>
                  <a:pt x="50669" y="17622"/>
                  <a:pt x="51732" y="22516"/>
                  <a:pt x="51732" y="28138"/>
                </a:cubicBezTo>
                <a:cubicBezTo>
                  <a:pt x="51732" y="33529"/>
                  <a:pt x="50702" y="38258"/>
                  <a:pt x="48676" y="42292"/>
                </a:cubicBezTo>
                <a:cubicBezTo>
                  <a:pt x="46616" y="46360"/>
                  <a:pt x="43660" y="49568"/>
                  <a:pt x="39774" y="51949"/>
                </a:cubicBezTo>
                <a:cubicBezTo>
                  <a:pt x="35954" y="54264"/>
                  <a:pt x="31337" y="55389"/>
                  <a:pt x="25956" y="55389"/>
                </a:cubicBezTo>
                <a:close/>
                <a:moveTo>
                  <a:pt x="26089" y="44277"/>
                </a:moveTo>
                <a:cubicBezTo>
                  <a:pt x="28647" y="44277"/>
                  <a:pt x="30739" y="43549"/>
                  <a:pt x="32334" y="42028"/>
                </a:cubicBezTo>
                <a:cubicBezTo>
                  <a:pt x="33995" y="40441"/>
                  <a:pt x="35190" y="38423"/>
                  <a:pt x="35921" y="35943"/>
                </a:cubicBezTo>
                <a:cubicBezTo>
                  <a:pt x="36619" y="33396"/>
                  <a:pt x="36984" y="30619"/>
                  <a:pt x="36984" y="27609"/>
                </a:cubicBezTo>
                <a:cubicBezTo>
                  <a:pt x="36984" y="24897"/>
                  <a:pt x="36619" y="22285"/>
                  <a:pt x="35921" y="19804"/>
                </a:cubicBezTo>
                <a:cubicBezTo>
                  <a:pt x="35290" y="17258"/>
                  <a:pt x="34194" y="15241"/>
                  <a:pt x="32599" y="13719"/>
                </a:cubicBezTo>
                <a:cubicBezTo>
                  <a:pt x="31005" y="12132"/>
                  <a:pt x="28813" y="11338"/>
                  <a:pt x="26089" y="11338"/>
                </a:cubicBezTo>
                <a:cubicBezTo>
                  <a:pt x="23432" y="11338"/>
                  <a:pt x="21240" y="12099"/>
                  <a:pt x="19579" y="13587"/>
                </a:cubicBezTo>
                <a:cubicBezTo>
                  <a:pt x="17985" y="15009"/>
                  <a:pt x="16789" y="16960"/>
                  <a:pt x="15992" y="19408"/>
                </a:cubicBezTo>
                <a:cubicBezTo>
                  <a:pt x="15261" y="21888"/>
                  <a:pt x="14929" y="24633"/>
                  <a:pt x="14929" y="27609"/>
                </a:cubicBezTo>
                <a:cubicBezTo>
                  <a:pt x="14929" y="30453"/>
                  <a:pt x="15228" y="33132"/>
                  <a:pt x="15859" y="35678"/>
                </a:cubicBezTo>
                <a:cubicBezTo>
                  <a:pt x="16556" y="38159"/>
                  <a:pt x="17719" y="40242"/>
                  <a:pt x="19313" y="41896"/>
                </a:cubicBezTo>
                <a:cubicBezTo>
                  <a:pt x="20974" y="43483"/>
                  <a:pt x="23233" y="44277"/>
                  <a:pt x="26089" y="44277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22" name="Freeform: Shape 17721">
            <a:extLst>
              <a:ext uri="{FF2B5EF4-FFF2-40B4-BE49-F238E27FC236}">
                <a16:creationId xmlns:a16="http://schemas.microsoft.com/office/drawing/2014/main" id="{326DDED8-26DF-C554-B532-483F895FD778}"/>
              </a:ext>
            </a:extLst>
          </p:cNvPr>
          <p:cNvSpPr/>
          <p:nvPr/>
        </p:nvSpPr>
        <p:spPr>
          <a:xfrm>
            <a:off x="2361222" y="2618957"/>
            <a:ext cx="48893" cy="53442"/>
          </a:xfrm>
          <a:custGeom>
            <a:avLst/>
            <a:gdLst>
              <a:gd name="connsiteX0" fmla="*/ 321 w 48893"/>
              <a:gd name="connsiteY0" fmla="*/ 53801 h 53442"/>
              <a:gd name="connsiteX1" fmla="*/ 321 w 48893"/>
              <a:gd name="connsiteY1" fmla="*/ 888 h 53442"/>
              <a:gd name="connsiteX2" fmla="*/ 15069 w 48893"/>
              <a:gd name="connsiteY2" fmla="*/ 888 h 53442"/>
              <a:gd name="connsiteX3" fmla="*/ 15069 w 48893"/>
              <a:gd name="connsiteY3" fmla="*/ 8296 h 53442"/>
              <a:gd name="connsiteX4" fmla="*/ 18390 w 48893"/>
              <a:gd name="connsiteY4" fmla="*/ 4592 h 53442"/>
              <a:gd name="connsiteX5" fmla="*/ 23306 w 48893"/>
              <a:gd name="connsiteY5" fmla="*/ 1549 h 53442"/>
              <a:gd name="connsiteX6" fmla="*/ 30613 w 48893"/>
              <a:gd name="connsiteY6" fmla="*/ 359 h 53442"/>
              <a:gd name="connsiteX7" fmla="*/ 39648 w 48893"/>
              <a:gd name="connsiteY7" fmla="*/ 2343 h 53442"/>
              <a:gd name="connsiteX8" fmla="*/ 46557 w 48893"/>
              <a:gd name="connsiteY8" fmla="*/ 8296 h 53442"/>
              <a:gd name="connsiteX9" fmla="*/ 49214 w 48893"/>
              <a:gd name="connsiteY9" fmla="*/ 18878 h 53442"/>
              <a:gd name="connsiteX10" fmla="*/ 49214 w 48893"/>
              <a:gd name="connsiteY10" fmla="*/ 53801 h 53442"/>
              <a:gd name="connsiteX11" fmla="*/ 34201 w 48893"/>
              <a:gd name="connsiteY11" fmla="*/ 53801 h 53442"/>
              <a:gd name="connsiteX12" fmla="*/ 34201 w 48893"/>
              <a:gd name="connsiteY12" fmla="*/ 20730 h 53442"/>
              <a:gd name="connsiteX13" fmla="*/ 31544 w 48893"/>
              <a:gd name="connsiteY13" fmla="*/ 14248 h 53442"/>
              <a:gd name="connsiteX14" fmla="*/ 25299 w 48893"/>
              <a:gd name="connsiteY14" fmla="*/ 12132 h 53442"/>
              <a:gd name="connsiteX15" fmla="*/ 20516 w 48893"/>
              <a:gd name="connsiteY15" fmla="*/ 13058 h 53442"/>
              <a:gd name="connsiteX16" fmla="*/ 16796 w 48893"/>
              <a:gd name="connsiteY16" fmla="*/ 15571 h 53442"/>
              <a:gd name="connsiteX17" fmla="*/ 15334 w 48893"/>
              <a:gd name="connsiteY17" fmla="*/ 19937 h 53442"/>
              <a:gd name="connsiteX18" fmla="*/ 15334 w 48893"/>
              <a:gd name="connsiteY18" fmla="*/ 53801 h 5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893" h="53442">
                <a:moveTo>
                  <a:pt x="321" y="53801"/>
                </a:moveTo>
                <a:lnTo>
                  <a:pt x="321" y="888"/>
                </a:lnTo>
                <a:lnTo>
                  <a:pt x="15069" y="888"/>
                </a:lnTo>
                <a:lnTo>
                  <a:pt x="15069" y="8296"/>
                </a:lnTo>
                <a:cubicBezTo>
                  <a:pt x="15932" y="7072"/>
                  <a:pt x="17062" y="5848"/>
                  <a:pt x="18390" y="4592"/>
                </a:cubicBezTo>
                <a:cubicBezTo>
                  <a:pt x="19719" y="3368"/>
                  <a:pt x="21346" y="2343"/>
                  <a:pt x="23306" y="1549"/>
                </a:cubicBezTo>
                <a:cubicBezTo>
                  <a:pt x="25332" y="756"/>
                  <a:pt x="27757" y="359"/>
                  <a:pt x="30613" y="359"/>
                </a:cubicBezTo>
                <a:cubicBezTo>
                  <a:pt x="33802" y="359"/>
                  <a:pt x="36791" y="1020"/>
                  <a:pt x="39648" y="2343"/>
                </a:cubicBezTo>
                <a:cubicBezTo>
                  <a:pt x="42471" y="3600"/>
                  <a:pt x="44763" y="5584"/>
                  <a:pt x="46557" y="8296"/>
                </a:cubicBezTo>
                <a:cubicBezTo>
                  <a:pt x="48317" y="11041"/>
                  <a:pt x="49214" y="14579"/>
                  <a:pt x="49214" y="18878"/>
                </a:cubicBezTo>
                <a:lnTo>
                  <a:pt x="49214" y="53801"/>
                </a:lnTo>
                <a:lnTo>
                  <a:pt x="34201" y="53801"/>
                </a:lnTo>
                <a:lnTo>
                  <a:pt x="34201" y="20730"/>
                </a:lnTo>
                <a:cubicBezTo>
                  <a:pt x="34201" y="17820"/>
                  <a:pt x="33304" y="15670"/>
                  <a:pt x="31544" y="14248"/>
                </a:cubicBezTo>
                <a:cubicBezTo>
                  <a:pt x="29850" y="12859"/>
                  <a:pt x="27757" y="12132"/>
                  <a:pt x="25299" y="12132"/>
                </a:cubicBezTo>
                <a:cubicBezTo>
                  <a:pt x="23605" y="12132"/>
                  <a:pt x="22011" y="12463"/>
                  <a:pt x="20516" y="13058"/>
                </a:cubicBezTo>
                <a:cubicBezTo>
                  <a:pt x="18988" y="13587"/>
                  <a:pt x="17759" y="14447"/>
                  <a:pt x="16796" y="15571"/>
                </a:cubicBezTo>
                <a:cubicBezTo>
                  <a:pt x="15799" y="16729"/>
                  <a:pt x="15334" y="18184"/>
                  <a:pt x="15334" y="19937"/>
                </a:cubicBezTo>
                <a:lnTo>
                  <a:pt x="15334" y="53801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23" name="Freeform: Shape 17722">
            <a:extLst>
              <a:ext uri="{FF2B5EF4-FFF2-40B4-BE49-F238E27FC236}">
                <a16:creationId xmlns:a16="http://schemas.microsoft.com/office/drawing/2014/main" id="{02116D7A-BF40-1EAF-B94D-781B0E4B68F6}"/>
              </a:ext>
            </a:extLst>
          </p:cNvPr>
          <p:cNvSpPr/>
          <p:nvPr/>
        </p:nvSpPr>
        <p:spPr>
          <a:xfrm>
            <a:off x="3688215" y="2461541"/>
            <a:ext cx="49823" cy="71565"/>
          </a:xfrm>
          <a:custGeom>
            <a:avLst/>
            <a:gdLst>
              <a:gd name="connsiteX0" fmla="*/ 477 w 49823"/>
              <a:gd name="connsiteY0" fmla="*/ 71907 h 71565"/>
              <a:gd name="connsiteX1" fmla="*/ 477 w 49823"/>
              <a:gd name="connsiteY1" fmla="*/ 342 h 71565"/>
              <a:gd name="connsiteX2" fmla="*/ 49769 w 49823"/>
              <a:gd name="connsiteY2" fmla="*/ 342 h 71565"/>
              <a:gd name="connsiteX3" fmla="*/ 49769 w 49823"/>
              <a:gd name="connsiteY3" fmla="*/ 12512 h 71565"/>
              <a:gd name="connsiteX4" fmla="*/ 14959 w 49823"/>
              <a:gd name="connsiteY4" fmla="*/ 12512 h 71565"/>
              <a:gd name="connsiteX5" fmla="*/ 14959 w 49823"/>
              <a:gd name="connsiteY5" fmla="*/ 29841 h 71565"/>
              <a:gd name="connsiteX6" fmla="*/ 45118 w 49823"/>
              <a:gd name="connsiteY6" fmla="*/ 29841 h 71565"/>
              <a:gd name="connsiteX7" fmla="*/ 45118 w 49823"/>
              <a:gd name="connsiteY7" fmla="*/ 41879 h 71565"/>
              <a:gd name="connsiteX8" fmla="*/ 14826 w 49823"/>
              <a:gd name="connsiteY8" fmla="*/ 41879 h 71565"/>
              <a:gd name="connsiteX9" fmla="*/ 14826 w 49823"/>
              <a:gd name="connsiteY9" fmla="*/ 59605 h 71565"/>
              <a:gd name="connsiteX10" fmla="*/ 50300 w 49823"/>
              <a:gd name="connsiteY10" fmla="*/ 59605 h 71565"/>
              <a:gd name="connsiteX11" fmla="*/ 50300 w 49823"/>
              <a:gd name="connsiteY11" fmla="*/ 71907 h 7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823" h="71565">
                <a:moveTo>
                  <a:pt x="477" y="71907"/>
                </a:moveTo>
                <a:lnTo>
                  <a:pt x="477" y="342"/>
                </a:lnTo>
                <a:lnTo>
                  <a:pt x="49769" y="342"/>
                </a:lnTo>
                <a:lnTo>
                  <a:pt x="49769" y="12512"/>
                </a:lnTo>
                <a:lnTo>
                  <a:pt x="14959" y="12512"/>
                </a:lnTo>
                <a:lnTo>
                  <a:pt x="14959" y="29841"/>
                </a:lnTo>
                <a:lnTo>
                  <a:pt x="45118" y="29841"/>
                </a:lnTo>
                <a:lnTo>
                  <a:pt x="45118" y="41879"/>
                </a:lnTo>
                <a:lnTo>
                  <a:pt x="14826" y="41879"/>
                </a:lnTo>
                <a:lnTo>
                  <a:pt x="14826" y="59605"/>
                </a:lnTo>
                <a:lnTo>
                  <a:pt x="50300" y="59605"/>
                </a:lnTo>
                <a:lnTo>
                  <a:pt x="50300" y="71907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24" name="Freeform: Shape 17723">
            <a:extLst>
              <a:ext uri="{FF2B5EF4-FFF2-40B4-BE49-F238E27FC236}">
                <a16:creationId xmlns:a16="http://schemas.microsoft.com/office/drawing/2014/main" id="{54C29569-0DB0-A4D1-6209-3433441B6097}"/>
              </a:ext>
            </a:extLst>
          </p:cNvPr>
          <p:cNvSpPr/>
          <p:nvPr/>
        </p:nvSpPr>
        <p:spPr>
          <a:xfrm>
            <a:off x="3749388" y="2481516"/>
            <a:ext cx="47165" cy="51590"/>
          </a:xfrm>
          <a:custGeom>
            <a:avLst/>
            <a:gdLst>
              <a:gd name="connsiteX0" fmla="*/ 484 w 47165"/>
              <a:gd name="connsiteY0" fmla="*/ 51933 h 51590"/>
              <a:gd name="connsiteX1" fmla="*/ 484 w 47165"/>
              <a:gd name="connsiteY1" fmla="*/ 739 h 51590"/>
              <a:gd name="connsiteX2" fmla="*/ 14700 w 47165"/>
              <a:gd name="connsiteY2" fmla="*/ 739 h 51590"/>
              <a:gd name="connsiteX3" fmla="*/ 14700 w 47165"/>
              <a:gd name="connsiteY3" fmla="*/ 8015 h 51590"/>
              <a:gd name="connsiteX4" fmla="*/ 17756 w 47165"/>
              <a:gd name="connsiteY4" fmla="*/ 4443 h 51590"/>
              <a:gd name="connsiteX5" fmla="*/ 22672 w 47165"/>
              <a:gd name="connsiteY5" fmla="*/ 1533 h 51590"/>
              <a:gd name="connsiteX6" fmla="*/ 29581 w 47165"/>
              <a:gd name="connsiteY6" fmla="*/ 342 h 51590"/>
              <a:gd name="connsiteX7" fmla="*/ 38483 w 47165"/>
              <a:gd name="connsiteY7" fmla="*/ 2194 h 51590"/>
              <a:gd name="connsiteX8" fmla="*/ 45126 w 47165"/>
              <a:gd name="connsiteY8" fmla="*/ 8015 h 51590"/>
              <a:gd name="connsiteX9" fmla="*/ 47650 w 47165"/>
              <a:gd name="connsiteY9" fmla="*/ 18200 h 51590"/>
              <a:gd name="connsiteX10" fmla="*/ 47650 w 47165"/>
              <a:gd name="connsiteY10" fmla="*/ 51933 h 51590"/>
              <a:gd name="connsiteX11" fmla="*/ 33035 w 47165"/>
              <a:gd name="connsiteY11" fmla="*/ 51933 h 51590"/>
              <a:gd name="connsiteX12" fmla="*/ 33035 w 47165"/>
              <a:gd name="connsiteY12" fmla="*/ 19920 h 51590"/>
              <a:gd name="connsiteX13" fmla="*/ 30511 w 47165"/>
              <a:gd name="connsiteY13" fmla="*/ 13835 h 51590"/>
              <a:gd name="connsiteX14" fmla="*/ 24532 w 47165"/>
              <a:gd name="connsiteY14" fmla="*/ 11719 h 51590"/>
              <a:gd name="connsiteX15" fmla="*/ 19882 w 47165"/>
              <a:gd name="connsiteY15" fmla="*/ 12512 h 51590"/>
              <a:gd name="connsiteX16" fmla="*/ 16295 w 47165"/>
              <a:gd name="connsiteY16" fmla="*/ 15026 h 51590"/>
              <a:gd name="connsiteX17" fmla="*/ 14966 w 47165"/>
              <a:gd name="connsiteY17" fmla="*/ 19126 h 51590"/>
              <a:gd name="connsiteX18" fmla="*/ 14966 w 47165"/>
              <a:gd name="connsiteY18" fmla="*/ 51933 h 5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165" h="51590">
                <a:moveTo>
                  <a:pt x="484" y="51933"/>
                </a:moveTo>
                <a:lnTo>
                  <a:pt x="484" y="739"/>
                </a:lnTo>
                <a:lnTo>
                  <a:pt x="14700" y="739"/>
                </a:lnTo>
                <a:lnTo>
                  <a:pt x="14700" y="8015"/>
                </a:lnTo>
                <a:cubicBezTo>
                  <a:pt x="15498" y="6791"/>
                  <a:pt x="16494" y="5600"/>
                  <a:pt x="17756" y="4443"/>
                </a:cubicBezTo>
                <a:cubicBezTo>
                  <a:pt x="19085" y="3219"/>
                  <a:pt x="20712" y="2260"/>
                  <a:pt x="22672" y="1533"/>
                </a:cubicBezTo>
                <a:cubicBezTo>
                  <a:pt x="24599" y="739"/>
                  <a:pt x="26924" y="342"/>
                  <a:pt x="29581" y="342"/>
                </a:cubicBezTo>
                <a:cubicBezTo>
                  <a:pt x="32770" y="342"/>
                  <a:pt x="35726" y="971"/>
                  <a:pt x="38483" y="2194"/>
                </a:cubicBezTo>
                <a:cubicBezTo>
                  <a:pt x="41206" y="3451"/>
                  <a:pt x="43432" y="5369"/>
                  <a:pt x="45126" y="8015"/>
                </a:cubicBezTo>
                <a:cubicBezTo>
                  <a:pt x="46787" y="10594"/>
                  <a:pt x="47650" y="13967"/>
                  <a:pt x="47650" y="18200"/>
                </a:cubicBezTo>
                <a:lnTo>
                  <a:pt x="47650" y="51933"/>
                </a:lnTo>
                <a:lnTo>
                  <a:pt x="33035" y="51933"/>
                </a:lnTo>
                <a:lnTo>
                  <a:pt x="33035" y="19920"/>
                </a:lnTo>
                <a:cubicBezTo>
                  <a:pt x="33035" y="17208"/>
                  <a:pt x="32172" y="15158"/>
                  <a:pt x="30511" y="13835"/>
                </a:cubicBezTo>
                <a:cubicBezTo>
                  <a:pt x="28917" y="12446"/>
                  <a:pt x="26924" y="11719"/>
                  <a:pt x="24532" y="11719"/>
                </a:cubicBezTo>
                <a:cubicBezTo>
                  <a:pt x="22938" y="11719"/>
                  <a:pt x="21377" y="11983"/>
                  <a:pt x="19882" y="12512"/>
                </a:cubicBezTo>
                <a:cubicBezTo>
                  <a:pt x="18454" y="13041"/>
                  <a:pt x="17258" y="13901"/>
                  <a:pt x="16295" y="15026"/>
                </a:cubicBezTo>
                <a:cubicBezTo>
                  <a:pt x="15398" y="16183"/>
                  <a:pt x="14966" y="17539"/>
                  <a:pt x="14966" y="19126"/>
                </a:cubicBezTo>
                <a:lnTo>
                  <a:pt x="14966" y="51933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25" name="Freeform: Shape 17724">
            <a:extLst>
              <a:ext uri="{FF2B5EF4-FFF2-40B4-BE49-F238E27FC236}">
                <a16:creationId xmlns:a16="http://schemas.microsoft.com/office/drawing/2014/main" id="{87DEADE7-F437-7A16-AE5C-57BC34E6C83C}"/>
              </a:ext>
            </a:extLst>
          </p:cNvPr>
          <p:cNvSpPr/>
          <p:nvPr/>
        </p:nvSpPr>
        <p:spPr>
          <a:xfrm>
            <a:off x="3805782" y="2480987"/>
            <a:ext cx="48893" cy="53045"/>
          </a:xfrm>
          <a:custGeom>
            <a:avLst/>
            <a:gdLst>
              <a:gd name="connsiteX0" fmla="*/ 14973 w 48893"/>
              <a:gd name="connsiteY0" fmla="*/ 30238 h 53045"/>
              <a:gd name="connsiteX1" fmla="*/ 16169 w 48893"/>
              <a:gd name="connsiteY1" fmla="*/ 36985 h 53045"/>
              <a:gd name="connsiteX2" fmla="*/ 19889 w 48893"/>
              <a:gd name="connsiteY2" fmla="*/ 41482 h 53045"/>
              <a:gd name="connsiteX3" fmla="*/ 25868 w 48893"/>
              <a:gd name="connsiteY3" fmla="*/ 43070 h 53045"/>
              <a:gd name="connsiteX4" fmla="*/ 32378 w 48893"/>
              <a:gd name="connsiteY4" fmla="*/ 41482 h 53045"/>
              <a:gd name="connsiteX5" fmla="*/ 36231 w 48893"/>
              <a:gd name="connsiteY5" fmla="*/ 36191 h 53045"/>
              <a:gd name="connsiteX6" fmla="*/ 49384 w 48893"/>
              <a:gd name="connsiteY6" fmla="*/ 36191 h 53045"/>
              <a:gd name="connsiteX7" fmla="*/ 45000 w 48893"/>
              <a:gd name="connsiteY7" fmla="*/ 45583 h 53045"/>
              <a:gd name="connsiteX8" fmla="*/ 36497 w 48893"/>
              <a:gd name="connsiteY8" fmla="*/ 51404 h 53045"/>
              <a:gd name="connsiteX9" fmla="*/ 26133 w 48893"/>
              <a:gd name="connsiteY9" fmla="*/ 53388 h 53045"/>
              <a:gd name="connsiteX10" fmla="*/ 12714 w 48893"/>
              <a:gd name="connsiteY10" fmla="*/ 50213 h 53045"/>
              <a:gd name="connsiteX11" fmla="*/ 3680 w 48893"/>
              <a:gd name="connsiteY11" fmla="*/ 41218 h 53045"/>
              <a:gd name="connsiteX12" fmla="*/ 491 w 48893"/>
              <a:gd name="connsiteY12" fmla="*/ 27460 h 53045"/>
              <a:gd name="connsiteX13" fmla="*/ 3414 w 48893"/>
              <a:gd name="connsiteY13" fmla="*/ 13703 h 53045"/>
              <a:gd name="connsiteX14" fmla="*/ 12050 w 48893"/>
              <a:gd name="connsiteY14" fmla="*/ 3914 h 53045"/>
              <a:gd name="connsiteX15" fmla="*/ 25469 w 48893"/>
              <a:gd name="connsiteY15" fmla="*/ 342 h 53045"/>
              <a:gd name="connsiteX16" fmla="*/ 38623 w 48893"/>
              <a:gd name="connsiteY16" fmla="*/ 3649 h 53045"/>
              <a:gd name="connsiteX17" fmla="*/ 46594 w 48893"/>
              <a:gd name="connsiteY17" fmla="*/ 12777 h 53045"/>
              <a:gd name="connsiteX18" fmla="*/ 49384 w 48893"/>
              <a:gd name="connsiteY18" fmla="*/ 26270 h 53045"/>
              <a:gd name="connsiteX19" fmla="*/ 49384 w 48893"/>
              <a:gd name="connsiteY19" fmla="*/ 30238 h 53045"/>
              <a:gd name="connsiteX20" fmla="*/ 14840 w 48893"/>
              <a:gd name="connsiteY20" fmla="*/ 21640 h 53045"/>
              <a:gd name="connsiteX21" fmla="*/ 35832 w 48893"/>
              <a:gd name="connsiteY21" fmla="*/ 21640 h 53045"/>
              <a:gd name="connsiteX22" fmla="*/ 34637 w 48893"/>
              <a:gd name="connsiteY22" fmla="*/ 15952 h 53045"/>
              <a:gd name="connsiteX23" fmla="*/ 31182 w 48893"/>
              <a:gd name="connsiteY23" fmla="*/ 11983 h 53045"/>
              <a:gd name="connsiteX24" fmla="*/ 25469 w 48893"/>
              <a:gd name="connsiteY24" fmla="*/ 10396 h 53045"/>
              <a:gd name="connsiteX25" fmla="*/ 19623 w 48893"/>
              <a:gd name="connsiteY25" fmla="*/ 11983 h 53045"/>
              <a:gd name="connsiteX26" fmla="*/ 16036 w 48893"/>
              <a:gd name="connsiteY26" fmla="*/ 16216 h 53045"/>
              <a:gd name="connsiteX27" fmla="*/ 14840 w 48893"/>
              <a:gd name="connsiteY27" fmla="*/ 21640 h 5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893" h="53045">
                <a:moveTo>
                  <a:pt x="14973" y="30238"/>
                </a:moveTo>
                <a:cubicBezTo>
                  <a:pt x="14874" y="32818"/>
                  <a:pt x="15272" y="35067"/>
                  <a:pt x="16169" y="36985"/>
                </a:cubicBezTo>
                <a:cubicBezTo>
                  <a:pt x="17032" y="38936"/>
                  <a:pt x="18295" y="40424"/>
                  <a:pt x="19889" y="41482"/>
                </a:cubicBezTo>
                <a:cubicBezTo>
                  <a:pt x="21550" y="42541"/>
                  <a:pt x="23543" y="43070"/>
                  <a:pt x="25868" y="43070"/>
                </a:cubicBezTo>
                <a:cubicBezTo>
                  <a:pt x="28326" y="43070"/>
                  <a:pt x="30518" y="42541"/>
                  <a:pt x="32378" y="41482"/>
                </a:cubicBezTo>
                <a:cubicBezTo>
                  <a:pt x="34238" y="40424"/>
                  <a:pt x="35500" y="38671"/>
                  <a:pt x="36231" y="36191"/>
                </a:cubicBezTo>
                <a:lnTo>
                  <a:pt x="49384" y="36191"/>
                </a:lnTo>
                <a:cubicBezTo>
                  <a:pt x="48753" y="39829"/>
                  <a:pt x="47292" y="42937"/>
                  <a:pt x="45000" y="45583"/>
                </a:cubicBezTo>
                <a:cubicBezTo>
                  <a:pt x="42675" y="48163"/>
                  <a:pt x="39851" y="50081"/>
                  <a:pt x="36497" y="51404"/>
                </a:cubicBezTo>
                <a:cubicBezTo>
                  <a:pt x="33208" y="52726"/>
                  <a:pt x="29754" y="53388"/>
                  <a:pt x="26133" y="53388"/>
                </a:cubicBezTo>
                <a:cubicBezTo>
                  <a:pt x="21085" y="53388"/>
                  <a:pt x="16601" y="52330"/>
                  <a:pt x="12714" y="50213"/>
                </a:cubicBezTo>
                <a:cubicBezTo>
                  <a:pt x="8895" y="48097"/>
                  <a:pt x="5872" y="45120"/>
                  <a:pt x="3680" y="41218"/>
                </a:cubicBezTo>
                <a:cubicBezTo>
                  <a:pt x="1554" y="37348"/>
                  <a:pt x="491" y="32752"/>
                  <a:pt x="491" y="27460"/>
                </a:cubicBezTo>
                <a:cubicBezTo>
                  <a:pt x="491" y="22367"/>
                  <a:pt x="1454" y="17771"/>
                  <a:pt x="3414" y="13703"/>
                </a:cubicBezTo>
                <a:cubicBezTo>
                  <a:pt x="5440" y="9569"/>
                  <a:pt x="8330" y="6295"/>
                  <a:pt x="12050" y="3914"/>
                </a:cubicBezTo>
                <a:cubicBezTo>
                  <a:pt x="15770" y="1533"/>
                  <a:pt x="20221" y="342"/>
                  <a:pt x="25469" y="342"/>
                </a:cubicBezTo>
                <a:cubicBezTo>
                  <a:pt x="30684" y="342"/>
                  <a:pt x="35068" y="1467"/>
                  <a:pt x="38623" y="3649"/>
                </a:cubicBezTo>
                <a:cubicBezTo>
                  <a:pt x="42143" y="5865"/>
                  <a:pt x="44801" y="8908"/>
                  <a:pt x="46594" y="12777"/>
                </a:cubicBezTo>
                <a:cubicBezTo>
                  <a:pt x="48454" y="16679"/>
                  <a:pt x="49384" y="21177"/>
                  <a:pt x="49384" y="26270"/>
                </a:cubicBezTo>
                <a:lnTo>
                  <a:pt x="49384" y="30238"/>
                </a:lnTo>
                <a:close/>
                <a:moveTo>
                  <a:pt x="14840" y="21640"/>
                </a:moveTo>
                <a:lnTo>
                  <a:pt x="35832" y="21640"/>
                </a:lnTo>
                <a:cubicBezTo>
                  <a:pt x="35832" y="19523"/>
                  <a:pt x="35434" y="17638"/>
                  <a:pt x="34637" y="15952"/>
                </a:cubicBezTo>
                <a:cubicBezTo>
                  <a:pt x="33906" y="14298"/>
                  <a:pt x="32777" y="12975"/>
                  <a:pt x="31182" y="11983"/>
                </a:cubicBezTo>
                <a:cubicBezTo>
                  <a:pt x="29654" y="10925"/>
                  <a:pt x="27761" y="10396"/>
                  <a:pt x="25469" y="10396"/>
                </a:cubicBezTo>
                <a:cubicBezTo>
                  <a:pt x="23144" y="10396"/>
                  <a:pt x="21218" y="10925"/>
                  <a:pt x="19623" y="11983"/>
                </a:cubicBezTo>
                <a:cubicBezTo>
                  <a:pt x="18095" y="13041"/>
                  <a:pt x="16900" y="14464"/>
                  <a:pt x="16036" y="16216"/>
                </a:cubicBezTo>
                <a:cubicBezTo>
                  <a:pt x="15239" y="17903"/>
                  <a:pt x="14840" y="19722"/>
                  <a:pt x="14840" y="21640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26" name="Freeform: Shape 17725">
            <a:extLst>
              <a:ext uri="{FF2B5EF4-FFF2-40B4-BE49-F238E27FC236}">
                <a16:creationId xmlns:a16="http://schemas.microsoft.com/office/drawing/2014/main" id="{D952183B-89AE-8DD2-9ED4-07B5ABE59367}"/>
              </a:ext>
            </a:extLst>
          </p:cNvPr>
          <p:cNvSpPr/>
          <p:nvPr/>
        </p:nvSpPr>
        <p:spPr>
          <a:xfrm>
            <a:off x="3864784" y="2480987"/>
            <a:ext cx="32418" cy="52119"/>
          </a:xfrm>
          <a:custGeom>
            <a:avLst/>
            <a:gdLst>
              <a:gd name="connsiteX0" fmla="*/ 498 w 32418"/>
              <a:gd name="connsiteY0" fmla="*/ 52462 h 52119"/>
              <a:gd name="connsiteX1" fmla="*/ 498 w 32418"/>
              <a:gd name="connsiteY1" fmla="*/ 1268 h 52119"/>
              <a:gd name="connsiteX2" fmla="*/ 14448 w 32418"/>
              <a:gd name="connsiteY2" fmla="*/ 1268 h 52119"/>
              <a:gd name="connsiteX3" fmla="*/ 14448 w 32418"/>
              <a:gd name="connsiteY3" fmla="*/ 13438 h 52119"/>
              <a:gd name="connsiteX4" fmla="*/ 17903 w 32418"/>
              <a:gd name="connsiteY4" fmla="*/ 6560 h 52119"/>
              <a:gd name="connsiteX5" fmla="*/ 23350 w 32418"/>
              <a:gd name="connsiteY5" fmla="*/ 2062 h 52119"/>
              <a:gd name="connsiteX6" fmla="*/ 30790 w 32418"/>
              <a:gd name="connsiteY6" fmla="*/ 342 h 52119"/>
              <a:gd name="connsiteX7" fmla="*/ 31986 w 32418"/>
              <a:gd name="connsiteY7" fmla="*/ 475 h 52119"/>
              <a:gd name="connsiteX8" fmla="*/ 32916 w 32418"/>
              <a:gd name="connsiteY8" fmla="*/ 607 h 52119"/>
              <a:gd name="connsiteX9" fmla="*/ 32916 w 32418"/>
              <a:gd name="connsiteY9" fmla="*/ 14364 h 52119"/>
              <a:gd name="connsiteX10" fmla="*/ 31853 w 32418"/>
              <a:gd name="connsiteY10" fmla="*/ 14232 h 52119"/>
              <a:gd name="connsiteX11" fmla="*/ 30790 w 32418"/>
              <a:gd name="connsiteY11" fmla="*/ 13967 h 52119"/>
              <a:gd name="connsiteX12" fmla="*/ 23483 w 32418"/>
              <a:gd name="connsiteY12" fmla="*/ 14364 h 52119"/>
              <a:gd name="connsiteX13" fmla="*/ 18567 w 32418"/>
              <a:gd name="connsiteY13" fmla="*/ 16349 h 52119"/>
              <a:gd name="connsiteX14" fmla="*/ 15777 w 32418"/>
              <a:gd name="connsiteY14" fmla="*/ 19788 h 52119"/>
              <a:gd name="connsiteX15" fmla="*/ 14980 w 32418"/>
              <a:gd name="connsiteY15" fmla="*/ 24418 h 52119"/>
              <a:gd name="connsiteX16" fmla="*/ 14980 w 32418"/>
              <a:gd name="connsiteY16" fmla="*/ 52462 h 5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418" h="52119">
                <a:moveTo>
                  <a:pt x="498" y="52462"/>
                </a:moveTo>
                <a:lnTo>
                  <a:pt x="498" y="1268"/>
                </a:lnTo>
                <a:lnTo>
                  <a:pt x="14448" y="1268"/>
                </a:lnTo>
                <a:lnTo>
                  <a:pt x="14448" y="13438"/>
                </a:lnTo>
                <a:cubicBezTo>
                  <a:pt x="15245" y="10793"/>
                  <a:pt x="16375" y="8511"/>
                  <a:pt x="17903" y="6560"/>
                </a:cubicBezTo>
                <a:cubicBezTo>
                  <a:pt x="19397" y="4641"/>
                  <a:pt x="21224" y="3120"/>
                  <a:pt x="23350" y="2062"/>
                </a:cubicBezTo>
                <a:cubicBezTo>
                  <a:pt x="25542" y="938"/>
                  <a:pt x="28033" y="342"/>
                  <a:pt x="30790" y="342"/>
                </a:cubicBezTo>
                <a:cubicBezTo>
                  <a:pt x="31222" y="342"/>
                  <a:pt x="31621" y="408"/>
                  <a:pt x="31986" y="475"/>
                </a:cubicBezTo>
                <a:cubicBezTo>
                  <a:pt x="32418" y="475"/>
                  <a:pt x="32717" y="541"/>
                  <a:pt x="32916" y="607"/>
                </a:cubicBezTo>
                <a:lnTo>
                  <a:pt x="32916" y="14364"/>
                </a:lnTo>
                <a:cubicBezTo>
                  <a:pt x="32650" y="14298"/>
                  <a:pt x="32285" y="14232"/>
                  <a:pt x="31853" y="14232"/>
                </a:cubicBezTo>
                <a:cubicBezTo>
                  <a:pt x="31488" y="14166"/>
                  <a:pt x="31122" y="14067"/>
                  <a:pt x="30790" y="13967"/>
                </a:cubicBezTo>
                <a:cubicBezTo>
                  <a:pt x="27934" y="13802"/>
                  <a:pt x="25509" y="13934"/>
                  <a:pt x="23483" y="14364"/>
                </a:cubicBezTo>
                <a:cubicBezTo>
                  <a:pt x="21424" y="14728"/>
                  <a:pt x="19796" y="15389"/>
                  <a:pt x="18567" y="16349"/>
                </a:cubicBezTo>
                <a:cubicBezTo>
                  <a:pt x="17305" y="17241"/>
                  <a:pt x="16375" y="18399"/>
                  <a:pt x="15777" y="19788"/>
                </a:cubicBezTo>
                <a:cubicBezTo>
                  <a:pt x="15245" y="21210"/>
                  <a:pt x="14980" y="22764"/>
                  <a:pt x="14980" y="24418"/>
                </a:cubicBezTo>
                <a:lnTo>
                  <a:pt x="14980" y="52462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27" name="Freeform: Shape 17726">
            <a:extLst>
              <a:ext uri="{FF2B5EF4-FFF2-40B4-BE49-F238E27FC236}">
                <a16:creationId xmlns:a16="http://schemas.microsoft.com/office/drawing/2014/main" id="{64C41643-F9C9-C77E-D466-8DB9CE3C5DF3}"/>
              </a:ext>
            </a:extLst>
          </p:cNvPr>
          <p:cNvSpPr/>
          <p:nvPr/>
        </p:nvSpPr>
        <p:spPr>
          <a:xfrm>
            <a:off x="3900914" y="2479135"/>
            <a:ext cx="58326" cy="70903"/>
          </a:xfrm>
          <a:custGeom>
            <a:avLst/>
            <a:gdLst>
              <a:gd name="connsiteX0" fmla="*/ 28536 w 58326"/>
              <a:gd name="connsiteY0" fmla="*/ 71246 h 70903"/>
              <a:gd name="connsiteX1" fmla="*/ 7677 w 58326"/>
              <a:gd name="connsiteY1" fmla="*/ 67807 h 70903"/>
              <a:gd name="connsiteX2" fmla="*/ 503 w 58326"/>
              <a:gd name="connsiteY2" fmla="*/ 58679 h 70903"/>
              <a:gd name="connsiteX3" fmla="*/ 1831 w 58326"/>
              <a:gd name="connsiteY3" fmla="*/ 54314 h 70903"/>
              <a:gd name="connsiteX4" fmla="*/ 5153 w 58326"/>
              <a:gd name="connsiteY4" fmla="*/ 51404 h 70903"/>
              <a:gd name="connsiteX5" fmla="*/ 8607 w 58326"/>
              <a:gd name="connsiteY5" fmla="*/ 49816 h 70903"/>
              <a:gd name="connsiteX6" fmla="*/ 10600 w 58326"/>
              <a:gd name="connsiteY6" fmla="*/ 49022 h 70903"/>
              <a:gd name="connsiteX7" fmla="*/ 8209 w 58326"/>
              <a:gd name="connsiteY7" fmla="*/ 47832 h 70903"/>
              <a:gd name="connsiteX8" fmla="*/ 5418 w 58326"/>
              <a:gd name="connsiteY8" fmla="*/ 45451 h 70903"/>
              <a:gd name="connsiteX9" fmla="*/ 4223 w 58326"/>
              <a:gd name="connsiteY9" fmla="*/ 41350 h 70903"/>
              <a:gd name="connsiteX10" fmla="*/ 6747 w 58326"/>
              <a:gd name="connsiteY10" fmla="*/ 36456 h 70903"/>
              <a:gd name="connsiteX11" fmla="*/ 14719 w 58326"/>
              <a:gd name="connsiteY11" fmla="*/ 33149 h 70903"/>
              <a:gd name="connsiteX12" fmla="*/ 7013 w 58326"/>
              <a:gd name="connsiteY12" fmla="*/ 26799 h 70903"/>
              <a:gd name="connsiteX13" fmla="*/ 4488 w 58326"/>
              <a:gd name="connsiteY13" fmla="*/ 18333 h 70903"/>
              <a:gd name="connsiteX14" fmla="*/ 7544 w 58326"/>
              <a:gd name="connsiteY14" fmla="*/ 9734 h 70903"/>
              <a:gd name="connsiteX15" fmla="*/ 16180 w 58326"/>
              <a:gd name="connsiteY15" fmla="*/ 4311 h 70903"/>
              <a:gd name="connsiteX16" fmla="*/ 28669 w 58326"/>
              <a:gd name="connsiteY16" fmla="*/ 2327 h 70903"/>
              <a:gd name="connsiteX17" fmla="*/ 37305 w 58326"/>
              <a:gd name="connsiteY17" fmla="*/ 3517 h 70903"/>
              <a:gd name="connsiteX18" fmla="*/ 43683 w 58326"/>
              <a:gd name="connsiteY18" fmla="*/ 6427 h 70903"/>
              <a:gd name="connsiteX19" fmla="*/ 46738 w 58326"/>
              <a:gd name="connsiteY19" fmla="*/ 5237 h 70903"/>
              <a:gd name="connsiteX20" fmla="*/ 50724 w 58326"/>
              <a:gd name="connsiteY20" fmla="*/ 3649 h 70903"/>
              <a:gd name="connsiteX21" fmla="*/ 54976 w 58326"/>
              <a:gd name="connsiteY21" fmla="*/ 1930 h 70903"/>
              <a:gd name="connsiteX22" fmla="*/ 58829 w 58326"/>
              <a:gd name="connsiteY22" fmla="*/ 342 h 70903"/>
              <a:gd name="connsiteX23" fmla="*/ 58696 w 58326"/>
              <a:gd name="connsiteY23" fmla="*/ 11454 h 70903"/>
              <a:gd name="connsiteX24" fmla="*/ 49794 w 58326"/>
              <a:gd name="connsiteY24" fmla="*/ 12909 h 70903"/>
              <a:gd name="connsiteX25" fmla="*/ 50591 w 58326"/>
              <a:gd name="connsiteY25" fmla="*/ 15819 h 70903"/>
              <a:gd name="connsiteX26" fmla="*/ 50990 w 58326"/>
              <a:gd name="connsiteY26" fmla="*/ 18333 h 70903"/>
              <a:gd name="connsiteX27" fmla="*/ 48333 w 58326"/>
              <a:gd name="connsiteY27" fmla="*/ 26667 h 70903"/>
              <a:gd name="connsiteX28" fmla="*/ 40627 w 58326"/>
              <a:gd name="connsiteY28" fmla="*/ 32884 h 70903"/>
              <a:gd name="connsiteX29" fmla="*/ 27739 w 58326"/>
              <a:gd name="connsiteY29" fmla="*/ 35265 h 70903"/>
              <a:gd name="connsiteX30" fmla="*/ 25215 w 58326"/>
              <a:gd name="connsiteY30" fmla="*/ 35265 h 70903"/>
              <a:gd name="connsiteX31" fmla="*/ 22690 w 58326"/>
              <a:gd name="connsiteY31" fmla="*/ 35133 h 70903"/>
              <a:gd name="connsiteX32" fmla="*/ 18572 w 58326"/>
              <a:gd name="connsiteY32" fmla="*/ 35926 h 70903"/>
              <a:gd name="connsiteX33" fmla="*/ 17509 w 58326"/>
              <a:gd name="connsiteY33" fmla="*/ 37249 h 70903"/>
              <a:gd name="connsiteX34" fmla="*/ 19768 w 58326"/>
              <a:gd name="connsiteY34" fmla="*/ 38837 h 70903"/>
              <a:gd name="connsiteX35" fmla="*/ 26544 w 58326"/>
              <a:gd name="connsiteY35" fmla="*/ 39366 h 70903"/>
              <a:gd name="connsiteX36" fmla="*/ 30928 w 58326"/>
              <a:gd name="connsiteY36" fmla="*/ 39630 h 70903"/>
              <a:gd name="connsiteX37" fmla="*/ 37172 w 58326"/>
              <a:gd name="connsiteY37" fmla="*/ 40027 h 70903"/>
              <a:gd name="connsiteX38" fmla="*/ 51256 w 58326"/>
              <a:gd name="connsiteY38" fmla="*/ 44657 h 70903"/>
              <a:gd name="connsiteX39" fmla="*/ 55906 w 58326"/>
              <a:gd name="connsiteY39" fmla="*/ 54711 h 70903"/>
              <a:gd name="connsiteX40" fmla="*/ 48997 w 58326"/>
              <a:gd name="connsiteY40" fmla="*/ 66484 h 70903"/>
              <a:gd name="connsiteX41" fmla="*/ 28536 w 58326"/>
              <a:gd name="connsiteY41" fmla="*/ 71246 h 70903"/>
              <a:gd name="connsiteX42" fmla="*/ 30795 w 58326"/>
              <a:gd name="connsiteY42" fmla="*/ 63177 h 70903"/>
              <a:gd name="connsiteX43" fmla="*/ 39431 w 58326"/>
              <a:gd name="connsiteY43" fmla="*/ 61722 h 70903"/>
              <a:gd name="connsiteX44" fmla="*/ 42088 w 58326"/>
              <a:gd name="connsiteY44" fmla="*/ 57489 h 70903"/>
              <a:gd name="connsiteX45" fmla="*/ 40095 w 58326"/>
              <a:gd name="connsiteY45" fmla="*/ 53652 h 70903"/>
              <a:gd name="connsiteX46" fmla="*/ 34249 w 58326"/>
              <a:gd name="connsiteY46" fmla="*/ 51933 h 70903"/>
              <a:gd name="connsiteX47" fmla="*/ 22558 w 58326"/>
              <a:gd name="connsiteY47" fmla="*/ 51139 h 70903"/>
              <a:gd name="connsiteX48" fmla="*/ 18439 w 58326"/>
              <a:gd name="connsiteY48" fmla="*/ 51800 h 70903"/>
              <a:gd name="connsiteX49" fmla="*/ 15649 w 58326"/>
              <a:gd name="connsiteY49" fmla="*/ 54049 h 70903"/>
              <a:gd name="connsiteX50" fmla="*/ 14719 w 58326"/>
              <a:gd name="connsiteY50" fmla="*/ 56959 h 70903"/>
              <a:gd name="connsiteX51" fmla="*/ 18572 w 58326"/>
              <a:gd name="connsiteY51" fmla="*/ 61722 h 70903"/>
              <a:gd name="connsiteX52" fmla="*/ 30795 w 58326"/>
              <a:gd name="connsiteY52" fmla="*/ 63177 h 70903"/>
              <a:gd name="connsiteX53" fmla="*/ 28138 w 58326"/>
              <a:gd name="connsiteY53" fmla="*/ 27196 h 70903"/>
              <a:gd name="connsiteX54" fmla="*/ 34781 w 58326"/>
              <a:gd name="connsiteY54" fmla="*/ 24947 h 70903"/>
              <a:gd name="connsiteX55" fmla="*/ 37305 w 58326"/>
              <a:gd name="connsiteY55" fmla="*/ 18862 h 70903"/>
              <a:gd name="connsiteX56" fmla="*/ 34781 w 58326"/>
              <a:gd name="connsiteY56" fmla="*/ 12512 h 70903"/>
              <a:gd name="connsiteX57" fmla="*/ 28138 w 58326"/>
              <a:gd name="connsiteY57" fmla="*/ 9999 h 70903"/>
              <a:gd name="connsiteX58" fmla="*/ 21495 w 58326"/>
              <a:gd name="connsiteY58" fmla="*/ 12512 h 70903"/>
              <a:gd name="connsiteX59" fmla="*/ 18970 w 58326"/>
              <a:gd name="connsiteY59" fmla="*/ 18862 h 70903"/>
              <a:gd name="connsiteX60" fmla="*/ 21362 w 58326"/>
              <a:gd name="connsiteY60" fmla="*/ 24947 h 70903"/>
              <a:gd name="connsiteX61" fmla="*/ 28138 w 58326"/>
              <a:gd name="connsiteY61" fmla="*/ 27196 h 7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8326" h="70903">
                <a:moveTo>
                  <a:pt x="28536" y="71246"/>
                </a:moveTo>
                <a:cubicBezTo>
                  <a:pt x="19402" y="71246"/>
                  <a:pt x="12460" y="70089"/>
                  <a:pt x="7677" y="67807"/>
                </a:cubicBezTo>
                <a:cubicBezTo>
                  <a:pt x="2894" y="65492"/>
                  <a:pt x="503" y="62449"/>
                  <a:pt x="503" y="58679"/>
                </a:cubicBezTo>
                <a:cubicBezTo>
                  <a:pt x="503" y="56893"/>
                  <a:pt x="934" y="55438"/>
                  <a:pt x="1831" y="54314"/>
                </a:cubicBezTo>
                <a:cubicBezTo>
                  <a:pt x="2794" y="53090"/>
                  <a:pt x="3891" y="52131"/>
                  <a:pt x="5153" y="51404"/>
                </a:cubicBezTo>
                <a:cubicBezTo>
                  <a:pt x="6382" y="50709"/>
                  <a:pt x="7544" y="50180"/>
                  <a:pt x="8607" y="49816"/>
                </a:cubicBezTo>
                <a:cubicBezTo>
                  <a:pt x="9670" y="49386"/>
                  <a:pt x="10334" y="49122"/>
                  <a:pt x="10600" y="49022"/>
                </a:cubicBezTo>
                <a:cubicBezTo>
                  <a:pt x="10069" y="48758"/>
                  <a:pt x="9271" y="48361"/>
                  <a:pt x="8209" y="47832"/>
                </a:cubicBezTo>
                <a:cubicBezTo>
                  <a:pt x="7212" y="47237"/>
                  <a:pt x="6282" y="46443"/>
                  <a:pt x="5418" y="45451"/>
                </a:cubicBezTo>
                <a:cubicBezTo>
                  <a:pt x="4621" y="44393"/>
                  <a:pt x="4223" y="43037"/>
                  <a:pt x="4223" y="41350"/>
                </a:cubicBezTo>
                <a:cubicBezTo>
                  <a:pt x="4223" y="39597"/>
                  <a:pt x="5053" y="37977"/>
                  <a:pt x="6747" y="36456"/>
                </a:cubicBezTo>
                <a:cubicBezTo>
                  <a:pt x="8507" y="34868"/>
                  <a:pt x="11165" y="33777"/>
                  <a:pt x="14719" y="33149"/>
                </a:cubicBezTo>
                <a:cubicBezTo>
                  <a:pt x="11331" y="31561"/>
                  <a:pt x="8773" y="29445"/>
                  <a:pt x="7013" y="26799"/>
                </a:cubicBezTo>
                <a:cubicBezTo>
                  <a:pt x="5319" y="24087"/>
                  <a:pt x="4488" y="21243"/>
                  <a:pt x="4488" y="18333"/>
                </a:cubicBezTo>
                <a:cubicBezTo>
                  <a:pt x="4488" y="14993"/>
                  <a:pt x="5485" y="12115"/>
                  <a:pt x="7544" y="9734"/>
                </a:cubicBezTo>
                <a:cubicBezTo>
                  <a:pt x="9670" y="7353"/>
                  <a:pt x="12527" y="5567"/>
                  <a:pt x="16180" y="4311"/>
                </a:cubicBezTo>
                <a:cubicBezTo>
                  <a:pt x="19900" y="2988"/>
                  <a:pt x="24052" y="2327"/>
                  <a:pt x="28669" y="2327"/>
                </a:cubicBezTo>
                <a:cubicBezTo>
                  <a:pt x="32190" y="2327"/>
                  <a:pt x="35080" y="2723"/>
                  <a:pt x="37305" y="3517"/>
                </a:cubicBezTo>
                <a:cubicBezTo>
                  <a:pt x="39597" y="4245"/>
                  <a:pt x="41723" y="5204"/>
                  <a:pt x="43683" y="6427"/>
                </a:cubicBezTo>
                <a:cubicBezTo>
                  <a:pt x="44480" y="6097"/>
                  <a:pt x="45476" y="5700"/>
                  <a:pt x="46738" y="5237"/>
                </a:cubicBezTo>
                <a:cubicBezTo>
                  <a:pt x="47967" y="4708"/>
                  <a:pt x="49296" y="4178"/>
                  <a:pt x="50724" y="3649"/>
                </a:cubicBezTo>
                <a:cubicBezTo>
                  <a:pt x="52219" y="3054"/>
                  <a:pt x="53647" y="2459"/>
                  <a:pt x="54976" y="1930"/>
                </a:cubicBezTo>
                <a:cubicBezTo>
                  <a:pt x="56371" y="1334"/>
                  <a:pt x="57666" y="805"/>
                  <a:pt x="58829" y="342"/>
                </a:cubicBezTo>
                <a:lnTo>
                  <a:pt x="58696" y="11454"/>
                </a:lnTo>
                <a:lnTo>
                  <a:pt x="49794" y="12909"/>
                </a:lnTo>
                <a:cubicBezTo>
                  <a:pt x="50126" y="13802"/>
                  <a:pt x="50392" y="14761"/>
                  <a:pt x="50591" y="15819"/>
                </a:cubicBezTo>
                <a:cubicBezTo>
                  <a:pt x="50857" y="16878"/>
                  <a:pt x="50990" y="17738"/>
                  <a:pt x="50990" y="18333"/>
                </a:cubicBezTo>
                <a:cubicBezTo>
                  <a:pt x="50990" y="21342"/>
                  <a:pt x="50093" y="24120"/>
                  <a:pt x="48333" y="26667"/>
                </a:cubicBezTo>
                <a:cubicBezTo>
                  <a:pt x="46639" y="29246"/>
                  <a:pt x="44081" y="31297"/>
                  <a:pt x="40627" y="32884"/>
                </a:cubicBezTo>
                <a:cubicBezTo>
                  <a:pt x="37172" y="34471"/>
                  <a:pt x="32854" y="35265"/>
                  <a:pt x="27739" y="35265"/>
                </a:cubicBezTo>
                <a:cubicBezTo>
                  <a:pt x="27108" y="35265"/>
                  <a:pt x="26278" y="35265"/>
                  <a:pt x="25215" y="35265"/>
                </a:cubicBezTo>
                <a:cubicBezTo>
                  <a:pt x="24152" y="35199"/>
                  <a:pt x="23288" y="35133"/>
                  <a:pt x="22690" y="35133"/>
                </a:cubicBezTo>
                <a:cubicBezTo>
                  <a:pt x="20731" y="35232"/>
                  <a:pt x="19369" y="35497"/>
                  <a:pt x="18572" y="35926"/>
                </a:cubicBezTo>
                <a:cubicBezTo>
                  <a:pt x="17841" y="36290"/>
                  <a:pt x="17509" y="36720"/>
                  <a:pt x="17509" y="37249"/>
                </a:cubicBezTo>
                <a:cubicBezTo>
                  <a:pt x="17509" y="38043"/>
                  <a:pt x="18240" y="38572"/>
                  <a:pt x="19768" y="38837"/>
                </a:cubicBezTo>
                <a:cubicBezTo>
                  <a:pt x="21262" y="39035"/>
                  <a:pt x="23521" y="39200"/>
                  <a:pt x="26544" y="39366"/>
                </a:cubicBezTo>
                <a:cubicBezTo>
                  <a:pt x="27606" y="39465"/>
                  <a:pt x="29068" y="39564"/>
                  <a:pt x="30928" y="39630"/>
                </a:cubicBezTo>
                <a:cubicBezTo>
                  <a:pt x="32854" y="39730"/>
                  <a:pt x="34947" y="39862"/>
                  <a:pt x="37172" y="40027"/>
                </a:cubicBezTo>
                <a:cubicBezTo>
                  <a:pt x="43450" y="40490"/>
                  <a:pt x="48133" y="42012"/>
                  <a:pt x="51256" y="44657"/>
                </a:cubicBezTo>
                <a:cubicBezTo>
                  <a:pt x="54345" y="47303"/>
                  <a:pt x="55906" y="50676"/>
                  <a:pt x="55906" y="54711"/>
                </a:cubicBezTo>
                <a:cubicBezTo>
                  <a:pt x="55906" y="59473"/>
                  <a:pt x="53581" y="63375"/>
                  <a:pt x="48997" y="66484"/>
                </a:cubicBezTo>
                <a:cubicBezTo>
                  <a:pt x="44480" y="69659"/>
                  <a:pt x="37637" y="71246"/>
                  <a:pt x="28536" y="71246"/>
                </a:cubicBezTo>
                <a:close/>
                <a:moveTo>
                  <a:pt x="30795" y="63177"/>
                </a:moveTo>
                <a:cubicBezTo>
                  <a:pt x="34847" y="63177"/>
                  <a:pt x="37737" y="62681"/>
                  <a:pt x="39431" y="61722"/>
                </a:cubicBezTo>
                <a:cubicBezTo>
                  <a:pt x="41191" y="60730"/>
                  <a:pt x="42088" y="59341"/>
                  <a:pt x="42088" y="57489"/>
                </a:cubicBezTo>
                <a:cubicBezTo>
                  <a:pt x="42088" y="55901"/>
                  <a:pt x="41424" y="54611"/>
                  <a:pt x="40095" y="53652"/>
                </a:cubicBezTo>
                <a:cubicBezTo>
                  <a:pt x="38767" y="52693"/>
                  <a:pt x="36807" y="52131"/>
                  <a:pt x="34249" y="51933"/>
                </a:cubicBezTo>
                <a:lnTo>
                  <a:pt x="22558" y="51139"/>
                </a:lnTo>
                <a:cubicBezTo>
                  <a:pt x="20963" y="51073"/>
                  <a:pt x="19568" y="51271"/>
                  <a:pt x="18439" y="51800"/>
                </a:cubicBezTo>
                <a:cubicBezTo>
                  <a:pt x="17276" y="52330"/>
                  <a:pt x="16346" y="53090"/>
                  <a:pt x="15649" y="54049"/>
                </a:cubicBezTo>
                <a:cubicBezTo>
                  <a:pt x="15018" y="54909"/>
                  <a:pt x="14719" y="55901"/>
                  <a:pt x="14719" y="56959"/>
                </a:cubicBezTo>
                <a:cubicBezTo>
                  <a:pt x="14719" y="59142"/>
                  <a:pt x="15981" y="60730"/>
                  <a:pt x="18572" y="61722"/>
                </a:cubicBezTo>
                <a:cubicBezTo>
                  <a:pt x="21229" y="62681"/>
                  <a:pt x="25281" y="63177"/>
                  <a:pt x="30795" y="63177"/>
                </a:cubicBezTo>
                <a:close/>
                <a:moveTo>
                  <a:pt x="28138" y="27196"/>
                </a:moveTo>
                <a:cubicBezTo>
                  <a:pt x="30861" y="27196"/>
                  <a:pt x="33087" y="26468"/>
                  <a:pt x="34781" y="24947"/>
                </a:cubicBezTo>
                <a:cubicBezTo>
                  <a:pt x="36442" y="23459"/>
                  <a:pt x="37305" y="21441"/>
                  <a:pt x="37305" y="18862"/>
                </a:cubicBezTo>
                <a:cubicBezTo>
                  <a:pt x="37305" y="16216"/>
                  <a:pt x="36442" y="14100"/>
                  <a:pt x="34781" y="12512"/>
                </a:cubicBezTo>
                <a:cubicBezTo>
                  <a:pt x="33087" y="10859"/>
                  <a:pt x="30861" y="9999"/>
                  <a:pt x="28138" y="9999"/>
                </a:cubicBezTo>
                <a:cubicBezTo>
                  <a:pt x="25381" y="9999"/>
                  <a:pt x="23156" y="10859"/>
                  <a:pt x="21495" y="12512"/>
                </a:cubicBezTo>
                <a:cubicBezTo>
                  <a:pt x="19801" y="14100"/>
                  <a:pt x="18970" y="16216"/>
                  <a:pt x="18970" y="18862"/>
                </a:cubicBezTo>
                <a:cubicBezTo>
                  <a:pt x="18970" y="21441"/>
                  <a:pt x="19768" y="23459"/>
                  <a:pt x="21362" y="24947"/>
                </a:cubicBezTo>
                <a:cubicBezTo>
                  <a:pt x="23023" y="26468"/>
                  <a:pt x="25281" y="27196"/>
                  <a:pt x="28138" y="27196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28" name="Freeform: Shape 17727">
            <a:extLst>
              <a:ext uri="{FF2B5EF4-FFF2-40B4-BE49-F238E27FC236}">
                <a16:creationId xmlns:a16="http://schemas.microsoft.com/office/drawing/2014/main" id="{D6BF7DF4-1DFB-0508-A884-AC7F3CBBDF9F}"/>
              </a:ext>
            </a:extLst>
          </p:cNvPr>
          <p:cNvSpPr/>
          <p:nvPr/>
        </p:nvSpPr>
        <p:spPr>
          <a:xfrm>
            <a:off x="3962638" y="2481913"/>
            <a:ext cx="53277" cy="67464"/>
          </a:xfrm>
          <a:custGeom>
            <a:avLst/>
            <a:gdLst>
              <a:gd name="connsiteX0" fmla="*/ 13398 w 53277"/>
              <a:gd name="connsiteY0" fmla="*/ 67807 h 67464"/>
              <a:gd name="connsiteX1" fmla="*/ 5957 w 53277"/>
              <a:gd name="connsiteY1" fmla="*/ 66881 h 67464"/>
              <a:gd name="connsiteX2" fmla="*/ 3831 w 53277"/>
              <a:gd name="connsiteY2" fmla="*/ 66087 h 67464"/>
              <a:gd name="connsiteX3" fmla="*/ 3831 w 53277"/>
              <a:gd name="connsiteY3" fmla="*/ 56960 h 67464"/>
              <a:gd name="connsiteX4" fmla="*/ 8880 w 53277"/>
              <a:gd name="connsiteY4" fmla="*/ 57092 h 67464"/>
              <a:gd name="connsiteX5" fmla="*/ 14195 w 53277"/>
              <a:gd name="connsiteY5" fmla="*/ 56827 h 67464"/>
              <a:gd name="connsiteX6" fmla="*/ 17383 w 53277"/>
              <a:gd name="connsiteY6" fmla="*/ 55372 h 67464"/>
              <a:gd name="connsiteX7" fmla="*/ 18845 w 53277"/>
              <a:gd name="connsiteY7" fmla="*/ 53652 h 67464"/>
              <a:gd name="connsiteX8" fmla="*/ 19509 w 53277"/>
              <a:gd name="connsiteY8" fmla="*/ 52197 h 67464"/>
              <a:gd name="connsiteX9" fmla="*/ 20439 w 53277"/>
              <a:gd name="connsiteY9" fmla="*/ 49419 h 67464"/>
              <a:gd name="connsiteX10" fmla="*/ 510 w 53277"/>
              <a:gd name="connsiteY10" fmla="*/ 342 h 67464"/>
              <a:gd name="connsiteX11" fmla="*/ 14859 w 53277"/>
              <a:gd name="connsiteY11" fmla="*/ 342 h 67464"/>
              <a:gd name="connsiteX12" fmla="*/ 27215 w 53277"/>
              <a:gd name="connsiteY12" fmla="*/ 33678 h 67464"/>
              <a:gd name="connsiteX13" fmla="*/ 39571 w 53277"/>
              <a:gd name="connsiteY13" fmla="*/ 342 h 67464"/>
              <a:gd name="connsiteX14" fmla="*/ 53787 w 53277"/>
              <a:gd name="connsiteY14" fmla="*/ 342 h 67464"/>
              <a:gd name="connsiteX15" fmla="*/ 32928 w 53277"/>
              <a:gd name="connsiteY15" fmla="*/ 51800 h 67464"/>
              <a:gd name="connsiteX16" fmla="*/ 27215 w 53277"/>
              <a:gd name="connsiteY16" fmla="*/ 61854 h 67464"/>
              <a:gd name="connsiteX17" fmla="*/ 20838 w 53277"/>
              <a:gd name="connsiteY17" fmla="*/ 66484 h 67464"/>
              <a:gd name="connsiteX18" fmla="*/ 13398 w 53277"/>
              <a:gd name="connsiteY18" fmla="*/ 67807 h 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277" h="67464">
                <a:moveTo>
                  <a:pt x="13398" y="67807"/>
                </a:moveTo>
                <a:cubicBezTo>
                  <a:pt x="9843" y="67807"/>
                  <a:pt x="7352" y="67476"/>
                  <a:pt x="5957" y="66881"/>
                </a:cubicBezTo>
                <a:cubicBezTo>
                  <a:pt x="4529" y="66352"/>
                  <a:pt x="3831" y="66087"/>
                  <a:pt x="3831" y="66087"/>
                </a:cubicBezTo>
                <a:lnTo>
                  <a:pt x="3831" y="56960"/>
                </a:lnTo>
                <a:lnTo>
                  <a:pt x="8880" y="57092"/>
                </a:lnTo>
                <a:cubicBezTo>
                  <a:pt x="11072" y="57257"/>
                  <a:pt x="12866" y="57158"/>
                  <a:pt x="14195" y="56827"/>
                </a:cubicBezTo>
                <a:cubicBezTo>
                  <a:pt x="15590" y="56463"/>
                  <a:pt x="16653" y="55967"/>
                  <a:pt x="17383" y="55372"/>
                </a:cubicBezTo>
                <a:cubicBezTo>
                  <a:pt x="18081" y="54843"/>
                  <a:pt x="18579" y="54248"/>
                  <a:pt x="18845" y="53652"/>
                </a:cubicBezTo>
                <a:cubicBezTo>
                  <a:pt x="19111" y="53024"/>
                  <a:pt x="19310" y="52528"/>
                  <a:pt x="19509" y="52197"/>
                </a:cubicBezTo>
                <a:lnTo>
                  <a:pt x="20439" y="49419"/>
                </a:lnTo>
                <a:lnTo>
                  <a:pt x="510" y="342"/>
                </a:lnTo>
                <a:lnTo>
                  <a:pt x="14859" y="342"/>
                </a:lnTo>
                <a:lnTo>
                  <a:pt x="27215" y="33678"/>
                </a:lnTo>
                <a:lnTo>
                  <a:pt x="39571" y="342"/>
                </a:lnTo>
                <a:lnTo>
                  <a:pt x="53787" y="342"/>
                </a:lnTo>
                <a:lnTo>
                  <a:pt x="32928" y="51800"/>
                </a:lnTo>
                <a:cubicBezTo>
                  <a:pt x="31135" y="56199"/>
                  <a:pt x="29241" y="59539"/>
                  <a:pt x="27215" y="61854"/>
                </a:cubicBezTo>
                <a:cubicBezTo>
                  <a:pt x="25255" y="64136"/>
                  <a:pt x="23130" y="65690"/>
                  <a:pt x="20838" y="66484"/>
                </a:cubicBezTo>
                <a:cubicBezTo>
                  <a:pt x="18513" y="67344"/>
                  <a:pt x="16055" y="67807"/>
                  <a:pt x="13398" y="67807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29" name="Freeform: Shape 17728">
            <a:extLst>
              <a:ext uri="{FF2B5EF4-FFF2-40B4-BE49-F238E27FC236}">
                <a16:creationId xmlns:a16="http://schemas.microsoft.com/office/drawing/2014/main" id="{DEE1FFF7-8D31-84C7-C590-8809A564DD4F}"/>
              </a:ext>
            </a:extLst>
          </p:cNvPr>
          <p:cNvSpPr/>
          <p:nvPr/>
        </p:nvSpPr>
        <p:spPr>
          <a:xfrm>
            <a:off x="3628905" y="2558775"/>
            <a:ext cx="49823" cy="71565"/>
          </a:xfrm>
          <a:custGeom>
            <a:avLst/>
            <a:gdLst>
              <a:gd name="connsiteX0" fmla="*/ 470 w 49823"/>
              <a:gd name="connsiteY0" fmla="*/ 71919 h 71565"/>
              <a:gd name="connsiteX1" fmla="*/ 470 w 49823"/>
              <a:gd name="connsiteY1" fmla="*/ 354 h 71565"/>
              <a:gd name="connsiteX2" fmla="*/ 49762 w 49823"/>
              <a:gd name="connsiteY2" fmla="*/ 354 h 71565"/>
              <a:gd name="connsiteX3" fmla="*/ 49762 w 49823"/>
              <a:gd name="connsiteY3" fmla="*/ 12524 h 71565"/>
              <a:gd name="connsiteX4" fmla="*/ 14952 w 49823"/>
              <a:gd name="connsiteY4" fmla="*/ 12524 h 71565"/>
              <a:gd name="connsiteX5" fmla="*/ 14952 w 49823"/>
              <a:gd name="connsiteY5" fmla="*/ 29853 h 71565"/>
              <a:gd name="connsiteX6" fmla="*/ 45111 w 49823"/>
              <a:gd name="connsiteY6" fmla="*/ 29853 h 71565"/>
              <a:gd name="connsiteX7" fmla="*/ 45111 w 49823"/>
              <a:gd name="connsiteY7" fmla="*/ 41891 h 71565"/>
              <a:gd name="connsiteX8" fmla="*/ 14819 w 49823"/>
              <a:gd name="connsiteY8" fmla="*/ 41891 h 71565"/>
              <a:gd name="connsiteX9" fmla="*/ 14819 w 49823"/>
              <a:gd name="connsiteY9" fmla="*/ 59617 h 71565"/>
              <a:gd name="connsiteX10" fmla="*/ 50293 w 49823"/>
              <a:gd name="connsiteY10" fmla="*/ 59617 h 71565"/>
              <a:gd name="connsiteX11" fmla="*/ 50293 w 49823"/>
              <a:gd name="connsiteY11" fmla="*/ 71919 h 7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823" h="71565">
                <a:moveTo>
                  <a:pt x="470" y="71919"/>
                </a:moveTo>
                <a:lnTo>
                  <a:pt x="470" y="354"/>
                </a:lnTo>
                <a:lnTo>
                  <a:pt x="49762" y="354"/>
                </a:lnTo>
                <a:lnTo>
                  <a:pt x="49762" y="12524"/>
                </a:lnTo>
                <a:lnTo>
                  <a:pt x="14952" y="12524"/>
                </a:lnTo>
                <a:lnTo>
                  <a:pt x="14952" y="29853"/>
                </a:lnTo>
                <a:lnTo>
                  <a:pt x="45111" y="29853"/>
                </a:lnTo>
                <a:lnTo>
                  <a:pt x="45111" y="41891"/>
                </a:lnTo>
                <a:lnTo>
                  <a:pt x="14819" y="41891"/>
                </a:lnTo>
                <a:lnTo>
                  <a:pt x="14819" y="59617"/>
                </a:lnTo>
                <a:lnTo>
                  <a:pt x="50293" y="59617"/>
                </a:lnTo>
                <a:lnTo>
                  <a:pt x="50293" y="71919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30" name="Freeform: Shape 17729">
            <a:extLst>
              <a:ext uri="{FF2B5EF4-FFF2-40B4-BE49-F238E27FC236}">
                <a16:creationId xmlns:a16="http://schemas.microsoft.com/office/drawing/2014/main" id="{1A9ADEE3-1EFD-B140-DEFC-B2A744DF3787}"/>
              </a:ext>
            </a:extLst>
          </p:cNvPr>
          <p:cNvSpPr/>
          <p:nvPr/>
        </p:nvSpPr>
        <p:spPr>
          <a:xfrm>
            <a:off x="3686625" y="2558775"/>
            <a:ext cx="35208" cy="71565"/>
          </a:xfrm>
          <a:custGeom>
            <a:avLst/>
            <a:gdLst>
              <a:gd name="connsiteX0" fmla="*/ 35287 w 35208"/>
              <a:gd name="connsiteY0" fmla="*/ 20725 h 71565"/>
              <a:gd name="connsiteX1" fmla="*/ 35287 w 35208"/>
              <a:gd name="connsiteY1" fmla="*/ 30779 h 71565"/>
              <a:gd name="connsiteX2" fmla="*/ 24392 w 35208"/>
              <a:gd name="connsiteY2" fmla="*/ 30779 h 71565"/>
              <a:gd name="connsiteX3" fmla="*/ 24392 w 35208"/>
              <a:gd name="connsiteY3" fmla="*/ 71919 h 71565"/>
              <a:gd name="connsiteX4" fmla="*/ 9910 w 35208"/>
              <a:gd name="connsiteY4" fmla="*/ 71919 h 71565"/>
              <a:gd name="connsiteX5" fmla="*/ 9910 w 35208"/>
              <a:gd name="connsiteY5" fmla="*/ 30779 h 71565"/>
              <a:gd name="connsiteX6" fmla="*/ 477 w 35208"/>
              <a:gd name="connsiteY6" fmla="*/ 30779 h 71565"/>
              <a:gd name="connsiteX7" fmla="*/ 477 w 35208"/>
              <a:gd name="connsiteY7" fmla="*/ 20725 h 71565"/>
              <a:gd name="connsiteX8" fmla="*/ 9910 w 35208"/>
              <a:gd name="connsiteY8" fmla="*/ 20725 h 71565"/>
              <a:gd name="connsiteX9" fmla="*/ 9910 w 35208"/>
              <a:gd name="connsiteY9" fmla="*/ 13450 h 71565"/>
              <a:gd name="connsiteX10" fmla="*/ 13498 w 35208"/>
              <a:gd name="connsiteY10" fmla="*/ 3793 h 71565"/>
              <a:gd name="connsiteX11" fmla="*/ 23861 w 35208"/>
              <a:gd name="connsiteY11" fmla="*/ 354 h 71565"/>
              <a:gd name="connsiteX12" fmla="*/ 35686 w 35208"/>
              <a:gd name="connsiteY12" fmla="*/ 354 h 71565"/>
              <a:gd name="connsiteX13" fmla="*/ 35686 w 35208"/>
              <a:gd name="connsiteY13" fmla="*/ 10010 h 71565"/>
              <a:gd name="connsiteX14" fmla="*/ 29043 w 35208"/>
              <a:gd name="connsiteY14" fmla="*/ 10010 h 71565"/>
              <a:gd name="connsiteX15" fmla="*/ 25190 w 35208"/>
              <a:gd name="connsiteY15" fmla="*/ 11333 h 71565"/>
              <a:gd name="connsiteX16" fmla="*/ 24127 w 35208"/>
              <a:gd name="connsiteY16" fmla="*/ 15831 h 71565"/>
              <a:gd name="connsiteX17" fmla="*/ 24127 w 35208"/>
              <a:gd name="connsiteY17" fmla="*/ 20725 h 7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208" h="71565">
                <a:moveTo>
                  <a:pt x="35287" y="20725"/>
                </a:moveTo>
                <a:lnTo>
                  <a:pt x="35287" y="30779"/>
                </a:lnTo>
                <a:lnTo>
                  <a:pt x="24392" y="30779"/>
                </a:lnTo>
                <a:lnTo>
                  <a:pt x="24392" y="71919"/>
                </a:lnTo>
                <a:lnTo>
                  <a:pt x="9910" y="71919"/>
                </a:lnTo>
                <a:lnTo>
                  <a:pt x="9910" y="30779"/>
                </a:lnTo>
                <a:lnTo>
                  <a:pt x="477" y="30779"/>
                </a:lnTo>
                <a:lnTo>
                  <a:pt x="477" y="20725"/>
                </a:lnTo>
                <a:lnTo>
                  <a:pt x="9910" y="20725"/>
                </a:lnTo>
                <a:lnTo>
                  <a:pt x="9910" y="13450"/>
                </a:lnTo>
                <a:cubicBezTo>
                  <a:pt x="9910" y="9316"/>
                  <a:pt x="11106" y="6108"/>
                  <a:pt x="13498" y="3793"/>
                </a:cubicBezTo>
                <a:cubicBezTo>
                  <a:pt x="15956" y="1511"/>
                  <a:pt x="19410" y="354"/>
                  <a:pt x="23861" y="354"/>
                </a:cubicBezTo>
                <a:lnTo>
                  <a:pt x="35686" y="354"/>
                </a:lnTo>
                <a:lnTo>
                  <a:pt x="35686" y="10010"/>
                </a:lnTo>
                <a:lnTo>
                  <a:pt x="29043" y="10010"/>
                </a:lnTo>
                <a:cubicBezTo>
                  <a:pt x="27182" y="10010"/>
                  <a:pt x="25887" y="10473"/>
                  <a:pt x="25190" y="11333"/>
                </a:cubicBezTo>
                <a:cubicBezTo>
                  <a:pt x="24459" y="12226"/>
                  <a:pt x="24127" y="13714"/>
                  <a:pt x="24127" y="15831"/>
                </a:cubicBezTo>
                <a:lnTo>
                  <a:pt x="24127" y="20725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31" name="Freeform: Shape 17730">
            <a:extLst>
              <a:ext uri="{FF2B5EF4-FFF2-40B4-BE49-F238E27FC236}">
                <a16:creationId xmlns:a16="http://schemas.microsoft.com/office/drawing/2014/main" id="{081F2D5B-195F-044E-6560-83075BFB81CF}"/>
              </a:ext>
            </a:extLst>
          </p:cNvPr>
          <p:cNvSpPr/>
          <p:nvPr/>
        </p:nvSpPr>
        <p:spPr>
          <a:xfrm>
            <a:off x="3726462" y="2558775"/>
            <a:ext cx="35208" cy="71565"/>
          </a:xfrm>
          <a:custGeom>
            <a:avLst/>
            <a:gdLst>
              <a:gd name="connsiteX0" fmla="*/ 35292 w 35208"/>
              <a:gd name="connsiteY0" fmla="*/ 20725 h 71565"/>
              <a:gd name="connsiteX1" fmla="*/ 35292 w 35208"/>
              <a:gd name="connsiteY1" fmla="*/ 30779 h 71565"/>
              <a:gd name="connsiteX2" fmla="*/ 24397 w 35208"/>
              <a:gd name="connsiteY2" fmla="*/ 30779 h 71565"/>
              <a:gd name="connsiteX3" fmla="*/ 24397 w 35208"/>
              <a:gd name="connsiteY3" fmla="*/ 71919 h 71565"/>
              <a:gd name="connsiteX4" fmla="*/ 9915 w 35208"/>
              <a:gd name="connsiteY4" fmla="*/ 71919 h 71565"/>
              <a:gd name="connsiteX5" fmla="*/ 9915 w 35208"/>
              <a:gd name="connsiteY5" fmla="*/ 30779 h 71565"/>
              <a:gd name="connsiteX6" fmla="*/ 482 w 35208"/>
              <a:gd name="connsiteY6" fmla="*/ 30779 h 71565"/>
              <a:gd name="connsiteX7" fmla="*/ 482 w 35208"/>
              <a:gd name="connsiteY7" fmla="*/ 20725 h 71565"/>
              <a:gd name="connsiteX8" fmla="*/ 9915 w 35208"/>
              <a:gd name="connsiteY8" fmla="*/ 20725 h 71565"/>
              <a:gd name="connsiteX9" fmla="*/ 9915 w 35208"/>
              <a:gd name="connsiteY9" fmla="*/ 13450 h 71565"/>
              <a:gd name="connsiteX10" fmla="*/ 13502 w 35208"/>
              <a:gd name="connsiteY10" fmla="*/ 3793 h 71565"/>
              <a:gd name="connsiteX11" fmla="*/ 23866 w 35208"/>
              <a:gd name="connsiteY11" fmla="*/ 354 h 71565"/>
              <a:gd name="connsiteX12" fmla="*/ 35690 w 35208"/>
              <a:gd name="connsiteY12" fmla="*/ 354 h 71565"/>
              <a:gd name="connsiteX13" fmla="*/ 35690 w 35208"/>
              <a:gd name="connsiteY13" fmla="*/ 10010 h 71565"/>
              <a:gd name="connsiteX14" fmla="*/ 29047 w 35208"/>
              <a:gd name="connsiteY14" fmla="*/ 10010 h 71565"/>
              <a:gd name="connsiteX15" fmla="*/ 25194 w 35208"/>
              <a:gd name="connsiteY15" fmla="*/ 11333 h 71565"/>
              <a:gd name="connsiteX16" fmla="*/ 24131 w 35208"/>
              <a:gd name="connsiteY16" fmla="*/ 15831 h 71565"/>
              <a:gd name="connsiteX17" fmla="*/ 24131 w 35208"/>
              <a:gd name="connsiteY17" fmla="*/ 20725 h 71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208" h="71565">
                <a:moveTo>
                  <a:pt x="35292" y="20725"/>
                </a:moveTo>
                <a:lnTo>
                  <a:pt x="35292" y="30779"/>
                </a:lnTo>
                <a:lnTo>
                  <a:pt x="24397" y="30779"/>
                </a:lnTo>
                <a:lnTo>
                  <a:pt x="24397" y="71919"/>
                </a:lnTo>
                <a:lnTo>
                  <a:pt x="9915" y="71919"/>
                </a:lnTo>
                <a:lnTo>
                  <a:pt x="9915" y="30779"/>
                </a:lnTo>
                <a:lnTo>
                  <a:pt x="482" y="30779"/>
                </a:lnTo>
                <a:lnTo>
                  <a:pt x="482" y="20725"/>
                </a:lnTo>
                <a:lnTo>
                  <a:pt x="9915" y="20725"/>
                </a:lnTo>
                <a:lnTo>
                  <a:pt x="9915" y="13450"/>
                </a:lnTo>
                <a:cubicBezTo>
                  <a:pt x="9915" y="9316"/>
                  <a:pt x="11111" y="6108"/>
                  <a:pt x="13502" y="3793"/>
                </a:cubicBezTo>
                <a:cubicBezTo>
                  <a:pt x="15960" y="1511"/>
                  <a:pt x="19415" y="354"/>
                  <a:pt x="23866" y="354"/>
                </a:cubicBezTo>
                <a:lnTo>
                  <a:pt x="35690" y="354"/>
                </a:lnTo>
                <a:lnTo>
                  <a:pt x="35690" y="10010"/>
                </a:lnTo>
                <a:lnTo>
                  <a:pt x="29047" y="10010"/>
                </a:lnTo>
                <a:cubicBezTo>
                  <a:pt x="27187" y="10010"/>
                  <a:pt x="25892" y="10473"/>
                  <a:pt x="25194" y="11333"/>
                </a:cubicBezTo>
                <a:cubicBezTo>
                  <a:pt x="24464" y="12226"/>
                  <a:pt x="24131" y="13714"/>
                  <a:pt x="24131" y="15831"/>
                </a:cubicBezTo>
                <a:lnTo>
                  <a:pt x="24131" y="20725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32" name="Freeform: Shape 17731">
            <a:extLst>
              <a:ext uri="{FF2B5EF4-FFF2-40B4-BE49-F238E27FC236}">
                <a16:creationId xmlns:a16="http://schemas.microsoft.com/office/drawing/2014/main" id="{6C060F8E-55E7-AA0F-9435-4007814C731C}"/>
              </a:ext>
            </a:extLst>
          </p:cNvPr>
          <p:cNvSpPr/>
          <p:nvPr/>
        </p:nvSpPr>
        <p:spPr>
          <a:xfrm>
            <a:off x="3770418" y="2558907"/>
            <a:ext cx="14083" cy="71432"/>
          </a:xfrm>
          <a:custGeom>
            <a:avLst/>
            <a:gdLst>
              <a:gd name="connsiteX0" fmla="*/ 14437 w 14083"/>
              <a:gd name="connsiteY0" fmla="*/ 20593 h 71432"/>
              <a:gd name="connsiteX1" fmla="*/ 14437 w 14083"/>
              <a:gd name="connsiteY1" fmla="*/ 71787 h 71432"/>
              <a:gd name="connsiteX2" fmla="*/ 487 w 14083"/>
              <a:gd name="connsiteY2" fmla="*/ 71787 h 71432"/>
              <a:gd name="connsiteX3" fmla="*/ 487 w 14083"/>
              <a:gd name="connsiteY3" fmla="*/ 20593 h 71432"/>
              <a:gd name="connsiteX4" fmla="*/ 14570 w 14083"/>
              <a:gd name="connsiteY4" fmla="*/ 354 h 71432"/>
              <a:gd name="connsiteX5" fmla="*/ 14570 w 14083"/>
              <a:gd name="connsiteY5" fmla="*/ 13318 h 71432"/>
              <a:gd name="connsiteX6" fmla="*/ 487 w 14083"/>
              <a:gd name="connsiteY6" fmla="*/ 13318 h 71432"/>
              <a:gd name="connsiteX7" fmla="*/ 487 w 14083"/>
              <a:gd name="connsiteY7" fmla="*/ 354 h 7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83" h="71432">
                <a:moveTo>
                  <a:pt x="14437" y="20593"/>
                </a:moveTo>
                <a:lnTo>
                  <a:pt x="14437" y="71787"/>
                </a:lnTo>
                <a:lnTo>
                  <a:pt x="487" y="71787"/>
                </a:lnTo>
                <a:lnTo>
                  <a:pt x="487" y="20593"/>
                </a:lnTo>
                <a:close/>
                <a:moveTo>
                  <a:pt x="14570" y="354"/>
                </a:moveTo>
                <a:lnTo>
                  <a:pt x="14570" y="13318"/>
                </a:lnTo>
                <a:lnTo>
                  <a:pt x="487" y="13318"/>
                </a:lnTo>
                <a:lnTo>
                  <a:pt x="487" y="354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33" name="Freeform: Shape 17732">
            <a:extLst>
              <a:ext uri="{FF2B5EF4-FFF2-40B4-BE49-F238E27FC236}">
                <a16:creationId xmlns:a16="http://schemas.microsoft.com/office/drawing/2014/main" id="{3E898528-9654-0B85-13FD-A6B74FDC0305}"/>
              </a:ext>
            </a:extLst>
          </p:cNvPr>
          <p:cNvSpPr/>
          <p:nvPr/>
        </p:nvSpPr>
        <p:spPr>
          <a:xfrm>
            <a:off x="3794734" y="2578220"/>
            <a:ext cx="46368" cy="53045"/>
          </a:xfrm>
          <a:custGeom>
            <a:avLst/>
            <a:gdLst>
              <a:gd name="connsiteX0" fmla="*/ 25202 w 46368"/>
              <a:gd name="connsiteY0" fmla="*/ 354 h 53045"/>
              <a:gd name="connsiteX1" fmla="*/ 36363 w 46368"/>
              <a:gd name="connsiteY1" fmla="*/ 2999 h 53045"/>
              <a:gd name="connsiteX2" fmla="*/ 43803 w 46368"/>
              <a:gd name="connsiteY2" fmla="*/ 10010 h 53045"/>
              <a:gd name="connsiteX3" fmla="*/ 46859 w 46368"/>
              <a:gd name="connsiteY3" fmla="*/ 19932 h 53045"/>
              <a:gd name="connsiteX4" fmla="*/ 34901 w 46368"/>
              <a:gd name="connsiteY4" fmla="*/ 19932 h 53045"/>
              <a:gd name="connsiteX5" fmla="*/ 33440 w 46368"/>
              <a:gd name="connsiteY5" fmla="*/ 15963 h 53045"/>
              <a:gd name="connsiteX6" fmla="*/ 30384 w 46368"/>
              <a:gd name="connsiteY6" fmla="*/ 12656 h 53045"/>
              <a:gd name="connsiteX7" fmla="*/ 25335 w 46368"/>
              <a:gd name="connsiteY7" fmla="*/ 11333 h 53045"/>
              <a:gd name="connsiteX8" fmla="*/ 17098 w 46368"/>
              <a:gd name="connsiteY8" fmla="*/ 15302 h 53045"/>
              <a:gd name="connsiteX9" fmla="*/ 14042 w 46368"/>
              <a:gd name="connsiteY9" fmla="*/ 26943 h 53045"/>
              <a:gd name="connsiteX10" fmla="*/ 17098 w 46368"/>
              <a:gd name="connsiteY10" fmla="*/ 38848 h 53045"/>
              <a:gd name="connsiteX11" fmla="*/ 25601 w 46368"/>
              <a:gd name="connsiteY11" fmla="*/ 43214 h 53045"/>
              <a:gd name="connsiteX12" fmla="*/ 30517 w 46368"/>
              <a:gd name="connsiteY12" fmla="*/ 41758 h 53045"/>
              <a:gd name="connsiteX13" fmla="*/ 33573 w 46368"/>
              <a:gd name="connsiteY13" fmla="*/ 38319 h 53045"/>
              <a:gd name="connsiteX14" fmla="*/ 35034 w 46368"/>
              <a:gd name="connsiteY14" fmla="*/ 34615 h 53045"/>
              <a:gd name="connsiteX15" fmla="*/ 46726 w 46368"/>
              <a:gd name="connsiteY15" fmla="*/ 34615 h 53045"/>
              <a:gd name="connsiteX16" fmla="*/ 43670 w 46368"/>
              <a:gd name="connsiteY16" fmla="*/ 44272 h 53045"/>
              <a:gd name="connsiteX17" fmla="*/ 36230 w 46368"/>
              <a:gd name="connsiteY17" fmla="*/ 51018 h 53045"/>
              <a:gd name="connsiteX18" fmla="*/ 25202 w 46368"/>
              <a:gd name="connsiteY18" fmla="*/ 53399 h 53045"/>
              <a:gd name="connsiteX19" fmla="*/ 12447 w 46368"/>
              <a:gd name="connsiteY19" fmla="*/ 50357 h 53045"/>
              <a:gd name="connsiteX20" fmla="*/ 3679 w 46368"/>
              <a:gd name="connsiteY20" fmla="*/ 41229 h 53045"/>
              <a:gd name="connsiteX21" fmla="*/ 490 w 46368"/>
              <a:gd name="connsiteY21" fmla="*/ 27075 h 53045"/>
              <a:gd name="connsiteX22" fmla="*/ 3546 w 46368"/>
              <a:gd name="connsiteY22" fmla="*/ 13185 h 53045"/>
              <a:gd name="connsiteX23" fmla="*/ 12182 w 46368"/>
              <a:gd name="connsiteY23" fmla="*/ 3793 h 53045"/>
              <a:gd name="connsiteX24" fmla="*/ 25202 w 46368"/>
              <a:gd name="connsiteY24" fmla="*/ 354 h 5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6368" h="53045">
                <a:moveTo>
                  <a:pt x="25202" y="354"/>
                </a:moveTo>
                <a:cubicBezTo>
                  <a:pt x="29520" y="354"/>
                  <a:pt x="33240" y="1247"/>
                  <a:pt x="36363" y="2999"/>
                </a:cubicBezTo>
                <a:cubicBezTo>
                  <a:pt x="39551" y="4686"/>
                  <a:pt x="42009" y="7034"/>
                  <a:pt x="43803" y="10010"/>
                </a:cubicBezTo>
                <a:cubicBezTo>
                  <a:pt x="45563" y="13020"/>
                  <a:pt x="46593" y="16327"/>
                  <a:pt x="46859" y="19932"/>
                </a:cubicBezTo>
                <a:lnTo>
                  <a:pt x="34901" y="19932"/>
                </a:lnTo>
                <a:cubicBezTo>
                  <a:pt x="34635" y="18609"/>
                  <a:pt x="34137" y="17286"/>
                  <a:pt x="33440" y="15963"/>
                </a:cubicBezTo>
                <a:cubicBezTo>
                  <a:pt x="32709" y="14640"/>
                  <a:pt x="31712" y="13549"/>
                  <a:pt x="30384" y="12656"/>
                </a:cubicBezTo>
                <a:cubicBezTo>
                  <a:pt x="29055" y="11796"/>
                  <a:pt x="27361" y="11333"/>
                  <a:pt x="25335" y="11333"/>
                </a:cubicBezTo>
                <a:cubicBezTo>
                  <a:pt x="21947" y="11333"/>
                  <a:pt x="19223" y="12656"/>
                  <a:pt x="17098" y="15302"/>
                </a:cubicBezTo>
                <a:cubicBezTo>
                  <a:pt x="15038" y="17881"/>
                  <a:pt x="14042" y="21751"/>
                  <a:pt x="14042" y="26943"/>
                </a:cubicBezTo>
                <a:cubicBezTo>
                  <a:pt x="14042" y="31969"/>
                  <a:pt x="15038" y="35938"/>
                  <a:pt x="17098" y="38848"/>
                </a:cubicBezTo>
                <a:cubicBezTo>
                  <a:pt x="19124" y="41758"/>
                  <a:pt x="21947" y="43214"/>
                  <a:pt x="25601" y="43214"/>
                </a:cubicBezTo>
                <a:cubicBezTo>
                  <a:pt x="27527" y="43214"/>
                  <a:pt x="29188" y="42751"/>
                  <a:pt x="30517" y="41758"/>
                </a:cubicBezTo>
                <a:cubicBezTo>
                  <a:pt x="31845" y="40799"/>
                  <a:pt x="32842" y="39642"/>
                  <a:pt x="33573" y="38319"/>
                </a:cubicBezTo>
                <a:cubicBezTo>
                  <a:pt x="34270" y="36996"/>
                  <a:pt x="34768" y="35773"/>
                  <a:pt x="35034" y="34615"/>
                </a:cubicBezTo>
                <a:lnTo>
                  <a:pt x="46726" y="34615"/>
                </a:lnTo>
                <a:cubicBezTo>
                  <a:pt x="46526" y="38154"/>
                  <a:pt x="45530" y="41362"/>
                  <a:pt x="43670" y="44272"/>
                </a:cubicBezTo>
                <a:cubicBezTo>
                  <a:pt x="41876" y="47116"/>
                  <a:pt x="39418" y="49365"/>
                  <a:pt x="36230" y="51018"/>
                </a:cubicBezTo>
                <a:cubicBezTo>
                  <a:pt x="33107" y="52606"/>
                  <a:pt x="29454" y="53399"/>
                  <a:pt x="25202" y="53399"/>
                </a:cubicBezTo>
                <a:cubicBezTo>
                  <a:pt x="20486" y="53399"/>
                  <a:pt x="16234" y="52407"/>
                  <a:pt x="12447" y="50357"/>
                </a:cubicBezTo>
                <a:cubicBezTo>
                  <a:pt x="8727" y="48240"/>
                  <a:pt x="5804" y="45198"/>
                  <a:pt x="3679" y="41229"/>
                </a:cubicBezTo>
                <a:cubicBezTo>
                  <a:pt x="1553" y="37261"/>
                  <a:pt x="490" y="32565"/>
                  <a:pt x="490" y="27075"/>
                </a:cubicBezTo>
                <a:cubicBezTo>
                  <a:pt x="490" y="21784"/>
                  <a:pt x="1486" y="17154"/>
                  <a:pt x="3546" y="13185"/>
                </a:cubicBezTo>
                <a:cubicBezTo>
                  <a:pt x="5572" y="9151"/>
                  <a:pt x="8462" y="6009"/>
                  <a:pt x="12182" y="3793"/>
                </a:cubicBezTo>
                <a:cubicBezTo>
                  <a:pt x="15902" y="1511"/>
                  <a:pt x="20220" y="354"/>
                  <a:pt x="25202" y="35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34" name="Freeform: Shape 17733">
            <a:extLst>
              <a:ext uri="{FF2B5EF4-FFF2-40B4-BE49-F238E27FC236}">
                <a16:creationId xmlns:a16="http://schemas.microsoft.com/office/drawing/2014/main" id="{D2B6FB3B-D9F8-2C6D-BA7F-615F4E2D582C}"/>
              </a:ext>
            </a:extLst>
          </p:cNvPr>
          <p:cNvSpPr/>
          <p:nvPr/>
        </p:nvSpPr>
        <p:spPr>
          <a:xfrm>
            <a:off x="3851835" y="2558907"/>
            <a:ext cx="14083" cy="71432"/>
          </a:xfrm>
          <a:custGeom>
            <a:avLst/>
            <a:gdLst>
              <a:gd name="connsiteX0" fmla="*/ 14447 w 14083"/>
              <a:gd name="connsiteY0" fmla="*/ 20593 h 71432"/>
              <a:gd name="connsiteX1" fmla="*/ 14447 w 14083"/>
              <a:gd name="connsiteY1" fmla="*/ 71787 h 71432"/>
              <a:gd name="connsiteX2" fmla="*/ 496 w 14083"/>
              <a:gd name="connsiteY2" fmla="*/ 71787 h 71432"/>
              <a:gd name="connsiteX3" fmla="*/ 496 w 14083"/>
              <a:gd name="connsiteY3" fmla="*/ 20593 h 71432"/>
              <a:gd name="connsiteX4" fmla="*/ 14580 w 14083"/>
              <a:gd name="connsiteY4" fmla="*/ 354 h 71432"/>
              <a:gd name="connsiteX5" fmla="*/ 14580 w 14083"/>
              <a:gd name="connsiteY5" fmla="*/ 13318 h 71432"/>
              <a:gd name="connsiteX6" fmla="*/ 496 w 14083"/>
              <a:gd name="connsiteY6" fmla="*/ 13318 h 71432"/>
              <a:gd name="connsiteX7" fmla="*/ 496 w 14083"/>
              <a:gd name="connsiteY7" fmla="*/ 354 h 7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83" h="71432">
                <a:moveTo>
                  <a:pt x="14447" y="20593"/>
                </a:moveTo>
                <a:lnTo>
                  <a:pt x="14447" y="71787"/>
                </a:lnTo>
                <a:lnTo>
                  <a:pt x="496" y="71787"/>
                </a:lnTo>
                <a:lnTo>
                  <a:pt x="496" y="20593"/>
                </a:lnTo>
                <a:close/>
                <a:moveTo>
                  <a:pt x="14580" y="354"/>
                </a:moveTo>
                <a:lnTo>
                  <a:pt x="14580" y="13318"/>
                </a:lnTo>
                <a:lnTo>
                  <a:pt x="496" y="13318"/>
                </a:lnTo>
                <a:lnTo>
                  <a:pt x="496" y="354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35" name="Freeform: Shape 17734">
            <a:extLst>
              <a:ext uri="{FF2B5EF4-FFF2-40B4-BE49-F238E27FC236}">
                <a16:creationId xmlns:a16="http://schemas.microsoft.com/office/drawing/2014/main" id="{6AABE7FF-994D-E4FE-F502-C7A060673332}"/>
              </a:ext>
            </a:extLst>
          </p:cNvPr>
          <p:cNvSpPr/>
          <p:nvPr/>
        </p:nvSpPr>
        <p:spPr>
          <a:xfrm>
            <a:off x="3876409" y="2578220"/>
            <a:ext cx="48893" cy="53045"/>
          </a:xfrm>
          <a:custGeom>
            <a:avLst/>
            <a:gdLst>
              <a:gd name="connsiteX0" fmla="*/ 14981 w 48893"/>
              <a:gd name="connsiteY0" fmla="*/ 30250 h 53045"/>
              <a:gd name="connsiteX1" fmla="*/ 16177 w 48893"/>
              <a:gd name="connsiteY1" fmla="*/ 36996 h 53045"/>
              <a:gd name="connsiteX2" fmla="*/ 19897 w 48893"/>
              <a:gd name="connsiteY2" fmla="*/ 41494 h 53045"/>
              <a:gd name="connsiteX3" fmla="*/ 25876 w 48893"/>
              <a:gd name="connsiteY3" fmla="*/ 43081 h 53045"/>
              <a:gd name="connsiteX4" fmla="*/ 32386 w 48893"/>
              <a:gd name="connsiteY4" fmla="*/ 41494 h 53045"/>
              <a:gd name="connsiteX5" fmla="*/ 36239 w 48893"/>
              <a:gd name="connsiteY5" fmla="*/ 36202 h 53045"/>
              <a:gd name="connsiteX6" fmla="*/ 49393 w 48893"/>
              <a:gd name="connsiteY6" fmla="*/ 36202 h 53045"/>
              <a:gd name="connsiteX7" fmla="*/ 45008 w 48893"/>
              <a:gd name="connsiteY7" fmla="*/ 45595 h 53045"/>
              <a:gd name="connsiteX8" fmla="*/ 36505 w 48893"/>
              <a:gd name="connsiteY8" fmla="*/ 51415 h 53045"/>
              <a:gd name="connsiteX9" fmla="*/ 26142 w 48893"/>
              <a:gd name="connsiteY9" fmla="*/ 53399 h 53045"/>
              <a:gd name="connsiteX10" fmla="*/ 12723 w 48893"/>
              <a:gd name="connsiteY10" fmla="*/ 50225 h 53045"/>
              <a:gd name="connsiteX11" fmla="*/ 3688 w 48893"/>
              <a:gd name="connsiteY11" fmla="*/ 41229 h 53045"/>
              <a:gd name="connsiteX12" fmla="*/ 500 w 48893"/>
              <a:gd name="connsiteY12" fmla="*/ 27472 h 53045"/>
              <a:gd name="connsiteX13" fmla="*/ 3422 w 48893"/>
              <a:gd name="connsiteY13" fmla="*/ 13714 h 53045"/>
              <a:gd name="connsiteX14" fmla="*/ 12059 w 48893"/>
              <a:gd name="connsiteY14" fmla="*/ 3925 h 53045"/>
              <a:gd name="connsiteX15" fmla="*/ 25477 w 48893"/>
              <a:gd name="connsiteY15" fmla="*/ 354 h 53045"/>
              <a:gd name="connsiteX16" fmla="*/ 38631 w 48893"/>
              <a:gd name="connsiteY16" fmla="*/ 3661 h 53045"/>
              <a:gd name="connsiteX17" fmla="*/ 46603 w 48893"/>
              <a:gd name="connsiteY17" fmla="*/ 12788 h 53045"/>
              <a:gd name="connsiteX18" fmla="*/ 49393 w 48893"/>
              <a:gd name="connsiteY18" fmla="*/ 26281 h 53045"/>
              <a:gd name="connsiteX19" fmla="*/ 49393 w 48893"/>
              <a:gd name="connsiteY19" fmla="*/ 30250 h 53045"/>
              <a:gd name="connsiteX20" fmla="*/ 14849 w 48893"/>
              <a:gd name="connsiteY20" fmla="*/ 21651 h 53045"/>
              <a:gd name="connsiteX21" fmla="*/ 35841 w 48893"/>
              <a:gd name="connsiteY21" fmla="*/ 21651 h 53045"/>
              <a:gd name="connsiteX22" fmla="*/ 34645 w 48893"/>
              <a:gd name="connsiteY22" fmla="*/ 15963 h 53045"/>
              <a:gd name="connsiteX23" fmla="*/ 31191 w 48893"/>
              <a:gd name="connsiteY23" fmla="*/ 11995 h 53045"/>
              <a:gd name="connsiteX24" fmla="*/ 25477 w 48893"/>
              <a:gd name="connsiteY24" fmla="*/ 10407 h 53045"/>
              <a:gd name="connsiteX25" fmla="*/ 19632 w 48893"/>
              <a:gd name="connsiteY25" fmla="*/ 11995 h 53045"/>
              <a:gd name="connsiteX26" fmla="*/ 16044 w 48893"/>
              <a:gd name="connsiteY26" fmla="*/ 16228 h 53045"/>
              <a:gd name="connsiteX27" fmla="*/ 14849 w 48893"/>
              <a:gd name="connsiteY27" fmla="*/ 21651 h 5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8893" h="53045">
                <a:moveTo>
                  <a:pt x="14981" y="30250"/>
                </a:moveTo>
                <a:cubicBezTo>
                  <a:pt x="14882" y="32829"/>
                  <a:pt x="15280" y="35078"/>
                  <a:pt x="16177" y="36996"/>
                </a:cubicBezTo>
                <a:cubicBezTo>
                  <a:pt x="17041" y="38947"/>
                  <a:pt x="18303" y="40436"/>
                  <a:pt x="19897" y="41494"/>
                </a:cubicBezTo>
                <a:cubicBezTo>
                  <a:pt x="21558" y="42552"/>
                  <a:pt x="23551" y="43081"/>
                  <a:pt x="25876" y="43081"/>
                </a:cubicBezTo>
                <a:cubicBezTo>
                  <a:pt x="28334" y="43081"/>
                  <a:pt x="30526" y="42552"/>
                  <a:pt x="32386" y="41494"/>
                </a:cubicBezTo>
                <a:cubicBezTo>
                  <a:pt x="34246" y="40436"/>
                  <a:pt x="35509" y="38683"/>
                  <a:pt x="36239" y="36202"/>
                </a:cubicBezTo>
                <a:lnTo>
                  <a:pt x="49393" y="36202"/>
                </a:lnTo>
                <a:cubicBezTo>
                  <a:pt x="48761" y="39840"/>
                  <a:pt x="47300" y="42949"/>
                  <a:pt x="45008" y="45595"/>
                </a:cubicBezTo>
                <a:cubicBezTo>
                  <a:pt x="42683" y="48174"/>
                  <a:pt x="39860" y="50092"/>
                  <a:pt x="36505" y="51415"/>
                </a:cubicBezTo>
                <a:cubicBezTo>
                  <a:pt x="33217" y="52738"/>
                  <a:pt x="29762" y="53399"/>
                  <a:pt x="26142" y="53399"/>
                </a:cubicBezTo>
                <a:cubicBezTo>
                  <a:pt x="21093" y="53399"/>
                  <a:pt x="16609" y="52341"/>
                  <a:pt x="12723" y="50225"/>
                </a:cubicBezTo>
                <a:cubicBezTo>
                  <a:pt x="8903" y="48108"/>
                  <a:pt x="5880" y="45132"/>
                  <a:pt x="3688" y="41229"/>
                </a:cubicBezTo>
                <a:cubicBezTo>
                  <a:pt x="1562" y="37360"/>
                  <a:pt x="500" y="32763"/>
                  <a:pt x="500" y="27472"/>
                </a:cubicBezTo>
                <a:cubicBezTo>
                  <a:pt x="500" y="22379"/>
                  <a:pt x="1463" y="17782"/>
                  <a:pt x="3422" y="13714"/>
                </a:cubicBezTo>
                <a:cubicBezTo>
                  <a:pt x="5449" y="9580"/>
                  <a:pt x="8338" y="6307"/>
                  <a:pt x="12059" y="3925"/>
                </a:cubicBezTo>
                <a:cubicBezTo>
                  <a:pt x="15779" y="1544"/>
                  <a:pt x="20229" y="354"/>
                  <a:pt x="25477" y="354"/>
                </a:cubicBezTo>
                <a:cubicBezTo>
                  <a:pt x="30692" y="354"/>
                  <a:pt x="35077" y="1478"/>
                  <a:pt x="38631" y="3661"/>
                </a:cubicBezTo>
                <a:cubicBezTo>
                  <a:pt x="42152" y="5877"/>
                  <a:pt x="44809" y="8919"/>
                  <a:pt x="46603" y="12788"/>
                </a:cubicBezTo>
                <a:cubicBezTo>
                  <a:pt x="48462" y="16691"/>
                  <a:pt x="49393" y="21188"/>
                  <a:pt x="49393" y="26281"/>
                </a:cubicBezTo>
                <a:lnTo>
                  <a:pt x="49393" y="30250"/>
                </a:lnTo>
                <a:close/>
                <a:moveTo>
                  <a:pt x="14849" y="21651"/>
                </a:moveTo>
                <a:lnTo>
                  <a:pt x="35841" y="21651"/>
                </a:lnTo>
                <a:cubicBezTo>
                  <a:pt x="35841" y="19535"/>
                  <a:pt x="35442" y="17650"/>
                  <a:pt x="34645" y="15963"/>
                </a:cubicBezTo>
                <a:cubicBezTo>
                  <a:pt x="33914" y="14310"/>
                  <a:pt x="32785" y="12987"/>
                  <a:pt x="31191" y="11995"/>
                </a:cubicBezTo>
                <a:cubicBezTo>
                  <a:pt x="29663" y="10936"/>
                  <a:pt x="27769" y="10407"/>
                  <a:pt x="25477" y="10407"/>
                </a:cubicBezTo>
                <a:cubicBezTo>
                  <a:pt x="23152" y="10407"/>
                  <a:pt x="21226" y="10936"/>
                  <a:pt x="19632" y="11995"/>
                </a:cubicBezTo>
                <a:cubicBezTo>
                  <a:pt x="18104" y="13053"/>
                  <a:pt x="16908" y="14475"/>
                  <a:pt x="16044" y="16228"/>
                </a:cubicBezTo>
                <a:cubicBezTo>
                  <a:pt x="15247" y="17914"/>
                  <a:pt x="14849" y="19733"/>
                  <a:pt x="14849" y="21651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36" name="Freeform: Shape 17735">
            <a:extLst>
              <a:ext uri="{FF2B5EF4-FFF2-40B4-BE49-F238E27FC236}">
                <a16:creationId xmlns:a16="http://schemas.microsoft.com/office/drawing/2014/main" id="{F5108417-E564-0BAB-15EF-51F8BFF52011}"/>
              </a:ext>
            </a:extLst>
          </p:cNvPr>
          <p:cNvSpPr/>
          <p:nvPr/>
        </p:nvSpPr>
        <p:spPr>
          <a:xfrm>
            <a:off x="3935412" y="2578749"/>
            <a:ext cx="47165" cy="51590"/>
          </a:xfrm>
          <a:custGeom>
            <a:avLst/>
            <a:gdLst>
              <a:gd name="connsiteX0" fmla="*/ 506 w 47165"/>
              <a:gd name="connsiteY0" fmla="*/ 51944 h 51590"/>
              <a:gd name="connsiteX1" fmla="*/ 506 w 47165"/>
              <a:gd name="connsiteY1" fmla="*/ 751 h 51590"/>
              <a:gd name="connsiteX2" fmla="*/ 14722 w 47165"/>
              <a:gd name="connsiteY2" fmla="*/ 751 h 51590"/>
              <a:gd name="connsiteX3" fmla="*/ 14722 w 47165"/>
              <a:gd name="connsiteY3" fmla="*/ 8026 h 51590"/>
              <a:gd name="connsiteX4" fmla="*/ 17778 w 47165"/>
              <a:gd name="connsiteY4" fmla="*/ 4454 h 51590"/>
              <a:gd name="connsiteX5" fmla="*/ 22694 w 47165"/>
              <a:gd name="connsiteY5" fmla="*/ 1544 h 51590"/>
              <a:gd name="connsiteX6" fmla="*/ 29603 w 47165"/>
              <a:gd name="connsiteY6" fmla="*/ 354 h 51590"/>
              <a:gd name="connsiteX7" fmla="*/ 38505 w 47165"/>
              <a:gd name="connsiteY7" fmla="*/ 2206 h 51590"/>
              <a:gd name="connsiteX8" fmla="*/ 45148 w 47165"/>
              <a:gd name="connsiteY8" fmla="*/ 8026 h 51590"/>
              <a:gd name="connsiteX9" fmla="*/ 47672 w 47165"/>
              <a:gd name="connsiteY9" fmla="*/ 18212 h 51590"/>
              <a:gd name="connsiteX10" fmla="*/ 47672 w 47165"/>
              <a:gd name="connsiteY10" fmla="*/ 51944 h 51590"/>
              <a:gd name="connsiteX11" fmla="*/ 33057 w 47165"/>
              <a:gd name="connsiteY11" fmla="*/ 51944 h 51590"/>
              <a:gd name="connsiteX12" fmla="*/ 33057 w 47165"/>
              <a:gd name="connsiteY12" fmla="*/ 19932 h 51590"/>
              <a:gd name="connsiteX13" fmla="*/ 30533 w 47165"/>
              <a:gd name="connsiteY13" fmla="*/ 13847 h 51590"/>
              <a:gd name="connsiteX14" fmla="*/ 24554 w 47165"/>
              <a:gd name="connsiteY14" fmla="*/ 11730 h 51590"/>
              <a:gd name="connsiteX15" fmla="*/ 19904 w 47165"/>
              <a:gd name="connsiteY15" fmla="*/ 12524 h 51590"/>
              <a:gd name="connsiteX16" fmla="*/ 16317 w 47165"/>
              <a:gd name="connsiteY16" fmla="*/ 15037 h 51590"/>
              <a:gd name="connsiteX17" fmla="*/ 14988 w 47165"/>
              <a:gd name="connsiteY17" fmla="*/ 19138 h 51590"/>
              <a:gd name="connsiteX18" fmla="*/ 14988 w 47165"/>
              <a:gd name="connsiteY18" fmla="*/ 51944 h 5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165" h="51590">
                <a:moveTo>
                  <a:pt x="506" y="51944"/>
                </a:moveTo>
                <a:lnTo>
                  <a:pt x="506" y="751"/>
                </a:lnTo>
                <a:lnTo>
                  <a:pt x="14722" y="751"/>
                </a:lnTo>
                <a:lnTo>
                  <a:pt x="14722" y="8026"/>
                </a:lnTo>
                <a:cubicBezTo>
                  <a:pt x="15520" y="6803"/>
                  <a:pt x="16516" y="5612"/>
                  <a:pt x="17778" y="4454"/>
                </a:cubicBezTo>
                <a:cubicBezTo>
                  <a:pt x="19107" y="3231"/>
                  <a:pt x="20734" y="2272"/>
                  <a:pt x="22694" y="1544"/>
                </a:cubicBezTo>
                <a:cubicBezTo>
                  <a:pt x="24621" y="751"/>
                  <a:pt x="26946" y="354"/>
                  <a:pt x="29603" y="354"/>
                </a:cubicBezTo>
                <a:cubicBezTo>
                  <a:pt x="32792" y="354"/>
                  <a:pt x="35748" y="982"/>
                  <a:pt x="38505" y="2206"/>
                </a:cubicBezTo>
                <a:cubicBezTo>
                  <a:pt x="41228" y="3462"/>
                  <a:pt x="43454" y="5381"/>
                  <a:pt x="45148" y="8026"/>
                </a:cubicBezTo>
                <a:cubicBezTo>
                  <a:pt x="46808" y="10606"/>
                  <a:pt x="47672" y="13979"/>
                  <a:pt x="47672" y="18212"/>
                </a:cubicBezTo>
                <a:lnTo>
                  <a:pt x="47672" y="51944"/>
                </a:lnTo>
                <a:lnTo>
                  <a:pt x="33057" y="51944"/>
                </a:lnTo>
                <a:lnTo>
                  <a:pt x="33057" y="19932"/>
                </a:lnTo>
                <a:cubicBezTo>
                  <a:pt x="33057" y="17220"/>
                  <a:pt x="32194" y="15169"/>
                  <a:pt x="30533" y="13847"/>
                </a:cubicBezTo>
                <a:cubicBezTo>
                  <a:pt x="28938" y="12458"/>
                  <a:pt x="26946" y="11730"/>
                  <a:pt x="24554" y="11730"/>
                </a:cubicBezTo>
                <a:cubicBezTo>
                  <a:pt x="22960" y="11730"/>
                  <a:pt x="21399" y="11995"/>
                  <a:pt x="19904" y="12524"/>
                </a:cubicBezTo>
                <a:cubicBezTo>
                  <a:pt x="18476" y="13053"/>
                  <a:pt x="17280" y="13913"/>
                  <a:pt x="16317" y="15037"/>
                </a:cubicBezTo>
                <a:cubicBezTo>
                  <a:pt x="15420" y="16195"/>
                  <a:pt x="14988" y="17551"/>
                  <a:pt x="14988" y="19138"/>
                </a:cubicBezTo>
                <a:lnTo>
                  <a:pt x="14988" y="51944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37" name="Freeform: Shape 17736">
            <a:extLst>
              <a:ext uri="{FF2B5EF4-FFF2-40B4-BE49-F238E27FC236}">
                <a16:creationId xmlns:a16="http://schemas.microsoft.com/office/drawing/2014/main" id="{5B7DED2B-2B6B-F961-FA94-7D11FF797E77}"/>
              </a:ext>
            </a:extLst>
          </p:cNvPr>
          <p:cNvSpPr/>
          <p:nvPr/>
        </p:nvSpPr>
        <p:spPr>
          <a:xfrm>
            <a:off x="3991540" y="2578220"/>
            <a:ext cx="46368" cy="53045"/>
          </a:xfrm>
          <a:custGeom>
            <a:avLst/>
            <a:gdLst>
              <a:gd name="connsiteX0" fmla="*/ 25225 w 46368"/>
              <a:gd name="connsiteY0" fmla="*/ 354 h 53045"/>
              <a:gd name="connsiteX1" fmla="*/ 36386 w 46368"/>
              <a:gd name="connsiteY1" fmla="*/ 2999 h 53045"/>
              <a:gd name="connsiteX2" fmla="*/ 43826 w 46368"/>
              <a:gd name="connsiteY2" fmla="*/ 10010 h 53045"/>
              <a:gd name="connsiteX3" fmla="*/ 46882 w 46368"/>
              <a:gd name="connsiteY3" fmla="*/ 19932 h 53045"/>
              <a:gd name="connsiteX4" fmla="*/ 34924 w 46368"/>
              <a:gd name="connsiteY4" fmla="*/ 19932 h 53045"/>
              <a:gd name="connsiteX5" fmla="*/ 33463 w 46368"/>
              <a:gd name="connsiteY5" fmla="*/ 15963 h 53045"/>
              <a:gd name="connsiteX6" fmla="*/ 30407 w 46368"/>
              <a:gd name="connsiteY6" fmla="*/ 12656 h 53045"/>
              <a:gd name="connsiteX7" fmla="*/ 25358 w 46368"/>
              <a:gd name="connsiteY7" fmla="*/ 11333 h 53045"/>
              <a:gd name="connsiteX8" fmla="*/ 17121 w 46368"/>
              <a:gd name="connsiteY8" fmla="*/ 15302 h 53045"/>
              <a:gd name="connsiteX9" fmla="*/ 14065 w 46368"/>
              <a:gd name="connsiteY9" fmla="*/ 26943 h 53045"/>
              <a:gd name="connsiteX10" fmla="*/ 17121 w 46368"/>
              <a:gd name="connsiteY10" fmla="*/ 38848 h 53045"/>
              <a:gd name="connsiteX11" fmla="*/ 25624 w 46368"/>
              <a:gd name="connsiteY11" fmla="*/ 43214 h 53045"/>
              <a:gd name="connsiteX12" fmla="*/ 30540 w 46368"/>
              <a:gd name="connsiteY12" fmla="*/ 41758 h 53045"/>
              <a:gd name="connsiteX13" fmla="*/ 33596 w 46368"/>
              <a:gd name="connsiteY13" fmla="*/ 38319 h 53045"/>
              <a:gd name="connsiteX14" fmla="*/ 35057 w 46368"/>
              <a:gd name="connsiteY14" fmla="*/ 34615 h 53045"/>
              <a:gd name="connsiteX15" fmla="*/ 46749 w 46368"/>
              <a:gd name="connsiteY15" fmla="*/ 34615 h 53045"/>
              <a:gd name="connsiteX16" fmla="*/ 43693 w 46368"/>
              <a:gd name="connsiteY16" fmla="*/ 44272 h 53045"/>
              <a:gd name="connsiteX17" fmla="*/ 36253 w 46368"/>
              <a:gd name="connsiteY17" fmla="*/ 51018 h 53045"/>
              <a:gd name="connsiteX18" fmla="*/ 25225 w 46368"/>
              <a:gd name="connsiteY18" fmla="*/ 53399 h 53045"/>
              <a:gd name="connsiteX19" fmla="*/ 12471 w 46368"/>
              <a:gd name="connsiteY19" fmla="*/ 50357 h 53045"/>
              <a:gd name="connsiteX20" fmla="*/ 3702 w 46368"/>
              <a:gd name="connsiteY20" fmla="*/ 41229 h 53045"/>
              <a:gd name="connsiteX21" fmla="*/ 513 w 46368"/>
              <a:gd name="connsiteY21" fmla="*/ 27075 h 53045"/>
              <a:gd name="connsiteX22" fmla="*/ 3569 w 46368"/>
              <a:gd name="connsiteY22" fmla="*/ 13185 h 53045"/>
              <a:gd name="connsiteX23" fmla="*/ 12205 w 46368"/>
              <a:gd name="connsiteY23" fmla="*/ 3793 h 53045"/>
              <a:gd name="connsiteX24" fmla="*/ 25225 w 46368"/>
              <a:gd name="connsiteY24" fmla="*/ 354 h 53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6368" h="53045">
                <a:moveTo>
                  <a:pt x="25225" y="354"/>
                </a:moveTo>
                <a:cubicBezTo>
                  <a:pt x="29543" y="354"/>
                  <a:pt x="33263" y="1247"/>
                  <a:pt x="36386" y="2999"/>
                </a:cubicBezTo>
                <a:cubicBezTo>
                  <a:pt x="39574" y="4686"/>
                  <a:pt x="42032" y="7034"/>
                  <a:pt x="43826" y="10010"/>
                </a:cubicBezTo>
                <a:cubicBezTo>
                  <a:pt x="45586" y="13020"/>
                  <a:pt x="46616" y="16327"/>
                  <a:pt x="46882" y="19932"/>
                </a:cubicBezTo>
                <a:lnTo>
                  <a:pt x="34924" y="19932"/>
                </a:lnTo>
                <a:cubicBezTo>
                  <a:pt x="34659" y="18609"/>
                  <a:pt x="34160" y="17286"/>
                  <a:pt x="33463" y="15963"/>
                </a:cubicBezTo>
                <a:cubicBezTo>
                  <a:pt x="32732" y="14640"/>
                  <a:pt x="31736" y="13549"/>
                  <a:pt x="30407" y="12656"/>
                </a:cubicBezTo>
                <a:cubicBezTo>
                  <a:pt x="29078" y="11796"/>
                  <a:pt x="27384" y="11333"/>
                  <a:pt x="25358" y="11333"/>
                </a:cubicBezTo>
                <a:cubicBezTo>
                  <a:pt x="21970" y="11333"/>
                  <a:pt x="19247" y="12656"/>
                  <a:pt x="17121" y="15302"/>
                </a:cubicBezTo>
                <a:cubicBezTo>
                  <a:pt x="15061" y="17881"/>
                  <a:pt x="14065" y="21751"/>
                  <a:pt x="14065" y="26943"/>
                </a:cubicBezTo>
                <a:cubicBezTo>
                  <a:pt x="14065" y="31969"/>
                  <a:pt x="15061" y="35938"/>
                  <a:pt x="17121" y="38848"/>
                </a:cubicBezTo>
                <a:cubicBezTo>
                  <a:pt x="19147" y="41758"/>
                  <a:pt x="21970" y="43214"/>
                  <a:pt x="25624" y="43214"/>
                </a:cubicBezTo>
                <a:cubicBezTo>
                  <a:pt x="27550" y="43214"/>
                  <a:pt x="29211" y="42751"/>
                  <a:pt x="30540" y="41758"/>
                </a:cubicBezTo>
                <a:cubicBezTo>
                  <a:pt x="31868" y="40799"/>
                  <a:pt x="32865" y="39642"/>
                  <a:pt x="33596" y="38319"/>
                </a:cubicBezTo>
                <a:cubicBezTo>
                  <a:pt x="34293" y="36996"/>
                  <a:pt x="34791" y="35773"/>
                  <a:pt x="35057" y="34615"/>
                </a:cubicBezTo>
                <a:lnTo>
                  <a:pt x="46749" y="34615"/>
                </a:lnTo>
                <a:cubicBezTo>
                  <a:pt x="46550" y="38154"/>
                  <a:pt x="45553" y="41362"/>
                  <a:pt x="43693" y="44272"/>
                </a:cubicBezTo>
                <a:cubicBezTo>
                  <a:pt x="41899" y="47116"/>
                  <a:pt x="39442" y="49365"/>
                  <a:pt x="36253" y="51018"/>
                </a:cubicBezTo>
                <a:cubicBezTo>
                  <a:pt x="33131" y="52606"/>
                  <a:pt x="29477" y="53399"/>
                  <a:pt x="25225" y="53399"/>
                </a:cubicBezTo>
                <a:cubicBezTo>
                  <a:pt x="20509" y="53399"/>
                  <a:pt x="16257" y="52407"/>
                  <a:pt x="12471" y="50357"/>
                </a:cubicBezTo>
                <a:cubicBezTo>
                  <a:pt x="8750" y="48240"/>
                  <a:pt x="5828" y="45198"/>
                  <a:pt x="3702" y="41229"/>
                </a:cubicBezTo>
                <a:cubicBezTo>
                  <a:pt x="1576" y="37261"/>
                  <a:pt x="513" y="32565"/>
                  <a:pt x="513" y="27075"/>
                </a:cubicBezTo>
                <a:cubicBezTo>
                  <a:pt x="513" y="21784"/>
                  <a:pt x="1510" y="17154"/>
                  <a:pt x="3569" y="13185"/>
                </a:cubicBezTo>
                <a:cubicBezTo>
                  <a:pt x="5595" y="9151"/>
                  <a:pt x="8485" y="6009"/>
                  <a:pt x="12205" y="3793"/>
                </a:cubicBezTo>
                <a:cubicBezTo>
                  <a:pt x="15925" y="1511"/>
                  <a:pt x="20243" y="354"/>
                  <a:pt x="25225" y="35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38" name="Freeform: Shape 17737">
            <a:extLst>
              <a:ext uri="{FF2B5EF4-FFF2-40B4-BE49-F238E27FC236}">
                <a16:creationId xmlns:a16="http://schemas.microsoft.com/office/drawing/2014/main" id="{9C6A81A1-9DD3-E294-2CE8-E225BD542A53}"/>
              </a:ext>
            </a:extLst>
          </p:cNvPr>
          <p:cNvSpPr/>
          <p:nvPr/>
        </p:nvSpPr>
        <p:spPr>
          <a:xfrm>
            <a:off x="4043060" y="2579146"/>
            <a:ext cx="53277" cy="67464"/>
          </a:xfrm>
          <a:custGeom>
            <a:avLst/>
            <a:gdLst>
              <a:gd name="connsiteX0" fmla="*/ 13407 w 53277"/>
              <a:gd name="connsiteY0" fmla="*/ 67818 h 67464"/>
              <a:gd name="connsiteX1" fmla="*/ 5967 w 53277"/>
              <a:gd name="connsiteY1" fmla="*/ 66892 h 67464"/>
              <a:gd name="connsiteX2" fmla="*/ 3841 w 53277"/>
              <a:gd name="connsiteY2" fmla="*/ 66099 h 67464"/>
              <a:gd name="connsiteX3" fmla="*/ 3841 w 53277"/>
              <a:gd name="connsiteY3" fmla="*/ 56971 h 67464"/>
              <a:gd name="connsiteX4" fmla="*/ 8890 w 53277"/>
              <a:gd name="connsiteY4" fmla="*/ 57103 h 67464"/>
              <a:gd name="connsiteX5" fmla="*/ 14204 w 53277"/>
              <a:gd name="connsiteY5" fmla="*/ 56839 h 67464"/>
              <a:gd name="connsiteX6" fmla="*/ 17393 w 53277"/>
              <a:gd name="connsiteY6" fmla="*/ 55384 h 67464"/>
              <a:gd name="connsiteX7" fmla="*/ 18854 w 53277"/>
              <a:gd name="connsiteY7" fmla="*/ 53664 h 67464"/>
              <a:gd name="connsiteX8" fmla="*/ 19519 w 53277"/>
              <a:gd name="connsiteY8" fmla="*/ 52209 h 67464"/>
              <a:gd name="connsiteX9" fmla="*/ 20449 w 53277"/>
              <a:gd name="connsiteY9" fmla="*/ 49431 h 67464"/>
              <a:gd name="connsiteX10" fmla="*/ 519 w 53277"/>
              <a:gd name="connsiteY10" fmla="*/ 354 h 67464"/>
              <a:gd name="connsiteX11" fmla="*/ 14868 w 53277"/>
              <a:gd name="connsiteY11" fmla="*/ 354 h 67464"/>
              <a:gd name="connsiteX12" fmla="*/ 27225 w 53277"/>
              <a:gd name="connsiteY12" fmla="*/ 33689 h 67464"/>
              <a:gd name="connsiteX13" fmla="*/ 39581 w 53277"/>
              <a:gd name="connsiteY13" fmla="*/ 354 h 67464"/>
              <a:gd name="connsiteX14" fmla="*/ 53797 w 53277"/>
              <a:gd name="connsiteY14" fmla="*/ 354 h 67464"/>
              <a:gd name="connsiteX15" fmla="*/ 32938 w 53277"/>
              <a:gd name="connsiteY15" fmla="*/ 51812 h 67464"/>
              <a:gd name="connsiteX16" fmla="*/ 27225 w 53277"/>
              <a:gd name="connsiteY16" fmla="*/ 61865 h 67464"/>
              <a:gd name="connsiteX17" fmla="*/ 20847 w 53277"/>
              <a:gd name="connsiteY17" fmla="*/ 66495 h 67464"/>
              <a:gd name="connsiteX18" fmla="*/ 13407 w 53277"/>
              <a:gd name="connsiteY18" fmla="*/ 67818 h 6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277" h="67464">
                <a:moveTo>
                  <a:pt x="13407" y="67818"/>
                </a:moveTo>
                <a:cubicBezTo>
                  <a:pt x="9853" y="67818"/>
                  <a:pt x="7362" y="67488"/>
                  <a:pt x="5967" y="66892"/>
                </a:cubicBezTo>
                <a:cubicBezTo>
                  <a:pt x="4538" y="66363"/>
                  <a:pt x="3841" y="66099"/>
                  <a:pt x="3841" y="66099"/>
                </a:cubicBezTo>
                <a:lnTo>
                  <a:pt x="3841" y="56971"/>
                </a:lnTo>
                <a:lnTo>
                  <a:pt x="8890" y="57103"/>
                </a:lnTo>
                <a:cubicBezTo>
                  <a:pt x="11082" y="57269"/>
                  <a:pt x="12876" y="57169"/>
                  <a:pt x="14204" y="56839"/>
                </a:cubicBezTo>
                <a:cubicBezTo>
                  <a:pt x="15599" y="56475"/>
                  <a:pt x="16662" y="55979"/>
                  <a:pt x="17393" y="55384"/>
                </a:cubicBezTo>
                <a:cubicBezTo>
                  <a:pt x="18090" y="54854"/>
                  <a:pt x="18589" y="54259"/>
                  <a:pt x="18854" y="53664"/>
                </a:cubicBezTo>
                <a:cubicBezTo>
                  <a:pt x="19120" y="53036"/>
                  <a:pt x="19319" y="52540"/>
                  <a:pt x="19519" y="52209"/>
                </a:cubicBezTo>
                <a:lnTo>
                  <a:pt x="20449" y="49431"/>
                </a:lnTo>
                <a:lnTo>
                  <a:pt x="519" y="354"/>
                </a:lnTo>
                <a:lnTo>
                  <a:pt x="14868" y="354"/>
                </a:lnTo>
                <a:lnTo>
                  <a:pt x="27225" y="33689"/>
                </a:lnTo>
                <a:lnTo>
                  <a:pt x="39581" y="354"/>
                </a:lnTo>
                <a:lnTo>
                  <a:pt x="53797" y="354"/>
                </a:lnTo>
                <a:lnTo>
                  <a:pt x="32938" y="51812"/>
                </a:lnTo>
                <a:cubicBezTo>
                  <a:pt x="31144" y="56210"/>
                  <a:pt x="29251" y="59551"/>
                  <a:pt x="27225" y="61865"/>
                </a:cubicBezTo>
                <a:cubicBezTo>
                  <a:pt x="25265" y="64147"/>
                  <a:pt x="23139" y="65702"/>
                  <a:pt x="20847" y="66495"/>
                </a:cubicBezTo>
                <a:cubicBezTo>
                  <a:pt x="18522" y="67355"/>
                  <a:pt x="16064" y="67818"/>
                  <a:pt x="13407" y="67818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39" name="Freeform: Shape 17738">
            <a:extLst>
              <a:ext uri="{FF2B5EF4-FFF2-40B4-BE49-F238E27FC236}">
                <a16:creationId xmlns:a16="http://schemas.microsoft.com/office/drawing/2014/main" id="{B56B8EE4-7AF2-8D01-ED85-4138B3279D2B}"/>
              </a:ext>
            </a:extLst>
          </p:cNvPr>
          <p:cNvSpPr/>
          <p:nvPr/>
        </p:nvSpPr>
        <p:spPr>
          <a:xfrm>
            <a:off x="2503303" y="3974098"/>
            <a:ext cx="56731" cy="69051"/>
          </a:xfrm>
          <a:custGeom>
            <a:avLst/>
            <a:gdLst>
              <a:gd name="connsiteX0" fmla="*/ 338 w 56731"/>
              <a:gd name="connsiteY0" fmla="*/ 521 h 69051"/>
              <a:gd name="connsiteX1" fmla="*/ 3261 w 56731"/>
              <a:gd name="connsiteY1" fmla="*/ 521 h 69051"/>
              <a:gd name="connsiteX2" fmla="*/ 8974 w 56731"/>
              <a:gd name="connsiteY2" fmla="*/ 521 h 69051"/>
              <a:gd name="connsiteX3" fmla="*/ 15617 w 56731"/>
              <a:gd name="connsiteY3" fmla="*/ 521 h 69051"/>
              <a:gd name="connsiteX4" fmla="*/ 21064 w 56731"/>
              <a:gd name="connsiteY4" fmla="*/ 653 h 69051"/>
              <a:gd name="connsiteX5" fmla="*/ 41657 w 56731"/>
              <a:gd name="connsiteY5" fmla="*/ 5151 h 69051"/>
              <a:gd name="connsiteX6" fmla="*/ 53349 w 56731"/>
              <a:gd name="connsiteY6" fmla="*/ 16924 h 69051"/>
              <a:gd name="connsiteX7" fmla="*/ 57069 w 56731"/>
              <a:gd name="connsiteY7" fmla="*/ 34650 h 69051"/>
              <a:gd name="connsiteX8" fmla="*/ 53084 w 56731"/>
              <a:gd name="connsiteY8" fmla="*/ 53302 h 69051"/>
              <a:gd name="connsiteX9" fmla="*/ 41126 w 56731"/>
              <a:gd name="connsiteY9" fmla="*/ 65339 h 69051"/>
              <a:gd name="connsiteX10" fmla="*/ 20665 w 56731"/>
              <a:gd name="connsiteY10" fmla="*/ 69572 h 69051"/>
              <a:gd name="connsiteX11" fmla="*/ 338 w 56731"/>
              <a:gd name="connsiteY11" fmla="*/ 69572 h 69051"/>
              <a:gd name="connsiteX12" fmla="*/ 14554 w 56731"/>
              <a:gd name="connsiteY12" fmla="*/ 11765 h 69051"/>
              <a:gd name="connsiteX13" fmla="*/ 14554 w 56731"/>
              <a:gd name="connsiteY13" fmla="*/ 58328 h 69051"/>
              <a:gd name="connsiteX14" fmla="*/ 20931 w 56731"/>
              <a:gd name="connsiteY14" fmla="*/ 58328 h 69051"/>
              <a:gd name="connsiteX15" fmla="*/ 31693 w 56731"/>
              <a:gd name="connsiteY15" fmla="*/ 56080 h 69051"/>
              <a:gd name="connsiteX16" fmla="*/ 39532 w 56731"/>
              <a:gd name="connsiteY16" fmla="*/ 48539 h 69051"/>
              <a:gd name="connsiteX17" fmla="*/ 42455 w 56731"/>
              <a:gd name="connsiteY17" fmla="*/ 34650 h 69051"/>
              <a:gd name="connsiteX18" fmla="*/ 39797 w 56731"/>
              <a:gd name="connsiteY18" fmla="*/ 21554 h 69051"/>
              <a:gd name="connsiteX19" fmla="*/ 32490 w 56731"/>
              <a:gd name="connsiteY19" fmla="*/ 14146 h 69051"/>
              <a:gd name="connsiteX20" fmla="*/ 21064 w 56731"/>
              <a:gd name="connsiteY20" fmla="*/ 11765 h 6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6731" h="69051">
                <a:moveTo>
                  <a:pt x="338" y="521"/>
                </a:moveTo>
                <a:cubicBezTo>
                  <a:pt x="670" y="521"/>
                  <a:pt x="1666" y="521"/>
                  <a:pt x="3261" y="521"/>
                </a:cubicBezTo>
                <a:cubicBezTo>
                  <a:pt x="4921" y="521"/>
                  <a:pt x="6848" y="521"/>
                  <a:pt x="8974" y="521"/>
                </a:cubicBezTo>
                <a:cubicBezTo>
                  <a:pt x="11166" y="521"/>
                  <a:pt x="13391" y="521"/>
                  <a:pt x="15617" y="521"/>
                </a:cubicBezTo>
                <a:cubicBezTo>
                  <a:pt x="17809" y="521"/>
                  <a:pt x="19636" y="587"/>
                  <a:pt x="21064" y="653"/>
                </a:cubicBezTo>
                <a:cubicBezTo>
                  <a:pt x="29467" y="851"/>
                  <a:pt x="36343" y="2339"/>
                  <a:pt x="41657" y="5151"/>
                </a:cubicBezTo>
                <a:cubicBezTo>
                  <a:pt x="46972" y="7895"/>
                  <a:pt x="50858" y="11831"/>
                  <a:pt x="53349" y="16924"/>
                </a:cubicBezTo>
                <a:cubicBezTo>
                  <a:pt x="55807" y="21951"/>
                  <a:pt x="57069" y="27870"/>
                  <a:pt x="57069" y="34650"/>
                </a:cubicBezTo>
                <a:cubicBezTo>
                  <a:pt x="57069" y="41892"/>
                  <a:pt x="55741" y="48109"/>
                  <a:pt x="53084" y="53302"/>
                </a:cubicBezTo>
                <a:cubicBezTo>
                  <a:pt x="50493" y="58527"/>
                  <a:pt x="46507" y="62528"/>
                  <a:pt x="41126" y="65339"/>
                </a:cubicBezTo>
                <a:cubicBezTo>
                  <a:pt x="35712" y="68184"/>
                  <a:pt x="28903" y="69572"/>
                  <a:pt x="20665" y="69572"/>
                </a:cubicBezTo>
                <a:lnTo>
                  <a:pt x="338" y="69572"/>
                </a:lnTo>
                <a:close/>
                <a:moveTo>
                  <a:pt x="14554" y="11765"/>
                </a:moveTo>
                <a:lnTo>
                  <a:pt x="14554" y="58328"/>
                </a:lnTo>
                <a:lnTo>
                  <a:pt x="20931" y="58328"/>
                </a:lnTo>
                <a:cubicBezTo>
                  <a:pt x="24917" y="58328"/>
                  <a:pt x="28504" y="57601"/>
                  <a:pt x="31693" y="56080"/>
                </a:cubicBezTo>
                <a:cubicBezTo>
                  <a:pt x="34948" y="54492"/>
                  <a:pt x="37572" y="51979"/>
                  <a:pt x="39532" y="48539"/>
                </a:cubicBezTo>
                <a:cubicBezTo>
                  <a:pt x="41458" y="45034"/>
                  <a:pt x="42455" y="40404"/>
                  <a:pt x="42455" y="34650"/>
                </a:cubicBezTo>
                <a:cubicBezTo>
                  <a:pt x="42455" y="29292"/>
                  <a:pt x="41558" y="24927"/>
                  <a:pt x="39797" y="21554"/>
                </a:cubicBezTo>
                <a:cubicBezTo>
                  <a:pt x="38103" y="18213"/>
                  <a:pt x="35679" y="15733"/>
                  <a:pt x="32490" y="14146"/>
                </a:cubicBezTo>
                <a:cubicBezTo>
                  <a:pt x="29301" y="12558"/>
                  <a:pt x="25482" y="11765"/>
                  <a:pt x="21064" y="11765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40" name="Freeform: Shape 17739">
            <a:extLst>
              <a:ext uri="{FF2B5EF4-FFF2-40B4-BE49-F238E27FC236}">
                <a16:creationId xmlns:a16="http://schemas.microsoft.com/office/drawing/2014/main" id="{0F4CD8DF-9586-8FDD-DD11-E20BAA609738}"/>
              </a:ext>
            </a:extLst>
          </p:cNvPr>
          <p:cNvSpPr/>
          <p:nvPr/>
        </p:nvSpPr>
        <p:spPr>
          <a:xfrm>
            <a:off x="2568255" y="3992882"/>
            <a:ext cx="45040" cy="51193"/>
          </a:xfrm>
          <a:custGeom>
            <a:avLst/>
            <a:gdLst>
              <a:gd name="connsiteX0" fmla="*/ 17086 w 45040"/>
              <a:gd name="connsiteY0" fmla="*/ 51714 h 51193"/>
              <a:gd name="connsiteX1" fmla="*/ 8583 w 45040"/>
              <a:gd name="connsiteY1" fmla="*/ 49995 h 51193"/>
              <a:gd name="connsiteX2" fmla="*/ 2604 w 45040"/>
              <a:gd name="connsiteY2" fmla="*/ 44968 h 51193"/>
              <a:gd name="connsiteX3" fmla="*/ 346 w 45040"/>
              <a:gd name="connsiteY3" fmla="*/ 36634 h 51193"/>
              <a:gd name="connsiteX4" fmla="*/ 6457 w 45040"/>
              <a:gd name="connsiteY4" fmla="*/ 24332 h 51193"/>
              <a:gd name="connsiteX5" fmla="*/ 25722 w 45040"/>
              <a:gd name="connsiteY5" fmla="*/ 19966 h 51193"/>
              <a:gd name="connsiteX6" fmla="*/ 31967 w 45040"/>
              <a:gd name="connsiteY6" fmla="*/ 19834 h 51193"/>
              <a:gd name="connsiteX7" fmla="*/ 31967 w 45040"/>
              <a:gd name="connsiteY7" fmla="*/ 16924 h 51193"/>
              <a:gd name="connsiteX8" fmla="*/ 29974 w 45040"/>
              <a:gd name="connsiteY8" fmla="*/ 11632 h 51193"/>
              <a:gd name="connsiteX9" fmla="*/ 23729 w 45040"/>
              <a:gd name="connsiteY9" fmla="*/ 9913 h 51193"/>
              <a:gd name="connsiteX10" fmla="*/ 17883 w 45040"/>
              <a:gd name="connsiteY10" fmla="*/ 11368 h 51193"/>
              <a:gd name="connsiteX11" fmla="*/ 14163 w 45040"/>
              <a:gd name="connsiteY11" fmla="*/ 16130 h 51193"/>
              <a:gd name="connsiteX12" fmla="*/ 2471 w 45040"/>
              <a:gd name="connsiteY12" fmla="*/ 16130 h 51193"/>
              <a:gd name="connsiteX13" fmla="*/ 5527 w 45040"/>
              <a:gd name="connsiteY13" fmla="*/ 7267 h 51193"/>
              <a:gd name="connsiteX14" fmla="*/ 13233 w 45040"/>
              <a:gd name="connsiteY14" fmla="*/ 2240 h 51193"/>
              <a:gd name="connsiteX15" fmla="*/ 24394 w 45040"/>
              <a:gd name="connsiteY15" fmla="*/ 521 h 51193"/>
              <a:gd name="connsiteX16" fmla="*/ 36617 w 45040"/>
              <a:gd name="connsiteY16" fmla="*/ 2373 h 51193"/>
              <a:gd name="connsiteX17" fmla="*/ 43260 w 45040"/>
              <a:gd name="connsiteY17" fmla="*/ 7796 h 51193"/>
              <a:gd name="connsiteX18" fmla="*/ 45386 w 45040"/>
              <a:gd name="connsiteY18" fmla="*/ 16130 h 51193"/>
              <a:gd name="connsiteX19" fmla="*/ 45386 w 45040"/>
              <a:gd name="connsiteY19" fmla="*/ 50788 h 51193"/>
              <a:gd name="connsiteX20" fmla="*/ 33694 w 45040"/>
              <a:gd name="connsiteY20" fmla="*/ 50788 h 51193"/>
              <a:gd name="connsiteX21" fmla="*/ 32498 w 45040"/>
              <a:gd name="connsiteY21" fmla="*/ 42322 h 51193"/>
              <a:gd name="connsiteX22" fmla="*/ 26121 w 45040"/>
              <a:gd name="connsiteY22" fmla="*/ 49730 h 51193"/>
              <a:gd name="connsiteX23" fmla="*/ 17086 w 45040"/>
              <a:gd name="connsiteY23" fmla="*/ 51714 h 51193"/>
              <a:gd name="connsiteX24" fmla="*/ 21869 w 45040"/>
              <a:gd name="connsiteY24" fmla="*/ 42587 h 51193"/>
              <a:gd name="connsiteX25" fmla="*/ 25457 w 45040"/>
              <a:gd name="connsiteY25" fmla="*/ 41925 h 51193"/>
              <a:gd name="connsiteX26" fmla="*/ 28778 w 45040"/>
              <a:gd name="connsiteY26" fmla="*/ 40073 h 51193"/>
              <a:gd name="connsiteX27" fmla="*/ 31037 w 45040"/>
              <a:gd name="connsiteY27" fmla="*/ 37428 h 51193"/>
              <a:gd name="connsiteX28" fmla="*/ 31967 w 45040"/>
              <a:gd name="connsiteY28" fmla="*/ 34253 h 51193"/>
              <a:gd name="connsiteX29" fmla="*/ 31967 w 45040"/>
              <a:gd name="connsiteY29" fmla="*/ 26977 h 51193"/>
              <a:gd name="connsiteX30" fmla="*/ 26918 w 45040"/>
              <a:gd name="connsiteY30" fmla="*/ 27110 h 51193"/>
              <a:gd name="connsiteX31" fmla="*/ 20275 w 45040"/>
              <a:gd name="connsiteY31" fmla="*/ 27903 h 51193"/>
              <a:gd name="connsiteX32" fmla="*/ 15492 w 45040"/>
              <a:gd name="connsiteY32" fmla="*/ 30549 h 51193"/>
              <a:gd name="connsiteX33" fmla="*/ 13632 w 45040"/>
              <a:gd name="connsiteY33" fmla="*/ 35311 h 51193"/>
              <a:gd name="connsiteX34" fmla="*/ 16023 w 45040"/>
              <a:gd name="connsiteY34" fmla="*/ 40735 h 51193"/>
              <a:gd name="connsiteX35" fmla="*/ 21869 w 45040"/>
              <a:gd name="connsiteY35" fmla="*/ 42587 h 5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040" h="51193">
                <a:moveTo>
                  <a:pt x="17086" y="51714"/>
                </a:moveTo>
                <a:cubicBezTo>
                  <a:pt x="13964" y="51714"/>
                  <a:pt x="11141" y="51119"/>
                  <a:pt x="8583" y="49995"/>
                </a:cubicBezTo>
                <a:cubicBezTo>
                  <a:pt x="6092" y="48870"/>
                  <a:pt x="4099" y="47184"/>
                  <a:pt x="2604" y="44968"/>
                </a:cubicBezTo>
                <a:cubicBezTo>
                  <a:pt x="1076" y="42686"/>
                  <a:pt x="346" y="39908"/>
                  <a:pt x="346" y="36634"/>
                </a:cubicBezTo>
                <a:cubicBezTo>
                  <a:pt x="346" y="31276"/>
                  <a:pt x="2372" y="27176"/>
                  <a:pt x="6457" y="24332"/>
                </a:cubicBezTo>
                <a:cubicBezTo>
                  <a:pt x="10510" y="21521"/>
                  <a:pt x="16953" y="20065"/>
                  <a:pt x="25722" y="19966"/>
                </a:cubicBezTo>
                <a:lnTo>
                  <a:pt x="31967" y="19834"/>
                </a:lnTo>
                <a:lnTo>
                  <a:pt x="31967" y="16924"/>
                </a:lnTo>
                <a:cubicBezTo>
                  <a:pt x="31967" y="14642"/>
                  <a:pt x="31302" y="12889"/>
                  <a:pt x="29974" y="11632"/>
                </a:cubicBezTo>
                <a:cubicBezTo>
                  <a:pt x="28645" y="10409"/>
                  <a:pt x="26553" y="9847"/>
                  <a:pt x="23729" y="9913"/>
                </a:cubicBezTo>
                <a:cubicBezTo>
                  <a:pt x="21670" y="9913"/>
                  <a:pt x="19743" y="10409"/>
                  <a:pt x="17883" y="11368"/>
                </a:cubicBezTo>
                <a:cubicBezTo>
                  <a:pt x="16090" y="12261"/>
                  <a:pt x="14861" y="13848"/>
                  <a:pt x="14163" y="16130"/>
                </a:cubicBezTo>
                <a:lnTo>
                  <a:pt x="2471" y="16130"/>
                </a:lnTo>
                <a:cubicBezTo>
                  <a:pt x="2638" y="12525"/>
                  <a:pt x="3667" y="9582"/>
                  <a:pt x="5527" y="7267"/>
                </a:cubicBezTo>
                <a:cubicBezTo>
                  <a:pt x="7454" y="4985"/>
                  <a:pt x="10045" y="3299"/>
                  <a:pt x="13233" y="2240"/>
                </a:cubicBezTo>
                <a:cubicBezTo>
                  <a:pt x="16488" y="1116"/>
                  <a:pt x="20208" y="521"/>
                  <a:pt x="24394" y="521"/>
                </a:cubicBezTo>
                <a:cubicBezTo>
                  <a:pt x="29442" y="521"/>
                  <a:pt x="33495" y="1149"/>
                  <a:pt x="36617" y="2373"/>
                </a:cubicBezTo>
                <a:cubicBezTo>
                  <a:pt x="39706" y="3629"/>
                  <a:pt x="41931" y="5415"/>
                  <a:pt x="43260" y="7796"/>
                </a:cubicBezTo>
                <a:cubicBezTo>
                  <a:pt x="44655" y="10111"/>
                  <a:pt x="45386" y="12889"/>
                  <a:pt x="45386" y="16130"/>
                </a:cubicBezTo>
                <a:lnTo>
                  <a:pt x="45386" y="50788"/>
                </a:lnTo>
                <a:lnTo>
                  <a:pt x="33694" y="50788"/>
                </a:lnTo>
                <a:lnTo>
                  <a:pt x="32498" y="42322"/>
                </a:lnTo>
                <a:cubicBezTo>
                  <a:pt x="30804" y="45861"/>
                  <a:pt x="28678" y="48341"/>
                  <a:pt x="26121" y="49730"/>
                </a:cubicBezTo>
                <a:cubicBezTo>
                  <a:pt x="23530" y="51053"/>
                  <a:pt x="20541" y="51714"/>
                  <a:pt x="17086" y="51714"/>
                </a:cubicBezTo>
                <a:close/>
                <a:moveTo>
                  <a:pt x="21869" y="42587"/>
                </a:moveTo>
                <a:cubicBezTo>
                  <a:pt x="23098" y="42587"/>
                  <a:pt x="24294" y="42388"/>
                  <a:pt x="25457" y="41925"/>
                </a:cubicBezTo>
                <a:cubicBezTo>
                  <a:pt x="26685" y="41396"/>
                  <a:pt x="27782" y="40801"/>
                  <a:pt x="28778" y="40073"/>
                </a:cubicBezTo>
                <a:cubicBezTo>
                  <a:pt x="29741" y="39280"/>
                  <a:pt x="30505" y="38420"/>
                  <a:pt x="31037" y="37428"/>
                </a:cubicBezTo>
                <a:cubicBezTo>
                  <a:pt x="31635" y="36369"/>
                  <a:pt x="31967" y="35311"/>
                  <a:pt x="31967" y="34253"/>
                </a:cubicBezTo>
                <a:lnTo>
                  <a:pt x="31967" y="26977"/>
                </a:lnTo>
                <a:lnTo>
                  <a:pt x="26918" y="27110"/>
                </a:lnTo>
                <a:cubicBezTo>
                  <a:pt x="24526" y="27110"/>
                  <a:pt x="22301" y="27374"/>
                  <a:pt x="20275" y="27903"/>
                </a:cubicBezTo>
                <a:cubicBezTo>
                  <a:pt x="18315" y="28432"/>
                  <a:pt x="16721" y="29325"/>
                  <a:pt x="15492" y="30549"/>
                </a:cubicBezTo>
                <a:cubicBezTo>
                  <a:pt x="14230" y="31706"/>
                  <a:pt x="13632" y="33294"/>
                  <a:pt x="13632" y="35311"/>
                </a:cubicBezTo>
                <a:cubicBezTo>
                  <a:pt x="13632" y="37626"/>
                  <a:pt x="14429" y="39412"/>
                  <a:pt x="16023" y="40735"/>
                </a:cubicBezTo>
                <a:cubicBezTo>
                  <a:pt x="17618" y="41991"/>
                  <a:pt x="19544" y="42587"/>
                  <a:pt x="21869" y="42587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41" name="Freeform: Shape 17740">
            <a:extLst>
              <a:ext uri="{FF2B5EF4-FFF2-40B4-BE49-F238E27FC236}">
                <a16:creationId xmlns:a16="http://schemas.microsoft.com/office/drawing/2014/main" id="{51C39833-4189-D046-572B-50C4F96BCEDC}"/>
              </a:ext>
            </a:extLst>
          </p:cNvPr>
          <p:cNvSpPr/>
          <p:nvPr/>
        </p:nvSpPr>
        <p:spPr>
          <a:xfrm>
            <a:off x="2622872" y="3978860"/>
            <a:ext cx="33215" cy="64818"/>
          </a:xfrm>
          <a:custGeom>
            <a:avLst/>
            <a:gdLst>
              <a:gd name="connsiteX0" fmla="*/ 33435 w 33215"/>
              <a:gd name="connsiteY0" fmla="*/ 25125 h 64818"/>
              <a:gd name="connsiteX1" fmla="*/ 22407 w 33215"/>
              <a:gd name="connsiteY1" fmla="*/ 25125 h 64818"/>
              <a:gd name="connsiteX2" fmla="*/ 22407 w 33215"/>
              <a:gd name="connsiteY2" fmla="*/ 51450 h 64818"/>
              <a:gd name="connsiteX3" fmla="*/ 22806 w 33215"/>
              <a:gd name="connsiteY3" fmla="*/ 54228 h 64818"/>
              <a:gd name="connsiteX4" fmla="*/ 24267 w 33215"/>
              <a:gd name="connsiteY4" fmla="*/ 55286 h 64818"/>
              <a:gd name="connsiteX5" fmla="*/ 26792 w 33215"/>
              <a:gd name="connsiteY5" fmla="*/ 55550 h 64818"/>
              <a:gd name="connsiteX6" fmla="*/ 33568 w 33215"/>
              <a:gd name="connsiteY6" fmla="*/ 55550 h 64818"/>
              <a:gd name="connsiteX7" fmla="*/ 33568 w 33215"/>
              <a:gd name="connsiteY7" fmla="*/ 64149 h 64818"/>
              <a:gd name="connsiteX8" fmla="*/ 30512 w 33215"/>
              <a:gd name="connsiteY8" fmla="*/ 64943 h 64818"/>
              <a:gd name="connsiteX9" fmla="*/ 24799 w 33215"/>
              <a:gd name="connsiteY9" fmla="*/ 65339 h 64818"/>
              <a:gd name="connsiteX10" fmla="*/ 14701 w 33215"/>
              <a:gd name="connsiteY10" fmla="*/ 63752 h 64818"/>
              <a:gd name="connsiteX11" fmla="*/ 9652 w 33215"/>
              <a:gd name="connsiteY11" fmla="*/ 58990 h 64818"/>
              <a:gd name="connsiteX12" fmla="*/ 8324 w 33215"/>
              <a:gd name="connsiteY12" fmla="*/ 51979 h 64818"/>
              <a:gd name="connsiteX13" fmla="*/ 8324 w 33215"/>
              <a:gd name="connsiteY13" fmla="*/ 25125 h 64818"/>
              <a:gd name="connsiteX14" fmla="*/ 352 w 33215"/>
              <a:gd name="connsiteY14" fmla="*/ 25125 h 64818"/>
              <a:gd name="connsiteX15" fmla="*/ 352 w 33215"/>
              <a:gd name="connsiteY15" fmla="*/ 15469 h 64818"/>
              <a:gd name="connsiteX16" fmla="*/ 8855 w 33215"/>
              <a:gd name="connsiteY16" fmla="*/ 15469 h 64818"/>
              <a:gd name="connsiteX17" fmla="*/ 12310 w 33215"/>
              <a:gd name="connsiteY17" fmla="*/ 521 h 64818"/>
              <a:gd name="connsiteX18" fmla="*/ 22407 w 33215"/>
              <a:gd name="connsiteY18" fmla="*/ 521 h 64818"/>
              <a:gd name="connsiteX19" fmla="*/ 22407 w 33215"/>
              <a:gd name="connsiteY19" fmla="*/ 15336 h 64818"/>
              <a:gd name="connsiteX20" fmla="*/ 33435 w 33215"/>
              <a:gd name="connsiteY20" fmla="*/ 15336 h 64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3215" h="64818">
                <a:moveTo>
                  <a:pt x="33435" y="25125"/>
                </a:moveTo>
                <a:lnTo>
                  <a:pt x="22407" y="25125"/>
                </a:lnTo>
                <a:lnTo>
                  <a:pt x="22407" y="51450"/>
                </a:lnTo>
                <a:cubicBezTo>
                  <a:pt x="22407" y="52706"/>
                  <a:pt x="22540" y="53632"/>
                  <a:pt x="22806" y="54228"/>
                </a:cubicBezTo>
                <a:cubicBezTo>
                  <a:pt x="23138" y="54757"/>
                  <a:pt x="23636" y="55121"/>
                  <a:pt x="24267" y="55286"/>
                </a:cubicBezTo>
                <a:cubicBezTo>
                  <a:pt x="24965" y="55484"/>
                  <a:pt x="25795" y="55550"/>
                  <a:pt x="26792" y="55550"/>
                </a:cubicBezTo>
                <a:lnTo>
                  <a:pt x="33568" y="55550"/>
                </a:lnTo>
                <a:lnTo>
                  <a:pt x="33568" y="64149"/>
                </a:lnTo>
                <a:cubicBezTo>
                  <a:pt x="32837" y="64413"/>
                  <a:pt x="31840" y="64678"/>
                  <a:pt x="30512" y="64943"/>
                </a:cubicBezTo>
                <a:cubicBezTo>
                  <a:pt x="29183" y="65207"/>
                  <a:pt x="27257" y="65339"/>
                  <a:pt x="24799" y="65339"/>
                </a:cubicBezTo>
                <a:cubicBezTo>
                  <a:pt x="20447" y="65339"/>
                  <a:pt x="17093" y="64810"/>
                  <a:pt x="14701" y="63752"/>
                </a:cubicBezTo>
                <a:cubicBezTo>
                  <a:pt x="12310" y="62628"/>
                  <a:pt x="10616" y="61040"/>
                  <a:pt x="9652" y="58990"/>
                </a:cubicBezTo>
                <a:cubicBezTo>
                  <a:pt x="8756" y="56972"/>
                  <a:pt x="8324" y="54625"/>
                  <a:pt x="8324" y="51979"/>
                </a:cubicBezTo>
                <a:lnTo>
                  <a:pt x="8324" y="25125"/>
                </a:lnTo>
                <a:lnTo>
                  <a:pt x="352" y="25125"/>
                </a:lnTo>
                <a:lnTo>
                  <a:pt x="352" y="15469"/>
                </a:lnTo>
                <a:lnTo>
                  <a:pt x="8855" y="15469"/>
                </a:lnTo>
                <a:lnTo>
                  <a:pt x="12310" y="521"/>
                </a:lnTo>
                <a:lnTo>
                  <a:pt x="22407" y="521"/>
                </a:lnTo>
                <a:lnTo>
                  <a:pt x="22407" y="15336"/>
                </a:lnTo>
                <a:lnTo>
                  <a:pt x="33435" y="15336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42" name="Freeform: Shape 17741">
            <a:extLst>
              <a:ext uri="{FF2B5EF4-FFF2-40B4-BE49-F238E27FC236}">
                <a16:creationId xmlns:a16="http://schemas.microsoft.com/office/drawing/2014/main" id="{7D163E60-A613-70E6-7616-B50462F43661}"/>
              </a:ext>
            </a:extLst>
          </p:cNvPr>
          <p:cNvSpPr/>
          <p:nvPr/>
        </p:nvSpPr>
        <p:spPr>
          <a:xfrm>
            <a:off x="2663805" y="3992882"/>
            <a:ext cx="45040" cy="51193"/>
          </a:xfrm>
          <a:custGeom>
            <a:avLst/>
            <a:gdLst>
              <a:gd name="connsiteX0" fmla="*/ 17097 w 45040"/>
              <a:gd name="connsiteY0" fmla="*/ 51714 h 51193"/>
              <a:gd name="connsiteX1" fmla="*/ 8594 w 45040"/>
              <a:gd name="connsiteY1" fmla="*/ 49995 h 51193"/>
              <a:gd name="connsiteX2" fmla="*/ 2616 w 45040"/>
              <a:gd name="connsiteY2" fmla="*/ 44968 h 51193"/>
              <a:gd name="connsiteX3" fmla="*/ 357 w 45040"/>
              <a:gd name="connsiteY3" fmla="*/ 36634 h 51193"/>
              <a:gd name="connsiteX4" fmla="*/ 6469 w 45040"/>
              <a:gd name="connsiteY4" fmla="*/ 24332 h 51193"/>
              <a:gd name="connsiteX5" fmla="*/ 25733 w 45040"/>
              <a:gd name="connsiteY5" fmla="*/ 19966 h 51193"/>
              <a:gd name="connsiteX6" fmla="*/ 31978 w 45040"/>
              <a:gd name="connsiteY6" fmla="*/ 19834 h 51193"/>
              <a:gd name="connsiteX7" fmla="*/ 31978 w 45040"/>
              <a:gd name="connsiteY7" fmla="*/ 16924 h 51193"/>
              <a:gd name="connsiteX8" fmla="*/ 29985 w 45040"/>
              <a:gd name="connsiteY8" fmla="*/ 11632 h 51193"/>
              <a:gd name="connsiteX9" fmla="*/ 23741 w 45040"/>
              <a:gd name="connsiteY9" fmla="*/ 9913 h 51193"/>
              <a:gd name="connsiteX10" fmla="*/ 17895 w 45040"/>
              <a:gd name="connsiteY10" fmla="*/ 11368 h 51193"/>
              <a:gd name="connsiteX11" fmla="*/ 14175 w 45040"/>
              <a:gd name="connsiteY11" fmla="*/ 16130 h 51193"/>
              <a:gd name="connsiteX12" fmla="*/ 2483 w 45040"/>
              <a:gd name="connsiteY12" fmla="*/ 16130 h 51193"/>
              <a:gd name="connsiteX13" fmla="*/ 5539 w 45040"/>
              <a:gd name="connsiteY13" fmla="*/ 7267 h 51193"/>
              <a:gd name="connsiteX14" fmla="*/ 13244 w 45040"/>
              <a:gd name="connsiteY14" fmla="*/ 2240 h 51193"/>
              <a:gd name="connsiteX15" fmla="*/ 24405 w 45040"/>
              <a:gd name="connsiteY15" fmla="*/ 521 h 51193"/>
              <a:gd name="connsiteX16" fmla="*/ 36628 w 45040"/>
              <a:gd name="connsiteY16" fmla="*/ 2373 h 51193"/>
              <a:gd name="connsiteX17" fmla="*/ 43271 w 45040"/>
              <a:gd name="connsiteY17" fmla="*/ 7796 h 51193"/>
              <a:gd name="connsiteX18" fmla="*/ 45397 w 45040"/>
              <a:gd name="connsiteY18" fmla="*/ 16130 h 51193"/>
              <a:gd name="connsiteX19" fmla="*/ 45397 w 45040"/>
              <a:gd name="connsiteY19" fmla="*/ 50788 h 51193"/>
              <a:gd name="connsiteX20" fmla="*/ 33705 w 45040"/>
              <a:gd name="connsiteY20" fmla="*/ 50788 h 51193"/>
              <a:gd name="connsiteX21" fmla="*/ 32509 w 45040"/>
              <a:gd name="connsiteY21" fmla="*/ 42322 h 51193"/>
              <a:gd name="connsiteX22" fmla="*/ 26132 w 45040"/>
              <a:gd name="connsiteY22" fmla="*/ 49730 h 51193"/>
              <a:gd name="connsiteX23" fmla="*/ 17097 w 45040"/>
              <a:gd name="connsiteY23" fmla="*/ 51714 h 51193"/>
              <a:gd name="connsiteX24" fmla="*/ 21880 w 45040"/>
              <a:gd name="connsiteY24" fmla="*/ 42587 h 51193"/>
              <a:gd name="connsiteX25" fmla="*/ 25468 w 45040"/>
              <a:gd name="connsiteY25" fmla="*/ 41925 h 51193"/>
              <a:gd name="connsiteX26" fmla="*/ 28789 w 45040"/>
              <a:gd name="connsiteY26" fmla="*/ 40073 h 51193"/>
              <a:gd name="connsiteX27" fmla="*/ 31048 w 45040"/>
              <a:gd name="connsiteY27" fmla="*/ 37428 h 51193"/>
              <a:gd name="connsiteX28" fmla="*/ 31978 w 45040"/>
              <a:gd name="connsiteY28" fmla="*/ 34253 h 51193"/>
              <a:gd name="connsiteX29" fmla="*/ 31978 w 45040"/>
              <a:gd name="connsiteY29" fmla="*/ 26977 h 51193"/>
              <a:gd name="connsiteX30" fmla="*/ 26929 w 45040"/>
              <a:gd name="connsiteY30" fmla="*/ 27110 h 51193"/>
              <a:gd name="connsiteX31" fmla="*/ 20286 w 45040"/>
              <a:gd name="connsiteY31" fmla="*/ 27903 h 51193"/>
              <a:gd name="connsiteX32" fmla="*/ 15503 w 45040"/>
              <a:gd name="connsiteY32" fmla="*/ 30549 h 51193"/>
              <a:gd name="connsiteX33" fmla="*/ 13643 w 45040"/>
              <a:gd name="connsiteY33" fmla="*/ 35311 h 51193"/>
              <a:gd name="connsiteX34" fmla="*/ 16035 w 45040"/>
              <a:gd name="connsiteY34" fmla="*/ 40735 h 51193"/>
              <a:gd name="connsiteX35" fmla="*/ 21880 w 45040"/>
              <a:gd name="connsiteY35" fmla="*/ 42587 h 5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040" h="51193">
                <a:moveTo>
                  <a:pt x="17097" y="51714"/>
                </a:moveTo>
                <a:cubicBezTo>
                  <a:pt x="13975" y="51714"/>
                  <a:pt x="11152" y="51119"/>
                  <a:pt x="8594" y="49995"/>
                </a:cubicBezTo>
                <a:cubicBezTo>
                  <a:pt x="6103" y="48870"/>
                  <a:pt x="4110" y="47184"/>
                  <a:pt x="2616" y="44968"/>
                </a:cubicBezTo>
                <a:cubicBezTo>
                  <a:pt x="1088" y="42686"/>
                  <a:pt x="357" y="39908"/>
                  <a:pt x="357" y="36634"/>
                </a:cubicBezTo>
                <a:cubicBezTo>
                  <a:pt x="357" y="31276"/>
                  <a:pt x="2383" y="27176"/>
                  <a:pt x="6469" y="24332"/>
                </a:cubicBezTo>
                <a:cubicBezTo>
                  <a:pt x="10521" y="21521"/>
                  <a:pt x="16965" y="20065"/>
                  <a:pt x="25733" y="19966"/>
                </a:cubicBezTo>
                <a:lnTo>
                  <a:pt x="31978" y="19834"/>
                </a:lnTo>
                <a:lnTo>
                  <a:pt x="31978" y="16924"/>
                </a:lnTo>
                <a:cubicBezTo>
                  <a:pt x="31978" y="14642"/>
                  <a:pt x="31314" y="12889"/>
                  <a:pt x="29985" y="11632"/>
                </a:cubicBezTo>
                <a:cubicBezTo>
                  <a:pt x="28656" y="10409"/>
                  <a:pt x="26564" y="9847"/>
                  <a:pt x="23741" y="9913"/>
                </a:cubicBezTo>
                <a:cubicBezTo>
                  <a:pt x="21681" y="9913"/>
                  <a:pt x="19755" y="10409"/>
                  <a:pt x="17895" y="11368"/>
                </a:cubicBezTo>
                <a:cubicBezTo>
                  <a:pt x="16101" y="12261"/>
                  <a:pt x="14872" y="13848"/>
                  <a:pt x="14175" y="16130"/>
                </a:cubicBezTo>
                <a:lnTo>
                  <a:pt x="2483" y="16130"/>
                </a:lnTo>
                <a:cubicBezTo>
                  <a:pt x="2649" y="12525"/>
                  <a:pt x="3678" y="9582"/>
                  <a:pt x="5539" y="7267"/>
                </a:cubicBezTo>
                <a:cubicBezTo>
                  <a:pt x="7465" y="4985"/>
                  <a:pt x="10056" y="3299"/>
                  <a:pt x="13244" y="2240"/>
                </a:cubicBezTo>
                <a:cubicBezTo>
                  <a:pt x="16500" y="1116"/>
                  <a:pt x="20220" y="521"/>
                  <a:pt x="24405" y="521"/>
                </a:cubicBezTo>
                <a:cubicBezTo>
                  <a:pt x="29454" y="521"/>
                  <a:pt x="33506" y="1149"/>
                  <a:pt x="36628" y="2373"/>
                </a:cubicBezTo>
                <a:cubicBezTo>
                  <a:pt x="39717" y="3629"/>
                  <a:pt x="41943" y="5415"/>
                  <a:pt x="43271" y="7796"/>
                </a:cubicBezTo>
                <a:cubicBezTo>
                  <a:pt x="44666" y="10111"/>
                  <a:pt x="45397" y="12889"/>
                  <a:pt x="45397" y="16130"/>
                </a:cubicBezTo>
                <a:lnTo>
                  <a:pt x="45397" y="50788"/>
                </a:lnTo>
                <a:lnTo>
                  <a:pt x="33705" y="50788"/>
                </a:lnTo>
                <a:lnTo>
                  <a:pt x="32509" y="42322"/>
                </a:lnTo>
                <a:cubicBezTo>
                  <a:pt x="30815" y="45861"/>
                  <a:pt x="28690" y="48341"/>
                  <a:pt x="26132" y="49730"/>
                </a:cubicBezTo>
                <a:cubicBezTo>
                  <a:pt x="23541" y="51053"/>
                  <a:pt x="20552" y="51714"/>
                  <a:pt x="17097" y="51714"/>
                </a:cubicBezTo>
                <a:close/>
                <a:moveTo>
                  <a:pt x="21880" y="42587"/>
                </a:moveTo>
                <a:cubicBezTo>
                  <a:pt x="23109" y="42587"/>
                  <a:pt x="24305" y="42388"/>
                  <a:pt x="25468" y="41925"/>
                </a:cubicBezTo>
                <a:cubicBezTo>
                  <a:pt x="26697" y="41396"/>
                  <a:pt x="27793" y="40801"/>
                  <a:pt x="28789" y="40073"/>
                </a:cubicBezTo>
                <a:cubicBezTo>
                  <a:pt x="29753" y="39280"/>
                  <a:pt x="30516" y="38420"/>
                  <a:pt x="31048" y="37428"/>
                </a:cubicBezTo>
                <a:cubicBezTo>
                  <a:pt x="31646" y="36369"/>
                  <a:pt x="31978" y="35311"/>
                  <a:pt x="31978" y="34253"/>
                </a:cubicBezTo>
                <a:lnTo>
                  <a:pt x="31978" y="26977"/>
                </a:lnTo>
                <a:lnTo>
                  <a:pt x="26929" y="27110"/>
                </a:lnTo>
                <a:cubicBezTo>
                  <a:pt x="24538" y="27110"/>
                  <a:pt x="22312" y="27374"/>
                  <a:pt x="20286" y="27903"/>
                </a:cubicBezTo>
                <a:cubicBezTo>
                  <a:pt x="18326" y="28432"/>
                  <a:pt x="16732" y="29325"/>
                  <a:pt x="15503" y="30549"/>
                </a:cubicBezTo>
                <a:cubicBezTo>
                  <a:pt x="14241" y="31706"/>
                  <a:pt x="13643" y="33294"/>
                  <a:pt x="13643" y="35311"/>
                </a:cubicBezTo>
                <a:cubicBezTo>
                  <a:pt x="13643" y="37626"/>
                  <a:pt x="14440" y="39412"/>
                  <a:pt x="16035" y="40735"/>
                </a:cubicBezTo>
                <a:cubicBezTo>
                  <a:pt x="17629" y="41991"/>
                  <a:pt x="19555" y="42587"/>
                  <a:pt x="21880" y="42587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43" name="Freeform: Shape 17742">
            <a:extLst>
              <a:ext uri="{FF2B5EF4-FFF2-40B4-BE49-F238E27FC236}">
                <a16:creationId xmlns:a16="http://schemas.microsoft.com/office/drawing/2014/main" id="{BD13C4CC-9152-0F57-B083-3D71FE46DBE6}"/>
              </a:ext>
            </a:extLst>
          </p:cNvPr>
          <p:cNvSpPr/>
          <p:nvPr/>
        </p:nvSpPr>
        <p:spPr>
          <a:xfrm>
            <a:off x="2412665" y="4067849"/>
            <a:ext cx="63640" cy="70903"/>
          </a:xfrm>
          <a:custGeom>
            <a:avLst/>
            <a:gdLst>
              <a:gd name="connsiteX0" fmla="*/ 32214 w 63640"/>
              <a:gd name="connsiteY0" fmla="*/ 71436 h 70903"/>
              <a:gd name="connsiteX1" fmla="*/ 15208 w 63640"/>
              <a:gd name="connsiteY1" fmla="*/ 67203 h 70903"/>
              <a:gd name="connsiteX2" fmla="*/ 4180 w 63640"/>
              <a:gd name="connsiteY2" fmla="*/ 55033 h 70903"/>
              <a:gd name="connsiteX3" fmla="*/ 327 w 63640"/>
              <a:gd name="connsiteY3" fmla="*/ 36116 h 70903"/>
              <a:gd name="connsiteX4" fmla="*/ 4180 w 63640"/>
              <a:gd name="connsiteY4" fmla="*/ 17199 h 70903"/>
              <a:gd name="connsiteX5" fmla="*/ 15341 w 63640"/>
              <a:gd name="connsiteY5" fmla="*/ 4897 h 70903"/>
              <a:gd name="connsiteX6" fmla="*/ 32214 w 63640"/>
              <a:gd name="connsiteY6" fmla="*/ 532 h 70903"/>
              <a:gd name="connsiteX7" fmla="*/ 49087 w 63640"/>
              <a:gd name="connsiteY7" fmla="*/ 4897 h 70903"/>
              <a:gd name="connsiteX8" fmla="*/ 60115 w 63640"/>
              <a:gd name="connsiteY8" fmla="*/ 17067 h 70903"/>
              <a:gd name="connsiteX9" fmla="*/ 63968 w 63640"/>
              <a:gd name="connsiteY9" fmla="*/ 36116 h 70903"/>
              <a:gd name="connsiteX10" fmla="*/ 60115 w 63640"/>
              <a:gd name="connsiteY10" fmla="*/ 55033 h 70903"/>
              <a:gd name="connsiteX11" fmla="*/ 49087 w 63640"/>
              <a:gd name="connsiteY11" fmla="*/ 67203 h 70903"/>
              <a:gd name="connsiteX12" fmla="*/ 32214 w 63640"/>
              <a:gd name="connsiteY12" fmla="*/ 71436 h 70903"/>
              <a:gd name="connsiteX13" fmla="*/ 32214 w 63640"/>
              <a:gd name="connsiteY13" fmla="*/ 60059 h 70903"/>
              <a:gd name="connsiteX14" fmla="*/ 41116 w 63640"/>
              <a:gd name="connsiteY14" fmla="*/ 57678 h 70903"/>
              <a:gd name="connsiteX15" fmla="*/ 46829 w 63640"/>
              <a:gd name="connsiteY15" fmla="*/ 50006 h 70903"/>
              <a:gd name="connsiteX16" fmla="*/ 48822 w 63640"/>
              <a:gd name="connsiteY16" fmla="*/ 36381 h 70903"/>
              <a:gd name="connsiteX17" fmla="*/ 46696 w 63640"/>
              <a:gd name="connsiteY17" fmla="*/ 22359 h 70903"/>
              <a:gd name="connsiteX18" fmla="*/ 40983 w 63640"/>
              <a:gd name="connsiteY18" fmla="*/ 14422 h 70903"/>
              <a:gd name="connsiteX19" fmla="*/ 32214 w 63640"/>
              <a:gd name="connsiteY19" fmla="*/ 11908 h 70903"/>
              <a:gd name="connsiteX20" fmla="*/ 23445 w 63640"/>
              <a:gd name="connsiteY20" fmla="*/ 14422 h 70903"/>
              <a:gd name="connsiteX21" fmla="*/ 17599 w 63640"/>
              <a:gd name="connsiteY21" fmla="*/ 22359 h 70903"/>
              <a:gd name="connsiteX22" fmla="*/ 15606 w 63640"/>
              <a:gd name="connsiteY22" fmla="*/ 36381 h 70903"/>
              <a:gd name="connsiteX23" fmla="*/ 17599 w 63640"/>
              <a:gd name="connsiteY23" fmla="*/ 50006 h 70903"/>
              <a:gd name="connsiteX24" fmla="*/ 23445 w 63640"/>
              <a:gd name="connsiteY24" fmla="*/ 57678 h 70903"/>
              <a:gd name="connsiteX25" fmla="*/ 32214 w 63640"/>
              <a:gd name="connsiteY25" fmla="*/ 60059 h 7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3640" h="70903">
                <a:moveTo>
                  <a:pt x="32214" y="71436"/>
                </a:moveTo>
                <a:cubicBezTo>
                  <a:pt x="25637" y="71436"/>
                  <a:pt x="19991" y="70047"/>
                  <a:pt x="15208" y="67203"/>
                </a:cubicBezTo>
                <a:cubicBezTo>
                  <a:pt x="10425" y="64392"/>
                  <a:pt x="6738" y="60324"/>
                  <a:pt x="4180" y="55033"/>
                </a:cubicBezTo>
                <a:cubicBezTo>
                  <a:pt x="1589" y="49741"/>
                  <a:pt x="327" y="43458"/>
                  <a:pt x="327" y="36116"/>
                </a:cubicBezTo>
                <a:cubicBezTo>
                  <a:pt x="327" y="28807"/>
                  <a:pt x="1589" y="22491"/>
                  <a:pt x="4180" y="17199"/>
                </a:cubicBezTo>
                <a:cubicBezTo>
                  <a:pt x="6837" y="11842"/>
                  <a:pt x="10558" y="7741"/>
                  <a:pt x="15341" y="4897"/>
                </a:cubicBezTo>
                <a:cubicBezTo>
                  <a:pt x="20190" y="1987"/>
                  <a:pt x="25837" y="532"/>
                  <a:pt x="32214" y="532"/>
                </a:cubicBezTo>
                <a:cubicBezTo>
                  <a:pt x="38658" y="532"/>
                  <a:pt x="44304" y="1987"/>
                  <a:pt x="49087" y="4897"/>
                </a:cubicBezTo>
                <a:cubicBezTo>
                  <a:pt x="53870" y="7741"/>
                  <a:pt x="57524" y="11776"/>
                  <a:pt x="60115" y="17067"/>
                </a:cubicBezTo>
                <a:cubicBezTo>
                  <a:pt x="62673" y="22359"/>
                  <a:pt x="63968" y="28708"/>
                  <a:pt x="63968" y="36116"/>
                </a:cubicBezTo>
                <a:cubicBezTo>
                  <a:pt x="63968" y="43458"/>
                  <a:pt x="62673" y="49741"/>
                  <a:pt x="60115" y="55033"/>
                </a:cubicBezTo>
                <a:cubicBezTo>
                  <a:pt x="57524" y="60324"/>
                  <a:pt x="53870" y="64392"/>
                  <a:pt x="49087" y="67203"/>
                </a:cubicBezTo>
                <a:cubicBezTo>
                  <a:pt x="44371" y="70047"/>
                  <a:pt x="38758" y="71436"/>
                  <a:pt x="32214" y="71436"/>
                </a:cubicBezTo>
                <a:close/>
                <a:moveTo>
                  <a:pt x="32214" y="60059"/>
                </a:moveTo>
                <a:cubicBezTo>
                  <a:pt x="35668" y="60059"/>
                  <a:pt x="38625" y="59266"/>
                  <a:pt x="41116" y="57678"/>
                </a:cubicBezTo>
                <a:cubicBezTo>
                  <a:pt x="43574" y="56025"/>
                  <a:pt x="45500" y="53445"/>
                  <a:pt x="46829" y="50006"/>
                </a:cubicBezTo>
                <a:cubicBezTo>
                  <a:pt x="48157" y="46500"/>
                  <a:pt x="48822" y="41936"/>
                  <a:pt x="48822" y="36381"/>
                </a:cubicBezTo>
                <a:cubicBezTo>
                  <a:pt x="48822" y="30560"/>
                  <a:pt x="48091" y="25897"/>
                  <a:pt x="46696" y="22359"/>
                </a:cubicBezTo>
                <a:cubicBezTo>
                  <a:pt x="45367" y="18754"/>
                  <a:pt x="43441" y="16108"/>
                  <a:pt x="40983" y="14422"/>
                </a:cubicBezTo>
                <a:cubicBezTo>
                  <a:pt x="38492" y="12768"/>
                  <a:pt x="35569" y="11908"/>
                  <a:pt x="32214" y="11908"/>
                </a:cubicBezTo>
                <a:cubicBezTo>
                  <a:pt x="28926" y="11908"/>
                  <a:pt x="26003" y="12768"/>
                  <a:pt x="23445" y="14422"/>
                </a:cubicBezTo>
                <a:cubicBezTo>
                  <a:pt x="20954" y="16108"/>
                  <a:pt x="18994" y="18754"/>
                  <a:pt x="17599" y="22359"/>
                </a:cubicBezTo>
                <a:cubicBezTo>
                  <a:pt x="16271" y="25996"/>
                  <a:pt x="15606" y="30659"/>
                  <a:pt x="15606" y="36381"/>
                </a:cubicBezTo>
                <a:cubicBezTo>
                  <a:pt x="15606" y="41936"/>
                  <a:pt x="16271" y="46500"/>
                  <a:pt x="17599" y="50006"/>
                </a:cubicBezTo>
                <a:cubicBezTo>
                  <a:pt x="18994" y="53445"/>
                  <a:pt x="20954" y="56025"/>
                  <a:pt x="23445" y="57678"/>
                </a:cubicBezTo>
                <a:cubicBezTo>
                  <a:pt x="26003" y="59266"/>
                  <a:pt x="28926" y="60059"/>
                  <a:pt x="32214" y="60059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44" name="Freeform: Shape 17743">
            <a:extLst>
              <a:ext uri="{FF2B5EF4-FFF2-40B4-BE49-F238E27FC236}">
                <a16:creationId xmlns:a16="http://schemas.microsoft.com/office/drawing/2014/main" id="{5F6E0F8C-A936-A504-4ECE-41BF9AC6D95D}"/>
              </a:ext>
            </a:extLst>
          </p:cNvPr>
          <p:cNvSpPr/>
          <p:nvPr/>
        </p:nvSpPr>
        <p:spPr>
          <a:xfrm>
            <a:off x="2482167" y="4088485"/>
            <a:ext cx="47431" cy="49341"/>
          </a:xfrm>
          <a:custGeom>
            <a:avLst/>
            <a:gdLst>
              <a:gd name="connsiteX0" fmla="*/ 47767 w 47431"/>
              <a:gd name="connsiteY0" fmla="*/ 532 h 49341"/>
              <a:gd name="connsiteX1" fmla="*/ 29167 w 47431"/>
              <a:gd name="connsiteY1" fmla="*/ 49873 h 49341"/>
              <a:gd name="connsiteX2" fmla="*/ 19069 w 47431"/>
              <a:gd name="connsiteY2" fmla="*/ 49873 h 49341"/>
              <a:gd name="connsiteX3" fmla="*/ 336 w 47431"/>
              <a:gd name="connsiteY3" fmla="*/ 532 h 49341"/>
              <a:gd name="connsiteX4" fmla="*/ 13091 w 47431"/>
              <a:gd name="connsiteY4" fmla="*/ 532 h 49341"/>
              <a:gd name="connsiteX5" fmla="*/ 23852 w 47431"/>
              <a:gd name="connsiteY5" fmla="*/ 32015 h 49341"/>
              <a:gd name="connsiteX6" fmla="*/ 24251 w 47431"/>
              <a:gd name="connsiteY6" fmla="*/ 32015 h 49341"/>
              <a:gd name="connsiteX7" fmla="*/ 35013 w 47431"/>
              <a:gd name="connsiteY7" fmla="*/ 532 h 49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1" h="49341">
                <a:moveTo>
                  <a:pt x="47767" y="532"/>
                </a:moveTo>
                <a:lnTo>
                  <a:pt x="29167" y="49873"/>
                </a:lnTo>
                <a:lnTo>
                  <a:pt x="19069" y="49873"/>
                </a:lnTo>
                <a:lnTo>
                  <a:pt x="336" y="532"/>
                </a:lnTo>
                <a:lnTo>
                  <a:pt x="13091" y="532"/>
                </a:lnTo>
                <a:lnTo>
                  <a:pt x="23852" y="32015"/>
                </a:lnTo>
                <a:lnTo>
                  <a:pt x="24251" y="32015"/>
                </a:lnTo>
                <a:lnTo>
                  <a:pt x="35013" y="532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45" name="Freeform: Shape 17744">
            <a:extLst>
              <a:ext uri="{FF2B5EF4-FFF2-40B4-BE49-F238E27FC236}">
                <a16:creationId xmlns:a16="http://schemas.microsoft.com/office/drawing/2014/main" id="{DDD1738A-E58D-DD69-D5A8-4A64448A5B76}"/>
              </a:ext>
            </a:extLst>
          </p:cNvPr>
          <p:cNvSpPr/>
          <p:nvPr/>
        </p:nvSpPr>
        <p:spPr>
          <a:xfrm>
            <a:off x="2534447" y="4087559"/>
            <a:ext cx="47165" cy="51193"/>
          </a:xfrm>
          <a:custGeom>
            <a:avLst/>
            <a:gdLst>
              <a:gd name="connsiteX0" fmla="*/ 14292 w 47165"/>
              <a:gd name="connsiteY0" fmla="*/ 29370 h 51193"/>
              <a:gd name="connsiteX1" fmla="*/ 15355 w 47165"/>
              <a:gd name="connsiteY1" fmla="*/ 35851 h 51193"/>
              <a:gd name="connsiteX2" fmla="*/ 19075 w 47165"/>
              <a:gd name="connsiteY2" fmla="*/ 40217 h 51193"/>
              <a:gd name="connsiteX3" fmla="*/ 24788 w 47165"/>
              <a:gd name="connsiteY3" fmla="*/ 41672 h 51193"/>
              <a:gd name="connsiteX4" fmla="*/ 31033 w 47165"/>
              <a:gd name="connsiteY4" fmla="*/ 40217 h 51193"/>
              <a:gd name="connsiteX5" fmla="*/ 34886 w 47165"/>
              <a:gd name="connsiteY5" fmla="*/ 35190 h 51193"/>
              <a:gd name="connsiteX6" fmla="*/ 47508 w 47165"/>
              <a:gd name="connsiteY6" fmla="*/ 35190 h 51193"/>
              <a:gd name="connsiteX7" fmla="*/ 43256 w 47165"/>
              <a:gd name="connsiteY7" fmla="*/ 44185 h 51193"/>
              <a:gd name="connsiteX8" fmla="*/ 35151 w 47165"/>
              <a:gd name="connsiteY8" fmla="*/ 49873 h 51193"/>
              <a:gd name="connsiteX9" fmla="*/ 25187 w 47165"/>
              <a:gd name="connsiteY9" fmla="*/ 51725 h 51193"/>
              <a:gd name="connsiteX10" fmla="*/ 12166 w 47165"/>
              <a:gd name="connsiteY10" fmla="*/ 48683 h 51193"/>
              <a:gd name="connsiteX11" fmla="*/ 3398 w 47165"/>
              <a:gd name="connsiteY11" fmla="*/ 39952 h 51193"/>
              <a:gd name="connsiteX12" fmla="*/ 342 w 47165"/>
              <a:gd name="connsiteY12" fmla="*/ 26724 h 51193"/>
              <a:gd name="connsiteX13" fmla="*/ 3132 w 47165"/>
              <a:gd name="connsiteY13" fmla="*/ 13363 h 51193"/>
              <a:gd name="connsiteX14" fmla="*/ 11369 w 47165"/>
              <a:gd name="connsiteY14" fmla="*/ 3971 h 51193"/>
              <a:gd name="connsiteX15" fmla="*/ 24390 w 47165"/>
              <a:gd name="connsiteY15" fmla="*/ 532 h 51193"/>
              <a:gd name="connsiteX16" fmla="*/ 37144 w 47165"/>
              <a:gd name="connsiteY16" fmla="*/ 3707 h 51193"/>
              <a:gd name="connsiteX17" fmla="*/ 44850 w 47165"/>
              <a:gd name="connsiteY17" fmla="*/ 12570 h 51193"/>
              <a:gd name="connsiteX18" fmla="*/ 47508 w 47165"/>
              <a:gd name="connsiteY18" fmla="*/ 25533 h 51193"/>
              <a:gd name="connsiteX19" fmla="*/ 47508 w 47165"/>
              <a:gd name="connsiteY19" fmla="*/ 29370 h 51193"/>
              <a:gd name="connsiteX20" fmla="*/ 14159 w 47165"/>
              <a:gd name="connsiteY20" fmla="*/ 21036 h 51193"/>
              <a:gd name="connsiteX21" fmla="*/ 34487 w 47165"/>
              <a:gd name="connsiteY21" fmla="*/ 21036 h 51193"/>
              <a:gd name="connsiteX22" fmla="*/ 33291 w 47165"/>
              <a:gd name="connsiteY22" fmla="*/ 15612 h 51193"/>
              <a:gd name="connsiteX23" fmla="*/ 29970 w 47165"/>
              <a:gd name="connsiteY23" fmla="*/ 11644 h 51193"/>
              <a:gd name="connsiteX24" fmla="*/ 24390 w 47165"/>
              <a:gd name="connsiteY24" fmla="*/ 10188 h 51193"/>
              <a:gd name="connsiteX25" fmla="*/ 18809 w 47165"/>
              <a:gd name="connsiteY25" fmla="*/ 11776 h 51193"/>
              <a:gd name="connsiteX26" fmla="*/ 15355 w 47165"/>
              <a:gd name="connsiteY26" fmla="*/ 15877 h 51193"/>
              <a:gd name="connsiteX27" fmla="*/ 14159 w 47165"/>
              <a:gd name="connsiteY27" fmla="*/ 21036 h 5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7165" h="51193">
                <a:moveTo>
                  <a:pt x="14292" y="29370"/>
                </a:moveTo>
                <a:cubicBezTo>
                  <a:pt x="14193" y="31850"/>
                  <a:pt x="14558" y="33999"/>
                  <a:pt x="15355" y="35851"/>
                </a:cubicBezTo>
                <a:cubicBezTo>
                  <a:pt x="16219" y="37703"/>
                  <a:pt x="17481" y="39159"/>
                  <a:pt x="19075" y="40217"/>
                </a:cubicBezTo>
                <a:cubicBezTo>
                  <a:pt x="20670" y="41209"/>
                  <a:pt x="22563" y="41672"/>
                  <a:pt x="24788" y="41672"/>
                </a:cubicBezTo>
                <a:cubicBezTo>
                  <a:pt x="27180" y="41672"/>
                  <a:pt x="29239" y="41209"/>
                  <a:pt x="31033" y="40217"/>
                </a:cubicBezTo>
                <a:cubicBezTo>
                  <a:pt x="32893" y="39159"/>
                  <a:pt x="34155" y="37505"/>
                  <a:pt x="34886" y="35190"/>
                </a:cubicBezTo>
                <a:lnTo>
                  <a:pt x="47508" y="35190"/>
                </a:lnTo>
                <a:cubicBezTo>
                  <a:pt x="46976" y="38629"/>
                  <a:pt x="45548" y="41639"/>
                  <a:pt x="43256" y="44185"/>
                </a:cubicBezTo>
                <a:cubicBezTo>
                  <a:pt x="41031" y="46666"/>
                  <a:pt x="38340" y="48551"/>
                  <a:pt x="35151" y="49873"/>
                </a:cubicBezTo>
                <a:cubicBezTo>
                  <a:pt x="31963" y="51097"/>
                  <a:pt x="28641" y="51725"/>
                  <a:pt x="25187" y="51725"/>
                </a:cubicBezTo>
                <a:cubicBezTo>
                  <a:pt x="20204" y="51725"/>
                  <a:pt x="15887" y="50733"/>
                  <a:pt x="12166" y="48683"/>
                </a:cubicBezTo>
                <a:cubicBezTo>
                  <a:pt x="8446" y="46666"/>
                  <a:pt x="5523" y="43755"/>
                  <a:pt x="3398" y="39952"/>
                </a:cubicBezTo>
                <a:cubicBezTo>
                  <a:pt x="1338" y="36182"/>
                  <a:pt x="342" y="31751"/>
                  <a:pt x="342" y="26724"/>
                </a:cubicBezTo>
                <a:cubicBezTo>
                  <a:pt x="342" y="21796"/>
                  <a:pt x="1272" y="17332"/>
                  <a:pt x="3132" y="13363"/>
                </a:cubicBezTo>
                <a:cubicBezTo>
                  <a:pt x="5058" y="9395"/>
                  <a:pt x="7815" y="6286"/>
                  <a:pt x="11369" y="3971"/>
                </a:cubicBezTo>
                <a:cubicBezTo>
                  <a:pt x="14990" y="1689"/>
                  <a:pt x="19341" y="532"/>
                  <a:pt x="24390" y="532"/>
                </a:cubicBezTo>
                <a:cubicBezTo>
                  <a:pt x="29438" y="532"/>
                  <a:pt x="33690" y="1590"/>
                  <a:pt x="37144" y="3707"/>
                </a:cubicBezTo>
                <a:cubicBezTo>
                  <a:pt x="40599" y="5823"/>
                  <a:pt x="43156" y="8799"/>
                  <a:pt x="44850" y="12570"/>
                </a:cubicBezTo>
                <a:cubicBezTo>
                  <a:pt x="46611" y="16274"/>
                  <a:pt x="47508" y="20606"/>
                  <a:pt x="47508" y="25533"/>
                </a:cubicBezTo>
                <a:lnTo>
                  <a:pt x="47508" y="29370"/>
                </a:lnTo>
                <a:close/>
                <a:moveTo>
                  <a:pt x="14159" y="21036"/>
                </a:moveTo>
                <a:lnTo>
                  <a:pt x="34487" y="21036"/>
                </a:lnTo>
                <a:cubicBezTo>
                  <a:pt x="34487" y="19018"/>
                  <a:pt x="34089" y="17200"/>
                  <a:pt x="33291" y="15612"/>
                </a:cubicBezTo>
                <a:cubicBezTo>
                  <a:pt x="32561" y="13959"/>
                  <a:pt x="31465" y="12636"/>
                  <a:pt x="29970" y="11644"/>
                </a:cubicBezTo>
                <a:cubicBezTo>
                  <a:pt x="28542" y="10685"/>
                  <a:pt x="26682" y="10188"/>
                  <a:pt x="24390" y="10188"/>
                </a:cubicBezTo>
                <a:cubicBezTo>
                  <a:pt x="22264" y="10188"/>
                  <a:pt x="20404" y="10718"/>
                  <a:pt x="18809" y="11776"/>
                </a:cubicBezTo>
                <a:cubicBezTo>
                  <a:pt x="17282" y="12834"/>
                  <a:pt x="16152" y="14223"/>
                  <a:pt x="15355" y="15877"/>
                </a:cubicBezTo>
                <a:cubicBezTo>
                  <a:pt x="14558" y="17464"/>
                  <a:pt x="14159" y="19184"/>
                  <a:pt x="14159" y="21036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46" name="Freeform: Shape 17745">
            <a:extLst>
              <a:ext uri="{FF2B5EF4-FFF2-40B4-BE49-F238E27FC236}">
                <a16:creationId xmlns:a16="http://schemas.microsoft.com/office/drawing/2014/main" id="{8F133B2A-29BD-B536-15C9-8A090ED78E76}"/>
              </a:ext>
            </a:extLst>
          </p:cNvPr>
          <p:cNvSpPr/>
          <p:nvPr/>
        </p:nvSpPr>
        <p:spPr>
          <a:xfrm>
            <a:off x="2591369" y="4087559"/>
            <a:ext cx="31355" cy="50267"/>
          </a:xfrm>
          <a:custGeom>
            <a:avLst/>
            <a:gdLst>
              <a:gd name="connsiteX0" fmla="*/ 348 w 31355"/>
              <a:gd name="connsiteY0" fmla="*/ 50799 h 50267"/>
              <a:gd name="connsiteX1" fmla="*/ 348 w 31355"/>
              <a:gd name="connsiteY1" fmla="*/ 1458 h 50267"/>
              <a:gd name="connsiteX2" fmla="*/ 13900 w 31355"/>
              <a:gd name="connsiteY2" fmla="*/ 1458 h 50267"/>
              <a:gd name="connsiteX3" fmla="*/ 13900 w 31355"/>
              <a:gd name="connsiteY3" fmla="*/ 13099 h 50267"/>
              <a:gd name="connsiteX4" fmla="*/ 17222 w 31355"/>
              <a:gd name="connsiteY4" fmla="*/ 6617 h 50267"/>
              <a:gd name="connsiteX5" fmla="*/ 22403 w 31355"/>
              <a:gd name="connsiteY5" fmla="*/ 2119 h 50267"/>
              <a:gd name="connsiteX6" fmla="*/ 29578 w 31355"/>
              <a:gd name="connsiteY6" fmla="*/ 532 h 50267"/>
              <a:gd name="connsiteX7" fmla="*/ 30773 w 31355"/>
              <a:gd name="connsiteY7" fmla="*/ 664 h 50267"/>
              <a:gd name="connsiteX8" fmla="*/ 31703 w 31355"/>
              <a:gd name="connsiteY8" fmla="*/ 796 h 50267"/>
              <a:gd name="connsiteX9" fmla="*/ 31703 w 31355"/>
              <a:gd name="connsiteY9" fmla="*/ 14025 h 50267"/>
              <a:gd name="connsiteX10" fmla="*/ 30641 w 31355"/>
              <a:gd name="connsiteY10" fmla="*/ 13892 h 50267"/>
              <a:gd name="connsiteX11" fmla="*/ 29578 w 31355"/>
              <a:gd name="connsiteY11" fmla="*/ 13760 h 50267"/>
              <a:gd name="connsiteX12" fmla="*/ 22536 w 31355"/>
              <a:gd name="connsiteY12" fmla="*/ 14025 h 50267"/>
              <a:gd name="connsiteX13" fmla="*/ 17753 w 31355"/>
              <a:gd name="connsiteY13" fmla="*/ 16009 h 50267"/>
              <a:gd name="connsiteX14" fmla="*/ 15229 w 31355"/>
              <a:gd name="connsiteY14" fmla="*/ 19316 h 50267"/>
              <a:gd name="connsiteX15" fmla="*/ 14431 w 31355"/>
              <a:gd name="connsiteY15" fmla="*/ 23814 h 50267"/>
              <a:gd name="connsiteX16" fmla="*/ 14431 w 31355"/>
              <a:gd name="connsiteY16" fmla="*/ 50799 h 5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355" h="50267">
                <a:moveTo>
                  <a:pt x="348" y="50799"/>
                </a:moveTo>
                <a:lnTo>
                  <a:pt x="348" y="1458"/>
                </a:lnTo>
                <a:lnTo>
                  <a:pt x="13900" y="1458"/>
                </a:lnTo>
                <a:lnTo>
                  <a:pt x="13900" y="13099"/>
                </a:lnTo>
                <a:cubicBezTo>
                  <a:pt x="14697" y="10651"/>
                  <a:pt x="15793" y="8469"/>
                  <a:pt x="17222" y="6617"/>
                </a:cubicBezTo>
                <a:cubicBezTo>
                  <a:pt x="18617" y="4699"/>
                  <a:pt x="20344" y="3177"/>
                  <a:pt x="22403" y="2119"/>
                </a:cubicBezTo>
                <a:cubicBezTo>
                  <a:pt x="24529" y="1061"/>
                  <a:pt x="26920" y="532"/>
                  <a:pt x="29578" y="532"/>
                </a:cubicBezTo>
                <a:cubicBezTo>
                  <a:pt x="30009" y="532"/>
                  <a:pt x="30408" y="598"/>
                  <a:pt x="30773" y="664"/>
                </a:cubicBezTo>
                <a:cubicBezTo>
                  <a:pt x="31205" y="664"/>
                  <a:pt x="31504" y="730"/>
                  <a:pt x="31703" y="796"/>
                </a:cubicBezTo>
                <a:lnTo>
                  <a:pt x="31703" y="14025"/>
                </a:lnTo>
                <a:cubicBezTo>
                  <a:pt x="31438" y="13959"/>
                  <a:pt x="31072" y="13892"/>
                  <a:pt x="30641" y="13892"/>
                </a:cubicBezTo>
                <a:cubicBezTo>
                  <a:pt x="30275" y="13826"/>
                  <a:pt x="29910" y="13760"/>
                  <a:pt x="29578" y="13760"/>
                </a:cubicBezTo>
                <a:cubicBezTo>
                  <a:pt x="26821" y="13496"/>
                  <a:pt x="24462" y="13595"/>
                  <a:pt x="22536" y="14025"/>
                </a:cubicBezTo>
                <a:cubicBezTo>
                  <a:pt x="20576" y="14388"/>
                  <a:pt x="18982" y="15050"/>
                  <a:pt x="17753" y="16009"/>
                </a:cubicBezTo>
                <a:cubicBezTo>
                  <a:pt x="16590" y="16902"/>
                  <a:pt x="15760" y="17993"/>
                  <a:pt x="15229" y="19316"/>
                </a:cubicBezTo>
                <a:cubicBezTo>
                  <a:pt x="14697" y="20639"/>
                  <a:pt x="14431" y="22160"/>
                  <a:pt x="14431" y="23814"/>
                </a:cubicBezTo>
                <a:lnTo>
                  <a:pt x="14431" y="50799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47" name="Freeform: Shape 17746">
            <a:extLst>
              <a:ext uri="{FF2B5EF4-FFF2-40B4-BE49-F238E27FC236}">
                <a16:creationId xmlns:a16="http://schemas.microsoft.com/office/drawing/2014/main" id="{915ADE27-B71E-6E75-F5FD-7EE7CFF61D99}"/>
              </a:ext>
            </a:extLst>
          </p:cNvPr>
          <p:cNvSpPr/>
          <p:nvPr/>
        </p:nvSpPr>
        <p:spPr>
          <a:xfrm>
            <a:off x="2630373" y="4066923"/>
            <a:ext cx="21656" cy="71697"/>
          </a:xfrm>
          <a:custGeom>
            <a:avLst/>
            <a:gdLst>
              <a:gd name="connsiteX0" fmla="*/ 16163 w 21656"/>
              <a:gd name="connsiteY0" fmla="*/ 72229 h 71697"/>
              <a:gd name="connsiteX1" fmla="*/ 7527 w 21656"/>
              <a:gd name="connsiteY1" fmla="*/ 71039 h 71697"/>
              <a:gd name="connsiteX2" fmla="*/ 2744 w 21656"/>
              <a:gd name="connsiteY2" fmla="*/ 67599 h 71697"/>
              <a:gd name="connsiteX3" fmla="*/ 751 w 21656"/>
              <a:gd name="connsiteY3" fmla="*/ 62969 h 71697"/>
              <a:gd name="connsiteX4" fmla="*/ 353 w 21656"/>
              <a:gd name="connsiteY4" fmla="*/ 57546 h 71697"/>
              <a:gd name="connsiteX5" fmla="*/ 353 w 21656"/>
              <a:gd name="connsiteY5" fmla="*/ 532 h 71697"/>
              <a:gd name="connsiteX6" fmla="*/ 14037 w 21656"/>
              <a:gd name="connsiteY6" fmla="*/ 532 h 71697"/>
              <a:gd name="connsiteX7" fmla="*/ 14037 w 21656"/>
              <a:gd name="connsiteY7" fmla="*/ 55826 h 71697"/>
              <a:gd name="connsiteX8" fmla="*/ 15233 w 21656"/>
              <a:gd name="connsiteY8" fmla="*/ 60324 h 71697"/>
              <a:gd name="connsiteX9" fmla="*/ 19751 w 21656"/>
              <a:gd name="connsiteY9" fmla="*/ 62308 h 71697"/>
              <a:gd name="connsiteX10" fmla="*/ 22009 w 21656"/>
              <a:gd name="connsiteY10" fmla="*/ 62440 h 71697"/>
              <a:gd name="connsiteX11" fmla="*/ 22009 w 21656"/>
              <a:gd name="connsiteY11" fmla="*/ 71039 h 71697"/>
              <a:gd name="connsiteX12" fmla="*/ 19086 w 21656"/>
              <a:gd name="connsiteY12" fmla="*/ 71832 h 71697"/>
              <a:gd name="connsiteX13" fmla="*/ 16163 w 21656"/>
              <a:gd name="connsiteY13" fmla="*/ 72229 h 71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656" h="71697">
                <a:moveTo>
                  <a:pt x="16163" y="72229"/>
                </a:moveTo>
                <a:cubicBezTo>
                  <a:pt x="12510" y="72229"/>
                  <a:pt x="9653" y="71832"/>
                  <a:pt x="7527" y="71039"/>
                </a:cubicBezTo>
                <a:cubicBezTo>
                  <a:pt x="5401" y="70179"/>
                  <a:pt x="3807" y="69021"/>
                  <a:pt x="2744" y="67599"/>
                </a:cubicBezTo>
                <a:cubicBezTo>
                  <a:pt x="1748" y="66210"/>
                  <a:pt x="1083" y="64656"/>
                  <a:pt x="751" y="62969"/>
                </a:cubicBezTo>
                <a:cubicBezTo>
                  <a:pt x="486" y="61217"/>
                  <a:pt x="353" y="59398"/>
                  <a:pt x="353" y="57546"/>
                </a:cubicBezTo>
                <a:lnTo>
                  <a:pt x="353" y="532"/>
                </a:lnTo>
                <a:lnTo>
                  <a:pt x="14037" y="532"/>
                </a:lnTo>
                <a:lnTo>
                  <a:pt x="14037" y="55826"/>
                </a:lnTo>
                <a:cubicBezTo>
                  <a:pt x="14037" y="57678"/>
                  <a:pt x="14436" y="59199"/>
                  <a:pt x="15233" y="60324"/>
                </a:cubicBezTo>
                <a:cubicBezTo>
                  <a:pt x="16030" y="61481"/>
                  <a:pt x="17525" y="62143"/>
                  <a:pt x="19751" y="62308"/>
                </a:cubicBezTo>
                <a:lnTo>
                  <a:pt x="22009" y="62440"/>
                </a:lnTo>
                <a:lnTo>
                  <a:pt x="22009" y="71039"/>
                </a:lnTo>
                <a:cubicBezTo>
                  <a:pt x="21013" y="71403"/>
                  <a:pt x="20049" y="71634"/>
                  <a:pt x="19086" y="71832"/>
                </a:cubicBezTo>
                <a:cubicBezTo>
                  <a:pt x="18090" y="72097"/>
                  <a:pt x="17126" y="72229"/>
                  <a:pt x="16163" y="72229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48" name="Freeform: Shape 17747">
            <a:extLst>
              <a:ext uri="{FF2B5EF4-FFF2-40B4-BE49-F238E27FC236}">
                <a16:creationId xmlns:a16="http://schemas.microsoft.com/office/drawing/2014/main" id="{DA4E1704-FA35-51EA-A8E8-8089AA65080E}"/>
              </a:ext>
            </a:extLst>
          </p:cNvPr>
          <p:cNvSpPr/>
          <p:nvPr/>
        </p:nvSpPr>
        <p:spPr>
          <a:xfrm>
            <a:off x="2658888" y="4087559"/>
            <a:ext cx="47963" cy="51193"/>
          </a:xfrm>
          <a:custGeom>
            <a:avLst/>
            <a:gdLst>
              <a:gd name="connsiteX0" fmla="*/ 24271 w 47963"/>
              <a:gd name="connsiteY0" fmla="*/ 51725 h 51193"/>
              <a:gd name="connsiteX1" fmla="*/ 11650 w 47963"/>
              <a:gd name="connsiteY1" fmla="*/ 48683 h 51193"/>
              <a:gd name="connsiteX2" fmla="*/ 3279 w 47963"/>
              <a:gd name="connsiteY2" fmla="*/ 39820 h 51193"/>
              <a:gd name="connsiteX3" fmla="*/ 356 w 47963"/>
              <a:gd name="connsiteY3" fmla="*/ 26459 h 51193"/>
              <a:gd name="connsiteX4" fmla="*/ 3279 w 47963"/>
              <a:gd name="connsiteY4" fmla="*/ 12834 h 51193"/>
              <a:gd name="connsiteX5" fmla="*/ 11650 w 47963"/>
              <a:gd name="connsiteY5" fmla="*/ 3839 h 51193"/>
              <a:gd name="connsiteX6" fmla="*/ 24404 w 47963"/>
              <a:gd name="connsiteY6" fmla="*/ 532 h 51193"/>
              <a:gd name="connsiteX7" fmla="*/ 37026 w 47963"/>
              <a:gd name="connsiteY7" fmla="*/ 3707 h 51193"/>
              <a:gd name="connsiteX8" fmla="*/ 45396 w 47963"/>
              <a:gd name="connsiteY8" fmla="*/ 12702 h 51193"/>
              <a:gd name="connsiteX9" fmla="*/ 48319 w 47963"/>
              <a:gd name="connsiteY9" fmla="*/ 26459 h 51193"/>
              <a:gd name="connsiteX10" fmla="*/ 45396 w 47963"/>
              <a:gd name="connsiteY10" fmla="*/ 39555 h 51193"/>
              <a:gd name="connsiteX11" fmla="*/ 37159 w 47963"/>
              <a:gd name="connsiteY11" fmla="*/ 48551 h 51193"/>
              <a:gd name="connsiteX12" fmla="*/ 24271 w 47963"/>
              <a:gd name="connsiteY12" fmla="*/ 51725 h 51193"/>
              <a:gd name="connsiteX13" fmla="*/ 24404 w 47963"/>
              <a:gd name="connsiteY13" fmla="*/ 41407 h 51193"/>
              <a:gd name="connsiteX14" fmla="*/ 30250 w 47963"/>
              <a:gd name="connsiteY14" fmla="*/ 39291 h 51193"/>
              <a:gd name="connsiteX15" fmla="*/ 33572 w 47963"/>
              <a:gd name="connsiteY15" fmla="*/ 33603 h 51193"/>
              <a:gd name="connsiteX16" fmla="*/ 34635 w 47963"/>
              <a:gd name="connsiteY16" fmla="*/ 25930 h 51193"/>
              <a:gd name="connsiteX17" fmla="*/ 33705 w 47963"/>
              <a:gd name="connsiteY17" fmla="*/ 18522 h 51193"/>
              <a:gd name="connsiteX18" fmla="*/ 30516 w 47963"/>
              <a:gd name="connsiteY18" fmla="*/ 12966 h 51193"/>
              <a:gd name="connsiteX19" fmla="*/ 24404 w 47963"/>
              <a:gd name="connsiteY19" fmla="*/ 10718 h 51193"/>
              <a:gd name="connsiteX20" fmla="*/ 18426 w 47963"/>
              <a:gd name="connsiteY20" fmla="*/ 12834 h 51193"/>
              <a:gd name="connsiteX21" fmla="*/ 15104 w 47963"/>
              <a:gd name="connsiteY21" fmla="*/ 18258 h 51193"/>
              <a:gd name="connsiteX22" fmla="*/ 14041 w 47963"/>
              <a:gd name="connsiteY22" fmla="*/ 25930 h 51193"/>
              <a:gd name="connsiteX23" fmla="*/ 14971 w 47963"/>
              <a:gd name="connsiteY23" fmla="*/ 33338 h 51193"/>
              <a:gd name="connsiteX24" fmla="*/ 18160 w 47963"/>
              <a:gd name="connsiteY24" fmla="*/ 39159 h 51193"/>
              <a:gd name="connsiteX25" fmla="*/ 24404 w 47963"/>
              <a:gd name="connsiteY25" fmla="*/ 41407 h 5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963" h="51193">
                <a:moveTo>
                  <a:pt x="24271" y="51725"/>
                </a:moveTo>
                <a:cubicBezTo>
                  <a:pt x="19488" y="51725"/>
                  <a:pt x="15270" y="50733"/>
                  <a:pt x="11650" y="48683"/>
                </a:cubicBezTo>
                <a:cubicBezTo>
                  <a:pt x="7996" y="46566"/>
                  <a:pt x="5206" y="43623"/>
                  <a:pt x="3279" y="39820"/>
                </a:cubicBezTo>
                <a:cubicBezTo>
                  <a:pt x="1320" y="36050"/>
                  <a:pt x="356" y="31585"/>
                  <a:pt x="356" y="26459"/>
                </a:cubicBezTo>
                <a:cubicBezTo>
                  <a:pt x="356" y="21267"/>
                  <a:pt x="1320" y="16736"/>
                  <a:pt x="3279" y="12834"/>
                </a:cubicBezTo>
                <a:cubicBezTo>
                  <a:pt x="5206" y="8965"/>
                  <a:pt x="7996" y="5955"/>
                  <a:pt x="11650" y="3839"/>
                </a:cubicBezTo>
                <a:cubicBezTo>
                  <a:pt x="15270" y="1656"/>
                  <a:pt x="19522" y="532"/>
                  <a:pt x="24404" y="532"/>
                </a:cubicBezTo>
                <a:cubicBezTo>
                  <a:pt x="29254" y="532"/>
                  <a:pt x="33472" y="1590"/>
                  <a:pt x="37026" y="3707"/>
                </a:cubicBezTo>
                <a:cubicBezTo>
                  <a:pt x="40647" y="5823"/>
                  <a:pt x="43437" y="8833"/>
                  <a:pt x="45396" y="12702"/>
                </a:cubicBezTo>
                <a:cubicBezTo>
                  <a:pt x="47323" y="16604"/>
                  <a:pt x="48319" y="21168"/>
                  <a:pt x="48319" y="26459"/>
                </a:cubicBezTo>
                <a:cubicBezTo>
                  <a:pt x="48319" y="31420"/>
                  <a:pt x="47323" y="35785"/>
                  <a:pt x="45396" y="39555"/>
                </a:cubicBezTo>
                <a:cubicBezTo>
                  <a:pt x="43536" y="43359"/>
                  <a:pt x="40779" y="46368"/>
                  <a:pt x="37159" y="48551"/>
                </a:cubicBezTo>
                <a:cubicBezTo>
                  <a:pt x="33605" y="50667"/>
                  <a:pt x="29320" y="51725"/>
                  <a:pt x="24271" y="51725"/>
                </a:cubicBezTo>
                <a:close/>
                <a:moveTo>
                  <a:pt x="24404" y="41407"/>
                </a:moveTo>
                <a:cubicBezTo>
                  <a:pt x="26862" y="41407"/>
                  <a:pt x="28822" y="40713"/>
                  <a:pt x="30250" y="39291"/>
                </a:cubicBezTo>
                <a:cubicBezTo>
                  <a:pt x="31745" y="37803"/>
                  <a:pt x="32841" y="35918"/>
                  <a:pt x="33572" y="33603"/>
                </a:cubicBezTo>
                <a:cubicBezTo>
                  <a:pt x="34269" y="31222"/>
                  <a:pt x="34635" y="28675"/>
                  <a:pt x="34635" y="25930"/>
                </a:cubicBezTo>
                <a:cubicBezTo>
                  <a:pt x="34635" y="23285"/>
                  <a:pt x="34302" y="20837"/>
                  <a:pt x="33705" y="18522"/>
                </a:cubicBezTo>
                <a:cubicBezTo>
                  <a:pt x="33074" y="16240"/>
                  <a:pt x="32011" y="14388"/>
                  <a:pt x="30516" y="12966"/>
                </a:cubicBezTo>
                <a:cubicBezTo>
                  <a:pt x="28988" y="11478"/>
                  <a:pt x="26962" y="10718"/>
                  <a:pt x="24404" y="10718"/>
                </a:cubicBezTo>
                <a:cubicBezTo>
                  <a:pt x="21913" y="10718"/>
                  <a:pt x="19920" y="11445"/>
                  <a:pt x="18426" y="12834"/>
                </a:cubicBezTo>
                <a:cubicBezTo>
                  <a:pt x="16898" y="14157"/>
                  <a:pt x="15802" y="15976"/>
                  <a:pt x="15104" y="18258"/>
                </a:cubicBezTo>
                <a:cubicBezTo>
                  <a:pt x="14373" y="20573"/>
                  <a:pt x="14041" y="23119"/>
                  <a:pt x="14041" y="25930"/>
                </a:cubicBezTo>
                <a:cubicBezTo>
                  <a:pt x="14041" y="28510"/>
                  <a:pt x="14340" y="30957"/>
                  <a:pt x="14971" y="33338"/>
                </a:cubicBezTo>
                <a:cubicBezTo>
                  <a:pt x="15569" y="35719"/>
                  <a:pt x="16632" y="37670"/>
                  <a:pt x="18160" y="39159"/>
                </a:cubicBezTo>
                <a:cubicBezTo>
                  <a:pt x="19655" y="40680"/>
                  <a:pt x="21747" y="41407"/>
                  <a:pt x="24404" y="41407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49" name="Freeform: Shape 17748">
            <a:extLst>
              <a:ext uri="{FF2B5EF4-FFF2-40B4-BE49-F238E27FC236}">
                <a16:creationId xmlns:a16="http://schemas.microsoft.com/office/drawing/2014/main" id="{42EC998B-1248-9AF2-CA15-612FC457AAFC}"/>
              </a:ext>
            </a:extLst>
          </p:cNvPr>
          <p:cNvSpPr/>
          <p:nvPr/>
        </p:nvSpPr>
        <p:spPr>
          <a:xfrm>
            <a:off x="2713744" y="4087559"/>
            <a:ext cx="45040" cy="51193"/>
          </a:xfrm>
          <a:custGeom>
            <a:avLst/>
            <a:gdLst>
              <a:gd name="connsiteX0" fmla="*/ 17103 w 45040"/>
              <a:gd name="connsiteY0" fmla="*/ 51725 h 51193"/>
              <a:gd name="connsiteX1" fmla="*/ 8600 w 45040"/>
              <a:gd name="connsiteY1" fmla="*/ 50006 h 51193"/>
              <a:gd name="connsiteX2" fmla="*/ 2621 w 45040"/>
              <a:gd name="connsiteY2" fmla="*/ 44979 h 51193"/>
              <a:gd name="connsiteX3" fmla="*/ 363 w 45040"/>
              <a:gd name="connsiteY3" fmla="*/ 36645 h 51193"/>
              <a:gd name="connsiteX4" fmla="*/ 6474 w 45040"/>
              <a:gd name="connsiteY4" fmla="*/ 24343 h 51193"/>
              <a:gd name="connsiteX5" fmla="*/ 25739 w 45040"/>
              <a:gd name="connsiteY5" fmla="*/ 19977 h 51193"/>
              <a:gd name="connsiteX6" fmla="*/ 31984 w 45040"/>
              <a:gd name="connsiteY6" fmla="*/ 19845 h 51193"/>
              <a:gd name="connsiteX7" fmla="*/ 31984 w 45040"/>
              <a:gd name="connsiteY7" fmla="*/ 16935 h 51193"/>
              <a:gd name="connsiteX8" fmla="*/ 29991 w 45040"/>
              <a:gd name="connsiteY8" fmla="*/ 11644 h 51193"/>
              <a:gd name="connsiteX9" fmla="*/ 23746 w 45040"/>
              <a:gd name="connsiteY9" fmla="*/ 9924 h 51193"/>
              <a:gd name="connsiteX10" fmla="*/ 17901 w 45040"/>
              <a:gd name="connsiteY10" fmla="*/ 11379 h 51193"/>
              <a:gd name="connsiteX11" fmla="*/ 14180 w 45040"/>
              <a:gd name="connsiteY11" fmla="*/ 16141 h 51193"/>
              <a:gd name="connsiteX12" fmla="*/ 2489 w 45040"/>
              <a:gd name="connsiteY12" fmla="*/ 16141 h 51193"/>
              <a:gd name="connsiteX13" fmla="*/ 5544 w 45040"/>
              <a:gd name="connsiteY13" fmla="*/ 7278 h 51193"/>
              <a:gd name="connsiteX14" fmla="*/ 13250 w 45040"/>
              <a:gd name="connsiteY14" fmla="*/ 2251 h 51193"/>
              <a:gd name="connsiteX15" fmla="*/ 24411 w 45040"/>
              <a:gd name="connsiteY15" fmla="*/ 532 h 51193"/>
              <a:gd name="connsiteX16" fmla="*/ 36634 w 45040"/>
              <a:gd name="connsiteY16" fmla="*/ 2384 h 51193"/>
              <a:gd name="connsiteX17" fmla="*/ 43277 w 45040"/>
              <a:gd name="connsiteY17" fmla="*/ 7807 h 51193"/>
              <a:gd name="connsiteX18" fmla="*/ 45403 w 45040"/>
              <a:gd name="connsiteY18" fmla="*/ 16141 h 51193"/>
              <a:gd name="connsiteX19" fmla="*/ 45403 w 45040"/>
              <a:gd name="connsiteY19" fmla="*/ 50799 h 51193"/>
              <a:gd name="connsiteX20" fmla="*/ 33711 w 45040"/>
              <a:gd name="connsiteY20" fmla="*/ 50799 h 51193"/>
              <a:gd name="connsiteX21" fmla="*/ 32515 w 45040"/>
              <a:gd name="connsiteY21" fmla="*/ 42333 h 51193"/>
              <a:gd name="connsiteX22" fmla="*/ 26138 w 45040"/>
              <a:gd name="connsiteY22" fmla="*/ 49741 h 51193"/>
              <a:gd name="connsiteX23" fmla="*/ 17103 w 45040"/>
              <a:gd name="connsiteY23" fmla="*/ 51725 h 51193"/>
              <a:gd name="connsiteX24" fmla="*/ 21886 w 45040"/>
              <a:gd name="connsiteY24" fmla="*/ 42598 h 51193"/>
              <a:gd name="connsiteX25" fmla="*/ 25474 w 45040"/>
              <a:gd name="connsiteY25" fmla="*/ 41936 h 51193"/>
              <a:gd name="connsiteX26" fmla="*/ 28795 w 45040"/>
              <a:gd name="connsiteY26" fmla="*/ 40085 h 51193"/>
              <a:gd name="connsiteX27" fmla="*/ 31054 w 45040"/>
              <a:gd name="connsiteY27" fmla="*/ 37439 h 51193"/>
              <a:gd name="connsiteX28" fmla="*/ 31984 w 45040"/>
              <a:gd name="connsiteY28" fmla="*/ 34264 h 51193"/>
              <a:gd name="connsiteX29" fmla="*/ 31984 w 45040"/>
              <a:gd name="connsiteY29" fmla="*/ 26988 h 51193"/>
              <a:gd name="connsiteX30" fmla="*/ 26935 w 45040"/>
              <a:gd name="connsiteY30" fmla="*/ 27121 h 51193"/>
              <a:gd name="connsiteX31" fmla="*/ 20292 w 45040"/>
              <a:gd name="connsiteY31" fmla="*/ 27914 h 51193"/>
              <a:gd name="connsiteX32" fmla="*/ 15509 w 45040"/>
              <a:gd name="connsiteY32" fmla="*/ 30560 h 51193"/>
              <a:gd name="connsiteX33" fmla="*/ 13649 w 45040"/>
              <a:gd name="connsiteY33" fmla="*/ 35322 h 51193"/>
              <a:gd name="connsiteX34" fmla="*/ 16040 w 45040"/>
              <a:gd name="connsiteY34" fmla="*/ 40746 h 51193"/>
              <a:gd name="connsiteX35" fmla="*/ 21886 w 45040"/>
              <a:gd name="connsiteY35" fmla="*/ 42598 h 5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5040" h="51193">
                <a:moveTo>
                  <a:pt x="17103" y="51725"/>
                </a:moveTo>
                <a:cubicBezTo>
                  <a:pt x="13981" y="51725"/>
                  <a:pt x="11158" y="51130"/>
                  <a:pt x="8600" y="50006"/>
                </a:cubicBezTo>
                <a:cubicBezTo>
                  <a:pt x="6109" y="48881"/>
                  <a:pt x="4116" y="47195"/>
                  <a:pt x="2621" y="44979"/>
                </a:cubicBezTo>
                <a:cubicBezTo>
                  <a:pt x="1094" y="42697"/>
                  <a:pt x="363" y="39919"/>
                  <a:pt x="363" y="36645"/>
                </a:cubicBezTo>
                <a:cubicBezTo>
                  <a:pt x="363" y="31288"/>
                  <a:pt x="2389" y="27187"/>
                  <a:pt x="6474" y="24343"/>
                </a:cubicBezTo>
                <a:cubicBezTo>
                  <a:pt x="10527" y="21532"/>
                  <a:pt x="16970" y="20077"/>
                  <a:pt x="25739" y="19977"/>
                </a:cubicBezTo>
                <a:lnTo>
                  <a:pt x="31984" y="19845"/>
                </a:lnTo>
                <a:lnTo>
                  <a:pt x="31984" y="16935"/>
                </a:lnTo>
                <a:cubicBezTo>
                  <a:pt x="31984" y="14653"/>
                  <a:pt x="31320" y="12900"/>
                  <a:pt x="29991" y="11644"/>
                </a:cubicBezTo>
                <a:cubicBezTo>
                  <a:pt x="28662" y="10420"/>
                  <a:pt x="26570" y="9858"/>
                  <a:pt x="23746" y="9924"/>
                </a:cubicBezTo>
                <a:cubicBezTo>
                  <a:pt x="21687" y="9924"/>
                  <a:pt x="19761" y="10420"/>
                  <a:pt x="17901" y="11379"/>
                </a:cubicBezTo>
                <a:cubicBezTo>
                  <a:pt x="16107" y="12272"/>
                  <a:pt x="14878" y="13859"/>
                  <a:pt x="14180" y="16141"/>
                </a:cubicBezTo>
                <a:lnTo>
                  <a:pt x="2489" y="16141"/>
                </a:lnTo>
                <a:cubicBezTo>
                  <a:pt x="2655" y="12537"/>
                  <a:pt x="3684" y="9593"/>
                  <a:pt x="5544" y="7278"/>
                </a:cubicBezTo>
                <a:cubicBezTo>
                  <a:pt x="7471" y="4996"/>
                  <a:pt x="10062" y="3310"/>
                  <a:pt x="13250" y="2251"/>
                </a:cubicBezTo>
                <a:cubicBezTo>
                  <a:pt x="16505" y="1127"/>
                  <a:pt x="20226" y="532"/>
                  <a:pt x="24411" y="532"/>
                </a:cubicBezTo>
                <a:cubicBezTo>
                  <a:pt x="29459" y="532"/>
                  <a:pt x="33512" y="1160"/>
                  <a:pt x="36634" y="2384"/>
                </a:cubicBezTo>
                <a:cubicBezTo>
                  <a:pt x="39723" y="3640"/>
                  <a:pt x="41948" y="5426"/>
                  <a:pt x="43277" y="7807"/>
                </a:cubicBezTo>
                <a:cubicBezTo>
                  <a:pt x="44672" y="10122"/>
                  <a:pt x="45403" y="12900"/>
                  <a:pt x="45403" y="16141"/>
                </a:cubicBezTo>
                <a:lnTo>
                  <a:pt x="45403" y="50799"/>
                </a:lnTo>
                <a:lnTo>
                  <a:pt x="33711" y="50799"/>
                </a:lnTo>
                <a:lnTo>
                  <a:pt x="32515" y="42333"/>
                </a:lnTo>
                <a:cubicBezTo>
                  <a:pt x="30821" y="45872"/>
                  <a:pt x="28696" y="48352"/>
                  <a:pt x="26138" y="49741"/>
                </a:cubicBezTo>
                <a:cubicBezTo>
                  <a:pt x="23547" y="51064"/>
                  <a:pt x="20558" y="51725"/>
                  <a:pt x="17103" y="51725"/>
                </a:cubicBezTo>
                <a:close/>
                <a:moveTo>
                  <a:pt x="21886" y="42598"/>
                </a:moveTo>
                <a:cubicBezTo>
                  <a:pt x="23115" y="42598"/>
                  <a:pt x="24311" y="42399"/>
                  <a:pt x="25474" y="41936"/>
                </a:cubicBezTo>
                <a:cubicBezTo>
                  <a:pt x="26703" y="41407"/>
                  <a:pt x="27799" y="40812"/>
                  <a:pt x="28795" y="40085"/>
                </a:cubicBezTo>
                <a:cubicBezTo>
                  <a:pt x="29758" y="39291"/>
                  <a:pt x="30522" y="38431"/>
                  <a:pt x="31054" y="37439"/>
                </a:cubicBezTo>
                <a:cubicBezTo>
                  <a:pt x="31652" y="36381"/>
                  <a:pt x="31984" y="35322"/>
                  <a:pt x="31984" y="34264"/>
                </a:cubicBezTo>
                <a:lnTo>
                  <a:pt x="31984" y="26988"/>
                </a:lnTo>
                <a:lnTo>
                  <a:pt x="26935" y="27121"/>
                </a:lnTo>
                <a:cubicBezTo>
                  <a:pt x="24544" y="27121"/>
                  <a:pt x="22318" y="27385"/>
                  <a:pt x="20292" y="27914"/>
                </a:cubicBezTo>
                <a:cubicBezTo>
                  <a:pt x="18332" y="28444"/>
                  <a:pt x="16738" y="29336"/>
                  <a:pt x="15509" y="30560"/>
                </a:cubicBezTo>
                <a:cubicBezTo>
                  <a:pt x="14247" y="31718"/>
                  <a:pt x="13649" y="33305"/>
                  <a:pt x="13649" y="35322"/>
                </a:cubicBezTo>
                <a:cubicBezTo>
                  <a:pt x="13649" y="37637"/>
                  <a:pt x="14446" y="39423"/>
                  <a:pt x="16040" y="40746"/>
                </a:cubicBezTo>
                <a:cubicBezTo>
                  <a:pt x="17635" y="42003"/>
                  <a:pt x="19561" y="42598"/>
                  <a:pt x="21886" y="42598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50" name="Freeform: Shape 17749">
            <a:extLst>
              <a:ext uri="{FF2B5EF4-FFF2-40B4-BE49-F238E27FC236}">
                <a16:creationId xmlns:a16="http://schemas.microsoft.com/office/drawing/2014/main" id="{64D1B969-CDF9-3CFD-193D-0892C801B291}"/>
              </a:ext>
            </a:extLst>
          </p:cNvPr>
          <p:cNvSpPr/>
          <p:nvPr/>
        </p:nvSpPr>
        <p:spPr>
          <a:xfrm>
            <a:off x="2768494" y="4066923"/>
            <a:ext cx="48760" cy="71829"/>
          </a:xfrm>
          <a:custGeom>
            <a:avLst/>
            <a:gdLst>
              <a:gd name="connsiteX0" fmla="*/ 21494 w 48760"/>
              <a:gd name="connsiteY0" fmla="*/ 72362 h 71829"/>
              <a:gd name="connsiteX1" fmla="*/ 5949 w 48760"/>
              <a:gd name="connsiteY1" fmla="*/ 65615 h 71829"/>
              <a:gd name="connsiteX2" fmla="*/ 369 w 48760"/>
              <a:gd name="connsiteY2" fmla="*/ 46434 h 71829"/>
              <a:gd name="connsiteX3" fmla="*/ 2628 w 48760"/>
              <a:gd name="connsiteY3" fmla="*/ 33073 h 71829"/>
              <a:gd name="connsiteX4" fmla="*/ 9271 w 48760"/>
              <a:gd name="connsiteY4" fmla="*/ 24343 h 71829"/>
              <a:gd name="connsiteX5" fmla="*/ 20033 w 48760"/>
              <a:gd name="connsiteY5" fmla="*/ 21168 h 71829"/>
              <a:gd name="connsiteX6" fmla="*/ 25082 w 48760"/>
              <a:gd name="connsiteY6" fmla="*/ 21829 h 71829"/>
              <a:gd name="connsiteX7" fmla="*/ 29333 w 48760"/>
              <a:gd name="connsiteY7" fmla="*/ 23417 h 71829"/>
              <a:gd name="connsiteX8" fmla="*/ 32655 w 48760"/>
              <a:gd name="connsiteY8" fmla="*/ 25798 h 71829"/>
              <a:gd name="connsiteX9" fmla="*/ 35046 w 48760"/>
              <a:gd name="connsiteY9" fmla="*/ 28708 h 71829"/>
              <a:gd name="connsiteX10" fmla="*/ 35046 w 48760"/>
              <a:gd name="connsiteY10" fmla="*/ 532 h 71829"/>
              <a:gd name="connsiteX11" fmla="*/ 49129 w 48760"/>
              <a:gd name="connsiteY11" fmla="*/ 532 h 71829"/>
              <a:gd name="connsiteX12" fmla="*/ 49129 w 48760"/>
              <a:gd name="connsiteY12" fmla="*/ 71436 h 71829"/>
              <a:gd name="connsiteX13" fmla="*/ 38899 w 48760"/>
              <a:gd name="connsiteY13" fmla="*/ 71436 h 71829"/>
              <a:gd name="connsiteX14" fmla="*/ 37305 w 48760"/>
              <a:gd name="connsiteY14" fmla="*/ 61250 h 71829"/>
              <a:gd name="connsiteX15" fmla="*/ 35445 w 48760"/>
              <a:gd name="connsiteY15" fmla="*/ 65351 h 71829"/>
              <a:gd name="connsiteX16" fmla="*/ 32389 w 48760"/>
              <a:gd name="connsiteY16" fmla="*/ 68922 h 71829"/>
              <a:gd name="connsiteX17" fmla="*/ 27739 w 48760"/>
              <a:gd name="connsiteY17" fmla="*/ 71436 h 71829"/>
              <a:gd name="connsiteX18" fmla="*/ 21494 w 48760"/>
              <a:gd name="connsiteY18" fmla="*/ 72362 h 71829"/>
              <a:gd name="connsiteX19" fmla="*/ 24550 w 48760"/>
              <a:gd name="connsiteY19" fmla="*/ 62308 h 71829"/>
              <a:gd name="connsiteX20" fmla="*/ 32389 w 48760"/>
              <a:gd name="connsiteY20" fmla="*/ 58736 h 71829"/>
              <a:gd name="connsiteX21" fmla="*/ 35046 w 48760"/>
              <a:gd name="connsiteY21" fmla="*/ 46302 h 71829"/>
              <a:gd name="connsiteX22" fmla="*/ 33850 w 48760"/>
              <a:gd name="connsiteY22" fmla="*/ 37836 h 71829"/>
              <a:gd name="connsiteX23" fmla="*/ 30396 w 48760"/>
              <a:gd name="connsiteY23" fmla="*/ 32941 h 71829"/>
              <a:gd name="connsiteX24" fmla="*/ 24683 w 48760"/>
              <a:gd name="connsiteY24" fmla="*/ 31222 h 71829"/>
              <a:gd name="connsiteX25" fmla="*/ 16977 w 48760"/>
              <a:gd name="connsiteY25" fmla="*/ 34661 h 71829"/>
              <a:gd name="connsiteX26" fmla="*/ 14054 w 48760"/>
              <a:gd name="connsiteY26" fmla="*/ 46302 h 71829"/>
              <a:gd name="connsiteX27" fmla="*/ 16844 w 48760"/>
              <a:gd name="connsiteY27" fmla="*/ 58472 h 71829"/>
              <a:gd name="connsiteX28" fmla="*/ 24550 w 48760"/>
              <a:gd name="connsiteY28" fmla="*/ 62308 h 7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760" h="71829">
                <a:moveTo>
                  <a:pt x="21494" y="72362"/>
                </a:moveTo>
                <a:cubicBezTo>
                  <a:pt x="14851" y="72362"/>
                  <a:pt x="9670" y="70113"/>
                  <a:pt x="5949" y="65615"/>
                </a:cubicBezTo>
                <a:cubicBezTo>
                  <a:pt x="2229" y="61051"/>
                  <a:pt x="369" y="54636"/>
                  <a:pt x="369" y="46434"/>
                </a:cubicBezTo>
                <a:cubicBezTo>
                  <a:pt x="369" y="41341"/>
                  <a:pt x="1100" y="36877"/>
                  <a:pt x="2628" y="33073"/>
                </a:cubicBezTo>
                <a:cubicBezTo>
                  <a:pt x="4123" y="29303"/>
                  <a:pt x="6348" y="26393"/>
                  <a:pt x="9271" y="24343"/>
                </a:cubicBezTo>
                <a:cubicBezTo>
                  <a:pt x="12194" y="22226"/>
                  <a:pt x="15781" y="21168"/>
                  <a:pt x="20033" y="21168"/>
                </a:cubicBezTo>
                <a:cubicBezTo>
                  <a:pt x="21793" y="21168"/>
                  <a:pt x="23487" y="21399"/>
                  <a:pt x="25082" y="21829"/>
                </a:cubicBezTo>
                <a:cubicBezTo>
                  <a:pt x="26676" y="22193"/>
                  <a:pt x="28071" y="22722"/>
                  <a:pt x="29333" y="23417"/>
                </a:cubicBezTo>
                <a:cubicBezTo>
                  <a:pt x="30562" y="24045"/>
                  <a:pt x="31658" y="24839"/>
                  <a:pt x="32655" y="25798"/>
                </a:cubicBezTo>
                <a:cubicBezTo>
                  <a:pt x="33618" y="26691"/>
                  <a:pt x="34415" y="27650"/>
                  <a:pt x="35046" y="28708"/>
                </a:cubicBezTo>
                <a:lnTo>
                  <a:pt x="35046" y="532"/>
                </a:lnTo>
                <a:lnTo>
                  <a:pt x="49129" y="532"/>
                </a:lnTo>
                <a:lnTo>
                  <a:pt x="49129" y="71436"/>
                </a:lnTo>
                <a:lnTo>
                  <a:pt x="38899" y="71436"/>
                </a:lnTo>
                <a:lnTo>
                  <a:pt x="37305" y="61250"/>
                </a:lnTo>
                <a:cubicBezTo>
                  <a:pt x="36840" y="62672"/>
                  <a:pt x="36242" y="64028"/>
                  <a:pt x="35445" y="65351"/>
                </a:cubicBezTo>
                <a:cubicBezTo>
                  <a:pt x="34648" y="66673"/>
                  <a:pt x="33618" y="67864"/>
                  <a:pt x="32389" y="68922"/>
                </a:cubicBezTo>
                <a:cubicBezTo>
                  <a:pt x="31127" y="69981"/>
                  <a:pt x="29599" y="70840"/>
                  <a:pt x="27739" y="71436"/>
                </a:cubicBezTo>
                <a:cubicBezTo>
                  <a:pt x="25945" y="72031"/>
                  <a:pt x="23886" y="72362"/>
                  <a:pt x="21494" y="72362"/>
                </a:cubicBezTo>
                <a:close/>
                <a:moveTo>
                  <a:pt x="24550" y="62308"/>
                </a:moveTo>
                <a:cubicBezTo>
                  <a:pt x="28071" y="62308"/>
                  <a:pt x="30695" y="61118"/>
                  <a:pt x="32389" y="58736"/>
                </a:cubicBezTo>
                <a:cubicBezTo>
                  <a:pt x="34149" y="56289"/>
                  <a:pt x="35046" y="52122"/>
                  <a:pt x="35046" y="46302"/>
                </a:cubicBezTo>
                <a:cubicBezTo>
                  <a:pt x="35046" y="42862"/>
                  <a:pt x="34648" y="40051"/>
                  <a:pt x="33850" y="37836"/>
                </a:cubicBezTo>
                <a:cubicBezTo>
                  <a:pt x="33053" y="35653"/>
                  <a:pt x="31891" y="33999"/>
                  <a:pt x="30396" y="32941"/>
                </a:cubicBezTo>
                <a:cubicBezTo>
                  <a:pt x="28868" y="31817"/>
                  <a:pt x="26975" y="31222"/>
                  <a:pt x="24683" y="31222"/>
                </a:cubicBezTo>
                <a:cubicBezTo>
                  <a:pt x="21561" y="31222"/>
                  <a:pt x="19003" y="32379"/>
                  <a:pt x="16977" y="34661"/>
                </a:cubicBezTo>
                <a:cubicBezTo>
                  <a:pt x="15017" y="36976"/>
                  <a:pt x="14054" y="40845"/>
                  <a:pt x="14054" y="46302"/>
                </a:cubicBezTo>
                <a:cubicBezTo>
                  <a:pt x="14054" y="51792"/>
                  <a:pt x="14984" y="55826"/>
                  <a:pt x="16844" y="58472"/>
                </a:cubicBezTo>
                <a:cubicBezTo>
                  <a:pt x="18704" y="61051"/>
                  <a:pt x="21262" y="62308"/>
                  <a:pt x="24550" y="62308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51" name="Freeform: Shape 17750">
            <a:extLst>
              <a:ext uri="{FF2B5EF4-FFF2-40B4-BE49-F238E27FC236}">
                <a16:creationId xmlns:a16="http://schemas.microsoft.com/office/drawing/2014/main" id="{35F85AD9-BA3A-B8FE-7590-AAE73EA3968D}"/>
              </a:ext>
            </a:extLst>
          </p:cNvPr>
          <p:cNvSpPr/>
          <p:nvPr/>
        </p:nvSpPr>
        <p:spPr>
          <a:xfrm>
            <a:off x="3166010" y="3948990"/>
            <a:ext cx="47032" cy="57146"/>
          </a:xfrm>
          <a:custGeom>
            <a:avLst/>
            <a:gdLst>
              <a:gd name="connsiteX0" fmla="*/ 416 w 47032"/>
              <a:gd name="connsiteY0" fmla="*/ 516 h 57146"/>
              <a:gd name="connsiteX1" fmla="*/ 2940 w 47032"/>
              <a:gd name="connsiteY1" fmla="*/ 516 h 57146"/>
              <a:gd name="connsiteX2" fmla="*/ 7590 w 47032"/>
              <a:gd name="connsiteY2" fmla="*/ 516 h 57146"/>
              <a:gd name="connsiteX3" fmla="*/ 13038 w 47032"/>
              <a:gd name="connsiteY3" fmla="*/ 516 h 57146"/>
              <a:gd name="connsiteX4" fmla="*/ 17688 w 47032"/>
              <a:gd name="connsiteY4" fmla="*/ 516 h 57146"/>
              <a:gd name="connsiteX5" fmla="*/ 34694 w 47032"/>
              <a:gd name="connsiteY5" fmla="*/ 4352 h 57146"/>
              <a:gd name="connsiteX6" fmla="*/ 44393 w 47032"/>
              <a:gd name="connsiteY6" fmla="*/ 14009 h 57146"/>
              <a:gd name="connsiteX7" fmla="*/ 47449 w 47032"/>
              <a:gd name="connsiteY7" fmla="*/ 28825 h 57146"/>
              <a:gd name="connsiteX8" fmla="*/ 44127 w 47032"/>
              <a:gd name="connsiteY8" fmla="*/ 44170 h 57146"/>
              <a:gd name="connsiteX9" fmla="*/ 34162 w 47032"/>
              <a:gd name="connsiteY9" fmla="*/ 54223 h 57146"/>
              <a:gd name="connsiteX10" fmla="*/ 17289 w 47032"/>
              <a:gd name="connsiteY10" fmla="*/ 57663 h 57146"/>
              <a:gd name="connsiteX11" fmla="*/ 416 w 47032"/>
              <a:gd name="connsiteY11" fmla="*/ 57663 h 57146"/>
              <a:gd name="connsiteX12" fmla="*/ 12107 w 47032"/>
              <a:gd name="connsiteY12" fmla="*/ 9776 h 57146"/>
              <a:gd name="connsiteX13" fmla="*/ 12107 w 47032"/>
              <a:gd name="connsiteY13" fmla="*/ 48270 h 57146"/>
              <a:gd name="connsiteX14" fmla="*/ 17422 w 47032"/>
              <a:gd name="connsiteY14" fmla="*/ 48270 h 57146"/>
              <a:gd name="connsiteX15" fmla="*/ 26324 w 47032"/>
              <a:gd name="connsiteY15" fmla="*/ 46419 h 57146"/>
              <a:gd name="connsiteX16" fmla="*/ 32834 w 47032"/>
              <a:gd name="connsiteY16" fmla="*/ 40333 h 57146"/>
              <a:gd name="connsiteX17" fmla="*/ 35358 w 47032"/>
              <a:gd name="connsiteY17" fmla="*/ 28693 h 57146"/>
              <a:gd name="connsiteX18" fmla="*/ 33100 w 47032"/>
              <a:gd name="connsiteY18" fmla="*/ 17978 h 57146"/>
              <a:gd name="connsiteX19" fmla="*/ 26988 w 47032"/>
              <a:gd name="connsiteY19" fmla="*/ 11760 h 57146"/>
              <a:gd name="connsiteX20" fmla="*/ 17688 w 47032"/>
              <a:gd name="connsiteY20" fmla="*/ 9776 h 5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7032" h="57146">
                <a:moveTo>
                  <a:pt x="416" y="516"/>
                </a:moveTo>
                <a:cubicBezTo>
                  <a:pt x="748" y="516"/>
                  <a:pt x="1611" y="516"/>
                  <a:pt x="2940" y="516"/>
                </a:cubicBezTo>
                <a:cubicBezTo>
                  <a:pt x="4269" y="516"/>
                  <a:pt x="5797" y="516"/>
                  <a:pt x="7590" y="516"/>
                </a:cubicBezTo>
                <a:cubicBezTo>
                  <a:pt x="9450" y="516"/>
                  <a:pt x="11244" y="516"/>
                  <a:pt x="13038" y="516"/>
                </a:cubicBezTo>
                <a:cubicBezTo>
                  <a:pt x="14898" y="516"/>
                  <a:pt x="16425" y="516"/>
                  <a:pt x="17688" y="516"/>
                </a:cubicBezTo>
                <a:cubicBezTo>
                  <a:pt x="24596" y="715"/>
                  <a:pt x="30243" y="1971"/>
                  <a:pt x="34694" y="4352"/>
                </a:cubicBezTo>
                <a:cubicBezTo>
                  <a:pt x="39112" y="6667"/>
                  <a:pt x="42333" y="9875"/>
                  <a:pt x="44393" y="14009"/>
                </a:cubicBezTo>
                <a:cubicBezTo>
                  <a:pt x="46419" y="18176"/>
                  <a:pt x="47449" y="23104"/>
                  <a:pt x="47449" y="28825"/>
                </a:cubicBezTo>
                <a:cubicBezTo>
                  <a:pt x="47449" y="34745"/>
                  <a:pt x="46319" y="39871"/>
                  <a:pt x="44127" y="44170"/>
                </a:cubicBezTo>
                <a:cubicBezTo>
                  <a:pt x="42001" y="48502"/>
                  <a:pt x="38680" y="51842"/>
                  <a:pt x="34162" y="54223"/>
                </a:cubicBezTo>
                <a:cubicBezTo>
                  <a:pt x="29712" y="56538"/>
                  <a:pt x="24098" y="57663"/>
                  <a:pt x="17289" y="57663"/>
                </a:cubicBezTo>
                <a:lnTo>
                  <a:pt x="416" y="57663"/>
                </a:lnTo>
                <a:close/>
                <a:moveTo>
                  <a:pt x="12107" y="9776"/>
                </a:moveTo>
                <a:lnTo>
                  <a:pt x="12107" y="48270"/>
                </a:lnTo>
                <a:lnTo>
                  <a:pt x="17422" y="48270"/>
                </a:lnTo>
                <a:cubicBezTo>
                  <a:pt x="20677" y="48270"/>
                  <a:pt x="23666" y="47675"/>
                  <a:pt x="26324" y="46419"/>
                </a:cubicBezTo>
                <a:cubicBezTo>
                  <a:pt x="29047" y="45195"/>
                  <a:pt x="31240" y="43178"/>
                  <a:pt x="32834" y="40333"/>
                </a:cubicBezTo>
                <a:cubicBezTo>
                  <a:pt x="34495" y="37423"/>
                  <a:pt x="35358" y="33554"/>
                  <a:pt x="35358" y="28693"/>
                </a:cubicBezTo>
                <a:cubicBezTo>
                  <a:pt x="35358" y="24294"/>
                  <a:pt x="34594" y="20723"/>
                  <a:pt x="33100" y="17978"/>
                </a:cubicBezTo>
                <a:cubicBezTo>
                  <a:pt x="31671" y="15167"/>
                  <a:pt x="29645" y="13083"/>
                  <a:pt x="26988" y="11760"/>
                </a:cubicBezTo>
                <a:cubicBezTo>
                  <a:pt x="24397" y="10438"/>
                  <a:pt x="21308" y="9776"/>
                  <a:pt x="17688" y="9776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52" name="Freeform: Shape 17751">
            <a:extLst>
              <a:ext uri="{FF2B5EF4-FFF2-40B4-BE49-F238E27FC236}">
                <a16:creationId xmlns:a16="http://schemas.microsoft.com/office/drawing/2014/main" id="{915F4080-8538-5049-394A-387A704E6E84}"/>
              </a:ext>
            </a:extLst>
          </p:cNvPr>
          <p:cNvSpPr/>
          <p:nvPr/>
        </p:nvSpPr>
        <p:spPr>
          <a:xfrm>
            <a:off x="3219881" y="3964467"/>
            <a:ext cx="39061" cy="42462"/>
          </a:xfrm>
          <a:custGeom>
            <a:avLst/>
            <a:gdLst>
              <a:gd name="connsiteX0" fmla="*/ 11848 w 39061"/>
              <a:gd name="connsiteY0" fmla="*/ 24327 h 42462"/>
              <a:gd name="connsiteX1" fmla="*/ 12779 w 39061"/>
              <a:gd name="connsiteY1" fmla="*/ 29883 h 42462"/>
              <a:gd name="connsiteX2" fmla="*/ 15834 w 39061"/>
              <a:gd name="connsiteY2" fmla="*/ 33455 h 42462"/>
              <a:gd name="connsiteX3" fmla="*/ 20617 w 39061"/>
              <a:gd name="connsiteY3" fmla="*/ 34645 h 42462"/>
              <a:gd name="connsiteX4" fmla="*/ 25799 w 39061"/>
              <a:gd name="connsiteY4" fmla="*/ 33455 h 42462"/>
              <a:gd name="connsiteX5" fmla="*/ 28988 w 39061"/>
              <a:gd name="connsiteY5" fmla="*/ 29222 h 42462"/>
              <a:gd name="connsiteX6" fmla="*/ 39351 w 39061"/>
              <a:gd name="connsiteY6" fmla="*/ 29222 h 42462"/>
              <a:gd name="connsiteX7" fmla="*/ 35896 w 39061"/>
              <a:gd name="connsiteY7" fmla="*/ 36630 h 42462"/>
              <a:gd name="connsiteX8" fmla="*/ 29121 w 39061"/>
              <a:gd name="connsiteY8" fmla="*/ 41392 h 42462"/>
              <a:gd name="connsiteX9" fmla="*/ 20883 w 39061"/>
              <a:gd name="connsiteY9" fmla="*/ 42979 h 42462"/>
              <a:gd name="connsiteX10" fmla="*/ 10121 w 39061"/>
              <a:gd name="connsiteY10" fmla="*/ 40466 h 42462"/>
              <a:gd name="connsiteX11" fmla="*/ 2947 w 39061"/>
              <a:gd name="connsiteY11" fmla="*/ 33190 h 42462"/>
              <a:gd name="connsiteX12" fmla="*/ 422 w 39061"/>
              <a:gd name="connsiteY12" fmla="*/ 22211 h 42462"/>
              <a:gd name="connsiteX13" fmla="*/ 2681 w 39061"/>
              <a:gd name="connsiteY13" fmla="*/ 11231 h 42462"/>
              <a:gd name="connsiteX14" fmla="*/ 9457 w 39061"/>
              <a:gd name="connsiteY14" fmla="*/ 3427 h 42462"/>
              <a:gd name="connsiteX15" fmla="*/ 20352 w 39061"/>
              <a:gd name="connsiteY15" fmla="*/ 516 h 42462"/>
              <a:gd name="connsiteX16" fmla="*/ 30848 w 39061"/>
              <a:gd name="connsiteY16" fmla="*/ 3162 h 42462"/>
              <a:gd name="connsiteX17" fmla="*/ 37225 w 39061"/>
              <a:gd name="connsiteY17" fmla="*/ 10438 h 42462"/>
              <a:gd name="connsiteX18" fmla="*/ 39484 w 39061"/>
              <a:gd name="connsiteY18" fmla="*/ 21285 h 42462"/>
              <a:gd name="connsiteX19" fmla="*/ 39484 w 39061"/>
              <a:gd name="connsiteY19" fmla="*/ 24327 h 42462"/>
              <a:gd name="connsiteX20" fmla="*/ 11848 w 39061"/>
              <a:gd name="connsiteY20" fmla="*/ 17449 h 42462"/>
              <a:gd name="connsiteX21" fmla="*/ 28589 w 39061"/>
              <a:gd name="connsiteY21" fmla="*/ 17449 h 42462"/>
              <a:gd name="connsiteX22" fmla="*/ 27659 w 39061"/>
              <a:gd name="connsiteY22" fmla="*/ 13083 h 42462"/>
              <a:gd name="connsiteX23" fmla="*/ 24869 w 39061"/>
              <a:gd name="connsiteY23" fmla="*/ 9776 h 42462"/>
              <a:gd name="connsiteX24" fmla="*/ 20352 w 39061"/>
              <a:gd name="connsiteY24" fmla="*/ 8586 h 42462"/>
              <a:gd name="connsiteX25" fmla="*/ 15701 w 39061"/>
              <a:gd name="connsiteY25" fmla="*/ 9908 h 42462"/>
              <a:gd name="connsiteX26" fmla="*/ 12779 w 39061"/>
              <a:gd name="connsiteY26" fmla="*/ 13215 h 42462"/>
              <a:gd name="connsiteX27" fmla="*/ 11848 w 39061"/>
              <a:gd name="connsiteY27" fmla="*/ 17449 h 4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9061" h="42462">
                <a:moveTo>
                  <a:pt x="11848" y="24327"/>
                </a:moveTo>
                <a:cubicBezTo>
                  <a:pt x="11848" y="26444"/>
                  <a:pt x="12147" y="28296"/>
                  <a:pt x="12779" y="29883"/>
                </a:cubicBezTo>
                <a:cubicBezTo>
                  <a:pt x="13476" y="31404"/>
                  <a:pt x="14506" y="32595"/>
                  <a:pt x="15834" y="33455"/>
                </a:cubicBezTo>
                <a:cubicBezTo>
                  <a:pt x="17163" y="34249"/>
                  <a:pt x="18757" y="34645"/>
                  <a:pt x="20617" y="34645"/>
                </a:cubicBezTo>
                <a:cubicBezTo>
                  <a:pt x="22544" y="34645"/>
                  <a:pt x="24271" y="34249"/>
                  <a:pt x="25799" y="33455"/>
                </a:cubicBezTo>
                <a:cubicBezTo>
                  <a:pt x="27294" y="32595"/>
                  <a:pt x="28357" y="31173"/>
                  <a:pt x="28988" y="29222"/>
                </a:cubicBezTo>
                <a:lnTo>
                  <a:pt x="39351" y="29222"/>
                </a:lnTo>
                <a:cubicBezTo>
                  <a:pt x="38886" y="32132"/>
                  <a:pt x="37756" y="34612"/>
                  <a:pt x="35896" y="36630"/>
                </a:cubicBezTo>
                <a:cubicBezTo>
                  <a:pt x="34036" y="38680"/>
                  <a:pt x="31778" y="40267"/>
                  <a:pt x="29121" y="41392"/>
                </a:cubicBezTo>
                <a:cubicBezTo>
                  <a:pt x="26463" y="42450"/>
                  <a:pt x="23706" y="42979"/>
                  <a:pt x="20883" y="42979"/>
                </a:cubicBezTo>
                <a:cubicBezTo>
                  <a:pt x="16798" y="42979"/>
                  <a:pt x="13210" y="42152"/>
                  <a:pt x="10121" y="40466"/>
                </a:cubicBezTo>
                <a:cubicBezTo>
                  <a:pt x="7099" y="38713"/>
                  <a:pt x="4707" y="36299"/>
                  <a:pt x="2947" y="33190"/>
                </a:cubicBezTo>
                <a:cubicBezTo>
                  <a:pt x="1253" y="30115"/>
                  <a:pt x="422" y="26444"/>
                  <a:pt x="422" y="22211"/>
                </a:cubicBezTo>
                <a:cubicBezTo>
                  <a:pt x="422" y="18176"/>
                  <a:pt x="1153" y="14505"/>
                  <a:pt x="2681" y="11231"/>
                </a:cubicBezTo>
                <a:cubicBezTo>
                  <a:pt x="4275" y="7891"/>
                  <a:pt x="6534" y="5278"/>
                  <a:pt x="9457" y="3427"/>
                </a:cubicBezTo>
                <a:cubicBezTo>
                  <a:pt x="12446" y="1508"/>
                  <a:pt x="16100" y="516"/>
                  <a:pt x="20352" y="516"/>
                </a:cubicBezTo>
                <a:cubicBezTo>
                  <a:pt x="24504" y="516"/>
                  <a:pt x="27991" y="1409"/>
                  <a:pt x="30848" y="3162"/>
                </a:cubicBezTo>
                <a:cubicBezTo>
                  <a:pt x="33671" y="4948"/>
                  <a:pt x="35797" y="7362"/>
                  <a:pt x="37225" y="10438"/>
                </a:cubicBezTo>
                <a:cubicBezTo>
                  <a:pt x="38720" y="13546"/>
                  <a:pt x="39484" y="17151"/>
                  <a:pt x="39484" y="21285"/>
                </a:cubicBezTo>
                <a:lnTo>
                  <a:pt x="39484" y="24327"/>
                </a:lnTo>
                <a:close/>
                <a:moveTo>
                  <a:pt x="11848" y="17449"/>
                </a:moveTo>
                <a:lnTo>
                  <a:pt x="28589" y="17449"/>
                </a:lnTo>
                <a:cubicBezTo>
                  <a:pt x="28589" y="15861"/>
                  <a:pt x="28257" y="14406"/>
                  <a:pt x="27659" y="13083"/>
                </a:cubicBezTo>
                <a:cubicBezTo>
                  <a:pt x="27028" y="11694"/>
                  <a:pt x="26098" y="10570"/>
                  <a:pt x="24869" y="9776"/>
                </a:cubicBezTo>
                <a:cubicBezTo>
                  <a:pt x="23607" y="8982"/>
                  <a:pt x="22112" y="8586"/>
                  <a:pt x="20352" y="8586"/>
                </a:cubicBezTo>
                <a:cubicBezTo>
                  <a:pt x="18492" y="8586"/>
                  <a:pt x="16930" y="9049"/>
                  <a:pt x="15701" y="9908"/>
                </a:cubicBezTo>
                <a:cubicBezTo>
                  <a:pt x="14439" y="10702"/>
                  <a:pt x="13476" y="11826"/>
                  <a:pt x="12779" y="13215"/>
                </a:cubicBezTo>
                <a:cubicBezTo>
                  <a:pt x="12147" y="14538"/>
                  <a:pt x="11848" y="15960"/>
                  <a:pt x="11848" y="17449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53" name="Freeform: Shape 17752">
            <a:extLst>
              <a:ext uri="{FF2B5EF4-FFF2-40B4-BE49-F238E27FC236}">
                <a16:creationId xmlns:a16="http://schemas.microsoft.com/office/drawing/2014/main" id="{329FBB7A-CAF8-098D-4101-D4E8521FEB89}"/>
              </a:ext>
            </a:extLst>
          </p:cNvPr>
          <p:cNvSpPr/>
          <p:nvPr/>
        </p:nvSpPr>
        <p:spPr>
          <a:xfrm>
            <a:off x="3266892" y="3964467"/>
            <a:ext cx="40257" cy="54368"/>
          </a:xfrm>
          <a:custGeom>
            <a:avLst/>
            <a:gdLst>
              <a:gd name="connsiteX0" fmla="*/ 428 w 40257"/>
              <a:gd name="connsiteY0" fmla="*/ 54885 h 54368"/>
              <a:gd name="connsiteX1" fmla="*/ 428 w 40257"/>
              <a:gd name="connsiteY1" fmla="*/ 1310 h 54368"/>
              <a:gd name="connsiteX2" fmla="*/ 12119 w 40257"/>
              <a:gd name="connsiteY2" fmla="*/ 1310 h 54368"/>
              <a:gd name="connsiteX3" fmla="*/ 12119 w 40257"/>
              <a:gd name="connsiteY3" fmla="*/ 7131 h 54368"/>
              <a:gd name="connsiteX4" fmla="*/ 14378 w 40257"/>
              <a:gd name="connsiteY4" fmla="*/ 4485 h 54368"/>
              <a:gd name="connsiteX5" fmla="*/ 17301 w 40257"/>
              <a:gd name="connsiteY5" fmla="*/ 2368 h 54368"/>
              <a:gd name="connsiteX6" fmla="*/ 20888 w 40257"/>
              <a:gd name="connsiteY6" fmla="*/ 1045 h 54368"/>
              <a:gd name="connsiteX7" fmla="*/ 24874 w 40257"/>
              <a:gd name="connsiteY7" fmla="*/ 516 h 54368"/>
              <a:gd name="connsiteX8" fmla="*/ 32979 w 40257"/>
              <a:gd name="connsiteY8" fmla="*/ 2765 h 54368"/>
              <a:gd name="connsiteX9" fmla="*/ 38559 w 40257"/>
              <a:gd name="connsiteY9" fmla="*/ 9644 h 54368"/>
              <a:gd name="connsiteX10" fmla="*/ 40685 w 40257"/>
              <a:gd name="connsiteY10" fmla="*/ 21417 h 54368"/>
              <a:gd name="connsiteX11" fmla="*/ 38426 w 40257"/>
              <a:gd name="connsiteY11" fmla="*/ 33587 h 54368"/>
              <a:gd name="connsiteX12" fmla="*/ 32447 w 40257"/>
              <a:gd name="connsiteY12" fmla="*/ 40730 h 54368"/>
              <a:gd name="connsiteX13" fmla="*/ 23811 w 40257"/>
              <a:gd name="connsiteY13" fmla="*/ 42979 h 54368"/>
              <a:gd name="connsiteX14" fmla="*/ 19958 w 40257"/>
              <a:gd name="connsiteY14" fmla="*/ 42450 h 54368"/>
              <a:gd name="connsiteX15" fmla="*/ 16770 w 40257"/>
              <a:gd name="connsiteY15" fmla="*/ 40995 h 54368"/>
              <a:gd name="connsiteX16" fmla="*/ 14112 w 40257"/>
              <a:gd name="connsiteY16" fmla="*/ 38878 h 54368"/>
              <a:gd name="connsiteX17" fmla="*/ 12119 w 40257"/>
              <a:gd name="connsiteY17" fmla="*/ 36100 h 54368"/>
              <a:gd name="connsiteX18" fmla="*/ 12119 w 40257"/>
              <a:gd name="connsiteY18" fmla="*/ 54885 h 54368"/>
              <a:gd name="connsiteX19" fmla="*/ 21021 w 40257"/>
              <a:gd name="connsiteY19" fmla="*/ 34513 h 54368"/>
              <a:gd name="connsiteX20" fmla="*/ 27266 w 40257"/>
              <a:gd name="connsiteY20" fmla="*/ 31471 h 54368"/>
              <a:gd name="connsiteX21" fmla="*/ 29923 w 40257"/>
              <a:gd name="connsiteY21" fmla="*/ 21549 h 54368"/>
              <a:gd name="connsiteX22" fmla="*/ 27399 w 40257"/>
              <a:gd name="connsiteY22" fmla="*/ 12290 h 54368"/>
              <a:gd name="connsiteX23" fmla="*/ 21021 w 40257"/>
              <a:gd name="connsiteY23" fmla="*/ 8850 h 54368"/>
              <a:gd name="connsiteX24" fmla="*/ 14245 w 40257"/>
              <a:gd name="connsiteY24" fmla="*/ 12554 h 54368"/>
              <a:gd name="connsiteX25" fmla="*/ 12119 w 40257"/>
              <a:gd name="connsiteY25" fmla="*/ 21549 h 54368"/>
              <a:gd name="connsiteX26" fmla="*/ 13050 w 40257"/>
              <a:gd name="connsiteY26" fmla="*/ 27899 h 54368"/>
              <a:gd name="connsiteX27" fmla="*/ 15972 w 40257"/>
              <a:gd name="connsiteY27" fmla="*/ 32661 h 54368"/>
              <a:gd name="connsiteX28" fmla="*/ 21021 w 40257"/>
              <a:gd name="connsiteY28" fmla="*/ 34513 h 5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257" h="54368">
                <a:moveTo>
                  <a:pt x="428" y="54885"/>
                </a:moveTo>
                <a:lnTo>
                  <a:pt x="428" y="1310"/>
                </a:lnTo>
                <a:lnTo>
                  <a:pt x="12119" y="1310"/>
                </a:lnTo>
                <a:lnTo>
                  <a:pt x="12119" y="7131"/>
                </a:lnTo>
                <a:cubicBezTo>
                  <a:pt x="12717" y="6171"/>
                  <a:pt x="13481" y="5278"/>
                  <a:pt x="14378" y="4485"/>
                </a:cubicBezTo>
                <a:cubicBezTo>
                  <a:pt x="15242" y="3691"/>
                  <a:pt x="16238" y="2997"/>
                  <a:pt x="17301" y="2368"/>
                </a:cubicBezTo>
                <a:cubicBezTo>
                  <a:pt x="18430" y="1773"/>
                  <a:pt x="19626" y="1310"/>
                  <a:pt x="20888" y="1045"/>
                </a:cubicBezTo>
                <a:cubicBezTo>
                  <a:pt x="22117" y="715"/>
                  <a:pt x="23446" y="516"/>
                  <a:pt x="24874" y="516"/>
                </a:cubicBezTo>
                <a:cubicBezTo>
                  <a:pt x="27963" y="516"/>
                  <a:pt x="30654" y="1277"/>
                  <a:pt x="32979" y="2765"/>
                </a:cubicBezTo>
                <a:cubicBezTo>
                  <a:pt x="35370" y="4286"/>
                  <a:pt x="37230" y="6568"/>
                  <a:pt x="38559" y="9644"/>
                </a:cubicBezTo>
                <a:cubicBezTo>
                  <a:pt x="39954" y="12753"/>
                  <a:pt x="40685" y="16655"/>
                  <a:pt x="40685" y="21417"/>
                </a:cubicBezTo>
                <a:cubicBezTo>
                  <a:pt x="40685" y="26378"/>
                  <a:pt x="39921" y="30412"/>
                  <a:pt x="38426" y="33587"/>
                </a:cubicBezTo>
                <a:cubicBezTo>
                  <a:pt x="36998" y="36762"/>
                  <a:pt x="35005" y="39143"/>
                  <a:pt x="32447" y="40730"/>
                </a:cubicBezTo>
                <a:cubicBezTo>
                  <a:pt x="29857" y="42219"/>
                  <a:pt x="27000" y="42979"/>
                  <a:pt x="23811" y="42979"/>
                </a:cubicBezTo>
                <a:cubicBezTo>
                  <a:pt x="22483" y="42979"/>
                  <a:pt x="21187" y="42781"/>
                  <a:pt x="19958" y="42450"/>
                </a:cubicBezTo>
                <a:cubicBezTo>
                  <a:pt x="18796" y="42119"/>
                  <a:pt x="17733" y="41623"/>
                  <a:pt x="16770" y="40995"/>
                </a:cubicBezTo>
                <a:cubicBezTo>
                  <a:pt x="15773" y="40400"/>
                  <a:pt x="14910" y="39672"/>
                  <a:pt x="14112" y="38878"/>
                </a:cubicBezTo>
                <a:cubicBezTo>
                  <a:pt x="13315" y="38019"/>
                  <a:pt x="12651" y="37093"/>
                  <a:pt x="12119" y="36100"/>
                </a:cubicBezTo>
                <a:lnTo>
                  <a:pt x="12119" y="54885"/>
                </a:lnTo>
                <a:close/>
                <a:moveTo>
                  <a:pt x="21021" y="34513"/>
                </a:moveTo>
                <a:cubicBezTo>
                  <a:pt x="23479" y="34513"/>
                  <a:pt x="25572" y="33521"/>
                  <a:pt x="27266" y="31471"/>
                </a:cubicBezTo>
                <a:cubicBezTo>
                  <a:pt x="29026" y="29354"/>
                  <a:pt x="29923" y="26047"/>
                  <a:pt x="29923" y="21549"/>
                </a:cubicBezTo>
                <a:cubicBezTo>
                  <a:pt x="29923" y="17581"/>
                  <a:pt x="29059" y="14505"/>
                  <a:pt x="27399" y="12290"/>
                </a:cubicBezTo>
                <a:cubicBezTo>
                  <a:pt x="25804" y="10008"/>
                  <a:pt x="23678" y="8850"/>
                  <a:pt x="21021" y="8850"/>
                </a:cubicBezTo>
                <a:cubicBezTo>
                  <a:pt x="17999" y="8850"/>
                  <a:pt x="15740" y="10107"/>
                  <a:pt x="14245" y="12554"/>
                </a:cubicBezTo>
                <a:cubicBezTo>
                  <a:pt x="12817" y="14935"/>
                  <a:pt x="12119" y="17945"/>
                  <a:pt x="12119" y="21549"/>
                </a:cubicBezTo>
                <a:cubicBezTo>
                  <a:pt x="12119" y="23864"/>
                  <a:pt x="12418" y="25981"/>
                  <a:pt x="13050" y="27899"/>
                </a:cubicBezTo>
                <a:cubicBezTo>
                  <a:pt x="13647" y="29850"/>
                  <a:pt x="14644" y="31438"/>
                  <a:pt x="15972" y="32661"/>
                </a:cubicBezTo>
                <a:cubicBezTo>
                  <a:pt x="17301" y="33918"/>
                  <a:pt x="18962" y="34513"/>
                  <a:pt x="21021" y="34513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54" name="Freeform: Shape 17753">
            <a:extLst>
              <a:ext uri="{FF2B5EF4-FFF2-40B4-BE49-F238E27FC236}">
                <a16:creationId xmlns:a16="http://schemas.microsoft.com/office/drawing/2014/main" id="{4903F708-6EBE-7F27-F27E-DA125408BA46}"/>
              </a:ext>
            </a:extLst>
          </p:cNvPr>
          <p:cNvSpPr/>
          <p:nvPr/>
        </p:nvSpPr>
        <p:spPr>
          <a:xfrm>
            <a:off x="3312965" y="3964467"/>
            <a:ext cx="39061" cy="42462"/>
          </a:xfrm>
          <a:custGeom>
            <a:avLst/>
            <a:gdLst>
              <a:gd name="connsiteX0" fmla="*/ 11859 w 39061"/>
              <a:gd name="connsiteY0" fmla="*/ 24327 h 42462"/>
              <a:gd name="connsiteX1" fmla="*/ 12789 w 39061"/>
              <a:gd name="connsiteY1" fmla="*/ 29883 h 42462"/>
              <a:gd name="connsiteX2" fmla="*/ 15845 w 39061"/>
              <a:gd name="connsiteY2" fmla="*/ 33455 h 42462"/>
              <a:gd name="connsiteX3" fmla="*/ 20628 w 39061"/>
              <a:gd name="connsiteY3" fmla="*/ 34645 h 42462"/>
              <a:gd name="connsiteX4" fmla="*/ 25810 w 39061"/>
              <a:gd name="connsiteY4" fmla="*/ 33455 h 42462"/>
              <a:gd name="connsiteX5" fmla="*/ 28999 w 39061"/>
              <a:gd name="connsiteY5" fmla="*/ 29222 h 42462"/>
              <a:gd name="connsiteX6" fmla="*/ 39362 w 39061"/>
              <a:gd name="connsiteY6" fmla="*/ 29222 h 42462"/>
              <a:gd name="connsiteX7" fmla="*/ 35907 w 39061"/>
              <a:gd name="connsiteY7" fmla="*/ 36630 h 42462"/>
              <a:gd name="connsiteX8" fmla="*/ 29131 w 39061"/>
              <a:gd name="connsiteY8" fmla="*/ 41392 h 42462"/>
              <a:gd name="connsiteX9" fmla="*/ 20894 w 39061"/>
              <a:gd name="connsiteY9" fmla="*/ 42979 h 42462"/>
              <a:gd name="connsiteX10" fmla="*/ 10132 w 39061"/>
              <a:gd name="connsiteY10" fmla="*/ 40466 h 42462"/>
              <a:gd name="connsiteX11" fmla="*/ 2958 w 39061"/>
              <a:gd name="connsiteY11" fmla="*/ 33190 h 42462"/>
              <a:gd name="connsiteX12" fmla="*/ 433 w 39061"/>
              <a:gd name="connsiteY12" fmla="*/ 22211 h 42462"/>
              <a:gd name="connsiteX13" fmla="*/ 2692 w 39061"/>
              <a:gd name="connsiteY13" fmla="*/ 11231 h 42462"/>
              <a:gd name="connsiteX14" fmla="*/ 9468 w 39061"/>
              <a:gd name="connsiteY14" fmla="*/ 3427 h 42462"/>
              <a:gd name="connsiteX15" fmla="*/ 20363 w 39061"/>
              <a:gd name="connsiteY15" fmla="*/ 516 h 42462"/>
              <a:gd name="connsiteX16" fmla="*/ 30859 w 39061"/>
              <a:gd name="connsiteY16" fmla="*/ 3162 h 42462"/>
              <a:gd name="connsiteX17" fmla="*/ 37236 w 39061"/>
              <a:gd name="connsiteY17" fmla="*/ 10438 h 42462"/>
              <a:gd name="connsiteX18" fmla="*/ 39495 w 39061"/>
              <a:gd name="connsiteY18" fmla="*/ 21285 h 42462"/>
              <a:gd name="connsiteX19" fmla="*/ 39495 w 39061"/>
              <a:gd name="connsiteY19" fmla="*/ 24327 h 42462"/>
              <a:gd name="connsiteX20" fmla="*/ 11859 w 39061"/>
              <a:gd name="connsiteY20" fmla="*/ 17449 h 42462"/>
              <a:gd name="connsiteX21" fmla="*/ 28600 w 39061"/>
              <a:gd name="connsiteY21" fmla="*/ 17449 h 42462"/>
              <a:gd name="connsiteX22" fmla="*/ 27670 w 39061"/>
              <a:gd name="connsiteY22" fmla="*/ 13083 h 42462"/>
              <a:gd name="connsiteX23" fmla="*/ 24880 w 39061"/>
              <a:gd name="connsiteY23" fmla="*/ 9776 h 42462"/>
              <a:gd name="connsiteX24" fmla="*/ 20363 w 39061"/>
              <a:gd name="connsiteY24" fmla="*/ 8586 h 42462"/>
              <a:gd name="connsiteX25" fmla="*/ 15712 w 39061"/>
              <a:gd name="connsiteY25" fmla="*/ 9908 h 42462"/>
              <a:gd name="connsiteX26" fmla="*/ 12789 w 39061"/>
              <a:gd name="connsiteY26" fmla="*/ 13215 h 42462"/>
              <a:gd name="connsiteX27" fmla="*/ 11859 w 39061"/>
              <a:gd name="connsiteY27" fmla="*/ 17449 h 4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9061" h="42462">
                <a:moveTo>
                  <a:pt x="11859" y="24327"/>
                </a:moveTo>
                <a:cubicBezTo>
                  <a:pt x="11859" y="26444"/>
                  <a:pt x="12158" y="28296"/>
                  <a:pt x="12789" y="29883"/>
                </a:cubicBezTo>
                <a:cubicBezTo>
                  <a:pt x="13487" y="31404"/>
                  <a:pt x="14517" y="32595"/>
                  <a:pt x="15845" y="33455"/>
                </a:cubicBezTo>
                <a:cubicBezTo>
                  <a:pt x="17174" y="34249"/>
                  <a:pt x="18768" y="34645"/>
                  <a:pt x="20628" y="34645"/>
                </a:cubicBezTo>
                <a:cubicBezTo>
                  <a:pt x="22555" y="34645"/>
                  <a:pt x="24282" y="34249"/>
                  <a:pt x="25810" y="33455"/>
                </a:cubicBezTo>
                <a:cubicBezTo>
                  <a:pt x="27305" y="32595"/>
                  <a:pt x="28367" y="31173"/>
                  <a:pt x="28999" y="29222"/>
                </a:cubicBezTo>
                <a:lnTo>
                  <a:pt x="39362" y="29222"/>
                </a:lnTo>
                <a:cubicBezTo>
                  <a:pt x="38897" y="32132"/>
                  <a:pt x="37767" y="34612"/>
                  <a:pt x="35907" y="36630"/>
                </a:cubicBezTo>
                <a:cubicBezTo>
                  <a:pt x="34047" y="38680"/>
                  <a:pt x="31789" y="40267"/>
                  <a:pt x="29131" y="41392"/>
                </a:cubicBezTo>
                <a:cubicBezTo>
                  <a:pt x="26474" y="42450"/>
                  <a:pt x="23717" y="42979"/>
                  <a:pt x="20894" y="42979"/>
                </a:cubicBezTo>
                <a:cubicBezTo>
                  <a:pt x="16809" y="42979"/>
                  <a:pt x="13221" y="42152"/>
                  <a:pt x="10132" y="40466"/>
                </a:cubicBezTo>
                <a:cubicBezTo>
                  <a:pt x="7110" y="38713"/>
                  <a:pt x="4718" y="36299"/>
                  <a:pt x="2958" y="33190"/>
                </a:cubicBezTo>
                <a:cubicBezTo>
                  <a:pt x="1264" y="30115"/>
                  <a:pt x="433" y="26444"/>
                  <a:pt x="433" y="22211"/>
                </a:cubicBezTo>
                <a:cubicBezTo>
                  <a:pt x="433" y="18176"/>
                  <a:pt x="1164" y="14505"/>
                  <a:pt x="2692" y="11231"/>
                </a:cubicBezTo>
                <a:cubicBezTo>
                  <a:pt x="4286" y="7891"/>
                  <a:pt x="6545" y="5278"/>
                  <a:pt x="9468" y="3427"/>
                </a:cubicBezTo>
                <a:cubicBezTo>
                  <a:pt x="12457" y="1508"/>
                  <a:pt x="16111" y="516"/>
                  <a:pt x="20363" y="516"/>
                </a:cubicBezTo>
                <a:cubicBezTo>
                  <a:pt x="24515" y="516"/>
                  <a:pt x="28002" y="1409"/>
                  <a:pt x="30859" y="3162"/>
                </a:cubicBezTo>
                <a:cubicBezTo>
                  <a:pt x="33682" y="4948"/>
                  <a:pt x="35808" y="7362"/>
                  <a:pt x="37236" y="10438"/>
                </a:cubicBezTo>
                <a:cubicBezTo>
                  <a:pt x="38731" y="13546"/>
                  <a:pt x="39495" y="17151"/>
                  <a:pt x="39495" y="21285"/>
                </a:cubicBezTo>
                <a:lnTo>
                  <a:pt x="39495" y="24327"/>
                </a:lnTo>
                <a:close/>
                <a:moveTo>
                  <a:pt x="11859" y="17449"/>
                </a:moveTo>
                <a:lnTo>
                  <a:pt x="28600" y="17449"/>
                </a:lnTo>
                <a:cubicBezTo>
                  <a:pt x="28600" y="15861"/>
                  <a:pt x="28268" y="14406"/>
                  <a:pt x="27670" y="13083"/>
                </a:cubicBezTo>
                <a:cubicBezTo>
                  <a:pt x="27039" y="11694"/>
                  <a:pt x="26109" y="10570"/>
                  <a:pt x="24880" y="9776"/>
                </a:cubicBezTo>
                <a:cubicBezTo>
                  <a:pt x="23618" y="8982"/>
                  <a:pt x="22123" y="8586"/>
                  <a:pt x="20363" y="8586"/>
                </a:cubicBezTo>
                <a:cubicBezTo>
                  <a:pt x="18503" y="8586"/>
                  <a:pt x="16941" y="9049"/>
                  <a:pt x="15712" y="9908"/>
                </a:cubicBezTo>
                <a:cubicBezTo>
                  <a:pt x="14450" y="10702"/>
                  <a:pt x="13487" y="11826"/>
                  <a:pt x="12789" y="13215"/>
                </a:cubicBezTo>
                <a:cubicBezTo>
                  <a:pt x="12158" y="14538"/>
                  <a:pt x="11859" y="15960"/>
                  <a:pt x="11859" y="17449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55" name="Freeform: Shape 17754">
            <a:extLst>
              <a:ext uri="{FF2B5EF4-FFF2-40B4-BE49-F238E27FC236}">
                <a16:creationId xmlns:a16="http://schemas.microsoft.com/office/drawing/2014/main" id="{2539AF05-4307-F399-6A8B-B04342B27CE2}"/>
              </a:ext>
            </a:extLst>
          </p:cNvPr>
          <p:cNvSpPr/>
          <p:nvPr/>
        </p:nvSpPr>
        <p:spPr>
          <a:xfrm>
            <a:off x="3359985" y="3964864"/>
            <a:ext cx="37732" cy="41272"/>
          </a:xfrm>
          <a:custGeom>
            <a:avLst/>
            <a:gdLst>
              <a:gd name="connsiteX0" fmla="*/ 439 w 37732"/>
              <a:gd name="connsiteY0" fmla="*/ 41789 h 41272"/>
              <a:gd name="connsiteX1" fmla="*/ 439 w 37732"/>
              <a:gd name="connsiteY1" fmla="*/ 913 h 41272"/>
              <a:gd name="connsiteX2" fmla="*/ 11865 w 37732"/>
              <a:gd name="connsiteY2" fmla="*/ 913 h 41272"/>
              <a:gd name="connsiteX3" fmla="*/ 11865 w 37732"/>
              <a:gd name="connsiteY3" fmla="*/ 6601 h 41272"/>
              <a:gd name="connsiteX4" fmla="*/ 14256 w 37732"/>
              <a:gd name="connsiteY4" fmla="*/ 3823 h 41272"/>
              <a:gd name="connsiteX5" fmla="*/ 18242 w 37732"/>
              <a:gd name="connsiteY5" fmla="*/ 1442 h 41272"/>
              <a:gd name="connsiteX6" fmla="*/ 23822 w 37732"/>
              <a:gd name="connsiteY6" fmla="*/ 516 h 41272"/>
              <a:gd name="connsiteX7" fmla="*/ 30864 w 37732"/>
              <a:gd name="connsiteY7" fmla="*/ 1971 h 41272"/>
              <a:gd name="connsiteX8" fmla="*/ 36178 w 37732"/>
              <a:gd name="connsiteY8" fmla="*/ 6601 h 41272"/>
              <a:gd name="connsiteX9" fmla="*/ 38171 w 37732"/>
              <a:gd name="connsiteY9" fmla="*/ 14803 h 41272"/>
              <a:gd name="connsiteX10" fmla="*/ 38171 w 37732"/>
              <a:gd name="connsiteY10" fmla="*/ 41789 h 41272"/>
              <a:gd name="connsiteX11" fmla="*/ 26612 w 37732"/>
              <a:gd name="connsiteY11" fmla="*/ 41789 h 41272"/>
              <a:gd name="connsiteX12" fmla="*/ 26612 w 37732"/>
              <a:gd name="connsiteY12" fmla="*/ 16258 h 41272"/>
              <a:gd name="connsiteX13" fmla="*/ 24619 w 37732"/>
              <a:gd name="connsiteY13" fmla="*/ 11363 h 41272"/>
              <a:gd name="connsiteX14" fmla="*/ 19704 w 37732"/>
              <a:gd name="connsiteY14" fmla="*/ 9644 h 41272"/>
              <a:gd name="connsiteX15" fmla="*/ 15983 w 37732"/>
              <a:gd name="connsiteY15" fmla="*/ 10305 h 41272"/>
              <a:gd name="connsiteX16" fmla="*/ 13193 w 37732"/>
              <a:gd name="connsiteY16" fmla="*/ 12289 h 41272"/>
              <a:gd name="connsiteX17" fmla="*/ 12130 w 37732"/>
              <a:gd name="connsiteY17" fmla="*/ 15597 h 41272"/>
              <a:gd name="connsiteX18" fmla="*/ 12130 w 37732"/>
              <a:gd name="connsiteY18" fmla="*/ 41789 h 4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2" h="41272">
                <a:moveTo>
                  <a:pt x="439" y="41789"/>
                </a:moveTo>
                <a:lnTo>
                  <a:pt x="439" y="913"/>
                </a:lnTo>
                <a:lnTo>
                  <a:pt x="11865" y="913"/>
                </a:lnTo>
                <a:lnTo>
                  <a:pt x="11865" y="6601"/>
                </a:lnTo>
                <a:cubicBezTo>
                  <a:pt x="12463" y="5642"/>
                  <a:pt x="13260" y="4716"/>
                  <a:pt x="14256" y="3823"/>
                </a:cubicBezTo>
                <a:cubicBezTo>
                  <a:pt x="15319" y="2864"/>
                  <a:pt x="16648" y="2071"/>
                  <a:pt x="18242" y="1442"/>
                </a:cubicBezTo>
                <a:cubicBezTo>
                  <a:pt x="19836" y="847"/>
                  <a:pt x="21696" y="516"/>
                  <a:pt x="23822" y="516"/>
                </a:cubicBezTo>
                <a:cubicBezTo>
                  <a:pt x="26280" y="516"/>
                  <a:pt x="28638" y="1012"/>
                  <a:pt x="30864" y="1971"/>
                </a:cubicBezTo>
                <a:cubicBezTo>
                  <a:pt x="33056" y="2963"/>
                  <a:pt x="34850" y="4485"/>
                  <a:pt x="36178" y="6601"/>
                </a:cubicBezTo>
                <a:cubicBezTo>
                  <a:pt x="37507" y="8718"/>
                  <a:pt x="38171" y="11463"/>
                  <a:pt x="38171" y="14803"/>
                </a:cubicBezTo>
                <a:lnTo>
                  <a:pt x="38171" y="41789"/>
                </a:lnTo>
                <a:lnTo>
                  <a:pt x="26612" y="41789"/>
                </a:lnTo>
                <a:lnTo>
                  <a:pt x="26612" y="16258"/>
                </a:lnTo>
                <a:cubicBezTo>
                  <a:pt x="26612" y="14075"/>
                  <a:pt x="25948" y="12422"/>
                  <a:pt x="24619" y="11363"/>
                </a:cubicBezTo>
                <a:cubicBezTo>
                  <a:pt x="23291" y="10239"/>
                  <a:pt x="21630" y="9644"/>
                  <a:pt x="19704" y="9644"/>
                </a:cubicBezTo>
                <a:cubicBezTo>
                  <a:pt x="18441" y="9644"/>
                  <a:pt x="17212" y="9875"/>
                  <a:pt x="15983" y="10305"/>
                </a:cubicBezTo>
                <a:cubicBezTo>
                  <a:pt x="14821" y="10768"/>
                  <a:pt x="13891" y="11430"/>
                  <a:pt x="13193" y="12289"/>
                </a:cubicBezTo>
                <a:cubicBezTo>
                  <a:pt x="12463" y="13182"/>
                  <a:pt x="12130" y="14274"/>
                  <a:pt x="12130" y="15597"/>
                </a:cubicBezTo>
                <a:lnTo>
                  <a:pt x="12130" y="41789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56" name="Freeform: Shape 17755">
            <a:extLst>
              <a:ext uri="{FF2B5EF4-FFF2-40B4-BE49-F238E27FC236}">
                <a16:creationId xmlns:a16="http://schemas.microsoft.com/office/drawing/2014/main" id="{4F18AC78-39E5-746C-C132-998E95160672}"/>
              </a:ext>
            </a:extLst>
          </p:cNvPr>
          <p:cNvSpPr/>
          <p:nvPr/>
        </p:nvSpPr>
        <p:spPr>
          <a:xfrm>
            <a:off x="3404958" y="3947402"/>
            <a:ext cx="40257" cy="59527"/>
          </a:xfrm>
          <a:custGeom>
            <a:avLst/>
            <a:gdLst>
              <a:gd name="connsiteX0" fmla="*/ 17849 w 40257"/>
              <a:gd name="connsiteY0" fmla="*/ 60044 h 59527"/>
              <a:gd name="connsiteX1" fmla="*/ 4961 w 40257"/>
              <a:gd name="connsiteY1" fmla="*/ 54356 h 59527"/>
              <a:gd name="connsiteX2" fmla="*/ 444 w 40257"/>
              <a:gd name="connsiteY2" fmla="*/ 38614 h 59527"/>
              <a:gd name="connsiteX3" fmla="*/ 2304 w 40257"/>
              <a:gd name="connsiteY3" fmla="*/ 27502 h 59527"/>
              <a:gd name="connsiteX4" fmla="*/ 7752 w 40257"/>
              <a:gd name="connsiteY4" fmla="*/ 20226 h 59527"/>
              <a:gd name="connsiteX5" fmla="*/ 16786 w 40257"/>
              <a:gd name="connsiteY5" fmla="*/ 17581 h 59527"/>
              <a:gd name="connsiteX6" fmla="*/ 20772 w 40257"/>
              <a:gd name="connsiteY6" fmla="*/ 18110 h 59527"/>
              <a:gd name="connsiteX7" fmla="*/ 24359 w 40257"/>
              <a:gd name="connsiteY7" fmla="*/ 19433 h 59527"/>
              <a:gd name="connsiteX8" fmla="*/ 27149 w 40257"/>
              <a:gd name="connsiteY8" fmla="*/ 21417 h 59527"/>
              <a:gd name="connsiteX9" fmla="*/ 29142 w 40257"/>
              <a:gd name="connsiteY9" fmla="*/ 23930 h 59527"/>
              <a:gd name="connsiteX10" fmla="*/ 29142 w 40257"/>
              <a:gd name="connsiteY10" fmla="*/ 516 h 59527"/>
              <a:gd name="connsiteX11" fmla="*/ 40701 w 40257"/>
              <a:gd name="connsiteY11" fmla="*/ 516 h 59527"/>
              <a:gd name="connsiteX12" fmla="*/ 40701 w 40257"/>
              <a:gd name="connsiteY12" fmla="*/ 59250 h 59527"/>
              <a:gd name="connsiteX13" fmla="*/ 32331 w 40257"/>
              <a:gd name="connsiteY13" fmla="*/ 59250 h 59527"/>
              <a:gd name="connsiteX14" fmla="*/ 31002 w 40257"/>
              <a:gd name="connsiteY14" fmla="*/ 50916 h 59527"/>
              <a:gd name="connsiteX15" fmla="*/ 29408 w 40257"/>
              <a:gd name="connsiteY15" fmla="*/ 54223 h 59527"/>
              <a:gd name="connsiteX16" fmla="*/ 26884 w 40257"/>
              <a:gd name="connsiteY16" fmla="*/ 57133 h 59527"/>
              <a:gd name="connsiteX17" fmla="*/ 23164 w 40257"/>
              <a:gd name="connsiteY17" fmla="*/ 59250 h 59527"/>
              <a:gd name="connsiteX18" fmla="*/ 17849 w 40257"/>
              <a:gd name="connsiteY18" fmla="*/ 60044 h 59527"/>
              <a:gd name="connsiteX19" fmla="*/ 20373 w 40257"/>
              <a:gd name="connsiteY19" fmla="*/ 51710 h 59527"/>
              <a:gd name="connsiteX20" fmla="*/ 26884 w 40257"/>
              <a:gd name="connsiteY20" fmla="*/ 48667 h 59527"/>
              <a:gd name="connsiteX21" fmla="*/ 29142 w 40257"/>
              <a:gd name="connsiteY21" fmla="*/ 38349 h 59527"/>
              <a:gd name="connsiteX22" fmla="*/ 28079 w 40257"/>
              <a:gd name="connsiteY22" fmla="*/ 31471 h 59527"/>
              <a:gd name="connsiteX23" fmla="*/ 25289 w 40257"/>
              <a:gd name="connsiteY23" fmla="*/ 27370 h 59527"/>
              <a:gd name="connsiteX24" fmla="*/ 20506 w 40257"/>
              <a:gd name="connsiteY24" fmla="*/ 25915 h 59527"/>
              <a:gd name="connsiteX25" fmla="*/ 14262 w 40257"/>
              <a:gd name="connsiteY25" fmla="*/ 28825 h 59527"/>
              <a:gd name="connsiteX26" fmla="*/ 11737 w 40257"/>
              <a:gd name="connsiteY26" fmla="*/ 38349 h 59527"/>
              <a:gd name="connsiteX27" fmla="*/ 13996 w 40257"/>
              <a:gd name="connsiteY27" fmla="*/ 48535 h 59527"/>
              <a:gd name="connsiteX28" fmla="*/ 20373 w 40257"/>
              <a:gd name="connsiteY28" fmla="*/ 51710 h 59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257" h="59527">
                <a:moveTo>
                  <a:pt x="17849" y="60044"/>
                </a:moveTo>
                <a:cubicBezTo>
                  <a:pt x="12335" y="60044"/>
                  <a:pt x="8051" y="58159"/>
                  <a:pt x="4961" y="54356"/>
                </a:cubicBezTo>
                <a:cubicBezTo>
                  <a:pt x="1939" y="50585"/>
                  <a:pt x="444" y="45327"/>
                  <a:pt x="444" y="38614"/>
                </a:cubicBezTo>
                <a:cubicBezTo>
                  <a:pt x="444" y="34315"/>
                  <a:pt x="1042" y="30611"/>
                  <a:pt x="2304" y="27502"/>
                </a:cubicBezTo>
                <a:cubicBezTo>
                  <a:pt x="3533" y="24327"/>
                  <a:pt x="5360" y="21913"/>
                  <a:pt x="7752" y="20226"/>
                </a:cubicBezTo>
                <a:cubicBezTo>
                  <a:pt x="10209" y="18474"/>
                  <a:pt x="13232" y="17581"/>
                  <a:pt x="16786" y="17581"/>
                </a:cubicBezTo>
                <a:cubicBezTo>
                  <a:pt x="18181" y="17581"/>
                  <a:pt x="19510" y="17779"/>
                  <a:pt x="20772" y="18110"/>
                </a:cubicBezTo>
                <a:cubicBezTo>
                  <a:pt x="22101" y="18375"/>
                  <a:pt x="23296" y="18837"/>
                  <a:pt x="24359" y="19433"/>
                </a:cubicBezTo>
                <a:cubicBezTo>
                  <a:pt x="25422" y="19962"/>
                  <a:pt x="26352" y="20623"/>
                  <a:pt x="27149" y="21417"/>
                </a:cubicBezTo>
                <a:cubicBezTo>
                  <a:pt x="27947" y="22211"/>
                  <a:pt x="28611" y="23071"/>
                  <a:pt x="29142" y="23930"/>
                </a:cubicBezTo>
                <a:lnTo>
                  <a:pt x="29142" y="516"/>
                </a:lnTo>
                <a:lnTo>
                  <a:pt x="40701" y="516"/>
                </a:lnTo>
                <a:lnTo>
                  <a:pt x="40701" y="59250"/>
                </a:lnTo>
                <a:lnTo>
                  <a:pt x="32331" y="59250"/>
                </a:lnTo>
                <a:lnTo>
                  <a:pt x="31002" y="50916"/>
                </a:lnTo>
                <a:cubicBezTo>
                  <a:pt x="30637" y="51974"/>
                  <a:pt x="30106" y="53099"/>
                  <a:pt x="29408" y="54223"/>
                </a:cubicBezTo>
                <a:cubicBezTo>
                  <a:pt x="28777" y="55282"/>
                  <a:pt x="27947" y="56274"/>
                  <a:pt x="26884" y="57133"/>
                </a:cubicBezTo>
                <a:cubicBezTo>
                  <a:pt x="25887" y="58026"/>
                  <a:pt x="24658" y="58721"/>
                  <a:pt x="23164" y="59250"/>
                </a:cubicBezTo>
                <a:cubicBezTo>
                  <a:pt x="21636" y="59779"/>
                  <a:pt x="19875" y="60044"/>
                  <a:pt x="17849" y="60044"/>
                </a:cubicBezTo>
                <a:close/>
                <a:moveTo>
                  <a:pt x="20373" y="51710"/>
                </a:moveTo>
                <a:cubicBezTo>
                  <a:pt x="23296" y="51710"/>
                  <a:pt x="25455" y="50718"/>
                  <a:pt x="26884" y="48667"/>
                </a:cubicBezTo>
                <a:cubicBezTo>
                  <a:pt x="28378" y="46650"/>
                  <a:pt x="29142" y="43211"/>
                  <a:pt x="29142" y="38349"/>
                </a:cubicBezTo>
                <a:cubicBezTo>
                  <a:pt x="29142" y="35637"/>
                  <a:pt x="28777" y="33322"/>
                  <a:pt x="28079" y="31471"/>
                </a:cubicBezTo>
                <a:cubicBezTo>
                  <a:pt x="27448" y="29619"/>
                  <a:pt x="26518" y="28263"/>
                  <a:pt x="25289" y="27370"/>
                </a:cubicBezTo>
                <a:cubicBezTo>
                  <a:pt x="24027" y="26411"/>
                  <a:pt x="22433" y="25915"/>
                  <a:pt x="20506" y="25915"/>
                </a:cubicBezTo>
                <a:cubicBezTo>
                  <a:pt x="18015" y="25915"/>
                  <a:pt x="15923" y="26907"/>
                  <a:pt x="14262" y="28825"/>
                </a:cubicBezTo>
                <a:cubicBezTo>
                  <a:pt x="12568" y="30776"/>
                  <a:pt x="11737" y="33951"/>
                  <a:pt x="11737" y="38349"/>
                </a:cubicBezTo>
                <a:cubicBezTo>
                  <a:pt x="11737" y="42946"/>
                  <a:pt x="12468" y="46352"/>
                  <a:pt x="13996" y="48535"/>
                </a:cubicBezTo>
                <a:cubicBezTo>
                  <a:pt x="15590" y="50652"/>
                  <a:pt x="17716" y="51710"/>
                  <a:pt x="20373" y="51710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57" name="Freeform: Shape 17756">
            <a:extLst>
              <a:ext uri="{FF2B5EF4-FFF2-40B4-BE49-F238E27FC236}">
                <a16:creationId xmlns:a16="http://schemas.microsoft.com/office/drawing/2014/main" id="{3ED6699F-042A-462F-371B-263607331CE9}"/>
              </a:ext>
            </a:extLst>
          </p:cNvPr>
          <p:cNvSpPr/>
          <p:nvPr/>
        </p:nvSpPr>
        <p:spPr>
          <a:xfrm>
            <a:off x="3453275" y="3964467"/>
            <a:ext cx="39061" cy="42462"/>
          </a:xfrm>
          <a:custGeom>
            <a:avLst/>
            <a:gdLst>
              <a:gd name="connsiteX0" fmla="*/ 11876 w 39061"/>
              <a:gd name="connsiteY0" fmla="*/ 24327 h 42462"/>
              <a:gd name="connsiteX1" fmla="*/ 12806 w 39061"/>
              <a:gd name="connsiteY1" fmla="*/ 29883 h 42462"/>
              <a:gd name="connsiteX2" fmla="*/ 15862 w 39061"/>
              <a:gd name="connsiteY2" fmla="*/ 33455 h 42462"/>
              <a:gd name="connsiteX3" fmla="*/ 20645 w 39061"/>
              <a:gd name="connsiteY3" fmla="*/ 34645 h 42462"/>
              <a:gd name="connsiteX4" fmla="*/ 25826 w 39061"/>
              <a:gd name="connsiteY4" fmla="*/ 33455 h 42462"/>
              <a:gd name="connsiteX5" fmla="*/ 29015 w 39061"/>
              <a:gd name="connsiteY5" fmla="*/ 29222 h 42462"/>
              <a:gd name="connsiteX6" fmla="*/ 39378 w 39061"/>
              <a:gd name="connsiteY6" fmla="*/ 29222 h 42462"/>
              <a:gd name="connsiteX7" fmla="*/ 35924 w 39061"/>
              <a:gd name="connsiteY7" fmla="*/ 36630 h 42462"/>
              <a:gd name="connsiteX8" fmla="*/ 29148 w 39061"/>
              <a:gd name="connsiteY8" fmla="*/ 41392 h 42462"/>
              <a:gd name="connsiteX9" fmla="*/ 20910 w 39061"/>
              <a:gd name="connsiteY9" fmla="*/ 42979 h 42462"/>
              <a:gd name="connsiteX10" fmla="*/ 10149 w 39061"/>
              <a:gd name="connsiteY10" fmla="*/ 40466 h 42462"/>
              <a:gd name="connsiteX11" fmla="*/ 2974 w 39061"/>
              <a:gd name="connsiteY11" fmla="*/ 33190 h 42462"/>
              <a:gd name="connsiteX12" fmla="*/ 450 w 39061"/>
              <a:gd name="connsiteY12" fmla="*/ 22211 h 42462"/>
              <a:gd name="connsiteX13" fmla="*/ 2708 w 39061"/>
              <a:gd name="connsiteY13" fmla="*/ 11231 h 42462"/>
              <a:gd name="connsiteX14" fmla="*/ 9484 w 39061"/>
              <a:gd name="connsiteY14" fmla="*/ 3427 h 42462"/>
              <a:gd name="connsiteX15" fmla="*/ 20379 w 39061"/>
              <a:gd name="connsiteY15" fmla="*/ 516 h 42462"/>
              <a:gd name="connsiteX16" fmla="*/ 30875 w 39061"/>
              <a:gd name="connsiteY16" fmla="*/ 3162 h 42462"/>
              <a:gd name="connsiteX17" fmla="*/ 37252 w 39061"/>
              <a:gd name="connsiteY17" fmla="*/ 10438 h 42462"/>
              <a:gd name="connsiteX18" fmla="*/ 39511 w 39061"/>
              <a:gd name="connsiteY18" fmla="*/ 21285 h 42462"/>
              <a:gd name="connsiteX19" fmla="*/ 39511 w 39061"/>
              <a:gd name="connsiteY19" fmla="*/ 24327 h 42462"/>
              <a:gd name="connsiteX20" fmla="*/ 11876 w 39061"/>
              <a:gd name="connsiteY20" fmla="*/ 17449 h 42462"/>
              <a:gd name="connsiteX21" fmla="*/ 28617 w 39061"/>
              <a:gd name="connsiteY21" fmla="*/ 17449 h 42462"/>
              <a:gd name="connsiteX22" fmla="*/ 27686 w 39061"/>
              <a:gd name="connsiteY22" fmla="*/ 13083 h 42462"/>
              <a:gd name="connsiteX23" fmla="*/ 24896 w 39061"/>
              <a:gd name="connsiteY23" fmla="*/ 9776 h 42462"/>
              <a:gd name="connsiteX24" fmla="*/ 20379 w 39061"/>
              <a:gd name="connsiteY24" fmla="*/ 8586 h 42462"/>
              <a:gd name="connsiteX25" fmla="*/ 15729 w 39061"/>
              <a:gd name="connsiteY25" fmla="*/ 9908 h 42462"/>
              <a:gd name="connsiteX26" fmla="*/ 12806 w 39061"/>
              <a:gd name="connsiteY26" fmla="*/ 13215 h 42462"/>
              <a:gd name="connsiteX27" fmla="*/ 11876 w 39061"/>
              <a:gd name="connsiteY27" fmla="*/ 17449 h 4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9061" h="42462">
                <a:moveTo>
                  <a:pt x="11876" y="24327"/>
                </a:moveTo>
                <a:cubicBezTo>
                  <a:pt x="11876" y="26444"/>
                  <a:pt x="12175" y="28296"/>
                  <a:pt x="12806" y="29883"/>
                </a:cubicBezTo>
                <a:cubicBezTo>
                  <a:pt x="13503" y="31404"/>
                  <a:pt x="14533" y="32595"/>
                  <a:pt x="15862" y="33455"/>
                </a:cubicBezTo>
                <a:cubicBezTo>
                  <a:pt x="17190" y="34249"/>
                  <a:pt x="18785" y="34645"/>
                  <a:pt x="20645" y="34645"/>
                </a:cubicBezTo>
                <a:cubicBezTo>
                  <a:pt x="22571" y="34645"/>
                  <a:pt x="24298" y="34249"/>
                  <a:pt x="25826" y="33455"/>
                </a:cubicBezTo>
                <a:cubicBezTo>
                  <a:pt x="27321" y="32595"/>
                  <a:pt x="28384" y="31173"/>
                  <a:pt x="29015" y="29222"/>
                </a:cubicBezTo>
                <a:lnTo>
                  <a:pt x="39378" y="29222"/>
                </a:lnTo>
                <a:cubicBezTo>
                  <a:pt x="38913" y="32132"/>
                  <a:pt x="37784" y="34612"/>
                  <a:pt x="35924" y="36630"/>
                </a:cubicBezTo>
                <a:cubicBezTo>
                  <a:pt x="34064" y="38680"/>
                  <a:pt x="31805" y="40267"/>
                  <a:pt x="29148" y="41392"/>
                </a:cubicBezTo>
                <a:cubicBezTo>
                  <a:pt x="26491" y="42450"/>
                  <a:pt x="23734" y="42979"/>
                  <a:pt x="20910" y="42979"/>
                </a:cubicBezTo>
                <a:cubicBezTo>
                  <a:pt x="16825" y="42979"/>
                  <a:pt x="13238" y="42152"/>
                  <a:pt x="10149" y="40466"/>
                </a:cubicBezTo>
                <a:cubicBezTo>
                  <a:pt x="7126" y="38713"/>
                  <a:pt x="4735" y="36299"/>
                  <a:pt x="2974" y="33190"/>
                </a:cubicBezTo>
                <a:cubicBezTo>
                  <a:pt x="1280" y="30115"/>
                  <a:pt x="450" y="26444"/>
                  <a:pt x="450" y="22211"/>
                </a:cubicBezTo>
                <a:cubicBezTo>
                  <a:pt x="450" y="18176"/>
                  <a:pt x="1181" y="14505"/>
                  <a:pt x="2708" y="11231"/>
                </a:cubicBezTo>
                <a:cubicBezTo>
                  <a:pt x="4303" y="7891"/>
                  <a:pt x="6561" y="5278"/>
                  <a:pt x="9484" y="3427"/>
                </a:cubicBezTo>
                <a:cubicBezTo>
                  <a:pt x="12474" y="1508"/>
                  <a:pt x="16127" y="516"/>
                  <a:pt x="20379" y="516"/>
                </a:cubicBezTo>
                <a:cubicBezTo>
                  <a:pt x="24531" y="516"/>
                  <a:pt x="28019" y="1409"/>
                  <a:pt x="30875" y="3162"/>
                </a:cubicBezTo>
                <a:cubicBezTo>
                  <a:pt x="33698" y="4948"/>
                  <a:pt x="35824" y="7362"/>
                  <a:pt x="37252" y="10438"/>
                </a:cubicBezTo>
                <a:cubicBezTo>
                  <a:pt x="38747" y="13546"/>
                  <a:pt x="39511" y="17151"/>
                  <a:pt x="39511" y="21285"/>
                </a:cubicBezTo>
                <a:lnTo>
                  <a:pt x="39511" y="24327"/>
                </a:lnTo>
                <a:close/>
                <a:moveTo>
                  <a:pt x="11876" y="17449"/>
                </a:moveTo>
                <a:lnTo>
                  <a:pt x="28617" y="17449"/>
                </a:lnTo>
                <a:cubicBezTo>
                  <a:pt x="28617" y="15861"/>
                  <a:pt x="28284" y="14406"/>
                  <a:pt x="27686" y="13083"/>
                </a:cubicBezTo>
                <a:cubicBezTo>
                  <a:pt x="27055" y="11694"/>
                  <a:pt x="26125" y="10570"/>
                  <a:pt x="24896" y="9776"/>
                </a:cubicBezTo>
                <a:cubicBezTo>
                  <a:pt x="23634" y="8982"/>
                  <a:pt x="22140" y="8586"/>
                  <a:pt x="20379" y="8586"/>
                </a:cubicBezTo>
                <a:cubicBezTo>
                  <a:pt x="18519" y="8586"/>
                  <a:pt x="16958" y="9049"/>
                  <a:pt x="15729" y="9908"/>
                </a:cubicBezTo>
                <a:cubicBezTo>
                  <a:pt x="14467" y="10702"/>
                  <a:pt x="13503" y="11826"/>
                  <a:pt x="12806" y="13215"/>
                </a:cubicBezTo>
                <a:cubicBezTo>
                  <a:pt x="12175" y="14538"/>
                  <a:pt x="11876" y="15960"/>
                  <a:pt x="11876" y="17449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58" name="Freeform: Shape 17757">
            <a:extLst>
              <a:ext uri="{FF2B5EF4-FFF2-40B4-BE49-F238E27FC236}">
                <a16:creationId xmlns:a16="http://schemas.microsoft.com/office/drawing/2014/main" id="{21D92BB5-0EC0-1B08-A58E-4DFD4E91475A}"/>
              </a:ext>
            </a:extLst>
          </p:cNvPr>
          <p:cNvSpPr/>
          <p:nvPr/>
        </p:nvSpPr>
        <p:spPr>
          <a:xfrm>
            <a:off x="3500295" y="3964864"/>
            <a:ext cx="37732" cy="41272"/>
          </a:xfrm>
          <a:custGeom>
            <a:avLst/>
            <a:gdLst>
              <a:gd name="connsiteX0" fmla="*/ 455 w 37732"/>
              <a:gd name="connsiteY0" fmla="*/ 41789 h 41272"/>
              <a:gd name="connsiteX1" fmla="*/ 455 w 37732"/>
              <a:gd name="connsiteY1" fmla="*/ 913 h 41272"/>
              <a:gd name="connsiteX2" fmla="*/ 11881 w 37732"/>
              <a:gd name="connsiteY2" fmla="*/ 913 h 41272"/>
              <a:gd name="connsiteX3" fmla="*/ 11881 w 37732"/>
              <a:gd name="connsiteY3" fmla="*/ 6601 h 41272"/>
              <a:gd name="connsiteX4" fmla="*/ 14273 w 37732"/>
              <a:gd name="connsiteY4" fmla="*/ 3823 h 41272"/>
              <a:gd name="connsiteX5" fmla="*/ 18259 w 37732"/>
              <a:gd name="connsiteY5" fmla="*/ 1442 h 41272"/>
              <a:gd name="connsiteX6" fmla="*/ 23839 w 37732"/>
              <a:gd name="connsiteY6" fmla="*/ 516 h 41272"/>
              <a:gd name="connsiteX7" fmla="*/ 30880 w 37732"/>
              <a:gd name="connsiteY7" fmla="*/ 1971 h 41272"/>
              <a:gd name="connsiteX8" fmla="*/ 36195 w 37732"/>
              <a:gd name="connsiteY8" fmla="*/ 6601 h 41272"/>
              <a:gd name="connsiteX9" fmla="*/ 38188 w 37732"/>
              <a:gd name="connsiteY9" fmla="*/ 14803 h 41272"/>
              <a:gd name="connsiteX10" fmla="*/ 38188 w 37732"/>
              <a:gd name="connsiteY10" fmla="*/ 41789 h 41272"/>
              <a:gd name="connsiteX11" fmla="*/ 26629 w 37732"/>
              <a:gd name="connsiteY11" fmla="*/ 41789 h 41272"/>
              <a:gd name="connsiteX12" fmla="*/ 26629 w 37732"/>
              <a:gd name="connsiteY12" fmla="*/ 16258 h 41272"/>
              <a:gd name="connsiteX13" fmla="*/ 24636 w 37732"/>
              <a:gd name="connsiteY13" fmla="*/ 11363 h 41272"/>
              <a:gd name="connsiteX14" fmla="*/ 19720 w 37732"/>
              <a:gd name="connsiteY14" fmla="*/ 9644 h 41272"/>
              <a:gd name="connsiteX15" fmla="*/ 16000 w 37732"/>
              <a:gd name="connsiteY15" fmla="*/ 10305 h 41272"/>
              <a:gd name="connsiteX16" fmla="*/ 13210 w 37732"/>
              <a:gd name="connsiteY16" fmla="*/ 12289 h 41272"/>
              <a:gd name="connsiteX17" fmla="*/ 12147 w 37732"/>
              <a:gd name="connsiteY17" fmla="*/ 15597 h 41272"/>
              <a:gd name="connsiteX18" fmla="*/ 12147 w 37732"/>
              <a:gd name="connsiteY18" fmla="*/ 41789 h 4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2" h="41272">
                <a:moveTo>
                  <a:pt x="455" y="41789"/>
                </a:moveTo>
                <a:lnTo>
                  <a:pt x="455" y="913"/>
                </a:lnTo>
                <a:lnTo>
                  <a:pt x="11881" y="913"/>
                </a:lnTo>
                <a:lnTo>
                  <a:pt x="11881" y="6601"/>
                </a:lnTo>
                <a:cubicBezTo>
                  <a:pt x="12479" y="5642"/>
                  <a:pt x="13276" y="4716"/>
                  <a:pt x="14273" y="3823"/>
                </a:cubicBezTo>
                <a:cubicBezTo>
                  <a:pt x="15336" y="2864"/>
                  <a:pt x="16664" y="2071"/>
                  <a:pt x="18259" y="1442"/>
                </a:cubicBezTo>
                <a:cubicBezTo>
                  <a:pt x="19853" y="847"/>
                  <a:pt x="21713" y="516"/>
                  <a:pt x="23839" y="516"/>
                </a:cubicBezTo>
                <a:cubicBezTo>
                  <a:pt x="26297" y="516"/>
                  <a:pt x="28655" y="1012"/>
                  <a:pt x="30880" y="1971"/>
                </a:cubicBezTo>
                <a:cubicBezTo>
                  <a:pt x="33073" y="2963"/>
                  <a:pt x="34866" y="4485"/>
                  <a:pt x="36195" y="6601"/>
                </a:cubicBezTo>
                <a:cubicBezTo>
                  <a:pt x="37524" y="8718"/>
                  <a:pt x="38188" y="11463"/>
                  <a:pt x="38188" y="14803"/>
                </a:cubicBezTo>
                <a:lnTo>
                  <a:pt x="38188" y="41789"/>
                </a:lnTo>
                <a:lnTo>
                  <a:pt x="26629" y="41789"/>
                </a:lnTo>
                <a:lnTo>
                  <a:pt x="26629" y="16258"/>
                </a:lnTo>
                <a:cubicBezTo>
                  <a:pt x="26629" y="14075"/>
                  <a:pt x="25965" y="12422"/>
                  <a:pt x="24636" y="11363"/>
                </a:cubicBezTo>
                <a:cubicBezTo>
                  <a:pt x="23307" y="10239"/>
                  <a:pt x="21647" y="9644"/>
                  <a:pt x="19720" y="9644"/>
                </a:cubicBezTo>
                <a:cubicBezTo>
                  <a:pt x="18458" y="9644"/>
                  <a:pt x="17229" y="9875"/>
                  <a:pt x="16000" y="10305"/>
                </a:cubicBezTo>
                <a:cubicBezTo>
                  <a:pt x="14837" y="10768"/>
                  <a:pt x="13907" y="11430"/>
                  <a:pt x="13210" y="12289"/>
                </a:cubicBezTo>
                <a:cubicBezTo>
                  <a:pt x="12479" y="13182"/>
                  <a:pt x="12147" y="14274"/>
                  <a:pt x="12147" y="15597"/>
                </a:cubicBezTo>
                <a:lnTo>
                  <a:pt x="12147" y="41789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59" name="Freeform: Shape 17758">
            <a:extLst>
              <a:ext uri="{FF2B5EF4-FFF2-40B4-BE49-F238E27FC236}">
                <a16:creationId xmlns:a16="http://schemas.microsoft.com/office/drawing/2014/main" id="{DB174897-5A34-E9A2-D524-25988208DDA3}"/>
              </a:ext>
            </a:extLst>
          </p:cNvPr>
          <p:cNvSpPr/>
          <p:nvPr/>
        </p:nvSpPr>
        <p:spPr>
          <a:xfrm>
            <a:off x="3545268" y="3964467"/>
            <a:ext cx="37068" cy="42462"/>
          </a:xfrm>
          <a:custGeom>
            <a:avLst/>
            <a:gdLst>
              <a:gd name="connsiteX0" fmla="*/ 20257 w 37068"/>
              <a:gd name="connsiteY0" fmla="*/ 516 h 42462"/>
              <a:gd name="connsiteX1" fmla="*/ 29159 w 37068"/>
              <a:gd name="connsiteY1" fmla="*/ 2633 h 42462"/>
              <a:gd name="connsiteX2" fmla="*/ 35005 w 37068"/>
              <a:gd name="connsiteY2" fmla="*/ 8321 h 42462"/>
              <a:gd name="connsiteX3" fmla="*/ 37529 w 37068"/>
              <a:gd name="connsiteY3" fmla="*/ 16258 h 42462"/>
              <a:gd name="connsiteX4" fmla="*/ 27963 w 37068"/>
              <a:gd name="connsiteY4" fmla="*/ 16258 h 42462"/>
              <a:gd name="connsiteX5" fmla="*/ 26634 w 37068"/>
              <a:gd name="connsiteY5" fmla="*/ 12951 h 42462"/>
              <a:gd name="connsiteX6" fmla="*/ 24243 w 37068"/>
              <a:gd name="connsiteY6" fmla="*/ 10305 h 42462"/>
              <a:gd name="connsiteX7" fmla="*/ 20257 w 37068"/>
              <a:gd name="connsiteY7" fmla="*/ 9247 h 42462"/>
              <a:gd name="connsiteX8" fmla="*/ 13747 w 37068"/>
              <a:gd name="connsiteY8" fmla="*/ 12422 h 42462"/>
              <a:gd name="connsiteX9" fmla="*/ 11222 w 37068"/>
              <a:gd name="connsiteY9" fmla="*/ 21814 h 42462"/>
              <a:gd name="connsiteX10" fmla="*/ 13614 w 37068"/>
              <a:gd name="connsiteY10" fmla="*/ 31338 h 42462"/>
              <a:gd name="connsiteX11" fmla="*/ 20523 w 37068"/>
              <a:gd name="connsiteY11" fmla="*/ 34778 h 42462"/>
              <a:gd name="connsiteX12" fmla="*/ 24376 w 37068"/>
              <a:gd name="connsiteY12" fmla="*/ 33719 h 42462"/>
              <a:gd name="connsiteX13" fmla="*/ 26900 w 37068"/>
              <a:gd name="connsiteY13" fmla="*/ 30941 h 42462"/>
              <a:gd name="connsiteX14" fmla="*/ 27963 w 37068"/>
              <a:gd name="connsiteY14" fmla="*/ 27899 h 42462"/>
              <a:gd name="connsiteX15" fmla="*/ 37396 w 37068"/>
              <a:gd name="connsiteY15" fmla="*/ 27899 h 42462"/>
              <a:gd name="connsiteX16" fmla="*/ 34872 w 37068"/>
              <a:gd name="connsiteY16" fmla="*/ 35571 h 42462"/>
              <a:gd name="connsiteX17" fmla="*/ 29026 w 37068"/>
              <a:gd name="connsiteY17" fmla="*/ 40995 h 42462"/>
              <a:gd name="connsiteX18" fmla="*/ 20257 w 37068"/>
              <a:gd name="connsiteY18" fmla="*/ 42979 h 42462"/>
              <a:gd name="connsiteX19" fmla="*/ 10027 w 37068"/>
              <a:gd name="connsiteY19" fmla="*/ 40466 h 42462"/>
              <a:gd name="connsiteX20" fmla="*/ 2985 w 37068"/>
              <a:gd name="connsiteY20" fmla="*/ 33190 h 42462"/>
              <a:gd name="connsiteX21" fmla="*/ 461 w 37068"/>
              <a:gd name="connsiteY21" fmla="*/ 21946 h 42462"/>
              <a:gd name="connsiteX22" fmla="*/ 2852 w 37068"/>
              <a:gd name="connsiteY22" fmla="*/ 10834 h 42462"/>
              <a:gd name="connsiteX23" fmla="*/ 9761 w 37068"/>
              <a:gd name="connsiteY23" fmla="*/ 3294 h 42462"/>
              <a:gd name="connsiteX24" fmla="*/ 20257 w 37068"/>
              <a:gd name="connsiteY24" fmla="*/ 516 h 4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068" h="42462">
                <a:moveTo>
                  <a:pt x="20257" y="516"/>
                </a:moveTo>
                <a:cubicBezTo>
                  <a:pt x="23711" y="516"/>
                  <a:pt x="26668" y="1244"/>
                  <a:pt x="29159" y="2633"/>
                </a:cubicBezTo>
                <a:cubicBezTo>
                  <a:pt x="31617" y="4055"/>
                  <a:pt x="33576" y="5940"/>
                  <a:pt x="35005" y="8321"/>
                </a:cubicBezTo>
                <a:cubicBezTo>
                  <a:pt x="36499" y="10636"/>
                  <a:pt x="37330" y="13282"/>
                  <a:pt x="37529" y="16258"/>
                </a:cubicBezTo>
                <a:lnTo>
                  <a:pt x="27963" y="16258"/>
                </a:lnTo>
                <a:cubicBezTo>
                  <a:pt x="27697" y="15134"/>
                  <a:pt x="27232" y="14009"/>
                  <a:pt x="26634" y="12951"/>
                </a:cubicBezTo>
                <a:cubicBezTo>
                  <a:pt x="26103" y="11893"/>
                  <a:pt x="25306" y="11033"/>
                  <a:pt x="24243" y="10305"/>
                </a:cubicBezTo>
                <a:cubicBezTo>
                  <a:pt x="23180" y="9611"/>
                  <a:pt x="21851" y="9247"/>
                  <a:pt x="20257" y="9247"/>
                </a:cubicBezTo>
                <a:cubicBezTo>
                  <a:pt x="17600" y="9247"/>
                  <a:pt x="15408" y="10305"/>
                  <a:pt x="13747" y="12422"/>
                </a:cubicBezTo>
                <a:cubicBezTo>
                  <a:pt x="12053" y="14472"/>
                  <a:pt x="11222" y="17581"/>
                  <a:pt x="11222" y="21814"/>
                </a:cubicBezTo>
                <a:cubicBezTo>
                  <a:pt x="11222" y="25782"/>
                  <a:pt x="12020" y="28957"/>
                  <a:pt x="13614" y="31338"/>
                </a:cubicBezTo>
                <a:cubicBezTo>
                  <a:pt x="15275" y="33653"/>
                  <a:pt x="17600" y="34778"/>
                  <a:pt x="20523" y="34778"/>
                </a:cubicBezTo>
                <a:cubicBezTo>
                  <a:pt x="22117" y="34778"/>
                  <a:pt x="23379" y="34447"/>
                  <a:pt x="24376" y="33719"/>
                </a:cubicBezTo>
                <a:cubicBezTo>
                  <a:pt x="25439" y="32926"/>
                  <a:pt x="26269" y="32000"/>
                  <a:pt x="26900" y="30941"/>
                </a:cubicBezTo>
                <a:cubicBezTo>
                  <a:pt x="27498" y="29883"/>
                  <a:pt x="27863" y="28891"/>
                  <a:pt x="27963" y="27899"/>
                </a:cubicBezTo>
                <a:lnTo>
                  <a:pt x="37396" y="27899"/>
                </a:lnTo>
                <a:cubicBezTo>
                  <a:pt x="37197" y="30743"/>
                  <a:pt x="36367" y="33289"/>
                  <a:pt x="34872" y="35571"/>
                </a:cubicBezTo>
                <a:cubicBezTo>
                  <a:pt x="33444" y="37886"/>
                  <a:pt x="31484" y="39672"/>
                  <a:pt x="29026" y="40995"/>
                </a:cubicBezTo>
                <a:cubicBezTo>
                  <a:pt x="26535" y="42318"/>
                  <a:pt x="23612" y="42979"/>
                  <a:pt x="20257" y="42979"/>
                </a:cubicBezTo>
                <a:cubicBezTo>
                  <a:pt x="16437" y="42979"/>
                  <a:pt x="13016" y="42152"/>
                  <a:pt x="10027" y="40466"/>
                </a:cubicBezTo>
                <a:cubicBezTo>
                  <a:pt x="7004" y="38812"/>
                  <a:pt x="4646" y="36365"/>
                  <a:pt x="2985" y="33190"/>
                </a:cubicBezTo>
                <a:cubicBezTo>
                  <a:pt x="1291" y="30015"/>
                  <a:pt x="461" y="26278"/>
                  <a:pt x="461" y="21946"/>
                </a:cubicBezTo>
                <a:cubicBezTo>
                  <a:pt x="461" y="17713"/>
                  <a:pt x="1258" y="14009"/>
                  <a:pt x="2852" y="10834"/>
                </a:cubicBezTo>
                <a:cubicBezTo>
                  <a:pt x="4513" y="7593"/>
                  <a:pt x="6838" y="5080"/>
                  <a:pt x="9761" y="3294"/>
                </a:cubicBezTo>
                <a:cubicBezTo>
                  <a:pt x="12750" y="1442"/>
                  <a:pt x="16271" y="516"/>
                  <a:pt x="20257" y="516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60" name="Freeform: Shape 17759">
            <a:extLst>
              <a:ext uri="{FF2B5EF4-FFF2-40B4-BE49-F238E27FC236}">
                <a16:creationId xmlns:a16="http://schemas.microsoft.com/office/drawing/2014/main" id="{334C3C9E-642B-58A4-38DB-68DF51969322}"/>
              </a:ext>
            </a:extLst>
          </p:cNvPr>
          <p:cNvSpPr/>
          <p:nvPr/>
        </p:nvSpPr>
        <p:spPr>
          <a:xfrm>
            <a:off x="3588424" y="3964467"/>
            <a:ext cx="39061" cy="42462"/>
          </a:xfrm>
          <a:custGeom>
            <a:avLst/>
            <a:gdLst>
              <a:gd name="connsiteX0" fmla="*/ 11892 w 39061"/>
              <a:gd name="connsiteY0" fmla="*/ 24327 h 42462"/>
              <a:gd name="connsiteX1" fmla="*/ 12822 w 39061"/>
              <a:gd name="connsiteY1" fmla="*/ 29883 h 42462"/>
              <a:gd name="connsiteX2" fmla="*/ 15878 w 39061"/>
              <a:gd name="connsiteY2" fmla="*/ 33455 h 42462"/>
              <a:gd name="connsiteX3" fmla="*/ 20661 w 39061"/>
              <a:gd name="connsiteY3" fmla="*/ 34645 h 42462"/>
              <a:gd name="connsiteX4" fmla="*/ 25842 w 39061"/>
              <a:gd name="connsiteY4" fmla="*/ 33455 h 42462"/>
              <a:gd name="connsiteX5" fmla="*/ 29031 w 39061"/>
              <a:gd name="connsiteY5" fmla="*/ 29222 h 42462"/>
              <a:gd name="connsiteX6" fmla="*/ 39394 w 39061"/>
              <a:gd name="connsiteY6" fmla="*/ 29222 h 42462"/>
              <a:gd name="connsiteX7" fmla="*/ 35940 w 39061"/>
              <a:gd name="connsiteY7" fmla="*/ 36630 h 42462"/>
              <a:gd name="connsiteX8" fmla="*/ 29164 w 39061"/>
              <a:gd name="connsiteY8" fmla="*/ 41392 h 42462"/>
              <a:gd name="connsiteX9" fmla="*/ 20926 w 39061"/>
              <a:gd name="connsiteY9" fmla="*/ 42979 h 42462"/>
              <a:gd name="connsiteX10" fmla="*/ 10165 w 39061"/>
              <a:gd name="connsiteY10" fmla="*/ 40466 h 42462"/>
              <a:gd name="connsiteX11" fmla="*/ 2990 w 39061"/>
              <a:gd name="connsiteY11" fmla="*/ 33190 h 42462"/>
              <a:gd name="connsiteX12" fmla="*/ 466 w 39061"/>
              <a:gd name="connsiteY12" fmla="*/ 22211 h 42462"/>
              <a:gd name="connsiteX13" fmla="*/ 2724 w 39061"/>
              <a:gd name="connsiteY13" fmla="*/ 11231 h 42462"/>
              <a:gd name="connsiteX14" fmla="*/ 9500 w 39061"/>
              <a:gd name="connsiteY14" fmla="*/ 3427 h 42462"/>
              <a:gd name="connsiteX15" fmla="*/ 20395 w 39061"/>
              <a:gd name="connsiteY15" fmla="*/ 516 h 42462"/>
              <a:gd name="connsiteX16" fmla="*/ 30891 w 39061"/>
              <a:gd name="connsiteY16" fmla="*/ 3162 h 42462"/>
              <a:gd name="connsiteX17" fmla="*/ 37268 w 39061"/>
              <a:gd name="connsiteY17" fmla="*/ 10438 h 42462"/>
              <a:gd name="connsiteX18" fmla="*/ 39527 w 39061"/>
              <a:gd name="connsiteY18" fmla="*/ 21285 h 42462"/>
              <a:gd name="connsiteX19" fmla="*/ 39527 w 39061"/>
              <a:gd name="connsiteY19" fmla="*/ 24327 h 42462"/>
              <a:gd name="connsiteX20" fmla="*/ 11892 w 39061"/>
              <a:gd name="connsiteY20" fmla="*/ 17449 h 42462"/>
              <a:gd name="connsiteX21" fmla="*/ 28632 w 39061"/>
              <a:gd name="connsiteY21" fmla="*/ 17449 h 42462"/>
              <a:gd name="connsiteX22" fmla="*/ 27702 w 39061"/>
              <a:gd name="connsiteY22" fmla="*/ 13083 h 42462"/>
              <a:gd name="connsiteX23" fmla="*/ 24912 w 39061"/>
              <a:gd name="connsiteY23" fmla="*/ 9776 h 42462"/>
              <a:gd name="connsiteX24" fmla="*/ 20395 w 39061"/>
              <a:gd name="connsiteY24" fmla="*/ 8586 h 42462"/>
              <a:gd name="connsiteX25" fmla="*/ 15745 w 39061"/>
              <a:gd name="connsiteY25" fmla="*/ 9908 h 42462"/>
              <a:gd name="connsiteX26" fmla="*/ 12822 w 39061"/>
              <a:gd name="connsiteY26" fmla="*/ 13215 h 42462"/>
              <a:gd name="connsiteX27" fmla="*/ 11892 w 39061"/>
              <a:gd name="connsiteY27" fmla="*/ 17449 h 4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9061" h="42462">
                <a:moveTo>
                  <a:pt x="11892" y="24327"/>
                </a:moveTo>
                <a:cubicBezTo>
                  <a:pt x="11892" y="26444"/>
                  <a:pt x="12191" y="28296"/>
                  <a:pt x="12822" y="29883"/>
                </a:cubicBezTo>
                <a:cubicBezTo>
                  <a:pt x="13519" y="31404"/>
                  <a:pt x="14549" y="32595"/>
                  <a:pt x="15878" y="33455"/>
                </a:cubicBezTo>
                <a:cubicBezTo>
                  <a:pt x="17206" y="34249"/>
                  <a:pt x="18801" y="34645"/>
                  <a:pt x="20661" y="34645"/>
                </a:cubicBezTo>
                <a:cubicBezTo>
                  <a:pt x="22587" y="34645"/>
                  <a:pt x="24314" y="34249"/>
                  <a:pt x="25842" y="33455"/>
                </a:cubicBezTo>
                <a:cubicBezTo>
                  <a:pt x="27337" y="32595"/>
                  <a:pt x="28400" y="31173"/>
                  <a:pt x="29031" y="29222"/>
                </a:cubicBezTo>
                <a:lnTo>
                  <a:pt x="39394" y="29222"/>
                </a:lnTo>
                <a:cubicBezTo>
                  <a:pt x="38929" y="32132"/>
                  <a:pt x="37800" y="34612"/>
                  <a:pt x="35940" y="36630"/>
                </a:cubicBezTo>
                <a:cubicBezTo>
                  <a:pt x="34080" y="38680"/>
                  <a:pt x="31821" y="40267"/>
                  <a:pt x="29164" y="41392"/>
                </a:cubicBezTo>
                <a:cubicBezTo>
                  <a:pt x="26507" y="42450"/>
                  <a:pt x="23750" y="42979"/>
                  <a:pt x="20926" y="42979"/>
                </a:cubicBezTo>
                <a:cubicBezTo>
                  <a:pt x="16841" y="42979"/>
                  <a:pt x="13254" y="42152"/>
                  <a:pt x="10165" y="40466"/>
                </a:cubicBezTo>
                <a:cubicBezTo>
                  <a:pt x="7142" y="38713"/>
                  <a:pt x="4751" y="36299"/>
                  <a:pt x="2990" y="33190"/>
                </a:cubicBezTo>
                <a:cubicBezTo>
                  <a:pt x="1296" y="30115"/>
                  <a:pt x="466" y="26444"/>
                  <a:pt x="466" y="22211"/>
                </a:cubicBezTo>
                <a:cubicBezTo>
                  <a:pt x="466" y="18176"/>
                  <a:pt x="1196" y="14505"/>
                  <a:pt x="2724" y="11231"/>
                </a:cubicBezTo>
                <a:cubicBezTo>
                  <a:pt x="4319" y="7891"/>
                  <a:pt x="6577" y="5278"/>
                  <a:pt x="9500" y="3427"/>
                </a:cubicBezTo>
                <a:cubicBezTo>
                  <a:pt x="12490" y="1508"/>
                  <a:pt x="16143" y="516"/>
                  <a:pt x="20395" y="516"/>
                </a:cubicBezTo>
                <a:cubicBezTo>
                  <a:pt x="24547" y="516"/>
                  <a:pt x="28034" y="1409"/>
                  <a:pt x="30891" y="3162"/>
                </a:cubicBezTo>
                <a:cubicBezTo>
                  <a:pt x="33714" y="4948"/>
                  <a:pt x="35840" y="7362"/>
                  <a:pt x="37268" y="10438"/>
                </a:cubicBezTo>
                <a:cubicBezTo>
                  <a:pt x="38763" y="13546"/>
                  <a:pt x="39527" y="17151"/>
                  <a:pt x="39527" y="21285"/>
                </a:cubicBezTo>
                <a:lnTo>
                  <a:pt x="39527" y="24327"/>
                </a:lnTo>
                <a:close/>
                <a:moveTo>
                  <a:pt x="11892" y="17449"/>
                </a:moveTo>
                <a:lnTo>
                  <a:pt x="28632" y="17449"/>
                </a:lnTo>
                <a:cubicBezTo>
                  <a:pt x="28632" y="15861"/>
                  <a:pt x="28300" y="14406"/>
                  <a:pt x="27702" y="13083"/>
                </a:cubicBezTo>
                <a:cubicBezTo>
                  <a:pt x="27071" y="11694"/>
                  <a:pt x="26141" y="10570"/>
                  <a:pt x="24912" y="9776"/>
                </a:cubicBezTo>
                <a:cubicBezTo>
                  <a:pt x="23650" y="8982"/>
                  <a:pt x="22155" y="8586"/>
                  <a:pt x="20395" y="8586"/>
                </a:cubicBezTo>
                <a:cubicBezTo>
                  <a:pt x="18535" y="8586"/>
                  <a:pt x="16974" y="9049"/>
                  <a:pt x="15745" y="9908"/>
                </a:cubicBezTo>
                <a:cubicBezTo>
                  <a:pt x="14483" y="10702"/>
                  <a:pt x="13519" y="11826"/>
                  <a:pt x="12822" y="13215"/>
                </a:cubicBezTo>
                <a:cubicBezTo>
                  <a:pt x="12191" y="14538"/>
                  <a:pt x="11892" y="15960"/>
                  <a:pt x="11892" y="17449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61" name="Freeform: Shape 17760">
            <a:extLst>
              <a:ext uri="{FF2B5EF4-FFF2-40B4-BE49-F238E27FC236}">
                <a16:creationId xmlns:a16="http://schemas.microsoft.com/office/drawing/2014/main" id="{986CD78A-7669-3541-FD93-FF8ED2DC4368}"/>
              </a:ext>
            </a:extLst>
          </p:cNvPr>
          <p:cNvSpPr/>
          <p:nvPr/>
        </p:nvSpPr>
        <p:spPr>
          <a:xfrm>
            <a:off x="3351720" y="4041229"/>
            <a:ext cx="39725" cy="42462"/>
          </a:xfrm>
          <a:custGeom>
            <a:avLst/>
            <a:gdLst>
              <a:gd name="connsiteX0" fmla="*/ 20234 w 39725"/>
              <a:gd name="connsiteY0" fmla="*/ 42988 h 42462"/>
              <a:gd name="connsiteX1" fmla="*/ 9738 w 39725"/>
              <a:gd name="connsiteY1" fmla="*/ 40475 h 42462"/>
              <a:gd name="connsiteX2" fmla="*/ 2829 w 39725"/>
              <a:gd name="connsiteY2" fmla="*/ 33199 h 42462"/>
              <a:gd name="connsiteX3" fmla="*/ 438 w 39725"/>
              <a:gd name="connsiteY3" fmla="*/ 21955 h 42462"/>
              <a:gd name="connsiteX4" fmla="*/ 2829 w 39725"/>
              <a:gd name="connsiteY4" fmla="*/ 10711 h 42462"/>
              <a:gd name="connsiteX5" fmla="*/ 9738 w 39725"/>
              <a:gd name="connsiteY5" fmla="*/ 3303 h 42462"/>
              <a:gd name="connsiteX6" fmla="*/ 20234 w 39725"/>
              <a:gd name="connsiteY6" fmla="*/ 525 h 42462"/>
              <a:gd name="connsiteX7" fmla="*/ 30730 w 39725"/>
              <a:gd name="connsiteY7" fmla="*/ 3171 h 42462"/>
              <a:gd name="connsiteX8" fmla="*/ 37639 w 39725"/>
              <a:gd name="connsiteY8" fmla="*/ 10711 h 42462"/>
              <a:gd name="connsiteX9" fmla="*/ 40164 w 39725"/>
              <a:gd name="connsiteY9" fmla="*/ 21955 h 42462"/>
              <a:gd name="connsiteX10" fmla="*/ 37772 w 39725"/>
              <a:gd name="connsiteY10" fmla="*/ 32935 h 42462"/>
              <a:gd name="connsiteX11" fmla="*/ 30863 w 39725"/>
              <a:gd name="connsiteY11" fmla="*/ 40343 h 42462"/>
              <a:gd name="connsiteX12" fmla="*/ 20234 w 39725"/>
              <a:gd name="connsiteY12" fmla="*/ 42988 h 42462"/>
              <a:gd name="connsiteX13" fmla="*/ 20234 w 39725"/>
              <a:gd name="connsiteY13" fmla="*/ 34390 h 42462"/>
              <a:gd name="connsiteX14" fmla="*/ 25150 w 39725"/>
              <a:gd name="connsiteY14" fmla="*/ 32670 h 42462"/>
              <a:gd name="connsiteX15" fmla="*/ 27940 w 39725"/>
              <a:gd name="connsiteY15" fmla="*/ 27908 h 42462"/>
              <a:gd name="connsiteX16" fmla="*/ 28737 w 39725"/>
              <a:gd name="connsiteY16" fmla="*/ 21558 h 42462"/>
              <a:gd name="connsiteX17" fmla="*/ 27940 w 39725"/>
              <a:gd name="connsiteY17" fmla="*/ 15473 h 42462"/>
              <a:gd name="connsiteX18" fmla="*/ 25416 w 39725"/>
              <a:gd name="connsiteY18" fmla="*/ 10844 h 42462"/>
              <a:gd name="connsiteX19" fmla="*/ 20234 w 39725"/>
              <a:gd name="connsiteY19" fmla="*/ 8991 h 42462"/>
              <a:gd name="connsiteX20" fmla="*/ 15318 w 39725"/>
              <a:gd name="connsiteY20" fmla="*/ 10711 h 42462"/>
              <a:gd name="connsiteX21" fmla="*/ 12528 w 39725"/>
              <a:gd name="connsiteY21" fmla="*/ 15341 h 42462"/>
              <a:gd name="connsiteX22" fmla="*/ 11731 w 39725"/>
              <a:gd name="connsiteY22" fmla="*/ 21558 h 42462"/>
              <a:gd name="connsiteX23" fmla="*/ 12528 w 39725"/>
              <a:gd name="connsiteY23" fmla="*/ 27776 h 42462"/>
              <a:gd name="connsiteX24" fmla="*/ 15186 w 39725"/>
              <a:gd name="connsiteY24" fmla="*/ 32538 h 42462"/>
              <a:gd name="connsiteX25" fmla="*/ 20234 w 39725"/>
              <a:gd name="connsiteY25" fmla="*/ 34390 h 4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725" h="42462">
                <a:moveTo>
                  <a:pt x="20234" y="42988"/>
                </a:moveTo>
                <a:cubicBezTo>
                  <a:pt x="16248" y="42988"/>
                  <a:pt x="12728" y="42162"/>
                  <a:pt x="9738" y="40475"/>
                </a:cubicBezTo>
                <a:cubicBezTo>
                  <a:pt x="6716" y="38722"/>
                  <a:pt x="4424" y="36308"/>
                  <a:pt x="2829" y="33199"/>
                </a:cubicBezTo>
                <a:cubicBezTo>
                  <a:pt x="1235" y="30025"/>
                  <a:pt x="438" y="26287"/>
                  <a:pt x="438" y="21955"/>
                </a:cubicBezTo>
                <a:cubicBezTo>
                  <a:pt x="438" y="17656"/>
                  <a:pt x="1235" y="13886"/>
                  <a:pt x="2829" y="10711"/>
                </a:cubicBezTo>
                <a:cubicBezTo>
                  <a:pt x="4424" y="7536"/>
                  <a:pt x="6716" y="5089"/>
                  <a:pt x="9738" y="3303"/>
                </a:cubicBezTo>
                <a:cubicBezTo>
                  <a:pt x="12728" y="1451"/>
                  <a:pt x="16248" y="525"/>
                  <a:pt x="20234" y="525"/>
                </a:cubicBezTo>
                <a:cubicBezTo>
                  <a:pt x="24287" y="525"/>
                  <a:pt x="27807" y="1418"/>
                  <a:pt x="30730" y="3171"/>
                </a:cubicBezTo>
                <a:cubicBezTo>
                  <a:pt x="33720" y="4957"/>
                  <a:pt x="36045" y="7470"/>
                  <a:pt x="37639" y="10711"/>
                </a:cubicBezTo>
                <a:cubicBezTo>
                  <a:pt x="39300" y="13886"/>
                  <a:pt x="40164" y="17656"/>
                  <a:pt x="40164" y="21955"/>
                </a:cubicBezTo>
                <a:cubicBezTo>
                  <a:pt x="40164" y="26122"/>
                  <a:pt x="39366" y="29760"/>
                  <a:pt x="37772" y="32935"/>
                </a:cubicBezTo>
                <a:cubicBezTo>
                  <a:pt x="36178" y="36043"/>
                  <a:pt x="33853" y="38491"/>
                  <a:pt x="30863" y="40343"/>
                </a:cubicBezTo>
                <a:cubicBezTo>
                  <a:pt x="27940" y="42128"/>
                  <a:pt x="24386" y="42988"/>
                  <a:pt x="20234" y="42988"/>
                </a:cubicBezTo>
                <a:close/>
                <a:moveTo>
                  <a:pt x="20234" y="34390"/>
                </a:moveTo>
                <a:cubicBezTo>
                  <a:pt x="22260" y="34390"/>
                  <a:pt x="23888" y="33828"/>
                  <a:pt x="25150" y="32670"/>
                </a:cubicBezTo>
                <a:cubicBezTo>
                  <a:pt x="26479" y="31447"/>
                  <a:pt x="27409" y="29859"/>
                  <a:pt x="27940" y="27908"/>
                </a:cubicBezTo>
                <a:cubicBezTo>
                  <a:pt x="28472" y="25990"/>
                  <a:pt x="28737" y="23873"/>
                  <a:pt x="28737" y="21558"/>
                </a:cubicBezTo>
                <a:cubicBezTo>
                  <a:pt x="28737" y="19442"/>
                  <a:pt x="28472" y="17425"/>
                  <a:pt x="27940" y="15473"/>
                </a:cubicBezTo>
                <a:cubicBezTo>
                  <a:pt x="27475" y="13555"/>
                  <a:pt x="26645" y="12001"/>
                  <a:pt x="25416" y="10844"/>
                </a:cubicBezTo>
                <a:cubicBezTo>
                  <a:pt x="24154" y="9620"/>
                  <a:pt x="22426" y="8991"/>
                  <a:pt x="20234" y="8991"/>
                </a:cubicBezTo>
                <a:cubicBezTo>
                  <a:pt x="18175" y="8991"/>
                  <a:pt x="16547" y="9587"/>
                  <a:pt x="15318" y="10711"/>
                </a:cubicBezTo>
                <a:cubicBezTo>
                  <a:pt x="14056" y="11869"/>
                  <a:pt x="13126" y="13423"/>
                  <a:pt x="12528" y="15341"/>
                </a:cubicBezTo>
                <a:cubicBezTo>
                  <a:pt x="11997" y="17193"/>
                  <a:pt x="11731" y="19277"/>
                  <a:pt x="11731" y="21558"/>
                </a:cubicBezTo>
                <a:cubicBezTo>
                  <a:pt x="11731" y="23675"/>
                  <a:pt x="11997" y="25758"/>
                  <a:pt x="12528" y="27776"/>
                </a:cubicBezTo>
                <a:cubicBezTo>
                  <a:pt x="13060" y="29727"/>
                  <a:pt x="13923" y="31314"/>
                  <a:pt x="15186" y="32538"/>
                </a:cubicBezTo>
                <a:cubicBezTo>
                  <a:pt x="16415" y="33795"/>
                  <a:pt x="18109" y="34390"/>
                  <a:pt x="20234" y="34390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62" name="Freeform: Shape 17761">
            <a:extLst>
              <a:ext uri="{FF2B5EF4-FFF2-40B4-BE49-F238E27FC236}">
                <a16:creationId xmlns:a16="http://schemas.microsoft.com/office/drawing/2014/main" id="{E441A0D7-4632-38DF-FF54-C1F6977DB6BB}"/>
              </a:ext>
            </a:extLst>
          </p:cNvPr>
          <p:cNvSpPr/>
          <p:nvPr/>
        </p:nvSpPr>
        <p:spPr>
          <a:xfrm>
            <a:off x="3399040" y="4041626"/>
            <a:ext cx="37732" cy="41272"/>
          </a:xfrm>
          <a:custGeom>
            <a:avLst/>
            <a:gdLst>
              <a:gd name="connsiteX0" fmla="*/ 443 w 37732"/>
              <a:gd name="connsiteY0" fmla="*/ 41798 h 41272"/>
              <a:gd name="connsiteX1" fmla="*/ 443 w 37732"/>
              <a:gd name="connsiteY1" fmla="*/ 922 h 41272"/>
              <a:gd name="connsiteX2" fmla="*/ 11869 w 37732"/>
              <a:gd name="connsiteY2" fmla="*/ 922 h 41272"/>
              <a:gd name="connsiteX3" fmla="*/ 11869 w 37732"/>
              <a:gd name="connsiteY3" fmla="*/ 6610 h 41272"/>
              <a:gd name="connsiteX4" fmla="*/ 14261 w 37732"/>
              <a:gd name="connsiteY4" fmla="*/ 3832 h 41272"/>
              <a:gd name="connsiteX5" fmla="*/ 18247 w 37732"/>
              <a:gd name="connsiteY5" fmla="*/ 1451 h 41272"/>
              <a:gd name="connsiteX6" fmla="*/ 23827 w 37732"/>
              <a:gd name="connsiteY6" fmla="*/ 525 h 41272"/>
              <a:gd name="connsiteX7" fmla="*/ 30869 w 37732"/>
              <a:gd name="connsiteY7" fmla="*/ 1980 h 41272"/>
              <a:gd name="connsiteX8" fmla="*/ 36183 w 37732"/>
              <a:gd name="connsiteY8" fmla="*/ 6610 h 41272"/>
              <a:gd name="connsiteX9" fmla="*/ 38176 w 37732"/>
              <a:gd name="connsiteY9" fmla="*/ 14812 h 41272"/>
              <a:gd name="connsiteX10" fmla="*/ 38176 w 37732"/>
              <a:gd name="connsiteY10" fmla="*/ 41798 h 41272"/>
              <a:gd name="connsiteX11" fmla="*/ 26617 w 37732"/>
              <a:gd name="connsiteY11" fmla="*/ 41798 h 41272"/>
              <a:gd name="connsiteX12" fmla="*/ 26617 w 37732"/>
              <a:gd name="connsiteY12" fmla="*/ 16267 h 41272"/>
              <a:gd name="connsiteX13" fmla="*/ 24624 w 37732"/>
              <a:gd name="connsiteY13" fmla="*/ 11373 h 41272"/>
              <a:gd name="connsiteX14" fmla="*/ 19708 w 37732"/>
              <a:gd name="connsiteY14" fmla="*/ 9653 h 41272"/>
              <a:gd name="connsiteX15" fmla="*/ 15988 w 37732"/>
              <a:gd name="connsiteY15" fmla="*/ 10314 h 41272"/>
              <a:gd name="connsiteX16" fmla="*/ 13198 w 37732"/>
              <a:gd name="connsiteY16" fmla="*/ 12298 h 41272"/>
              <a:gd name="connsiteX17" fmla="*/ 12135 w 37732"/>
              <a:gd name="connsiteY17" fmla="*/ 15606 h 41272"/>
              <a:gd name="connsiteX18" fmla="*/ 12135 w 37732"/>
              <a:gd name="connsiteY18" fmla="*/ 41798 h 4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2" h="41272">
                <a:moveTo>
                  <a:pt x="443" y="41798"/>
                </a:moveTo>
                <a:lnTo>
                  <a:pt x="443" y="922"/>
                </a:lnTo>
                <a:lnTo>
                  <a:pt x="11869" y="922"/>
                </a:lnTo>
                <a:lnTo>
                  <a:pt x="11869" y="6610"/>
                </a:lnTo>
                <a:cubicBezTo>
                  <a:pt x="12467" y="5651"/>
                  <a:pt x="13264" y="4725"/>
                  <a:pt x="14261" y="3832"/>
                </a:cubicBezTo>
                <a:cubicBezTo>
                  <a:pt x="15324" y="2873"/>
                  <a:pt x="16652" y="2080"/>
                  <a:pt x="18247" y="1451"/>
                </a:cubicBezTo>
                <a:cubicBezTo>
                  <a:pt x="19841" y="856"/>
                  <a:pt x="21701" y="525"/>
                  <a:pt x="23827" y="525"/>
                </a:cubicBezTo>
                <a:cubicBezTo>
                  <a:pt x="26285" y="525"/>
                  <a:pt x="28643" y="1021"/>
                  <a:pt x="30869" y="1980"/>
                </a:cubicBezTo>
                <a:cubicBezTo>
                  <a:pt x="33061" y="2973"/>
                  <a:pt x="34854" y="4494"/>
                  <a:pt x="36183" y="6610"/>
                </a:cubicBezTo>
                <a:cubicBezTo>
                  <a:pt x="37512" y="8727"/>
                  <a:pt x="38176" y="11472"/>
                  <a:pt x="38176" y="14812"/>
                </a:cubicBezTo>
                <a:lnTo>
                  <a:pt x="38176" y="41798"/>
                </a:lnTo>
                <a:lnTo>
                  <a:pt x="26617" y="41798"/>
                </a:lnTo>
                <a:lnTo>
                  <a:pt x="26617" y="16267"/>
                </a:lnTo>
                <a:cubicBezTo>
                  <a:pt x="26617" y="14084"/>
                  <a:pt x="25953" y="12431"/>
                  <a:pt x="24624" y="11373"/>
                </a:cubicBezTo>
                <a:cubicBezTo>
                  <a:pt x="23295" y="10248"/>
                  <a:pt x="21635" y="9653"/>
                  <a:pt x="19708" y="9653"/>
                </a:cubicBezTo>
                <a:cubicBezTo>
                  <a:pt x="18446" y="9653"/>
                  <a:pt x="17217" y="9884"/>
                  <a:pt x="15988" y="10314"/>
                </a:cubicBezTo>
                <a:cubicBezTo>
                  <a:pt x="14825" y="10777"/>
                  <a:pt x="13895" y="11439"/>
                  <a:pt x="13198" y="12298"/>
                </a:cubicBezTo>
                <a:cubicBezTo>
                  <a:pt x="12467" y="13191"/>
                  <a:pt x="12135" y="14283"/>
                  <a:pt x="12135" y="15606"/>
                </a:cubicBezTo>
                <a:lnTo>
                  <a:pt x="12135" y="41798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63" name="Freeform: Shape 17762">
            <a:extLst>
              <a:ext uri="{FF2B5EF4-FFF2-40B4-BE49-F238E27FC236}">
                <a16:creationId xmlns:a16="http://schemas.microsoft.com/office/drawing/2014/main" id="{43AC28A7-E6F2-AD4F-FF88-A76F4BFF791D}"/>
              </a:ext>
            </a:extLst>
          </p:cNvPr>
          <p:cNvSpPr/>
          <p:nvPr/>
        </p:nvSpPr>
        <p:spPr>
          <a:xfrm>
            <a:off x="3175592" y="4102523"/>
            <a:ext cx="45970" cy="57146"/>
          </a:xfrm>
          <a:custGeom>
            <a:avLst/>
            <a:gdLst>
              <a:gd name="connsiteX0" fmla="*/ 417 w 45970"/>
              <a:gd name="connsiteY0" fmla="*/ 10720 h 57146"/>
              <a:gd name="connsiteX1" fmla="*/ 417 w 45970"/>
              <a:gd name="connsiteY1" fmla="*/ 534 h 57146"/>
              <a:gd name="connsiteX2" fmla="*/ 46387 w 45970"/>
              <a:gd name="connsiteY2" fmla="*/ 534 h 57146"/>
              <a:gd name="connsiteX3" fmla="*/ 46387 w 45970"/>
              <a:gd name="connsiteY3" fmla="*/ 10720 h 57146"/>
              <a:gd name="connsiteX4" fmla="*/ 29514 w 45970"/>
              <a:gd name="connsiteY4" fmla="*/ 10720 h 57146"/>
              <a:gd name="connsiteX5" fmla="*/ 29514 w 45970"/>
              <a:gd name="connsiteY5" fmla="*/ 57681 h 57146"/>
              <a:gd name="connsiteX6" fmla="*/ 17822 w 45970"/>
              <a:gd name="connsiteY6" fmla="*/ 57681 h 57146"/>
              <a:gd name="connsiteX7" fmla="*/ 17822 w 45970"/>
              <a:gd name="connsiteY7" fmla="*/ 10720 h 5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970" h="57146">
                <a:moveTo>
                  <a:pt x="417" y="10720"/>
                </a:moveTo>
                <a:lnTo>
                  <a:pt x="417" y="534"/>
                </a:lnTo>
                <a:lnTo>
                  <a:pt x="46387" y="534"/>
                </a:lnTo>
                <a:lnTo>
                  <a:pt x="46387" y="10720"/>
                </a:lnTo>
                <a:lnTo>
                  <a:pt x="29514" y="10720"/>
                </a:lnTo>
                <a:lnTo>
                  <a:pt x="29514" y="57681"/>
                </a:lnTo>
                <a:lnTo>
                  <a:pt x="17822" y="57681"/>
                </a:lnTo>
                <a:lnTo>
                  <a:pt x="17822" y="10720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64" name="Freeform: Shape 17763">
            <a:extLst>
              <a:ext uri="{FF2B5EF4-FFF2-40B4-BE49-F238E27FC236}">
                <a16:creationId xmlns:a16="http://schemas.microsoft.com/office/drawing/2014/main" id="{75D9F1C9-E47E-FE1D-F263-435EB8AB1FA3}"/>
              </a:ext>
            </a:extLst>
          </p:cNvPr>
          <p:cNvSpPr/>
          <p:nvPr/>
        </p:nvSpPr>
        <p:spPr>
          <a:xfrm>
            <a:off x="3226114" y="4118000"/>
            <a:ext cx="39061" cy="42462"/>
          </a:xfrm>
          <a:custGeom>
            <a:avLst/>
            <a:gdLst>
              <a:gd name="connsiteX0" fmla="*/ 11849 w 39061"/>
              <a:gd name="connsiteY0" fmla="*/ 24345 h 42462"/>
              <a:gd name="connsiteX1" fmla="*/ 12779 w 39061"/>
              <a:gd name="connsiteY1" fmla="*/ 29901 h 42462"/>
              <a:gd name="connsiteX2" fmla="*/ 15835 w 39061"/>
              <a:gd name="connsiteY2" fmla="*/ 33473 h 42462"/>
              <a:gd name="connsiteX3" fmla="*/ 20618 w 39061"/>
              <a:gd name="connsiteY3" fmla="*/ 34664 h 42462"/>
              <a:gd name="connsiteX4" fmla="*/ 25800 w 39061"/>
              <a:gd name="connsiteY4" fmla="*/ 33473 h 42462"/>
              <a:gd name="connsiteX5" fmla="*/ 28988 w 39061"/>
              <a:gd name="connsiteY5" fmla="*/ 29240 h 42462"/>
              <a:gd name="connsiteX6" fmla="*/ 39352 w 39061"/>
              <a:gd name="connsiteY6" fmla="*/ 29240 h 42462"/>
              <a:gd name="connsiteX7" fmla="*/ 35897 w 39061"/>
              <a:gd name="connsiteY7" fmla="*/ 36648 h 42462"/>
              <a:gd name="connsiteX8" fmla="*/ 29121 w 39061"/>
              <a:gd name="connsiteY8" fmla="*/ 41410 h 42462"/>
              <a:gd name="connsiteX9" fmla="*/ 20884 w 39061"/>
              <a:gd name="connsiteY9" fmla="*/ 42997 h 42462"/>
              <a:gd name="connsiteX10" fmla="*/ 10122 w 39061"/>
              <a:gd name="connsiteY10" fmla="*/ 40484 h 42462"/>
              <a:gd name="connsiteX11" fmla="*/ 2947 w 39061"/>
              <a:gd name="connsiteY11" fmla="*/ 33208 h 42462"/>
              <a:gd name="connsiteX12" fmla="*/ 423 w 39061"/>
              <a:gd name="connsiteY12" fmla="*/ 22229 h 42462"/>
              <a:gd name="connsiteX13" fmla="*/ 2682 w 39061"/>
              <a:gd name="connsiteY13" fmla="*/ 11249 h 42462"/>
              <a:gd name="connsiteX14" fmla="*/ 9458 w 39061"/>
              <a:gd name="connsiteY14" fmla="*/ 3445 h 42462"/>
              <a:gd name="connsiteX15" fmla="*/ 20352 w 39061"/>
              <a:gd name="connsiteY15" fmla="*/ 534 h 42462"/>
              <a:gd name="connsiteX16" fmla="*/ 30848 w 39061"/>
              <a:gd name="connsiteY16" fmla="*/ 3180 h 42462"/>
              <a:gd name="connsiteX17" fmla="*/ 37226 w 39061"/>
              <a:gd name="connsiteY17" fmla="*/ 10456 h 42462"/>
              <a:gd name="connsiteX18" fmla="*/ 39484 w 39061"/>
              <a:gd name="connsiteY18" fmla="*/ 21303 h 42462"/>
              <a:gd name="connsiteX19" fmla="*/ 39484 w 39061"/>
              <a:gd name="connsiteY19" fmla="*/ 24345 h 42462"/>
              <a:gd name="connsiteX20" fmla="*/ 11849 w 39061"/>
              <a:gd name="connsiteY20" fmla="*/ 17467 h 42462"/>
              <a:gd name="connsiteX21" fmla="*/ 28590 w 39061"/>
              <a:gd name="connsiteY21" fmla="*/ 17467 h 42462"/>
              <a:gd name="connsiteX22" fmla="*/ 27660 w 39061"/>
              <a:gd name="connsiteY22" fmla="*/ 13101 h 42462"/>
              <a:gd name="connsiteX23" fmla="*/ 24870 w 39061"/>
              <a:gd name="connsiteY23" fmla="*/ 9794 h 42462"/>
              <a:gd name="connsiteX24" fmla="*/ 20352 w 39061"/>
              <a:gd name="connsiteY24" fmla="*/ 8604 h 42462"/>
              <a:gd name="connsiteX25" fmla="*/ 15702 w 39061"/>
              <a:gd name="connsiteY25" fmla="*/ 9927 h 42462"/>
              <a:gd name="connsiteX26" fmla="*/ 12779 w 39061"/>
              <a:gd name="connsiteY26" fmla="*/ 13234 h 42462"/>
              <a:gd name="connsiteX27" fmla="*/ 11849 w 39061"/>
              <a:gd name="connsiteY27" fmla="*/ 17467 h 4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9061" h="42462">
                <a:moveTo>
                  <a:pt x="11849" y="24345"/>
                </a:moveTo>
                <a:cubicBezTo>
                  <a:pt x="11849" y="26462"/>
                  <a:pt x="12148" y="28314"/>
                  <a:pt x="12779" y="29901"/>
                </a:cubicBezTo>
                <a:cubicBezTo>
                  <a:pt x="13477" y="31423"/>
                  <a:pt x="14506" y="32613"/>
                  <a:pt x="15835" y="33473"/>
                </a:cubicBezTo>
                <a:cubicBezTo>
                  <a:pt x="17164" y="34267"/>
                  <a:pt x="18758" y="34664"/>
                  <a:pt x="20618" y="34664"/>
                </a:cubicBezTo>
                <a:cubicBezTo>
                  <a:pt x="22545" y="34664"/>
                  <a:pt x="24272" y="34267"/>
                  <a:pt x="25800" y="33473"/>
                </a:cubicBezTo>
                <a:cubicBezTo>
                  <a:pt x="27294" y="32613"/>
                  <a:pt x="28357" y="31191"/>
                  <a:pt x="28988" y="29240"/>
                </a:cubicBezTo>
                <a:lnTo>
                  <a:pt x="39352" y="29240"/>
                </a:lnTo>
                <a:cubicBezTo>
                  <a:pt x="38887" y="32150"/>
                  <a:pt x="37757" y="34630"/>
                  <a:pt x="35897" y="36648"/>
                </a:cubicBezTo>
                <a:cubicBezTo>
                  <a:pt x="34037" y="38698"/>
                  <a:pt x="31778" y="40286"/>
                  <a:pt x="29121" y="41410"/>
                </a:cubicBezTo>
                <a:cubicBezTo>
                  <a:pt x="26464" y="42468"/>
                  <a:pt x="23707" y="42997"/>
                  <a:pt x="20884" y="42997"/>
                </a:cubicBezTo>
                <a:cubicBezTo>
                  <a:pt x="16798" y="42997"/>
                  <a:pt x="13211" y="42171"/>
                  <a:pt x="10122" y="40484"/>
                </a:cubicBezTo>
                <a:cubicBezTo>
                  <a:pt x="7099" y="38731"/>
                  <a:pt x="4708" y="36317"/>
                  <a:pt x="2947" y="33208"/>
                </a:cubicBezTo>
                <a:cubicBezTo>
                  <a:pt x="1253" y="30133"/>
                  <a:pt x="423" y="26462"/>
                  <a:pt x="423" y="22229"/>
                </a:cubicBezTo>
                <a:cubicBezTo>
                  <a:pt x="423" y="18194"/>
                  <a:pt x="1154" y="14523"/>
                  <a:pt x="2682" y="11249"/>
                </a:cubicBezTo>
                <a:cubicBezTo>
                  <a:pt x="4276" y="7909"/>
                  <a:pt x="6535" y="5297"/>
                  <a:pt x="9458" y="3445"/>
                </a:cubicBezTo>
                <a:cubicBezTo>
                  <a:pt x="12447" y="1527"/>
                  <a:pt x="16101" y="534"/>
                  <a:pt x="20352" y="534"/>
                </a:cubicBezTo>
                <a:cubicBezTo>
                  <a:pt x="24504" y="534"/>
                  <a:pt x="27992" y="1427"/>
                  <a:pt x="30848" y="3180"/>
                </a:cubicBezTo>
                <a:cubicBezTo>
                  <a:pt x="33672" y="4966"/>
                  <a:pt x="35797" y="7380"/>
                  <a:pt x="37226" y="10456"/>
                </a:cubicBezTo>
                <a:cubicBezTo>
                  <a:pt x="38720" y="13564"/>
                  <a:pt x="39484" y="17169"/>
                  <a:pt x="39484" y="21303"/>
                </a:cubicBezTo>
                <a:lnTo>
                  <a:pt x="39484" y="24345"/>
                </a:lnTo>
                <a:close/>
                <a:moveTo>
                  <a:pt x="11849" y="17467"/>
                </a:moveTo>
                <a:lnTo>
                  <a:pt x="28590" y="17467"/>
                </a:lnTo>
                <a:cubicBezTo>
                  <a:pt x="28590" y="15879"/>
                  <a:pt x="28258" y="14424"/>
                  <a:pt x="27660" y="13101"/>
                </a:cubicBezTo>
                <a:cubicBezTo>
                  <a:pt x="27029" y="11712"/>
                  <a:pt x="26099" y="10588"/>
                  <a:pt x="24870" y="9794"/>
                </a:cubicBezTo>
                <a:cubicBezTo>
                  <a:pt x="23607" y="9001"/>
                  <a:pt x="22113" y="8604"/>
                  <a:pt x="20352" y="8604"/>
                </a:cubicBezTo>
                <a:cubicBezTo>
                  <a:pt x="18492" y="8604"/>
                  <a:pt x="16931" y="9067"/>
                  <a:pt x="15702" y="9927"/>
                </a:cubicBezTo>
                <a:cubicBezTo>
                  <a:pt x="14440" y="10720"/>
                  <a:pt x="13477" y="11845"/>
                  <a:pt x="12779" y="13234"/>
                </a:cubicBezTo>
                <a:cubicBezTo>
                  <a:pt x="12148" y="14556"/>
                  <a:pt x="11849" y="15978"/>
                  <a:pt x="11849" y="17467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65" name="Freeform: Shape 17764">
            <a:extLst>
              <a:ext uri="{FF2B5EF4-FFF2-40B4-BE49-F238E27FC236}">
                <a16:creationId xmlns:a16="http://schemas.microsoft.com/office/drawing/2014/main" id="{E603AAF1-E6DE-F9B2-0B37-B968F48C44F9}"/>
              </a:ext>
            </a:extLst>
          </p:cNvPr>
          <p:cNvSpPr/>
          <p:nvPr/>
        </p:nvSpPr>
        <p:spPr>
          <a:xfrm>
            <a:off x="3271000" y="4118000"/>
            <a:ext cx="37068" cy="42462"/>
          </a:xfrm>
          <a:custGeom>
            <a:avLst/>
            <a:gdLst>
              <a:gd name="connsiteX0" fmla="*/ 20225 w 37068"/>
              <a:gd name="connsiteY0" fmla="*/ 534 h 42462"/>
              <a:gd name="connsiteX1" fmla="*/ 29126 w 37068"/>
              <a:gd name="connsiteY1" fmla="*/ 2651 h 42462"/>
              <a:gd name="connsiteX2" fmla="*/ 34972 w 37068"/>
              <a:gd name="connsiteY2" fmla="*/ 8339 h 42462"/>
              <a:gd name="connsiteX3" fmla="*/ 37497 w 37068"/>
              <a:gd name="connsiteY3" fmla="*/ 16276 h 42462"/>
              <a:gd name="connsiteX4" fmla="*/ 27931 w 37068"/>
              <a:gd name="connsiteY4" fmla="*/ 16276 h 42462"/>
              <a:gd name="connsiteX5" fmla="*/ 26602 w 37068"/>
              <a:gd name="connsiteY5" fmla="*/ 12969 h 42462"/>
              <a:gd name="connsiteX6" fmla="*/ 24211 w 37068"/>
              <a:gd name="connsiteY6" fmla="*/ 10323 h 42462"/>
              <a:gd name="connsiteX7" fmla="*/ 20225 w 37068"/>
              <a:gd name="connsiteY7" fmla="*/ 9265 h 42462"/>
              <a:gd name="connsiteX8" fmla="*/ 13715 w 37068"/>
              <a:gd name="connsiteY8" fmla="*/ 12440 h 42462"/>
              <a:gd name="connsiteX9" fmla="*/ 11190 w 37068"/>
              <a:gd name="connsiteY9" fmla="*/ 21832 h 42462"/>
              <a:gd name="connsiteX10" fmla="*/ 13582 w 37068"/>
              <a:gd name="connsiteY10" fmla="*/ 31356 h 42462"/>
              <a:gd name="connsiteX11" fmla="*/ 20491 w 37068"/>
              <a:gd name="connsiteY11" fmla="*/ 34796 h 42462"/>
              <a:gd name="connsiteX12" fmla="*/ 24343 w 37068"/>
              <a:gd name="connsiteY12" fmla="*/ 33738 h 42462"/>
              <a:gd name="connsiteX13" fmla="*/ 26868 w 37068"/>
              <a:gd name="connsiteY13" fmla="*/ 30960 h 42462"/>
              <a:gd name="connsiteX14" fmla="*/ 27931 w 37068"/>
              <a:gd name="connsiteY14" fmla="*/ 27917 h 42462"/>
              <a:gd name="connsiteX15" fmla="*/ 37364 w 37068"/>
              <a:gd name="connsiteY15" fmla="*/ 27917 h 42462"/>
              <a:gd name="connsiteX16" fmla="*/ 34840 w 37068"/>
              <a:gd name="connsiteY16" fmla="*/ 35589 h 42462"/>
              <a:gd name="connsiteX17" fmla="*/ 28994 w 37068"/>
              <a:gd name="connsiteY17" fmla="*/ 41013 h 42462"/>
              <a:gd name="connsiteX18" fmla="*/ 20225 w 37068"/>
              <a:gd name="connsiteY18" fmla="*/ 42997 h 42462"/>
              <a:gd name="connsiteX19" fmla="*/ 9994 w 37068"/>
              <a:gd name="connsiteY19" fmla="*/ 40484 h 42462"/>
              <a:gd name="connsiteX20" fmla="*/ 2953 w 37068"/>
              <a:gd name="connsiteY20" fmla="*/ 33208 h 42462"/>
              <a:gd name="connsiteX21" fmla="*/ 428 w 37068"/>
              <a:gd name="connsiteY21" fmla="*/ 21964 h 42462"/>
              <a:gd name="connsiteX22" fmla="*/ 2820 w 37068"/>
              <a:gd name="connsiteY22" fmla="*/ 10853 h 42462"/>
              <a:gd name="connsiteX23" fmla="*/ 9729 w 37068"/>
              <a:gd name="connsiteY23" fmla="*/ 3312 h 42462"/>
              <a:gd name="connsiteX24" fmla="*/ 20225 w 37068"/>
              <a:gd name="connsiteY24" fmla="*/ 534 h 4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068" h="42462">
                <a:moveTo>
                  <a:pt x="20225" y="534"/>
                </a:moveTo>
                <a:cubicBezTo>
                  <a:pt x="23679" y="534"/>
                  <a:pt x="26635" y="1262"/>
                  <a:pt x="29126" y="2651"/>
                </a:cubicBezTo>
                <a:cubicBezTo>
                  <a:pt x="31584" y="4073"/>
                  <a:pt x="33544" y="5958"/>
                  <a:pt x="34972" y="8339"/>
                </a:cubicBezTo>
                <a:cubicBezTo>
                  <a:pt x="36467" y="10654"/>
                  <a:pt x="37297" y="13300"/>
                  <a:pt x="37497" y="16276"/>
                </a:cubicBezTo>
                <a:lnTo>
                  <a:pt x="27931" y="16276"/>
                </a:lnTo>
                <a:cubicBezTo>
                  <a:pt x="27665" y="15152"/>
                  <a:pt x="27200" y="14027"/>
                  <a:pt x="26602" y="12969"/>
                </a:cubicBezTo>
                <a:cubicBezTo>
                  <a:pt x="26071" y="11911"/>
                  <a:pt x="25274" y="11051"/>
                  <a:pt x="24211" y="10323"/>
                </a:cubicBezTo>
                <a:cubicBezTo>
                  <a:pt x="23148" y="9629"/>
                  <a:pt x="21819" y="9265"/>
                  <a:pt x="20225" y="9265"/>
                </a:cubicBezTo>
                <a:cubicBezTo>
                  <a:pt x="17568" y="9265"/>
                  <a:pt x="15375" y="10323"/>
                  <a:pt x="13715" y="12440"/>
                </a:cubicBezTo>
                <a:cubicBezTo>
                  <a:pt x="12021" y="14490"/>
                  <a:pt x="11190" y="17599"/>
                  <a:pt x="11190" y="21832"/>
                </a:cubicBezTo>
                <a:cubicBezTo>
                  <a:pt x="11190" y="25801"/>
                  <a:pt x="11987" y="28975"/>
                  <a:pt x="13582" y="31356"/>
                </a:cubicBezTo>
                <a:cubicBezTo>
                  <a:pt x="15242" y="33671"/>
                  <a:pt x="17568" y="34796"/>
                  <a:pt x="20491" y="34796"/>
                </a:cubicBezTo>
                <a:cubicBezTo>
                  <a:pt x="22085" y="34796"/>
                  <a:pt x="23347" y="34465"/>
                  <a:pt x="24343" y="33738"/>
                </a:cubicBezTo>
                <a:cubicBezTo>
                  <a:pt x="25406" y="32944"/>
                  <a:pt x="26237" y="32018"/>
                  <a:pt x="26868" y="30960"/>
                </a:cubicBezTo>
                <a:cubicBezTo>
                  <a:pt x="27466" y="29901"/>
                  <a:pt x="27831" y="28909"/>
                  <a:pt x="27931" y="27917"/>
                </a:cubicBezTo>
                <a:lnTo>
                  <a:pt x="37364" y="27917"/>
                </a:lnTo>
                <a:cubicBezTo>
                  <a:pt x="37165" y="30761"/>
                  <a:pt x="36334" y="33308"/>
                  <a:pt x="34840" y="35589"/>
                </a:cubicBezTo>
                <a:cubicBezTo>
                  <a:pt x="33411" y="37904"/>
                  <a:pt x="31452" y="39690"/>
                  <a:pt x="28994" y="41013"/>
                </a:cubicBezTo>
                <a:cubicBezTo>
                  <a:pt x="26502" y="42336"/>
                  <a:pt x="23580" y="42997"/>
                  <a:pt x="20225" y="42997"/>
                </a:cubicBezTo>
                <a:cubicBezTo>
                  <a:pt x="16405" y="42997"/>
                  <a:pt x="12984" y="42171"/>
                  <a:pt x="9994" y="40484"/>
                </a:cubicBezTo>
                <a:cubicBezTo>
                  <a:pt x="6972" y="38830"/>
                  <a:pt x="4614" y="36383"/>
                  <a:pt x="2953" y="33208"/>
                </a:cubicBezTo>
                <a:cubicBezTo>
                  <a:pt x="1259" y="30034"/>
                  <a:pt x="428" y="26297"/>
                  <a:pt x="428" y="21964"/>
                </a:cubicBezTo>
                <a:cubicBezTo>
                  <a:pt x="428" y="17731"/>
                  <a:pt x="1226" y="14027"/>
                  <a:pt x="2820" y="10853"/>
                </a:cubicBezTo>
                <a:cubicBezTo>
                  <a:pt x="4481" y="7612"/>
                  <a:pt x="6806" y="5098"/>
                  <a:pt x="9729" y="3312"/>
                </a:cubicBezTo>
                <a:cubicBezTo>
                  <a:pt x="12718" y="1460"/>
                  <a:pt x="16239" y="534"/>
                  <a:pt x="20225" y="53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66" name="Freeform: Shape 17765">
            <a:extLst>
              <a:ext uri="{FF2B5EF4-FFF2-40B4-BE49-F238E27FC236}">
                <a16:creationId xmlns:a16="http://schemas.microsoft.com/office/drawing/2014/main" id="{75C43011-8C6B-2B78-BA7C-BCF01B18E40A}"/>
              </a:ext>
            </a:extLst>
          </p:cNvPr>
          <p:cNvSpPr/>
          <p:nvPr/>
        </p:nvSpPr>
        <p:spPr>
          <a:xfrm>
            <a:off x="3316024" y="4100936"/>
            <a:ext cx="37732" cy="58733"/>
          </a:xfrm>
          <a:custGeom>
            <a:avLst/>
            <a:gdLst>
              <a:gd name="connsiteX0" fmla="*/ 433 w 37732"/>
              <a:gd name="connsiteY0" fmla="*/ 59268 h 58733"/>
              <a:gd name="connsiteX1" fmla="*/ 433 w 37732"/>
              <a:gd name="connsiteY1" fmla="*/ 534 h 58733"/>
              <a:gd name="connsiteX2" fmla="*/ 11992 w 37732"/>
              <a:gd name="connsiteY2" fmla="*/ 534 h 58733"/>
              <a:gd name="connsiteX3" fmla="*/ 11992 w 37732"/>
              <a:gd name="connsiteY3" fmla="*/ 24213 h 58733"/>
              <a:gd name="connsiteX4" fmla="*/ 14517 w 37732"/>
              <a:gd name="connsiteY4" fmla="*/ 21435 h 58733"/>
              <a:gd name="connsiteX5" fmla="*/ 18237 w 37732"/>
              <a:gd name="connsiteY5" fmla="*/ 19054 h 58733"/>
              <a:gd name="connsiteX6" fmla="*/ 23817 w 37732"/>
              <a:gd name="connsiteY6" fmla="*/ 18128 h 58733"/>
              <a:gd name="connsiteX7" fmla="*/ 30859 w 37732"/>
              <a:gd name="connsiteY7" fmla="*/ 19715 h 58733"/>
              <a:gd name="connsiteX8" fmla="*/ 36173 w 37732"/>
              <a:gd name="connsiteY8" fmla="*/ 24081 h 58733"/>
              <a:gd name="connsiteX9" fmla="*/ 38166 w 37732"/>
              <a:gd name="connsiteY9" fmla="*/ 31092 h 58733"/>
              <a:gd name="connsiteX10" fmla="*/ 38166 w 37732"/>
              <a:gd name="connsiteY10" fmla="*/ 59268 h 58733"/>
              <a:gd name="connsiteX11" fmla="*/ 26474 w 37732"/>
              <a:gd name="connsiteY11" fmla="*/ 59268 h 58733"/>
              <a:gd name="connsiteX12" fmla="*/ 26474 w 37732"/>
              <a:gd name="connsiteY12" fmla="*/ 32812 h 58733"/>
              <a:gd name="connsiteX13" fmla="*/ 24481 w 37732"/>
              <a:gd name="connsiteY13" fmla="*/ 28578 h 58733"/>
              <a:gd name="connsiteX14" fmla="*/ 19565 w 37732"/>
              <a:gd name="connsiteY14" fmla="*/ 27123 h 58733"/>
              <a:gd name="connsiteX15" fmla="*/ 15978 w 37732"/>
              <a:gd name="connsiteY15" fmla="*/ 27785 h 58733"/>
              <a:gd name="connsiteX16" fmla="*/ 13188 w 37732"/>
              <a:gd name="connsiteY16" fmla="*/ 29769 h 58733"/>
              <a:gd name="connsiteX17" fmla="*/ 12125 w 37732"/>
              <a:gd name="connsiteY17" fmla="*/ 33208 h 58733"/>
              <a:gd name="connsiteX18" fmla="*/ 12125 w 37732"/>
              <a:gd name="connsiteY18" fmla="*/ 59268 h 58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2" h="58733">
                <a:moveTo>
                  <a:pt x="433" y="59268"/>
                </a:moveTo>
                <a:lnTo>
                  <a:pt x="433" y="534"/>
                </a:lnTo>
                <a:lnTo>
                  <a:pt x="11992" y="534"/>
                </a:lnTo>
                <a:lnTo>
                  <a:pt x="11992" y="24213"/>
                </a:lnTo>
                <a:cubicBezTo>
                  <a:pt x="12690" y="23353"/>
                  <a:pt x="13520" y="22427"/>
                  <a:pt x="14517" y="21435"/>
                </a:cubicBezTo>
                <a:cubicBezTo>
                  <a:pt x="15480" y="20476"/>
                  <a:pt x="16709" y="19682"/>
                  <a:pt x="18237" y="19054"/>
                </a:cubicBezTo>
                <a:cubicBezTo>
                  <a:pt x="19732" y="18459"/>
                  <a:pt x="21592" y="18128"/>
                  <a:pt x="23817" y="18128"/>
                </a:cubicBezTo>
                <a:cubicBezTo>
                  <a:pt x="26375" y="18128"/>
                  <a:pt x="28733" y="18657"/>
                  <a:pt x="30859" y="19715"/>
                </a:cubicBezTo>
                <a:cubicBezTo>
                  <a:pt x="33051" y="20708"/>
                  <a:pt x="34845" y="22163"/>
                  <a:pt x="36173" y="24081"/>
                </a:cubicBezTo>
                <a:cubicBezTo>
                  <a:pt x="37502" y="26032"/>
                  <a:pt x="38166" y="28380"/>
                  <a:pt x="38166" y="31092"/>
                </a:cubicBezTo>
                <a:lnTo>
                  <a:pt x="38166" y="59268"/>
                </a:lnTo>
                <a:lnTo>
                  <a:pt x="26474" y="59268"/>
                </a:lnTo>
                <a:lnTo>
                  <a:pt x="26474" y="32812"/>
                </a:lnTo>
                <a:cubicBezTo>
                  <a:pt x="26474" y="30960"/>
                  <a:pt x="25810" y="29571"/>
                  <a:pt x="24481" y="28578"/>
                </a:cubicBezTo>
                <a:cubicBezTo>
                  <a:pt x="23153" y="27619"/>
                  <a:pt x="21492" y="27123"/>
                  <a:pt x="19565" y="27123"/>
                </a:cubicBezTo>
                <a:cubicBezTo>
                  <a:pt x="18303" y="27123"/>
                  <a:pt x="17108" y="27355"/>
                  <a:pt x="15978" y="27785"/>
                </a:cubicBezTo>
                <a:cubicBezTo>
                  <a:pt x="14816" y="28248"/>
                  <a:pt x="13886" y="28909"/>
                  <a:pt x="13188" y="29769"/>
                </a:cubicBezTo>
                <a:cubicBezTo>
                  <a:pt x="12457" y="30662"/>
                  <a:pt x="12125" y="31819"/>
                  <a:pt x="12125" y="33208"/>
                </a:cubicBezTo>
                <a:lnTo>
                  <a:pt x="12125" y="59268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7767" name="Freeform: Shape 17766">
            <a:extLst>
              <a:ext uri="{FF2B5EF4-FFF2-40B4-BE49-F238E27FC236}">
                <a16:creationId xmlns:a16="http://schemas.microsoft.com/office/drawing/2014/main" id="{347B3B18-EFA3-19FF-7E24-AC3CA438A3D2}"/>
              </a:ext>
            </a:extLst>
          </p:cNvPr>
          <p:cNvSpPr/>
          <p:nvPr/>
        </p:nvSpPr>
        <p:spPr>
          <a:xfrm>
            <a:off x="3363080" y="4118397"/>
            <a:ext cx="37732" cy="41272"/>
          </a:xfrm>
          <a:custGeom>
            <a:avLst/>
            <a:gdLst>
              <a:gd name="connsiteX0" fmla="*/ 439 w 37732"/>
              <a:gd name="connsiteY0" fmla="*/ 41807 h 41272"/>
              <a:gd name="connsiteX1" fmla="*/ 439 w 37732"/>
              <a:gd name="connsiteY1" fmla="*/ 931 h 41272"/>
              <a:gd name="connsiteX2" fmla="*/ 11865 w 37732"/>
              <a:gd name="connsiteY2" fmla="*/ 931 h 41272"/>
              <a:gd name="connsiteX3" fmla="*/ 11865 w 37732"/>
              <a:gd name="connsiteY3" fmla="*/ 6619 h 41272"/>
              <a:gd name="connsiteX4" fmla="*/ 14257 w 37732"/>
              <a:gd name="connsiteY4" fmla="*/ 3841 h 41272"/>
              <a:gd name="connsiteX5" fmla="*/ 18242 w 37732"/>
              <a:gd name="connsiteY5" fmla="*/ 1460 h 41272"/>
              <a:gd name="connsiteX6" fmla="*/ 23823 w 37732"/>
              <a:gd name="connsiteY6" fmla="*/ 534 h 41272"/>
              <a:gd name="connsiteX7" fmla="*/ 30864 w 37732"/>
              <a:gd name="connsiteY7" fmla="*/ 1990 h 41272"/>
              <a:gd name="connsiteX8" fmla="*/ 36179 w 37732"/>
              <a:gd name="connsiteY8" fmla="*/ 6619 h 41272"/>
              <a:gd name="connsiteX9" fmla="*/ 38172 w 37732"/>
              <a:gd name="connsiteY9" fmla="*/ 14821 h 41272"/>
              <a:gd name="connsiteX10" fmla="*/ 38172 w 37732"/>
              <a:gd name="connsiteY10" fmla="*/ 41807 h 41272"/>
              <a:gd name="connsiteX11" fmla="*/ 26613 w 37732"/>
              <a:gd name="connsiteY11" fmla="*/ 41807 h 41272"/>
              <a:gd name="connsiteX12" fmla="*/ 26613 w 37732"/>
              <a:gd name="connsiteY12" fmla="*/ 16276 h 41272"/>
              <a:gd name="connsiteX13" fmla="*/ 24620 w 37732"/>
              <a:gd name="connsiteY13" fmla="*/ 11382 h 41272"/>
              <a:gd name="connsiteX14" fmla="*/ 19704 w 37732"/>
              <a:gd name="connsiteY14" fmla="*/ 9662 h 41272"/>
              <a:gd name="connsiteX15" fmla="*/ 15984 w 37732"/>
              <a:gd name="connsiteY15" fmla="*/ 10323 h 41272"/>
              <a:gd name="connsiteX16" fmla="*/ 13194 w 37732"/>
              <a:gd name="connsiteY16" fmla="*/ 12308 h 41272"/>
              <a:gd name="connsiteX17" fmla="*/ 12131 w 37732"/>
              <a:gd name="connsiteY17" fmla="*/ 15615 h 41272"/>
              <a:gd name="connsiteX18" fmla="*/ 12131 w 37732"/>
              <a:gd name="connsiteY18" fmla="*/ 41807 h 4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732" h="41272">
                <a:moveTo>
                  <a:pt x="439" y="41807"/>
                </a:moveTo>
                <a:lnTo>
                  <a:pt x="439" y="931"/>
                </a:lnTo>
                <a:lnTo>
                  <a:pt x="11865" y="931"/>
                </a:lnTo>
                <a:lnTo>
                  <a:pt x="11865" y="6619"/>
                </a:lnTo>
                <a:cubicBezTo>
                  <a:pt x="12463" y="5660"/>
                  <a:pt x="13260" y="4734"/>
                  <a:pt x="14257" y="3841"/>
                </a:cubicBezTo>
                <a:cubicBezTo>
                  <a:pt x="15319" y="2882"/>
                  <a:pt x="16648" y="2089"/>
                  <a:pt x="18242" y="1460"/>
                </a:cubicBezTo>
                <a:cubicBezTo>
                  <a:pt x="19837" y="865"/>
                  <a:pt x="21697" y="534"/>
                  <a:pt x="23823" y="534"/>
                </a:cubicBezTo>
                <a:cubicBezTo>
                  <a:pt x="26281" y="534"/>
                  <a:pt x="28639" y="1030"/>
                  <a:pt x="30864" y="1990"/>
                </a:cubicBezTo>
                <a:cubicBezTo>
                  <a:pt x="33056" y="2982"/>
                  <a:pt x="34850" y="4503"/>
                  <a:pt x="36179" y="6619"/>
                </a:cubicBezTo>
                <a:cubicBezTo>
                  <a:pt x="37507" y="8736"/>
                  <a:pt x="38172" y="11481"/>
                  <a:pt x="38172" y="14821"/>
                </a:cubicBezTo>
                <a:lnTo>
                  <a:pt x="38172" y="41807"/>
                </a:lnTo>
                <a:lnTo>
                  <a:pt x="26613" y="41807"/>
                </a:lnTo>
                <a:lnTo>
                  <a:pt x="26613" y="16276"/>
                </a:lnTo>
                <a:cubicBezTo>
                  <a:pt x="26613" y="14093"/>
                  <a:pt x="25948" y="12440"/>
                  <a:pt x="24620" y="11382"/>
                </a:cubicBezTo>
                <a:cubicBezTo>
                  <a:pt x="23291" y="10257"/>
                  <a:pt x="21630" y="9662"/>
                  <a:pt x="19704" y="9662"/>
                </a:cubicBezTo>
                <a:cubicBezTo>
                  <a:pt x="18442" y="9662"/>
                  <a:pt x="17213" y="9893"/>
                  <a:pt x="15984" y="10323"/>
                </a:cubicBezTo>
                <a:cubicBezTo>
                  <a:pt x="14821" y="10786"/>
                  <a:pt x="13891" y="11448"/>
                  <a:pt x="13194" y="12308"/>
                </a:cubicBezTo>
                <a:cubicBezTo>
                  <a:pt x="12463" y="13200"/>
                  <a:pt x="12131" y="14292"/>
                  <a:pt x="12131" y="15615"/>
                </a:cubicBezTo>
                <a:lnTo>
                  <a:pt x="12131" y="41807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68" name="Freeform: Shape 17767">
            <a:extLst>
              <a:ext uri="{FF2B5EF4-FFF2-40B4-BE49-F238E27FC236}">
                <a16:creationId xmlns:a16="http://schemas.microsoft.com/office/drawing/2014/main" id="{39B027B8-780E-8933-8274-C00FBDC3FFFA}"/>
              </a:ext>
            </a:extLst>
          </p:cNvPr>
          <p:cNvSpPr/>
          <p:nvPr/>
        </p:nvSpPr>
        <p:spPr>
          <a:xfrm>
            <a:off x="3408053" y="4118000"/>
            <a:ext cx="39725" cy="42462"/>
          </a:xfrm>
          <a:custGeom>
            <a:avLst/>
            <a:gdLst>
              <a:gd name="connsiteX0" fmla="*/ 20241 w 39725"/>
              <a:gd name="connsiteY0" fmla="*/ 42997 h 42462"/>
              <a:gd name="connsiteX1" fmla="*/ 9745 w 39725"/>
              <a:gd name="connsiteY1" fmla="*/ 40484 h 42462"/>
              <a:gd name="connsiteX2" fmla="*/ 2836 w 39725"/>
              <a:gd name="connsiteY2" fmla="*/ 33208 h 42462"/>
              <a:gd name="connsiteX3" fmla="*/ 445 w 39725"/>
              <a:gd name="connsiteY3" fmla="*/ 21964 h 42462"/>
              <a:gd name="connsiteX4" fmla="*/ 2836 w 39725"/>
              <a:gd name="connsiteY4" fmla="*/ 10720 h 42462"/>
              <a:gd name="connsiteX5" fmla="*/ 9745 w 39725"/>
              <a:gd name="connsiteY5" fmla="*/ 3312 h 42462"/>
              <a:gd name="connsiteX6" fmla="*/ 20241 w 39725"/>
              <a:gd name="connsiteY6" fmla="*/ 534 h 42462"/>
              <a:gd name="connsiteX7" fmla="*/ 30737 w 39725"/>
              <a:gd name="connsiteY7" fmla="*/ 3180 h 42462"/>
              <a:gd name="connsiteX8" fmla="*/ 37646 w 39725"/>
              <a:gd name="connsiteY8" fmla="*/ 10720 h 42462"/>
              <a:gd name="connsiteX9" fmla="*/ 40170 w 39725"/>
              <a:gd name="connsiteY9" fmla="*/ 21964 h 42462"/>
              <a:gd name="connsiteX10" fmla="*/ 37779 w 39725"/>
              <a:gd name="connsiteY10" fmla="*/ 32944 h 42462"/>
              <a:gd name="connsiteX11" fmla="*/ 30870 w 39725"/>
              <a:gd name="connsiteY11" fmla="*/ 40352 h 42462"/>
              <a:gd name="connsiteX12" fmla="*/ 20241 w 39725"/>
              <a:gd name="connsiteY12" fmla="*/ 42997 h 42462"/>
              <a:gd name="connsiteX13" fmla="*/ 20241 w 39725"/>
              <a:gd name="connsiteY13" fmla="*/ 34399 h 42462"/>
              <a:gd name="connsiteX14" fmla="*/ 25157 w 39725"/>
              <a:gd name="connsiteY14" fmla="*/ 32679 h 42462"/>
              <a:gd name="connsiteX15" fmla="*/ 27947 w 39725"/>
              <a:gd name="connsiteY15" fmla="*/ 27917 h 42462"/>
              <a:gd name="connsiteX16" fmla="*/ 28744 w 39725"/>
              <a:gd name="connsiteY16" fmla="*/ 21567 h 42462"/>
              <a:gd name="connsiteX17" fmla="*/ 27947 w 39725"/>
              <a:gd name="connsiteY17" fmla="*/ 15482 h 42462"/>
              <a:gd name="connsiteX18" fmla="*/ 25422 w 39725"/>
              <a:gd name="connsiteY18" fmla="*/ 10853 h 42462"/>
              <a:gd name="connsiteX19" fmla="*/ 20241 w 39725"/>
              <a:gd name="connsiteY19" fmla="*/ 9001 h 42462"/>
              <a:gd name="connsiteX20" fmla="*/ 15325 w 39725"/>
              <a:gd name="connsiteY20" fmla="*/ 10720 h 42462"/>
              <a:gd name="connsiteX21" fmla="*/ 12535 w 39725"/>
              <a:gd name="connsiteY21" fmla="*/ 15350 h 42462"/>
              <a:gd name="connsiteX22" fmla="*/ 11738 w 39725"/>
              <a:gd name="connsiteY22" fmla="*/ 21567 h 42462"/>
              <a:gd name="connsiteX23" fmla="*/ 12535 w 39725"/>
              <a:gd name="connsiteY23" fmla="*/ 27785 h 42462"/>
              <a:gd name="connsiteX24" fmla="*/ 15192 w 39725"/>
              <a:gd name="connsiteY24" fmla="*/ 32547 h 42462"/>
              <a:gd name="connsiteX25" fmla="*/ 20241 w 39725"/>
              <a:gd name="connsiteY25" fmla="*/ 34399 h 4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725" h="42462">
                <a:moveTo>
                  <a:pt x="20241" y="42997"/>
                </a:moveTo>
                <a:cubicBezTo>
                  <a:pt x="16255" y="42997"/>
                  <a:pt x="12734" y="42171"/>
                  <a:pt x="9745" y="40484"/>
                </a:cubicBezTo>
                <a:cubicBezTo>
                  <a:pt x="6722" y="38731"/>
                  <a:pt x="4430" y="36317"/>
                  <a:pt x="2836" y="33208"/>
                </a:cubicBezTo>
                <a:cubicBezTo>
                  <a:pt x="1242" y="30034"/>
                  <a:pt x="445" y="26297"/>
                  <a:pt x="445" y="21964"/>
                </a:cubicBezTo>
                <a:cubicBezTo>
                  <a:pt x="445" y="17665"/>
                  <a:pt x="1242" y="13895"/>
                  <a:pt x="2836" y="10720"/>
                </a:cubicBezTo>
                <a:cubicBezTo>
                  <a:pt x="4430" y="7545"/>
                  <a:pt x="6722" y="5098"/>
                  <a:pt x="9745" y="3312"/>
                </a:cubicBezTo>
                <a:cubicBezTo>
                  <a:pt x="12734" y="1460"/>
                  <a:pt x="16255" y="534"/>
                  <a:pt x="20241" y="534"/>
                </a:cubicBezTo>
                <a:cubicBezTo>
                  <a:pt x="24293" y="534"/>
                  <a:pt x="27814" y="1427"/>
                  <a:pt x="30737" y="3180"/>
                </a:cubicBezTo>
                <a:cubicBezTo>
                  <a:pt x="33726" y="4966"/>
                  <a:pt x="36051" y="7479"/>
                  <a:pt x="37646" y="10720"/>
                </a:cubicBezTo>
                <a:cubicBezTo>
                  <a:pt x="39307" y="13895"/>
                  <a:pt x="40170" y="17665"/>
                  <a:pt x="40170" y="21964"/>
                </a:cubicBezTo>
                <a:cubicBezTo>
                  <a:pt x="40170" y="26131"/>
                  <a:pt x="39373" y="29769"/>
                  <a:pt x="37779" y="32944"/>
                </a:cubicBezTo>
                <a:cubicBezTo>
                  <a:pt x="36184" y="36052"/>
                  <a:pt x="33859" y="38500"/>
                  <a:pt x="30870" y="40352"/>
                </a:cubicBezTo>
                <a:cubicBezTo>
                  <a:pt x="27947" y="42138"/>
                  <a:pt x="24393" y="42997"/>
                  <a:pt x="20241" y="42997"/>
                </a:cubicBezTo>
                <a:close/>
                <a:moveTo>
                  <a:pt x="20241" y="34399"/>
                </a:moveTo>
                <a:cubicBezTo>
                  <a:pt x="22267" y="34399"/>
                  <a:pt x="23895" y="33837"/>
                  <a:pt x="25157" y="32679"/>
                </a:cubicBezTo>
                <a:cubicBezTo>
                  <a:pt x="26485" y="31456"/>
                  <a:pt x="27415" y="29868"/>
                  <a:pt x="27947" y="27917"/>
                </a:cubicBezTo>
                <a:cubicBezTo>
                  <a:pt x="28478" y="25999"/>
                  <a:pt x="28744" y="23882"/>
                  <a:pt x="28744" y="21567"/>
                </a:cubicBezTo>
                <a:cubicBezTo>
                  <a:pt x="28744" y="19451"/>
                  <a:pt x="28478" y="17434"/>
                  <a:pt x="27947" y="15482"/>
                </a:cubicBezTo>
                <a:cubicBezTo>
                  <a:pt x="27482" y="13564"/>
                  <a:pt x="26652" y="12010"/>
                  <a:pt x="25422" y="10853"/>
                </a:cubicBezTo>
                <a:cubicBezTo>
                  <a:pt x="24160" y="9629"/>
                  <a:pt x="22433" y="9001"/>
                  <a:pt x="20241" y="9001"/>
                </a:cubicBezTo>
                <a:cubicBezTo>
                  <a:pt x="18182" y="9001"/>
                  <a:pt x="16554" y="9596"/>
                  <a:pt x="15325" y="10720"/>
                </a:cubicBezTo>
                <a:cubicBezTo>
                  <a:pt x="14063" y="11878"/>
                  <a:pt x="13133" y="13432"/>
                  <a:pt x="12535" y="15350"/>
                </a:cubicBezTo>
                <a:cubicBezTo>
                  <a:pt x="12003" y="17202"/>
                  <a:pt x="11738" y="19286"/>
                  <a:pt x="11738" y="21567"/>
                </a:cubicBezTo>
                <a:cubicBezTo>
                  <a:pt x="11738" y="23684"/>
                  <a:pt x="12003" y="25767"/>
                  <a:pt x="12535" y="27785"/>
                </a:cubicBezTo>
                <a:cubicBezTo>
                  <a:pt x="13066" y="29736"/>
                  <a:pt x="13930" y="31323"/>
                  <a:pt x="15192" y="32547"/>
                </a:cubicBezTo>
                <a:cubicBezTo>
                  <a:pt x="16421" y="33804"/>
                  <a:pt x="18115" y="34399"/>
                  <a:pt x="20241" y="34399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69" name="Freeform: Shape 17768">
            <a:extLst>
              <a:ext uri="{FF2B5EF4-FFF2-40B4-BE49-F238E27FC236}">
                <a16:creationId xmlns:a16="http://schemas.microsoft.com/office/drawing/2014/main" id="{F5D5258C-2330-F02F-4883-D1018E52F0CC}"/>
              </a:ext>
            </a:extLst>
          </p:cNvPr>
          <p:cNvSpPr/>
          <p:nvPr/>
        </p:nvSpPr>
        <p:spPr>
          <a:xfrm>
            <a:off x="3455382" y="4100936"/>
            <a:ext cx="18069" cy="59395"/>
          </a:xfrm>
          <a:custGeom>
            <a:avLst/>
            <a:gdLst>
              <a:gd name="connsiteX0" fmla="*/ 13603 w 18069"/>
              <a:gd name="connsiteY0" fmla="*/ 59930 h 59395"/>
              <a:gd name="connsiteX1" fmla="*/ 6429 w 18069"/>
              <a:gd name="connsiteY1" fmla="*/ 58871 h 59395"/>
              <a:gd name="connsiteX2" fmla="*/ 2443 w 18069"/>
              <a:gd name="connsiteY2" fmla="*/ 56093 h 59395"/>
              <a:gd name="connsiteX3" fmla="*/ 848 w 18069"/>
              <a:gd name="connsiteY3" fmla="*/ 52257 h 59395"/>
              <a:gd name="connsiteX4" fmla="*/ 450 w 18069"/>
              <a:gd name="connsiteY4" fmla="*/ 47759 h 59395"/>
              <a:gd name="connsiteX5" fmla="*/ 450 w 18069"/>
              <a:gd name="connsiteY5" fmla="*/ 534 h 59395"/>
              <a:gd name="connsiteX6" fmla="*/ 11876 w 18069"/>
              <a:gd name="connsiteY6" fmla="*/ 534 h 59395"/>
              <a:gd name="connsiteX7" fmla="*/ 11876 w 18069"/>
              <a:gd name="connsiteY7" fmla="*/ 46437 h 59395"/>
              <a:gd name="connsiteX8" fmla="*/ 12806 w 18069"/>
              <a:gd name="connsiteY8" fmla="*/ 50141 h 59395"/>
              <a:gd name="connsiteX9" fmla="*/ 16526 w 18069"/>
              <a:gd name="connsiteY9" fmla="*/ 51728 h 59395"/>
              <a:gd name="connsiteX10" fmla="*/ 18519 w 18069"/>
              <a:gd name="connsiteY10" fmla="*/ 51860 h 59395"/>
              <a:gd name="connsiteX11" fmla="*/ 18519 w 18069"/>
              <a:gd name="connsiteY11" fmla="*/ 59004 h 59395"/>
              <a:gd name="connsiteX12" fmla="*/ 15995 w 18069"/>
              <a:gd name="connsiteY12" fmla="*/ 59665 h 59395"/>
              <a:gd name="connsiteX13" fmla="*/ 13603 w 18069"/>
              <a:gd name="connsiteY13" fmla="*/ 59930 h 59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069" h="59395">
                <a:moveTo>
                  <a:pt x="13603" y="59930"/>
                </a:moveTo>
                <a:cubicBezTo>
                  <a:pt x="10581" y="59930"/>
                  <a:pt x="8189" y="59566"/>
                  <a:pt x="6429" y="58871"/>
                </a:cubicBezTo>
                <a:cubicBezTo>
                  <a:pt x="4635" y="58177"/>
                  <a:pt x="3306" y="57251"/>
                  <a:pt x="2443" y="56093"/>
                </a:cubicBezTo>
                <a:cubicBezTo>
                  <a:pt x="1646" y="54969"/>
                  <a:pt x="1114" y="53679"/>
                  <a:pt x="848" y="52257"/>
                </a:cubicBezTo>
                <a:cubicBezTo>
                  <a:pt x="583" y="50769"/>
                  <a:pt x="450" y="49281"/>
                  <a:pt x="450" y="47759"/>
                </a:cubicBezTo>
                <a:lnTo>
                  <a:pt x="450" y="534"/>
                </a:lnTo>
                <a:lnTo>
                  <a:pt x="11876" y="534"/>
                </a:lnTo>
                <a:lnTo>
                  <a:pt x="11876" y="46437"/>
                </a:lnTo>
                <a:cubicBezTo>
                  <a:pt x="11876" y="47958"/>
                  <a:pt x="12175" y="49182"/>
                  <a:pt x="12806" y="50141"/>
                </a:cubicBezTo>
                <a:cubicBezTo>
                  <a:pt x="13503" y="51034"/>
                  <a:pt x="14732" y="51563"/>
                  <a:pt x="16526" y="51728"/>
                </a:cubicBezTo>
                <a:lnTo>
                  <a:pt x="18519" y="51860"/>
                </a:lnTo>
                <a:lnTo>
                  <a:pt x="18519" y="59004"/>
                </a:lnTo>
                <a:cubicBezTo>
                  <a:pt x="17722" y="59268"/>
                  <a:pt x="16858" y="59467"/>
                  <a:pt x="15995" y="59665"/>
                </a:cubicBezTo>
                <a:cubicBezTo>
                  <a:pt x="15197" y="59830"/>
                  <a:pt x="14400" y="59930"/>
                  <a:pt x="13603" y="59930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70" name="Freeform: Shape 17769">
            <a:extLst>
              <a:ext uri="{FF2B5EF4-FFF2-40B4-BE49-F238E27FC236}">
                <a16:creationId xmlns:a16="http://schemas.microsoft.com/office/drawing/2014/main" id="{768E7AAD-0B1C-87A3-29DA-88F52A5C5B93}"/>
              </a:ext>
            </a:extLst>
          </p:cNvPr>
          <p:cNvSpPr/>
          <p:nvPr/>
        </p:nvSpPr>
        <p:spPr>
          <a:xfrm>
            <a:off x="3479063" y="4118000"/>
            <a:ext cx="39725" cy="42462"/>
          </a:xfrm>
          <a:custGeom>
            <a:avLst/>
            <a:gdLst>
              <a:gd name="connsiteX0" fmla="*/ 20249 w 39725"/>
              <a:gd name="connsiteY0" fmla="*/ 42997 h 42462"/>
              <a:gd name="connsiteX1" fmla="*/ 9753 w 39725"/>
              <a:gd name="connsiteY1" fmla="*/ 40484 h 42462"/>
              <a:gd name="connsiteX2" fmla="*/ 2844 w 39725"/>
              <a:gd name="connsiteY2" fmla="*/ 33208 h 42462"/>
              <a:gd name="connsiteX3" fmla="*/ 453 w 39725"/>
              <a:gd name="connsiteY3" fmla="*/ 21964 h 42462"/>
              <a:gd name="connsiteX4" fmla="*/ 2844 w 39725"/>
              <a:gd name="connsiteY4" fmla="*/ 10720 h 42462"/>
              <a:gd name="connsiteX5" fmla="*/ 9753 w 39725"/>
              <a:gd name="connsiteY5" fmla="*/ 3312 h 42462"/>
              <a:gd name="connsiteX6" fmla="*/ 20249 w 39725"/>
              <a:gd name="connsiteY6" fmla="*/ 534 h 42462"/>
              <a:gd name="connsiteX7" fmla="*/ 30745 w 39725"/>
              <a:gd name="connsiteY7" fmla="*/ 3180 h 42462"/>
              <a:gd name="connsiteX8" fmla="*/ 37654 w 39725"/>
              <a:gd name="connsiteY8" fmla="*/ 10720 h 42462"/>
              <a:gd name="connsiteX9" fmla="*/ 40179 w 39725"/>
              <a:gd name="connsiteY9" fmla="*/ 21964 h 42462"/>
              <a:gd name="connsiteX10" fmla="*/ 37787 w 39725"/>
              <a:gd name="connsiteY10" fmla="*/ 32944 h 42462"/>
              <a:gd name="connsiteX11" fmla="*/ 30878 w 39725"/>
              <a:gd name="connsiteY11" fmla="*/ 40352 h 42462"/>
              <a:gd name="connsiteX12" fmla="*/ 20249 w 39725"/>
              <a:gd name="connsiteY12" fmla="*/ 42997 h 42462"/>
              <a:gd name="connsiteX13" fmla="*/ 20249 w 39725"/>
              <a:gd name="connsiteY13" fmla="*/ 34399 h 42462"/>
              <a:gd name="connsiteX14" fmla="*/ 25165 w 39725"/>
              <a:gd name="connsiteY14" fmla="*/ 32679 h 42462"/>
              <a:gd name="connsiteX15" fmla="*/ 27955 w 39725"/>
              <a:gd name="connsiteY15" fmla="*/ 27917 h 42462"/>
              <a:gd name="connsiteX16" fmla="*/ 28752 w 39725"/>
              <a:gd name="connsiteY16" fmla="*/ 21567 h 42462"/>
              <a:gd name="connsiteX17" fmla="*/ 27955 w 39725"/>
              <a:gd name="connsiteY17" fmla="*/ 15482 h 42462"/>
              <a:gd name="connsiteX18" fmla="*/ 25431 w 39725"/>
              <a:gd name="connsiteY18" fmla="*/ 10853 h 42462"/>
              <a:gd name="connsiteX19" fmla="*/ 20249 w 39725"/>
              <a:gd name="connsiteY19" fmla="*/ 9001 h 42462"/>
              <a:gd name="connsiteX20" fmla="*/ 15333 w 39725"/>
              <a:gd name="connsiteY20" fmla="*/ 10720 h 42462"/>
              <a:gd name="connsiteX21" fmla="*/ 12543 w 39725"/>
              <a:gd name="connsiteY21" fmla="*/ 15350 h 42462"/>
              <a:gd name="connsiteX22" fmla="*/ 11746 w 39725"/>
              <a:gd name="connsiteY22" fmla="*/ 21567 h 42462"/>
              <a:gd name="connsiteX23" fmla="*/ 12543 w 39725"/>
              <a:gd name="connsiteY23" fmla="*/ 27785 h 42462"/>
              <a:gd name="connsiteX24" fmla="*/ 15201 w 39725"/>
              <a:gd name="connsiteY24" fmla="*/ 32547 h 42462"/>
              <a:gd name="connsiteX25" fmla="*/ 20249 w 39725"/>
              <a:gd name="connsiteY25" fmla="*/ 34399 h 4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725" h="42462">
                <a:moveTo>
                  <a:pt x="20249" y="42997"/>
                </a:moveTo>
                <a:cubicBezTo>
                  <a:pt x="16263" y="42997"/>
                  <a:pt x="12743" y="42171"/>
                  <a:pt x="9753" y="40484"/>
                </a:cubicBezTo>
                <a:cubicBezTo>
                  <a:pt x="6731" y="38731"/>
                  <a:pt x="4439" y="36317"/>
                  <a:pt x="2844" y="33208"/>
                </a:cubicBezTo>
                <a:cubicBezTo>
                  <a:pt x="1250" y="30034"/>
                  <a:pt x="453" y="26297"/>
                  <a:pt x="453" y="21964"/>
                </a:cubicBezTo>
                <a:cubicBezTo>
                  <a:pt x="453" y="17665"/>
                  <a:pt x="1250" y="13895"/>
                  <a:pt x="2844" y="10720"/>
                </a:cubicBezTo>
                <a:cubicBezTo>
                  <a:pt x="4439" y="7545"/>
                  <a:pt x="6731" y="5098"/>
                  <a:pt x="9753" y="3312"/>
                </a:cubicBezTo>
                <a:cubicBezTo>
                  <a:pt x="12743" y="1460"/>
                  <a:pt x="16263" y="534"/>
                  <a:pt x="20249" y="534"/>
                </a:cubicBezTo>
                <a:cubicBezTo>
                  <a:pt x="24302" y="534"/>
                  <a:pt x="27822" y="1427"/>
                  <a:pt x="30745" y="3180"/>
                </a:cubicBezTo>
                <a:cubicBezTo>
                  <a:pt x="33735" y="4966"/>
                  <a:pt x="36060" y="7479"/>
                  <a:pt x="37654" y="10720"/>
                </a:cubicBezTo>
                <a:cubicBezTo>
                  <a:pt x="39315" y="13895"/>
                  <a:pt x="40179" y="17665"/>
                  <a:pt x="40179" y="21964"/>
                </a:cubicBezTo>
                <a:cubicBezTo>
                  <a:pt x="40179" y="26131"/>
                  <a:pt x="39381" y="29769"/>
                  <a:pt x="37787" y="32944"/>
                </a:cubicBezTo>
                <a:cubicBezTo>
                  <a:pt x="36193" y="36052"/>
                  <a:pt x="33868" y="38500"/>
                  <a:pt x="30878" y="40352"/>
                </a:cubicBezTo>
                <a:cubicBezTo>
                  <a:pt x="27955" y="42138"/>
                  <a:pt x="24401" y="42997"/>
                  <a:pt x="20249" y="42997"/>
                </a:cubicBezTo>
                <a:close/>
                <a:moveTo>
                  <a:pt x="20249" y="34399"/>
                </a:moveTo>
                <a:cubicBezTo>
                  <a:pt x="22275" y="34399"/>
                  <a:pt x="23903" y="33837"/>
                  <a:pt x="25165" y="32679"/>
                </a:cubicBezTo>
                <a:cubicBezTo>
                  <a:pt x="26494" y="31456"/>
                  <a:pt x="27424" y="29868"/>
                  <a:pt x="27955" y="27917"/>
                </a:cubicBezTo>
                <a:cubicBezTo>
                  <a:pt x="28487" y="25999"/>
                  <a:pt x="28752" y="23882"/>
                  <a:pt x="28752" y="21567"/>
                </a:cubicBezTo>
                <a:cubicBezTo>
                  <a:pt x="28752" y="19451"/>
                  <a:pt x="28487" y="17434"/>
                  <a:pt x="27955" y="15482"/>
                </a:cubicBezTo>
                <a:cubicBezTo>
                  <a:pt x="27490" y="13564"/>
                  <a:pt x="26660" y="12010"/>
                  <a:pt x="25431" y="10853"/>
                </a:cubicBezTo>
                <a:cubicBezTo>
                  <a:pt x="24169" y="9629"/>
                  <a:pt x="22441" y="9001"/>
                  <a:pt x="20249" y="9001"/>
                </a:cubicBezTo>
                <a:cubicBezTo>
                  <a:pt x="18190" y="9001"/>
                  <a:pt x="16562" y="9596"/>
                  <a:pt x="15333" y="10720"/>
                </a:cubicBezTo>
                <a:cubicBezTo>
                  <a:pt x="14071" y="11878"/>
                  <a:pt x="13141" y="13432"/>
                  <a:pt x="12543" y="15350"/>
                </a:cubicBezTo>
                <a:cubicBezTo>
                  <a:pt x="12012" y="17202"/>
                  <a:pt x="11746" y="19286"/>
                  <a:pt x="11746" y="21567"/>
                </a:cubicBezTo>
                <a:cubicBezTo>
                  <a:pt x="11746" y="23684"/>
                  <a:pt x="12012" y="25767"/>
                  <a:pt x="12543" y="27785"/>
                </a:cubicBezTo>
                <a:cubicBezTo>
                  <a:pt x="13075" y="29736"/>
                  <a:pt x="13938" y="31323"/>
                  <a:pt x="15201" y="32547"/>
                </a:cubicBezTo>
                <a:cubicBezTo>
                  <a:pt x="16429" y="33804"/>
                  <a:pt x="18123" y="34399"/>
                  <a:pt x="20249" y="34399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71" name="Freeform: Shape 17770">
            <a:extLst>
              <a:ext uri="{FF2B5EF4-FFF2-40B4-BE49-F238E27FC236}">
                <a16:creationId xmlns:a16="http://schemas.microsoft.com/office/drawing/2014/main" id="{758C346E-5308-DCF4-073E-177D73E924CD}"/>
              </a:ext>
            </a:extLst>
          </p:cNvPr>
          <p:cNvSpPr/>
          <p:nvPr/>
        </p:nvSpPr>
        <p:spPr>
          <a:xfrm>
            <a:off x="3523061" y="4116545"/>
            <a:ext cx="46634" cy="56617"/>
          </a:xfrm>
          <a:custGeom>
            <a:avLst/>
            <a:gdLst>
              <a:gd name="connsiteX0" fmla="*/ 22912 w 46634"/>
              <a:gd name="connsiteY0" fmla="*/ 57152 h 56617"/>
              <a:gd name="connsiteX1" fmla="*/ 6171 w 46634"/>
              <a:gd name="connsiteY1" fmla="*/ 54374 h 56617"/>
              <a:gd name="connsiteX2" fmla="*/ 458 w 46634"/>
              <a:gd name="connsiteY2" fmla="*/ 47098 h 56617"/>
              <a:gd name="connsiteX3" fmla="*/ 1521 w 46634"/>
              <a:gd name="connsiteY3" fmla="*/ 43659 h 56617"/>
              <a:gd name="connsiteX4" fmla="*/ 4178 w 46634"/>
              <a:gd name="connsiteY4" fmla="*/ 41410 h 56617"/>
              <a:gd name="connsiteX5" fmla="*/ 6836 w 46634"/>
              <a:gd name="connsiteY5" fmla="*/ 40087 h 56617"/>
              <a:gd name="connsiteX6" fmla="*/ 8430 w 46634"/>
              <a:gd name="connsiteY6" fmla="*/ 39426 h 56617"/>
              <a:gd name="connsiteX7" fmla="*/ 6703 w 46634"/>
              <a:gd name="connsiteY7" fmla="*/ 38367 h 56617"/>
              <a:gd name="connsiteX8" fmla="*/ 4444 w 46634"/>
              <a:gd name="connsiteY8" fmla="*/ 36515 h 56617"/>
              <a:gd name="connsiteX9" fmla="*/ 3381 w 46634"/>
              <a:gd name="connsiteY9" fmla="*/ 33341 h 56617"/>
              <a:gd name="connsiteX10" fmla="*/ 5507 w 46634"/>
              <a:gd name="connsiteY10" fmla="*/ 29372 h 56617"/>
              <a:gd name="connsiteX11" fmla="*/ 11884 w 46634"/>
              <a:gd name="connsiteY11" fmla="*/ 26726 h 56617"/>
              <a:gd name="connsiteX12" fmla="*/ 5640 w 46634"/>
              <a:gd name="connsiteY12" fmla="*/ 21700 h 56617"/>
              <a:gd name="connsiteX13" fmla="*/ 3647 w 46634"/>
              <a:gd name="connsiteY13" fmla="*/ 14953 h 56617"/>
              <a:gd name="connsiteX14" fmla="*/ 6171 w 46634"/>
              <a:gd name="connsiteY14" fmla="*/ 8075 h 56617"/>
              <a:gd name="connsiteX15" fmla="*/ 13080 w 46634"/>
              <a:gd name="connsiteY15" fmla="*/ 3709 h 56617"/>
              <a:gd name="connsiteX16" fmla="*/ 23045 w 46634"/>
              <a:gd name="connsiteY16" fmla="*/ 2122 h 56617"/>
              <a:gd name="connsiteX17" fmla="*/ 29953 w 46634"/>
              <a:gd name="connsiteY17" fmla="*/ 3048 h 56617"/>
              <a:gd name="connsiteX18" fmla="*/ 35002 w 46634"/>
              <a:gd name="connsiteY18" fmla="*/ 5297 h 56617"/>
              <a:gd name="connsiteX19" fmla="*/ 37394 w 46634"/>
              <a:gd name="connsiteY19" fmla="*/ 4503 h 56617"/>
              <a:gd name="connsiteX20" fmla="*/ 40582 w 46634"/>
              <a:gd name="connsiteY20" fmla="*/ 3180 h 56617"/>
              <a:gd name="connsiteX21" fmla="*/ 44037 w 46634"/>
              <a:gd name="connsiteY21" fmla="*/ 1725 h 56617"/>
              <a:gd name="connsiteX22" fmla="*/ 47093 w 46634"/>
              <a:gd name="connsiteY22" fmla="*/ 534 h 56617"/>
              <a:gd name="connsiteX23" fmla="*/ 46960 w 46634"/>
              <a:gd name="connsiteY23" fmla="*/ 9397 h 56617"/>
              <a:gd name="connsiteX24" fmla="*/ 39918 w 46634"/>
              <a:gd name="connsiteY24" fmla="*/ 10588 h 56617"/>
              <a:gd name="connsiteX25" fmla="*/ 40582 w 46634"/>
              <a:gd name="connsiteY25" fmla="*/ 12969 h 56617"/>
              <a:gd name="connsiteX26" fmla="*/ 40848 w 46634"/>
              <a:gd name="connsiteY26" fmla="*/ 14953 h 56617"/>
              <a:gd name="connsiteX27" fmla="*/ 38722 w 46634"/>
              <a:gd name="connsiteY27" fmla="*/ 21567 h 56617"/>
              <a:gd name="connsiteX28" fmla="*/ 32478 w 46634"/>
              <a:gd name="connsiteY28" fmla="*/ 26594 h 56617"/>
              <a:gd name="connsiteX29" fmla="*/ 22248 w 46634"/>
              <a:gd name="connsiteY29" fmla="*/ 28446 h 56617"/>
              <a:gd name="connsiteX30" fmla="*/ 20122 w 46634"/>
              <a:gd name="connsiteY30" fmla="*/ 28446 h 56617"/>
              <a:gd name="connsiteX31" fmla="*/ 18129 w 46634"/>
              <a:gd name="connsiteY31" fmla="*/ 28314 h 56617"/>
              <a:gd name="connsiteX32" fmla="*/ 14940 w 46634"/>
              <a:gd name="connsiteY32" fmla="*/ 28975 h 56617"/>
              <a:gd name="connsiteX33" fmla="*/ 14143 w 46634"/>
              <a:gd name="connsiteY33" fmla="*/ 30034 h 56617"/>
              <a:gd name="connsiteX34" fmla="*/ 15870 w 46634"/>
              <a:gd name="connsiteY34" fmla="*/ 31224 h 56617"/>
              <a:gd name="connsiteX35" fmla="*/ 21317 w 46634"/>
              <a:gd name="connsiteY35" fmla="*/ 31753 h 56617"/>
              <a:gd name="connsiteX36" fmla="*/ 24772 w 46634"/>
              <a:gd name="connsiteY36" fmla="*/ 32018 h 56617"/>
              <a:gd name="connsiteX37" fmla="*/ 29821 w 46634"/>
              <a:gd name="connsiteY37" fmla="*/ 32282 h 56617"/>
              <a:gd name="connsiteX38" fmla="*/ 41114 w 46634"/>
              <a:gd name="connsiteY38" fmla="*/ 35986 h 56617"/>
              <a:gd name="connsiteX39" fmla="*/ 44834 w 46634"/>
              <a:gd name="connsiteY39" fmla="*/ 43923 h 56617"/>
              <a:gd name="connsiteX40" fmla="*/ 39254 w 46634"/>
              <a:gd name="connsiteY40" fmla="*/ 53448 h 56617"/>
              <a:gd name="connsiteX41" fmla="*/ 22912 w 46634"/>
              <a:gd name="connsiteY41" fmla="*/ 57152 h 56617"/>
              <a:gd name="connsiteX42" fmla="*/ 24772 w 46634"/>
              <a:gd name="connsiteY42" fmla="*/ 50802 h 56617"/>
              <a:gd name="connsiteX43" fmla="*/ 31548 w 46634"/>
              <a:gd name="connsiteY43" fmla="*/ 49611 h 56617"/>
              <a:gd name="connsiteX44" fmla="*/ 33674 w 46634"/>
              <a:gd name="connsiteY44" fmla="*/ 46172 h 56617"/>
              <a:gd name="connsiteX45" fmla="*/ 32079 w 46634"/>
              <a:gd name="connsiteY45" fmla="*/ 43130 h 56617"/>
              <a:gd name="connsiteX46" fmla="*/ 27429 w 46634"/>
              <a:gd name="connsiteY46" fmla="*/ 41807 h 56617"/>
              <a:gd name="connsiteX47" fmla="*/ 17996 w 46634"/>
              <a:gd name="connsiteY47" fmla="*/ 41145 h 56617"/>
              <a:gd name="connsiteX48" fmla="*/ 14807 w 46634"/>
              <a:gd name="connsiteY48" fmla="*/ 41674 h 56617"/>
              <a:gd name="connsiteX49" fmla="*/ 12549 w 46634"/>
              <a:gd name="connsiteY49" fmla="*/ 43526 h 56617"/>
              <a:gd name="connsiteX50" fmla="*/ 11884 w 46634"/>
              <a:gd name="connsiteY50" fmla="*/ 45775 h 56617"/>
              <a:gd name="connsiteX51" fmla="*/ 14940 w 46634"/>
              <a:gd name="connsiteY51" fmla="*/ 49611 h 56617"/>
              <a:gd name="connsiteX52" fmla="*/ 24772 w 46634"/>
              <a:gd name="connsiteY52" fmla="*/ 50802 h 56617"/>
              <a:gd name="connsiteX53" fmla="*/ 22513 w 46634"/>
              <a:gd name="connsiteY53" fmla="*/ 21964 h 56617"/>
              <a:gd name="connsiteX54" fmla="*/ 27828 w 46634"/>
              <a:gd name="connsiteY54" fmla="*/ 20245 h 56617"/>
              <a:gd name="connsiteX55" fmla="*/ 29821 w 46634"/>
              <a:gd name="connsiteY55" fmla="*/ 15350 h 56617"/>
              <a:gd name="connsiteX56" fmla="*/ 27828 w 46634"/>
              <a:gd name="connsiteY56" fmla="*/ 10191 h 56617"/>
              <a:gd name="connsiteX57" fmla="*/ 22513 w 46634"/>
              <a:gd name="connsiteY57" fmla="*/ 8207 h 56617"/>
              <a:gd name="connsiteX58" fmla="*/ 17199 w 46634"/>
              <a:gd name="connsiteY58" fmla="*/ 10191 h 56617"/>
              <a:gd name="connsiteX59" fmla="*/ 15206 w 46634"/>
              <a:gd name="connsiteY59" fmla="*/ 15350 h 56617"/>
              <a:gd name="connsiteX60" fmla="*/ 17066 w 46634"/>
              <a:gd name="connsiteY60" fmla="*/ 20245 h 56617"/>
              <a:gd name="connsiteX61" fmla="*/ 22513 w 46634"/>
              <a:gd name="connsiteY61" fmla="*/ 21964 h 56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46634" h="56617">
                <a:moveTo>
                  <a:pt x="22912" y="57152"/>
                </a:moveTo>
                <a:cubicBezTo>
                  <a:pt x="15538" y="57152"/>
                  <a:pt x="9958" y="56226"/>
                  <a:pt x="6171" y="54374"/>
                </a:cubicBezTo>
                <a:cubicBezTo>
                  <a:pt x="2351" y="52522"/>
                  <a:pt x="458" y="50074"/>
                  <a:pt x="458" y="47098"/>
                </a:cubicBezTo>
                <a:cubicBezTo>
                  <a:pt x="458" y="45676"/>
                  <a:pt x="790" y="44519"/>
                  <a:pt x="1521" y="43659"/>
                </a:cubicBezTo>
                <a:cubicBezTo>
                  <a:pt x="2318" y="42700"/>
                  <a:pt x="3182" y="41939"/>
                  <a:pt x="4178" y="41410"/>
                </a:cubicBezTo>
                <a:cubicBezTo>
                  <a:pt x="5142" y="40815"/>
                  <a:pt x="6038" y="40352"/>
                  <a:pt x="6836" y="40087"/>
                </a:cubicBezTo>
                <a:cubicBezTo>
                  <a:pt x="7699" y="39756"/>
                  <a:pt x="8231" y="39525"/>
                  <a:pt x="8430" y="39426"/>
                </a:cubicBezTo>
                <a:cubicBezTo>
                  <a:pt x="8065" y="39161"/>
                  <a:pt x="7500" y="38830"/>
                  <a:pt x="6703" y="38367"/>
                </a:cubicBezTo>
                <a:cubicBezTo>
                  <a:pt x="5906" y="37937"/>
                  <a:pt x="5142" y="37309"/>
                  <a:pt x="4444" y="36515"/>
                </a:cubicBezTo>
                <a:cubicBezTo>
                  <a:pt x="3713" y="35722"/>
                  <a:pt x="3381" y="34663"/>
                  <a:pt x="3381" y="33341"/>
                </a:cubicBezTo>
                <a:cubicBezTo>
                  <a:pt x="3381" y="31952"/>
                  <a:pt x="4079" y="30629"/>
                  <a:pt x="5507" y="29372"/>
                </a:cubicBezTo>
                <a:cubicBezTo>
                  <a:pt x="6902" y="28049"/>
                  <a:pt x="9028" y="27189"/>
                  <a:pt x="11884" y="26726"/>
                </a:cubicBezTo>
                <a:cubicBezTo>
                  <a:pt x="9127" y="25503"/>
                  <a:pt x="7035" y="23816"/>
                  <a:pt x="5640" y="21700"/>
                </a:cubicBezTo>
                <a:cubicBezTo>
                  <a:pt x="4311" y="19517"/>
                  <a:pt x="3647" y="17268"/>
                  <a:pt x="3647" y="14953"/>
                </a:cubicBezTo>
                <a:cubicBezTo>
                  <a:pt x="3647" y="12241"/>
                  <a:pt x="4477" y="9926"/>
                  <a:pt x="6171" y="8075"/>
                </a:cubicBezTo>
                <a:cubicBezTo>
                  <a:pt x="7832" y="6156"/>
                  <a:pt x="10157" y="4701"/>
                  <a:pt x="13080" y="3709"/>
                </a:cubicBezTo>
                <a:cubicBezTo>
                  <a:pt x="16003" y="2651"/>
                  <a:pt x="19325" y="2122"/>
                  <a:pt x="23045" y="2122"/>
                </a:cubicBezTo>
                <a:cubicBezTo>
                  <a:pt x="25868" y="2122"/>
                  <a:pt x="28160" y="2452"/>
                  <a:pt x="29953" y="3048"/>
                </a:cubicBezTo>
                <a:cubicBezTo>
                  <a:pt x="31714" y="3676"/>
                  <a:pt x="33408" y="4437"/>
                  <a:pt x="35002" y="5297"/>
                </a:cubicBezTo>
                <a:cubicBezTo>
                  <a:pt x="35600" y="5131"/>
                  <a:pt x="36397" y="4867"/>
                  <a:pt x="37394" y="4503"/>
                </a:cubicBezTo>
                <a:cubicBezTo>
                  <a:pt x="38357" y="4073"/>
                  <a:pt x="39420" y="3643"/>
                  <a:pt x="40582" y="3180"/>
                </a:cubicBezTo>
                <a:cubicBezTo>
                  <a:pt x="41811" y="2651"/>
                  <a:pt x="42974" y="2188"/>
                  <a:pt x="44037" y="1725"/>
                </a:cubicBezTo>
                <a:cubicBezTo>
                  <a:pt x="45166" y="1295"/>
                  <a:pt x="46196" y="898"/>
                  <a:pt x="47093" y="534"/>
                </a:cubicBezTo>
                <a:lnTo>
                  <a:pt x="46960" y="9397"/>
                </a:lnTo>
                <a:lnTo>
                  <a:pt x="39918" y="10588"/>
                </a:lnTo>
                <a:cubicBezTo>
                  <a:pt x="40184" y="11315"/>
                  <a:pt x="40383" y="12109"/>
                  <a:pt x="40582" y="12969"/>
                </a:cubicBezTo>
                <a:cubicBezTo>
                  <a:pt x="40748" y="13763"/>
                  <a:pt x="40848" y="14424"/>
                  <a:pt x="40848" y="14953"/>
                </a:cubicBezTo>
                <a:cubicBezTo>
                  <a:pt x="40848" y="17334"/>
                  <a:pt x="40117" y="19550"/>
                  <a:pt x="38722" y="21567"/>
                </a:cubicBezTo>
                <a:cubicBezTo>
                  <a:pt x="37294" y="23618"/>
                  <a:pt x="35202" y="25271"/>
                  <a:pt x="32478" y="26594"/>
                </a:cubicBezTo>
                <a:cubicBezTo>
                  <a:pt x="29721" y="27851"/>
                  <a:pt x="26300" y="28446"/>
                  <a:pt x="22248" y="28446"/>
                </a:cubicBezTo>
                <a:cubicBezTo>
                  <a:pt x="21716" y="28446"/>
                  <a:pt x="20985" y="28446"/>
                  <a:pt x="20122" y="28446"/>
                </a:cubicBezTo>
                <a:cubicBezTo>
                  <a:pt x="19325" y="28380"/>
                  <a:pt x="18660" y="28314"/>
                  <a:pt x="18129" y="28314"/>
                </a:cubicBezTo>
                <a:cubicBezTo>
                  <a:pt x="16601" y="28413"/>
                  <a:pt x="15538" y="28645"/>
                  <a:pt x="14940" y="28975"/>
                </a:cubicBezTo>
                <a:cubicBezTo>
                  <a:pt x="14409" y="29240"/>
                  <a:pt x="14143" y="29604"/>
                  <a:pt x="14143" y="30034"/>
                </a:cubicBezTo>
                <a:cubicBezTo>
                  <a:pt x="14143" y="30662"/>
                  <a:pt x="14708" y="31059"/>
                  <a:pt x="15870" y="31224"/>
                </a:cubicBezTo>
                <a:cubicBezTo>
                  <a:pt x="16999" y="31423"/>
                  <a:pt x="18826" y="31588"/>
                  <a:pt x="21317" y="31753"/>
                </a:cubicBezTo>
                <a:cubicBezTo>
                  <a:pt x="22115" y="31852"/>
                  <a:pt x="23244" y="31952"/>
                  <a:pt x="24772" y="32018"/>
                </a:cubicBezTo>
                <a:cubicBezTo>
                  <a:pt x="26267" y="32018"/>
                  <a:pt x="27961" y="32117"/>
                  <a:pt x="29821" y="32282"/>
                </a:cubicBezTo>
                <a:cubicBezTo>
                  <a:pt x="34869" y="32646"/>
                  <a:pt x="38623" y="33870"/>
                  <a:pt x="41114" y="35986"/>
                </a:cubicBezTo>
                <a:cubicBezTo>
                  <a:pt x="43572" y="38103"/>
                  <a:pt x="44834" y="40748"/>
                  <a:pt x="44834" y="43923"/>
                </a:cubicBezTo>
                <a:cubicBezTo>
                  <a:pt x="44834" y="47793"/>
                  <a:pt x="42974" y="50967"/>
                  <a:pt x="39254" y="53448"/>
                </a:cubicBezTo>
                <a:cubicBezTo>
                  <a:pt x="35600" y="55895"/>
                  <a:pt x="30153" y="57152"/>
                  <a:pt x="22912" y="57152"/>
                </a:cubicBezTo>
                <a:close/>
                <a:moveTo>
                  <a:pt x="24772" y="50802"/>
                </a:moveTo>
                <a:cubicBezTo>
                  <a:pt x="27961" y="50802"/>
                  <a:pt x="30219" y="50405"/>
                  <a:pt x="31548" y="49611"/>
                </a:cubicBezTo>
                <a:cubicBezTo>
                  <a:pt x="32943" y="48818"/>
                  <a:pt x="33674" y="47660"/>
                  <a:pt x="33674" y="46172"/>
                </a:cubicBezTo>
                <a:cubicBezTo>
                  <a:pt x="33674" y="44915"/>
                  <a:pt x="33142" y="43923"/>
                  <a:pt x="32079" y="43130"/>
                </a:cubicBezTo>
                <a:cubicBezTo>
                  <a:pt x="31016" y="42336"/>
                  <a:pt x="29455" y="41906"/>
                  <a:pt x="27429" y="41807"/>
                </a:cubicBezTo>
                <a:lnTo>
                  <a:pt x="17996" y="41145"/>
                </a:lnTo>
                <a:cubicBezTo>
                  <a:pt x="16833" y="41079"/>
                  <a:pt x="15770" y="41245"/>
                  <a:pt x="14807" y="41674"/>
                </a:cubicBezTo>
                <a:cubicBezTo>
                  <a:pt x="13811" y="42137"/>
                  <a:pt x="13080" y="42733"/>
                  <a:pt x="12549" y="43526"/>
                </a:cubicBezTo>
                <a:cubicBezTo>
                  <a:pt x="12084" y="44221"/>
                  <a:pt x="11884" y="44982"/>
                  <a:pt x="11884" y="45775"/>
                </a:cubicBezTo>
                <a:cubicBezTo>
                  <a:pt x="11884" y="47528"/>
                  <a:pt x="12881" y="48818"/>
                  <a:pt x="14940" y="49611"/>
                </a:cubicBezTo>
                <a:cubicBezTo>
                  <a:pt x="17066" y="50405"/>
                  <a:pt x="20321" y="50802"/>
                  <a:pt x="24772" y="50802"/>
                </a:cubicBezTo>
                <a:close/>
                <a:moveTo>
                  <a:pt x="22513" y="21964"/>
                </a:moveTo>
                <a:cubicBezTo>
                  <a:pt x="24705" y="21964"/>
                  <a:pt x="26499" y="21402"/>
                  <a:pt x="27828" y="20245"/>
                </a:cubicBezTo>
                <a:cubicBezTo>
                  <a:pt x="29156" y="19021"/>
                  <a:pt x="29821" y="17401"/>
                  <a:pt x="29821" y="15350"/>
                </a:cubicBezTo>
                <a:cubicBezTo>
                  <a:pt x="29821" y="13167"/>
                  <a:pt x="29156" y="11448"/>
                  <a:pt x="27828" y="10191"/>
                </a:cubicBezTo>
                <a:cubicBezTo>
                  <a:pt x="26499" y="8868"/>
                  <a:pt x="24705" y="8207"/>
                  <a:pt x="22513" y="8207"/>
                </a:cubicBezTo>
                <a:cubicBezTo>
                  <a:pt x="20387" y="8207"/>
                  <a:pt x="18594" y="8868"/>
                  <a:pt x="17199" y="10191"/>
                </a:cubicBezTo>
                <a:cubicBezTo>
                  <a:pt x="15870" y="11448"/>
                  <a:pt x="15206" y="13167"/>
                  <a:pt x="15206" y="15350"/>
                </a:cubicBezTo>
                <a:cubicBezTo>
                  <a:pt x="15206" y="17401"/>
                  <a:pt x="15804" y="19021"/>
                  <a:pt x="17066" y="20245"/>
                </a:cubicBezTo>
                <a:cubicBezTo>
                  <a:pt x="18395" y="21402"/>
                  <a:pt x="20188" y="21964"/>
                  <a:pt x="22513" y="21964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72" name="Freeform: Shape 17771">
            <a:extLst>
              <a:ext uri="{FF2B5EF4-FFF2-40B4-BE49-F238E27FC236}">
                <a16:creationId xmlns:a16="http://schemas.microsoft.com/office/drawing/2014/main" id="{8FC87570-69FC-2B04-35EC-38050BF6E14A}"/>
              </a:ext>
            </a:extLst>
          </p:cNvPr>
          <p:cNvSpPr/>
          <p:nvPr/>
        </p:nvSpPr>
        <p:spPr>
          <a:xfrm>
            <a:off x="3572418" y="4118794"/>
            <a:ext cx="42648" cy="53971"/>
          </a:xfrm>
          <a:custGeom>
            <a:avLst/>
            <a:gdLst>
              <a:gd name="connsiteX0" fmla="*/ 10827 w 42648"/>
              <a:gd name="connsiteY0" fmla="*/ 54506 h 53971"/>
              <a:gd name="connsiteX1" fmla="*/ 4849 w 42648"/>
              <a:gd name="connsiteY1" fmla="*/ 53712 h 53971"/>
              <a:gd name="connsiteX2" fmla="*/ 3121 w 42648"/>
              <a:gd name="connsiteY2" fmla="*/ 53051 h 53971"/>
              <a:gd name="connsiteX3" fmla="*/ 3121 w 42648"/>
              <a:gd name="connsiteY3" fmla="*/ 45775 h 53971"/>
              <a:gd name="connsiteX4" fmla="*/ 7107 w 42648"/>
              <a:gd name="connsiteY4" fmla="*/ 45907 h 53971"/>
              <a:gd name="connsiteX5" fmla="*/ 11359 w 42648"/>
              <a:gd name="connsiteY5" fmla="*/ 45643 h 53971"/>
              <a:gd name="connsiteX6" fmla="*/ 13883 w 42648"/>
              <a:gd name="connsiteY6" fmla="*/ 44585 h 53971"/>
              <a:gd name="connsiteX7" fmla="*/ 15079 w 42648"/>
              <a:gd name="connsiteY7" fmla="*/ 43130 h 53971"/>
              <a:gd name="connsiteX8" fmla="*/ 15610 w 42648"/>
              <a:gd name="connsiteY8" fmla="*/ 41939 h 53971"/>
              <a:gd name="connsiteX9" fmla="*/ 16407 w 42648"/>
              <a:gd name="connsiteY9" fmla="*/ 39690 h 53971"/>
              <a:gd name="connsiteX10" fmla="*/ 464 w 42648"/>
              <a:gd name="connsiteY10" fmla="*/ 534 h 53971"/>
              <a:gd name="connsiteX11" fmla="*/ 11890 w 42648"/>
              <a:gd name="connsiteY11" fmla="*/ 534 h 53971"/>
              <a:gd name="connsiteX12" fmla="*/ 21722 w 42648"/>
              <a:gd name="connsiteY12" fmla="*/ 27123 h 53971"/>
              <a:gd name="connsiteX13" fmla="*/ 31687 w 42648"/>
              <a:gd name="connsiteY13" fmla="*/ 534 h 53971"/>
              <a:gd name="connsiteX14" fmla="*/ 43113 w 42648"/>
              <a:gd name="connsiteY14" fmla="*/ 534 h 53971"/>
              <a:gd name="connsiteX15" fmla="*/ 26372 w 42648"/>
              <a:gd name="connsiteY15" fmla="*/ 41674 h 53971"/>
              <a:gd name="connsiteX16" fmla="*/ 21855 w 42648"/>
              <a:gd name="connsiteY16" fmla="*/ 49611 h 53971"/>
              <a:gd name="connsiteX17" fmla="*/ 16673 w 42648"/>
              <a:gd name="connsiteY17" fmla="*/ 53448 h 53971"/>
              <a:gd name="connsiteX18" fmla="*/ 10827 w 42648"/>
              <a:gd name="connsiteY18" fmla="*/ 54506 h 53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648" h="53971">
                <a:moveTo>
                  <a:pt x="10827" y="54506"/>
                </a:moveTo>
                <a:cubicBezTo>
                  <a:pt x="7971" y="54506"/>
                  <a:pt x="5978" y="54241"/>
                  <a:pt x="4849" y="53712"/>
                </a:cubicBezTo>
                <a:cubicBezTo>
                  <a:pt x="3686" y="53249"/>
                  <a:pt x="3121" y="53051"/>
                  <a:pt x="3121" y="53051"/>
                </a:cubicBezTo>
                <a:lnTo>
                  <a:pt x="3121" y="45775"/>
                </a:lnTo>
                <a:lnTo>
                  <a:pt x="7107" y="45907"/>
                </a:lnTo>
                <a:cubicBezTo>
                  <a:pt x="8868" y="45974"/>
                  <a:pt x="10296" y="45907"/>
                  <a:pt x="11359" y="45643"/>
                </a:cubicBezTo>
                <a:cubicBezTo>
                  <a:pt x="12488" y="45378"/>
                  <a:pt x="13352" y="45015"/>
                  <a:pt x="13883" y="44585"/>
                </a:cubicBezTo>
                <a:cubicBezTo>
                  <a:pt x="14481" y="44122"/>
                  <a:pt x="14880" y="43659"/>
                  <a:pt x="15079" y="43130"/>
                </a:cubicBezTo>
                <a:cubicBezTo>
                  <a:pt x="15345" y="42600"/>
                  <a:pt x="15511" y="42204"/>
                  <a:pt x="15610" y="41939"/>
                </a:cubicBezTo>
                <a:lnTo>
                  <a:pt x="16407" y="39690"/>
                </a:lnTo>
                <a:lnTo>
                  <a:pt x="464" y="534"/>
                </a:lnTo>
                <a:lnTo>
                  <a:pt x="11890" y="534"/>
                </a:lnTo>
                <a:lnTo>
                  <a:pt x="21722" y="27123"/>
                </a:lnTo>
                <a:lnTo>
                  <a:pt x="31687" y="534"/>
                </a:lnTo>
                <a:lnTo>
                  <a:pt x="43113" y="534"/>
                </a:lnTo>
                <a:lnTo>
                  <a:pt x="26372" y="41674"/>
                </a:lnTo>
                <a:cubicBezTo>
                  <a:pt x="24944" y="45114"/>
                  <a:pt x="23449" y="47759"/>
                  <a:pt x="21855" y="49611"/>
                </a:cubicBezTo>
                <a:cubicBezTo>
                  <a:pt x="20260" y="51463"/>
                  <a:pt x="18533" y="52720"/>
                  <a:pt x="16673" y="53448"/>
                </a:cubicBezTo>
                <a:cubicBezTo>
                  <a:pt x="14880" y="54142"/>
                  <a:pt x="12953" y="54506"/>
                  <a:pt x="10827" y="54506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73" name="Freeform: Shape 17772">
            <a:extLst>
              <a:ext uri="{FF2B5EF4-FFF2-40B4-BE49-F238E27FC236}">
                <a16:creationId xmlns:a16="http://schemas.microsoft.com/office/drawing/2014/main" id="{016ED7DA-DF8C-C486-136B-4A88A733ECF8}"/>
              </a:ext>
            </a:extLst>
          </p:cNvPr>
          <p:cNvSpPr/>
          <p:nvPr/>
        </p:nvSpPr>
        <p:spPr>
          <a:xfrm>
            <a:off x="2733382" y="3088619"/>
            <a:ext cx="18999" cy="93788"/>
          </a:xfrm>
          <a:custGeom>
            <a:avLst/>
            <a:gdLst>
              <a:gd name="connsiteX0" fmla="*/ 364 w 18999"/>
              <a:gd name="connsiteY0" fmla="*/ 419 h 93788"/>
              <a:gd name="connsiteX1" fmla="*/ 19363 w 18999"/>
              <a:gd name="connsiteY1" fmla="*/ 419 h 93788"/>
              <a:gd name="connsiteX2" fmla="*/ 19363 w 18999"/>
              <a:gd name="connsiteY2" fmla="*/ 94208 h 93788"/>
              <a:gd name="connsiteX3" fmla="*/ 364 w 18999"/>
              <a:gd name="connsiteY3" fmla="*/ 94208 h 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99" h="93788">
                <a:moveTo>
                  <a:pt x="364" y="419"/>
                </a:moveTo>
                <a:lnTo>
                  <a:pt x="19363" y="419"/>
                </a:lnTo>
                <a:lnTo>
                  <a:pt x="19363" y="94208"/>
                </a:lnTo>
                <a:lnTo>
                  <a:pt x="364" y="94208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74" name="Freeform: Shape 17773">
            <a:extLst>
              <a:ext uri="{FF2B5EF4-FFF2-40B4-BE49-F238E27FC236}">
                <a16:creationId xmlns:a16="http://schemas.microsoft.com/office/drawing/2014/main" id="{61C0DCFF-456F-7528-15AA-2CC29D113C84}"/>
              </a:ext>
            </a:extLst>
          </p:cNvPr>
          <p:cNvSpPr/>
          <p:nvPr/>
        </p:nvSpPr>
        <p:spPr>
          <a:xfrm>
            <a:off x="2773415" y="3088619"/>
            <a:ext cx="98450" cy="93788"/>
          </a:xfrm>
          <a:custGeom>
            <a:avLst/>
            <a:gdLst>
              <a:gd name="connsiteX0" fmla="*/ 369 w 98450"/>
              <a:gd name="connsiteY0" fmla="*/ 94208 h 93788"/>
              <a:gd name="connsiteX1" fmla="*/ 369 w 98450"/>
              <a:gd name="connsiteY1" fmla="*/ 419 h 93788"/>
              <a:gd name="connsiteX2" fmla="*/ 28004 w 98450"/>
              <a:gd name="connsiteY2" fmla="*/ 419 h 93788"/>
              <a:gd name="connsiteX3" fmla="*/ 49528 w 98450"/>
              <a:gd name="connsiteY3" fmla="*/ 67354 h 93788"/>
              <a:gd name="connsiteX4" fmla="*/ 71317 w 98450"/>
              <a:gd name="connsiteY4" fmla="*/ 419 h 93788"/>
              <a:gd name="connsiteX5" fmla="*/ 98819 w 98450"/>
              <a:gd name="connsiteY5" fmla="*/ 419 h 93788"/>
              <a:gd name="connsiteX6" fmla="*/ 98819 w 98450"/>
              <a:gd name="connsiteY6" fmla="*/ 94208 h 93788"/>
              <a:gd name="connsiteX7" fmla="*/ 79687 w 98450"/>
              <a:gd name="connsiteY7" fmla="*/ 94208 h 93788"/>
              <a:gd name="connsiteX8" fmla="*/ 79687 w 98450"/>
              <a:gd name="connsiteY8" fmla="*/ 22510 h 93788"/>
              <a:gd name="connsiteX9" fmla="*/ 56968 w 98450"/>
              <a:gd name="connsiteY9" fmla="*/ 94208 h 93788"/>
              <a:gd name="connsiteX10" fmla="*/ 42087 w 98450"/>
              <a:gd name="connsiteY10" fmla="*/ 94208 h 93788"/>
              <a:gd name="connsiteX11" fmla="*/ 19501 w 98450"/>
              <a:gd name="connsiteY11" fmla="*/ 22907 h 93788"/>
              <a:gd name="connsiteX12" fmla="*/ 19501 w 98450"/>
              <a:gd name="connsiteY12" fmla="*/ 94208 h 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8450" h="93788">
                <a:moveTo>
                  <a:pt x="369" y="94208"/>
                </a:moveTo>
                <a:lnTo>
                  <a:pt x="369" y="419"/>
                </a:lnTo>
                <a:lnTo>
                  <a:pt x="28004" y="419"/>
                </a:lnTo>
                <a:lnTo>
                  <a:pt x="49528" y="67354"/>
                </a:lnTo>
                <a:lnTo>
                  <a:pt x="71317" y="419"/>
                </a:lnTo>
                <a:lnTo>
                  <a:pt x="98819" y="419"/>
                </a:lnTo>
                <a:lnTo>
                  <a:pt x="98819" y="94208"/>
                </a:lnTo>
                <a:lnTo>
                  <a:pt x="79687" y="94208"/>
                </a:lnTo>
                <a:lnTo>
                  <a:pt x="79687" y="22510"/>
                </a:lnTo>
                <a:lnTo>
                  <a:pt x="56968" y="94208"/>
                </a:lnTo>
                <a:lnTo>
                  <a:pt x="42087" y="94208"/>
                </a:lnTo>
                <a:lnTo>
                  <a:pt x="19501" y="22907"/>
                </a:lnTo>
                <a:lnTo>
                  <a:pt x="19501" y="94208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75" name="Freeform: Shape 17774">
            <a:extLst>
              <a:ext uri="{FF2B5EF4-FFF2-40B4-BE49-F238E27FC236}">
                <a16:creationId xmlns:a16="http://schemas.microsoft.com/office/drawing/2014/main" id="{F7246CE4-D44E-C0DC-C106-0811061DDBCE}"/>
              </a:ext>
            </a:extLst>
          </p:cNvPr>
          <p:cNvSpPr/>
          <p:nvPr/>
        </p:nvSpPr>
        <p:spPr>
          <a:xfrm>
            <a:off x="2892859" y="3088619"/>
            <a:ext cx="70682" cy="93788"/>
          </a:xfrm>
          <a:custGeom>
            <a:avLst/>
            <a:gdLst>
              <a:gd name="connsiteX0" fmla="*/ 383 w 70682"/>
              <a:gd name="connsiteY0" fmla="*/ 94208 h 93788"/>
              <a:gd name="connsiteX1" fmla="*/ 383 w 70682"/>
              <a:gd name="connsiteY1" fmla="*/ 419 h 93788"/>
              <a:gd name="connsiteX2" fmla="*/ 35060 w 70682"/>
              <a:gd name="connsiteY2" fmla="*/ 419 h 93788"/>
              <a:gd name="connsiteX3" fmla="*/ 53395 w 70682"/>
              <a:gd name="connsiteY3" fmla="*/ 3991 h 93788"/>
              <a:gd name="connsiteX4" fmla="*/ 66282 w 70682"/>
              <a:gd name="connsiteY4" fmla="*/ 14441 h 93788"/>
              <a:gd name="connsiteX5" fmla="*/ 71065 w 70682"/>
              <a:gd name="connsiteY5" fmla="*/ 31241 h 93788"/>
              <a:gd name="connsiteX6" fmla="*/ 66814 w 70682"/>
              <a:gd name="connsiteY6" fmla="*/ 47115 h 93788"/>
              <a:gd name="connsiteX7" fmla="*/ 55122 w 70682"/>
              <a:gd name="connsiteY7" fmla="*/ 57300 h 93788"/>
              <a:gd name="connsiteX8" fmla="*/ 37584 w 70682"/>
              <a:gd name="connsiteY8" fmla="*/ 60740 h 93788"/>
              <a:gd name="connsiteX9" fmla="*/ 19515 w 70682"/>
              <a:gd name="connsiteY9" fmla="*/ 60740 h 93788"/>
              <a:gd name="connsiteX10" fmla="*/ 19515 w 70682"/>
              <a:gd name="connsiteY10" fmla="*/ 94208 h 93788"/>
              <a:gd name="connsiteX11" fmla="*/ 19382 w 70682"/>
              <a:gd name="connsiteY11" fmla="*/ 46056 h 93788"/>
              <a:gd name="connsiteX12" fmla="*/ 37053 w 70682"/>
              <a:gd name="connsiteY12" fmla="*/ 46056 h 93788"/>
              <a:gd name="connsiteX13" fmla="*/ 48745 w 70682"/>
              <a:gd name="connsiteY13" fmla="*/ 41559 h 93788"/>
              <a:gd name="connsiteX14" fmla="*/ 53262 w 70682"/>
              <a:gd name="connsiteY14" fmla="*/ 30182 h 93788"/>
              <a:gd name="connsiteX15" fmla="*/ 48479 w 70682"/>
              <a:gd name="connsiteY15" fmla="*/ 19071 h 93788"/>
              <a:gd name="connsiteX16" fmla="*/ 36787 w 70682"/>
              <a:gd name="connsiteY16" fmla="*/ 14970 h 93788"/>
              <a:gd name="connsiteX17" fmla="*/ 19382 w 70682"/>
              <a:gd name="connsiteY17" fmla="*/ 14970 h 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0682" h="93788">
                <a:moveTo>
                  <a:pt x="383" y="94208"/>
                </a:moveTo>
                <a:lnTo>
                  <a:pt x="383" y="419"/>
                </a:lnTo>
                <a:lnTo>
                  <a:pt x="35060" y="419"/>
                </a:lnTo>
                <a:cubicBezTo>
                  <a:pt x="41869" y="419"/>
                  <a:pt x="47981" y="1609"/>
                  <a:pt x="53395" y="3991"/>
                </a:cubicBezTo>
                <a:cubicBezTo>
                  <a:pt x="58875" y="6371"/>
                  <a:pt x="63160" y="9877"/>
                  <a:pt x="66282" y="14441"/>
                </a:cubicBezTo>
                <a:cubicBezTo>
                  <a:pt x="69471" y="19038"/>
                  <a:pt x="71065" y="24627"/>
                  <a:pt x="71065" y="31241"/>
                </a:cubicBezTo>
                <a:cubicBezTo>
                  <a:pt x="71065" y="37425"/>
                  <a:pt x="69637" y="42716"/>
                  <a:pt x="66814" y="47115"/>
                </a:cubicBezTo>
                <a:cubicBezTo>
                  <a:pt x="64057" y="51546"/>
                  <a:pt x="60171" y="54919"/>
                  <a:pt x="55122" y="57300"/>
                </a:cubicBezTo>
                <a:cubicBezTo>
                  <a:pt x="50140" y="59615"/>
                  <a:pt x="44294" y="60740"/>
                  <a:pt x="37584" y="60740"/>
                </a:cubicBezTo>
                <a:lnTo>
                  <a:pt x="19515" y="60740"/>
                </a:lnTo>
                <a:lnTo>
                  <a:pt x="19515" y="94208"/>
                </a:lnTo>
                <a:close/>
                <a:moveTo>
                  <a:pt x="19382" y="46056"/>
                </a:moveTo>
                <a:lnTo>
                  <a:pt x="37053" y="46056"/>
                </a:lnTo>
                <a:cubicBezTo>
                  <a:pt x="41836" y="46056"/>
                  <a:pt x="45722" y="44568"/>
                  <a:pt x="48745" y="41559"/>
                </a:cubicBezTo>
                <a:cubicBezTo>
                  <a:pt x="51734" y="38483"/>
                  <a:pt x="53262" y="34680"/>
                  <a:pt x="53262" y="30182"/>
                </a:cubicBezTo>
                <a:cubicBezTo>
                  <a:pt x="53262" y="25520"/>
                  <a:pt x="51668" y="21816"/>
                  <a:pt x="48479" y="19071"/>
                </a:cubicBezTo>
                <a:cubicBezTo>
                  <a:pt x="45290" y="16359"/>
                  <a:pt x="41371" y="14970"/>
                  <a:pt x="36787" y="14970"/>
                </a:cubicBezTo>
                <a:lnTo>
                  <a:pt x="19382" y="14970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76" name="Freeform: Shape 17775">
            <a:extLst>
              <a:ext uri="{FF2B5EF4-FFF2-40B4-BE49-F238E27FC236}">
                <a16:creationId xmlns:a16="http://schemas.microsoft.com/office/drawing/2014/main" id="{D2B74846-C27C-9BFE-F38F-EB8008EC410E}"/>
              </a:ext>
            </a:extLst>
          </p:cNvPr>
          <p:cNvSpPr/>
          <p:nvPr/>
        </p:nvSpPr>
        <p:spPr>
          <a:xfrm>
            <a:off x="2970896" y="3088619"/>
            <a:ext cx="87422" cy="93788"/>
          </a:xfrm>
          <a:custGeom>
            <a:avLst/>
            <a:gdLst>
              <a:gd name="connsiteX0" fmla="*/ 393 w 87422"/>
              <a:gd name="connsiteY0" fmla="*/ 94208 h 93788"/>
              <a:gd name="connsiteX1" fmla="*/ 34140 w 87422"/>
              <a:gd name="connsiteY1" fmla="*/ 419 h 93788"/>
              <a:gd name="connsiteX2" fmla="*/ 54202 w 87422"/>
              <a:gd name="connsiteY2" fmla="*/ 419 h 93788"/>
              <a:gd name="connsiteX3" fmla="*/ 87816 w 87422"/>
              <a:gd name="connsiteY3" fmla="*/ 94208 h 93788"/>
              <a:gd name="connsiteX4" fmla="*/ 68817 w 87422"/>
              <a:gd name="connsiteY4" fmla="*/ 94208 h 93788"/>
              <a:gd name="connsiteX5" fmla="*/ 61244 w 87422"/>
              <a:gd name="connsiteY5" fmla="*/ 72513 h 93788"/>
              <a:gd name="connsiteX6" fmla="*/ 27364 w 87422"/>
              <a:gd name="connsiteY6" fmla="*/ 72513 h 93788"/>
              <a:gd name="connsiteX7" fmla="*/ 19525 w 87422"/>
              <a:gd name="connsiteY7" fmla="*/ 94208 h 93788"/>
              <a:gd name="connsiteX8" fmla="*/ 31616 w 87422"/>
              <a:gd name="connsiteY8" fmla="*/ 55978 h 93788"/>
              <a:gd name="connsiteX9" fmla="*/ 56593 w 87422"/>
              <a:gd name="connsiteY9" fmla="*/ 55978 h 93788"/>
              <a:gd name="connsiteX10" fmla="*/ 44237 w 87422"/>
              <a:gd name="connsiteY10" fmla="*/ 18806 h 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422" h="93788">
                <a:moveTo>
                  <a:pt x="393" y="94208"/>
                </a:moveTo>
                <a:lnTo>
                  <a:pt x="34140" y="419"/>
                </a:lnTo>
                <a:lnTo>
                  <a:pt x="54202" y="419"/>
                </a:lnTo>
                <a:lnTo>
                  <a:pt x="87816" y="94208"/>
                </a:lnTo>
                <a:lnTo>
                  <a:pt x="68817" y="94208"/>
                </a:lnTo>
                <a:lnTo>
                  <a:pt x="61244" y="72513"/>
                </a:lnTo>
                <a:lnTo>
                  <a:pt x="27364" y="72513"/>
                </a:lnTo>
                <a:lnTo>
                  <a:pt x="19525" y="94208"/>
                </a:lnTo>
                <a:close/>
                <a:moveTo>
                  <a:pt x="31616" y="55978"/>
                </a:moveTo>
                <a:lnTo>
                  <a:pt x="56593" y="55978"/>
                </a:lnTo>
                <a:lnTo>
                  <a:pt x="44237" y="18806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77" name="Freeform: Shape 17776">
            <a:extLst>
              <a:ext uri="{FF2B5EF4-FFF2-40B4-BE49-F238E27FC236}">
                <a16:creationId xmlns:a16="http://schemas.microsoft.com/office/drawing/2014/main" id="{F3C76603-95E7-69A2-8082-7B8A8C2D1E17}"/>
              </a:ext>
            </a:extLst>
          </p:cNvPr>
          <p:cNvSpPr/>
          <p:nvPr/>
        </p:nvSpPr>
        <p:spPr>
          <a:xfrm>
            <a:off x="3068134" y="3087428"/>
            <a:ext cx="81045" cy="96302"/>
          </a:xfrm>
          <a:custGeom>
            <a:avLst/>
            <a:gdLst>
              <a:gd name="connsiteX0" fmla="*/ 43053 w 81045"/>
              <a:gd name="connsiteY0" fmla="*/ 419 h 96302"/>
              <a:gd name="connsiteX1" fmla="*/ 61919 w 81045"/>
              <a:gd name="connsiteY1" fmla="*/ 4652 h 96302"/>
              <a:gd name="connsiteX2" fmla="*/ 75338 w 81045"/>
              <a:gd name="connsiteY2" fmla="*/ 16293 h 96302"/>
              <a:gd name="connsiteX3" fmla="*/ 81450 w 81045"/>
              <a:gd name="connsiteY3" fmla="*/ 32696 h 96302"/>
              <a:gd name="connsiteX4" fmla="*/ 61521 w 81045"/>
              <a:gd name="connsiteY4" fmla="*/ 32696 h 96302"/>
              <a:gd name="connsiteX5" fmla="*/ 58199 w 81045"/>
              <a:gd name="connsiteY5" fmla="*/ 24098 h 96302"/>
              <a:gd name="connsiteX6" fmla="*/ 51822 w 81045"/>
              <a:gd name="connsiteY6" fmla="*/ 18145 h 96302"/>
              <a:gd name="connsiteX7" fmla="*/ 42521 w 81045"/>
              <a:gd name="connsiteY7" fmla="*/ 15897 h 96302"/>
              <a:gd name="connsiteX8" fmla="*/ 31095 w 81045"/>
              <a:gd name="connsiteY8" fmla="*/ 19071 h 96302"/>
              <a:gd name="connsiteX9" fmla="*/ 23788 w 81045"/>
              <a:gd name="connsiteY9" fmla="*/ 29389 h 96302"/>
              <a:gd name="connsiteX10" fmla="*/ 21263 w 81045"/>
              <a:gd name="connsiteY10" fmla="*/ 48041 h 96302"/>
              <a:gd name="connsiteX11" fmla="*/ 26844 w 81045"/>
              <a:gd name="connsiteY11" fmla="*/ 73307 h 96302"/>
              <a:gd name="connsiteX12" fmla="*/ 42521 w 81045"/>
              <a:gd name="connsiteY12" fmla="*/ 81112 h 96302"/>
              <a:gd name="connsiteX13" fmla="*/ 51822 w 81045"/>
              <a:gd name="connsiteY13" fmla="*/ 78599 h 96302"/>
              <a:gd name="connsiteX14" fmla="*/ 58199 w 81045"/>
              <a:gd name="connsiteY14" fmla="*/ 71985 h 96302"/>
              <a:gd name="connsiteX15" fmla="*/ 61521 w 81045"/>
              <a:gd name="connsiteY15" fmla="*/ 62989 h 96302"/>
              <a:gd name="connsiteX16" fmla="*/ 81450 w 81045"/>
              <a:gd name="connsiteY16" fmla="*/ 62989 h 96302"/>
              <a:gd name="connsiteX17" fmla="*/ 78128 w 81045"/>
              <a:gd name="connsiteY17" fmla="*/ 75689 h 96302"/>
              <a:gd name="connsiteX18" fmla="*/ 71219 w 81045"/>
              <a:gd name="connsiteY18" fmla="*/ 86536 h 96302"/>
              <a:gd name="connsiteX19" fmla="*/ 59793 w 81045"/>
              <a:gd name="connsiteY19" fmla="*/ 94076 h 96302"/>
              <a:gd name="connsiteX20" fmla="*/ 43053 w 81045"/>
              <a:gd name="connsiteY20" fmla="*/ 96722 h 96302"/>
              <a:gd name="connsiteX21" fmla="*/ 20333 w 81045"/>
              <a:gd name="connsiteY21" fmla="*/ 90637 h 96302"/>
              <a:gd name="connsiteX22" fmla="*/ 5586 w 81045"/>
              <a:gd name="connsiteY22" fmla="*/ 73572 h 96302"/>
              <a:gd name="connsiteX23" fmla="*/ 404 w 81045"/>
              <a:gd name="connsiteY23" fmla="*/ 47777 h 96302"/>
              <a:gd name="connsiteX24" fmla="*/ 5453 w 81045"/>
              <a:gd name="connsiteY24" fmla="*/ 22378 h 96302"/>
              <a:gd name="connsiteX25" fmla="*/ 20201 w 81045"/>
              <a:gd name="connsiteY25" fmla="*/ 6107 h 96302"/>
              <a:gd name="connsiteX26" fmla="*/ 43053 w 81045"/>
              <a:gd name="connsiteY26" fmla="*/ 419 h 9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045" h="96302">
                <a:moveTo>
                  <a:pt x="43053" y="419"/>
                </a:moveTo>
                <a:cubicBezTo>
                  <a:pt x="50128" y="419"/>
                  <a:pt x="56405" y="1841"/>
                  <a:pt x="61919" y="4652"/>
                </a:cubicBezTo>
                <a:cubicBezTo>
                  <a:pt x="67499" y="7497"/>
                  <a:pt x="71950" y="11366"/>
                  <a:pt x="75338" y="16293"/>
                </a:cubicBezTo>
                <a:cubicBezTo>
                  <a:pt x="78792" y="21155"/>
                  <a:pt x="80819" y="26611"/>
                  <a:pt x="81450" y="32696"/>
                </a:cubicBezTo>
                <a:lnTo>
                  <a:pt x="61521" y="32696"/>
                </a:lnTo>
                <a:cubicBezTo>
                  <a:pt x="60889" y="29456"/>
                  <a:pt x="59793" y="26578"/>
                  <a:pt x="58199" y="24098"/>
                </a:cubicBezTo>
                <a:cubicBezTo>
                  <a:pt x="56605" y="21552"/>
                  <a:pt x="54479" y="19567"/>
                  <a:pt x="51822" y="18145"/>
                </a:cubicBezTo>
                <a:cubicBezTo>
                  <a:pt x="49231" y="16657"/>
                  <a:pt x="46142" y="15897"/>
                  <a:pt x="42521" y="15897"/>
                </a:cubicBezTo>
                <a:cubicBezTo>
                  <a:pt x="38070" y="15897"/>
                  <a:pt x="34284" y="16955"/>
                  <a:pt x="31095" y="19071"/>
                </a:cubicBezTo>
                <a:cubicBezTo>
                  <a:pt x="27973" y="21188"/>
                  <a:pt x="25548" y="24627"/>
                  <a:pt x="23788" y="29389"/>
                </a:cubicBezTo>
                <a:cubicBezTo>
                  <a:pt x="22094" y="34085"/>
                  <a:pt x="21263" y="40303"/>
                  <a:pt x="21263" y="48041"/>
                </a:cubicBezTo>
                <a:cubicBezTo>
                  <a:pt x="21263" y="59682"/>
                  <a:pt x="23123" y="68115"/>
                  <a:pt x="26844" y="73307"/>
                </a:cubicBezTo>
                <a:cubicBezTo>
                  <a:pt x="30630" y="78533"/>
                  <a:pt x="35878" y="81112"/>
                  <a:pt x="42521" y="81112"/>
                </a:cubicBezTo>
                <a:cubicBezTo>
                  <a:pt x="46142" y="81112"/>
                  <a:pt x="49231" y="80285"/>
                  <a:pt x="51822" y="78599"/>
                </a:cubicBezTo>
                <a:cubicBezTo>
                  <a:pt x="54479" y="76945"/>
                  <a:pt x="56605" y="74729"/>
                  <a:pt x="58199" y="71985"/>
                </a:cubicBezTo>
                <a:cubicBezTo>
                  <a:pt x="59793" y="69273"/>
                  <a:pt x="60889" y="66263"/>
                  <a:pt x="61521" y="62989"/>
                </a:cubicBezTo>
                <a:lnTo>
                  <a:pt x="81450" y="62989"/>
                </a:lnTo>
                <a:cubicBezTo>
                  <a:pt x="80819" y="67421"/>
                  <a:pt x="79723" y="71654"/>
                  <a:pt x="78128" y="75689"/>
                </a:cubicBezTo>
                <a:cubicBezTo>
                  <a:pt x="76534" y="79756"/>
                  <a:pt x="74209" y="83361"/>
                  <a:pt x="71219" y="86536"/>
                </a:cubicBezTo>
                <a:cubicBezTo>
                  <a:pt x="68296" y="89711"/>
                  <a:pt x="64477" y="92224"/>
                  <a:pt x="59793" y="94076"/>
                </a:cubicBezTo>
                <a:cubicBezTo>
                  <a:pt x="55176" y="95829"/>
                  <a:pt x="49596" y="96722"/>
                  <a:pt x="43053" y="96722"/>
                </a:cubicBezTo>
                <a:cubicBezTo>
                  <a:pt x="34284" y="96722"/>
                  <a:pt x="26711" y="94704"/>
                  <a:pt x="20333" y="90637"/>
                </a:cubicBezTo>
                <a:cubicBezTo>
                  <a:pt x="13956" y="86602"/>
                  <a:pt x="9040" y="80914"/>
                  <a:pt x="5586" y="73572"/>
                </a:cubicBezTo>
                <a:cubicBezTo>
                  <a:pt x="2131" y="66164"/>
                  <a:pt x="404" y="57566"/>
                  <a:pt x="404" y="47777"/>
                </a:cubicBezTo>
                <a:cubicBezTo>
                  <a:pt x="404" y="37922"/>
                  <a:pt x="2065" y="29456"/>
                  <a:pt x="5453" y="22378"/>
                </a:cubicBezTo>
                <a:cubicBezTo>
                  <a:pt x="8907" y="15334"/>
                  <a:pt x="13823" y="9910"/>
                  <a:pt x="20201" y="6107"/>
                </a:cubicBezTo>
                <a:cubicBezTo>
                  <a:pt x="26644" y="2337"/>
                  <a:pt x="34284" y="419"/>
                  <a:pt x="43053" y="419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7778" name="Freeform: Shape 17777">
            <a:extLst>
              <a:ext uri="{FF2B5EF4-FFF2-40B4-BE49-F238E27FC236}">
                <a16:creationId xmlns:a16="http://schemas.microsoft.com/office/drawing/2014/main" id="{1E2192C9-16AC-8483-3A07-25A9E234BA00}"/>
              </a:ext>
            </a:extLst>
          </p:cNvPr>
          <p:cNvSpPr/>
          <p:nvPr/>
        </p:nvSpPr>
        <p:spPr>
          <a:xfrm>
            <a:off x="3157889" y="3088619"/>
            <a:ext cx="75332" cy="93788"/>
          </a:xfrm>
          <a:custGeom>
            <a:avLst/>
            <a:gdLst>
              <a:gd name="connsiteX0" fmla="*/ 415 w 75332"/>
              <a:gd name="connsiteY0" fmla="*/ 17351 h 93788"/>
              <a:gd name="connsiteX1" fmla="*/ 415 w 75332"/>
              <a:gd name="connsiteY1" fmla="*/ 419 h 93788"/>
              <a:gd name="connsiteX2" fmla="*/ 75748 w 75332"/>
              <a:gd name="connsiteY2" fmla="*/ 419 h 93788"/>
              <a:gd name="connsiteX3" fmla="*/ 75748 w 75332"/>
              <a:gd name="connsiteY3" fmla="*/ 17351 h 93788"/>
              <a:gd name="connsiteX4" fmla="*/ 47847 w 75332"/>
              <a:gd name="connsiteY4" fmla="*/ 17351 h 93788"/>
              <a:gd name="connsiteX5" fmla="*/ 47847 w 75332"/>
              <a:gd name="connsiteY5" fmla="*/ 94208 h 93788"/>
              <a:gd name="connsiteX6" fmla="*/ 28847 w 75332"/>
              <a:gd name="connsiteY6" fmla="*/ 94208 h 93788"/>
              <a:gd name="connsiteX7" fmla="*/ 28847 w 75332"/>
              <a:gd name="connsiteY7" fmla="*/ 17351 h 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332" h="93788">
                <a:moveTo>
                  <a:pt x="415" y="17351"/>
                </a:moveTo>
                <a:lnTo>
                  <a:pt x="415" y="419"/>
                </a:lnTo>
                <a:lnTo>
                  <a:pt x="75748" y="419"/>
                </a:lnTo>
                <a:lnTo>
                  <a:pt x="75748" y="17351"/>
                </a:lnTo>
                <a:lnTo>
                  <a:pt x="47847" y="17351"/>
                </a:lnTo>
                <a:lnTo>
                  <a:pt x="47847" y="94208"/>
                </a:lnTo>
                <a:lnTo>
                  <a:pt x="28847" y="94208"/>
                </a:lnTo>
                <a:lnTo>
                  <a:pt x="28847" y="17351"/>
                </a:ln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79" name="Freeform: Shape 17778">
            <a:extLst>
              <a:ext uri="{FF2B5EF4-FFF2-40B4-BE49-F238E27FC236}">
                <a16:creationId xmlns:a16="http://schemas.microsoft.com/office/drawing/2014/main" id="{985C0984-C5D6-900F-8632-76FA77ACD6D9}"/>
              </a:ext>
            </a:extLst>
          </p:cNvPr>
          <p:cNvSpPr/>
          <p:nvPr/>
        </p:nvSpPr>
        <p:spPr>
          <a:xfrm>
            <a:off x="3242068" y="3087561"/>
            <a:ext cx="77458" cy="96169"/>
          </a:xfrm>
          <a:custGeom>
            <a:avLst/>
            <a:gdLst>
              <a:gd name="connsiteX0" fmla="*/ 39752 w 77458"/>
              <a:gd name="connsiteY0" fmla="*/ 96589 h 96169"/>
              <a:gd name="connsiteX1" fmla="*/ 26067 w 77458"/>
              <a:gd name="connsiteY1" fmla="*/ 94869 h 96169"/>
              <a:gd name="connsiteX2" fmla="*/ 13844 w 77458"/>
              <a:gd name="connsiteY2" fmla="*/ 89578 h 96169"/>
              <a:gd name="connsiteX3" fmla="*/ 4676 w 77458"/>
              <a:gd name="connsiteY3" fmla="*/ 80847 h 96169"/>
              <a:gd name="connsiteX4" fmla="*/ 425 w 77458"/>
              <a:gd name="connsiteY4" fmla="*/ 68545 h 96169"/>
              <a:gd name="connsiteX5" fmla="*/ 19955 w 77458"/>
              <a:gd name="connsiteY5" fmla="*/ 68545 h 96169"/>
              <a:gd name="connsiteX6" fmla="*/ 23543 w 77458"/>
              <a:gd name="connsiteY6" fmla="*/ 75688 h 96169"/>
              <a:gd name="connsiteX7" fmla="*/ 30451 w 77458"/>
              <a:gd name="connsiteY7" fmla="*/ 80186 h 96169"/>
              <a:gd name="connsiteX8" fmla="*/ 39752 w 77458"/>
              <a:gd name="connsiteY8" fmla="*/ 81773 h 96169"/>
              <a:gd name="connsiteX9" fmla="*/ 49185 w 77458"/>
              <a:gd name="connsiteY9" fmla="*/ 80450 h 96169"/>
              <a:gd name="connsiteX10" fmla="*/ 56094 w 77458"/>
              <a:gd name="connsiteY10" fmla="*/ 76482 h 96169"/>
              <a:gd name="connsiteX11" fmla="*/ 58751 w 77458"/>
              <a:gd name="connsiteY11" fmla="*/ 69867 h 96169"/>
              <a:gd name="connsiteX12" fmla="*/ 56625 w 77458"/>
              <a:gd name="connsiteY12" fmla="*/ 64047 h 96169"/>
              <a:gd name="connsiteX13" fmla="*/ 50912 w 77458"/>
              <a:gd name="connsiteY13" fmla="*/ 60475 h 96169"/>
              <a:gd name="connsiteX14" fmla="*/ 42807 w 77458"/>
              <a:gd name="connsiteY14" fmla="*/ 58094 h 96169"/>
              <a:gd name="connsiteX15" fmla="*/ 26465 w 77458"/>
              <a:gd name="connsiteY15" fmla="*/ 54787 h 96169"/>
              <a:gd name="connsiteX16" fmla="*/ 9592 w 77458"/>
              <a:gd name="connsiteY16" fmla="*/ 46321 h 96169"/>
              <a:gd name="connsiteX17" fmla="*/ 3215 w 77458"/>
              <a:gd name="connsiteY17" fmla="*/ 29124 h 96169"/>
              <a:gd name="connsiteX18" fmla="*/ 7865 w 77458"/>
              <a:gd name="connsiteY18" fmla="*/ 13912 h 96169"/>
              <a:gd name="connsiteX19" fmla="*/ 20885 w 77458"/>
              <a:gd name="connsiteY19" fmla="*/ 3991 h 96169"/>
              <a:gd name="connsiteX20" fmla="*/ 39353 w 77458"/>
              <a:gd name="connsiteY20" fmla="*/ 419 h 96169"/>
              <a:gd name="connsiteX21" fmla="*/ 59814 w 77458"/>
              <a:gd name="connsiteY21" fmla="*/ 4255 h 96169"/>
              <a:gd name="connsiteX22" fmla="*/ 72436 w 77458"/>
              <a:gd name="connsiteY22" fmla="*/ 14441 h 96169"/>
              <a:gd name="connsiteX23" fmla="*/ 76953 w 77458"/>
              <a:gd name="connsiteY23" fmla="*/ 28727 h 96169"/>
              <a:gd name="connsiteX24" fmla="*/ 57821 w 77458"/>
              <a:gd name="connsiteY24" fmla="*/ 28727 h 96169"/>
              <a:gd name="connsiteX25" fmla="*/ 54765 w 77458"/>
              <a:gd name="connsiteY25" fmla="*/ 20923 h 96169"/>
              <a:gd name="connsiteX26" fmla="*/ 48521 w 77458"/>
              <a:gd name="connsiteY26" fmla="*/ 16690 h 96169"/>
              <a:gd name="connsiteX27" fmla="*/ 39619 w 77458"/>
              <a:gd name="connsiteY27" fmla="*/ 15367 h 96169"/>
              <a:gd name="connsiteX28" fmla="*/ 32843 w 77458"/>
              <a:gd name="connsiteY28" fmla="*/ 16293 h 96169"/>
              <a:gd name="connsiteX29" fmla="*/ 27528 w 77458"/>
              <a:gd name="connsiteY29" fmla="*/ 18674 h 96169"/>
              <a:gd name="connsiteX30" fmla="*/ 24207 w 77458"/>
              <a:gd name="connsiteY30" fmla="*/ 22245 h 96169"/>
              <a:gd name="connsiteX31" fmla="*/ 23144 w 77458"/>
              <a:gd name="connsiteY31" fmla="*/ 26875 h 96169"/>
              <a:gd name="connsiteX32" fmla="*/ 25801 w 77458"/>
              <a:gd name="connsiteY32" fmla="*/ 33490 h 96169"/>
              <a:gd name="connsiteX33" fmla="*/ 36031 w 77458"/>
              <a:gd name="connsiteY33" fmla="*/ 37590 h 96169"/>
              <a:gd name="connsiteX34" fmla="*/ 52241 w 77458"/>
              <a:gd name="connsiteY34" fmla="*/ 40897 h 96169"/>
              <a:gd name="connsiteX35" fmla="*/ 65925 w 77458"/>
              <a:gd name="connsiteY35" fmla="*/ 45924 h 96169"/>
              <a:gd name="connsiteX36" fmla="*/ 73631 w 77458"/>
              <a:gd name="connsiteY36" fmla="*/ 53464 h 96169"/>
              <a:gd name="connsiteX37" fmla="*/ 76953 w 77458"/>
              <a:gd name="connsiteY37" fmla="*/ 61930 h 96169"/>
              <a:gd name="connsiteX38" fmla="*/ 77883 w 77458"/>
              <a:gd name="connsiteY38" fmla="*/ 69735 h 96169"/>
              <a:gd name="connsiteX39" fmla="*/ 73100 w 77458"/>
              <a:gd name="connsiteY39" fmla="*/ 83493 h 96169"/>
              <a:gd name="connsiteX40" fmla="*/ 59681 w 77458"/>
              <a:gd name="connsiteY40" fmla="*/ 93017 h 96169"/>
              <a:gd name="connsiteX41" fmla="*/ 39752 w 77458"/>
              <a:gd name="connsiteY41" fmla="*/ 96589 h 9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7458" h="96169">
                <a:moveTo>
                  <a:pt x="39752" y="96589"/>
                </a:moveTo>
                <a:cubicBezTo>
                  <a:pt x="35135" y="96589"/>
                  <a:pt x="30584" y="95993"/>
                  <a:pt x="26067" y="94869"/>
                </a:cubicBezTo>
                <a:cubicBezTo>
                  <a:pt x="21616" y="93645"/>
                  <a:pt x="17564" y="91893"/>
                  <a:pt x="13844" y="89578"/>
                </a:cubicBezTo>
                <a:cubicBezTo>
                  <a:pt x="10190" y="87197"/>
                  <a:pt x="7134" y="84286"/>
                  <a:pt x="4676" y="80847"/>
                </a:cubicBezTo>
                <a:cubicBezTo>
                  <a:pt x="2285" y="77341"/>
                  <a:pt x="856" y="73241"/>
                  <a:pt x="425" y="68545"/>
                </a:cubicBezTo>
                <a:lnTo>
                  <a:pt x="19955" y="68545"/>
                </a:lnTo>
                <a:cubicBezTo>
                  <a:pt x="20553" y="71389"/>
                  <a:pt x="21749" y="73770"/>
                  <a:pt x="23543" y="75688"/>
                </a:cubicBezTo>
                <a:cubicBezTo>
                  <a:pt x="25403" y="77639"/>
                  <a:pt x="27694" y="79127"/>
                  <a:pt x="30451" y="80186"/>
                </a:cubicBezTo>
                <a:cubicBezTo>
                  <a:pt x="33275" y="81244"/>
                  <a:pt x="36364" y="81773"/>
                  <a:pt x="39752" y="81773"/>
                </a:cubicBezTo>
                <a:cubicBezTo>
                  <a:pt x="43206" y="81773"/>
                  <a:pt x="46328" y="81343"/>
                  <a:pt x="49185" y="80450"/>
                </a:cubicBezTo>
                <a:cubicBezTo>
                  <a:pt x="52108" y="79590"/>
                  <a:pt x="54400" y="78267"/>
                  <a:pt x="56094" y="76482"/>
                </a:cubicBezTo>
                <a:cubicBezTo>
                  <a:pt x="57854" y="74729"/>
                  <a:pt x="58751" y="72513"/>
                  <a:pt x="58751" y="69867"/>
                </a:cubicBezTo>
                <a:cubicBezTo>
                  <a:pt x="58751" y="67486"/>
                  <a:pt x="58020" y="65568"/>
                  <a:pt x="56625" y="64047"/>
                </a:cubicBezTo>
                <a:cubicBezTo>
                  <a:pt x="55197" y="62559"/>
                  <a:pt x="53304" y="61368"/>
                  <a:pt x="50912" y="60475"/>
                </a:cubicBezTo>
                <a:cubicBezTo>
                  <a:pt x="48521" y="59516"/>
                  <a:pt x="45797" y="58723"/>
                  <a:pt x="42807" y="58094"/>
                </a:cubicBezTo>
                <a:lnTo>
                  <a:pt x="26465" y="54787"/>
                </a:lnTo>
                <a:cubicBezTo>
                  <a:pt x="19357" y="53464"/>
                  <a:pt x="13744" y="50653"/>
                  <a:pt x="9592" y="46321"/>
                </a:cubicBezTo>
                <a:cubicBezTo>
                  <a:pt x="5407" y="42022"/>
                  <a:pt x="3281" y="36268"/>
                  <a:pt x="3215" y="29124"/>
                </a:cubicBezTo>
                <a:cubicBezTo>
                  <a:pt x="3115" y="23238"/>
                  <a:pt x="4676" y="18145"/>
                  <a:pt x="7865" y="13912"/>
                </a:cubicBezTo>
                <a:cubicBezTo>
                  <a:pt x="11053" y="9612"/>
                  <a:pt x="15372" y="6305"/>
                  <a:pt x="20885" y="3991"/>
                </a:cubicBezTo>
                <a:cubicBezTo>
                  <a:pt x="26366" y="1609"/>
                  <a:pt x="32511" y="419"/>
                  <a:pt x="39353" y="419"/>
                </a:cubicBezTo>
                <a:cubicBezTo>
                  <a:pt x="47491" y="419"/>
                  <a:pt x="54300" y="1708"/>
                  <a:pt x="59814" y="4255"/>
                </a:cubicBezTo>
                <a:cubicBezTo>
                  <a:pt x="65394" y="6736"/>
                  <a:pt x="69579" y="10141"/>
                  <a:pt x="72436" y="14441"/>
                </a:cubicBezTo>
                <a:cubicBezTo>
                  <a:pt x="75358" y="18674"/>
                  <a:pt x="76853" y="23436"/>
                  <a:pt x="76953" y="28727"/>
                </a:cubicBezTo>
                <a:lnTo>
                  <a:pt x="57821" y="28727"/>
                </a:lnTo>
                <a:cubicBezTo>
                  <a:pt x="57455" y="25486"/>
                  <a:pt x="56426" y="22874"/>
                  <a:pt x="54765" y="20923"/>
                </a:cubicBezTo>
                <a:cubicBezTo>
                  <a:pt x="53171" y="19005"/>
                  <a:pt x="51078" y="17583"/>
                  <a:pt x="48521" y="16690"/>
                </a:cubicBezTo>
                <a:cubicBezTo>
                  <a:pt x="45930" y="15830"/>
                  <a:pt x="42973" y="15367"/>
                  <a:pt x="39619" y="15367"/>
                </a:cubicBezTo>
                <a:cubicBezTo>
                  <a:pt x="37128" y="15367"/>
                  <a:pt x="34869" y="15697"/>
                  <a:pt x="32843" y="16293"/>
                </a:cubicBezTo>
                <a:cubicBezTo>
                  <a:pt x="30783" y="16822"/>
                  <a:pt x="29023" y="17616"/>
                  <a:pt x="27528" y="18674"/>
                </a:cubicBezTo>
                <a:cubicBezTo>
                  <a:pt x="26100" y="19666"/>
                  <a:pt x="25004" y="20857"/>
                  <a:pt x="24207" y="22245"/>
                </a:cubicBezTo>
                <a:cubicBezTo>
                  <a:pt x="23476" y="23568"/>
                  <a:pt x="23144" y="25123"/>
                  <a:pt x="23144" y="26875"/>
                </a:cubicBezTo>
                <a:cubicBezTo>
                  <a:pt x="23144" y="29620"/>
                  <a:pt x="24007" y="31836"/>
                  <a:pt x="25801" y="33490"/>
                </a:cubicBezTo>
                <a:cubicBezTo>
                  <a:pt x="27661" y="35176"/>
                  <a:pt x="31049" y="36532"/>
                  <a:pt x="36031" y="37590"/>
                </a:cubicBezTo>
                <a:lnTo>
                  <a:pt x="52241" y="40897"/>
                </a:lnTo>
                <a:cubicBezTo>
                  <a:pt x="57987" y="42055"/>
                  <a:pt x="62537" y="43741"/>
                  <a:pt x="65925" y="45924"/>
                </a:cubicBezTo>
                <a:cubicBezTo>
                  <a:pt x="69380" y="48140"/>
                  <a:pt x="71937" y="50653"/>
                  <a:pt x="73631" y="53464"/>
                </a:cubicBezTo>
                <a:cubicBezTo>
                  <a:pt x="75292" y="56209"/>
                  <a:pt x="76421" y="59020"/>
                  <a:pt x="76953" y="61930"/>
                </a:cubicBezTo>
                <a:cubicBezTo>
                  <a:pt x="77551" y="64775"/>
                  <a:pt x="77883" y="67354"/>
                  <a:pt x="77883" y="69735"/>
                </a:cubicBezTo>
                <a:cubicBezTo>
                  <a:pt x="77883" y="74861"/>
                  <a:pt x="76289" y="79458"/>
                  <a:pt x="73100" y="83493"/>
                </a:cubicBezTo>
                <a:cubicBezTo>
                  <a:pt x="69911" y="87461"/>
                  <a:pt x="65427" y="90636"/>
                  <a:pt x="59681" y="93017"/>
                </a:cubicBezTo>
                <a:cubicBezTo>
                  <a:pt x="54001" y="95398"/>
                  <a:pt x="47358" y="96589"/>
                  <a:pt x="39752" y="96589"/>
                </a:cubicBezTo>
                <a:close/>
              </a:path>
            </a:pathLst>
          </a:custGeom>
          <a:solidFill>
            <a:srgbClr val="40404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80" name="Freeform: Shape 17779">
            <a:extLst>
              <a:ext uri="{FF2B5EF4-FFF2-40B4-BE49-F238E27FC236}">
                <a16:creationId xmlns:a16="http://schemas.microsoft.com/office/drawing/2014/main" id="{40F846A0-C2AA-4504-5849-812014D37B90}"/>
              </a:ext>
            </a:extLst>
          </p:cNvPr>
          <p:cNvSpPr/>
          <p:nvPr/>
        </p:nvSpPr>
        <p:spPr>
          <a:xfrm>
            <a:off x="3491919" y="4275359"/>
            <a:ext cx="160598" cy="190089"/>
          </a:xfrm>
          <a:custGeom>
            <a:avLst/>
            <a:gdLst>
              <a:gd name="connsiteX0" fmla="*/ 160599 w 160598"/>
              <a:gd name="connsiteY0" fmla="*/ 190090 h 190089"/>
              <a:gd name="connsiteX1" fmla="*/ 154953 w 160598"/>
              <a:gd name="connsiteY1" fmla="*/ 0 h 190089"/>
              <a:gd name="connsiteX2" fmla="*/ 100779 w 160598"/>
              <a:gd name="connsiteY2" fmla="*/ 83332 h 190089"/>
              <a:gd name="connsiteX3" fmla="*/ 0 w 160598"/>
              <a:gd name="connsiteY3" fmla="*/ 80259 h 19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598" h="190089">
                <a:moveTo>
                  <a:pt x="160599" y="190090"/>
                </a:moveTo>
                <a:lnTo>
                  <a:pt x="154953" y="0"/>
                </a:lnTo>
                <a:lnTo>
                  <a:pt x="100779" y="83332"/>
                </a:lnTo>
                <a:lnTo>
                  <a:pt x="0" y="8025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81" name="Freeform: Shape 17780">
            <a:extLst>
              <a:ext uri="{FF2B5EF4-FFF2-40B4-BE49-F238E27FC236}">
                <a16:creationId xmlns:a16="http://schemas.microsoft.com/office/drawing/2014/main" id="{FCBC1247-FD6A-32E1-3D98-56D24A999F99}"/>
              </a:ext>
            </a:extLst>
          </p:cNvPr>
          <p:cNvSpPr/>
          <p:nvPr/>
        </p:nvSpPr>
        <p:spPr>
          <a:xfrm>
            <a:off x="3512622" y="4313787"/>
            <a:ext cx="160719" cy="189595"/>
          </a:xfrm>
          <a:custGeom>
            <a:avLst/>
            <a:gdLst>
              <a:gd name="connsiteX0" fmla="*/ 223 w 160719"/>
              <a:gd name="connsiteY0" fmla="*/ 81122 h 189595"/>
              <a:gd name="connsiteX1" fmla="*/ 95 w 160719"/>
              <a:gd name="connsiteY1" fmla="*/ 79768 h 189595"/>
              <a:gd name="connsiteX2" fmla="*/ 1787 w 160719"/>
              <a:gd name="connsiteY2" fmla="*/ 78540 h 189595"/>
              <a:gd name="connsiteX3" fmla="*/ 99471 w 160719"/>
              <a:gd name="connsiteY3" fmla="*/ 81487 h 189595"/>
              <a:gd name="connsiteX4" fmla="*/ 151987 w 160719"/>
              <a:gd name="connsiteY4" fmla="*/ 821 h 189595"/>
              <a:gd name="connsiteX5" fmla="*/ 153951 w 160719"/>
              <a:gd name="connsiteY5" fmla="*/ 59 h 189595"/>
              <a:gd name="connsiteX6" fmla="*/ 155209 w 160719"/>
              <a:gd name="connsiteY6" fmla="*/ 1719 h 189595"/>
              <a:gd name="connsiteX7" fmla="*/ 160719 w 160719"/>
              <a:gd name="connsiteY7" fmla="*/ 187804 h 189595"/>
              <a:gd name="connsiteX8" fmla="*/ 159826 w 160719"/>
              <a:gd name="connsiteY8" fmla="*/ 189396 h 189595"/>
              <a:gd name="connsiteX9" fmla="*/ 158032 w 160719"/>
              <a:gd name="connsiteY9" fmla="*/ 189294 h 189595"/>
              <a:gd name="connsiteX10" fmla="*/ 758 w 160719"/>
              <a:gd name="connsiteY10" fmla="*/ 81749 h 189595"/>
              <a:gd name="connsiteX11" fmla="*/ 223 w 160719"/>
              <a:gd name="connsiteY11" fmla="*/ 81122 h 189595"/>
              <a:gd name="connsiteX12" fmla="*/ 151885 w 160719"/>
              <a:gd name="connsiteY12" fmla="*/ 7340 h 189595"/>
              <a:gd name="connsiteX13" fmla="*/ 101895 w 160719"/>
              <a:gd name="connsiteY13" fmla="*/ 84196 h 189595"/>
              <a:gd name="connsiteX14" fmla="*/ 100406 w 160719"/>
              <a:gd name="connsiteY14" fmla="*/ 84992 h 189595"/>
              <a:gd name="connsiteX15" fmla="*/ 7603 w 160719"/>
              <a:gd name="connsiteY15" fmla="*/ 82215 h 189595"/>
              <a:gd name="connsiteX16" fmla="*/ 157139 w 160719"/>
              <a:gd name="connsiteY16" fmla="*/ 184536 h 189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0719" h="189595">
                <a:moveTo>
                  <a:pt x="223" y="81122"/>
                </a:moveTo>
                <a:cubicBezTo>
                  <a:pt x="-7" y="80724"/>
                  <a:pt x="-75" y="80225"/>
                  <a:pt x="95" y="79768"/>
                </a:cubicBezTo>
                <a:cubicBezTo>
                  <a:pt x="359" y="79040"/>
                  <a:pt x="1022" y="78540"/>
                  <a:pt x="1787" y="78540"/>
                </a:cubicBezTo>
                <a:lnTo>
                  <a:pt x="99471" y="81487"/>
                </a:lnTo>
                <a:lnTo>
                  <a:pt x="151987" y="821"/>
                </a:lnTo>
                <a:cubicBezTo>
                  <a:pt x="152420" y="161"/>
                  <a:pt x="153185" y="-136"/>
                  <a:pt x="153951" y="59"/>
                </a:cubicBezTo>
                <a:cubicBezTo>
                  <a:pt x="154708" y="263"/>
                  <a:pt x="155175" y="922"/>
                  <a:pt x="155209" y="1719"/>
                </a:cubicBezTo>
                <a:lnTo>
                  <a:pt x="160719" y="187804"/>
                </a:lnTo>
                <a:cubicBezTo>
                  <a:pt x="160719" y="188464"/>
                  <a:pt x="160388" y="189099"/>
                  <a:pt x="159826" y="189396"/>
                </a:cubicBezTo>
                <a:cubicBezTo>
                  <a:pt x="159265" y="189692"/>
                  <a:pt x="158560" y="189658"/>
                  <a:pt x="158032" y="189294"/>
                </a:cubicBezTo>
                <a:lnTo>
                  <a:pt x="758" y="81749"/>
                </a:lnTo>
                <a:cubicBezTo>
                  <a:pt x="528" y="81613"/>
                  <a:pt x="359" y="81385"/>
                  <a:pt x="223" y="81122"/>
                </a:cubicBezTo>
                <a:close/>
                <a:moveTo>
                  <a:pt x="151885" y="7340"/>
                </a:moveTo>
                <a:lnTo>
                  <a:pt x="101895" y="84196"/>
                </a:lnTo>
                <a:cubicBezTo>
                  <a:pt x="101563" y="84695"/>
                  <a:pt x="101002" y="84992"/>
                  <a:pt x="100406" y="84992"/>
                </a:cubicBezTo>
                <a:lnTo>
                  <a:pt x="7603" y="82215"/>
                </a:lnTo>
                <a:lnTo>
                  <a:pt x="157139" y="184536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82" name="Freeform: Shape 17781">
            <a:extLst>
              <a:ext uri="{FF2B5EF4-FFF2-40B4-BE49-F238E27FC236}">
                <a16:creationId xmlns:a16="http://schemas.microsoft.com/office/drawing/2014/main" id="{D249E8AE-6E6C-F238-D0FC-C999052BCCCC}"/>
              </a:ext>
            </a:extLst>
          </p:cNvPr>
          <p:cNvSpPr/>
          <p:nvPr/>
        </p:nvSpPr>
        <p:spPr>
          <a:xfrm>
            <a:off x="4320448" y="3358664"/>
            <a:ext cx="175308" cy="173758"/>
          </a:xfrm>
          <a:custGeom>
            <a:avLst/>
            <a:gdLst>
              <a:gd name="connsiteX0" fmla="*/ 175309 w 175308"/>
              <a:gd name="connsiteY0" fmla="*/ 89097 h 173758"/>
              <a:gd name="connsiteX1" fmla="*/ 6547 w 175308"/>
              <a:gd name="connsiteY1" fmla="*/ 0 h 173758"/>
              <a:gd name="connsiteX2" fmla="*/ 52515 w 175308"/>
              <a:gd name="connsiteY2" fmla="*/ 88107 h 173758"/>
              <a:gd name="connsiteX3" fmla="*/ 0 w 175308"/>
              <a:gd name="connsiteY3" fmla="*/ 173759 h 17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308" h="173758">
                <a:moveTo>
                  <a:pt x="175309" y="89097"/>
                </a:moveTo>
                <a:lnTo>
                  <a:pt x="6547" y="0"/>
                </a:lnTo>
                <a:lnTo>
                  <a:pt x="52515" y="88107"/>
                </a:lnTo>
                <a:lnTo>
                  <a:pt x="0" y="17375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83" name="Freeform: Shape 17782">
            <a:extLst>
              <a:ext uri="{FF2B5EF4-FFF2-40B4-BE49-F238E27FC236}">
                <a16:creationId xmlns:a16="http://schemas.microsoft.com/office/drawing/2014/main" id="{2672B7FA-1042-3B49-C292-44547ADA3805}"/>
              </a:ext>
            </a:extLst>
          </p:cNvPr>
          <p:cNvSpPr/>
          <p:nvPr/>
        </p:nvSpPr>
        <p:spPr>
          <a:xfrm>
            <a:off x="4363381" y="3360157"/>
            <a:ext cx="175155" cy="173620"/>
          </a:xfrm>
          <a:custGeom>
            <a:avLst/>
            <a:gdLst>
              <a:gd name="connsiteX0" fmla="*/ 1709 w 175155"/>
              <a:gd name="connsiteY0" fmla="*/ 173620 h 173620"/>
              <a:gd name="connsiteX1" fmla="*/ 450 w 175155"/>
              <a:gd name="connsiteY1" fmla="*/ 173053 h 173620"/>
              <a:gd name="connsiteX2" fmla="*/ 246 w 175155"/>
              <a:gd name="connsiteY2" fmla="*/ 170970 h 173620"/>
              <a:gd name="connsiteX3" fmla="*/ 51103 w 175155"/>
              <a:gd name="connsiteY3" fmla="*/ 87900 h 173620"/>
              <a:gd name="connsiteX4" fmla="*/ 6657 w 175155"/>
              <a:gd name="connsiteY4" fmla="*/ 2579 h 173620"/>
              <a:gd name="connsiteX5" fmla="*/ 6955 w 175155"/>
              <a:gd name="connsiteY5" fmla="*/ 496 h 173620"/>
              <a:gd name="connsiteX6" fmla="*/ 9012 w 175155"/>
              <a:gd name="connsiteY6" fmla="*/ 225 h 173620"/>
              <a:gd name="connsiteX7" fmla="*/ 174228 w 175155"/>
              <a:gd name="connsiteY7" fmla="*/ 87469 h 173620"/>
              <a:gd name="connsiteX8" fmla="*/ 175155 w 175155"/>
              <a:gd name="connsiteY8" fmla="*/ 88993 h 173620"/>
              <a:gd name="connsiteX9" fmla="*/ 174160 w 175155"/>
              <a:gd name="connsiteY9" fmla="*/ 90542 h 173620"/>
              <a:gd name="connsiteX10" fmla="*/ 2542 w 175155"/>
              <a:gd name="connsiteY10" fmla="*/ 173485 h 173620"/>
              <a:gd name="connsiteX11" fmla="*/ 1709 w 175155"/>
              <a:gd name="connsiteY11" fmla="*/ 173620 h 173620"/>
              <a:gd name="connsiteX12" fmla="*/ 12303 w 175155"/>
              <a:gd name="connsiteY12" fmla="*/ 5881 h 173620"/>
              <a:gd name="connsiteX13" fmla="*/ 54658 w 175155"/>
              <a:gd name="connsiteY13" fmla="*/ 87139 h 173620"/>
              <a:gd name="connsiteX14" fmla="*/ 54623 w 175155"/>
              <a:gd name="connsiteY14" fmla="*/ 88823 h 173620"/>
              <a:gd name="connsiteX15" fmla="*/ 6326 w 175155"/>
              <a:gd name="connsiteY15" fmla="*/ 167762 h 173620"/>
              <a:gd name="connsiteX16" fmla="*/ 169577 w 175155"/>
              <a:gd name="connsiteY16" fmla="*/ 88925 h 173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5155" h="173620">
                <a:moveTo>
                  <a:pt x="1709" y="173620"/>
                </a:moveTo>
                <a:cubicBezTo>
                  <a:pt x="1240" y="173586"/>
                  <a:pt x="782" y="173417"/>
                  <a:pt x="450" y="173053"/>
                </a:cubicBezTo>
                <a:cubicBezTo>
                  <a:pt x="-52" y="172460"/>
                  <a:pt x="-154" y="171631"/>
                  <a:pt x="246" y="170970"/>
                </a:cubicBezTo>
                <a:lnTo>
                  <a:pt x="51103" y="87900"/>
                </a:lnTo>
                <a:lnTo>
                  <a:pt x="6657" y="2579"/>
                </a:lnTo>
                <a:cubicBezTo>
                  <a:pt x="6258" y="1885"/>
                  <a:pt x="6428" y="1055"/>
                  <a:pt x="6955" y="496"/>
                </a:cubicBezTo>
                <a:cubicBezTo>
                  <a:pt x="7491" y="-71"/>
                  <a:pt x="8315" y="-139"/>
                  <a:pt x="9012" y="225"/>
                </a:cubicBezTo>
                <a:lnTo>
                  <a:pt x="174228" y="87469"/>
                </a:lnTo>
                <a:cubicBezTo>
                  <a:pt x="174790" y="87765"/>
                  <a:pt x="175155" y="88366"/>
                  <a:pt x="175155" y="88993"/>
                </a:cubicBezTo>
                <a:cubicBezTo>
                  <a:pt x="175121" y="89653"/>
                  <a:pt x="174764" y="90246"/>
                  <a:pt x="174160" y="90542"/>
                </a:cubicBezTo>
                <a:lnTo>
                  <a:pt x="2542" y="173485"/>
                </a:lnTo>
                <a:cubicBezTo>
                  <a:pt x="2303" y="173586"/>
                  <a:pt x="2006" y="173620"/>
                  <a:pt x="1709" y="173620"/>
                </a:cubicBezTo>
                <a:close/>
                <a:moveTo>
                  <a:pt x="12303" y="5881"/>
                </a:moveTo>
                <a:lnTo>
                  <a:pt x="54658" y="87139"/>
                </a:lnTo>
                <a:cubicBezTo>
                  <a:pt x="54955" y="87664"/>
                  <a:pt x="54921" y="88298"/>
                  <a:pt x="54623" y="88823"/>
                </a:cubicBezTo>
                <a:lnTo>
                  <a:pt x="6326" y="167762"/>
                </a:lnTo>
                <a:lnTo>
                  <a:pt x="169577" y="88925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84" name="Freeform: Shape 17783">
            <a:extLst>
              <a:ext uri="{FF2B5EF4-FFF2-40B4-BE49-F238E27FC236}">
                <a16:creationId xmlns:a16="http://schemas.microsoft.com/office/drawing/2014/main" id="{9A666896-D28E-B148-DDDC-083A10985560}"/>
              </a:ext>
            </a:extLst>
          </p:cNvPr>
          <p:cNvSpPr/>
          <p:nvPr/>
        </p:nvSpPr>
        <p:spPr>
          <a:xfrm>
            <a:off x="1554299" y="3334950"/>
            <a:ext cx="174348" cy="173826"/>
          </a:xfrm>
          <a:custGeom>
            <a:avLst/>
            <a:gdLst>
              <a:gd name="connsiteX0" fmla="*/ 0 w 174348"/>
              <a:gd name="connsiteY0" fmla="*/ 86651 h 173826"/>
              <a:gd name="connsiteX1" fmla="*/ 169765 w 174348"/>
              <a:gd name="connsiteY1" fmla="*/ 173826 h 173826"/>
              <a:gd name="connsiteX2" fmla="*/ 122802 w 174348"/>
              <a:gd name="connsiteY2" fmla="*/ 86253 h 173826"/>
              <a:gd name="connsiteX3" fmla="*/ 174349 w 174348"/>
              <a:gd name="connsiteY3" fmla="*/ 0 h 17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348" h="173826">
                <a:moveTo>
                  <a:pt x="0" y="86651"/>
                </a:moveTo>
                <a:lnTo>
                  <a:pt x="169765" y="173826"/>
                </a:lnTo>
                <a:lnTo>
                  <a:pt x="122802" y="86253"/>
                </a:lnTo>
                <a:lnTo>
                  <a:pt x="174349" y="0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85" name="Freeform: Shape 17784">
            <a:extLst>
              <a:ext uri="{FF2B5EF4-FFF2-40B4-BE49-F238E27FC236}">
                <a16:creationId xmlns:a16="http://schemas.microsoft.com/office/drawing/2014/main" id="{2311C449-7177-6F01-DAA0-1A809EC6E577}"/>
              </a:ext>
            </a:extLst>
          </p:cNvPr>
          <p:cNvSpPr/>
          <p:nvPr/>
        </p:nvSpPr>
        <p:spPr>
          <a:xfrm>
            <a:off x="1511518" y="3334095"/>
            <a:ext cx="174169" cy="173699"/>
          </a:xfrm>
          <a:custGeom>
            <a:avLst/>
            <a:gdLst>
              <a:gd name="connsiteX0" fmla="*/ 172454 w 174169"/>
              <a:gd name="connsiteY0" fmla="*/ 0 h 173699"/>
              <a:gd name="connsiteX1" fmla="*/ 173721 w 174169"/>
              <a:gd name="connsiteY1" fmla="*/ 559 h 173699"/>
              <a:gd name="connsiteX2" fmla="*/ 173951 w 174169"/>
              <a:gd name="connsiteY2" fmla="*/ 2642 h 173699"/>
              <a:gd name="connsiteX3" fmla="*/ 124063 w 174169"/>
              <a:gd name="connsiteY3" fmla="*/ 86278 h 173699"/>
              <a:gd name="connsiteX4" fmla="*/ 169470 w 174169"/>
              <a:gd name="connsiteY4" fmla="*/ 171109 h 173699"/>
              <a:gd name="connsiteX5" fmla="*/ 169172 w 174169"/>
              <a:gd name="connsiteY5" fmla="*/ 173158 h 173699"/>
              <a:gd name="connsiteX6" fmla="*/ 167140 w 174169"/>
              <a:gd name="connsiteY6" fmla="*/ 173488 h 173699"/>
              <a:gd name="connsiteX7" fmla="*/ 937 w 174169"/>
              <a:gd name="connsiteY7" fmla="*/ 88099 h 173699"/>
              <a:gd name="connsiteX8" fmla="*/ 2 w 174169"/>
              <a:gd name="connsiteY8" fmla="*/ 86575 h 173699"/>
              <a:gd name="connsiteX9" fmla="*/ 963 w 174169"/>
              <a:gd name="connsiteY9" fmla="*/ 85025 h 173699"/>
              <a:gd name="connsiteX10" fmla="*/ 171629 w 174169"/>
              <a:gd name="connsiteY10" fmla="*/ 161 h 173699"/>
              <a:gd name="connsiteX11" fmla="*/ 172454 w 174169"/>
              <a:gd name="connsiteY11" fmla="*/ 0 h 173699"/>
              <a:gd name="connsiteX12" fmla="*/ 163789 w 174169"/>
              <a:gd name="connsiteY12" fmla="*/ 167866 h 173699"/>
              <a:gd name="connsiteX13" fmla="*/ 120475 w 174169"/>
              <a:gd name="connsiteY13" fmla="*/ 87074 h 173699"/>
              <a:gd name="connsiteX14" fmla="*/ 120508 w 174169"/>
              <a:gd name="connsiteY14" fmla="*/ 85389 h 173699"/>
              <a:gd name="connsiteX15" fmla="*/ 167905 w 174169"/>
              <a:gd name="connsiteY15" fmla="*/ 5918 h 173699"/>
              <a:gd name="connsiteX16" fmla="*/ 5580 w 174169"/>
              <a:gd name="connsiteY16" fmla="*/ 86575 h 17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169" h="173699">
                <a:moveTo>
                  <a:pt x="172454" y="0"/>
                </a:moveTo>
                <a:cubicBezTo>
                  <a:pt x="172922" y="34"/>
                  <a:pt x="173389" y="195"/>
                  <a:pt x="173721" y="559"/>
                </a:cubicBezTo>
                <a:cubicBezTo>
                  <a:pt x="174214" y="1160"/>
                  <a:pt x="174316" y="1947"/>
                  <a:pt x="173951" y="2642"/>
                </a:cubicBezTo>
                <a:lnTo>
                  <a:pt x="124063" y="86278"/>
                </a:lnTo>
                <a:lnTo>
                  <a:pt x="169470" y="171109"/>
                </a:lnTo>
                <a:cubicBezTo>
                  <a:pt x="169835" y="171803"/>
                  <a:pt x="169699" y="172599"/>
                  <a:pt x="169172" y="173158"/>
                </a:cubicBezTo>
                <a:cubicBezTo>
                  <a:pt x="168636" y="173750"/>
                  <a:pt x="167837" y="173852"/>
                  <a:pt x="167140" y="173488"/>
                </a:cubicBezTo>
                <a:lnTo>
                  <a:pt x="937" y="88099"/>
                </a:lnTo>
                <a:cubicBezTo>
                  <a:pt x="368" y="87802"/>
                  <a:pt x="-32" y="87210"/>
                  <a:pt x="2" y="86575"/>
                </a:cubicBezTo>
                <a:cubicBezTo>
                  <a:pt x="2" y="85948"/>
                  <a:pt x="368" y="85322"/>
                  <a:pt x="963" y="85025"/>
                </a:cubicBezTo>
                <a:lnTo>
                  <a:pt x="171629" y="161"/>
                </a:lnTo>
                <a:cubicBezTo>
                  <a:pt x="171859" y="68"/>
                  <a:pt x="172157" y="0"/>
                  <a:pt x="172454" y="0"/>
                </a:cubicBezTo>
                <a:close/>
                <a:moveTo>
                  <a:pt x="163789" y="167866"/>
                </a:moveTo>
                <a:lnTo>
                  <a:pt x="120475" y="87074"/>
                </a:lnTo>
                <a:cubicBezTo>
                  <a:pt x="120211" y="86549"/>
                  <a:pt x="120211" y="85914"/>
                  <a:pt x="120508" y="85389"/>
                </a:cubicBezTo>
                <a:lnTo>
                  <a:pt x="167905" y="5918"/>
                </a:lnTo>
                <a:lnTo>
                  <a:pt x="5580" y="86575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86" name="Freeform: Shape 17785">
            <a:extLst>
              <a:ext uri="{FF2B5EF4-FFF2-40B4-BE49-F238E27FC236}">
                <a16:creationId xmlns:a16="http://schemas.microsoft.com/office/drawing/2014/main" id="{18967866-9DF4-1E1A-B808-F1C1EC378CBA}"/>
              </a:ext>
            </a:extLst>
          </p:cNvPr>
          <p:cNvSpPr/>
          <p:nvPr/>
        </p:nvSpPr>
        <p:spPr>
          <a:xfrm>
            <a:off x="1774820" y="2387836"/>
            <a:ext cx="189560" cy="168230"/>
          </a:xfrm>
          <a:custGeom>
            <a:avLst/>
            <a:gdLst>
              <a:gd name="connsiteX0" fmla="*/ 0 w 189560"/>
              <a:gd name="connsiteY0" fmla="*/ 44879 h 168230"/>
              <a:gd name="connsiteX1" fmla="*/ 145387 w 189560"/>
              <a:gd name="connsiteY1" fmla="*/ 168230 h 168230"/>
              <a:gd name="connsiteX2" fmla="*/ 119639 w 189560"/>
              <a:gd name="connsiteY2" fmla="*/ 72326 h 168230"/>
              <a:gd name="connsiteX3" fmla="*/ 189561 w 189560"/>
              <a:gd name="connsiteY3" fmla="*/ 0 h 168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560" h="168230">
                <a:moveTo>
                  <a:pt x="0" y="44879"/>
                </a:moveTo>
                <a:lnTo>
                  <a:pt x="145387" y="168230"/>
                </a:lnTo>
                <a:lnTo>
                  <a:pt x="119639" y="72326"/>
                </a:lnTo>
                <a:lnTo>
                  <a:pt x="189561" y="0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87" name="Freeform: Shape 17786">
            <a:extLst>
              <a:ext uri="{FF2B5EF4-FFF2-40B4-BE49-F238E27FC236}">
                <a16:creationId xmlns:a16="http://schemas.microsoft.com/office/drawing/2014/main" id="{73B0E971-54C4-A0B5-DC33-8D35AB42CC18}"/>
              </a:ext>
            </a:extLst>
          </p:cNvPr>
          <p:cNvSpPr/>
          <p:nvPr/>
        </p:nvSpPr>
        <p:spPr>
          <a:xfrm>
            <a:off x="1733295" y="2376825"/>
            <a:ext cx="189096" cy="168218"/>
          </a:xfrm>
          <a:custGeom>
            <a:avLst/>
            <a:gdLst>
              <a:gd name="connsiteX0" fmla="*/ 187770 w 189096"/>
              <a:gd name="connsiteY0" fmla="*/ 65 h 168218"/>
              <a:gd name="connsiteX1" fmla="*/ 188867 w 189096"/>
              <a:gd name="connsiteY1" fmla="*/ 895 h 168218"/>
              <a:gd name="connsiteX2" fmla="*/ 188637 w 189096"/>
              <a:gd name="connsiteY2" fmla="*/ 2977 h 168218"/>
              <a:gd name="connsiteX3" fmla="*/ 120910 w 189096"/>
              <a:gd name="connsiteY3" fmla="*/ 73119 h 168218"/>
              <a:gd name="connsiteX4" fmla="*/ 145756 w 189096"/>
              <a:gd name="connsiteY4" fmla="*/ 165984 h 168218"/>
              <a:gd name="connsiteX5" fmla="*/ 145025 w 189096"/>
              <a:gd name="connsiteY5" fmla="*/ 167940 h 168218"/>
              <a:gd name="connsiteX6" fmla="*/ 142967 w 189096"/>
              <a:gd name="connsiteY6" fmla="*/ 167770 h 168218"/>
              <a:gd name="connsiteX7" fmla="*/ 633 w 189096"/>
              <a:gd name="connsiteY7" fmla="*/ 46993 h 168218"/>
              <a:gd name="connsiteX8" fmla="*/ 38 w 189096"/>
              <a:gd name="connsiteY8" fmla="*/ 45308 h 168218"/>
              <a:gd name="connsiteX9" fmla="*/ 1330 w 189096"/>
              <a:gd name="connsiteY9" fmla="*/ 44021 h 168218"/>
              <a:gd name="connsiteX10" fmla="*/ 186945 w 189096"/>
              <a:gd name="connsiteY10" fmla="*/ 31 h 168218"/>
              <a:gd name="connsiteX11" fmla="*/ 187770 w 189096"/>
              <a:gd name="connsiteY11" fmla="*/ 65 h 168218"/>
              <a:gd name="connsiteX12" fmla="*/ 140969 w 189096"/>
              <a:gd name="connsiteY12" fmla="*/ 161556 h 168218"/>
              <a:gd name="connsiteX13" fmla="*/ 117288 w 189096"/>
              <a:gd name="connsiteY13" fmla="*/ 73085 h 168218"/>
              <a:gd name="connsiteX14" fmla="*/ 117687 w 189096"/>
              <a:gd name="connsiteY14" fmla="*/ 71468 h 168218"/>
              <a:gd name="connsiteX15" fmla="*/ 181988 w 189096"/>
              <a:gd name="connsiteY15" fmla="*/ 4797 h 168218"/>
              <a:gd name="connsiteX16" fmla="*/ 5488 w 189096"/>
              <a:gd name="connsiteY16" fmla="*/ 46569 h 168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096" h="168218">
                <a:moveTo>
                  <a:pt x="187770" y="65"/>
                </a:moveTo>
                <a:cubicBezTo>
                  <a:pt x="188238" y="200"/>
                  <a:pt x="188637" y="463"/>
                  <a:pt x="188867" y="895"/>
                </a:cubicBezTo>
                <a:cubicBezTo>
                  <a:pt x="189233" y="1589"/>
                  <a:pt x="189165" y="2385"/>
                  <a:pt x="188637" y="2977"/>
                </a:cubicBezTo>
                <a:lnTo>
                  <a:pt x="120910" y="73119"/>
                </a:lnTo>
                <a:lnTo>
                  <a:pt x="145756" y="165984"/>
                </a:lnTo>
                <a:cubicBezTo>
                  <a:pt x="145986" y="166780"/>
                  <a:pt x="145654" y="167508"/>
                  <a:pt x="145025" y="167940"/>
                </a:cubicBezTo>
                <a:cubicBezTo>
                  <a:pt x="144362" y="168363"/>
                  <a:pt x="143562" y="168304"/>
                  <a:pt x="142967" y="167770"/>
                </a:cubicBezTo>
                <a:lnTo>
                  <a:pt x="633" y="46993"/>
                </a:lnTo>
                <a:cubicBezTo>
                  <a:pt x="140" y="46569"/>
                  <a:pt x="-98" y="45901"/>
                  <a:pt x="38" y="45308"/>
                </a:cubicBezTo>
                <a:cubicBezTo>
                  <a:pt x="208" y="44681"/>
                  <a:pt x="701" y="44148"/>
                  <a:pt x="1330" y="44021"/>
                </a:cubicBezTo>
                <a:lnTo>
                  <a:pt x="186945" y="31"/>
                </a:lnTo>
                <a:cubicBezTo>
                  <a:pt x="187209" y="-28"/>
                  <a:pt x="187507" y="6"/>
                  <a:pt x="187770" y="65"/>
                </a:cubicBezTo>
                <a:close/>
                <a:moveTo>
                  <a:pt x="140969" y="161556"/>
                </a:moveTo>
                <a:lnTo>
                  <a:pt x="117288" y="73085"/>
                </a:lnTo>
                <a:cubicBezTo>
                  <a:pt x="117126" y="72493"/>
                  <a:pt x="117288" y="71900"/>
                  <a:pt x="117687" y="71468"/>
                </a:cubicBezTo>
                <a:lnTo>
                  <a:pt x="181988" y="4797"/>
                </a:lnTo>
                <a:lnTo>
                  <a:pt x="5488" y="46569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88" name="Freeform: Shape 17787">
            <a:extLst>
              <a:ext uri="{FF2B5EF4-FFF2-40B4-BE49-F238E27FC236}">
                <a16:creationId xmlns:a16="http://schemas.microsoft.com/office/drawing/2014/main" id="{352B9F21-58A3-0215-F040-405A4D8BB2F8}"/>
              </a:ext>
            </a:extLst>
          </p:cNvPr>
          <p:cNvSpPr/>
          <p:nvPr/>
        </p:nvSpPr>
        <p:spPr>
          <a:xfrm>
            <a:off x="2978448" y="1628399"/>
            <a:ext cx="174646" cy="171642"/>
          </a:xfrm>
          <a:custGeom>
            <a:avLst/>
            <a:gdLst>
              <a:gd name="connsiteX0" fmla="*/ 83901 w 174646"/>
              <a:gd name="connsiteY0" fmla="*/ 0 h 171642"/>
              <a:gd name="connsiteX1" fmla="*/ 0 w 174646"/>
              <a:gd name="connsiteY1" fmla="*/ 170846 h 171642"/>
              <a:gd name="connsiteX2" fmla="*/ 86919 w 174646"/>
              <a:gd name="connsiteY2" fmla="*/ 122200 h 171642"/>
              <a:gd name="connsiteX3" fmla="*/ 174646 w 174646"/>
              <a:gd name="connsiteY3" fmla="*/ 171642 h 17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646" h="171642">
                <a:moveTo>
                  <a:pt x="83901" y="0"/>
                </a:moveTo>
                <a:lnTo>
                  <a:pt x="0" y="170846"/>
                </a:lnTo>
                <a:lnTo>
                  <a:pt x="86919" y="122200"/>
                </a:lnTo>
                <a:lnTo>
                  <a:pt x="174646" y="171642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89" name="Freeform: Shape 17788">
            <a:extLst>
              <a:ext uri="{FF2B5EF4-FFF2-40B4-BE49-F238E27FC236}">
                <a16:creationId xmlns:a16="http://schemas.microsoft.com/office/drawing/2014/main" id="{EF05BDE0-2562-B450-B344-B6B653311DE5}"/>
              </a:ext>
            </a:extLst>
          </p:cNvPr>
          <p:cNvSpPr/>
          <p:nvPr/>
        </p:nvSpPr>
        <p:spPr>
          <a:xfrm>
            <a:off x="2978474" y="1585772"/>
            <a:ext cx="174484" cy="171563"/>
          </a:xfrm>
          <a:custGeom>
            <a:avLst/>
            <a:gdLst>
              <a:gd name="connsiteX0" fmla="*/ 174484 w 174484"/>
              <a:gd name="connsiteY0" fmla="*/ 169822 h 171563"/>
              <a:gd name="connsiteX1" fmla="*/ 173991 w 174484"/>
              <a:gd name="connsiteY1" fmla="*/ 171075 h 171563"/>
              <a:gd name="connsiteX2" fmla="*/ 171891 w 174484"/>
              <a:gd name="connsiteY2" fmla="*/ 171371 h 171563"/>
              <a:gd name="connsiteX3" fmla="*/ 86834 w 174484"/>
              <a:gd name="connsiteY3" fmla="*/ 123487 h 171563"/>
              <a:gd name="connsiteX4" fmla="*/ 2627 w 174484"/>
              <a:gd name="connsiteY4" fmla="*/ 170516 h 171563"/>
              <a:gd name="connsiteX5" fmla="*/ 535 w 174484"/>
              <a:gd name="connsiteY5" fmla="*/ 170279 h 171563"/>
              <a:gd name="connsiteX6" fmla="*/ 204 w 174484"/>
              <a:gd name="connsiteY6" fmla="*/ 168230 h 171563"/>
              <a:gd name="connsiteX7" fmla="*/ 82344 w 174484"/>
              <a:gd name="connsiteY7" fmla="*/ 957 h 171563"/>
              <a:gd name="connsiteX8" fmla="*/ 83875 w 174484"/>
              <a:gd name="connsiteY8" fmla="*/ 0 h 171563"/>
              <a:gd name="connsiteX9" fmla="*/ 85439 w 174484"/>
              <a:gd name="connsiteY9" fmla="*/ 923 h 171563"/>
              <a:gd name="connsiteX10" fmla="*/ 174322 w 174484"/>
              <a:gd name="connsiteY10" fmla="*/ 168992 h 171563"/>
              <a:gd name="connsiteX11" fmla="*/ 174484 w 174484"/>
              <a:gd name="connsiteY11" fmla="*/ 169822 h 171563"/>
              <a:gd name="connsiteX12" fmla="*/ 5748 w 174484"/>
              <a:gd name="connsiteY12" fmla="*/ 164759 h 171563"/>
              <a:gd name="connsiteX13" fmla="*/ 85966 w 174484"/>
              <a:gd name="connsiteY13" fmla="*/ 119948 h 171563"/>
              <a:gd name="connsiteX14" fmla="*/ 87625 w 174484"/>
              <a:gd name="connsiteY14" fmla="*/ 119948 h 171563"/>
              <a:gd name="connsiteX15" fmla="*/ 168472 w 174484"/>
              <a:gd name="connsiteY15" fmla="*/ 165420 h 171563"/>
              <a:gd name="connsiteX16" fmla="*/ 83977 w 174484"/>
              <a:gd name="connsiteY16" fmla="*/ 5554 h 171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484" h="171563">
                <a:moveTo>
                  <a:pt x="174484" y="169822"/>
                </a:moveTo>
                <a:cubicBezTo>
                  <a:pt x="174484" y="170279"/>
                  <a:pt x="174322" y="170711"/>
                  <a:pt x="173991" y="171075"/>
                </a:cubicBezTo>
                <a:cubicBezTo>
                  <a:pt x="173387" y="171608"/>
                  <a:pt x="172596" y="171701"/>
                  <a:pt x="171891" y="171371"/>
                </a:cubicBezTo>
                <a:lnTo>
                  <a:pt x="86834" y="123487"/>
                </a:lnTo>
                <a:lnTo>
                  <a:pt x="2627" y="170516"/>
                </a:lnTo>
                <a:cubicBezTo>
                  <a:pt x="1930" y="170914"/>
                  <a:pt x="1131" y="170779"/>
                  <a:pt x="535" y="170279"/>
                </a:cubicBezTo>
                <a:cubicBezTo>
                  <a:pt x="-26" y="169754"/>
                  <a:pt x="-162" y="168925"/>
                  <a:pt x="204" y="168230"/>
                </a:cubicBezTo>
                <a:lnTo>
                  <a:pt x="82344" y="957"/>
                </a:lnTo>
                <a:cubicBezTo>
                  <a:pt x="82642" y="398"/>
                  <a:pt x="83245" y="0"/>
                  <a:pt x="83875" y="0"/>
                </a:cubicBezTo>
                <a:cubicBezTo>
                  <a:pt x="84504" y="0"/>
                  <a:pt x="85133" y="330"/>
                  <a:pt x="85439" y="923"/>
                </a:cubicBezTo>
                <a:lnTo>
                  <a:pt x="174322" y="168992"/>
                </a:lnTo>
                <a:cubicBezTo>
                  <a:pt x="174450" y="169221"/>
                  <a:pt x="174484" y="169526"/>
                  <a:pt x="174484" y="169822"/>
                </a:cubicBezTo>
                <a:close/>
                <a:moveTo>
                  <a:pt x="5748" y="164759"/>
                </a:moveTo>
                <a:lnTo>
                  <a:pt x="85966" y="119948"/>
                </a:lnTo>
                <a:cubicBezTo>
                  <a:pt x="86468" y="119652"/>
                  <a:pt x="87131" y="119652"/>
                  <a:pt x="87625" y="119948"/>
                </a:cubicBezTo>
                <a:lnTo>
                  <a:pt x="168472" y="165420"/>
                </a:lnTo>
                <a:lnTo>
                  <a:pt x="83977" y="5554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90" name="Freeform: Shape 17789">
            <a:extLst>
              <a:ext uri="{FF2B5EF4-FFF2-40B4-BE49-F238E27FC236}">
                <a16:creationId xmlns:a16="http://schemas.microsoft.com/office/drawing/2014/main" id="{7FD43B7B-28B3-1E09-B4B4-D006B7B1F043}"/>
              </a:ext>
            </a:extLst>
          </p:cNvPr>
          <p:cNvSpPr/>
          <p:nvPr/>
        </p:nvSpPr>
        <p:spPr>
          <a:xfrm>
            <a:off x="4099867" y="2441681"/>
            <a:ext cx="189619" cy="164556"/>
          </a:xfrm>
          <a:custGeom>
            <a:avLst/>
            <a:gdLst>
              <a:gd name="connsiteX0" fmla="*/ 189620 w 189619"/>
              <a:gd name="connsiteY0" fmla="*/ 23019 h 164556"/>
              <a:gd name="connsiteX1" fmla="*/ 0 w 189619"/>
              <a:gd name="connsiteY1" fmla="*/ 0 h 164556"/>
              <a:gd name="connsiteX2" fmla="*/ 74632 w 189619"/>
              <a:gd name="connsiteY2" fmla="*/ 65841 h 164556"/>
              <a:gd name="connsiteX3" fmla="*/ 56393 w 189619"/>
              <a:gd name="connsiteY3" fmla="*/ 164556 h 16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619" h="164556">
                <a:moveTo>
                  <a:pt x="189620" y="23019"/>
                </a:moveTo>
                <a:lnTo>
                  <a:pt x="0" y="0"/>
                </a:lnTo>
                <a:lnTo>
                  <a:pt x="74632" y="65841"/>
                </a:lnTo>
                <a:lnTo>
                  <a:pt x="56393" y="164556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91" name="Freeform: Shape 17790">
            <a:extLst>
              <a:ext uri="{FF2B5EF4-FFF2-40B4-BE49-F238E27FC236}">
                <a16:creationId xmlns:a16="http://schemas.microsoft.com/office/drawing/2014/main" id="{4B873AAC-2ACE-3C53-4AFF-ED929D0CC4DF}"/>
              </a:ext>
            </a:extLst>
          </p:cNvPr>
          <p:cNvSpPr/>
          <p:nvPr/>
        </p:nvSpPr>
        <p:spPr>
          <a:xfrm>
            <a:off x="4140905" y="2427077"/>
            <a:ext cx="189133" cy="164601"/>
          </a:xfrm>
          <a:custGeom>
            <a:avLst/>
            <a:gdLst>
              <a:gd name="connsiteX0" fmla="*/ 57540 w 189133"/>
              <a:gd name="connsiteY0" fmla="*/ 164514 h 164601"/>
              <a:gd name="connsiteX1" fmla="*/ 56179 w 189133"/>
              <a:gd name="connsiteY1" fmla="*/ 164446 h 164601"/>
              <a:gd name="connsiteX2" fmla="*/ 55218 w 189133"/>
              <a:gd name="connsiteY2" fmla="*/ 162558 h 164601"/>
              <a:gd name="connsiteX3" fmla="*/ 72820 w 189133"/>
              <a:gd name="connsiteY3" fmla="*/ 66857 h 164601"/>
              <a:gd name="connsiteX4" fmla="*/ 611 w 189133"/>
              <a:gd name="connsiteY4" fmla="*/ 3056 h 164601"/>
              <a:gd name="connsiteX5" fmla="*/ 144 w 189133"/>
              <a:gd name="connsiteY5" fmla="*/ 1007 h 164601"/>
              <a:gd name="connsiteX6" fmla="*/ 1971 w 189133"/>
              <a:gd name="connsiteY6" fmla="*/ 17 h 164601"/>
              <a:gd name="connsiteX7" fmla="*/ 187612 w 189133"/>
              <a:gd name="connsiteY7" fmla="*/ 22537 h 164601"/>
              <a:gd name="connsiteX8" fmla="*/ 189041 w 189133"/>
              <a:gd name="connsiteY8" fmla="*/ 23663 h 164601"/>
              <a:gd name="connsiteX9" fmla="*/ 188675 w 189133"/>
              <a:gd name="connsiteY9" fmla="*/ 25415 h 164601"/>
              <a:gd name="connsiteX10" fmla="*/ 58237 w 189133"/>
              <a:gd name="connsiteY10" fmla="*/ 164082 h 164601"/>
              <a:gd name="connsiteX11" fmla="*/ 57540 w 189133"/>
              <a:gd name="connsiteY11" fmla="*/ 164514 h 164601"/>
              <a:gd name="connsiteX12" fmla="*/ 7091 w 189133"/>
              <a:gd name="connsiteY12" fmla="*/ 4114 h 164601"/>
              <a:gd name="connsiteX13" fmla="*/ 75881 w 189133"/>
              <a:gd name="connsiteY13" fmla="*/ 64867 h 164601"/>
              <a:gd name="connsiteX14" fmla="*/ 76408 w 189133"/>
              <a:gd name="connsiteY14" fmla="*/ 66459 h 164601"/>
              <a:gd name="connsiteX15" fmla="*/ 59734 w 189133"/>
              <a:gd name="connsiteY15" fmla="*/ 157402 h 164601"/>
              <a:gd name="connsiteX16" fmla="*/ 183795 w 189133"/>
              <a:gd name="connsiteY16" fmla="*/ 25584 h 164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133" h="164601">
                <a:moveTo>
                  <a:pt x="57540" y="164514"/>
                </a:moveTo>
                <a:cubicBezTo>
                  <a:pt x="57115" y="164641"/>
                  <a:pt x="56613" y="164641"/>
                  <a:pt x="56179" y="164446"/>
                </a:cubicBezTo>
                <a:cubicBezTo>
                  <a:pt x="55482" y="164048"/>
                  <a:pt x="55116" y="163320"/>
                  <a:pt x="55218" y="162558"/>
                </a:cubicBezTo>
                <a:lnTo>
                  <a:pt x="72820" y="66857"/>
                </a:lnTo>
                <a:lnTo>
                  <a:pt x="611" y="3056"/>
                </a:lnTo>
                <a:cubicBezTo>
                  <a:pt x="16" y="2531"/>
                  <a:pt x="-154" y="1735"/>
                  <a:pt x="144" y="1007"/>
                </a:cubicBezTo>
                <a:cubicBezTo>
                  <a:pt x="441" y="279"/>
                  <a:pt x="1172" y="-85"/>
                  <a:pt x="1971" y="17"/>
                </a:cubicBezTo>
                <a:lnTo>
                  <a:pt x="187612" y="22537"/>
                </a:lnTo>
                <a:cubicBezTo>
                  <a:pt x="188241" y="22638"/>
                  <a:pt x="188811" y="23036"/>
                  <a:pt x="189041" y="23663"/>
                </a:cubicBezTo>
                <a:cubicBezTo>
                  <a:pt x="189245" y="24255"/>
                  <a:pt x="189109" y="24950"/>
                  <a:pt x="188675" y="25415"/>
                </a:cubicBezTo>
                <a:lnTo>
                  <a:pt x="58237" y="164082"/>
                </a:lnTo>
                <a:cubicBezTo>
                  <a:pt x="58075" y="164251"/>
                  <a:pt x="57812" y="164412"/>
                  <a:pt x="57540" y="164514"/>
                </a:cubicBezTo>
                <a:close/>
                <a:moveTo>
                  <a:pt x="7091" y="4114"/>
                </a:moveTo>
                <a:lnTo>
                  <a:pt x="75881" y="64867"/>
                </a:lnTo>
                <a:cubicBezTo>
                  <a:pt x="76306" y="65265"/>
                  <a:pt x="76510" y="65892"/>
                  <a:pt x="76408" y="66459"/>
                </a:cubicBezTo>
                <a:lnTo>
                  <a:pt x="59734" y="157402"/>
                </a:lnTo>
                <a:lnTo>
                  <a:pt x="183795" y="25584"/>
                </a:lnTo>
                <a:close/>
              </a:path>
            </a:pathLst>
          </a:custGeom>
          <a:solidFill>
            <a:srgbClr val="000000"/>
          </a:solidFill>
          <a:ln w="11804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95" name="Freeform: Shape 17794">
            <a:extLst>
              <a:ext uri="{FF2B5EF4-FFF2-40B4-BE49-F238E27FC236}">
                <a16:creationId xmlns:a16="http://schemas.microsoft.com/office/drawing/2014/main" id="{834C0A55-F0FF-B14B-3945-A48CA2B5F50F}"/>
              </a:ext>
            </a:extLst>
          </p:cNvPr>
          <p:cNvSpPr/>
          <p:nvPr/>
        </p:nvSpPr>
        <p:spPr>
          <a:xfrm>
            <a:off x="8120645" y="3600583"/>
            <a:ext cx="1996696" cy="1916441"/>
          </a:xfrm>
          <a:custGeom>
            <a:avLst/>
            <a:gdLst>
              <a:gd name="connsiteX0" fmla="*/ 998342 w 1996696"/>
              <a:gd name="connsiteY0" fmla="*/ 7 h 1916441"/>
              <a:gd name="connsiteX1" fmla="*/ 9 w 1996696"/>
              <a:gd name="connsiteY1" fmla="*/ 958227 h 1916441"/>
              <a:gd name="connsiteX2" fmla="*/ 998342 w 1996696"/>
              <a:gd name="connsiteY2" fmla="*/ 1916448 h 1916441"/>
              <a:gd name="connsiteX3" fmla="*/ 1996706 w 1996696"/>
              <a:gd name="connsiteY3" fmla="*/ 958227 h 1916441"/>
              <a:gd name="connsiteX4" fmla="*/ 998342 w 1996696"/>
              <a:gd name="connsiteY4" fmla="*/ 7 h 191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96696" h="1916441">
                <a:moveTo>
                  <a:pt x="998342" y="7"/>
                </a:moveTo>
                <a:cubicBezTo>
                  <a:pt x="446971" y="7"/>
                  <a:pt x="9" y="429030"/>
                  <a:pt x="9" y="958227"/>
                </a:cubicBezTo>
                <a:cubicBezTo>
                  <a:pt x="9" y="1487426"/>
                  <a:pt x="446971" y="1916448"/>
                  <a:pt x="998342" y="1916448"/>
                </a:cubicBezTo>
                <a:cubicBezTo>
                  <a:pt x="1549743" y="1916448"/>
                  <a:pt x="1996706" y="1487426"/>
                  <a:pt x="1996706" y="958227"/>
                </a:cubicBezTo>
                <a:cubicBezTo>
                  <a:pt x="1996706" y="429030"/>
                  <a:pt x="1549743" y="7"/>
                  <a:pt x="998342" y="7"/>
                </a:cubicBezTo>
                <a:close/>
              </a:path>
            </a:pathLst>
          </a:custGeom>
          <a:noFill/>
          <a:ln w="4755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796" name="Freeform: Shape 17795">
            <a:extLst>
              <a:ext uri="{FF2B5EF4-FFF2-40B4-BE49-F238E27FC236}">
                <a16:creationId xmlns:a16="http://schemas.microsoft.com/office/drawing/2014/main" id="{0A57AA8D-496C-278B-58E4-2DD989F46B68}"/>
              </a:ext>
            </a:extLst>
          </p:cNvPr>
          <p:cNvSpPr/>
          <p:nvPr/>
        </p:nvSpPr>
        <p:spPr>
          <a:xfrm>
            <a:off x="8537576" y="4000749"/>
            <a:ext cx="1162861" cy="1116102"/>
          </a:xfrm>
          <a:custGeom>
            <a:avLst/>
            <a:gdLst>
              <a:gd name="connsiteX0" fmla="*/ 581602 w 1162861"/>
              <a:gd name="connsiteY0" fmla="*/ 170 h 1116102"/>
              <a:gd name="connsiteX1" fmla="*/ 172 w 1162861"/>
              <a:gd name="connsiteY1" fmla="*/ 558221 h 1116102"/>
              <a:gd name="connsiteX2" fmla="*/ 581602 w 1162861"/>
              <a:gd name="connsiteY2" fmla="*/ 1116273 h 1116102"/>
              <a:gd name="connsiteX3" fmla="*/ 1163034 w 1162861"/>
              <a:gd name="connsiteY3" fmla="*/ 558221 h 1116102"/>
              <a:gd name="connsiteX4" fmla="*/ 581602 w 1162861"/>
              <a:gd name="connsiteY4" fmla="*/ 170 h 111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2861" h="1116102">
                <a:moveTo>
                  <a:pt x="581602" y="170"/>
                </a:moveTo>
                <a:cubicBezTo>
                  <a:pt x="260497" y="170"/>
                  <a:pt x="172" y="250027"/>
                  <a:pt x="172" y="558221"/>
                </a:cubicBezTo>
                <a:cubicBezTo>
                  <a:pt x="172" y="866449"/>
                  <a:pt x="260497" y="1116273"/>
                  <a:pt x="581602" y="1116273"/>
                </a:cubicBezTo>
                <a:cubicBezTo>
                  <a:pt x="902710" y="1116273"/>
                  <a:pt x="1163034" y="866449"/>
                  <a:pt x="1163034" y="558221"/>
                </a:cubicBezTo>
                <a:cubicBezTo>
                  <a:pt x="1163034" y="250027"/>
                  <a:pt x="902710" y="170"/>
                  <a:pt x="581602" y="170"/>
                </a:cubicBezTo>
                <a:close/>
              </a:path>
            </a:pathLst>
          </a:custGeom>
          <a:noFill/>
          <a:ln w="4755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797" name="Freeform: Shape 17796">
            <a:extLst>
              <a:ext uri="{FF2B5EF4-FFF2-40B4-BE49-F238E27FC236}">
                <a16:creationId xmlns:a16="http://schemas.microsoft.com/office/drawing/2014/main" id="{94FED0BC-5E0C-8219-31E5-2443A0A6E60B}"/>
              </a:ext>
            </a:extLst>
          </p:cNvPr>
          <p:cNvSpPr/>
          <p:nvPr/>
        </p:nvSpPr>
        <p:spPr>
          <a:xfrm rot="5400000">
            <a:off x="8857056" y="4072470"/>
            <a:ext cx="523848" cy="8107"/>
          </a:xfrm>
          <a:custGeom>
            <a:avLst/>
            <a:gdLst>
              <a:gd name="connsiteX0" fmla="*/ 297 w 523848"/>
              <a:gd name="connsiteY0" fmla="*/ 338 h 8107"/>
              <a:gd name="connsiteX1" fmla="*/ 524145 w 523848"/>
              <a:gd name="connsiteY1" fmla="*/ 338 h 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48" h="8107">
                <a:moveTo>
                  <a:pt x="297" y="338"/>
                </a:moveTo>
                <a:lnTo>
                  <a:pt x="524145" y="338"/>
                </a:lnTo>
              </a:path>
            </a:pathLst>
          </a:custGeom>
          <a:noFill/>
          <a:ln w="237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798" name="Freeform: Shape 17797">
            <a:extLst>
              <a:ext uri="{FF2B5EF4-FFF2-40B4-BE49-F238E27FC236}">
                <a16:creationId xmlns:a16="http://schemas.microsoft.com/office/drawing/2014/main" id="{7C057BF8-31B2-BB01-1602-6826AF1D0FE2}"/>
              </a:ext>
            </a:extLst>
          </p:cNvPr>
          <p:cNvSpPr/>
          <p:nvPr/>
        </p:nvSpPr>
        <p:spPr>
          <a:xfrm>
            <a:off x="8829283" y="3342811"/>
            <a:ext cx="579453" cy="556112"/>
          </a:xfrm>
          <a:custGeom>
            <a:avLst/>
            <a:gdLst>
              <a:gd name="connsiteX0" fmla="*/ 0 w 579453"/>
              <a:gd name="connsiteY0" fmla="*/ 0 h 556112"/>
              <a:gd name="connsiteX1" fmla="*/ 579453 w 579453"/>
              <a:gd name="connsiteY1" fmla="*/ 0 h 556112"/>
              <a:gd name="connsiteX2" fmla="*/ 579453 w 579453"/>
              <a:gd name="connsiteY2" fmla="*/ 556113 h 556112"/>
              <a:gd name="connsiteX3" fmla="*/ 0 w 579453"/>
              <a:gd name="connsiteY3" fmla="*/ 556113 h 556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453" h="556112">
                <a:moveTo>
                  <a:pt x="0" y="0"/>
                </a:moveTo>
                <a:lnTo>
                  <a:pt x="579453" y="0"/>
                </a:lnTo>
                <a:lnTo>
                  <a:pt x="579453" y="556113"/>
                </a:lnTo>
                <a:lnTo>
                  <a:pt x="0" y="556113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aseline="-25000"/>
          </a:p>
        </p:txBody>
      </p:sp>
      <p:sp>
        <p:nvSpPr>
          <p:cNvPr id="17799" name="Freeform: Shape 17798">
            <a:extLst>
              <a:ext uri="{FF2B5EF4-FFF2-40B4-BE49-F238E27FC236}">
                <a16:creationId xmlns:a16="http://schemas.microsoft.com/office/drawing/2014/main" id="{3EE9225F-3148-7D6E-3BC1-E5CEE3118125}"/>
              </a:ext>
            </a:extLst>
          </p:cNvPr>
          <p:cNvSpPr/>
          <p:nvPr/>
        </p:nvSpPr>
        <p:spPr>
          <a:xfrm>
            <a:off x="9089967" y="3974117"/>
            <a:ext cx="55542" cy="53301"/>
          </a:xfrm>
          <a:custGeom>
            <a:avLst/>
            <a:gdLst>
              <a:gd name="connsiteX0" fmla="*/ 0 w 55542"/>
              <a:gd name="connsiteY0" fmla="*/ 0 h 53301"/>
              <a:gd name="connsiteX1" fmla="*/ 55543 w 55542"/>
              <a:gd name="connsiteY1" fmla="*/ 0 h 53301"/>
              <a:gd name="connsiteX2" fmla="*/ 55543 w 55542"/>
              <a:gd name="connsiteY2" fmla="*/ 53301 h 53301"/>
              <a:gd name="connsiteX3" fmla="*/ 0 w 55542"/>
              <a:gd name="connsiteY3" fmla="*/ 53301 h 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42" h="53301">
                <a:moveTo>
                  <a:pt x="0" y="0"/>
                </a:moveTo>
                <a:lnTo>
                  <a:pt x="55543" y="0"/>
                </a:lnTo>
                <a:lnTo>
                  <a:pt x="55543" y="53301"/>
                </a:lnTo>
                <a:lnTo>
                  <a:pt x="0" y="53301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00" name="Freeform: Shape 17799">
            <a:extLst>
              <a:ext uri="{FF2B5EF4-FFF2-40B4-BE49-F238E27FC236}">
                <a16:creationId xmlns:a16="http://schemas.microsoft.com/office/drawing/2014/main" id="{E38EE9ED-24FF-741F-E235-5792AB9DD09E}"/>
              </a:ext>
            </a:extLst>
          </p:cNvPr>
          <p:cNvSpPr/>
          <p:nvPr/>
        </p:nvSpPr>
        <p:spPr>
          <a:xfrm rot="9614129">
            <a:off x="8333560" y="4706901"/>
            <a:ext cx="523863" cy="21"/>
          </a:xfrm>
          <a:custGeom>
            <a:avLst/>
            <a:gdLst>
              <a:gd name="connsiteX0" fmla="*/ 235 w 523863"/>
              <a:gd name="connsiteY0" fmla="*/ 437 h 21"/>
              <a:gd name="connsiteX1" fmla="*/ 524099 w 523863"/>
              <a:gd name="connsiteY1" fmla="*/ 416 h 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63" h="21">
                <a:moveTo>
                  <a:pt x="235" y="437"/>
                </a:moveTo>
                <a:lnTo>
                  <a:pt x="524099" y="416"/>
                </a:lnTo>
              </a:path>
            </a:pathLst>
          </a:custGeom>
          <a:noFill/>
          <a:ln w="237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01" name="Freeform: Shape 17800">
            <a:extLst>
              <a:ext uri="{FF2B5EF4-FFF2-40B4-BE49-F238E27FC236}">
                <a16:creationId xmlns:a16="http://schemas.microsoft.com/office/drawing/2014/main" id="{55A263EA-CF99-472F-F36B-E1E3F30D48D3}"/>
              </a:ext>
            </a:extLst>
          </p:cNvPr>
          <p:cNvSpPr/>
          <p:nvPr/>
        </p:nvSpPr>
        <p:spPr>
          <a:xfrm>
            <a:off x="7894305" y="4502841"/>
            <a:ext cx="579453" cy="556120"/>
          </a:xfrm>
          <a:custGeom>
            <a:avLst/>
            <a:gdLst>
              <a:gd name="connsiteX0" fmla="*/ 0 w 579453"/>
              <a:gd name="connsiteY0" fmla="*/ 0 h 556120"/>
              <a:gd name="connsiteX1" fmla="*/ 579453 w 579453"/>
              <a:gd name="connsiteY1" fmla="*/ 0 h 556120"/>
              <a:gd name="connsiteX2" fmla="*/ 579453 w 579453"/>
              <a:gd name="connsiteY2" fmla="*/ 556121 h 556120"/>
              <a:gd name="connsiteX3" fmla="*/ 0 w 579453"/>
              <a:gd name="connsiteY3" fmla="*/ 556121 h 556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453" h="556120">
                <a:moveTo>
                  <a:pt x="0" y="0"/>
                </a:moveTo>
                <a:lnTo>
                  <a:pt x="579453" y="0"/>
                </a:lnTo>
                <a:lnTo>
                  <a:pt x="579453" y="556121"/>
                </a:lnTo>
                <a:lnTo>
                  <a:pt x="0" y="556121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aseline="-25000"/>
          </a:p>
        </p:txBody>
      </p:sp>
      <p:sp>
        <p:nvSpPr>
          <p:cNvPr id="17802" name="Freeform: Shape 17801">
            <a:extLst>
              <a:ext uri="{FF2B5EF4-FFF2-40B4-BE49-F238E27FC236}">
                <a16:creationId xmlns:a16="http://schemas.microsoft.com/office/drawing/2014/main" id="{3E294E91-446D-3473-7620-B8DCAD216F5B}"/>
              </a:ext>
            </a:extLst>
          </p:cNvPr>
          <p:cNvSpPr/>
          <p:nvPr/>
        </p:nvSpPr>
        <p:spPr>
          <a:xfrm rot="11995194">
            <a:off x="9380887" y="4706244"/>
            <a:ext cx="523847" cy="10"/>
          </a:xfrm>
          <a:custGeom>
            <a:avLst/>
            <a:gdLst>
              <a:gd name="connsiteX0" fmla="*/ 359 w 523847"/>
              <a:gd name="connsiteY0" fmla="*/ 416 h 10"/>
              <a:gd name="connsiteX1" fmla="*/ 524206 w 523847"/>
              <a:gd name="connsiteY1" fmla="*/ 426 h 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3847" h="10">
                <a:moveTo>
                  <a:pt x="359" y="416"/>
                </a:moveTo>
                <a:lnTo>
                  <a:pt x="524206" y="426"/>
                </a:lnTo>
              </a:path>
            </a:pathLst>
          </a:custGeom>
          <a:noFill/>
          <a:ln w="237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03" name="Freeform: Shape 17802">
            <a:extLst>
              <a:ext uri="{FF2B5EF4-FFF2-40B4-BE49-F238E27FC236}">
                <a16:creationId xmlns:a16="http://schemas.microsoft.com/office/drawing/2014/main" id="{214CD769-69D7-BF86-DAEC-90C67BE22218}"/>
              </a:ext>
            </a:extLst>
          </p:cNvPr>
          <p:cNvSpPr/>
          <p:nvPr/>
        </p:nvSpPr>
        <p:spPr>
          <a:xfrm>
            <a:off x="9765681" y="4502841"/>
            <a:ext cx="640563" cy="614805"/>
          </a:xfrm>
          <a:custGeom>
            <a:avLst/>
            <a:gdLst>
              <a:gd name="connsiteX0" fmla="*/ 0 w 640563"/>
              <a:gd name="connsiteY0" fmla="*/ 0 h 614805"/>
              <a:gd name="connsiteX1" fmla="*/ 640563 w 640563"/>
              <a:gd name="connsiteY1" fmla="*/ 0 h 614805"/>
              <a:gd name="connsiteX2" fmla="*/ 640563 w 640563"/>
              <a:gd name="connsiteY2" fmla="*/ 614806 h 614805"/>
              <a:gd name="connsiteX3" fmla="*/ 0 w 640563"/>
              <a:gd name="connsiteY3" fmla="*/ 614806 h 614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563" h="614805">
                <a:moveTo>
                  <a:pt x="0" y="0"/>
                </a:moveTo>
                <a:lnTo>
                  <a:pt x="640563" y="0"/>
                </a:lnTo>
                <a:lnTo>
                  <a:pt x="640563" y="614806"/>
                </a:lnTo>
                <a:lnTo>
                  <a:pt x="0" y="614806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aseline="-25000" dirty="0"/>
          </a:p>
        </p:txBody>
      </p:sp>
      <p:sp>
        <p:nvSpPr>
          <p:cNvPr id="17804" name="Freeform: Shape 17803">
            <a:extLst>
              <a:ext uri="{FF2B5EF4-FFF2-40B4-BE49-F238E27FC236}">
                <a16:creationId xmlns:a16="http://schemas.microsoft.com/office/drawing/2014/main" id="{17D838C6-0E10-65F4-4A64-AFF9DBE6ABEE}"/>
              </a:ext>
            </a:extLst>
          </p:cNvPr>
          <p:cNvSpPr/>
          <p:nvPr/>
        </p:nvSpPr>
        <p:spPr>
          <a:xfrm rot="12886583">
            <a:off x="8377658" y="4256886"/>
            <a:ext cx="562871" cy="8"/>
          </a:xfrm>
          <a:custGeom>
            <a:avLst/>
            <a:gdLst>
              <a:gd name="connsiteX0" fmla="*/ 235 w 562871"/>
              <a:gd name="connsiteY0" fmla="*/ 369 h 8"/>
              <a:gd name="connsiteX1" fmla="*/ 563107 w 562871"/>
              <a:gd name="connsiteY1" fmla="*/ 360 h 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871" h="8">
                <a:moveTo>
                  <a:pt x="235" y="369"/>
                </a:moveTo>
                <a:lnTo>
                  <a:pt x="563107" y="360"/>
                </a:lnTo>
              </a:path>
            </a:pathLst>
          </a:custGeom>
          <a:noFill/>
          <a:ln w="237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05" name="Freeform: Shape 17804">
            <a:extLst>
              <a:ext uri="{FF2B5EF4-FFF2-40B4-BE49-F238E27FC236}">
                <a16:creationId xmlns:a16="http://schemas.microsoft.com/office/drawing/2014/main" id="{6617C7F0-C539-11D2-271A-22DE811F12E4}"/>
              </a:ext>
            </a:extLst>
          </p:cNvPr>
          <p:cNvSpPr/>
          <p:nvPr/>
        </p:nvSpPr>
        <p:spPr>
          <a:xfrm>
            <a:off x="8058078" y="3786970"/>
            <a:ext cx="476696" cy="457520"/>
          </a:xfrm>
          <a:custGeom>
            <a:avLst/>
            <a:gdLst>
              <a:gd name="connsiteX0" fmla="*/ 0 w 476696"/>
              <a:gd name="connsiteY0" fmla="*/ 0 h 457520"/>
              <a:gd name="connsiteX1" fmla="*/ 476697 w 476696"/>
              <a:gd name="connsiteY1" fmla="*/ 0 h 457520"/>
              <a:gd name="connsiteX2" fmla="*/ 476697 w 476696"/>
              <a:gd name="connsiteY2" fmla="*/ 457521 h 457520"/>
              <a:gd name="connsiteX3" fmla="*/ 0 w 476696"/>
              <a:gd name="connsiteY3" fmla="*/ 457521 h 45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696" h="457520">
                <a:moveTo>
                  <a:pt x="0" y="0"/>
                </a:moveTo>
                <a:lnTo>
                  <a:pt x="476697" y="0"/>
                </a:lnTo>
                <a:lnTo>
                  <a:pt x="476697" y="457521"/>
                </a:lnTo>
                <a:lnTo>
                  <a:pt x="0" y="457521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aseline="-25000"/>
          </a:p>
        </p:txBody>
      </p:sp>
      <p:sp>
        <p:nvSpPr>
          <p:cNvPr id="17806" name="Freeform: Shape 17805">
            <a:extLst>
              <a:ext uri="{FF2B5EF4-FFF2-40B4-BE49-F238E27FC236}">
                <a16:creationId xmlns:a16="http://schemas.microsoft.com/office/drawing/2014/main" id="{C11F18F6-3D19-8C8B-5EAF-FBC71BD0C049}"/>
              </a:ext>
            </a:extLst>
          </p:cNvPr>
          <p:cNvSpPr/>
          <p:nvPr/>
        </p:nvSpPr>
        <p:spPr>
          <a:xfrm rot="8715992">
            <a:off x="9260117" y="4257078"/>
            <a:ext cx="562872" cy="9"/>
          </a:xfrm>
          <a:custGeom>
            <a:avLst/>
            <a:gdLst>
              <a:gd name="connsiteX0" fmla="*/ 340 w 562872"/>
              <a:gd name="connsiteY0" fmla="*/ 370 h 9"/>
              <a:gd name="connsiteX1" fmla="*/ 563212 w 562872"/>
              <a:gd name="connsiteY1" fmla="*/ 360 h 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872" h="9">
                <a:moveTo>
                  <a:pt x="340" y="370"/>
                </a:moveTo>
                <a:lnTo>
                  <a:pt x="563212" y="360"/>
                </a:lnTo>
              </a:path>
            </a:pathLst>
          </a:custGeom>
          <a:noFill/>
          <a:ln w="237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07" name="Freeform: Shape 17806">
            <a:extLst>
              <a:ext uri="{FF2B5EF4-FFF2-40B4-BE49-F238E27FC236}">
                <a16:creationId xmlns:a16="http://schemas.microsoft.com/office/drawing/2014/main" id="{3025E637-E477-8B60-74BA-75F3E1ADA1BA}"/>
              </a:ext>
            </a:extLst>
          </p:cNvPr>
          <p:cNvSpPr/>
          <p:nvPr/>
        </p:nvSpPr>
        <p:spPr>
          <a:xfrm>
            <a:off x="9704529" y="3786970"/>
            <a:ext cx="476696" cy="457520"/>
          </a:xfrm>
          <a:custGeom>
            <a:avLst/>
            <a:gdLst>
              <a:gd name="connsiteX0" fmla="*/ 0 w 476696"/>
              <a:gd name="connsiteY0" fmla="*/ 0 h 457520"/>
              <a:gd name="connsiteX1" fmla="*/ 476697 w 476696"/>
              <a:gd name="connsiteY1" fmla="*/ 0 h 457520"/>
              <a:gd name="connsiteX2" fmla="*/ 476697 w 476696"/>
              <a:gd name="connsiteY2" fmla="*/ 457521 h 457520"/>
              <a:gd name="connsiteX3" fmla="*/ 0 w 476696"/>
              <a:gd name="connsiteY3" fmla="*/ 457521 h 45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696" h="457520">
                <a:moveTo>
                  <a:pt x="0" y="0"/>
                </a:moveTo>
                <a:lnTo>
                  <a:pt x="476697" y="0"/>
                </a:lnTo>
                <a:lnTo>
                  <a:pt x="476697" y="457521"/>
                </a:lnTo>
                <a:lnTo>
                  <a:pt x="0" y="457521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aseline="-25000"/>
          </a:p>
        </p:txBody>
      </p:sp>
      <p:sp>
        <p:nvSpPr>
          <p:cNvPr id="17808" name="Freeform: Shape 17807">
            <a:extLst>
              <a:ext uri="{FF2B5EF4-FFF2-40B4-BE49-F238E27FC236}">
                <a16:creationId xmlns:a16="http://schemas.microsoft.com/office/drawing/2014/main" id="{9884D31B-C6D9-32C4-E2E7-3571AA72E463}"/>
              </a:ext>
            </a:extLst>
          </p:cNvPr>
          <p:cNvSpPr/>
          <p:nvPr/>
        </p:nvSpPr>
        <p:spPr>
          <a:xfrm rot="13790861">
            <a:off x="9091654" y="5082916"/>
            <a:ext cx="562852" cy="10"/>
          </a:xfrm>
          <a:custGeom>
            <a:avLst/>
            <a:gdLst>
              <a:gd name="connsiteX0" fmla="*/ 320 w 562852"/>
              <a:gd name="connsiteY0" fmla="*/ 473 h 10"/>
              <a:gd name="connsiteX1" fmla="*/ 563172 w 562852"/>
              <a:gd name="connsiteY1" fmla="*/ 462 h 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852" h="10">
                <a:moveTo>
                  <a:pt x="320" y="473"/>
                </a:moveTo>
                <a:lnTo>
                  <a:pt x="563172" y="462"/>
                </a:lnTo>
              </a:path>
            </a:pathLst>
          </a:custGeom>
          <a:noFill/>
          <a:ln w="237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09" name="Freeform: Shape 17808">
            <a:extLst>
              <a:ext uri="{FF2B5EF4-FFF2-40B4-BE49-F238E27FC236}">
                <a16:creationId xmlns:a16="http://schemas.microsoft.com/office/drawing/2014/main" id="{A6065BD6-5F51-6200-4459-E34B72523014}"/>
              </a:ext>
            </a:extLst>
          </p:cNvPr>
          <p:cNvSpPr/>
          <p:nvPr/>
        </p:nvSpPr>
        <p:spPr>
          <a:xfrm rot="18621108">
            <a:off x="8609567" y="5083511"/>
            <a:ext cx="562875" cy="20"/>
          </a:xfrm>
          <a:custGeom>
            <a:avLst/>
            <a:gdLst>
              <a:gd name="connsiteX0" fmla="*/ 263 w 562875"/>
              <a:gd name="connsiteY0" fmla="*/ 462 h 20"/>
              <a:gd name="connsiteX1" fmla="*/ 563138 w 562875"/>
              <a:gd name="connsiteY1" fmla="*/ 483 h 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2875" h="20">
                <a:moveTo>
                  <a:pt x="263" y="462"/>
                </a:moveTo>
                <a:lnTo>
                  <a:pt x="563138" y="483"/>
                </a:lnTo>
              </a:path>
            </a:pathLst>
          </a:custGeom>
          <a:noFill/>
          <a:ln w="2378" cap="flat">
            <a:solidFill>
              <a:srgbClr val="404040"/>
            </a:solidFill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10" name="Freeform: Shape 17809">
            <a:extLst>
              <a:ext uri="{FF2B5EF4-FFF2-40B4-BE49-F238E27FC236}">
                <a16:creationId xmlns:a16="http://schemas.microsoft.com/office/drawing/2014/main" id="{515A9F4F-EE02-6B58-B6FD-340460F8A840}"/>
              </a:ext>
            </a:extLst>
          </p:cNvPr>
          <p:cNvSpPr/>
          <p:nvPr/>
        </p:nvSpPr>
        <p:spPr>
          <a:xfrm>
            <a:off x="8423570" y="5158535"/>
            <a:ext cx="635619" cy="550956"/>
          </a:xfrm>
          <a:custGeom>
            <a:avLst/>
            <a:gdLst>
              <a:gd name="connsiteX0" fmla="*/ 0 w 574038"/>
              <a:gd name="connsiteY0" fmla="*/ 0 h 550956"/>
              <a:gd name="connsiteX1" fmla="*/ 574038 w 574038"/>
              <a:gd name="connsiteY1" fmla="*/ 0 h 550956"/>
              <a:gd name="connsiteX2" fmla="*/ 574038 w 574038"/>
              <a:gd name="connsiteY2" fmla="*/ 550956 h 550956"/>
              <a:gd name="connsiteX3" fmla="*/ 0 w 574038"/>
              <a:gd name="connsiteY3" fmla="*/ 550956 h 55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038" h="550956">
                <a:moveTo>
                  <a:pt x="0" y="0"/>
                </a:moveTo>
                <a:lnTo>
                  <a:pt x="574038" y="0"/>
                </a:lnTo>
                <a:lnTo>
                  <a:pt x="574038" y="550956"/>
                </a:lnTo>
                <a:lnTo>
                  <a:pt x="0" y="550956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aseline="-25000"/>
          </a:p>
        </p:txBody>
      </p:sp>
      <p:sp>
        <p:nvSpPr>
          <p:cNvPr id="17811" name="Freeform: Shape 17810">
            <a:extLst>
              <a:ext uri="{FF2B5EF4-FFF2-40B4-BE49-F238E27FC236}">
                <a16:creationId xmlns:a16="http://schemas.microsoft.com/office/drawing/2014/main" id="{022B565E-753B-1796-E44F-9DB165AA9F35}"/>
              </a:ext>
            </a:extLst>
          </p:cNvPr>
          <p:cNvSpPr/>
          <p:nvPr/>
        </p:nvSpPr>
        <p:spPr>
          <a:xfrm>
            <a:off x="9296907" y="5197745"/>
            <a:ext cx="476688" cy="457520"/>
          </a:xfrm>
          <a:custGeom>
            <a:avLst/>
            <a:gdLst>
              <a:gd name="connsiteX0" fmla="*/ 0 w 476688"/>
              <a:gd name="connsiteY0" fmla="*/ 0 h 457520"/>
              <a:gd name="connsiteX1" fmla="*/ 476689 w 476688"/>
              <a:gd name="connsiteY1" fmla="*/ 0 h 457520"/>
              <a:gd name="connsiteX2" fmla="*/ 476689 w 476688"/>
              <a:gd name="connsiteY2" fmla="*/ 457521 h 457520"/>
              <a:gd name="connsiteX3" fmla="*/ 0 w 476688"/>
              <a:gd name="connsiteY3" fmla="*/ 457521 h 45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688" h="457520">
                <a:moveTo>
                  <a:pt x="0" y="0"/>
                </a:moveTo>
                <a:lnTo>
                  <a:pt x="476689" y="0"/>
                </a:lnTo>
                <a:lnTo>
                  <a:pt x="476689" y="457521"/>
                </a:lnTo>
                <a:lnTo>
                  <a:pt x="0" y="457521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aseline="-25000"/>
          </a:p>
        </p:txBody>
      </p:sp>
      <p:sp>
        <p:nvSpPr>
          <p:cNvPr id="17812" name="Freeform: Shape 17811">
            <a:extLst>
              <a:ext uri="{FF2B5EF4-FFF2-40B4-BE49-F238E27FC236}">
                <a16:creationId xmlns:a16="http://schemas.microsoft.com/office/drawing/2014/main" id="{E9091D52-F3F7-F89C-0F5A-1D769D4EA1CA}"/>
              </a:ext>
            </a:extLst>
          </p:cNvPr>
          <p:cNvSpPr/>
          <p:nvPr/>
        </p:nvSpPr>
        <p:spPr>
          <a:xfrm>
            <a:off x="8753846" y="4208330"/>
            <a:ext cx="730326" cy="700984"/>
          </a:xfrm>
          <a:custGeom>
            <a:avLst/>
            <a:gdLst>
              <a:gd name="connsiteX0" fmla="*/ 0 w 730326"/>
              <a:gd name="connsiteY0" fmla="*/ 0 h 700984"/>
              <a:gd name="connsiteX1" fmla="*/ 730327 w 730326"/>
              <a:gd name="connsiteY1" fmla="*/ 0 h 700984"/>
              <a:gd name="connsiteX2" fmla="*/ 730327 w 730326"/>
              <a:gd name="connsiteY2" fmla="*/ 700985 h 700984"/>
              <a:gd name="connsiteX3" fmla="*/ 0 w 730326"/>
              <a:gd name="connsiteY3" fmla="*/ 700985 h 700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326" h="700984">
                <a:moveTo>
                  <a:pt x="0" y="0"/>
                </a:moveTo>
                <a:lnTo>
                  <a:pt x="730327" y="0"/>
                </a:lnTo>
                <a:lnTo>
                  <a:pt x="730327" y="700985"/>
                </a:lnTo>
                <a:lnTo>
                  <a:pt x="0" y="700985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aseline="-25000"/>
          </a:p>
        </p:txBody>
      </p:sp>
      <p:sp>
        <p:nvSpPr>
          <p:cNvPr id="17813" name="Freeform: Shape 17812">
            <a:extLst>
              <a:ext uri="{FF2B5EF4-FFF2-40B4-BE49-F238E27FC236}">
                <a16:creationId xmlns:a16="http://schemas.microsoft.com/office/drawing/2014/main" id="{067A08F5-E22E-FF27-8DCF-DD4EDDE9EB07}"/>
              </a:ext>
            </a:extLst>
          </p:cNvPr>
          <p:cNvSpPr/>
          <p:nvPr/>
        </p:nvSpPr>
        <p:spPr>
          <a:xfrm>
            <a:off x="9555581" y="4203603"/>
            <a:ext cx="55534" cy="53309"/>
          </a:xfrm>
          <a:custGeom>
            <a:avLst/>
            <a:gdLst>
              <a:gd name="connsiteX0" fmla="*/ 0 w 55534"/>
              <a:gd name="connsiteY0" fmla="*/ 0 h 53309"/>
              <a:gd name="connsiteX1" fmla="*/ 55534 w 55534"/>
              <a:gd name="connsiteY1" fmla="*/ 0 h 53309"/>
              <a:gd name="connsiteX2" fmla="*/ 55534 w 55534"/>
              <a:gd name="connsiteY2" fmla="*/ 53309 h 53309"/>
              <a:gd name="connsiteX3" fmla="*/ 0 w 55534"/>
              <a:gd name="connsiteY3" fmla="*/ 53309 h 5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34" h="53309">
                <a:moveTo>
                  <a:pt x="0" y="0"/>
                </a:moveTo>
                <a:lnTo>
                  <a:pt x="55534" y="0"/>
                </a:lnTo>
                <a:lnTo>
                  <a:pt x="55534" y="53309"/>
                </a:lnTo>
                <a:lnTo>
                  <a:pt x="0" y="53309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14" name="Freeform: Shape 17813">
            <a:extLst>
              <a:ext uri="{FF2B5EF4-FFF2-40B4-BE49-F238E27FC236}">
                <a16:creationId xmlns:a16="http://schemas.microsoft.com/office/drawing/2014/main" id="{03FD375B-6E34-D204-B931-E5A5E2E68420}"/>
              </a:ext>
            </a:extLst>
          </p:cNvPr>
          <p:cNvSpPr/>
          <p:nvPr/>
        </p:nvSpPr>
        <p:spPr>
          <a:xfrm>
            <a:off x="9642861" y="4686436"/>
            <a:ext cx="55534" cy="53309"/>
          </a:xfrm>
          <a:custGeom>
            <a:avLst/>
            <a:gdLst>
              <a:gd name="connsiteX0" fmla="*/ 0 w 55534"/>
              <a:gd name="connsiteY0" fmla="*/ 0 h 53309"/>
              <a:gd name="connsiteX1" fmla="*/ 55534 w 55534"/>
              <a:gd name="connsiteY1" fmla="*/ 0 h 53309"/>
              <a:gd name="connsiteX2" fmla="*/ 55534 w 55534"/>
              <a:gd name="connsiteY2" fmla="*/ 53309 h 53309"/>
              <a:gd name="connsiteX3" fmla="*/ 0 w 55534"/>
              <a:gd name="connsiteY3" fmla="*/ 53309 h 5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34" h="53309">
                <a:moveTo>
                  <a:pt x="0" y="0"/>
                </a:moveTo>
                <a:lnTo>
                  <a:pt x="55534" y="0"/>
                </a:lnTo>
                <a:lnTo>
                  <a:pt x="55534" y="53309"/>
                </a:lnTo>
                <a:lnTo>
                  <a:pt x="0" y="53309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15" name="Freeform: Shape 17814">
            <a:extLst>
              <a:ext uri="{FF2B5EF4-FFF2-40B4-BE49-F238E27FC236}">
                <a16:creationId xmlns:a16="http://schemas.microsoft.com/office/drawing/2014/main" id="{60B89638-2C8E-EBCB-61F2-6D4872AF648C}"/>
              </a:ext>
            </a:extLst>
          </p:cNvPr>
          <p:cNvSpPr/>
          <p:nvPr/>
        </p:nvSpPr>
        <p:spPr>
          <a:xfrm>
            <a:off x="9330427" y="5044579"/>
            <a:ext cx="55542" cy="53301"/>
          </a:xfrm>
          <a:custGeom>
            <a:avLst/>
            <a:gdLst>
              <a:gd name="connsiteX0" fmla="*/ 0 w 55542"/>
              <a:gd name="connsiteY0" fmla="*/ 0 h 53301"/>
              <a:gd name="connsiteX1" fmla="*/ 55543 w 55542"/>
              <a:gd name="connsiteY1" fmla="*/ 0 h 53301"/>
              <a:gd name="connsiteX2" fmla="*/ 55543 w 55542"/>
              <a:gd name="connsiteY2" fmla="*/ 53301 h 53301"/>
              <a:gd name="connsiteX3" fmla="*/ 0 w 55542"/>
              <a:gd name="connsiteY3" fmla="*/ 53301 h 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42" h="53301">
                <a:moveTo>
                  <a:pt x="0" y="0"/>
                </a:moveTo>
                <a:lnTo>
                  <a:pt x="55543" y="0"/>
                </a:lnTo>
                <a:lnTo>
                  <a:pt x="55543" y="53301"/>
                </a:lnTo>
                <a:lnTo>
                  <a:pt x="0" y="53301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16" name="Freeform: Shape 17815">
            <a:extLst>
              <a:ext uri="{FF2B5EF4-FFF2-40B4-BE49-F238E27FC236}">
                <a16:creationId xmlns:a16="http://schemas.microsoft.com/office/drawing/2014/main" id="{5C2FA175-72EB-256C-ACA0-28EDDA1FCE0F}"/>
              </a:ext>
            </a:extLst>
          </p:cNvPr>
          <p:cNvSpPr/>
          <p:nvPr/>
        </p:nvSpPr>
        <p:spPr>
          <a:xfrm>
            <a:off x="8873472" y="5044579"/>
            <a:ext cx="55534" cy="53301"/>
          </a:xfrm>
          <a:custGeom>
            <a:avLst/>
            <a:gdLst>
              <a:gd name="connsiteX0" fmla="*/ 0 w 55534"/>
              <a:gd name="connsiteY0" fmla="*/ 0 h 53301"/>
              <a:gd name="connsiteX1" fmla="*/ 55534 w 55534"/>
              <a:gd name="connsiteY1" fmla="*/ 0 h 53301"/>
              <a:gd name="connsiteX2" fmla="*/ 55534 w 55534"/>
              <a:gd name="connsiteY2" fmla="*/ 53301 h 53301"/>
              <a:gd name="connsiteX3" fmla="*/ 0 w 55534"/>
              <a:gd name="connsiteY3" fmla="*/ 53301 h 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34" h="53301">
                <a:moveTo>
                  <a:pt x="0" y="0"/>
                </a:moveTo>
                <a:lnTo>
                  <a:pt x="55534" y="0"/>
                </a:lnTo>
                <a:lnTo>
                  <a:pt x="55534" y="53301"/>
                </a:lnTo>
                <a:lnTo>
                  <a:pt x="0" y="53301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17" name="Freeform: Shape 17816">
            <a:extLst>
              <a:ext uri="{FF2B5EF4-FFF2-40B4-BE49-F238E27FC236}">
                <a16:creationId xmlns:a16="http://schemas.microsoft.com/office/drawing/2014/main" id="{FD351036-0E93-445C-051E-080D3006371A}"/>
              </a:ext>
            </a:extLst>
          </p:cNvPr>
          <p:cNvSpPr/>
          <p:nvPr/>
        </p:nvSpPr>
        <p:spPr>
          <a:xfrm>
            <a:off x="8534775" y="4686436"/>
            <a:ext cx="55534" cy="53309"/>
          </a:xfrm>
          <a:custGeom>
            <a:avLst/>
            <a:gdLst>
              <a:gd name="connsiteX0" fmla="*/ 0 w 55534"/>
              <a:gd name="connsiteY0" fmla="*/ 0 h 53309"/>
              <a:gd name="connsiteX1" fmla="*/ 55534 w 55534"/>
              <a:gd name="connsiteY1" fmla="*/ 0 h 53309"/>
              <a:gd name="connsiteX2" fmla="*/ 55534 w 55534"/>
              <a:gd name="connsiteY2" fmla="*/ 53309 h 53309"/>
              <a:gd name="connsiteX3" fmla="*/ 0 w 55534"/>
              <a:gd name="connsiteY3" fmla="*/ 53309 h 5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34" h="53309">
                <a:moveTo>
                  <a:pt x="0" y="0"/>
                </a:moveTo>
                <a:lnTo>
                  <a:pt x="55534" y="0"/>
                </a:lnTo>
                <a:lnTo>
                  <a:pt x="55534" y="53309"/>
                </a:lnTo>
                <a:lnTo>
                  <a:pt x="0" y="53309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18" name="Freeform: Shape 17817">
            <a:extLst>
              <a:ext uri="{FF2B5EF4-FFF2-40B4-BE49-F238E27FC236}">
                <a16:creationId xmlns:a16="http://schemas.microsoft.com/office/drawing/2014/main" id="{43172BA4-9714-AE16-6661-09785AE97595}"/>
              </a:ext>
            </a:extLst>
          </p:cNvPr>
          <p:cNvSpPr/>
          <p:nvPr/>
        </p:nvSpPr>
        <p:spPr>
          <a:xfrm>
            <a:off x="8608953" y="4213235"/>
            <a:ext cx="55534" cy="53301"/>
          </a:xfrm>
          <a:custGeom>
            <a:avLst/>
            <a:gdLst>
              <a:gd name="connsiteX0" fmla="*/ 0 w 55534"/>
              <a:gd name="connsiteY0" fmla="*/ 0 h 53301"/>
              <a:gd name="connsiteX1" fmla="*/ 55534 w 55534"/>
              <a:gd name="connsiteY1" fmla="*/ 0 h 53301"/>
              <a:gd name="connsiteX2" fmla="*/ 55534 w 55534"/>
              <a:gd name="connsiteY2" fmla="*/ 53301 h 53301"/>
              <a:gd name="connsiteX3" fmla="*/ 0 w 55534"/>
              <a:gd name="connsiteY3" fmla="*/ 53301 h 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534" h="53301">
                <a:moveTo>
                  <a:pt x="0" y="0"/>
                </a:moveTo>
                <a:lnTo>
                  <a:pt x="55534" y="0"/>
                </a:lnTo>
                <a:lnTo>
                  <a:pt x="55534" y="53301"/>
                </a:lnTo>
                <a:lnTo>
                  <a:pt x="0" y="53301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19" name="Freeform: Shape 17818">
            <a:extLst>
              <a:ext uri="{FF2B5EF4-FFF2-40B4-BE49-F238E27FC236}">
                <a16:creationId xmlns:a16="http://schemas.microsoft.com/office/drawing/2014/main" id="{1CBA8CCE-B77C-7EF5-6421-D70D677E03D8}"/>
              </a:ext>
            </a:extLst>
          </p:cNvPr>
          <p:cNvSpPr/>
          <p:nvPr/>
        </p:nvSpPr>
        <p:spPr>
          <a:xfrm>
            <a:off x="6417896" y="3600586"/>
            <a:ext cx="1343790" cy="655118"/>
          </a:xfrm>
          <a:custGeom>
            <a:avLst/>
            <a:gdLst>
              <a:gd name="connsiteX0" fmla="*/ 0 w 1343790"/>
              <a:gd name="connsiteY0" fmla="*/ 0 h 655118"/>
              <a:gd name="connsiteX1" fmla="*/ 1343791 w 1343790"/>
              <a:gd name="connsiteY1" fmla="*/ 0 h 655118"/>
              <a:gd name="connsiteX2" fmla="*/ 1343791 w 1343790"/>
              <a:gd name="connsiteY2" fmla="*/ 655119 h 655118"/>
              <a:gd name="connsiteX3" fmla="*/ 0 w 1343790"/>
              <a:gd name="connsiteY3" fmla="*/ 655119 h 65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790" h="655118">
                <a:moveTo>
                  <a:pt x="0" y="0"/>
                </a:moveTo>
                <a:lnTo>
                  <a:pt x="1343791" y="0"/>
                </a:lnTo>
                <a:lnTo>
                  <a:pt x="1343791" y="655119"/>
                </a:lnTo>
                <a:lnTo>
                  <a:pt x="0" y="655119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baseline="-25000"/>
          </a:p>
        </p:txBody>
      </p:sp>
      <p:sp>
        <p:nvSpPr>
          <p:cNvPr id="17820" name="Freeform: Shape 17819">
            <a:extLst>
              <a:ext uri="{FF2B5EF4-FFF2-40B4-BE49-F238E27FC236}">
                <a16:creationId xmlns:a16="http://schemas.microsoft.com/office/drawing/2014/main" id="{CE0BD22F-77DF-F464-FE54-13EFC61A86FE}"/>
              </a:ext>
            </a:extLst>
          </p:cNvPr>
          <p:cNvSpPr/>
          <p:nvPr/>
        </p:nvSpPr>
        <p:spPr>
          <a:xfrm>
            <a:off x="6603051" y="3692712"/>
            <a:ext cx="34714" cy="13175"/>
          </a:xfrm>
          <a:custGeom>
            <a:avLst/>
            <a:gdLst>
              <a:gd name="connsiteX0" fmla="*/ 34816 w 34714"/>
              <a:gd name="connsiteY0" fmla="*/ 13472 h 13175"/>
              <a:gd name="connsiteX1" fmla="*/ 101 w 34714"/>
              <a:gd name="connsiteY1" fmla="*/ 13472 h 13175"/>
              <a:gd name="connsiteX2" fmla="*/ 101 w 34714"/>
              <a:gd name="connsiteY2" fmla="*/ 297 h 13175"/>
              <a:gd name="connsiteX3" fmla="*/ 34816 w 34714"/>
              <a:gd name="connsiteY3" fmla="*/ 297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4816" y="13472"/>
                </a:moveTo>
                <a:lnTo>
                  <a:pt x="101" y="13472"/>
                </a:lnTo>
                <a:lnTo>
                  <a:pt x="101" y="297"/>
                </a:lnTo>
                <a:lnTo>
                  <a:pt x="34816" y="297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21" name="Freeform: Shape 17820">
            <a:extLst>
              <a:ext uri="{FF2B5EF4-FFF2-40B4-BE49-F238E27FC236}">
                <a16:creationId xmlns:a16="http://schemas.microsoft.com/office/drawing/2014/main" id="{DAC123D2-FC27-1EE4-C0D1-A4BDFA29E362}"/>
              </a:ext>
            </a:extLst>
          </p:cNvPr>
          <p:cNvSpPr/>
          <p:nvPr/>
        </p:nvSpPr>
        <p:spPr>
          <a:xfrm>
            <a:off x="6676515" y="3657366"/>
            <a:ext cx="71936" cy="81585"/>
          </a:xfrm>
          <a:custGeom>
            <a:avLst/>
            <a:gdLst>
              <a:gd name="connsiteX0" fmla="*/ 38784 w 71936"/>
              <a:gd name="connsiteY0" fmla="*/ 81883 h 81585"/>
              <a:gd name="connsiteX1" fmla="*/ 18721 w 71936"/>
              <a:gd name="connsiteY1" fmla="*/ 77322 h 81585"/>
              <a:gd name="connsiteX2" fmla="*/ 4994 w 71936"/>
              <a:gd name="connsiteY2" fmla="*/ 63640 h 81585"/>
              <a:gd name="connsiteX3" fmla="*/ 110 w 71936"/>
              <a:gd name="connsiteY3" fmla="*/ 41090 h 81585"/>
              <a:gd name="connsiteX4" fmla="*/ 4994 w 71936"/>
              <a:gd name="connsiteY4" fmla="*/ 18540 h 81585"/>
              <a:gd name="connsiteX5" fmla="*/ 18721 w 71936"/>
              <a:gd name="connsiteY5" fmla="*/ 4858 h 81585"/>
              <a:gd name="connsiteX6" fmla="*/ 38784 w 71936"/>
              <a:gd name="connsiteY6" fmla="*/ 297 h 81585"/>
              <a:gd name="connsiteX7" fmla="*/ 59111 w 71936"/>
              <a:gd name="connsiteY7" fmla="*/ 4858 h 81585"/>
              <a:gd name="connsiteX8" fmla="*/ 70990 w 71936"/>
              <a:gd name="connsiteY8" fmla="*/ 18413 h 81585"/>
              <a:gd name="connsiteX9" fmla="*/ 58979 w 71936"/>
              <a:gd name="connsiteY9" fmla="*/ 25381 h 81585"/>
              <a:gd name="connsiteX10" fmla="*/ 57659 w 71936"/>
              <a:gd name="connsiteY10" fmla="*/ 25381 h 81585"/>
              <a:gd name="connsiteX11" fmla="*/ 50399 w 71936"/>
              <a:gd name="connsiteY11" fmla="*/ 16513 h 81585"/>
              <a:gd name="connsiteX12" fmla="*/ 38784 w 71936"/>
              <a:gd name="connsiteY12" fmla="*/ 13852 h 81585"/>
              <a:gd name="connsiteX13" fmla="*/ 22681 w 71936"/>
              <a:gd name="connsiteY13" fmla="*/ 20440 h 81585"/>
              <a:gd name="connsiteX14" fmla="*/ 17005 w 71936"/>
              <a:gd name="connsiteY14" fmla="*/ 41090 h 81585"/>
              <a:gd name="connsiteX15" fmla="*/ 22681 w 71936"/>
              <a:gd name="connsiteY15" fmla="*/ 61866 h 81585"/>
              <a:gd name="connsiteX16" fmla="*/ 38784 w 71936"/>
              <a:gd name="connsiteY16" fmla="*/ 68327 h 81585"/>
              <a:gd name="connsiteX17" fmla="*/ 58583 w 71936"/>
              <a:gd name="connsiteY17" fmla="*/ 53252 h 81585"/>
              <a:gd name="connsiteX18" fmla="*/ 59903 w 71936"/>
              <a:gd name="connsiteY18" fmla="*/ 53252 h 81585"/>
              <a:gd name="connsiteX19" fmla="*/ 72046 w 71936"/>
              <a:gd name="connsiteY19" fmla="*/ 59333 h 81585"/>
              <a:gd name="connsiteX20" fmla="*/ 60431 w 71936"/>
              <a:gd name="connsiteY20" fmla="*/ 76308 h 81585"/>
              <a:gd name="connsiteX21" fmla="*/ 38784 w 71936"/>
              <a:gd name="connsiteY21" fmla="*/ 81883 h 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1936" h="81585">
                <a:moveTo>
                  <a:pt x="38784" y="81883"/>
                </a:moveTo>
                <a:cubicBezTo>
                  <a:pt x="31194" y="81883"/>
                  <a:pt x="24529" y="80362"/>
                  <a:pt x="18721" y="77322"/>
                </a:cubicBezTo>
                <a:cubicBezTo>
                  <a:pt x="12913" y="74281"/>
                  <a:pt x="8326" y="69721"/>
                  <a:pt x="4994" y="63640"/>
                </a:cubicBezTo>
                <a:cubicBezTo>
                  <a:pt x="1727" y="57559"/>
                  <a:pt x="110" y="50053"/>
                  <a:pt x="110" y="41090"/>
                </a:cubicBezTo>
                <a:cubicBezTo>
                  <a:pt x="110" y="32158"/>
                  <a:pt x="1727" y="24621"/>
                  <a:pt x="4994" y="18540"/>
                </a:cubicBezTo>
                <a:cubicBezTo>
                  <a:pt x="8326" y="12459"/>
                  <a:pt x="12913" y="7898"/>
                  <a:pt x="18721" y="4858"/>
                </a:cubicBezTo>
                <a:cubicBezTo>
                  <a:pt x="24529" y="1817"/>
                  <a:pt x="31194" y="297"/>
                  <a:pt x="38784" y="297"/>
                </a:cubicBezTo>
                <a:cubicBezTo>
                  <a:pt x="46770" y="297"/>
                  <a:pt x="53567" y="1817"/>
                  <a:pt x="59111" y="4858"/>
                </a:cubicBezTo>
                <a:cubicBezTo>
                  <a:pt x="64655" y="7835"/>
                  <a:pt x="68614" y="12332"/>
                  <a:pt x="70990" y="18413"/>
                </a:cubicBezTo>
                <a:lnTo>
                  <a:pt x="58979" y="25381"/>
                </a:lnTo>
                <a:lnTo>
                  <a:pt x="57659" y="25381"/>
                </a:lnTo>
                <a:cubicBezTo>
                  <a:pt x="55877" y="21263"/>
                  <a:pt x="53468" y="18286"/>
                  <a:pt x="50399" y="16513"/>
                </a:cubicBezTo>
                <a:cubicBezTo>
                  <a:pt x="47396" y="14739"/>
                  <a:pt x="43536" y="13852"/>
                  <a:pt x="38784" y="13852"/>
                </a:cubicBezTo>
                <a:cubicBezTo>
                  <a:pt x="31920" y="13852"/>
                  <a:pt x="26542" y="16069"/>
                  <a:pt x="22681" y="20440"/>
                </a:cubicBezTo>
                <a:cubicBezTo>
                  <a:pt x="18886" y="24747"/>
                  <a:pt x="17005" y="31652"/>
                  <a:pt x="17005" y="41090"/>
                </a:cubicBezTo>
                <a:cubicBezTo>
                  <a:pt x="17005" y="50560"/>
                  <a:pt x="18886" y="57496"/>
                  <a:pt x="22681" y="61866"/>
                </a:cubicBezTo>
                <a:cubicBezTo>
                  <a:pt x="26542" y="66174"/>
                  <a:pt x="31920" y="68327"/>
                  <a:pt x="38784" y="68327"/>
                </a:cubicBezTo>
                <a:cubicBezTo>
                  <a:pt x="49508" y="68327"/>
                  <a:pt x="56108" y="63323"/>
                  <a:pt x="58583" y="53252"/>
                </a:cubicBezTo>
                <a:lnTo>
                  <a:pt x="59903" y="53252"/>
                </a:lnTo>
                <a:lnTo>
                  <a:pt x="72046" y="59333"/>
                </a:lnTo>
                <a:cubicBezTo>
                  <a:pt x="69736" y="66870"/>
                  <a:pt x="65876" y="72508"/>
                  <a:pt x="60431" y="76308"/>
                </a:cubicBezTo>
                <a:cubicBezTo>
                  <a:pt x="54953" y="80046"/>
                  <a:pt x="47759" y="81883"/>
                  <a:pt x="38784" y="8188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22" name="Freeform: Shape 17821">
            <a:extLst>
              <a:ext uri="{FF2B5EF4-FFF2-40B4-BE49-F238E27FC236}">
                <a16:creationId xmlns:a16="http://schemas.microsoft.com/office/drawing/2014/main" id="{F97897BA-38A7-E22A-248B-5A41C4A2C25D}"/>
              </a:ext>
            </a:extLst>
          </p:cNvPr>
          <p:cNvSpPr/>
          <p:nvPr/>
        </p:nvSpPr>
        <p:spPr>
          <a:xfrm>
            <a:off x="6756621" y="3676876"/>
            <a:ext cx="61376" cy="62076"/>
          </a:xfrm>
          <a:custGeom>
            <a:avLst/>
            <a:gdLst>
              <a:gd name="connsiteX0" fmla="*/ 30742 w 61376"/>
              <a:gd name="connsiteY0" fmla="*/ 62373 h 62076"/>
              <a:gd name="connsiteX1" fmla="*/ 14639 w 61376"/>
              <a:gd name="connsiteY1" fmla="*/ 58826 h 62076"/>
              <a:gd name="connsiteX2" fmla="*/ 3947 w 61376"/>
              <a:gd name="connsiteY2" fmla="*/ 48184 h 62076"/>
              <a:gd name="connsiteX3" fmla="*/ 119 w 61376"/>
              <a:gd name="connsiteY3" fmla="*/ 31335 h 62076"/>
              <a:gd name="connsiteX4" fmla="*/ 3947 w 61376"/>
              <a:gd name="connsiteY4" fmla="*/ 14486 h 62076"/>
              <a:gd name="connsiteX5" fmla="*/ 14639 w 61376"/>
              <a:gd name="connsiteY5" fmla="*/ 3971 h 62076"/>
              <a:gd name="connsiteX6" fmla="*/ 30742 w 61376"/>
              <a:gd name="connsiteY6" fmla="*/ 297 h 62076"/>
              <a:gd name="connsiteX7" fmla="*/ 46845 w 61376"/>
              <a:gd name="connsiteY7" fmla="*/ 3971 h 62076"/>
              <a:gd name="connsiteX8" fmla="*/ 57669 w 61376"/>
              <a:gd name="connsiteY8" fmla="*/ 14486 h 62076"/>
              <a:gd name="connsiteX9" fmla="*/ 61496 w 61376"/>
              <a:gd name="connsiteY9" fmla="*/ 31335 h 62076"/>
              <a:gd name="connsiteX10" fmla="*/ 57669 w 61376"/>
              <a:gd name="connsiteY10" fmla="*/ 48184 h 62076"/>
              <a:gd name="connsiteX11" fmla="*/ 46845 w 61376"/>
              <a:gd name="connsiteY11" fmla="*/ 58826 h 62076"/>
              <a:gd name="connsiteX12" fmla="*/ 30742 w 61376"/>
              <a:gd name="connsiteY12" fmla="*/ 62373 h 62076"/>
              <a:gd name="connsiteX13" fmla="*/ 30742 w 61376"/>
              <a:gd name="connsiteY13" fmla="*/ 49578 h 62076"/>
              <a:gd name="connsiteX14" fmla="*/ 45393 w 61376"/>
              <a:gd name="connsiteY14" fmla="*/ 31335 h 62076"/>
              <a:gd name="connsiteX15" fmla="*/ 41565 w 61376"/>
              <a:gd name="connsiteY15" fmla="*/ 17399 h 62076"/>
              <a:gd name="connsiteX16" fmla="*/ 30742 w 61376"/>
              <a:gd name="connsiteY16" fmla="*/ 12965 h 62076"/>
              <a:gd name="connsiteX17" fmla="*/ 16223 w 61376"/>
              <a:gd name="connsiteY17" fmla="*/ 31335 h 62076"/>
              <a:gd name="connsiteX18" fmla="*/ 30742 w 61376"/>
              <a:gd name="connsiteY18" fmla="*/ 4957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742" y="62373"/>
                </a:moveTo>
                <a:cubicBezTo>
                  <a:pt x="24670" y="62373"/>
                  <a:pt x="19291" y="61201"/>
                  <a:pt x="14639" y="58826"/>
                </a:cubicBezTo>
                <a:cubicBezTo>
                  <a:pt x="10052" y="56387"/>
                  <a:pt x="6488" y="52840"/>
                  <a:pt x="3947" y="48184"/>
                </a:cubicBezTo>
                <a:cubicBezTo>
                  <a:pt x="1373" y="43560"/>
                  <a:pt x="119" y="37923"/>
                  <a:pt x="119" y="31335"/>
                </a:cubicBezTo>
                <a:cubicBezTo>
                  <a:pt x="119" y="24747"/>
                  <a:pt x="1373" y="19141"/>
                  <a:pt x="3947" y="14486"/>
                </a:cubicBezTo>
                <a:cubicBezTo>
                  <a:pt x="6488" y="9862"/>
                  <a:pt x="10052" y="6346"/>
                  <a:pt x="14639" y="3971"/>
                </a:cubicBezTo>
                <a:cubicBezTo>
                  <a:pt x="19291" y="1532"/>
                  <a:pt x="24670" y="297"/>
                  <a:pt x="30742" y="297"/>
                </a:cubicBezTo>
                <a:cubicBezTo>
                  <a:pt x="36880" y="297"/>
                  <a:pt x="42258" y="1532"/>
                  <a:pt x="46845" y="3971"/>
                </a:cubicBezTo>
                <a:cubicBezTo>
                  <a:pt x="51498" y="6346"/>
                  <a:pt x="55095" y="9862"/>
                  <a:pt x="57669" y="14486"/>
                </a:cubicBezTo>
                <a:cubicBezTo>
                  <a:pt x="60209" y="19141"/>
                  <a:pt x="61496" y="24747"/>
                  <a:pt x="61496" y="31335"/>
                </a:cubicBezTo>
                <a:cubicBezTo>
                  <a:pt x="61496" y="37923"/>
                  <a:pt x="60209" y="43560"/>
                  <a:pt x="57669" y="48184"/>
                </a:cubicBezTo>
                <a:cubicBezTo>
                  <a:pt x="55095" y="52840"/>
                  <a:pt x="51498" y="56387"/>
                  <a:pt x="46845" y="58826"/>
                </a:cubicBezTo>
                <a:cubicBezTo>
                  <a:pt x="42258" y="61201"/>
                  <a:pt x="36880" y="62373"/>
                  <a:pt x="30742" y="62373"/>
                </a:cubicBezTo>
                <a:close/>
                <a:moveTo>
                  <a:pt x="30742" y="49578"/>
                </a:moveTo>
                <a:cubicBezTo>
                  <a:pt x="40509" y="49578"/>
                  <a:pt x="45393" y="43497"/>
                  <a:pt x="45393" y="31335"/>
                </a:cubicBezTo>
                <a:cubicBezTo>
                  <a:pt x="45393" y="25001"/>
                  <a:pt x="44106" y="20377"/>
                  <a:pt x="41565" y="17399"/>
                </a:cubicBezTo>
                <a:cubicBezTo>
                  <a:pt x="39090" y="14454"/>
                  <a:pt x="35494" y="12965"/>
                  <a:pt x="30742" y="12965"/>
                </a:cubicBezTo>
                <a:cubicBezTo>
                  <a:pt x="21040" y="12965"/>
                  <a:pt x="16223" y="19110"/>
                  <a:pt x="16223" y="31335"/>
                </a:cubicBezTo>
                <a:cubicBezTo>
                  <a:pt x="16223" y="43497"/>
                  <a:pt x="21040" y="49578"/>
                  <a:pt x="30742" y="4957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23" name="Freeform: Shape 17822">
            <a:extLst>
              <a:ext uri="{FF2B5EF4-FFF2-40B4-BE49-F238E27FC236}">
                <a16:creationId xmlns:a16="http://schemas.microsoft.com/office/drawing/2014/main" id="{9FFCE460-40B2-9164-2B69-61BC81983BBB}"/>
              </a:ext>
            </a:extLst>
          </p:cNvPr>
          <p:cNvSpPr/>
          <p:nvPr/>
        </p:nvSpPr>
        <p:spPr>
          <a:xfrm>
            <a:off x="6832499" y="3676876"/>
            <a:ext cx="55965" cy="60935"/>
          </a:xfrm>
          <a:custGeom>
            <a:avLst/>
            <a:gdLst>
              <a:gd name="connsiteX0" fmla="*/ 128 w 55965"/>
              <a:gd name="connsiteY0" fmla="*/ 61233 h 60935"/>
              <a:gd name="connsiteX1" fmla="*/ 128 w 55965"/>
              <a:gd name="connsiteY1" fmla="*/ 1437 h 60935"/>
              <a:gd name="connsiteX2" fmla="*/ 15175 w 55965"/>
              <a:gd name="connsiteY2" fmla="*/ 1437 h 60935"/>
              <a:gd name="connsiteX3" fmla="*/ 15175 w 55965"/>
              <a:gd name="connsiteY3" fmla="*/ 10178 h 60935"/>
              <a:gd name="connsiteX4" fmla="*/ 16363 w 55965"/>
              <a:gd name="connsiteY4" fmla="*/ 10432 h 60935"/>
              <a:gd name="connsiteX5" fmla="*/ 35238 w 55965"/>
              <a:gd name="connsiteY5" fmla="*/ 297 h 60935"/>
              <a:gd name="connsiteX6" fmla="*/ 51077 w 55965"/>
              <a:gd name="connsiteY6" fmla="*/ 5998 h 60935"/>
              <a:gd name="connsiteX7" fmla="*/ 56093 w 55965"/>
              <a:gd name="connsiteY7" fmla="*/ 22340 h 60935"/>
              <a:gd name="connsiteX8" fmla="*/ 56093 w 55965"/>
              <a:gd name="connsiteY8" fmla="*/ 61233 h 60935"/>
              <a:gd name="connsiteX9" fmla="*/ 40518 w 55965"/>
              <a:gd name="connsiteY9" fmla="*/ 61233 h 60935"/>
              <a:gd name="connsiteX10" fmla="*/ 40518 w 55965"/>
              <a:gd name="connsiteY10" fmla="*/ 24240 h 60935"/>
              <a:gd name="connsiteX11" fmla="*/ 38010 w 55965"/>
              <a:gd name="connsiteY11" fmla="*/ 15626 h 60935"/>
              <a:gd name="connsiteX12" fmla="*/ 30091 w 55965"/>
              <a:gd name="connsiteY12" fmla="*/ 12965 h 60935"/>
              <a:gd name="connsiteX13" fmla="*/ 19531 w 55965"/>
              <a:gd name="connsiteY13" fmla="*/ 17146 h 60935"/>
              <a:gd name="connsiteX14" fmla="*/ 15835 w 55965"/>
              <a:gd name="connsiteY14" fmla="*/ 30195 h 60935"/>
              <a:gd name="connsiteX15" fmla="*/ 15835 w 55965"/>
              <a:gd name="connsiteY15" fmla="*/ 61233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128" y="61233"/>
                </a:moveTo>
                <a:lnTo>
                  <a:pt x="128" y="1437"/>
                </a:lnTo>
                <a:lnTo>
                  <a:pt x="15175" y="1437"/>
                </a:lnTo>
                <a:lnTo>
                  <a:pt x="15175" y="10178"/>
                </a:lnTo>
                <a:lnTo>
                  <a:pt x="16363" y="10432"/>
                </a:lnTo>
                <a:cubicBezTo>
                  <a:pt x="20224" y="3686"/>
                  <a:pt x="26527" y="297"/>
                  <a:pt x="35238" y="297"/>
                </a:cubicBezTo>
                <a:cubicBezTo>
                  <a:pt x="42432" y="297"/>
                  <a:pt x="47712" y="2197"/>
                  <a:pt x="51077" y="5998"/>
                </a:cubicBezTo>
                <a:cubicBezTo>
                  <a:pt x="54410" y="9735"/>
                  <a:pt x="56093" y="15182"/>
                  <a:pt x="56093" y="22340"/>
                </a:cubicBezTo>
                <a:lnTo>
                  <a:pt x="56093" y="61233"/>
                </a:lnTo>
                <a:lnTo>
                  <a:pt x="40518" y="61233"/>
                </a:lnTo>
                <a:lnTo>
                  <a:pt x="40518" y="24240"/>
                </a:lnTo>
                <a:cubicBezTo>
                  <a:pt x="40518" y="20187"/>
                  <a:pt x="39660" y="17336"/>
                  <a:pt x="38010" y="15626"/>
                </a:cubicBezTo>
                <a:cubicBezTo>
                  <a:pt x="36327" y="13852"/>
                  <a:pt x="33687" y="12965"/>
                  <a:pt x="30091" y="12965"/>
                </a:cubicBezTo>
                <a:cubicBezTo>
                  <a:pt x="25603" y="12965"/>
                  <a:pt x="22072" y="14359"/>
                  <a:pt x="19531" y="17146"/>
                </a:cubicBezTo>
                <a:cubicBezTo>
                  <a:pt x="17056" y="19933"/>
                  <a:pt x="15835" y="24304"/>
                  <a:pt x="15835" y="30195"/>
                </a:cubicBezTo>
                <a:lnTo>
                  <a:pt x="15835" y="6123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24" name="Freeform: Shape 17823">
            <a:extLst>
              <a:ext uri="{FF2B5EF4-FFF2-40B4-BE49-F238E27FC236}">
                <a16:creationId xmlns:a16="http://schemas.microsoft.com/office/drawing/2014/main" id="{74B8814B-2E80-92B2-4ACD-C4F80C6973AE}"/>
              </a:ext>
            </a:extLst>
          </p:cNvPr>
          <p:cNvSpPr/>
          <p:nvPr/>
        </p:nvSpPr>
        <p:spPr>
          <a:xfrm>
            <a:off x="6898384" y="3663827"/>
            <a:ext cx="45273" cy="75124"/>
          </a:xfrm>
          <a:custGeom>
            <a:avLst/>
            <a:gdLst>
              <a:gd name="connsiteX0" fmla="*/ 41319 w 45273"/>
              <a:gd name="connsiteY0" fmla="*/ 59966 h 75124"/>
              <a:gd name="connsiteX1" fmla="*/ 45410 w 45273"/>
              <a:gd name="connsiteY1" fmla="*/ 71114 h 75124"/>
              <a:gd name="connsiteX2" fmla="*/ 38943 w 45273"/>
              <a:gd name="connsiteY2" fmla="*/ 74281 h 75124"/>
              <a:gd name="connsiteX3" fmla="*/ 30231 w 45273"/>
              <a:gd name="connsiteY3" fmla="*/ 75422 h 75124"/>
              <a:gd name="connsiteX4" fmla="*/ 14920 w 45273"/>
              <a:gd name="connsiteY4" fmla="*/ 70101 h 75124"/>
              <a:gd name="connsiteX5" fmla="*/ 9640 w 45273"/>
              <a:gd name="connsiteY5" fmla="*/ 54772 h 75124"/>
              <a:gd name="connsiteX6" fmla="*/ 9640 w 45273"/>
              <a:gd name="connsiteY6" fmla="*/ 26267 h 75124"/>
              <a:gd name="connsiteX7" fmla="*/ 137 w 45273"/>
              <a:gd name="connsiteY7" fmla="*/ 26267 h 75124"/>
              <a:gd name="connsiteX8" fmla="*/ 137 w 45273"/>
              <a:gd name="connsiteY8" fmla="*/ 14359 h 75124"/>
              <a:gd name="connsiteX9" fmla="*/ 9640 w 45273"/>
              <a:gd name="connsiteY9" fmla="*/ 14359 h 75124"/>
              <a:gd name="connsiteX10" fmla="*/ 9640 w 45273"/>
              <a:gd name="connsiteY10" fmla="*/ 2704 h 75124"/>
              <a:gd name="connsiteX11" fmla="*/ 25347 w 45273"/>
              <a:gd name="connsiteY11" fmla="*/ 297 h 75124"/>
              <a:gd name="connsiteX12" fmla="*/ 25347 w 45273"/>
              <a:gd name="connsiteY12" fmla="*/ 14359 h 75124"/>
              <a:gd name="connsiteX13" fmla="*/ 43035 w 45273"/>
              <a:gd name="connsiteY13" fmla="*/ 14359 h 75124"/>
              <a:gd name="connsiteX14" fmla="*/ 43035 w 45273"/>
              <a:gd name="connsiteY14" fmla="*/ 26267 h 75124"/>
              <a:gd name="connsiteX15" fmla="*/ 25347 w 45273"/>
              <a:gd name="connsiteY15" fmla="*/ 26267 h 75124"/>
              <a:gd name="connsiteX16" fmla="*/ 25347 w 45273"/>
              <a:gd name="connsiteY16" fmla="*/ 53632 h 75124"/>
              <a:gd name="connsiteX17" fmla="*/ 27195 w 45273"/>
              <a:gd name="connsiteY17" fmla="*/ 60219 h 75124"/>
              <a:gd name="connsiteX18" fmla="*/ 32871 w 45273"/>
              <a:gd name="connsiteY18" fmla="*/ 62246 h 75124"/>
              <a:gd name="connsiteX19" fmla="*/ 40131 w 45273"/>
              <a:gd name="connsiteY19" fmla="*/ 59966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319" y="59966"/>
                </a:moveTo>
                <a:lnTo>
                  <a:pt x="45410" y="71114"/>
                </a:lnTo>
                <a:cubicBezTo>
                  <a:pt x="43629" y="72476"/>
                  <a:pt x="41484" y="73521"/>
                  <a:pt x="38943" y="74281"/>
                </a:cubicBezTo>
                <a:cubicBezTo>
                  <a:pt x="36369" y="75042"/>
                  <a:pt x="33465" y="75422"/>
                  <a:pt x="30231" y="75422"/>
                </a:cubicBezTo>
                <a:cubicBezTo>
                  <a:pt x="23532" y="75422"/>
                  <a:pt x="18418" y="73648"/>
                  <a:pt x="14920" y="70101"/>
                </a:cubicBezTo>
                <a:cubicBezTo>
                  <a:pt x="11389" y="66554"/>
                  <a:pt x="9640" y="61455"/>
                  <a:pt x="9640" y="54772"/>
                </a:cubicBezTo>
                <a:lnTo>
                  <a:pt x="9640" y="26267"/>
                </a:lnTo>
                <a:lnTo>
                  <a:pt x="137" y="26267"/>
                </a:lnTo>
                <a:lnTo>
                  <a:pt x="137" y="14359"/>
                </a:lnTo>
                <a:lnTo>
                  <a:pt x="9640" y="14359"/>
                </a:lnTo>
                <a:lnTo>
                  <a:pt x="9640" y="2704"/>
                </a:lnTo>
                <a:lnTo>
                  <a:pt x="25347" y="297"/>
                </a:lnTo>
                <a:lnTo>
                  <a:pt x="25347" y="14359"/>
                </a:lnTo>
                <a:lnTo>
                  <a:pt x="43035" y="14359"/>
                </a:lnTo>
                <a:lnTo>
                  <a:pt x="43035" y="26267"/>
                </a:lnTo>
                <a:lnTo>
                  <a:pt x="25347" y="26267"/>
                </a:lnTo>
                <a:lnTo>
                  <a:pt x="25347" y="53632"/>
                </a:lnTo>
                <a:cubicBezTo>
                  <a:pt x="25347" y="56609"/>
                  <a:pt x="25941" y="58794"/>
                  <a:pt x="27195" y="60219"/>
                </a:cubicBezTo>
                <a:cubicBezTo>
                  <a:pt x="28515" y="61581"/>
                  <a:pt x="30396" y="62246"/>
                  <a:pt x="32871" y="62246"/>
                </a:cubicBezTo>
                <a:cubicBezTo>
                  <a:pt x="35577" y="62246"/>
                  <a:pt x="38019" y="61486"/>
                  <a:pt x="40131" y="5996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25" name="Freeform: Shape 17824">
            <a:extLst>
              <a:ext uri="{FF2B5EF4-FFF2-40B4-BE49-F238E27FC236}">
                <a16:creationId xmlns:a16="http://schemas.microsoft.com/office/drawing/2014/main" id="{F67E3548-8965-A1D0-7E71-E8BAE8C42C74}"/>
              </a:ext>
            </a:extLst>
          </p:cNvPr>
          <p:cNvSpPr/>
          <p:nvPr/>
        </p:nvSpPr>
        <p:spPr>
          <a:xfrm>
            <a:off x="6953941" y="3677383"/>
            <a:ext cx="39334" cy="60429"/>
          </a:xfrm>
          <a:custGeom>
            <a:avLst/>
            <a:gdLst>
              <a:gd name="connsiteX0" fmla="*/ 142 w 39334"/>
              <a:gd name="connsiteY0" fmla="*/ 60726 h 60429"/>
              <a:gd name="connsiteX1" fmla="*/ 142 w 39334"/>
              <a:gd name="connsiteY1" fmla="*/ 930 h 60429"/>
              <a:gd name="connsiteX2" fmla="*/ 15322 w 39334"/>
              <a:gd name="connsiteY2" fmla="*/ 930 h 60429"/>
              <a:gd name="connsiteX3" fmla="*/ 15322 w 39334"/>
              <a:gd name="connsiteY3" fmla="*/ 9798 h 60429"/>
              <a:gd name="connsiteX4" fmla="*/ 16510 w 39334"/>
              <a:gd name="connsiteY4" fmla="*/ 10052 h 60429"/>
              <a:gd name="connsiteX5" fmla="*/ 22449 w 39334"/>
              <a:gd name="connsiteY5" fmla="*/ 2704 h 60429"/>
              <a:gd name="connsiteX6" fmla="*/ 31425 w 39334"/>
              <a:gd name="connsiteY6" fmla="*/ 297 h 60429"/>
              <a:gd name="connsiteX7" fmla="*/ 39476 w 39334"/>
              <a:gd name="connsiteY7" fmla="*/ 2070 h 60429"/>
              <a:gd name="connsiteX8" fmla="*/ 36837 w 39334"/>
              <a:gd name="connsiteY8" fmla="*/ 14992 h 60429"/>
              <a:gd name="connsiteX9" fmla="*/ 35649 w 39334"/>
              <a:gd name="connsiteY9" fmla="*/ 15246 h 60429"/>
              <a:gd name="connsiteX10" fmla="*/ 32613 w 39334"/>
              <a:gd name="connsiteY10" fmla="*/ 14359 h 60429"/>
              <a:gd name="connsiteX11" fmla="*/ 29313 w 39334"/>
              <a:gd name="connsiteY11" fmla="*/ 14106 h 60429"/>
              <a:gd name="connsiteX12" fmla="*/ 19281 w 39334"/>
              <a:gd name="connsiteY12" fmla="*/ 18540 h 60429"/>
              <a:gd name="connsiteX13" fmla="*/ 15850 w 39334"/>
              <a:gd name="connsiteY13" fmla="*/ 32728 h 60429"/>
              <a:gd name="connsiteX14" fmla="*/ 15850 w 39334"/>
              <a:gd name="connsiteY14" fmla="*/ 60726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142" y="60726"/>
                </a:moveTo>
                <a:lnTo>
                  <a:pt x="142" y="930"/>
                </a:lnTo>
                <a:lnTo>
                  <a:pt x="15322" y="930"/>
                </a:lnTo>
                <a:lnTo>
                  <a:pt x="15322" y="9798"/>
                </a:lnTo>
                <a:lnTo>
                  <a:pt x="16510" y="10052"/>
                </a:lnTo>
                <a:cubicBezTo>
                  <a:pt x="17994" y="6694"/>
                  <a:pt x="19974" y="4224"/>
                  <a:pt x="22449" y="2704"/>
                </a:cubicBezTo>
                <a:cubicBezTo>
                  <a:pt x="24891" y="1120"/>
                  <a:pt x="27894" y="297"/>
                  <a:pt x="31425" y="297"/>
                </a:cubicBezTo>
                <a:cubicBezTo>
                  <a:pt x="34923" y="297"/>
                  <a:pt x="37629" y="899"/>
                  <a:pt x="39476" y="2070"/>
                </a:cubicBezTo>
                <a:lnTo>
                  <a:pt x="36837" y="14992"/>
                </a:lnTo>
                <a:lnTo>
                  <a:pt x="35649" y="15246"/>
                </a:lnTo>
                <a:cubicBezTo>
                  <a:pt x="34593" y="14834"/>
                  <a:pt x="33570" y="14549"/>
                  <a:pt x="32613" y="14359"/>
                </a:cubicBezTo>
                <a:cubicBezTo>
                  <a:pt x="31722" y="14201"/>
                  <a:pt x="30633" y="14106"/>
                  <a:pt x="29313" y="14106"/>
                </a:cubicBezTo>
                <a:cubicBezTo>
                  <a:pt x="24891" y="14106"/>
                  <a:pt x="21558" y="15594"/>
                  <a:pt x="19281" y="18540"/>
                </a:cubicBezTo>
                <a:cubicBezTo>
                  <a:pt x="16972" y="21517"/>
                  <a:pt x="15850" y="26236"/>
                  <a:pt x="15850" y="32728"/>
                </a:cubicBezTo>
                <a:lnTo>
                  <a:pt x="15850" y="6072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26" name="Freeform: Shape 17825">
            <a:extLst>
              <a:ext uri="{FF2B5EF4-FFF2-40B4-BE49-F238E27FC236}">
                <a16:creationId xmlns:a16="http://schemas.microsoft.com/office/drawing/2014/main" id="{53651A31-E761-ADB3-4C07-2CC6B1CD7799}"/>
              </a:ext>
            </a:extLst>
          </p:cNvPr>
          <p:cNvSpPr/>
          <p:nvPr/>
        </p:nvSpPr>
        <p:spPr>
          <a:xfrm>
            <a:off x="6999387" y="3676876"/>
            <a:ext cx="61376" cy="62076"/>
          </a:xfrm>
          <a:custGeom>
            <a:avLst/>
            <a:gdLst>
              <a:gd name="connsiteX0" fmla="*/ 30771 w 61376"/>
              <a:gd name="connsiteY0" fmla="*/ 62373 h 62076"/>
              <a:gd name="connsiteX1" fmla="*/ 14667 w 61376"/>
              <a:gd name="connsiteY1" fmla="*/ 58826 h 62076"/>
              <a:gd name="connsiteX2" fmla="*/ 3976 w 61376"/>
              <a:gd name="connsiteY2" fmla="*/ 48184 h 62076"/>
              <a:gd name="connsiteX3" fmla="*/ 148 w 61376"/>
              <a:gd name="connsiteY3" fmla="*/ 31335 h 62076"/>
              <a:gd name="connsiteX4" fmla="*/ 3976 w 61376"/>
              <a:gd name="connsiteY4" fmla="*/ 14486 h 62076"/>
              <a:gd name="connsiteX5" fmla="*/ 14667 w 61376"/>
              <a:gd name="connsiteY5" fmla="*/ 3971 h 62076"/>
              <a:gd name="connsiteX6" fmla="*/ 30771 w 61376"/>
              <a:gd name="connsiteY6" fmla="*/ 297 h 62076"/>
              <a:gd name="connsiteX7" fmla="*/ 46874 w 61376"/>
              <a:gd name="connsiteY7" fmla="*/ 3971 h 62076"/>
              <a:gd name="connsiteX8" fmla="*/ 57697 w 61376"/>
              <a:gd name="connsiteY8" fmla="*/ 14486 h 62076"/>
              <a:gd name="connsiteX9" fmla="*/ 61525 w 61376"/>
              <a:gd name="connsiteY9" fmla="*/ 31335 h 62076"/>
              <a:gd name="connsiteX10" fmla="*/ 57697 w 61376"/>
              <a:gd name="connsiteY10" fmla="*/ 48184 h 62076"/>
              <a:gd name="connsiteX11" fmla="*/ 46874 w 61376"/>
              <a:gd name="connsiteY11" fmla="*/ 58826 h 62076"/>
              <a:gd name="connsiteX12" fmla="*/ 30771 w 61376"/>
              <a:gd name="connsiteY12" fmla="*/ 62373 h 62076"/>
              <a:gd name="connsiteX13" fmla="*/ 30771 w 61376"/>
              <a:gd name="connsiteY13" fmla="*/ 49578 h 62076"/>
              <a:gd name="connsiteX14" fmla="*/ 45422 w 61376"/>
              <a:gd name="connsiteY14" fmla="*/ 31335 h 62076"/>
              <a:gd name="connsiteX15" fmla="*/ 41594 w 61376"/>
              <a:gd name="connsiteY15" fmla="*/ 17399 h 62076"/>
              <a:gd name="connsiteX16" fmla="*/ 30771 w 61376"/>
              <a:gd name="connsiteY16" fmla="*/ 12965 h 62076"/>
              <a:gd name="connsiteX17" fmla="*/ 16251 w 61376"/>
              <a:gd name="connsiteY17" fmla="*/ 31335 h 62076"/>
              <a:gd name="connsiteX18" fmla="*/ 30771 w 61376"/>
              <a:gd name="connsiteY18" fmla="*/ 4957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771" y="62373"/>
                </a:moveTo>
                <a:cubicBezTo>
                  <a:pt x="24699" y="62373"/>
                  <a:pt x="19320" y="61201"/>
                  <a:pt x="14667" y="58826"/>
                </a:cubicBezTo>
                <a:cubicBezTo>
                  <a:pt x="10081" y="56387"/>
                  <a:pt x="6517" y="52840"/>
                  <a:pt x="3976" y="48184"/>
                </a:cubicBezTo>
                <a:cubicBezTo>
                  <a:pt x="1402" y="43560"/>
                  <a:pt x="148" y="37923"/>
                  <a:pt x="148" y="31335"/>
                </a:cubicBezTo>
                <a:cubicBezTo>
                  <a:pt x="148" y="24747"/>
                  <a:pt x="1402" y="19141"/>
                  <a:pt x="3976" y="14486"/>
                </a:cubicBezTo>
                <a:cubicBezTo>
                  <a:pt x="6517" y="9862"/>
                  <a:pt x="10081" y="6346"/>
                  <a:pt x="14667" y="3971"/>
                </a:cubicBezTo>
                <a:cubicBezTo>
                  <a:pt x="19320" y="1532"/>
                  <a:pt x="24699" y="297"/>
                  <a:pt x="30771" y="297"/>
                </a:cubicBezTo>
                <a:cubicBezTo>
                  <a:pt x="36908" y="297"/>
                  <a:pt x="42287" y="1532"/>
                  <a:pt x="46874" y="3971"/>
                </a:cubicBezTo>
                <a:cubicBezTo>
                  <a:pt x="51527" y="6346"/>
                  <a:pt x="55123" y="9862"/>
                  <a:pt x="57697" y="14486"/>
                </a:cubicBezTo>
                <a:cubicBezTo>
                  <a:pt x="60238" y="19141"/>
                  <a:pt x="61525" y="24747"/>
                  <a:pt x="61525" y="31335"/>
                </a:cubicBezTo>
                <a:cubicBezTo>
                  <a:pt x="61525" y="37923"/>
                  <a:pt x="60238" y="43560"/>
                  <a:pt x="57697" y="48184"/>
                </a:cubicBezTo>
                <a:cubicBezTo>
                  <a:pt x="55123" y="52840"/>
                  <a:pt x="51527" y="56387"/>
                  <a:pt x="46874" y="58826"/>
                </a:cubicBezTo>
                <a:cubicBezTo>
                  <a:pt x="42287" y="61201"/>
                  <a:pt x="36908" y="62373"/>
                  <a:pt x="30771" y="62373"/>
                </a:cubicBezTo>
                <a:close/>
                <a:moveTo>
                  <a:pt x="30771" y="49578"/>
                </a:moveTo>
                <a:cubicBezTo>
                  <a:pt x="40538" y="49578"/>
                  <a:pt x="45422" y="43497"/>
                  <a:pt x="45422" y="31335"/>
                </a:cubicBezTo>
                <a:cubicBezTo>
                  <a:pt x="45422" y="25001"/>
                  <a:pt x="44135" y="20377"/>
                  <a:pt x="41594" y="17399"/>
                </a:cubicBezTo>
                <a:cubicBezTo>
                  <a:pt x="39119" y="14454"/>
                  <a:pt x="35522" y="12965"/>
                  <a:pt x="30771" y="12965"/>
                </a:cubicBezTo>
                <a:cubicBezTo>
                  <a:pt x="21069" y="12965"/>
                  <a:pt x="16251" y="19110"/>
                  <a:pt x="16251" y="31335"/>
                </a:cubicBezTo>
                <a:cubicBezTo>
                  <a:pt x="16251" y="43497"/>
                  <a:pt x="21069" y="49578"/>
                  <a:pt x="30771" y="4957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27" name="Freeform: Shape 17826">
            <a:extLst>
              <a:ext uri="{FF2B5EF4-FFF2-40B4-BE49-F238E27FC236}">
                <a16:creationId xmlns:a16="http://schemas.microsoft.com/office/drawing/2014/main" id="{FE7DA063-E96A-0AA1-3930-A13145BD5336}"/>
              </a:ext>
            </a:extLst>
          </p:cNvPr>
          <p:cNvSpPr/>
          <p:nvPr/>
        </p:nvSpPr>
        <p:spPr>
          <a:xfrm>
            <a:off x="7074870" y="3653946"/>
            <a:ext cx="25474" cy="85006"/>
          </a:xfrm>
          <a:custGeom>
            <a:avLst/>
            <a:gdLst>
              <a:gd name="connsiteX0" fmla="*/ 17448 w 25474"/>
              <a:gd name="connsiteY0" fmla="*/ 85304 h 85006"/>
              <a:gd name="connsiteX1" fmla="*/ 4513 w 25474"/>
              <a:gd name="connsiteY1" fmla="*/ 80996 h 85006"/>
              <a:gd name="connsiteX2" fmla="*/ 157 w 25474"/>
              <a:gd name="connsiteY2" fmla="*/ 67694 h 85006"/>
              <a:gd name="connsiteX3" fmla="*/ 157 w 25474"/>
              <a:gd name="connsiteY3" fmla="*/ 297 h 85006"/>
              <a:gd name="connsiteX4" fmla="*/ 15864 w 25474"/>
              <a:gd name="connsiteY4" fmla="*/ 297 h 85006"/>
              <a:gd name="connsiteX5" fmla="*/ 15864 w 25474"/>
              <a:gd name="connsiteY5" fmla="*/ 67061 h 85006"/>
              <a:gd name="connsiteX6" fmla="*/ 20616 w 25474"/>
              <a:gd name="connsiteY6" fmla="*/ 72508 h 85006"/>
              <a:gd name="connsiteX7" fmla="*/ 23520 w 25474"/>
              <a:gd name="connsiteY7" fmla="*/ 72128 h 85006"/>
              <a:gd name="connsiteX8" fmla="*/ 24312 w 25474"/>
              <a:gd name="connsiteY8" fmla="*/ 72382 h 85006"/>
              <a:gd name="connsiteX9" fmla="*/ 25632 w 25474"/>
              <a:gd name="connsiteY9" fmla="*/ 83910 h 85006"/>
              <a:gd name="connsiteX10" fmla="*/ 22200 w 25474"/>
              <a:gd name="connsiteY10" fmla="*/ 84923 h 85006"/>
              <a:gd name="connsiteX11" fmla="*/ 17448 w 25474"/>
              <a:gd name="connsiteY11" fmla="*/ 85304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4" h="85006">
                <a:moveTo>
                  <a:pt x="17448" y="85304"/>
                </a:moveTo>
                <a:cubicBezTo>
                  <a:pt x="11805" y="85304"/>
                  <a:pt x="7482" y="83878"/>
                  <a:pt x="4513" y="80996"/>
                </a:cubicBezTo>
                <a:cubicBezTo>
                  <a:pt x="1609" y="78051"/>
                  <a:pt x="157" y="73617"/>
                  <a:pt x="157" y="67694"/>
                </a:cubicBezTo>
                <a:lnTo>
                  <a:pt x="157" y="297"/>
                </a:lnTo>
                <a:lnTo>
                  <a:pt x="15864" y="297"/>
                </a:lnTo>
                <a:lnTo>
                  <a:pt x="15864" y="67061"/>
                </a:lnTo>
                <a:cubicBezTo>
                  <a:pt x="15864" y="70703"/>
                  <a:pt x="17448" y="72508"/>
                  <a:pt x="20616" y="72508"/>
                </a:cubicBezTo>
                <a:cubicBezTo>
                  <a:pt x="21474" y="72508"/>
                  <a:pt x="22464" y="72382"/>
                  <a:pt x="23520" y="72128"/>
                </a:cubicBezTo>
                <a:lnTo>
                  <a:pt x="24312" y="72382"/>
                </a:lnTo>
                <a:lnTo>
                  <a:pt x="25632" y="83910"/>
                </a:lnTo>
                <a:cubicBezTo>
                  <a:pt x="24741" y="84322"/>
                  <a:pt x="23586" y="84670"/>
                  <a:pt x="22200" y="84923"/>
                </a:cubicBezTo>
                <a:cubicBezTo>
                  <a:pt x="20781" y="85177"/>
                  <a:pt x="19197" y="85304"/>
                  <a:pt x="17448" y="8530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28" name="Freeform: Shape 17827">
            <a:extLst>
              <a:ext uri="{FF2B5EF4-FFF2-40B4-BE49-F238E27FC236}">
                <a16:creationId xmlns:a16="http://schemas.microsoft.com/office/drawing/2014/main" id="{F90F0A4D-074B-B529-DB10-9B3CBDAF82EC}"/>
              </a:ext>
            </a:extLst>
          </p:cNvPr>
          <p:cNvSpPr/>
          <p:nvPr/>
        </p:nvSpPr>
        <p:spPr>
          <a:xfrm>
            <a:off x="7131258" y="3663827"/>
            <a:ext cx="45273" cy="75124"/>
          </a:xfrm>
          <a:custGeom>
            <a:avLst/>
            <a:gdLst>
              <a:gd name="connsiteX0" fmla="*/ 41346 w 45273"/>
              <a:gd name="connsiteY0" fmla="*/ 59966 h 75124"/>
              <a:gd name="connsiteX1" fmla="*/ 45438 w 45273"/>
              <a:gd name="connsiteY1" fmla="*/ 71114 h 75124"/>
              <a:gd name="connsiteX2" fmla="*/ 38970 w 45273"/>
              <a:gd name="connsiteY2" fmla="*/ 74281 h 75124"/>
              <a:gd name="connsiteX3" fmla="*/ 30259 w 45273"/>
              <a:gd name="connsiteY3" fmla="*/ 75422 h 75124"/>
              <a:gd name="connsiteX4" fmla="*/ 14947 w 45273"/>
              <a:gd name="connsiteY4" fmla="*/ 70101 h 75124"/>
              <a:gd name="connsiteX5" fmla="*/ 9668 w 45273"/>
              <a:gd name="connsiteY5" fmla="*/ 54772 h 75124"/>
              <a:gd name="connsiteX6" fmla="*/ 9668 w 45273"/>
              <a:gd name="connsiteY6" fmla="*/ 26267 h 75124"/>
              <a:gd name="connsiteX7" fmla="*/ 164 w 45273"/>
              <a:gd name="connsiteY7" fmla="*/ 26267 h 75124"/>
              <a:gd name="connsiteX8" fmla="*/ 164 w 45273"/>
              <a:gd name="connsiteY8" fmla="*/ 14359 h 75124"/>
              <a:gd name="connsiteX9" fmla="*/ 9668 w 45273"/>
              <a:gd name="connsiteY9" fmla="*/ 14359 h 75124"/>
              <a:gd name="connsiteX10" fmla="*/ 9668 w 45273"/>
              <a:gd name="connsiteY10" fmla="*/ 2704 h 75124"/>
              <a:gd name="connsiteX11" fmla="*/ 25375 w 45273"/>
              <a:gd name="connsiteY11" fmla="*/ 297 h 75124"/>
              <a:gd name="connsiteX12" fmla="*/ 25375 w 45273"/>
              <a:gd name="connsiteY12" fmla="*/ 14359 h 75124"/>
              <a:gd name="connsiteX13" fmla="*/ 43062 w 45273"/>
              <a:gd name="connsiteY13" fmla="*/ 14359 h 75124"/>
              <a:gd name="connsiteX14" fmla="*/ 43062 w 45273"/>
              <a:gd name="connsiteY14" fmla="*/ 26267 h 75124"/>
              <a:gd name="connsiteX15" fmla="*/ 25375 w 45273"/>
              <a:gd name="connsiteY15" fmla="*/ 26267 h 75124"/>
              <a:gd name="connsiteX16" fmla="*/ 25375 w 45273"/>
              <a:gd name="connsiteY16" fmla="*/ 53632 h 75124"/>
              <a:gd name="connsiteX17" fmla="*/ 27223 w 45273"/>
              <a:gd name="connsiteY17" fmla="*/ 60219 h 75124"/>
              <a:gd name="connsiteX18" fmla="*/ 32899 w 45273"/>
              <a:gd name="connsiteY18" fmla="*/ 62246 h 75124"/>
              <a:gd name="connsiteX19" fmla="*/ 40158 w 45273"/>
              <a:gd name="connsiteY19" fmla="*/ 59966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346" y="59966"/>
                </a:moveTo>
                <a:lnTo>
                  <a:pt x="45438" y="71114"/>
                </a:lnTo>
                <a:cubicBezTo>
                  <a:pt x="43656" y="72476"/>
                  <a:pt x="41511" y="73521"/>
                  <a:pt x="38970" y="74281"/>
                </a:cubicBezTo>
                <a:cubicBezTo>
                  <a:pt x="36396" y="75042"/>
                  <a:pt x="33493" y="75422"/>
                  <a:pt x="30259" y="75422"/>
                </a:cubicBezTo>
                <a:cubicBezTo>
                  <a:pt x="23560" y="75422"/>
                  <a:pt x="18445" y="73648"/>
                  <a:pt x="14947" y="70101"/>
                </a:cubicBezTo>
                <a:cubicBezTo>
                  <a:pt x="11417" y="66554"/>
                  <a:pt x="9668" y="61455"/>
                  <a:pt x="9668" y="54772"/>
                </a:cubicBezTo>
                <a:lnTo>
                  <a:pt x="9668" y="26267"/>
                </a:lnTo>
                <a:lnTo>
                  <a:pt x="164" y="26267"/>
                </a:lnTo>
                <a:lnTo>
                  <a:pt x="164" y="14359"/>
                </a:lnTo>
                <a:lnTo>
                  <a:pt x="9668" y="14359"/>
                </a:lnTo>
                <a:lnTo>
                  <a:pt x="9668" y="2704"/>
                </a:lnTo>
                <a:lnTo>
                  <a:pt x="25375" y="297"/>
                </a:lnTo>
                <a:lnTo>
                  <a:pt x="25375" y="14359"/>
                </a:lnTo>
                <a:lnTo>
                  <a:pt x="43062" y="14359"/>
                </a:lnTo>
                <a:lnTo>
                  <a:pt x="43062" y="26267"/>
                </a:lnTo>
                <a:lnTo>
                  <a:pt x="25375" y="26267"/>
                </a:lnTo>
                <a:lnTo>
                  <a:pt x="25375" y="53632"/>
                </a:lnTo>
                <a:cubicBezTo>
                  <a:pt x="25375" y="56609"/>
                  <a:pt x="25969" y="58794"/>
                  <a:pt x="27223" y="60219"/>
                </a:cubicBezTo>
                <a:cubicBezTo>
                  <a:pt x="28543" y="61581"/>
                  <a:pt x="30424" y="62246"/>
                  <a:pt x="32899" y="62246"/>
                </a:cubicBezTo>
                <a:cubicBezTo>
                  <a:pt x="35604" y="62246"/>
                  <a:pt x="38046" y="61486"/>
                  <a:pt x="40158" y="5996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29" name="Freeform: Shape 17828">
            <a:extLst>
              <a:ext uri="{FF2B5EF4-FFF2-40B4-BE49-F238E27FC236}">
                <a16:creationId xmlns:a16="http://schemas.microsoft.com/office/drawing/2014/main" id="{52151A79-C51E-348A-E67C-4EF231108640}"/>
              </a:ext>
            </a:extLst>
          </p:cNvPr>
          <p:cNvSpPr/>
          <p:nvPr/>
        </p:nvSpPr>
        <p:spPr>
          <a:xfrm>
            <a:off x="7186816" y="3653946"/>
            <a:ext cx="55965" cy="83866"/>
          </a:xfrm>
          <a:custGeom>
            <a:avLst/>
            <a:gdLst>
              <a:gd name="connsiteX0" fmla="*/ 170 w 55965"/>
              <a:gd name="connsiteY0" fmla="*/ 84163 h 83866"/>
              <a:gd name="connsiteX1" fmla="*/ 170 w 55965"/>
              <a:gd name="connsiteY1" fmla="*/ 297 h 83866"/>
              <a:gd name="connsiteX2" fmla="*/ 15877 w 55965"/>
              <a:gd name="connsiteY2" fmla="*/ 297 h 83866"/>
              <a:gd name="connsiteX3" fmla="*/ 15877 w 55965"/>
              <a:gd name="connsiteY3" fmla="*/ 32095 h 83866"/>
              <a:gd name="connsiteX4" fmla="*/ 17065 w 55965"/>
              <a:gd name="connsiteY4" fmla="*/ 32349 h 83866"/>
              <a:gd name="connsiteX5" fmla="*/ 24589 w 55965"/>
              <a:gd name="connsiteY5" fmla="*/ 25634 h 83866"/>
              <a:gd name="connsiteX6" fmla="*/ 35544 w 55965"/>
              <a:gd name="connsiteY6" fmla="*/ 23227 h 83866"/>
              <a:gd name="connsiteX7" fmla="*/ 56135 w 55965"/>
              <a:gd name="connsiteY7" fmla="*/ 45651 h 83866"/>
              <a:gd name="connsiteX8" fmla="*/ 56135 w 55965"/>
              <a:gd name="connsiteY8" fmla="*/ 84163 h 83866"/>
              <a:gd name="connsiteX9" fmla="*/ 40560 w 55965"/>
              <a:gd name="connsiteY9" fmla="*/ 84163 h 83866"/>
              <a:gd name="connsiteX10" fmla="*/ 40560 w 55965"/>
              <a:gd name="connsiteY10" fmla="*/ 47551 h 83866"/>
              <a:gd name="connsiteX11" fmla="*/ 37920 w 55965"/>
              <a:gd name="connsiteY11" fmla="*/ 38683 h 83866"/>
              <a:gd name="connsiteX12" fmla="*/ 30133 w 55965"/>
              <a:gd name="connsiteY12" fmla="*/ 35896 h 83866"/>
              <a:gd name="connsiteX13" fmla="*/ 19705 w 55965"/>
              <a:gd name="connsiteY13" fmla="*/ 40077 h 83866"/>
              <a:gd name="connsiteX14" fmla="*/ 15877 w 55965"/>
              <a:gd name="connsiteY14" fmla="*/ 53125 h 83866"/>
              <a:gd name="connsiteX15" fmla="*/ 15877 w 55965"/>
              <a:gd name="connsiteY15" fmla="*/ 84163 h 8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83866">
                <a:moveTo>
                  <a:pt x="170" y="84163"/>
                </a:moveTo>
                <a:lnTo>
                  <a:pt x="170" y="297"/>
                </a:lnTo>
                <a:lnTo>
                  <a:pt x="15877" y="297"/>
                </a:lnTo>
                <a:lnTo>
                  <a:pt x="15877" y="32095"/>
                </a:lnTo>
                <a:lnTo>
                  <a:pt x="17065" y="32349"/>
                </a:lnTo>
                <a:cubicBezTo>
                  <a:pt x="19078" y="29403"/>
                  <a:pt x="21586" y="27155"/>
                  <a:pt x="24589" y="25634"/>
                </a:cubicBezTo>
                <a:cubicBezTo>
                  <a:pt x="27658" y="24051"/>
                  <a:pt x="31320" y="23227"/>
                  <a:pt x="35544" y="23227"/>
                </a:cubicBezTo>
                <a:cubicBezTo>
                  <a:pt x="49272" y="23227"/>
                  <a:pt x="56135" y="30702"/>
                  <a:pt x="56135" y="45651"/>
                </a:cubicBezTo>
                <a:lnTo>
                  <a:pt x="56135" y="84163"/>
                </a:lnTo>
                <a:lnTo>
                  <a:pt x="40560" y="84163"/>
                </a:lnTo>
                <a:lnTo>
                  <a:pt x="40560" y="47551"/>
                </a:lnTo>
                <a:cubicBezTo>
                  <a:pt x="40560" y="43497"/>
                  <a:pt x="39669" y="40552"/>
                  <a:pt x="37920" y="38683"/>
                </a:cubicBezTo>
                <a:cubicBezTo>
                  <a:pt x="36237" y="36846"/>
                  <a:pt x="33630" y="35896"/>
                  <a:pt x="30133" y="35896"/>
                </a:cubicBezTo>
                <a:cubicBezTo>
                  <a:pt x="25711" y="35896"/>
                  <a:pt x="22246" y="37290"/>
                  <a:pt x="19705" y="40077"/>
                </a:cubicBezTo>
                <a:cubicBezTo>
                  <a:pt x="17131" y="42864"/>
                  <a:pt x="15877" y="47234"/>
                  <a:pt x="15877" y="53125"/>
                </a:cubicBezTo>
                <a:lnTo>
                  <a:pt x="15877" y="8416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30" name="Freeform: Shape 17829">
            <a:extLst>
              <a:ext uri="{FF2B5EF4-FFF2-40B4-BE49-F238E27FC236}">
                <a16:creationId xmlns:a16="http://schemas.microsoft.com/office/drawing/2014/main" id="{9AA975A6-C8CA-CEBB-08A6-E83A2A737C09}"/>
              </a:ext>
            </a:extLst>
          </p:cNvPr>
          <p:cNvSpPr/>
          <p:nvPr/>
        </p:nvSpPr>
        <p:spPr>
          <a:xfrm>
            <a:off x="7259828" y="3677383"/>
            <a:ext cx="39334" cy="60429"/>
          </a:xfrm>
          <a:custGeom>
            <a:avLst/>
            <a:gdLst>
              <a:gd name="connsiteX0" fmla="*/ 179 w 39334"/>
              <a:gd name="connsiteY0" fmla="*/ 60726 h 60429"/>
              <a:gd name="connsiteX1" fmla="*/ 179 w 39334"/>
              <a:gd name="connsiteY1" fmla="*/ 930 h 60429"/>
              <a:gd name="connsiteX2" fmla="*/ 15358 w 39334"/>
              <a:gd name="connsiteY2" fmla="*/ 930 h 60429"/>
              <a:gd name="connsiteX3" fmla="*/ 15358 w 39334"/>
              <a:gd name="connsiteY3" fmla="*/ 9798 h 60429"/>
              <a:gd name="connsiteX4" fmla="*/ 16546 w 39334"/>
              <a:gd name="connsiteY4" fmla="*/ 10052 h 60429"/>
              <a:gd name="connsiteX5" fmla="*/ 22485 w 39334"/>
              <a:gd name="connsiteY5" fmla="*/ 2704 h 60429"/>
              <a:gd name="connsiteX6" fmla="*/ 31461 w 39334"/>
              <a:gd name="connsiteY6" fmla="*/ 297 h 60429"/>
              <a:gd name="connsiteX7" fmla="*/ 39513 w 39334"/>
              <a:gd name="connsiteY7" fmla="*/ 2070 h 60429"/>
              <a:gd name="connsiteX8" fmla="*/ 36873 w 39334"/>
              <a:gd name="connsiteY8" fmla="*/ 14992 h 60429"/>
              <a:gd name="connsiteX9" fmla="*/ 35685 w 39334"/>
              <a:gd name="connsiteY9" fmla="*/ 15246 h 60429"/>
              <a:gd name="connsiteX10" fmla="*/ 32649 w 39334"/>
              <a:gd name="connsiteY10" fmla="*/ 14359 h 60429"/>
              <a:gd name="connsiteX11" fmla="*/ 29349 w 39334"/>
              <a:gd name="connsiteY11" fmla="*/ 14106 h 60429"/>
              <a:gd name="connsiteX12" fmla="*/ 19318 w 39334"/>
              <a:gd name="connsiteY12" fmla="*/ 18540 h 60429"/>
              <a:gd name="connsiteX13" fmla="*/ 15886 w 39334"/>
              <a:gd name="connsiteY13" fmla="*/ 32728 h 60429"/>
              <a:gd name="connsiteX14" fmla="*/ 15886 w 39334"/>
              <a:gd name="connsiteY14" fmla="*/ 60726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179" y="60726"/>
                </a:moveTo>
                <a:lnTo>
                  <a:pt x="179" y="930"/>
                </a:lnTo>
                <a:lnTo>
                  <a:pt x="15358" y="930"/>
                </a:lnTo>
                <a:lnTo>
                  <a:pt x="15358" y="9798"/>
                </a:lnTo>
                <a:lnTo>
                  <a:pt x="16546" y="10052"/>
                </a:lnTo>
                <a:cubicBezTo>
                  <a:pt x="18031" y="6694"/>
                  <a:pt x="20011" y="4224"/>
                  <a:pt x="22485" y="2704"/>
                </a:cubicBezTo>
                <a:cubicBezTo>
                  <a:pt x="24927" y="1120"/>
                  <a:pt x="27930" y="297"/>
                  <a:pt x="31461" y="297"/>
                </a:cubicBezTo>
                <a:cubicBezTo>
                  <a:pt x="34959" y="297"/>
                  <a:pt x="37665" y="899"/>
                  <a:pt x="39513" y="2070"/>
                </a:cubicBezTo>
                <a:lnTo>
                  <a:pt x="36873" y="14992"/>
                </a:lnTo>
                <a:lnTo>
                  <a:pt x="35685" y="15246"/>
                </a:lnTo>
                <a:cubicBezTo>
                  <a:pt x="34629" y="14834"/>
                  <a:pt x="33606" y="14549"/>
                  <a:pt x="32649" y="14359"/>
                </a:cubicBezTo>
                <a:cubicBezTo>
                  <a:pt x="31758" y="14201"/>
                  <a:pt x="30669" y="14106"/>
                  <a:pt x="29349" y="14106"/>
                </a:cubicBezTo>
                <a:cubicBezTo>
                  <a:pt x="24927" y="14106"/>
                  <a:pt x="21595" y="15594"/>
                  <a:pt x="19318" y="18540"/>
                </a:cubicBezTo>
                <a:cubicBezTo>
                  <a:pt x="17008" y="21517"/>
                  <a:pt x="15886" y="26236"/>
                  <a:pt x="15886" y="32728"/>
                </a:cubicBezTo>
                <a:lnTo>
                  <a:pt x="15886" y="6072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31" name="Freeform: Shape 17830">
            <a:extLst>
              <a:ext uri="{FF2B5EF4-FFF2-40B4-BE49-F238E27FC236}">
                <a16:creationId xmlns:a16="http://schemas.microsoft.com/office/drawing/2014/main" id="{0A7C976C-4588-203F-264F-71E6D8E4BB2C}"/>
              </a:ext>
            </a:extLst>
          </p:cNvPr>
          <p:cNvSpPr/>
          <p:nvPr/>
        </p:nvSpPr>
        <p:spPr>
          <a:xfrm>
            <a:off x="7305274" y="3676876"/>
            <a:ext cx="61376" cy="62076"/>
          </a:xfrm>
          <a:custGeom>
            <a:avLst/>
            <a:gdLst>
              <a:gd name="connsiteX0" fmla="*/ 30807 w 61376"/>
              <a:gd name="connsiteY0" fmla="*/ 62373 h 62076"/>
              <a:gd name="connsiteX1" fmla="*/ 14704 w 61376"/>
              <a:gd name="connsiteY1" fmla="*/ 58826 h 62076"/>
              <a:gd name="connsiteX2" fmla="*/ 4012 w 61376"/>
              <a:gd name="connsiteY2" fmla="*/ 48184 h 62076"/>
              <a:gd name="connsiteX3" fmla="*/ 184 w 61376"/>
              <a:gd name="connsiteY3" fmla="*/ 31335 h 62076"/>
              <a:gd name="connsiteX4" fmla="*/ 4012 w 61376"/>
              <a:gd name="connsiteY4" fmla="*/ 14486 h 62076"/>
              <a:gd name="connsiteX5" fmla="*/ 14704 w 61376"/>
              <a:gd name="connsiteY5" fmla="*/ 3971 h 62076"/>
              <a:gd name="connsiteX6" fmla="*/ 30807 w 61376"/>
              <a:gd name="connsiteY6" fmla="*/ 297 h 62076"/>
              <a:gd name="connsiteX7" fmla="*/ 46910 w 61376"/>
              <a:gd name="connsiteY7" fmla="*/ 3971 h 62076"/>
              <a:gd name="connsiteX8" fmla="*/ 57734 w 61376"/>
              <a:gd name="connsiteY8" fmla="*/ 14486 h 62076"/>
              <a:gd name="connsiteX9" fmla="*/ 61561 w 61376"/>
              <a:gd name="connsiteY9" fmla="*/ 31335 h 62076"/>
              <a:gd name="connsiteX10" fmla="*/ 57734 w 61376"/>
              <a:gd name="connsiteY10" fmla="*/ 48184 h 62076"/>
              <a:gd name="connsiteX11" fmla="*/ 46910 w 61376"/>
              <a:gd name="connsiteY11" fmla="*/ 58826 h 62076"/>
              <a:gd name="connsiteX12" fmla="*/ 30807 w 61376"/>
              <a:gd name="connsiteY12" fmla="*/ 62373 h 62076"/>
              <a:gd name="connsiteX13" fmla="*/ 30807 w 61376"/>
              <a:gd name="connsiteY13" fmla="*/ 49578 h 62076"/>
              <a:gd name="connsiteX14" fmla="*/ 45458 w 61376"/>
              <a:gd name="connsiteY14" fmla="*/ 31335 h 62076"/>
              <a:gd name="connsiteX15" fmla="*/ 41630 w 61376"/>
              <a:gd name="connsiteY15" fmla="*/ 17399 h 62076"/>
              <a:gd name="connsiteX16" fmla="*/ 30807 w 61376"/>
              <a:gd name="connsiteY16" fmla="*/ 12965 h 62076"/>
              <a:gd name="connsiteX17" fmla="*/ 16288 w 61376"/>
              <a:gd name="connsiteY17" fmla="*/ 31335 h 62076"/>
              <a:gd name="connsiteX18" fmla="*/ 30807 w 61376"/>
              <a:gd name="connsiteY18" fmla="*/ 4957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807" y="62373"/>
                </a:moveTo>
                <a:cubicBezTo>
                  <a:pt x="24735" y="62373"/>
                  <a:pt x="19356" y="61201"/>
                  <a:pt x="14704" y="58826"/>
                </a:cubicBezTo>
                <a:cubicBezTo>
                  <a:pt x="10117" y="56387"/>
                  <a:pt x="6553" y="52840"/>
                  <a:pt x="4012" y="48184"/>
                </a:cubicBezTo>
                <a:cubicBezTo>
                  <a:pt x="1438" y="43560"/>
                  <a:pt x="184" y="37923"/>
                  <a:pt x="184" y="31335"/>
                </a:cubicBezTo>
                <a:cubicBezTo>
                  <a:pt x="184" y="24747"/>
                  <a:pt x="1438" y="19141"/>
                  <a:pt x="4012" y="14486"/>
                </a:cubicBezTo>
                <a:cubicBezTo>
                  <a:pt x="6553" y="9862"/>
                  <a:pt x="10117" y="6346"/>
                  <a:pt x="14704" y="3971"/>
                </a:cubicBezTo>
                <a:cubicBezTo>
                  <a:pt x="19356" y="1532"/>
                  <a:pt x="24735" y="297"/>
                  <a:pt x="30807" y="297"/>
                </a:cubicBezTo>
                <a:cubicBezTo>
                  <a:pt x="36945" y="297"/>
                  <a:pt x="42323" y="1532"/>
                  <a:pt x="46910" y="3971"/>
                </a:cubicBezTo>
                <a:cubicBezTo>
                  <a:pt x="51563" y="6346"/>
                  <a:pt x="55160" y="9862"/>
                  <a:pt x="57734" y="14486"/>
                </a:cubicBezTo>
                <a:cubicBezTo>
                  <a:pt x="60274" y="19141"/>
                  <a:pt x="61561" y="24747"/>
                  <a:pt x="61561" y="31335"/>
                </a:cubicBezTo>
                <a:cubicBezTo>
                  <a:pt x="61561" y="37923"/>
                  <a:pt x="60274" y="43560"/>
                  <a:pt x="57734" y="48184"/>
                </a:cubicBezTo>
                <a:cubicBezTo>
                  <a:pt x="55160" y="52840"/>
                  <a:pt x="51563" y="56387"/>
                  <a:pt x="46910" y="58826"/>
                </a:cubicBezTo>
                <a:cubicBezTo>
                  <a:pt x="42323" y="61201"/>
                  <a:pt x="36945" y="62373"/>
                  <a:pt x="30807" y="62373"/>
                </a:cubicBezTo>
                <a:close/>
                <a:moveTo>
                  <a:pt x="30807" y="49578"/>
                </a:moveTo>
                <a:cubicBezTo>
                  <a:pt x="40574" y="49578"/>
                  <a:pt x="45458" y="43497"/>
                  <a:pt x="45458" y="31335"/>
                </a:cubicBezTo>
                <a:cubicBezTo>
                  <a:pt x="45458" y="25001"/>
                  <a:pt x="44171" y="20377"/>
                  <a:pt x="41630" y="17399"/>
                </a:cubicBezTo>
                <a:cubicBezTo>
                  <a:pt x="39155" y="14454"/>
                  <a:pt x="35559" y="12965"/>
                  <a:pt x="30807" y="12965"/>
                </a:cubicBezTo>
                <a:cubicBezTo>
                  <a:pt x="21105" y="12965"/>
                  <a:pt x="16288" y="19110"/>
                  <a:pt x="16288" y="31335"/>
                </a:cubicBezTo>
                <a:cubicBezTo>
                  <a:pt x="16288" y="43497"/>
                  <a:pt x="21105" y="49578"/>
                  <a:pt x="30807" y="4957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32" name="Freeform: Shape 17831">
            <a:extLst>
              <a:ext uri="{FF2B5EF4-FFF2-40B4-BE49-F238E27FC236}">
                <a16:creationId xmlns:a16="http://schemas.microsoft.com/office/drawing/2014/main" id="{4AE70F9F-A7DE-6D58-77B9-0D96ECF73117}"/>
              </a:ext>
            </a:extLst>
          </p:cNvPr>
          <p:cNvSpPr/>
          <p:nvPr/>
        </p:nvSpPr>
        <p:spPr>
          <a:xfrm>
            <a:off x="7380228" y="3678016"/>
            <a:ext cx="55041" cy="60935"/>
          </a:xfrm>
          <a:custGeom>
            <a:avLst/>
            <a:gdLst>
              <a:gd name="connsiteX0" fmla="*/ 20652 w 55041"/>
              <a:gd name="connsiteY0" fmla="*/ 61233 h 60935"/>
              <a:gd name="connsiteX1" fmla="*/ 5209 w 55041"/>
              <a:gd name="connsiteY1" fmla="*/ 55785 h 60935"/>
              <a:gd name="connsiteX2" fmla="*/ 193 w 55041"/>
              <a:gd name="connsiteY2" fmla="*/ 39950 h 60935"/>
              <a:gd name="connsiteX3" fmla="*/ 193 w 55041"/>
              <a:gd name="connsiteY3" fmla="*/ 297 h 60935"/>
              <a:gd name="connsiteX4" fmla="*/ 15768 w 55041"/>
              <a:gd name="connsiteY4" fmla="*/ 297 h 60935"/>
              <a:gd name="connsiteX5" fmla="*/ 15768 w 55041"/>
              <a:gd name="connsiteY5" fmla="*/ 38049 h 60935"/>
              <a:gd name="connsiteX6" fmla="*/ 18276 w 55041"/>
              <a:gd name="connsiteY6" fmla="*/ 46030 h 60935"/>
              <a:gd name="connsiteX7" fmla="*/ 25932 w 55041"/>
              <a:gd name="connsiteY7" fmla="*/ 48564 h 60935"/>
              <a:gd name="connsiteX8" fmla="*/ 35963 w 55041"/>
              <a:gd name="connsiteY8" fmla="*/ 44510 h 60935"/>
              <a:gd name="connsiteX9" fmla="*/ 39659 w 55041"/>
              <a:gd name="connsiteY9" fmla="*/ 31588 h 60935"/>
              <a:gd name="connsiteX10" fmla="*/ 39659 w 55041"/>
              <a:gd name="connsiteY10" fmla="*/ 297 h 60935"/>
              <a:gd name="connsiteX11" fmla="*/ 55234 w 55041"/>
              <a:gd name="connsiteY11" fmla="*/ 297 h 60935"/>
              <a:gd name="connsiteX12" fmla="*/ 55234 w 55041"/>
              <a:gd name="connsiteY12" fmla="*/ 60093 h 60935"/>
              <a:gd name="connsiteX13" fmla="*/ 40187 w 55041"/>
              <a:gd name="connsiteY13" fmla="*/ 60093 h 60935"/>
              <a:gd name="connsiteX14" fmla="*/ 40187 w 55041"/>
              <a:gd name="connsiteY14" fmla="*/ 51351 h 60935"/>
              <a:gd name="connsiteX15" fmla="*/ 38999 w 55041"/>
              <a:gd name="connsiteY15" fmla="*/ 50971 h 60935"/>
              <a:gd name="connsiteX16" fmla="*/ 31739 w 55041"/>
              <a:gd name="connsiteY16" fmla="*/ 58699 h 60935"/>
              <a:gd name="connsiteX17" fmla="*/ 20652 w 55041"/>
              <a:gd name="connsiteY17" fmla="*/ 61233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041" h="60935">
                <a:moveTo>
                  <a:pt x="20652" y="61233"/>
                </a:moveTo>
                <a:cubicBezTo>
                  <a:pt x="13689" y="61233"/>
                  <a:pt x="8542" y="59428"/>
                  <a:pt x="5209" y="55785"/>
                </a:cubicBezTo>
                <a:cubicBezTo>
                  <a:pt x="1843" y="52080"/>
                  <a:pt x="193" y="46791"/>
                  <a:pt x="193" y="39950"/>
                </a:cubicBezTo>
                <a:lnTo>
                  <a:pt x="193" y="297"/>
                </a:lnTo>
                <a:lnTo>
                  <a:pt x="15768" y="297"/>
                </a:lnTo>
                <a:lnTo>
                  <a:pt x="15768" y="38049"/>
                </a:lnTo>
                <a:cubicBezTo>
                  <a:pt x="15768" y="41692"/>
                  <a:pt x="16593" y="44352"/>
                  <a:pt x="18276" y="46030"/>
                </a:cubicBezTo>
                <a:cubicBezTo>
                  <a:pt x="19926" y="47741"/>
                  <a:pt x="22500" y="48564"/>
                  <a:pt x="25932" y="48564"/>
                </a:cubicBezTo>
                <a:cubicBezTo>
                  <a:pt x="30221" y="48564"/>
                  <a:pt x="33587" y="47234"/>
                  <a:pt x="35963" y="44510"/>
                </a:cubicBezTo>
                <a:cubicBezTo>
                  <a:pt x="38405" y="41723"/>
                  <a:pt x="39659" y="37416"/>
                  <a:pt x="39659" y="31588"/>
                </a:cubicBezTo>
                <a:lnTo>
                  <a:pt x="39659" y="297"/>
                </a:lnTo>
                <a:lnTo>
                  <a:pt x="55234" y="297"/>
                </a:lnTo>
                <a:lnTo>
                  <a:pt x="55234" y="60093"/>
                </a:lnTo>
                <a:lnTo>
                  <a:pt x="40187" y="60093"/>
                </a:lnTo>
                <a:lnTo>
                  <a:pt x="40187" y="51351"/>
                </a:lnTo>
                <a:lnTo>
                  <a:pt x="38999" y="50971"/>
                </a:lnTo>
                <a:cubicBezTo>
                  <a:pt x="37052" y="54455"/>
                  <a:pt x="34643" y="57020"/>
                  <a:pt x="31739" y="58699"/>
                </a:cubicBezTo>
                <a:cubicBezTo>
                  <a:pt x="28836" y="60378"/>
                  <a:pt x="25140" y="61233"/>
                  <a:pt x="20652" y="6123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33" name="Freeform: Shape 17832">
            <a:extLst>
              <a:ext uri="{FF2B5EF4-FFF2-40B4-BE49-F238E27FC236}">
                <a16:creationId xmlns:a16="http://schemas.microsoft.com/office/drawing/2014/main" id="{53FD6901-F30B-421E-359E-F2BACB3F4574}"/>
              </a:ext>
            </a:extLst>
          </p:cNvPr>
          <p:cNvSpPr/>
          <p:nvPr/>
        </p:nvSpPr>
        <p:spPr>
          <a:xfrm>
            <a:off x="7446529" y="3669402"/>
            <a:ext cx="60981" cy="93747"/>
          </a:xfrm>
          <a:custGeom>
            <a:avLst/>
            <a:gdLst>
              <a:gd name="connsiteX0" fmla="*/ 30296 w 60981"/>
              <a:gd name="connsiteY0" fmla="*/ 94044 h 93747"/>
              <a:gd name="connsiteX1" fmla="*/ 7461 w 60981"/>
              <a:gd name="connsiteY1" fmla="*/ 89737 h 93747"/>
              <a:gd name="connsiteX2" fmla="*/ 202 w 60981"/>
              <a:gd name="connsiteY2" fmla="*/ 77702 h 93747"/>
              <a:gd name="connsiteX3" fmla="*/ 3237 w 60981"/>
              <a:gd name="connsiteY3" fmla="*/ 69847 h 93747"/>
              <a:gd name="connsiteX4" fmla="*/ 12345 w 60981"/>
              <a:gd name="connsiteY4" fmla="*/ 65920 h 93747"/>
              <a:gd name="connsiteX5" fmla="*/ 12345 w 60981"/>
              <a:gd name="connsiteY5" fmla="*/ 64780 h 93747"/>
              <a:gd name="connsiteX6" fmla="*/ 7725 w 60981"/>
              <a:gd name="connsiteY6" fmla="*/ 60726 h 93747"/>
              <a:gd name="connsiteX7" fmla="*/ 6405 w 60981"/>
              <a:gd name="connsiteY7" fmla="*/ 55405 h 93747"/>
              <a:gd name="connsiteX8" fmla="*/ 16173 w 60981"/>
              <a:gd name="connsiteY8" fmla="*/ 45650 h 93747"/>
              <a:gd name="connsiteX9" fmla="*/ 16173 w 60981"/>
              <a:gd name="connsiteY9" fmla="*/ 44510 h 93747"/>
              <a:gd name="connsiteX10" fmla="*/ 8517 w 60981"/>
              <a:gd name="connsiteY10" fmla="*/ 37796 h 93747"/>
              <a:gd name="connsiteX11" fmla="*/ 6009 w 60981"/>
              <a:gd name="connsiteY11" fmla="*/ 27788 h 93747"/>
              <a:gd name="connsiteX12" fmla="*/ 8781 w 60981"/>
              <a:gd name="connsiteY12" fmla="*/ 17400 h 93747"/>
              <a:gd name="connsiteX13" fmla="*/ 17229 w 60981"/>
              <a:gd name="connsiteY13" fmla="*/ 10305 h 93747"/>
              <a:gd name="connsiteX14" fmla="*/ 30428 w 60981"/>
              <a:gd name="connsiteY14" fmla="*/ 7771 h 93747"/>
              <a:gd name="connsiteX15" fmla="*/ 42835 w 60981"/>
              <a:gd name="connsiteY15" fmla="*/ 10305 h 93747"/>
              <a:gd name="connsiteX16" fmla="*/ 46267 w 60981"/>
              <a:gd name="connsiteY16" fmla="*/ 1057 h 93747"/>
              <a:gd name="connsiteX17" fmla="*/ 47455 w 60981"/>
              <a:gd name="connsiteY17" fmla="*/ 297 h 93747"/>
              <a:gd name="connsiteX18" fmla="*/ 58675 w 60981"/>
              <a:gd name="connsiteY18" fmla="*/ 2957 h 93747"/>
              <a:gd name="connsiteX19" fmla="*/ 56035 w 60981"/>
              <a:gd name="connsiteY19" fmla="*/ 10178 h 93747"/>
              <a:gd name="connsiteX20" fmla="*/ 49567 w 60981"/>
              <a:gd name="connsiteY20" fmla="*/ 15373 h 93747"/>
              <a:gd name="connsiteX21" fmla="*/ 49567 w 60981"/>
              <a:gd name="connsiteY21" fmla="*/ 16513 h 93747"/>
              <a:gd name="connsiteX22" fmla="*/ 54847 w 60981"/>
              <a:gd name="connsiteY22" fmla="*/ 29055 h 93747"/>
              <a:gd name="connsiteX23" fmla="*/ 51943 w 60981"/>
              <a:gd name="connsiteY23" fmla="*/ 38936 h 93747"/>
              <a:gd name="connsiteX24" fmla="*/ 43495 w 60981"/>
              <a:gd name="connsiteY24" fmla="*/ 45904 h 93747"/>
              <a:gd name="connsiteX25" fmla="*/ 30428 w 60981"/>
              <a:gd name="connsiteY25" fmla="*/ 48438 h 93747"/>
              <a:gd name="connsiteX26" fmla="*/ 28052 w 60981"/>
              <a:gd name="connsiteY26" fmla="*/ 48311 h 93747"/>
              <a:gd name="connsiteX27" fmla="*/ 24884 w 60981"/>
              <a:gd name="connsiteY27" fmla="*/ 48311 h 93747"/>
              <a:gd name="connsiteX28" fmla="*/ 21584 w 60981"/>
              <a:gd name="connsiteY28" fmla="*/ 49451 h 93747"/>
              <a:gd name="connsiteX29" fmla="*/ 20396 w 60981"/>
              <a:gd name="connsiteY29" fmla="*/ 52238 h 93747"/>
              <a:gd name="connsiteX30" fmla="*/ 21980 w 60981"/>
              <a:gd name="connsiteY30" fmla="*/ 55279 h 93747"/>
              <a:gd name="connsiteX31" fmla="*/ 26600 w 60981"/>
              <a:gd name="connsiteY31" fmla="*/ 56292 h 93747"/>
              <a:gd name="connsiteX32" fmla="*/ 40460 w 60981"/>
              <a:gd name="connsiteY32" fmla="*/ 56799 h 93747"/>
              <a:gd name="connsiteX33" fmla="*/ 61183 w 60981"/>
              <a:gd name="connsiteY33" fmla="*/ 73901 h 93747"/>
              <a:gd name="connsiteX34" fmla="*/ 58147 w 60981"/>
              <a:gd name="connsiteY34" fmla="*/ 84163 h 93747"/>
              <a:gd name="connsiteX35" fmla="*/ 48115 w 60981"/>
              <a:gd name="connsiteY35" fmla="*/ 91384 h 93747"/>
              <a:gd name="connsiteX36" fmla="*/ 30296 w 60981"/>
              <a:gd name="connsiteY36" fmla="*/ 94044 h 93747"/>
              <a:gd name="connsiteX37" fmla="*/ 30428 w 60981"/>
              <a:gd name="connsiteY37" fmla="*/ 37923 h 93747"/>
              <a:gd name="connsiteX38" fmla="*/ 37424 w 60981"/>
              <a:gd name="connsiteY38" fmla="*/ 35389 h 93747"/>
              <a:gd name="connsiteX39" fmla="*/ 40064 w 60981"/>
              <a:gd name="connsiteY39" fmla="*/ 28041 h 93747"/>
              <a:gd name="connsiteX40" fmla="*/ 37424 w 60981"/>
              <a:gd name="connsiteY40" fmla="*/ 20820 h 93747"/>
              <a:gd name="connsiteX41" fmla="*/ 30428 w 60981"/>
              <a:gd name="connsiteY41" fmla="*/ 18286 h 93747"/>
              <a:gd name="connsiteX42" fmla="*/ 23432 w 60981"/>
              <a:gd name="connsiteY42" fmla="*/ 20820 h 93747"/>
              <a:gd name="connsiteX43" fmla="*/ 20924 w 60981"/>
              <a:gd name="connsiteY43" fmla="*/ 28041 h 93747"/>
              <a:gd name="connsiteX44" fmla="*/ 23432 w 60981"/>
              <a:gd name="connsiteY44" fmla="*/ 35389 h 93747"/>
              <a:gd name="connsiteX45" fmla="*/ 30428 w 60981"/>
              <a:gd name="connsiteY45" fmla="*/ 37923 h 93747"/>
              <a:gd name="connsiteX46" fmla="*/ 30296 w 60981"/>
              <a:gd name="connsiteY46" fmla="*/ 83149 h 93747"/>
              <a:gd name="connsiteX47" fmla="*/ 41911 w 60981"/>
              <a:gd name="connsiteY47" fmla="*/ 80996 h 93747"/>
              <a:gd name="connsiteX48" fmla="*/ 45607 w 60981"/>
              <a:gd name="connsiteY48" fmla="*/ 75422 h 93747"/>
              <a:gd name="connsiteX49" fmla="*/ 43759 w 60981"/>
              <a:gd name="connsiteY49" fmla="*/ 71114 h 93747"/>
              <a:gd name="connsiteX50" fmla="*/ 37820 w 60981"/>
              <a:gd name="connsiteY50" fmla="*/ 69847 h 93747"/>
              <a:gd name="connsiteX51" fmla="*/ 25544 w 60981"/>
              <a:gd name="connsiteY51" fmla="*/ 69214 h 93747"/>
              <a:gd name="connsiteX52" fmla="*/ 24356 w 60981"/>
              <a:gd name="connsiteY52" fmla="*/ 69087 h 93747"/>
              <a:gd name="connsiteX53" fmla="*/ 23300 w 60981"/>
              <a:gd name="connsiteY53" fmla="*/ 69087 h 93747"/>
              <a:gd name="connsiteX54" fmla="*/ 17229 w 60981"/>
              <a:gd name="connsiteY54" fmla="*/ 70734 h 93747"/>
              <a:gd name="connsiteX55" fmla="*/ 15249 w 60981"/>
              <a:gd name="connsiteY55" fmla="*/ 75295 h 93747"/>
              <a:gd name="connsiteX56" fmla="*/ 18945 w 60981"/>
              <a:gd name="connsiteY56" fmla="*/ 81122 h 93747"/>
              <a:gd name="connsiteX57" fmla="*/ 30296 w 60981"/>
              <a:gd name="connsiteY57" fmla="*/ 83149 h 9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981" h="93747">
                <a:moveTo>
                  <a:pt x="30296" y="94044"/>
                </a:moveTo>
                <a:cubicBezTo>
                  <a:pt x="20001" y="94044"/>
                  <a:pt x="12378" y="92588"/>
                  <a:pt x="7461" y="89737"/>
                </a:cubicBezTo>
                <a:cubicBezTo>
                  <a:pt x="2610" y="86855"/>
                  <a:pt x="202" y="82833"/>
                  <a:pt x="202" y="77702"/>
                </a:cubicBezTo>
                <a:cubicBezTo>
                  <a:pt x="202" y="74471"/>
                  <a:pt x="1191" y="71874"/>
                  <a:pt x="3237" y="69847"/>
                </a:cubicBezTo>
                <a:cubicBezTo>
                  <a:pt x="5349" y="67915"/>
                  <a:pt x="8385" y="66617"/>
                  <a:pt x="12345" y="65920"/>
                </a:cubicBezTo>
                <a:lnTo>
                  <a:pt x="12345" y="64780"/>
                </a:lnTo>
                <a:cubicBezTo>
                  <a:pt x="10233" y="63513"/>
                  <a:pt x="8682" y="62183"/>
                  <a:pt x="7725" y="60726"/>
                </a:cubicBezTo>
                <a:cubicBezTo>
                  <a:pt x="6834" y="59206"/>
                  <a:pt x="6405" y="57432"/>
                  <a:pt x="6405" y="55405"/>
                </a:cubicBezTo>
                <a:cubicBezTo>
                  <a:pt x="6405" y="50591"/>
                  <a:pt x="9639" y="47361"/>
                  <a:pt x="16173" y="45650"/>
                </a:cubicBezTo>
                <a:lnTo>
                  <a:pt x="16173" y="44510"/>
                </a:lnTo>
                <a:cubicBezTo>
                  <a:pt x="12807" y="42737"/>
                  <a:pt x="10266" y="40520"/>
                  <a:pt x="8517" y="37796"/>
                </a:cubicBezTo>
                <a:cubicBezTo>
                  <a:pt x="6834" y="35009"/>
                  <a:pt x="6009" y="31683"/>
                  <a:pt x="6009" y="27788"/>
                </a:cubicBezTo>
                <a:cubicBezTo>
                  <a:pt x="6009" y="23829"/>
                  <a:pt x="6933" y="20377"/>
                  <a:pt x="8781" y="17400"/>
                </a:cubicBezTo>
                <a:cubicBezTo>
                  <a:pt x="10695" y="14359"/>
                  <a:pt x="13533" y="12015"/>
                  <a:pt x="17229" y="10305"/>
                </a:cubicBezTo>
                <a:cubicBezTo>
                  <a:pt x="20924" y="8626"/>
                  <a:pt x="25313" y="7771"/>
                  <a:pt x="30428" y="7771"/>
                </a:cubicBezTo>
                <a:cubicBezTo>
                  <a:pt x="35609" y="7771"/>
                  <a:pt x="39734" y="8626"/>
                  <a:pt x="42835" y="10305"/>
                </a:cubicBezTo>
                <a:cubicBezTo>
                  <a:pt x="44749" y="7708"/>
                  <a:pt x="45904" y="4604"/>
                  <a:pt x="46267" y="1057"/>
                </a:cubicBezTo>
                <a:lnTo>
                  <a:pt x="47455" y="297"/>
                </a:lnTo>
                <a:lnTo>
                  <a:pt x="58675" y="2957"/>
                </a:lnTo>
                <a:cubicBezTo>
                  <a:pt x="58312" y="5839"/>
                  <a:pt x="57421" y="8246"/>
                  <a:pt x="56035" y="10178"/>
                </a:cubicBezTo>
                <a:cubicBezTo>
                  <a:pt x="54616" y="12142"/>
                  <a:pt x="52471" y="13852"/>
                  <a:pt x="49567" y="15373"/>
                </a:cubicBezTo>
                <a:lnTo>
                  <a:pt x="49567" y="16513"/>
                </a:lnTo>
                <a:cubicBezTo>
                  <a:pt x="53065" y="19553"/>
                  <a:pt x="54847" y="23734"/>
                  <a:pt x="54847" y="29055"/>
                </a:cubicBezTo>
                <a:cubicBezTo>
                  <a:pt x="54847" y="32697"/>
                  <a:pt x="53857" y="35991"/>
                  <a:pt x="51943" y="38936"/>
                </a:cubicBezTo>
                <a:cubicBezTo>
                  <a:pt x="49996" y="41913"/>
                  <a:pt x="47191" y="44225"/>
                  <a:pt x="43495" y="45904"/>
                </a:cubicBezTo>
                <a:cubicBezTo>
                  <a:pt x="39866" y="47614"/>
                  <a:pt x="35510" y="48438"/>
                  <a:pt x="30428" y="48438"/>
                </a:cubicBezTo>
                <a:lnTo>
                  <a:pt x="28052" y="48311"/>
                </a:lnTo>
                <a:cubicBezTo>
                  <a:pt x="26534" y="48311"/>
                  <a:pt x="25478" y="48311"/>
                  <a:pt x="24884" y="48311"/>
                </a:cubicBezTo>
                <a:cubicBezTo>
                  <a:pt x="23465" y="48311"/>
                  <a:pt x="22376" y="48691"/>
                  <a:pt x="21584" y="49451"/>
                </a:cubicBezTo>
                <a:cubicBezTo>
                  <a:pt x="20792" y="50148"/>
                  <a:pt x="20396" y="51066"/>
                  <a:pt x="20396" y="52238"/>
                </a:cubicBezTo>
                <a:cubicBezTo>
                  <a:pt x="20396" y="53505"/>
                  <a:pt x="20924" y="54518"/>
                  <a:pt x="21980" y="55279"/>
                </a:cubicBezTo>
                <a:cubicBezTo>
                  <a:pt x="23036" y="55975"/>
                  <a:pt x="24554" y="56292"/>
                  <a:pt x="26600" y="56292"/>
                </a:cubicBezTo>
                <a:lnTo>
                  <a:pt x="40460" y="56799"/>
                </a:lnTo>
                <a:cubicBezTo>
                  <a:pt x="54253" y="57242"/>
                  <a:pt x="61183" y="62943"/>
                  <a:pt x="61183" y="73901"/>
                </a:cubicBezTo>
                <a:cubicBezTo>
                  <a:pt x="61183" y="77765"/>
                  <a:pt x="60160" y="81186"/>
                  <a:pt x="58147" y="84163"/>
                </a:cubicBezTo>
                <a:cubicBezTo>
                  <a:pt x="56101" y="87203"/>
                  <a:pt x="52768" y="89610"/>
                  <a:pt x="48115" y="91384"/>
                </a:cubicBezTo>
                <a:cubicBezTo>
                  <a:pt x="43528" y="93158"/>
                  <a:pt x="37589" y="94044"/>
                  <a:pt x="30296" y="94044"/>
                </a:cubicBezTo>
                <a:close/>
                <a:moveTo>
                  <a:pt x="30428" y="37923"/>
                </a:moveTo>
                <a:cubicBezTo>
                  <a:pt x="33398" y="37923"/>
                  <a:pt x="35741" y="37099"/>
                  <a:pt x="37424" y="35389"/>
                </a:cubicBezTo>
                <a:cubicBezTo>
                  <a:pt x="39173" y="33710"/>
                  <a:pt x="40064" y="31272"/>
                  <a:pt x="40064" y="28041"/>
                </a:cubicBezTo>
                <a:cubicBezTo>
                  <a:pt x="40064" y="24937"/>
                  <a:pt x="39173" y="22530"/>
                  <a:pt x="37424" y="20820"/>
                </a:cubicBezTo>
                <a:cubicBezTo>
                  <a:pt x="35741" y="19141"/>
                  <a:pt x="33398" y="18286"/>
                  <a:pt x="30428" y="18286"/>
                </a:cubicBezTo>
                <a:cubicBezTo>
                  <a:pt x="27425" y="18286"/>
                  <a:pt x="25082" y="19141"/>
                  <a:pt x="23432" y="20820"/>
                </a:cubicBezTo>
                <a:cubicBezTo>
                  <a:pt x="21749" y="22530"/>
                  <a:pt x="20924" y="24937"/>
                  <a:pt x="20924" y="28041"/>
                </a:cubicBezTo>
                <a:cubicBezTo>
                  <a:pt x="20924" y="31272"/>
                  <a:pt x="21749" y="33710"/>
                  <a:pt x="23432" y="35389"/>
                </a:cubicBezTo>
                <a:cubicBezTo>
                  <a:pt x="25082" y="37099"/>
                  <a:pt x="27425" y="37923"/>
                  <a:pt x="30428" y="37923"/>
                </a:cubicBezTo>
                <a:close/>
                <a:moveTo>
                  <a:pt x="30296" y="83149"/>
                </a:moveTo>
                <a:cubicBezTo>
                  <a:pt x="35642" y="83149"/>
                  <a:pt x="39536" y="82421"/>
                  <a:pt x="41911" y="80996"/>
                </a:cubicBezTo>
                <a:cubicBezTo>
                  <a:pt x="44353" y="79539"/>
                  <a:pt x="45607" y="77702"/>
                  <a:pt x="45607" y="75422"/>
                </a:cubicBezTo>
                <a:cubicBezTo>
                  <a:pt x="45607" y="73458"/>
                  <a:pt x="44980" y="72033"/>
                  <a:pt x="43759" y="71114"/>
                </a:cubicBezTo>
                <a:cubicBezTo>
                  <a:pt x="42505" y="70259"/>
                  <a:pt x="40525" y="69847"/>
                  <a:pt x="37820" y="69847"/>
                </a:cubicBezTo>
                <a:lnTo>
                  <a:pt x="25544" y="69214"/>
                </a:lnTo>
                <a:cubicBezTo>
                  <a:pt x="25082" y="69214"/>
                  <a:pt x="24686" y="69151"/>
                  <a:pt x="24356" y="69087"/>
                </a:cubicBezTo>
                <a:cubicBezTo>
                  <a:pt x="23993" y="69087"/>
                  <a:pt x="23630" y="69087"/>
                  <a:pt x="23300" y="69087"/>
                </a:cubicBezTo>
                <a:cubicBezTo>
                  <a:pt x="20660" y="69087"/>
                  <a:pt x="18615" y="69626"/>
                  <a:pt x="17229" y="70734"/>
                </a:cubicBezTo>
                <a:cubicBezTo>
                  <a:pt x="15909" y="71811"/>
                  <a:pt x="15249" y="73331"/>
                  <a:pt x="15249" y="75295"/>
                </a:cubicBezTo>
                <a:cubicBezTo>
                  <a:pt x="15249" y="77829"/>
                  <a:pt x="16470" y="79761"/>
                  <a:pt x="18945" y="81122"/>
                </a:cubicBezTo>
                <a:cubicBezTo>
                  <a:pt x="21485" y="82453"/>
                  <a:pt x="25280" y="83149"/>
                  <a:pt x="30296" y="8314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34" name="Freeform: Shape 17833">
            <a:extLst>
              <a:ext uri="{FF2B5EF4-FFF2-40B4-BE49-F238E27FC236}">
                <a16:creationId xmlns:a16="http://schemas.microsoft.com/office/drawing/2014/main" id="{A79B54DD-CB3A-B827-0CD8-3BAC74DED1BD}"/>
              </a:ext>
            </a:extLst>
          </p:cNvPr>
          <p:cNvSpPr/>
          <p:nvPr/>
        </p:nvSpPr>
        <p:spPr>
          <a:xfrm>
            <a:off x="7518079" y="3653946"/>
            <a:ext cx="55965" cy="83866"/>
          </a:xfrm>
          <a:custGeom>
            <a:avLst/>
            <a:gdLst>
              <a:gd name="connsiteX0" fmla="*/ 209 w 55965"/>
              <a:gd name="connsiteY0" fmla="*/ 84163 h 83866"/>
              <a:gd name="connsiteX1" fmla="*/ 209 w 55965"/>
              <a:gd name="connsiteY1" fmla="*/ 297 h 83866"/>
              <a:gd name="connsiteX2" fmla="*/ 15916 w 55965"/>
              <a:gd name="connsiteY2" fmla="*/ 297 h 83866"/>
              <a:gd name="connsiteX3" fmla="*/ 15916 w 55965"/>
              <a:gd name="connsiteY3" fmla="*/ 32095 h 83866"/>
              <a:gd name="connsiteX4" fmla="*/ 17104 w 55965"/>
              <a:gd name="connsiteY4" fmla="*/ 32349 h 83866"/>
              <a:gd name="connsiteX5" fmla="*/ 24628 w 55965"/>
              <a:gd name="connsiteY5" fmla="*/ 25634 h 83866"/>
              <a:gd name="connsiteX6" fmla="*/ 35583 w 55965"/>
              <a:gd name="connsiteY6" fmla="*/ 23227 h 83866"/>
              <a:gd name="connsiteX7" fmla="*/ 56174 w 55965"/>
              <a:gd name="connsiteY7" fmla="*/ 45651 h 83866"/>
              <a:gd name="connsiteX8" fmla="*/ 56174 w 55965"/>
              <a:gd name="connsiteY8" fmla="*/ 84163 h 83866"/>
              <a:gd name="connsiteX9" fmla="*/ 40599 w 55965"/>
              <a:gd name="connsiteY9" fmla="*/ 84163 h 83866"/>
              <a:gd name="connsiteX10" fmla="*/ 40599 w 55965"/>
              <a:gd name="connsiteY10" fmla="*/ 47551 h 83866"/>
              <a:gd name="connsiteX11" fmla="*/ 37959 w 55965"/>
              <a:gd name="connsiteY11" fmla="*/ 38683 h 83866"/>
              <a:gd name="connsiteX12" fmla="*/ 30172 w 55965"/>
              <a:gd name="connsiteY12" fmla="*/ 35896 h 83866"/>
              <a:gd name="connsiteX13" fmla="*/ 19744 w 55965"/>
              <a:gd name="connsiteY13" fmla="*/ 40077 h 83866"/>
              <a:gd name="connsiteX14" fmla="*/ 15916 w 55965"/>
              <a:gd name="connsiteY14" fmla="*/ 53125 h 83866"/>
              <a:gd name="connsiteX15" fmla="*/ 15916 w 55965"/>
              <a:gd name="connsiteY15" fmla="*/ 84163 h 8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83866">
                <a:moveTo>
                  <a:pt x="209" y="84163"/>
                </a:moveTo>
                <a:lnTo>
                  <a:pt x="209" y="297"/>
                </a:lnTo>
                <a:lnTo>
                  <a:pt x="15916" y="297"/>
                </a:lnTo>
                <a:lnTo>
                  <a:pt x="15916" y="32095"/>
                </a:lnTo>
                <a:lnTo>
                  <a:pt x="17104" y="32349"/>
                </a:lnTo>
                <a:cubicBezTo>
                  <a:pt x="19117" y="29403"/>
                  <a:pt x="21625" y="27155"/>
                  <a:pt x="24628" y="25634"/>
                </a:cubicBezTo>
                <a:cubicBezTo>
                  <a:pt x="27697" y="24051"/>
                  <a:pt x="31360" y="23227"/>
                  <a:pt x="35583" y="23227"/>
                </a:cubicBezTo>
                <a:cubicBezTo>
                  <a:pt x="49311" y="23227"/>
                  <a:pt x="56174" y="30702"/>
                  <a:pt x="56174" y="45651"/>
                </a:cubicBezTo>
                <a:lnTo>
                  <a:pt x="56174" y="84163"/>
                </a:lnTo>
                <a:lnTo>
                  <a:pt x="40599" y="84163"/>
                </a:lnTo>
                <a:lnTo>
                  <a:pt x="40599" y="47551"/>
                </a:lnTo>
                <a:cubicBezTo>
                  <a:pt x="40599" y="43497"/>
                  <a:pt x="39708" y="40552"/>
                  <a:pt x="37959" y="38683"/>
                </a:cubicBezTo>
                <a:cubicBezTo>
                  <a:pt x="36276" y="36846"/>
                  <a:pt x="33670" y="35896"/>
                  <a:pt x="30172" y="35896"/>
                </a:cubicBezTo>
                <a:cubicBezTo>
                  <a:pt x="25750" y="35896"/>
                  <a:pt x="22285" y="37290"/>
                  <a:pt x="19744" y="40077"/>
                </a:cubicBezTo>
                <a:cubicBezTo>
                  <a:pt x="17170" y="42864"/>
                  <a:pt x="15916" y="47234"/>
                  <a:pt x="15916" y="53125"/>
                </a:cubicBezTo>
                <a:lnTo>
                  <a:pt x="15916" y="8416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35" name="Freeform: Shape 17834">
            <a:extLst>
              <a:ext uri="{FF2B5EF4-FFF2-40B4-BE49-F238E27FC236}">
                <a16:creationId xmlns:a16="http://schemas.microsoft.com/office/drawing/2014/main" id="{B53AE773-3244-731F-8F75-D8B5A2F6DE9F}"/>
              </a:ext>
            </a:extLst>
          </p:cNvPr>
          <p:cNvSpPr/>
          <p:nvPr/>
        </p:nvSpPr>
        <p:spPr>
          <a:xfrm>
            <a:off x="6719585" y="3831259"/>
            <a:ext cx="50949" cy="62076"/>
          </a:xfrm>
          <a:custGeom>
            <a:avLst/>
            <a:gdLst>
              <a:gd name="connsiteX0" fmla="*/ 26514 w 50949"/>
              <a:gd name="connsiteY0" fmla="*/ 62392 h 62076"/>
              <a:gd name="connsiteX1" fmla="*/ 14767 w 50949"/>
              <a:gd name="connsiteY1" fmla="*/ 60998 h 62076"/>
              <a:gd name="connsiteX2" fmla="*/ 5659 w 50949"/>
              <a:gd name="connsiteY2" fmla="*/ 56944 h 62076"/>
              <a:gd name="connsiteX3" fmla="*/ 115 w 50949"/>
              <a:gd name="connsiteY3" fmla="*/ 51244 h 62076"/>
              <a:gd name="connsiteX4" fmla="*/ 8827 w 50949"/>
              <a:gd name="connsiteY4" fmla="*/ 42249 h 62076"/>
              <a:gd name="connsiteX5" fmla="*/ 10015 w 50949"/>
              <a:gd name="connsiteY5" fmla="*/ 42249 h 62076"/>
              <a:gd name="connsiteX6" fmla="*/ 17407 w 50949"/>
              <a:gd name="connsiteY6" fmla="*/ 48203 h 62076"/>
              <a:gd name="connsiteX7" fmla="*/ 26646 w 50949"/>
              <a:gd name="connsiteY7" fmla="*/ 50230 h 62076"/>
              <a:gd name="connsiteX8" fmla="*/ 33510 w 50949"/>
              <a:gd name="connsiteY8" fmla="*/ 48710 h 62076"/>
              <a:gd name="connsiteX9" fmla="*/ 35886 w 50949"/>
              <a:gd name="connsiteY9" fmla="*/ 44149 h 62076"/>
              <a:gd name="connsiteX10" fmla="*/ 34170 w 50949"/>
              <a:gd name="connsiteY10" fmla="*/ 40349 h 62076"/>
              <a:gd name="connsiteX11" fmla="*/ 28758 w 50949"/>
              <a:gd name="connsiteY11" fmla="*/ 37942 h 62076"/>
              <a:gd name="connsiteX12" fmla="*/ 20574 w 50949"/>
              <a:gd name="connsiteY12" fmla="*/ 36041 h 62076"/>
              <a:gd name="connsiteX13" fmla="*/ 6979 w 50949"/>
              <a:gd name="connsiteY13" fmla="*/ 29580 h 62076"/>
              <a:gd name="connsiteX14" fmla="*/ 2755 w 50949"/>
              <a:gd name="connsiteY14" fmla="*/ 18432 h 62076"/>
              <a:gd name="connsiteX15" fmla="*/ 5659 w 50949"/>
              <a:gd name="connsiteY15" fmla="*/ 8804 h 62076"/>
              <a:gd name="connsiteX16" fmla="*/ 13975 w 50949"/>
              <a:gd name="connsiteY16" fmla="*/ 2470 h 62076"/>
              <a:gd name="connsiteX17" fmla="*/ 26646 w 50949"/>
              <a:gd name="connsiteY17" fmla="*/ 316 h 62076"/>
              <a:gd name="connsiteX18" fmla="*/ 40637 w 50949"/>
              <a:gd name="connsiteY18" fmla="*/ 2723 h 62076"/>
              <a:gd name="connsiteX19" fmla="*/ 49217 w 50949"/>
              <a:gd name="connsiteY19" fmla="*/ 8804 h 62076"/>
              <a:gd name="connsiteX20" fmla="*/ 40901 w 50949"/>
              <a:gd name="connsiteY20" fmla="*/ 17545 h 62076"/>
              <a:gd name="connsiteX21" fmla="*/ 39713 w 50949"/>
              <a:gd name="connsiteY21" fmla="*/ 17545 h 62076"/>
              <a:gd name="connsiteX22" fmla="*/ 33774 w 50949"/>
              <a:gd name="connsiteY22" fmla="*/ 13491 h 62076"/>
              <a:gd name="connsiteX23" fmla="*/ 26646 w 50949"/>
              <a:gd name="connsiteY23" fmla="*/ 12098 h 62076"/>
              <a:gd name="connsiteX24" fmla="*/ 17407 w 50949"/>
              <a:gd name="connsiteY24" fmla="*/ 17672 h 62076"/>
              <a:gd name="connsiteX25" fmla="*/ 19122 w 50949"/>
              <a:gd name="connsiteY25" fmla="*/ 21472 h 62076"/>
              <a:gd name="connsiteX26" fmla="*/ 25194 w 50949"/>
              <a:gd name="connsiteY26" fmla="*/ 23879 h 62076"/>
              <a:gd name="connsiteX27" fmla="*/ 32850 w 50949"/>
              <a:gd name="connsiteY27" fmla="*/ 25400 h 62076"/>
              <a:gd name="connsiteX28" fmla="*/ 46709 w 50949"/>
              <a:gd name="connsiteY28" fmla="*/ 31734 h 62076"/>
              <a:gd name="connsiteX29" fmla="*/ 51065 w 50949"/>
              <a:gd name="connsiteY29" fmla="*/ 43262 h 62076"/>
              <a:gd name="connsiteX30" fmla="*/ 48161 w 50949"/>
              <a:gd name="connsiteY30" fmla="*/ 53397 h 62076"/>
              <a:gd name="connsiteX31" fmla="*/ 39713 w 50949"/>
              <a:gd name="connsiteY31" fmla="*/ 60112 h 62076"/>
              <a:gd name="connsiteX32" fmla="*/ 26514 w 50949"/>
              <a:gd name="connsiteY32" fmla="*/ 62392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6514" y="62392"/>
                </a:moveTo>
                <a:cubicBezTo>
                  <a:pt x="22290" y="62392"/>
                  <a:pt x="18363" y="61917"/>
                  <a:pt x="14767" y="60998"/>
                </a:cubicBezTo>
                <a:cubicBezTo>
                  <a:pt x="11236" y="59985"/>
                  <a:pt x="8200" y="58655"/>
                  <a:pt x="5659" y="56944"/>
                </a:cubicBezTo>
                <a:cubicBezTo>
                  <a:pt x="3184" y="55266"/>
                  <a:pt x="1336" y="53366"/>
                  <a:pt x="115" y="51244"/>
                </a:cubicBezTo>
                <a:lnTo>
                  <a:pt x="8827" y="42249"/>
                </a:lnTo>
                <a:lnTo>
                  <a:pt x="10015" y="42249"/>
                </a:lnTo>
                <a:cubicBezTo>
                  <a:pt x="12127" y="44878"/>
                  <a:pt x="14569" y="46873"/>
                  <a:pt x="17407" y="48203"/>
                </a:cubicBezTo>
                <a:cubicBezTo>
                  <a:pt x="20211" y="49565"/>
                  <a:pt x="23280" y="50230"/>
                  <a:pt x="26646" y="50230"/>
                </a:cubicBezTo>
                <a:cubicBezTo>
                  <a:pt x="29715" y="50230"/>
                  <a:pt x="31992" y="49723"/>
                  <a:pt x="33510" y="48710"/>
                </a:cubicBezTo>
                <a:cubicBezTo>
                  <a:pt x="35094" y="47633"/>
                  <a:pt x="35886" y="46113"/>
                  <a:pt x="35886" y="44149"/>
                </a:cubicBezTo>
                <a:cubicBezTo>
                  <a:pt x="35886" y="42629"/>
                  <a:pt x="35292" y="41362"/>
                  <a:pt x="34170" y="40349"/>
                </a:cubicBezTo>
                <a:cubicBezTo>
                  <a:pt x="33015" y="39335"/>
                  <a:pt x="31200" y="38543"/>
                  <a:pt x="28758" y="37942"/>
                </a:cubicBezTo>
                <a:lnTo>
                  <a:pt x="20574" y="36041"/>
                </a:lnTo>
                <a:cubicBezTo>
                  <a:pt x="14305" y="34616"/>
                  <a:pt x="9784" y="32462"/>
                  <a:pt x="6979" y="29580"/>
                </a:cubicBezTo>
                <a:cubicBezTo>
                  <a:pt x="4141" y="26635"/>
                  <a:pt x="2755" y="22929"/>
                  <a:pt x="2755" y="18432"/>
                </a:cubicBezTo>
                <a:cubicBezTo>
                  <a:pt x="2755" y="14726"/>
                  <a:pt x="3712" y="11528"/>
                  <a:pt x="5659" y="8804"/>
                </a:cubicBezTo>
                <a:cubicBezTo>
                  <a:pt x="7672" y="6017"/>
                  <a:pt x="10444" y="3926"/>
                  <a:pt x="13975" y="2470"/>
                </a:cubicBezTo>
                <a:cubicBezTo>
                  <a:pt x="17572" y="1044"/>
                  <a:pt x="21795" y="316"/>
                  <a:pt x="26646" y="316"/>
                </a:cubicBezTo>
                <a:cubicBezTo>
                  <a:pt x="32256" y="316"/>
                  <a:pt x="36942" y="1139"/>
                  <a:pt x="40637" y="2723"/>
                </a:cubicBezTo>
                <a:cubicBezTo>
                  <a:pt x="44333" y="4243"/>
                  <a:pt x="47171" y="6270"/>
                  <a:pt x="49217" y="8804"/>
                </a:cubicBezTo>
                <a:lnTo>
                  <a:pt x="40901" y="17545"/>
                </a:lnTo>
                <a:lnTo>
                  <a:pt x="39713" y="17545"/>
                </a:lnTo>
                <a:cubicBezTo>
                  <a:pt x="37932" y="15708"/>
                  <a:pt x="35952" y="14346"/>
                  <a:pt x="33774" y="13491"/>
                </a:cubicBezTo>
                <a:cubicBezTo>
                  <a:pt x="31662" y="12573"/>
                  <a:pt x="29286" y="12098"/>
                  <a:pt x="26646" y="12098"/>
                </a:cubicBezTo>
                <a:cubicBezTo>
                  <a:pt x="20475" y="12098"/>
                  <a:pt x="17407" y="13966"/>
                  <a:pt x="17407" y="17672"/>
                </a:cubicBezTo>
                <a:cubicBezTo>
                  <a:pt x="17407" y="19192"/>
                  <a:pt x="17968" y="20459"/>
                  <a:pt x="19122" y="21472"/>
                </a:cubicBezTo>
                <a:cubicBezTo>
                  <a:pt x="20244" y="22423"/>
                  <a:pt x="22290" y="23214"/>
                  <a:pt x="25194" y="23879"/>
                </a:cubicBezTo>
                <a:lnTo>
                  <a:pt x="32850" y="25400"/>
                </a:lnTo>
                <a:cubicBezTo>
                  <a:pt x="39185" y="26762"/>
                  <a:pt x="43805" y="28884"/>
                  <a:pt x="46709" y="31734"/>
                </a:cubicBezTo>
                <a:cubicBezTo>
                  <a:pt x="49613" y="34616"/>
                  <a:pt x="51065" y="38448"/>
                  <a:pt x="51065" y="43262"/>
                </a:cubicBezTo>
                <a:cubicBezTo>
                  <a:pt x="51065" y="47063"/>
                  <a:pt x="50075" y="50452"/>
                  <a:pt x="48161" y="53397"/>
                </a:cubicBezTo>
                <a:cubicBezTo>
                  <a:pt x="46214" y="56279"/>
                  <a:pt x="43409" y="58528"/>
                  <a:pt x="39713" y="60112"/>
                </a:cubicBezTo>
                <a:cubicBezTo>
                  <a:pt x="36018" y="61632"/>
                  <a:pt x="31596" y="62392"/>
                  <a:pt x="26514" y="6239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36" name="Freeform: Shape 17835">
            <a:extLst>
              <a:ext uri="{FF2B5EF4-FFF2-40B4-BE49-F238E27FC236}">
                <a16:creationId xmlns:a16="http://schemas.microsoft.com/office/drawing/2014/main" id="{CA6252FD-B5A2-CBA3-9D4C-619CC6836EFC}"/>
              </a:ext>
            </a:extLst>
          </p:cNvPr>
          <p:cNvSpPr/>
          <p:nvPr/>
        </p:nvSpPr>
        <p:spPr>
          <a:xfrm>
            <a:off x="6783258" y="3831259"/>
            <a:ext cx="90811" cy="60935"/>
          </a:xfrm>
          <a:custGeom>
            <a:avLst/>
            <a:gdLst>
              <a:gd name="connsiteX0" fmla="*/ 122 w 90811"/>
              <a:gd name="connsiteY0" fmla="*/ 61252 h 60935"/>
              <a:gd name="connsiteX1" fmla="*/ 122 w 90811"/>
              <a:gd name="connsiteY1" fmla="*/ 1456 h 60935"/>
              <a:gd name="connsiteX2" fmla="*/ 15169 w 90811"/>
              <a:gd name="connsiteY2" fmla="*/ 1456 h 60935"/>
              <a:gd name="connsiteX3" fmla="*/ 15169 w 90811"/>
              <a:gd name="connsiteY3" fmla="*/ 9437 h 60935"/>
              <a:gd name="connsiteX4" fmla="*/ 16357 w 90811"/>
              <a:gd name="connsiteY4" fmla="*/ 9691 h 60935"/>
              <a:gd name="connsiteX5" fmla="*/ 23485 w 90811"/>
              <a:gd name="connsiteY5" fmla="*/ 2596 h 60935"/>
              <a:gd name="connsiteX6" fmla="*/ 34044 w 90811"/>
              <a:gd name="connsiteY6" fmla="*/ 316 h 60935"/>
              <a:gd name="connsiteX7" fmla="*/ 45264 w 90811"/>
              <a:gd name="connsiteY7" fmla="*/ 2976 h 60935"/>
              <a:gd name="connsiteX8" fmla="*/ 51600 w 90811"/>
              <a:gd name="connsiteY8" fmla="*/ 10831 h 60935"/>
              <a:gd name="connsiteX9" fmla="*/ 52788 w 90811"/>
              <a:gd name="connsiteY9" fmla="*/ 10831 h 60935"/>
              <a:gd name="connsiteX10" fmla="*/ 60179 w 90811"/>
              <a:gd name="connsiteY10" fmla="*/ 2850 h 60935"/>
              <a:gd name="connsiteX11" fmla="*/ 71531 w 90811"/>
              <a:gd name="connsiteY11" fmla="*/ 316 h 60935"/>
              <a:gd name="connsiteX12" fmla="*/ 90934 w 90811"/>
              <a:gd name="connsiteY12" fmla="*/ 20966 h 60935"/>
              <a:gd name="connsiteX13" fmla="*/ 90934 w 90811"/>
              <a:gd name="connsiteY13" fmla="*/ 61252 h 60935"/>
              <a:gd name="connsiteX14" fmla="*/ 75358 w 90811"/>
              <a:gd name="connsiteY14" fmla="*/ 61252 h 60935"/>
              <a:gd name="connsiteX15" fmla="*/ 75358 w 90811"/>
              <a:gd name="connsiteY15" fmla="*/ 22866 h 60935"/>
              <a:gd name="connsiteX16" fmla="*/ 73115 w 90811"/>
              <a:gd name="connsiteY16" fmla="*/ 15391 h 60935"/>
              <a:gd name="connsiteX17" fmla="*/ 66251 w 90811"/>
              <a:gd name="connsiteY17" fmla="*/ 12984 h 60935"/>
              <a:gd name="connsiteX18" fmla="*/ 53316 w 90811"/>
              <a:gd name="connsiteY18" fmla="*/ 29454 h 60935"/>
              <a:gd name="connsiteX19" fmla="*/ 53316 w 90811"/>
              <a:gd name="connsiteY19" fmla="*/ 61252 h 60935"/>
              <a:gd name="connsiteX20" fmla="*/ 37740 w 90811"/>
              <a:gd name="connsiteY20" fmla="*/ 61252 h 60935"/>
              <a:gd name="connsiteX21" fmla="*/ 37740 w 90811"/>
              <a:gd name="connsiteY21" fmla="*/ 22866 h 60935"/>
              <a:gd name="connsiteX22" fmla="*/ 35496 w 90811"/>
              <a:gd name="connsiteY22" fmla="*/ 15391 h 60935"/>
              <a:gd name="connsiteX23" fmla="*/ 28633 w 90811"/>
              <a:gd name="connsiteY23" fmla="*/ 12984 h 60935"/>
              <a:gd name="connsiteX24" fmla="*/ 19129 w 90811"/>
              <a:gd name="connsiteY24" fmla="*/ 16912 h 60935"/>
              <a:gd name="connsiteX25" fmla="*/ 15829 w 90811"/>
              <a:gd name="connsiteY25" fmla="*/ 29200 h 60935"/>
              <a:gd name="connsiteX26" fmla="*/ 15829 w 90811"/>
              <a:gd name="connsiteY26" fmla="*/ 61252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0811" h="60935">
                <a:moveTo>
                  <a:pt x="122" y="61252"/>
                </a:moveTo>
                <a:lnTo>
                  <a:pt x="122" y="1456"/>
                </a:lnTo>
                <a:lnTo>
                  <a:pt x="15169" y="1456"/>
                </a:lnTo>
                <a:lnTo>
                  <a:pt x="15169" y="9437"/>
                </a:lnTo>
                <a:lnTo>
                  <a:pt x="16357" y="9691"/>
                </a:lnTo>
                <a:cubicBezTo>
                  <a:pt x="18370" y="6492"/>
                  <a:pt x="20746" y="4116"/>
                  <a:pt x="23485" y="2596"/>
                </a:cubicBezTo>
                <a:cubicBezTo>
                  <a:pt x="26191" y="1076"/>
                  <a:pt x="29722" y="316"/>
                  <a:pt x="34044" y="316"/>
                </a:cubicBezTo>
                <a:cubicBezTo>
                  <a:pt x="38697" y="316"/>
                  <a:pt x="42426" y="1203"/>
                  <a:pt x="45264" y="2976"/>
                </a:cubicBezTo>
                <a:cubicBezTo>
                  <a:pt x="48168" y="4750"/>
                  <a:pt x="50280" y="7379"/>
                  <a:pt x="51600" y="10831"/>
                </a:cubicBezTo>
                <a:lnTo>
                  <a:pt x="52788" y="10831"/>
                </a:lnTo>
                <a:cubicBezTo>
                  <a:pt x="54701" y="7220"/>
                  <a:pt x="57176" y="4560"/>
                  <a:pt x="60179" y="2850"/>
                </a:cubicBezTo>
                <a:cubicBezTo>
                  <a:pt x="63248" y="1171"/>
                  <a:pt x="67043" y="316"/>
                  <a:pt x="71531" y="316"/>
                </a:cubicBezTo>
                <a:cubicBezTo>
                  <a:pt x="84466" y="316"/>
                  <a:pt x="90934" y="7220"/>
                  <a:pt x="90934" y="20966"/>
                </a:cubicBezTo>
                <a:lnTo>
                  <a:pt x="90934" y="61252"/>
                </a:lnTo>
                <a:lnTo>
                  <a:pt x="75358" y="61252"/>
                </a:lnTo>
                <a:lnTo>
                  <a:pt x="75358" y="22866"/>
                </a:lnTo>
                <a:cubicBezTo>
                  <a:pt x="75358" y="19414"/>
                  <a:pt x="74600" y="16912"/>
                  <a:pt x="73115" y="15391"/>
                </a:cubicBezTo>
                <a:cubicBezTo>
                  <a:pt x="71696" y="13808"/>
                  <a:pt x="69419" y="12984"/>
                  <a:pt x="66251" y="12984"/>
                </a:cubicBezTo>
                <a:cubicBezTo>
                  <a:pt x="57605" y="12984"/>
                  <a:pt x="53316" y="18495"/>
                  <a:pt x="53316" y="29454"/>
                </a:cubicBezTo>
                <a:lnTo>
                  <a:pt x="53316" y="61252"/>
                </a:lnTo>
                <a:lnTo>
                  <a:pt x="37740" y="61252"/>
                </a:lnTo>
                <a:lnTo>
                  <a:pt x="37740" y="22866"/>
                </a:lnTo>
                <a:cubicBezTo>
                  <a:pt x="37740" y="19414"/>
                  <a:pt x="36981" y="16912"/>
                  <a:pt x="35496" y="15391"/>
                </a:cubicBezTo>
                <a:cubicBezTo>
                  <a:pt x="34077" y="13808"/>
                  <a:pt x="31801" y="12984"/>
                  <a:pt x="28633" y="12984"/>
                </a:cubicBezTo>
                <a:cubicBezTo>
                  <a:pt x="24574" y="12984"/>
                  <a:pt x="21406" y="14315"/>
                  <a:pt x="19129" y="16912"/>
                </a:cubicBezTo>
                <a:cubicBezTo>
                  <a:pt x="16918" y="19445"/>
                  <a:pt x="15829" y="23563"/>
                  <a:pt x="15829" y="29200"/>
                </a:cubicBezTo>
                <a:lnTo>
                  <a:pt x="15829" y="6125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37" name="Freeform: Shape 17836">
            <a:extLst>
              <a:ext uri="{FF2B5EF4-FFF2-40B4-BE49-F238E27FC236}">
                <a16:creationId xmlns:a16="http://schemas.microsoft.com/office/drawing/2014/main" id="{8D24568E-E6B7-E8CC-B7E9-193F2DE8E71D}"/>
              </a:ext>
            </a:extLst>
          </p:cNvPr>
          <p:cNvSpPr/>
          <p:nvPr/>
        </p:nvSpPr>
        <p:spPr>
          <a:xfrm>
            <a:off x="6886851" y="3831259"/>
            <a:ext cx="59792" cy="62076"/>
          </a:xfrm>
          <a:custGeom>
            <a:avLst/>
            <a:gdLst>
              <a:gd name="connsiteX0" fmla="*/ 19670 w 59792"/>
              <a:gd name="connsiteY0" fmla="*/ 62392 h 62076"/>
              <a:gd name="connsiteX1" fmla="*/ 9242 w 59792"/>
              <a:gd name="connsiteY1" fmla="*/ 60365 h 62076"/>
              <a:gd name="connsiteX2" fmla="*/ 2511 w 59792"/>
              <a:gd name="connsiteY2" fmla="*/ 54157 h 62076"/>
              <a:gd name="connsiteX3" fmla="*/ 135 w 59792"/>
              <a:gd name="connsiteY3" fmla="*/ 44276 h 62076"/>
              <a:gd name="connsiteX4" fmla="*/ 2511 w 59792"/>
              <a:gd name="connsiteY4" fmla="*/ 35408 h 62076"/>
              <a:gd name="connsiteX5" fmla="*/ 9770 w 59792"/>
              <a:gd name="connsiteY5" fmla="*/ 29454 h 62076"/>
              <a:gd name="connsiteX6" fmla="*/ 22838 w 59792"/>
              <a:gd name="connsiteY6" fmla="*/ 25780 h 62076"/>
              <a:gd name="connsiteX7" fmla="*/ 31417 w 59792"/>
              <a:gd name="connsiteY7" fmla="*/ 24006 h 62076"/>
              <a:gd name="connsiteX8" fmla="*/ 35245 w 59792"/>
              <a:gd name="connsiteY8" fmla="*/ 21599 h 62076"/>
              <a:gd name="connsiteX9" fmla="*/ 36301 w 59792"/>
              <a:gd name="connsiteY9" fmla="*/ 18305 h 62076"/>
              <a:gd name="connsiteX10" fmla="*/ 34189 w 59792"/>
              <a:gd name="connsiteY10" fmla="*/ 13871 h 62076"/>
              <a:gd name="connsiteX11" fmla="*/ 27326 w 59792"/>
              <a:gd name="connsiteY11" fmla="*/ 12351 h 62076"/>
              <a:gd name="connsiteX12" fmla="*/ 17294 w 59792"/>
              <a:gd name="connsiteY12" fmla="*/ 14631 h 62076"/>
              <a:gd name="connsiteX13" fmla="*/ 9242 w 59792"/>
              <a:gd name="connsiteY13" fmla="*/ 20459 h 62076"/>
              <a:gd name="connsiteX14" fmla="*/ 8055 w 59792"/>
              <a:gd name="connsiteY14" fmla="*/ 20459 h 62076"/>
              <a:gd name="connsiteX15" fmla="*/ 1587 w 59792"/>
              <a:gd name="connsiteY15" fmla="*/ 10958 h 62076"/>
              <a:gd name="connsiteX16" fmla="*/ 13070 w 59792"/>
              <a:gd name="connsiteY16" fmla="*/ 3103 h 62076"/>
              <a:gd name="connsiteX17" fmla="*/ 28118 w 59792"/>
              <a:gd name="connsiteY17" fmla="*/ 316 h 62076"/>
              <a:gd name="connsiteX18" fmla="*/ 45937 w 59792"/>
              <a:gd name="connsiteY18" fmla="*/ 5383 h 62076"/>
              <a:gd name="connsiteX19" fmla="*/ 51480 w 59792"/>
              <a:gd name="connsiteY19" fmla="*/ 19699 h 62076"/>
              <a:gd name="connsiteX20" fmla="*/ 51480 w 59792"/>
              <a:gd name="connsiteY20" fmla="*/ 45669 h 62076"/>
              <a:gd name="connsiteX21" fmla="*/ 55176 w 59792"/>
              <a:gd name="connsiteY21" fmla="*/ 49597 h 62076"/>
              <a:gd name="connsiteX22" fmla="*/ 57948 w 59792"/>
              <a:gd name="connsiteY22" fmla="*/ 49217 h 62076"/>
              <a:gd name="connsiteX23" fmla="*/ 58740 w 59792"/>
              <a:gd name="connsiteY23" fmla="*/ 49343 h 62076"/>
              <a:gd name="connsiteX24" fmla="*/ 59928 w 59792"/>
              <a:gd name="connsiteY24" fmla="*/ 59858 h 62076"/>
              <a:gd name="connsiteX25" fmla="*/ 56232 w 59792"/>
              <a:gd name="connsiteY25" fmla="*/ 61125 h 62076"/>
              <a:gd name="connsiteX26" fmla="*/ 51216 w 59792"/>
              <a:gd name="connsiteY26" fmla="*/ 61632 h 62076"/>
              <a:gd name="connsiteX27" fmla="*/ 42373 w 59792"/>
              <a:gd name="connsiteY27" fmla="*/ 59605 h 62076"/>
              <a:gd name="connsiteX28" fmla="*/ 37885 w 59792"/>
              <a:gd name="connsiteY28" fmla="*/ 53144 h 62076"/>
              <a:gd name="connsiteX29" fmla="*/ 36697 w 59792"/>
              <a:gd name="connsiteY29" fmla="*/ 53017 h 62076"/>
              <a:gd name="connsiteX30" fmla="*/ 19670 w 59792"/>
              <a:gd name="connsiteY30" fmla="*/ 62392 h 62076"/>
              <a:gd name="connsiteX31" fmla="*/ 24686 w 59792"/>
              <a:gd name="connsiteY31" fmla="*/ 51117 h 62076"/>
              <a:gd name="connsiteX32" fmla="*/ 33265 w 59792"/>
              <a:gd name="connsiteY32" fmla="*/ 47696 h 62076"/>
              <a:gd name="connsiteX33" fmla="*/ 36565 w 59792"/>
              <a:gd name="connsiteY33" fmla="*/ 37942 h 62076"/>
              <a:gd name="connsiteX34" fmla="*/ 36565 w 59792"/>
              <a:gd name="connsiteY34" fmla="*/ 31861 h 62076"/>
              <a:gd name="connsiteX35" fmla="*/ 35509 w 59792"/>
              <a:gd name="connsiteY35" fmla="*/ 31607 h 62076"/>
              <a:gd name="connsiteX36" fmla="*/ 31813 w 59792"/>
              <a:gd name="connsiteY36" fmla="*/ 33508 h 62076"/>
              <a:gd name="connsiteX37" fmla="*/ 25214 w 59792"/>
              <a:gd name="connsiteY37" fmla="*/ 34901 h 62076"/>
              <a:gd name="connsiteX38" fmla="*/ 17954 w 59792"/>
              <a:gd name="connsiteY38" fmla="*/ 37688 h 62076"/>
              <a:gd name="connsiteX39" fmla="*/ 15710 w 59792"/>
              <a:gd name="connsiteY39" fmla="*/ 43262 h 62076"/>
              <a:gd name="connsiteX40" fmla="*/ 18086 w 59792"/>
              <a:gd name="connsiteY40" fmla="*/ 49217 h 62076"/>
              <a:gd name="connsiteX41" fmla="*/ 24686 w 59792"/>
              <a:gd name="connsiteY41" fmla="*/ 51117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19670" y="62392"/>
                </a:moveTo>
                <a:cubicBezTo>
                  <a:pt x="15710" y="62392"/>
                  <a:pt x="12212" y="61695"/>
                  <a:pt x="9242" y="60365"/>
                </a:cubicBezTo>
                <a:cubicBezTo>
                  <a:pt x="6339" y="58940"/>
                  <a:pt x="4095" y="56881"/>
                  <a:pt x="2511" y="54157"/>
                </a:cubicBezTo>
                <a:cubicBezTo>
                  <a:pt x="927" y="51370"/>
                  <a:pt x="135" y="48076"/>
                  <a:pt x="135" y="44276"/>
                </a:cubicBezTo>
                <a:cubicBezTo>
                  <a:pt x="135" y="40729"/>
                  <a:pt x="927" y="37783"/>
                  <a:pt x="2511" y="35408"/>
                </a:cubicBezTo>
                <a:cubicBezTo>
                  <a:pt x="4095" y="32969"/>
                  <a:pt x="6504" y="30974"/>
                  <a:pt x="9770" y="29454"/>
                </a:cubicBezTo>
                <a:cubicBezTo>
                  <a:pt x="13103" y="27870"/>
                  <a:pt x="17459" y="26635"/>
                  <a:pt x="22838" y="25780"/>
                </a:cubicBezTo>
                <a:cubicBezTo>
                  <a:pt x="26600" y="25273"/>
                  <a:pt x="29471" y="24703"/>
                  <a:pt x="31417" y="24006"/>
                </a:cubicBezTo>
                <a:cubicBezTo>
                  <a:pt x="33331" y="23246"/>
                  <a:pt x="34618" y="22454"/>
                  <a:pt x="35245" y="21599"/>
                </a:cubicBezTo>
                <a:cubicBezTo>
                  <a:pt x="35938" y="20776"/>
                  <a:pt x="36301" y="19667"/>
                  <a:pt x="36301" y="18305"/>
                </a:cubicBezTo>
                <a:cubicBezTo>
                  <a:pt x="36301" y="16373"/>
                  <a:pt x="35575" y="14885"/>
                  <a:pt x="34189" y="13871"/>
                </a:cubicBezTo>
                <a:cubicBezTo>
                  <a:pt x="32770" y="12858"/>
                  <a:pt x="30493" y="12351"/>
                  <a:pt x="27326" y="12351"/>
                </a:cubicBezTo>
                <a:cubicBezTo>
                  <a:pt x="23795" y="12351"/>
                  <a:pt x="20462" y="13111"/>
                  <a:pt x="17294" y="14631"/>
                </a:cubicBezTo>
                <a:cubicBezTo>
                  <a:pt x="14192" y="16088"/>
                  <a:pt x="11519" y="18020"/>
                  <a:pt x="9242" y="20459"/>
                </a:cubicBezTo>
                <a:lnTo>
                  <a:pt x="8055" y="20459"/>
                </a:lnTo>
                <a:lnTo>
                  <a:pt x="1587" y="10958"/>
                </a:lnTo>
                <a:cubicBezTo>
                  <a:pt x="4755" y="7600"/>
                  <a:pt x="8583" y="4972"/>
                  <a:pt x="13070" y="3103"/>
                </a:cubicBezTo>
                <a:cubicBezTo>
                  <a:pt x="17624" y="1266"/>
                  <a:pt x="22640" y="316"/>
                  <a:pt x="28118" y="316"/>
                </a:cubicBezTo>
                <a:cubicBezTo>
                  <a:pt x="36301" y="316"/>
                  <a:pt x="42241" y="2026"/>
                  <a:pt x="45937" y="5383"/>
                </a:cubicBezTo>
                <a:cubicBezTo>
                  <a:pt x="49633" y="8677"/>
                  <a:pt x="51480" y="13460"/>
                  <a:pt x="51480" y="19699"/>
                </a:cubicBezTo>
                <a:lnTo>
                  <a:pt x="51480" y="45669"/>
                </a:lnTo>
                <a:cubicBezTo>
                  <a:pt x="51480" y="48298"/>
                  <a:pt x="52701" y="49597"/>
                  <a:pt x="55176" y="49597"/>
                </a:cubicBezTo>
                <a:cubicBezTo>
                  <a:pt x="56133" y="49597"/>
                  <a:pt x="57057" y="49470"/>
                  <a:pt x="57948" y="49217"/>
                </a:cubicBezTo>
                <a:lnTo>
                  <a:pt x="58740" y="49343"/>
                </a:lnTo>
                <a:lnTo>
                  <a:pt x="59928" y="59858"/>
                </a:lnTo>
                <a:cubicBezTo>
                  <a:pt x="59037" y="60365"/>
                  <a:pt x="57816" y="60808"/>
                  <a:pt x="56232" y="61125"/>
                </a:cubicBezTo>
                <a:cubicBezTo>
                  <a:pt x="54714" y="61442"/>
                  <a:pt x="53064" y="61632"/>
                  <a:pt x="51216" y="61632"/>
                </a:cubicBezTo>
                <a:cubicBezTo>
                  <a:pt x="47422" y="61632"/>
                  <a:pt x="44485" y="60967"/>
                  <a:pt x="42373" y="59605"/>
                </a:cubicBezTo>
                <a:cubicBezTo>
                  <a:pt x="40327" y="58275"/>
                  <a:pt x="38842" y="56121"/>
                  <a:pt x="37885" y="53144"/>
                </a:cubicBezTo>
                <a:lnTo>
                  <a:pt x="36697" y="53017"/>
                </a:lnTo>
                <a:cubicBezTo>
                  <a:pt x="33694" y="59288"/>
                  <a:pt x="28019" y="62392"/>
                  <a:pt x="19670" y="62392"/>
                </a:cubicBezTo>
                <a:close/>
                <a:moveTo>
                  <a:pt x="24686" y="51117"/>
                </a:moveTo>
                <a:cubicBezTo>
                  <a:pt x="28283" y="51117"/>
                  <a:pt x="31153" y="49977"/>
                  <a:pt x="33265" y="47696"/>
                </a:cubicBezTo>
                <a:cubicBezTo>
                  <a:pt x="35443" y="45353"/>
                  <a:pt x="36565" y="42091"/>
                  <a:pt x="36565" y="37942"/>
                </a:cubicBezTo>
                <a:lnTo>
                  <a:pt x="36565" y="31861"/>
                </a:lnTo>
                <a:lnTo>
                  <a:pt x="35509" y="31607"/>
                </a:lnTo>
                <a:cubicBezTo>
                  <a:pt x="34519" y="32367"/>
                  <a:pt x="33298" y="33001"/>
                  <a:pt x="31813" y="33508"/>
                </a:cubicBezTo>
                <a:cubicBezTo>
                  <a:pt x="30295" y="33951"/>
                  <a:pt x="28118" y="34394"/>
                  <a:pt x="25214" y="34901"/>
                </a:cubicBezTo>
                <a:cubicBezTo>
                  <a:pt x="21848" y="35408"/>
                  <a:pt x="19439" y="36358"/>
                  <a:pt x="17954" y="37688"/>
                </a:cubicBezTo>
                <a:cubicBezTo>
                  <a:pt x="16436" y="39050"/>
                  <a:pt x="15710" y="40919"/>
                  <a:pt x="15710" y="43262"/>
                </a:cubicBezTo>
                <a:cubicBezTo>
                  <a:pt x="15710" y="45891"/>
                  <a:pt x="16502" y="47886"/>
                  <a:pt x="18086" y="49217"/>
                </a:cubicBezTo>
                <a:cubicBezTo>
                  <a:pt x="19670" y="50484"/>
                  <a:pt x="21848" y="51117"/>
                  <a:pt x="24686" y="5111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38" name="Freeform: Shape 17837">
            <a:extLst>
              <a:ext uri="{FF2B5EF4-FFF2-40B4-BE49-F238E27FC236}">
                <a16:creationId xmlns:a16="http://schemas.microsoft.com/office/drawing/2014/main" id="{D8F1B73D-2582-E5D6-3563-77118FE4D644}"/>
              </a:ext>
            </a:extLst>
          </p:cNvPr>
          <p:cNvSpPr/>
          <p:nvPr/>
        </p:nvSpPr>
        <p:spPr>
          <a:xfrm>
            <a:off x="6956797" y="3831765"/>
            <a:ext cx="39334" cy="60429"/>
          </a:xfrm>
          <a:custGeom>
            <a:avLst/>
            <a:gdLst>
              <a:gd name="connsiteX0" fmla="*/ 143 w 39334"/>
              <a:gd name="connsiteY0" fmla="*/ 60745 h 60429"/>
              <a:gd name="connsiteX1" fmla="*/ 143 w 39334"/>
              <a:gd name="connsiteY1" fmla="*/ 949 h 60429"/>
              <a:gd name="connsiteX2" fmla="*/ 15322 w 39334"/>
              <a:gd name="connsiteY2" fmla="*/ 949 h 60429"/>
              <a:gd name="connsiteX3" fmla="*/ 15322 w 39334"/>
              <a:gd name="connsiteY3" fmla="*/ 9817 h 60429"/>
              <a:gd name="connsiteX4" fmla="*/ 16510 w 39334"/>
              <a:gd name="connsiteY4" fmla="*/ 10071 h 60429"/>
              <a:gd name="connsiteX5" fmla="*/ 22450 w 39334"/>
              <a:gd name="connsiteY5" fmla="*/ 2723 h 60429"/>
              <a:gd name="connsiteX6" fmla="*/ 31425 w 39334"/>
              <a:gd name="connsiteY6" fmla="*/ 316 h 60429"/>
              <a:gd name="connsiteX7" fmla="*/ 39477 w 39334"/>
              <a:gd name="connsiteY7" fmla="*/ 2089 h 60429"/>
              <a:gd name="connsiteX8" fmla="*/ 36837 w 39334"/>
              <a:gd name="connsiteY8" fmla="*/ 15011 h 60429"/>
              <a:gd name="connsiteX9" fmla="*/ 35649 w 39334"/>
              <a:gd name="connsiteY9" fmla="*/ 15265 h 60429"/>
              <a:gd name="connsiteX10" fmla="*/ 32613 w 39334"/>
              <a:gd name="connsiteY10" fmla="*/ 14378 h 60429"/>
              <a:gd name="connsiteX11" fmla="*/ 29313 w 39334"/>
              <a:gd name="connsiteY11" fmla="*/ 14125 h 60429"/>
              <a:gd name="connsiteX12" fmla="*/ 19282 w 39334"/>
              <a:gd name="connsiteY12" fmla="*/ 18559 h 60429"/>
              <a:gd name="connsiteX13" fmla="*/ 15850 w 39334"/>
              <a:gd name="connsiteY13" fmla="*/ 32748 h 60429"/>
              <a:gd name="connsiteX14" fmla="*/ 15850 w 39334"/>
              <a:gd name="connsiteY14" fmla="*/ 60745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143" y="60745"/>
                </a:moveTo>
                <a:lnTo>
                  <a:pt x="143" y="949"/>
                </a:lnTo>
                <a:lnTo>
                  <a:pt x="15322" y="949"/>
                </a:lnTo>
                <a:lnTo>
                  <a:pt x="15322" y="9817"/>
                </a:lnTo>
                <a:lnTo>
                  <a:pt x="16510" y="10071"/>
                </a:lnTo>
                <a:cubicBezTo>
                  <a:pt x="17995" y="6714"/>
                  <a:pt x="19975" y="4243"/>
                  <a:pt x="22450" y="2723"/>
                </a:cubicBezTo>
                <a:cubicBezTo>
                  <a:pt x="24892" y="1139"/>
                  <a:pt x="27894" y="316"/>
                  <a:pt x="31425" y="316"/>
                </a:cubicBezTo>
                <a:cubicBezTo>
                  <a:pt x="34923" y="316"/>
                  <a:pt x="37629" y="918"/>
                  <a:pt x="39477" y="2089"/>
                </a:cubicBezTo>
                <a:lnTo>
                  <a:pt x="36837" y="15011"/>
                </a:lnTo>
                <a:lnTo>
                  <a:pt x="35649" y="15265"/>
                </a:lnTo>
                <a:cubicBezTo>
                  <a:pt x="34593" y="14853"/>
                  <a:pt x="33570" y="14568"/>
                  <a:pt x="32613" y="14378"/>
                </a:cubicBezTo>
                <a:cubicBezTo>
                  <a:pt x="31722" y="14220"/>
                  <a:pt x="30633" y="14125"/>
                  <a:pt x="29313" y="14125"/>
                </a:cubicBezTo>
                <a:cubicBezTo>
                  <a:pt x="24892" y="14125"/>
                  <a:pt x="21559" y="15613"/>
                  <a:pt x="19282" y="18559"/>
                </a:cubicBezTo>
                <a:cubicBezTo>
                  <a:pt x="16972" y="21536"/>
                  <a:pt x="15850" y="26255"/>
                  <a:pt x="15850" y="32748"/>
                </a:cubicBezTo>
                <a:lnTo>
                  <a:pt x="15850" y="60745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39" name="Freeform: Shape 17838">
            <a:extLst>
              <a:ext uri="{FF2B5EF4-FFF2-40B4-BE49-F238E27FC236}">
                <a16:creationId xmlns:a16="http://schemas.microsoft.com/office/drawing/2014/main" id="{C09E88AD-56C0-580A-2AC8-982FCB7AB0AA}"/>
              </a:ext>
            </a:extLst>
          </p:cNvPr>
          <p:cNvSpPr/>
          <p:nvPr/>
        </p:nvSpPr>
        <p:spPr>
          <a:xfrm>
            <a:off x="6998547" y="3818210"/>
            <a:ext cx="45273" cy="75124"/>
          </a:xfrm>
          <a:custGeom>
            <a:avLst/>
            <a:gdLst>
              <a:gd name="connsiteX0" fmla="*/ 41330 w 45273"/>
              <a:gd name="connsiteY0" fmla="*/ 59985 h 75124"/>
              <a:gd name="connsiteX1" fmla="*/ 45422 w 45273"/>
              <a:gd name="connsiteY1" fmla="*/ 71133 h 75124"/>
              <a:gd name="connsiteX2" fmla="*/ 38955 w 45273"/>
              <a:gd name="connsiteY2" fmla="*/ 74300 h 75124"/>
              <a:gd name="connsiteX3" fmla="*/ 30243 w 45273"/>
              <a:gd name="connsiteY3" fmla="*/ 75441 h 75124"/>
              <a:gd name="connsiteX4" fmla="*/ 14932 w 45273"/>
              <a:gd name="connsiteY4" fmla="*/ 70120 h 75124"/>
              <a:gd name="connsiteX5" fmla="*/ 9652 w 45273"/>
              <a:gd name="connsiteY5" fmla="*/ 54791 h 75124"/>
              <a:gd name="connsiteX6" fmla="*/ 9652 w 45273"/>
              <a:gd name="connsiteY6" fmla="*/ 26286 h 75124"/>
              <a:gd name="connsiteX7" fmla="*/ 149 w 45273"/>
              <a:gd name="connsiteY7" fmla="*/ 26286 h 75124"/>
              <a:gd name="connsiteX8" fmla="*/ 149 w 45273"/>
              <a:gd name="connsiteY8" fmla="*/ 14378 h 75124"/>
              <a:gd name="connsiteX9" fmla="*/ 9652 w 45273"/>
              <a:gd name="connsiteY9" fmla="*/ 14378 h 75124"/>
              <a:gd name="connsiteX10" fmla="*/ 9652 w 45273"/>
              <a:gd name="connsiteY10" fmla="*/ 2723 h 75124"/>
              <a:gd name="connsiteX11" fmla="*/ 25359 w 45273"/>
              <a:gd name="connsiteY11" fmla="*/ 316 h 75124"/>
              <a:gd name="connsiteX12" fmla="*/ 25359 w 45273"/>
              <a:gd name="connsiteY12" fmla="*/ 14378 h 75124"/>
              <a:gd name="connsiteX13" fmla="*/ 43046 w 45273"/>
              <a:gd name="connsiteY13" fmla="*/ 14378 h 75124"/>
              <a:gd name="connsiteX14" fmla="*/ 43046 w 45273"/>
              <a:gd name="connsiteY14" fmla="*/ 26286 h 75124"/>
              <a:gd name="connsiteX15" fmla="*/ 25359 w 45273"/>
              <a:gd name="connsiteY15" fmla="*/ 26286 h 75124"/>
              <a:gd name="connsiteX16" fmla="*/ 25359 w 45273"/>
              <a:gd name="connsiteY16" fmla="*/ 53651 h 75124"/>
              <a:gd name="connsiteX17" fmla="*/ 27207 w 45273"/>
              <a:gd name="connsiteY17" fmla="*/ 60238 h 75124"/>
              <a:gd name="connsiteX18" fmla="*/ 32883 w 45273"/>
              <a:gd name="connsiteY18" fmla="*/ 62265 h 75124"/>
              <a:gd name="connsiteX19" fmla="*/ 40142 w 45273"/>
              <a:gd name="connsiteY19" fmla="*/ 59985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330" y="59985"/>
                </a:moveTo>
                <a:lnTo>
                  <a:pt x="45422" y="71133"/>
                </a:lnTo>
                <a:cubicBezTo>
                  <a:pt x="43640" y="72495"/>
                  <a:pt x="41495" y="73540"/>
                  <a:pt x="38955" y="74300"/>
                </a:cubicBezTo>
                <a:cubicBezTo>
                  <a:pt x="36381" y="75061"/>
                  <a:pt x="33477" y="75441"/>
                  <a:pt x="30243" y="75441"/>
                </a:cubicBezTo>
                <a:cubicBezTo>
                  <a:pt x="23544" y="75441"/>
                  <a:pt x="18430" y="73667"/>
                  <a:pt x="14932" y="70120"/>
                </a:cubicBezTo>
                <a:cubicBezTo>
                  <a:pt x="11401" y="66573"/>
                  <a:pt x="9652" y="61474"/>
                  <a:pt x="9652" y="54791"/>
                </a:cubicBezTo>
                <a:lnTo>
                  <a:pt x="9652" y="26286"/>
                </a:lnTo>
                <a:lnTo>
                  <a:pt x="149" y="26286"/>
                </a:lnTo>
                <a:lnTo>
                  <a:pt x="149" y="14378"/>
                </a:lnTo>
                <a:lnTo>
                  <a:pt x="9652" y="14378"/>
                </a:lnTo>
                <a:lnTo>
                  <a:pt x="9652" y="2723"/>
                </a:lnTo>
                <a:lnTo>
                  <a:pt x="25359" y="316"/>
                </a:lnTo>
                <a:lnTo>
                  <a:pt x="25359" y="14378"/>
                </a:lnTo>
                <a:lnTo>
                  <a:pt x="43046" y="14378"/>
                </a:lnTo>
                <a:lnTo>
                  <a:pt x="43046" y="26286"/>
                </a:lnTo>
                <a:lnTo>
                  <a:pt x="25359" y="26286"/>
                </a:lnTo>
                <a:lnTo>
                  <a:pt x="25359" y="53651"/>
                </a:lnTo>
                <a:cubicBezTo>
                  <a:pt x="25359" y="56628"/>
                  <a:pt x="25953" y="58813"/>
                  <a:pt x="27207" y="60238"/>
                </a:cubicBezTo>
                <a:cubicBezTo>
                  <a:pt x="28527" y="61600"/>
                  <a:pt x="30408" y="62265"/>
                  <a:pt x="32883" y="62265"/>
                </a:cubicBezTo>
                <a:cubicBezTo>
                  <a:pt x="35589" y="62265"/>
                  <a:pt x="38031" y="61505"/>
                  <a:pt x="40142" y="5998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40" name="Freeform: Shape 17839">
            <a:extLst>
              <a:ext uri="{FF2B5EF4-FFF2-40B4-BE49-F238E27FC236}">
                <a16:creationId xmlns:a16="http://schemas.microsoft.com/office/drawing/2014/main" id="{5C628979-DCA6-67F0-75AA-B6032E2BD0D7}"/>
              </a:ext>
            </a:extLst>
          </p:cNvPr>
          <p:cNvSpPr/>
          <p:nvPr/>
        </p:nvSpPr>
        <p:spPr>
          <a:xfrm>
            <a:off x="7054104" y="3831259"/>
            <a:ext cx="60189" cy="85132"/>
          </a:xfrm>
          <a:custGeom>
            <a:avLst/>
            <a:gdLst>
              <a:gd name="connsiteX0" fmla="*/ 154 w 60189"/>
              <a:gd name="connsiteY0" fmla="*/ 85449 h 85132"/>
              <a:gd name="connsiteX1" fmla="*/ 154 w 60189"/>
              <a:gd name="connsiteY1" fmla="*/ 1456 h 85132"/>
              <a:gd name="connsiteX2" fmla="*/ 15862 w 60189"/>
              <a:gd name="connsiteY2" fmla="*/ 1456 h 85132"/>
              <a:gd name="connsiteX3" fmla="*/ 15862 w 60189"/>
              <a:gd name="connsiteY3" fmla="*/ 9184 h 85132"/>
              <a:gd name="connsiteX4" fmla="*/ 17049 w 60189"/>
              <a:gd name="connsiteY4" fmla="*/ 9437 h 85132"/>
              <a:gd name="connsiteX5" fmla="*/ 24441 w 60189"/>
              <a:gd name="connsiteY5" fmla="*/ 2596 h 85132"/>
              <a:gd name="connsiteX6" fmla="*/ 35265 w 60189"/>
              <a:gd name="connsiteY6" fmla="*/ 316 h 85132"/>
              <a:gd name="connsiteX7" fmla="*/ 48332 w 60189"/>
              <a:gd name="connsiteY7" fmla="*/ 3736 h 85132"/>
              <a:gd name="connsiteX8" fmla="*/ 57175 w 60189"/>
              <a:gd name="connsiteY8" fmla="*/ 14125 h 85132"/>
              <a:gd name="connsiteX9" fmla="*/ 60343 w 60189"/>
              <a:gd name="connsiteY9" fmla="*/ 31354 h 85132"/>
              <a:gd name="connsiteX10" fmla="*/ 57043 w 60189"/>
              <a:gd name="connsiteY10" fmla="*/ 48583 h 85132"/>
              <a:gd name="connsiteX11" fmla="*/ 47804 w 60189"/>
              <a:gd name="connsiteY11" fmla="*/ 58971 h 85132"/>
              <a:gd name="connsiteX12" fmla="*/ 34209 w 60189"/>
              <a:gd name="connsiteY12" fmla="*/ 62392 h 85132"/>
              <a:gd name="connsiteX13" fmla="*/ 24177 w 60189"/>
              <a:gd name="connsiteY13" fmla="*/ 60492 h 85132"/>
              <a:gd name="connsiteX14" fmla="*/ 17049 w 60189"/>
              <a:gd name="connsiteY14" fmla="*/ 54664 h 85132"/>
              <a:gd name="connsiteX15" fmla="*/ 15862 w 60189"/>
              <a:gd name="connsiteY15" fmla="*/ 54918 h 85132"/>
              <a:gd name="connsiteX16" fmla="*/ 15862 w 60189"/>
              <a:gd name="connsiteY16" fmla="*/ 85449 h 85132"/>
              <a:gd name="connsiteX17" fmla="*/ 29853 w 60189"/>
              <a:gd name="connsiteY17" fmla="*/ 49597 h 85132"/>
              <a:gd name="connsiteX18" fmla="*/ 40412 w 60189"/>
              <a:gd name="connsiteY18" fmla="*/ 45289 h 85132"/>
              <a:gd name="connsiteX19" fmla="*/ 44108 w 60189"/>
              <a:gd name="connsiteY19" fmla="*/ 31354 h 85132"/>
              <a:gd name="connsiteX20" fmla="*/ 40412 w 60189"/>
              <a:gd name="connsiteY20" fmla="*/ 17418 h 85132"/>
              <a:gd name="connsiteX21" fmla="*/ 29853 w 60189"/>
              <a:gd name="connsiteY21" fmla="*/ 12984 h 85132"/>
              <a:gd name="connsiteX22" fmla="*/ 19425 w 60189"/>
              <a:gd name="connsiteY22" fmla="*/ 17545 h 85132"/>
              <a:gd name="connsiteX23" fmla="*/ 15597 w 60189"/>
              <a:gd name="connsiteY23" fmla="*/ 31354 h 85132"/>
              <a:gd name="connsiteX24" fmla="*/ 19425 w 60189"/>
              <a:gd name="connsiteY24" fmla="*/ 45036 h 85132"/>
              <a:gd name="connsiteX25" fmla="*/ 29853 w 60189"/>
              <a:gd name="connsiteY25" fmla="*/ 49597 h 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189" h="85132">
                <a:moveTo>
                  <a:pt x="154" y="85449"/>
                </a:moveTo>
                <a:lnTo>
                  <a:pt x="154" y="1456"/>
                </a:lnTo>
                <a:lnTo>
                  <a:pt x="15862" y="1456"/>
                </a:lnTo>
                <a:lnTo>
                  <a:pt x="15862" y="9184"/>
                </a:lnTo>
                <a:lnTo>
                  <a:pt x="17049" y="9437"/>
                </a:lnTo>
                <a:cubicBezTo>
                  <a:pt x="18897" y="6397"/>
                  <a:pt x="21339" y="4116"/>
                  <a:pt x="24441" y="2596"/>
                </a:cubicBezTo>
                <a:cubicBezTo>
                  <a:pt x="27510" y="1076"/>
                  <a:pt x="31107" y="316"/>
                  <a:pt x="35265" y="316"/>
                </a:cubicBezTo>
                <a:cubicBezTo>
                  <a:pt x="40280" y="316"/>
                  <a:pt x="44636" y="1456"/>
                  <a:pt x="48332" y="3736"/>
                </a:cubicBezTo>
                <a:cubicBezTo>
                  <a:pt x="52094" y="6017"/>
                  <a:pt x="55064" y="9501"/>
                  <a:pt x="57175" y="14125"/>
                </a:cubicBezTo>
                <a:cubicBezTo>
                  <a:pt x="59287" y="18780"/>
                  <a:pt x="60343" y="24513"/>
                  <a:pt x="60343" y="31354"/>
                </a:cubicBezTo>
                <a:cubicBezTo>
                  <a:pt x="60343" y="38195"/>
                  <a:pt x="59221" y="43959"/>
                  <a:pt x="57043" y="48583"/>
                </a:cubicBezTo>
                <a:cubicBezTo>
                  <a:pt x="54833" y="53239"/>
                  <a:pt x="51764" y="56691"/>
                  <a:pt x="47804" y="58971"/>
                </a:cubicBezTo>
                <a:cubicBezTo>
                  <a:pt x="43910" y="61252"/>
                  <a:pt x="39389" y="62392"/>
                  <a:pt x="34209" y="62392"/>
                </a:cubicBezTo>
                <a:cubicBezTo>
                  <a:pt x="30315" y="62392"/>
                  <a:pt x="26982" y="61759"/>
                  <a:pt x="24177" y="60492"/>
                </a:cubicBezTo>
                <a:cubicBezTo>
                  <a:pt x="21339" y="59225"/>
                  <a:pt x="18963" y="57293"/>
                  <a:pt x="17049" y="54664"/>
                </a:cubicBezTo>
                <a:lnTo>
                  <a:pt x="15862" y="54918"/>
                </a:lnTo>
                <a:lnTo>
                  <a:pt x="15862" y="85449"/>
                </a:lnTo>
                <a:close/>
                <a:moveTo>
                  <a:pt x="29853" y="49597"/>
                </a:moveTo>
                <a:cubicBezTo>
                  <a:pt x="34506" y="49597"/>
                  <a:pt x="38036" y="48171"/>
                  <a:pt x="40412" y="45289"/>
                </a:cubicBezTo>
                <a:cubicBezTo>
                  <a:pt x="42854" y="42344"/>
                  <a:pt x="44108" y="37688"/>
                  <a:pt x="44108" y="31354"/>
                </a:cubicBezTo>
                <a:cubicBezTo>
                  <a:pt x="44108" y="25020"/>
                  <a:pt x="42854" y="20396"/>
                  <a:pt x="40412" y="17418"/>
                </a:cubicBezTo>
                <a:cubicBezTo>
                  <a:pt x="38036" y="14473"/>
                  <a:pt x="34506" y="12984"/>
                  <a:pt x="29853" y="12984"/>
                </a:cubicBezTo>
                <a:cubicBezTo>
                  <a:pt x="25530" y="12984"/>
                  <a:pt x="22065" y="14505"/>
                  <a:pt x="19425" y="17545"/>
                </a:cubicBezTo>
                <a:cubicBezTo>
                  <a:pt x="16851" y="20586"/>
                  <a:pt x="15597" y="25210"/>
                  <a:pt x="15597" y="31354"/>
                </a:cubicBezTo>
                <a:cubicBezTo>
                  <a:pt x="15597" y="37435"/>
                  <a:pt x="16851" y="41996"/>
                  <a:pt x="19425" y="45036"/>
                </a:cubicBezTo>
                <a:cubicBezTo>
                  <a:pt x="22065" y="48076"/>
                  <a:pt x="25530" y="49597"/>
                  <a:pt x="29853" y="4959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41" name="Freeform: Shape 17840">
            <a:extLst>
              <a:ext uri="{FF2B5EF4-FFF2-40B4-BE49-F238E27FC236}">
                <a16:creationId xmlns:a16="http://schemas.microsoft.com/office/drawing/2014/main" id="{4F08AAC0-F8AB-B260-57F8-B0BEFE79E398}"/>
              </a:ext>
            </a:extLst>
          </p:cNvPr>
          <p:cNvSpPr/>
          <p:nvPr/>
        </p:nvSpPr>
        <p:spPr>
          <a:xfrm>
            <a:off x="7128756" y="3808328"/>
            <a:ext cx="55965" cy="83866"/>
          </a:xfrm>
          <a:custGeom>
            <a:avLst/>
            <a:gdLst>
              <a:gd name="connsiteX0" fmla="*/ 163 w 55965"/>
              <a:gd name="connsiteY0" fmla="*/ 84182 h 83866"/>
              <a:gd name="connsiteX1" fmla="*/ 163 w 55965"/>
              <a:gd name="connsiteY1" fmla="*/ 316 h 83866"/>
              <a:gd name="connsiteX2" fmla="*/ 15870 w 55965"/>
              <a:gd name="connsiteY2" fmla="*/ 316 h 83866"/>
              <a:gd name="connsiteX3" fmla="*/ 15870 w 55965"/>
              <a:gd name="connsiteY3" fmla="*/ 32114 h 83866"/>
              <a:gd name="connsiteX4" fmla="*/ 17058 w 55965"/>
              <a:gd name="connsiteY4" fmla="*/ 32368 h 83866"/>
              <a:gd name="connsiteX5" fmla="*/ 24582 w 55965"/>
              <a:gd name="connsiteY5" fmla="*/ 25653 h 83866"/>
              <a:gd name="connsiteX6" fmla="*/ 35537 w 55965"/>
              <a:gd name="connsiteY6" fmla="*/ 23247 h 83866"/>
              <a:gd name="connsiteX7" fmla="*/ 56128 w 55965"/>
              <a:gd name="connsiteY7" fmla="*/ 45670 h 83866"/>
              <a:gd name="connsiteX8" fmla="*/ 56128 w 55965"/>
              <a:gd name="connsiteY8" fmla="*/ 84182 h 83866"/>
              <a:gd name="connsiteX9" fmla="*/ 40553 w 55965"/>
              <a:gd name="connsiteY9" fmla="*/ 84182 h 83866"/>
              <a:gd name="connsiteX10" fmla="*/ 40553 w 55965"/>
              <a:gd name="connsiteY10" fmla="*/ 47570 h 83866"/>
              <a:gd name="connsiteX11" fmla="*/ 37913 w 55965"/>
              <a:gd name="connsiteY11" fmla="*/ 38702 h 83866"/>
              <a:gd name="connsiteX12" fmla="*/ 30126 w 55965"/>
              <a:gd name="connsiteY12" fmla="*/ 35915 h 83866"/>
              <a:gd name="connsiteX13" fmla="*/ 19698 w 55965"/>
              <a:gd name="connsiteY13" fmla="*/ 40096 h 83866"/>
              <a:gd name="connsiteX14" fmla="*/ 15870 w 55965"/>
              <a:gd name="connsiteY14" fmla="*/ 53144 h 83866"/>
              <a:gd name="connsiteX15" fmla="*/ 15870 w 55965"/>
              <a:gd name="connsiteY15" fmla="*/ 84182 h 8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83866">
                <a:moveTo>
                  <a:pt x="163" y="84182"/>
                </a:moveTo>
                <a:lnTo>
                  <a:pt x="163" y="316"/>
                </a:lnTo>
                <a:lnTo>
                  <a:pt x="15870" y="316"/>
                </a:lnTo>
                <a:lnTo>
                  <a:pt x="15870" y="32114"/>
                </a:lnTo>
                <a:lnTo>
                  <a:pt x="17058" y="32368"/>
                </a:lnTo>
                <a:cubicBezTo>
                  <a:pt x="19071" y="29422"/>
                  <a:pt x="21579" y="27174"/>
                  <a:pt x="24582" y="25653"/>
                </a:cubicBezTo>
                <a:cubicBezTo>
                  <a:pt x="27651" y="24070"/>
                  <a:pt x="31314" y="23247"/>
                  <a:pt x="35537" y="23247"/>
                </a:cubicBezTo>
                <a:cubicBezTo>
                  <a:pt x="49265" y="23247"/>
                  <a:pt x="56128" y="30721"/>
                  <a:pt x="56128" y="45670"/>
                </a:cubicBezTo>
                <a:lnTo>
                  <a:pt x="56128" y="84182"/>
                </a:lnTo>
                <a:lnTo>
                  <a:pt x="40553" y="84182"/>
                </a:lnTo>
                <a:lnTo>
                  <a:pt x="40553" y="47570"/>
                </a:lnTo>
                <a:cubicBezTo>
                  <a:pt x="40553" y="43516"/>
                  <a:pt x="39662" y="40571"/>
                  <a:pt x="37913" y="38702"/>
                </a:cubicBezTo>
                <a:cubicBezTo>
                  <a:pt x="36230" y="36865"/>
                  <a:pt x="33623" y="35915"/>
                  <a:pt x="30126" y="35915"/>
                </a:cubicBezTo>
                <a:cubicBezTo>
                  <a:pt x="25704" y="35915"/>
                  <a:pt x="22239" y="37309"/>
                  <a:pt x="19698" y="40096"/>
                </a:cubicBezTo>
                <a:cubicBezTo>
                  <a:pt x="17124" y="42883"/>
                  <a:pt x="15870" y="47253"/>
                  <a:pt x="15870" y="53144"/>
                </a:cubicBezTo>
                <a:lnTo>
                  <a:pt x="15870" y="8418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42" name="Freeform: Shape 17841">
            <a:extLst>
              <a:ext uri="{FF2B5EF4-FFF2-40B4-BE49-F238E27FC236}">
                <a16:creationId xmlns:a16="http://schemas.microsoft.com/office/drawing/2014/main" id="{C3861B91-8DF1-8EFC-71D9-C116220C0DB6}"/>
              </a:ext>
            </a:extLst>
          </p:cNvPr>
          <p:cNvSpPr/>
          <p:nvPr/>
        </p:nvSpPr>
        <p:spPr>
          <a:xfrm>
            <a:off x="7198336" y="3831259"/>
            <a:ext cx="61376" cy="62076"/>
          </a:xfrm>
          <a:custGeom>
            <a:avLst/>
            <a:gdLst>
              <a:gd name="connsiteX0" fmla="*/ 30794 w 61376"/>
              <a:gd name="connsiteY0" fmla="*/ 62392 h 62076"/>
              <a:gd name="connsiteX1" fmla="*/ 14691 w 61376"/>
              <a:gd name="connsiteY1" fmla="*/ 58845 h 62076"/>
              <a:gd name="connsiteX2" fmla="*/ 4000 w 61376"/>
              <a:gd name="connsiteY2" fmla="*/ 48203 h 62076"/>
              <a:gd name="connsiteX3" fmla="*/ 172 w 61376"/>
              <a:gd name="connsiteY3" fmla="*/ 31354 h 62076"/>
              <a:gd name="connsiteX4" fmla="*/ 4000 w 61376"/>
              <a:gd name="connsiteY4" fmla="*/ 14505 h 62076"/>
              <a:gd name="connsiteX5" fmla="*/ 14691 w 61376"/>
              <a:gd name="connsiteY5" fmla="*/ 3990 h 62076"/>
              <a:gd name="connsiteX6" fmla="*/ 30794 w 61376"/>
              <a:gd name="connsiteY6" fmla="*/ 316 h 62076"/>
              <a:gd name="connsiteX7" fmla="*/ 46897 w 61376"/>
              <a:gd name="connsiteY7" fmla="*/ 3990 h 62076"/>
              <a:gd name="connsiteX8" fmla="*/ 57721 w 61376"/>
              <a:gd name="connsiteY8" fmla="*/ 14505 h 62076"/>
              <a:gd name="connsiteX9" fmla="*/ 61549 w 61376"/>
              <a:gd name="connsiteY9" fmla="*/ 31354 h 62076"/>
              <a:gd name="connsiteX10" fmla="*/ 57721 w 61376"/>
              <a:gd name="connsiteY10" fmla="*/ 48203 h 62076"/>
              <a:gd name="connsiteX11" fmla="*/ 46897 w 61376"/>
              <a:gd name="connsiteY11" fmla="*/ 58845 h 62076"/>
              <a:gd name="connsiteX12" fmla="*/ 30794 w 61376"/>
              <a:gd name="connsiteY12" fmla="*/ 62392 h 62076"/>
              <a:gd name="connsiteX13" fmla="*/ 30794 w 61376"/>
              <a:gd name="connsiteY13" fmla="*/ 49597 h 62076"/>
              <a:gd name="connsiteX14" fmla="*/ 45445 w 61376"/>
              <a:gd name="connsiteY14" fmla="*/ 31354 h 62076"/>
              <a:gd name="connsiteX15" fmla="*/ 41618 w 61376"/>
              <a:gd name="connsiteY15" fmla="*/ 17418 h 62076"/>
              <a:gd name="connsiteX16" fmla="*/ 30794 w 61376"/>
              <a:gd name="connsiteY16" fmla="*/ 12984 h 62076"/>
              <a:gd name="connsiteX17" fmla="*/ 16275 w 61376"/>
              <a:gd name="connsiteY17" fmla="*/ 31354 h 62076"/>
              <a:gd name="connsiteX18" fmla="*/ 30794 w 61376"/>
              <a:gd name="connsiteY18" fmla="*/ 49597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794" y="62392"/>
                </a:moveTo>
                <a:cubicBezTo>
                  <a:pt x="24723" y="62392"/>
                  <a:pt x="19344" y="61220"/>
                  <a:pt x="14691" y="58845"/>
                </a:cubicBezTo>
                <a:cubicBezTo>
                  <a:pt x="10104" y="56406"/>
                  <a:pt x="6540" y="52859"/>
                  <a:pt x="4000" y="48203"/>
                </a:cubicBezTo>
                <a:cubicBezTo>
                  <a:pt x="1426" y="43579"/>
                  <a:pt x="172" y="37942"/>
                  <a:pt x="172" y="31354"/>
                </a:cubicBezTo>
                <a:cubicBezTo>
                  <a:pt x="172" y="24766"/>
                  <a:pt x="1426" y="19160"/>
                  <a:pt x="4000" y="14505"/>
                </a:cubicBezTo>
                <a:cubicBezTo>
                  <a:pt x="6540" y="9881"/>
                  <a:pt x="10104" y="6365"/>
                  <a:pt x="14691" y="3990"/>
                </a:cubicBezTo>
                <a:cubicBezTo>
                  <a:pt x="19344" y="1551"/>
                  <a:pt x="24723" y="316"/>
                  <a:pt x="30794" y="316"/>
                </a:cubicBezTo>
                <a:cubicBezTo>
                  <a:pt x="36932" y="316"/>
                  <a:pt x="42311" y="1551"/>
                  <a:pt x="46897" y="3990"/>
                </a:cubicBezTo>
                <a:cubicBezTo>
                  <a:pt x="51550" y="6365"/>
                  <a:pt x="55147" y="9881"/>
                  <a:pt x="57721" y="14505"/>
                </a:cubicBezTo>
                <a:cubicBezTo>
                  <a:pt x="60262" y="19160"/>
                  <a:pt x="61549" y="24766"/>
                  <a:pt x="61549" y="31354"/>
                </a:cubicBezTo>
                <a:cubicBezTo>
                  <a:pt x="61549" y="37942"/>
                  <a:pt x="60262" y="43579"/>
                  <a:pt x="57721" y="48203"/>
                </a:cubicBezTo>
                <a:cubicBezTo>
                  <a:pt x="55147" y="52859"/>
                  <a:pt x="51550" y="56406"/>
                  <a:pt x="46897" y="58845"/>
                </a:cubicBezTo>
                <a:cubicBezTo>
                  <a:pt x="42311" y="61220"/>
                  <a:pt x="36932" y="62392"/>
                  <a:pt x="30794" y="62392"/>
                </a:cubicBezTo>
                <a:close/>
                <a:moveTo>
                  <a:pt x="30794" y="49597"/>
                </a:moveTo>
                <a:cubicBezTo>
                  <a:pt x="40562" y="49597"/>
                  <a:pt x="45445" y="43516"/>
                  <a:pt x="45445" y="31354"/>
                </a:cubicBezTo>
                <a:cubicBezTo>
                  <a:pt x="45445" y="25020"/>
                  <a:pt x="44159" y="20396"/>
                  <a:pt x="41618" y="17418"/>
                </a:cubicBezTo>
                <a:cubicBezTo>
                  <a:pt x="39143" y="14473"/>
                  <a:pt x="35546" y="12984"/>
                  <a:pt x="30794" y="12984"/>
                </a:cubicBezTo>
                <a:cubicBezTo>
                  <a:pt x="21093" y="12984"/>
                  <a:pt x="16275" y="19129"/>
                  <a:pt x="16275" y="31354"/>
                </a:cubicBezTo>
                <a:cubicBezTo>
                  <a:pt x="16275" y="43516"/>
                  <a:pt x="21093" y="49597"/>
                  <a:pt x="30794" y="4959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43" name="Freeform: Shape 17842">
            <a:extLst>
              <a:ext uri="{FF2B5EF4-FFF2-40B4-BE49-F238E27FC236}">
                <a16:creationId xmlns:a16="http://schemas.microsoft.com/office/drawing/2014/main" id="{C0F3C87B-05E5-F8CC-1A73-0700F2B2AA06}"/>
              </a:ext>
            </a:extLst>
          </p:cNvPr>
          <p:cNvSpPr/>
          <p:nvPr/>
        </p:nvSpPr>
        <p:spPr>
          <a:xfrm>
            <a:off x="7274215" y="3831259"/>
            <a:ext cx="55965" cy="60935"/>
          </a:xfrm>
          <a:custGeom>
            <a:avLst/>
            <a:gdLst>
              <a:gd name="connsiteX0" fmla="*/ 180 w 55965"/>
              <a:gd name="connsiteY0" fmla="*/ 61252 h 60935"/>
              <a:gd name="connsiteX1" fmla="*/ 180 w 55965"/>
              <a:gd name="connsiteY1" fmla="*/ 1456 h 60935"/>
              <a:gd name="connsiteX2" fmla="*/ 15228 w 55965"/>
              <a:gd name="connsiteY2" fmla="*/ 1456 h 60935"/>
              <a:gd name="connsiteX3" fmla="*/ 15228 w 55965"/>
              <a:gd name="connsiteY3" fmla="*/ 10197 h 60935"/>
              <a:gd name="connsiteX4" fmla="*/ 16416 w 55965"/>
              <a:gd name="connsiteY4" fmla="*/ 10451 h 60935"/>
              <a:gd name="connsiteX5" fmla="*/ 35291 w 55965"/>
              <a:gd name="connsiteY5" fmla="*/ 316 h 60935"/>
              <a:gd name="connsiteX6" fmla="*/ 51130 w 55965"/>
              <a:gd name="connsiteY6" fmla="*/ 6017 h 60935"/>
              <a:gd name="connsiteX7" fmla="*/ 56146 w 55965"/>
              <a:gd name="connsiteY7" fmla="*/ 22359 h 60935"/>
              <a:gd name="connsiteX8" fmla="*/ 56146 w 55965"/>
              <a:gd name="connsiteY8" fmla="*/ 61252 h 60935"/>
              <a:gd name="connsiteX9" fmla="*/ 40570 w 55965"/>
              <a:gd name="connsiteY9" fmla="*/ 61252 h 60935"/>
              <a:gd name="connsiteX10" fmla="*/ 40570 w 55965"/>
              <a:gd name="connsiteY10" fmla="*/ 24260 h 60935"/>
              <a:gd name="connsiteX11" fmla="*/ 38062 w 55965"/>
              <a:gd name="connsiteY11" fmla="*/ 15645 h 60935"/>
              <a:gd name="connsiteX12" fmla="*/ 30143 w 55965"/>
              <a:gd name="connsiteY12" fmla="*/ 12984 h 60935"/>
              <a:gd name="connsiteX13" fmla="*/ 19583 w 55965"/>
              <a:gd name="connsiteY13" fmla="*/ 17165 h 60935"/>
              <a:gd name="connsiteX14" fmla="*/ 15888 w 55965"/>
              <a:gd name="connsiteY14" fmla="*/ 30214 h 60935"/>
              <a:gd name="connsiteX15" fmla="*/ 15888 w 55965"/>
              <a:gd name="connsiteY15" fmla="*/ 61252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180" y="61252"/>
                </a:moveTo>
                <a:lnTo>
                  <a:pt x="180" y="1456"/>
                </a:lnTo>
                <a:lnTo>
                  <a:pt x="15228" y="1456"/>
                </a:lnTo>
                <a:lnTo>
                  <a:pt x="15228" y="10197"/>
                </a:lnTo>
                <a:lnTo>
                  <a:pt x="16416" y="10451"/>
                </a:lnTo>
                <a:cubicBezTo>
                  <a:pt x="20276" y="3705"/>
                  <a:pt x="26579" y="316"/>
                  <a:pt x="35291" y="316"/>
                </a:cubicBezTo>
                <a:cubicBezTo>
                  <a:pt x="42484" y="316"/>
                  <a:pt x="47764" y="2216"/>
                  <a:pt x="51130" y="6017"/>
                </a:cubicBezTo>
                <a:cubicBezTo>
                  <a:pt x="54463" y="9754"/>
                  <a:pt x="56146" y="15201"/>
                  <a:pt x="56146" y="22359"/>
                </a:cubicBezTo>
                <a:lnTo>
                  <a:pt x="56146" y="61252"/>
                </a:lnTo>
                <a:lnTo>
                  <a:pt x="40570" y="61252"/>
                </a:lnTo>
                <a:lnTo>
                  <a:pt x="40570" y="24260"/>
                </a:lnTo>
                <a:cubicBezTo>
                  <a:pt x="40570" y="20206"/>
                  <a:pt x="39712" y="17355"/>
                  <a:pt x="38062" y="15645"/>
                </a:cubicBezTo>
                <a:cubicBezTo>
                  <a:pt x="36380" y="13871"/>
                  <a:pt x="33740" y="12984"/>
                  <a:pt x="30143" y="12984"/>
                </a:cubicBezTo>
                <a:cubicBezTo>
                  <a:pt x="25655" y="12984"/>
                  <a:pt x="22124" y="14378"/>
                  <a:pt x="19583" y="17165"/>
                </a:cubicBezTo>
                <a:cubicBezTo>
                  <a:pt x="17108" y="19952"/>
                  <a:pt x="15888" y="24323"/>
                  <a:pt x="15888" y="30214"/>
                </a:cubicBezTo>
                <a:lnTo>
                  <a:pt x="15888" y="6125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44" name="Freeform: Shape 17843">
            <a:extLst>
              <a:ext uri="{FF2B5EF4-FFF2-40B4-BE49-F238E27FC236}">
                <a16:creationId xmlns:a16="http://schemas.microsoft.com/office/drawing/2014/main" id="{D91E76F3-99F7-DAC9-43FD-A1CA0F5FEA20}"/>
              </a:ext>
            </a:extLst>
          </p:cNvPr>
          <p:cNvSpPr/>
          <p:nvPr/>
        </p:nvSpPr>
        <p:spPr>
          <a:xfrm>
            <a:off x="7343787" y="3831259"/>
            <a:ext cx="57549" cy="62076"/>
          </a:xfrm>
          <a:custGeom>
            <a:avLst/>
            <a:gdLst>
              <a:gd name="connsiteX0" fmla="*/ 56286 w 57549"/>
              <a:gd name="connsiteY0" fmla="*/ 34774 h 62076"/>
              <a:gd name="connsiteX1" fmla="*/ 16160 w 57549"/>
              <a:gd name="connsiteY1" fmla="*/ 34774 h 62076"/>
              <a:gd name="connsiteX2" fmla="*/ 20780 w 57549"/>
              <a:gd name="connsiteY2" fmla="*/ 46049 h 62076"/>
              <a:gd name="connsiteX3" fmla="*/ 31603 w 57549"/>
              <a:gd name="connsiteY3" fmla="*/ 49597 h 62076"/>
              <a:gd name="connsiteX4" fmla="*/ 40315 w 57549"/>
              <a:gd name="connsiteY4" fmla="*/ 47696 h 62076"/>
              <a:gd name="connsiteX5" fmla="*/ 45727 w 57549"/>
              <a:gd name="connsiteY5" fmla="*/ 41869 h 62076"/>
              <a:gd name="connsiteX6" fmla="*/ 46915 w 57549"/>
              <a:gd name="connsiteY6" fmla="*/ 41869 h 62076"/>
              <a:gd name="connsiteX7" fmla="*/ 57210 w 57549"/>
              <a:gd name="connsiteY7" fmla="*/ 48330 h 62076"/>
              <a:gd name="connsiteX8" fmla="*/ 47971 w 57549"/>
              <a:gd name="connsiteY8" fmla="*/ 58465 h 62076"/>
              <a:gd name="connsiteX9" fmla="*/ 31603 w 57549"/>
              <a:gd name="connsiteY9" fmla="*/ 62392 h 62076"/>
              <a:gd name="connsiteX10" fmla="*/ 14840 w 57549"/>
              <a:gd name="connsiteY10" fmla="*/ 58845 h 62076"/>
              <a:gd name="connsiteX11" fmla="*/ 4017 w 57549"/>
              <a:gd name="connsiteY11" fmla="*/ 48330 h 62076"/>
              <a:gd name="connsiteX12" fmla="*/ 189 w 57549"/>
              <a:gd name="connsiteY12" fmla="*/ 31354 h 62076"/>
              <a:gd name="connsiteX13" fmla="*/ 4149 w 57549"/>
              <a:gd name="connsiteY13" fmla="*/ 14251 h 62076"/>
              <a:gd name="connsiteX14" fmla="*/ 15104 w 57549"/>
              <a:gd name="connsiteY14" fmla="*/ 3736 h 62076"/>
              <a:gd name="connsiteX15" fmla="*/ 30415 w 57549"/>
              <a:gd name="connsiteY15" fmla="*/ 316 h 62076"/>
              <a:gd name="connsiteX16" fmla="*/ 50742 w 57549"/>
              <a:gd name="connsiteY16" fmla="*/ 7030 h 62076"/>
              <a:gd name="connsiteX17" fmla="*/ 57738 w 57549"/>
              <a:gd name="connsiteY17" fmla="*/ 26793 h 62076"/>
              <a:gd name="connsiteX18" fmla="*/ 57474 w 57549"/>
              <a:gd name="connsiteY18" fmla="*/ 34014 h 62076"/>
              <a:gd name="connsiteX19" fmla="*/ 42823 w 57549"/>
              <a:gd name="connsiteY19" fmla="*/ 25020 h 62076"/>
              <a:gd name="connsiteX20" fmla="*/ 39391 w 57549"/>
              <a:gd name="connsiteY20" fmla="*/ 15138 h 62076"/>
              <a:gd name="connsiteX21" fmla="*/ 30415 w 57549"/>
              <a:gd name="connsiteY21" fmla="*/ 11971 h 62076"/>
              <a:gd name="connsiteX22" fmla="*/ 16556 w 57549"/>
              <a:gd name="connsiteY22" fmla="*/ 25020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286" y="34774"/>
                </a:moveTo>
                <a:lnTo>
                  <a:pt x="16160" y="34774"/>
                </a:lnTo>
                <a:cubicBezTo>
                  <a:pt x="16589" y="39937"/>
                  <a:pt x="18140" y="43706"/>
                  <a:pt x="20780" y="46049"/>
                </a:cubicBezTo>
                <a:cubicBezTo>
                  <a:pt x="23420" y="48425"/>
                  <a:pt x="27017" y="49597"/>
                  <a:pt x="31603" y="49597"/>
                </a:cubicBezTo>
                <a:cubicBezTo>
                  <a:pt x="35200" y="49597"/>
                  <a:pt x="38104" y="48963"/>
                  <a:pt x="40315" y="47696"/>
                </a:cubicBezTo>
                <a:cubicBezTo>
                  <a:pt x="42493" y="46430"/>
                  <a:pt x="44308" y="44498"/>
                  <a:pt x="45727" y="41869"/>
                </a:cubicBezTo>
                <a:lnTo>
                  <a:pt x="46915" y="41869"/>
                </a:lnTo>
                <a:lnTo>
                  <a:pt x="57210" y="48330"/>
                </a:lnTo>
                <a:cubicBezTo>
                  <a:pt x="55164" y="52479"/>
                  <a:pt x="52095" y="55868"/>
                  <a:pt x="47971" y="58465"/>
                </a:cubicBezTo>
                <a:cubicBezTo>
                  <a:pt x="43912" y="61093"/>
                  <a:pt x="38467" y="62392"/>
                  <a:pt x="31603" y="62392"/>
                </a:cubicBezTo>
                <a:cubicBezTo>
                  <a:pt x="25169" y="62392"/>
                  <a:pt x="19592" y="61220"/>
                  <a:pt x="14840" y="58845"/>
                </a:cubicBezTo>
                <a:cubicBezTo>
                  <a:pt x="10154" y="56501"/>
                  <a:pt x="6558" y="52986"/>
                  <a:pt x="4017" y="48330"/>
                </a:cubicBezTo>
                <a:cubicBezTo>
                  <a:pt x="1443" y="43706"/>
                  <a:pt x="189" y="38037"/>
                  <a:pt x="189" y="31354"/>
                </a:cubicBezTo>
                <a:cubicBezTo>
                  <a:pt x="189" y="24608"/>
                  <a:pt x="1509" y="18907"/>
                  <a:pt x="4149" y="14251"/>
                </a:cubicBezTo>
                <a:cubicBezTo>
                  <a:pt x="6855" y="9532"/>
                  <a:pt x="10517" y="6017"/>
                  <a:pt x="15104" y="3736"/>
                </a:cubicBezTo>
                <a:cubicBezTo>
                  <a:pt x="19658" y="1456"/>
                  <a:pt x="24773" y="316"/>
                  <a:pt x="30415" y="316"/>
                </a:cubicBezTo>
                <a:cubicBezTo>
                  <a:pt x="39292" y="316"/>
                  <a:pt x="46057" y="2565"/>
                  <a:pt x="50742" y="7030"/>
                </a:cubicBezTo>
                <a:cubicBezTo>
                  <a:pt x="55395" y="11528"/>
                  <a:pt x="57738" y="18115"/>
                  <a:pt x="57738" y="26793"/>
                </a:cubicBezTo>
                <a:cubicBezTo>
                  <a:pt x="57738" y="29929"/>
                  <a:pt x="57639" y="32336"/>
                  <a:pt x="57474" y="34014"/>
                </a:cubicBezTo>
                <a:close/>
                <a:moveTo>
                  <a:pt x="42823" y="25020"/>
                </a:moveTo>
                <a:cubicBezTo>
                  <a:pt x="42625" y="20459"/>
                  <a:pt x="41503" y="17165"/>
                  <a:pt x="39391" y="15138"/>
                </a:cubicBezTo>
                <a:cubicBezTo>
                  <a:pt x="37345" y="13048"/>
                  <a:pt x="34375" y="11971"/>
                  <a:pt x="30415" y="11971"/>
                </a:cubicBezTo>
                <a:cubicBezTo>
                  <a:pt x="22562" y="11971"/>
                  <a:pt x="17942" y="16342"/>
                  <a:pt x="16556" y="2502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45" name="Freeform: Shape 17844">
            <a:extLst>
              <a:ext uri="{FF2B5EF4-FFF2-40B4-BE49-F238E27FC236}">
                <a16:creationId xmlns:a16="http://schemas.microsoft.com/office/drawing/2014/main" id="{C26AB206-D4FC-3E06-0F46-D12B22FA0DB4}"/>
              </a:ext>
            </a:extLst>
          </p:cNvPr>
          <p:cNvSpPr/>
          <p:nvPr/>
        </p:nvSpPr>
        <p:spPr>
          <a:xfrm>
            <a:off x="7408773" y="3831259"/>
            <a:ext cx="50949" cy="62076"/>
          </a:xfrm>
          <a:custGeom>
            <a:avLst/>
            <a:gdLst>
              <a:gd name="connsiteX0" fmla="*/ 26596 w 50949"/>
              <a:gd name="connsiteY0" fmla="*/ 62392 h 62076"/>
              <a:gd name="connsiteX1" fmla="*/ 14848 w 50949"/>
              <a:gd name="connsiteY1" fmla="*/ 60998 h 62076"/>
              <a:gd name="connsiteX2" fmla="*/ 5741 w 50949"/>
              <a:gd name="connsiteY2" fmla="*/ 56944 h 62076"/>
              <a:gd name="connsiteX3" fmla="*/ 197 w 50949"/>
              <a:gd name="connsiteY3" fmla="*/ 51244 h 62076"/>
              <a:gd name="connsiteX4" fmla="*/ 8909 w 50949"/>
              <a:gd name="connsiteY4" fmla="*/ 42249 h 62076"/>
              <a:gd name="connsiteX5" fmla="*/ 10096 w 50949"/>
              <a:gd name="connsiteY5" fmla="*/ 42249 h 62076"/>
              <a:gd name="connsiteX6" fmla="*/ 17488 w 50949"/>
              <a:gd name="connsiteY6" fmla="*/ 48203 h 62076"/>
              <a:gd name="connsiteX7" fmla="*/ 26728 w 50949"/>
              <a:gd name="connsiteY7" fmla="*/ 50230 h 62076"/>
              <a:gd name="connsiteX8" fmla="*/ 33591 w 50949"/>
              <a:gd name="connsiteY8" fmla="*/ 48710 h 62076"/>
              <a:gd name="connsiteX9" fmla="*/ 35967 w 50949"/>
              <a:gd name="connsiteY9" fmla="*/ 44149 h 62076"/>
              <a:gd name="connsiteX10" fmla="*/ 34251 w 50949"/>
              <a:gd name="connsiteY10" fmla="*/ 40349 h 62076"/>
              <a:gd name="connsiteX11" fmla="*/ 28840 w 50949"/>
              <a:gd name="connsiteY11" fmla="*/ 37942 h 62076"/>
              <a:gd name="connsiteX12" fmla="*/ 20656 w 50949"/>
              <a:gd name="connsiteY12" fmla="*/ 36041 h 62076"/>
              <a:gd name="connsiteX13" fmla="*/ 7061 w 50949"/>
              <a:gd name="connsiteY13" fmla="*/ 29580 h 62076"/>
              <a:gd name="connsiteX14" fmla="*/ 2837 w 50949"/>
              <a:gd name="connsiteY14" fmla="*/ 18432 h 62076"/>
              <a:gd name="connsiteX15" fmla="*/ 5741 w 50949"/>
              <a:gd name="connsiteY15" fmla="*/ 8804 h 62076"/>
              <a:gd name="connsiteX16" fmla="*/ 14056 w 50949"/>
              <a:gd name="connsiteY16" fmla="*/ 2470 h 62076"/>
              <a:gd name="connsiteX17" fmla="*/ 26728 w 50949"/>
              <a:gd name="connsiteY17" fmla="*/ 316 h 62076"/>
              <a:gd name="connsiteX18" fmla="*/ 40719 w 50949"/>
              <a:gd name="connsiteY18" fmla="*/ 2723 h 62076"/>
              <a:gd name="connsiteX19" fmla="*/ 49298 w 50949"/>
              <a:gd name="connsiteY19" fmla="*/ 8804 h 62076"/>
              <a:gd name="connsiteX20" fmla="*/ 40983 w 50949"/>
              <a:gd name="connsiteY20" fmla="*/ 17545 h 62076"/>
              <a:gd name="connsiteX21" fmla="*/ 39795 w 50949"/>
              <a:gd name="connsiteY21" fmla="*/ 17545 h 62076"/>
              <a:gd name="connsiteX22" fmla="*/ 33855 w 50949"/>
              <a:gd name="connsiteY22" fmla="*/ 13491 h 62076"/>
              <a:gd name="connsiteX23" fmla="*/ 26728 w 50949"/>
              <a:gd name="connsiteY23" fmla="*/ 12098 h 62076"/>
              <a:gd name="connsiteX24" fmla="*/ 17488 w 50949"/>
              <a:gd name="connsiteY24" fmla="*/ 17672 h 62076"/>
              <a:gd name="connsiteX25" fmla="*/ 19204 w 50949"/>
              <a:gd name="connsiteY25" fmla="*/ 21472 h 62076"/>
              <a:gd name="connsiteX26" fmla="*/ 25276 w 50949"/>
              <a:gd name="connsiteY26" fmla="*/ 23879 h 62076"/>
              <a:gd name="connsiteX27" fmla="*/ 32931 w 50949"/>
              <a:gd name="connsiteY27" fmla="*/ 25400 h 62076"/>
              <a:gd name="connsiteX28" fmla="*/ 46791 w 50949"/>
              <a:gd name="connsiteY28" fmla="*/ 31734 h 62076"/>
              <a:gd name="connsiteX29" fmla="*/ 51146 w 50949"/>
              <a:gd name="connsiteY29" fmla="*/ 43262 h 62076"/>
              <a:gd name="connsiteX30" fmla="*/ 48243 w 50949"/>
              <a:gd name="connsiteY30" fmla="*/ 53397 h 62076"/>
              <a:gd name="connsiteX31" fmla="*/ 39795 w 50949"/>
              <a:gd name="connsiteY31" fmla="*/ 60112 h 62076"/>
              <a:gd name="connsiteX32" fmla="*/ 26596 w 50949"/>
              <a:gd name="connsiteY32" fmla="*/ 62392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6596" y="62392"/>
                </a:moveTo>
                <a:cubicBezTo>
                  <a:pt x="22372" y="62392"/>
                  <a:pt x="18445" y="61917"/>
                  <a:pt x="14848" y="60998"/>
                </a:cubicBezTo>
                <a:cubicBezTo>
                  <a:pt x="11317" y="59985"/>
                  <a:pt x="8282" y="58655"/>
                  <a:pt x="5741" y="56944"/>
                </a:cubicBezTo>
                <a:cubicBezTo>
                  <a:pt x="3266" y="55266"/>
                  <a:pt x="1418" y="53366"/>
                  <a:pt x="197" y="51244"/>
                </a:cubicBezTo>
                <a:lnTo>
                  <a:pt x="8909" y="42249"/>
                </a:lnTo>
                <a:lnTo>
                  <a:pt x="10096" y="42249"/>
                </a:lnTo>
                <a:cubicBezTo>
                  <a:pt x="12208" y="44878"/>
                  <a:pt x="14650" y="46873"/>
                  <a:pt x="17488" y="48203"/>
                </a:cubicBezTo>
                <a:cubicBezTo>
                  <a:pt x="20293" y="49565"/>
                  <a:pt x="23362" y="50230"/>
                  <a:pt x="26728" y="50230"/>
                </a:cubicBezTo>
                <a:cubicBezTo>
                  <a:pt x="29796" y="50230"/>
                  <a:pt x="32073" y="49723"/>
                  <a:pt x="33591" y="48710"/>
                </a:cubicBezTo>
                <a:cubicBezTo>
                  <a:pt x="35175" y="47633"/>
                  <a:pt x="35967" y="46113"/>
                  <a:pt x="35967" y="44149"/>
                </a:cubicBezTo>
                <a:cubicBezTo>
                  <a:pt x="35967" y="42629"/>
                  <a:pt x="35373" y="41362"/>
                  <a:pt x="34251" y="40349"/>
                </a:cubicBezTo>
                <a:cubicBezTo>
                  <a:pt x="33096" y="39335"/>
                  <a:pt x="31281" y="38543"/>
                  <a:pt x="28840" y="37942"/>
                </a:cubicBezTo>
                <a:lnTo>
                  <a:pt x="20656" y="36041"/>
                </a:lnTo>
                <a:cubicBezTo>
                  <a:pt x="14386" y="34616"/>
                  <a:pt x="9866" y="32462"/>
                  <a:pt x="7061" y="29580"/>
                </a:cubicBezTo>
                <a:cubicBezTo>
                  <a:pt x="4223" y="26635"/>
                  <a:pt x="2837" y="22929"/>
                  <a:pt x="2837" y="18432"/>
                </a:cubicBezTo>
                <a:cubicBezTo>
                  <a:pt x="2837" y="14726"/>
                  <a:pt x="3794" y="11528"/>
                  <a:pt x="5741" y="8804"/>
                </a:cubicBezTo>
                <a:cubicBezTo>
                  <a:pt x="7754" y="6017"/>
                  <a:pt x="10525" y="3926"/>
                  <a:pt x="14056" y="2470"/>
                </a:cubicBezTo>
                <a:cubicBezTo>
                  <a:pt x="17653" y="1044"/>
                  <a:pt x="21877" y="316"/>
                  <a:pt x="26728" y="316"/>
                </a:cubicBezTo>
                <a:cubicBezTo>
                  <a:pt x="32337" y="316"/>
                  <a:pt x="37023" y="1139"/>
                  <a:pt x="40719" y="2723"/>
                </a:cubicBezTo>
                <a:cubicBezTo>
                  <a:pt x="44415" y="4243"/>
                  <a:pt x="47253" y="6270"/>
                  <a:pt x="49298" y="8804"/>
                </a:cubicBezTo>
                <a:lnTo>
                  <a:pt x="40983" y="17545"/>
                </a:lnTo>
                <a:lnTo>
                  <a:pt x="39795" y="17545"/>
                </a:lnTo>
                <a:cubicBezTo>
                  <a:pt x="38013" y="15708"/>
                  <a:pt x="36033" y="14346"/>
                  <a:pt x="33855" y="13491"/>
                </a:cubicBezTo>
                <a:cubicBezTo>
                  <a:pt x="31743" y="12573"/>
                  <a:pt x="29368" y="12098"/>
                  <a:pt x="26728" y="12098"/>
                </a:cubicBezTo>
                <a:cubicBezTo>
                  <a:pt x="20557" y="12098"/>
                  <a:pt x="17488" y="13966"/>
                  <a:pt x="17488" y="17672"/>
                </a:cubicBezTo>
                <a:cubicBezTo>
                  <a:pt x="17488" y="19192"/>
                  <a:pt x="18049" y="20459"/>
                  <a:pt x="19204" y="21472"/>
                </a:cubicBezTo>
                <a:cubicBezTo>
                  <a:pt x="20326" y="22423"/>
                  <a:pt x="22372" y="23214"/>
                  <a:pt x="25276" y="23879"/>
                </a:cubicBezTo>
                <a:lnTo>
                  <a:pt x="32931" y="25400"/>
                </a:lnTo>
                <a:cubicBezTo>
                  <a:pt x="39267" y="26762"/>
                  <a:pt x="43887" y="28884"/>
                  <a:pt x="46791" y="31734"/>
                </a:cubicBezTo>
                <a:cubicBezTo>
                  <a:pt x="49695" y="34616"/>
                  <a:pt x="51146" y="38448"/>
                  <a:pt x="51146" y="43262"/>
                </a:cubicBezTo>
                <a:cubicBezTo>
                  <a:pt x="51146" y="47063"/>
                  <a:pt x="50157" y="50452"/>
                  <a:pt x="48243" y="53397"/>
                </a:cubicBezTo>
                <a:cubicBezTo>
                  <a:pt x="46296" y="56279"/>
                  <a:pt x="43491" y="58528"/>
                  <a:pt x="39795" y="60112"/>
                </a:cubicBezTo>
                <a:cubicBezTo>
                  <a:pt x="36099" y="61632"/>
                  <a:pt x="31677" y="62392"/>
                  <a:pt x="26596" y="6239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46" name="Freeform: Shape 17845">
            <a:extLst>
              <a:ext uri="{FF2B5EF4-FFF2-40B4-BE49-F238E27FC236}">
                <a16:creationId xmlns:a16="http://schemas.microsoft.com/office/drawing/2014/main" id="{EF715D78-8E10-93AC-38E5-FCFBEA072485}"/>
              </a:ext>
            </a:extLst>
          </p:cNvPr>
          <p:cNvSpPr/>
          <p:nvPr/>
        </p:nvSpPr>
        <p:spPr>
          <a:xfrm>
            <a:off x="6620360" y="4001485"/>
            <a:ext cx="34714" cy="13175"/>
          </a:xfrm>
          <a:custGeom>
            <a:avLst/>
            <a:gdLst>
              <a:gd name="connsiteX0" fmla="*/ 34818 w 34714"/>
              <a:gd name="connsiteY0" fmla="*/ 13510 h 13175"/>
              <a:gd name="connsiteX1" fmla="*/ 103 w 34714"/>
              <a:gd name="connsiteY1" fmla="*/ 13510 h 13175"/>
              <a:gd name="connsiteX2" fmla="*/ 103 w 34714"/>
              <a:gd name="connsiteY2" fmla="*/ 335 h 13175"/>
              <a:gd name="connsiteX3" fmla="*/ 34818 w 34714"/>
              <a:gd name="connsiteY3" fmla="*/ 335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4818" y="13510"/>
                </a:moveTo>
                <a:lnTo>
                  <a:pt x="103" y="13510"/>
                </a:lnTo>
                <a:lnTo>
                  <a:pt x="103" y="335"/>
                </a:lnTo>
                <a:lnTo>
                  <a:pt x="34818" y="335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47" name="Freeform: Shape 17846">
            <a:extLst>
              <a:ext uri="{FF2B5EF4-FFF2-40B4-BE49-F238E27FC236}">
                <a16:creationId xmlns:a16="http://schemas.microsoft.com/office/drawing/2014/main" id="{F8CC9532-A39C-AC18-7605-68C8E24346AE}"/>
              </a:ext>
            </a:extLst>
          </p:cNvPr>
          <p:cNvSpPr/>
          <p:nvPr/>
        </p:nvSpPr>
        <p:spPr>
          <a:xfrm>
            <a:off x="6698048" y="3967280"/>
            <a:ext cx="69164" cy="79305"/>
          </a:xfrm>
          <a:custGeom>
            <a:avLst/>
            <a:gdLst>
              <a:gd name="connsiteX0" fmla="*/ 15951 w 69164"/>
              <a:gd name="connsiteY0" fmla="*/ 79640 h 79305"/>
              <a:gd name="connsiteX1" fmla="*/ 112 w 69164"/>
              <a:gd name="connsiteY1" fmla="*/ 79640 h 79305"/>
              <a:gd name="connsiteX2" fmla="*/ 112 w 69164"/>
              <a:gd name="connsiteY2" fmla="*/ 335 h 79305"/>
              <a:gd name="connsiteX3" fmla="*/ 18855 w 69164"/>
              <a:gd name="connsiteY3" fmla="*/ 335 h 79305"/>
              <a:gd name="connsiteX4" fmla="*/ 51985 w 69164"/>
              <a:gd name="connsiteY4" fmla="*/ 51389 h 79305"/>
              <a:gd name="connsiteX5" fmla="*/ 53569 w 69164"/>
              <a:gd name="connsiteY5" fmla="*/ 51263 h 79305"/>
              <a:gd name="connsiteX6" fmla="*/ 53569 w 69164"/>
              <a:gd name="connsiteY6" fmla="*/ 335 h 79305"/>
              <a:gd name="connsiteX7" fmla="*/ 69276 w 69164"/>
              <a:gd name="connsiteY7" fmla="*/ 335 h 79305"/>
              <a:gd name="connsiteX8" fmla="*/ 69276 w 69164"/>
              <a:gd name="connsiteY8" fmla="*/ 79640 h 79305"/>
              <a:gd name="connsiteX9" fmla="*/ 52513 w 69164"/>
              <a:gd name="connsiteY9" fmla="*/ 79640 h 79305"/>
              <a:gd name="connsiteX10" fmla="*/ 17403 w 69164"/>
              <a:gd name="connsiteY10" fmla="*/ 25039 h 79305"/>
              <a:gd name="connsiteX11" fmla="*/ 15951 w 69164"/>
              <a:gd name="connsiteY11" fmla="*/ 25292 h 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164" h="79305">
                <a:moveTo>
                  <a:pt x="15951" y="79640"/>
                </a:moveTo>
                <a:lnTo>
                  <a:pt x="112" y="79640"/>
                </a:lnTo>
                <a:lnTo>
                  <a:pt x="112" y="335"/>
                </a:lnTo>
                <a:lnTo>
                  <a:pt x="18855" y="335"/>
                </a:lnTo>
                <a:lnTo>
                  <a:pt x="51985" y="51389"/>
                </a:lnTo>
                <a:lnTo>
                  <a:pt x="53569" y="51263"/>
                </a:lnTo>
                <a:lnTo>
                  <a:pt x="53569" y="335"/>
                </a:lnTo>
                <a:lnTo>
                  <a:pt x="69276" y="335"/>
                </a:lnTo>
                <a:lnTo>
                  <a:pt x="69276" y="79640"/>
                </a:lnTo>
                <a:lnTo>
                  <a:pt x="52513" y="79640"/>
                </a:lnTo>
                <a:lnTo>
                  <a:pt x="17403" y="25039"/>
                </a:lnTo>
                <a:lnTo>
                  <a:pt x="15951" y="2529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48" name="Freeform: Shape 17847">
            <a:extLst>
              <a:ext uri="{FF2B5EF4-FFF2-40B4-BE49-F238E27FC236}">
                <a16:creationId xmlns:a16="http://schemas.microsoft.com/office/drawing/2014/main" id="{B7C95FE3-52B3-3279-1B6B-4F5FDAD81E9C}"/>
              </a:ext>
            </a:extLst>
          </p:cNvPr>
          <p:cNvSpPr/>
          <p:nvPr/>
        </p:nvSpPr>
        <p:spPr>
          <a:xfrm>
            <a:off x="6783492" y="3985649"/>
            <a:ext cx="61376" cy="62076"/>
          </a:xfrm>
          <a:custGeom>
            <a:avLst/>
            <a:gdLst>
              <a:gd name="connsiteX0" fmla="*/ 30745 w 61376"/>
              <a:gd name="connsiteY0" fmla="*/ 62411 h 62076"/>
              <a:gd name="connsiteX1" fmla="*/ 14642 w 61376"/>
              <a:gd name="connsiteY1" fmla="*/ 58864 h 62076"/>
              <a:gd name="connsiteX2" fmla="*/ 3950 w 61376"/>
              <a:gd name="connsiteY2" fmla="*/ 48222 h 62076"/>
              <a:gd name="connsiteX3" fmla="*/ 123 w 61376"/>
              <a:gd name="connsiteY3" fmla="*/ 31373 h 62076"/>
              <a:gd name="connsiteX4" fmla="*/ 3950 w 61376"/>
              <a:gd name="connsiteY4" fmla="*/ 14524 h 62076"/>
              <a:gd name="connsiteX5" fmla="*/ 14642 w 61376"/>
              <a:gd name="connsiteY5" fmla="*/ 4009 h 62076"/>
              <a:gd name="connsiteX6" fmla="*/ 30745 w 61376"/>
              <a:gd name="connsiteY6" fmla="*/ 335 h 62076"/>
              <a:gd name="connsiteX7" fmla="*/ 46848 w 61376"/>
              <a:gd name="connsiteY7" fmla="*/ 4009 h 62076"/>
              <a:gd name="connsiteX8" fmla="*/ 57672 w 61376"/>
              <a:gd name="connsiteY8" fmla="*/ 14524 h 62076"/>
              <a:gd name="connsiteX9" fmla="*/ 61500 w 61376"/>
              <a:gd name="connsiteY9" fmla="*/ 31373 h 62076"/>
              <a:gd name="connsiteX10" fmla="*/ 57672 w 61376"/>
              <a:gd name="connsiteY10" fmla="*/ 48222 h 62076"/>
              <a:gd name="connsiteX11" fmla="*/ 46848 w 61376"/>
              <a:gd name="connsiteY11" fmla="*/ 58864 h 62076"/>
              <a:gd name="connsiteX12" fmla="*/ 30745 w 61376"/>
              <a:gd name="connsiteY12" fmla="*/ 62411 h 62076"/>
              <a:gd name="connsiteX13" fmla="*/ 30745 w 61376"/>
              <a:gd name="connsiteY13" fmla="*/ 49616 h 62076"/>
              <a:gd name="connsiteX14" fmla="*/ 45396 w 61376"/>
              <a:gd name="connsiteY14" fmla="*/ 31373 h 62076"/>
              <a:gd name="connsiteX15" fmla="*/ 41569 w 61376"/>
              <a:gd name="connsiteY15" fmla="*/ 17438 h 62076"/>
              <a:gd name="connsiteX16" fmla="*/ 30745 w 61376"/>
              <a:gd name="connsiteY16" fmla="*/ 13004 h 62076"/>
              <a:gd name="connsiteX17" fmla="*/ 16226 w 61376"/>
              <a:gd name="connsiteY17" fmla="*/ 31373 h 62076"/>
              <a:gd name="connsiteX18" fmla="*/ 30745 w 61376"/>
              <a:gd name="connsiteY18" fmla="*/ 49616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745" y="62411"/>
                </a:moveTo>
                <a:cubicBezTo>
                  <a:pt x="24673" y="62411"/>
                  <a:pt x="19295" y="61239"/>
                  <a:pt x="14642" y="58864"/>
                </a:cubicBezTo>
                <a:cubicBezTo>
                  <a:pt x="10055" y="56425"/>
                  <a:pt x="6491" y="52878"/>
                  <a:pt x="3950" y="48222"/>
                </a:cubicBezTo>
                <a:cubicBezTo>
                  <a:pt x="1377" y="43598"/>
                  <a:pt x="123" y="37961"/>
                  <a:pt x="123" y="31373"/>
                </a:cubicBezTo>
                <a:cubicBezTo>
                  <a:pt x="123" y="24785"/>
                  <a:pt x="1377" y="19179"/>
                  <a:pt x="3950" y="14524"/>
                </a:cubicBezTo>
                <a:cubicBezTo>
                  <a:pt x="6491" y="9900"/>
                  <a:pt x="10055" y="6384"/>
                  <a:pt x="14642" y="4009"/>
                </a:cubicBezTo>
                <a:cubicBezTo>
                  <a:pt x="19295" y="1570"/>
                  <a:pt x="24673" y="335"/>
                  <a:pt x="30745" y="335"/>
                </a:cubicBezTo>
                <a:cubicBezTo>
                  <a:pt x="36883" y="335"/>
                  <a:pt x="42262" y="1570"/>
                  <a:pt x="46848" y="4009"/>
                </a:cubicBezTo>
                <a:cubicBezTo>
                  <a:pt x="51501" y="6384"/>
                  <a:pt x="55098" y="9900"/>
                  <a:pt x="57672" y="14524"/>
                </a:cubicBezTo>
                <a:cubicBezTo>
                  <a:pt x="60213" y="19179"/>
                  <a:pt x="61500" y="24785"/>
                  <a:pt x="61500" y="31373"/>
                </a:cubicBezTo>
                <a:cubicBezTo>
                  <a:pt x="61500" y="37961"/>
                  <a:pt x="60213" y="43598"/>
                  <a:pt x="57672" y="48222"/>
                </a:cubicBezTo>
                <a:cubicBezTo>
                  <a:pt x="55098" y="52878"/>
                  <a:pt x="51501" y="56425"/>
                  <a:pt x="46848" y="58864"/>
                </a:cubicBezTo>
                <a:cubicBezTo>
                  <a:pt x="42262" y="61239"/>
                  <a:pt x="36883" y="62411"/>
                  <a:pt x="30745" y="62411"/>
                </a:cubicBezTo>
                <a:close/>
                <a:moveTo>
                  <a:pt x="30745" y="49616"/>
                </a:moveTo>
                <a:cubicBezTo>
                  <a:pt x="40513" y="49616"/>
                  <a:pt x="45396" y="43535"/>
                  <a:pt x="45396" y="31373"/>
                </a:cubicBezTo>
                <a:cubicBezTo>
                  <a:pt x="45396" y="25039"/>
                  <a:pt x="44109" y="20415"/>
                  <a:pt x="41569" y="17438"/>
                </a:cubicBezTo>
                <a:cubicBezTo>
                  <a:pt x="39094" y="14492"/>
                  <a:pt x="35497" y="13004"/>
                  <a:pt x="30745" y="13004"/>
                </a:cubicBezTo>
                <a:cubicBezTo>
                  <a:pt x="21044" y="13004"/>
                  <a:pt x="16226" y="19148"/>
                  <a:pt x="16226" y="31373"/>
                </a:cubicBezTo>
                <a:cubicBezTo>
                  <a:pt x="16226" y="43535"/>
                  <a:pt x="21044" y="49616"/>
                  <a:pt x="30745" y="4961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49" name="Freeform: Shape 17848">
            <a:extLst>
              <a:ext uri="{FF2B5EF4-FFF2-40B4-BE49-F238E27FC236}">
                <a16:creationId xmlns:a16="http://schemas.microsoft.com/office/drawing/2014/main" id="{F550BB53-D796-AA4B-7D7F-2D81565DF45C}"/>
              </a:ext>
            </a:extLst>
          </p:cNvPr>
          <p:cNvSpPr/>
          <p:nvPr/>
        </p:nvSpPr>
        <p:spPr>
          <a:xfrm>
            <a:off x="6852235" y="3972601"/>
            <a:ext cx="45273" cy="75124"/>
          </a:xfrm>
          <a:custGeom>
            <a:avLst/>
            <a:gdLst>
              <a:gd name="connsiteX0" fmla="*/ 41313 w 45273"/>
              <a:gd name="connsiteY0" fmla="*/ 60004 h 75124"/>
              <a:gd name="connsiteX1" fmla="*/ 45405 w 45273"/>
              <a:gd name="connsiteY1" fmla="*/ 71152 h 75124"/>
              <a:gd name="connsiteX2" fmla="*/ 38937 w 45273"/>
              <a:gd name="connsiteY2" fmla="*/ 74320 h 75124"/>
              <a:gd name="connsiteX3" fmla="*/ 30226 w 45273"/>
              <a:gd name="connsiteY3" fmla="*/ 75460 h 75124"/>
              <a:gd name="connsiteX4" fmla="*/ 14914 w 45273"/>
              <a:gd name="connsiteY4" fmla="*/ 70139 h 75124"/>
              <a:gd name="connsiteX5" fmla="*/ 9635 w 45273"/>
              <a:gd name="connsiteY5" fmla="*/ 54810 h 75124"/>
              <a:gd name="connsiteX6" fmla="*/ 9635 w 45273"/>
              <a:gd name="connsiteY6" fmla="*/ 26306 h 75124"/>
              <a:gd name="connsiteX7" fmla="*/ 131 w 45273"/>
              <a:gd name="connsiteY7" fmla="*/ 26306 h 75124"/>
              <a:gd name="connsiteX8" fmla="*/ 131 w 45273"/>
              <a:gd name="connsiteY8" fmla="*/ 14397 h 75124"/>
              <a:gd name="connsiteX9" fmla="*/ 9635 w 45273"/>
              <a:gd name="connsiteY9" fmla="*/ 14397 h 75124"/>
              <a:gd name="connsiteX10" fmla="*/ 9635 w 45273"/>
              <a:gd name="connsiteY10" fmla="*/ 2742 h 75124"/>
              <a:gd name="connsiteX11" fmla="*/ 25342 w 45273"/>
              <a:gd name="connsiteY11" fmla="*/ 335 h 75124"/>
              <a:gd name="connsiteX12" fmla="*/ 25342 w 45273"/>
              <a:gd name="connsiteY12" fmla="*/ 14397 h 75124"/>
              <a:gd name="connsiteX13" fmla="*/ 43029 w 45273"/>
              <a:gd name="connsiteY13" fmla="*/ 14397 h 75124"/>
              <a:gd name="connsiteX14" fmla="*/ 43029 w 45273"/>
              <a:gd name="connsiteY14" fmla="*/ 26306 h 75124"/>
              <a:gd name="connsiteX15" fmla="*/ 25342 w 45273"/>
              <a:gd name="connsiteY15" fmla="*/ 26306 h 75124"/>
              <a:gd name="connsiteX16" fmla="*/ 25342 w 45273"/>
              <a:gd name="connsiteY16" fmla="*/ 53670 h 75124"/>
              <a:gd name="connsiteX17" fmla="*/ 27190 w 45273"/>
              <a:gd name="connsiteY17" fmla="*/ 60257 h 75124"/>
              <a:gd name="connsiteX18" fmla="*/ 32866 w 45273"/>
              <a:gd name="connsiteY18" fmla="*/ 62284 h 75124"/>
              <a:gd name="connsiteX19" fmla="*/ 40125 w 45273"/>
              <a:gd name="connsiteY19" fmla="*/ 60004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313" y="60004"/>
                </a:moveTo>
                <a:lnTo>
                  <a:pt x="45405" y="71152"/>
                </a:lnTo>
                <a:cubicBezTo>
                  <a:pt x="43623" y="72514"/>
                  <a:pt x="41478" y="73559"/>
                  <a:pt x="38937" y="74320"/>
                </a:cubicBezTo>
                <a:cubicBezTo>
                  <a:pt x="36363" y="75080"/>
                  <a:pt x="33460" y="75460"/>
                  <a:pt x="30226" y="75460"/>
                </a:cubicBezTo>
                <a:cubicBezTo>
                  <a:pt x="23527" y="75460"/>
                  <a:pt x="18412" y="73686"/>
                  <a:pt x="14914" y="70139"/>
                </a:cubicBezTo>
                <a:cubicBezTo>
                  <a:pt x="11384" y="66592"/>
                  <a:pt x="9635" y="61493"/>
                  <a:pt x="9635" y="54810"/>
                </a:cubicBezTo>
                <a:lnTo>
                  <a:pt x="9635" y="26306"/>
                </a:lnTo>
                <a:lnTo>
                  <a:pt x="131" y="26306"/>
                </a:lnTo>
                <a:lnTo>
                  <a:pt x="131" y="14397"/>
                </a:lnTo>
                <a:lnTo>
                  <a:pt x="9635" y="14397"/>
                </a:lnTo>
                <a:lnTo>
                  <a:pt x="9635" y="2742"/>
                </a:lnTo>
                <a:lnTo>
                  <a:pt x="25342" y="335"/>
                </a:lnTo>
                <a:lnTo>
                  <a:pt x="25342" y="14397"/>
                </a:lnTo>
                <a:lnTo>
                  <a:pt x="43029" y="14397"/>
                </a:lnTo>
                <a:lnTo>
                  <a:pt x="43029" y="26306"/>
                </a:lnTo>
                <a:lnTo>
                  <a:pt x="25342" y="26306"/>
                </a:lnTo>
                <a:lnTo>
                  <a:pt x="25342" y="53670"/>
                </a:lnTo>
                <a:cubicBezTo>
                  <a:pt x="25342" y="56647"/>
                  <a:pt x="25936" y="58832"/>
                  <a:pt x="27190" y="60257"/>
                </a:cubicBezTo>
                <a:cubicBezTo>
                  <a:pt x="28510" y="61619"/>
                  <a:pt x="30391" y="62284"/>
                  <a:pt x="32866" y="62284"/>
                </a:cubicBezTo>
                <a:cubicBezTo>
                  <a:pt x="35571" y="62284"/>
                  <a:pt x="38013" y="61524"/>
                  <a:pt x="40125" y="6000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50" name="Freeform: Shape 17849">
            <a:extLst>
              <a:ext uri="{FF2B5EF4-FFF2-40B4-BE49-F238E27FC236}">
                <a16:creationId xmlns:a16="http://schemas.microsoft.com/office/drawing/2014/main" id="{91DD1CE5-5700-6EF6-60F9-BBCC1707C29D}"/>
              </a:ext>
            </a:extLst>
          </p:cNvPr>
          <p:cNvSpPr/>
          <p:nvPr/>
        </p:nvSpPr>
        <p:spPr>
          <a:xfrm>
            <a:off x="6906076" y="3961959"/>
            <a:ext cx="19139" cy="84626"/>
          </a:xfrm>
          <a:custGeom>
            <a:avLst/>
            <a:gdLst>
              <a:gd name="connsiteX0" fmla="*/ 9641 w 19139"/>
              <a:gd name="connsiteY0" fmla="*/ 17944 h 84626"/>
              <a:gd name="connsiteX1" fmla="*/ 2777 w 19139"/>
              <a:gd name="connsiteY1" fmla="*/ 15537 h 84626"/>
              <a:gd name="connsiteX2" fmla="*/ 137 w 19139"/>
              <a:gd name="connsiteY2" fmla="*/ 9076 h 84626"/>
              <a:gd name="connsiteX3" fmla="*/ 2777 w 19139"/>
              <a:gd name="connsiteY3" fmla="*/ 2869 h 84626"/>
              <a:gd name="connsiteX4" fmla="*/ 9641 w 19139"/>
              <a:gd name="connsiteY4" fmla="*/ 335 h 84626"/>
              <a:gd name="connsiteX5" fmla="*/ 14656 w 19139"/>
              <a:gd name="connsiteY5" fmla="*/ 1475 h 84626"/>
              <a:gd name="connsiteX6" fmla="*/ 18088 w 19139"/>
              <a:gd name="connsiteY6" fmla="*/ 4642 h 84626"/>
              <a:gd name="connsiteX7" fmla="*/ 19276 w 19139"/>
              <a:gd name="connsiteY7" fmla="*/ 9076 h 84626"/>
              <a:gd name="connsiteX8" fmla="*/ 18088 w 19139"/>
              <a:gd name="connsiteY8" fmla="*/ 13637 h 84626"/>
              <a:gd name="connsiteX9" fmla="*/ 14656 w 19139"/>
              <a:gd name="connsiteY9" fmla="*/ 16804 h 84626"/>
              <a:gd name="connsiteX10" fmla="*/ 9641 w 19139"/>
              <a:gd name="connsiteY10" fmla="*/ 17944 h 84626"/>
              <a:gd name="connsiteX11" fmla="*/ 1853 w 19139"/>
              <a:gd name="connsiteY11" fmla="*/ 84961 h 84626"/>
              <a:gd name="connsiteX12" fmla="*/ 1853 w 19139"/>
              <a:gd name="connsiteY12" fmla="*/ 25165 h 84626"/>
              <a:gd name="connsiteX13" fmla="*/ 17560 w 19139"/>
              <a:gd name="connsiteY13" fmla="*/ 25165 h 84626"/>
              <a:gd name="connsiteX14" fmla="*/ 17560 w 19139"/>
              <a:gd name="connsiteY14" fmla="*/ 84961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641" y="17944"/>
                </a:moveTo>
                <a:cubicBezTo>
                  <a:pt x="6803" y="17944"/>
                  <a:pt x="4526" y="17153"/>
                  <a:pt x="2777" y="15537"/>
                </a:cubicBezTo>
                <a:cubicBezTo>
                  <a:pt x="995" y="13859"/>
                  <a:pt x="137" y="11705"/>
                  <a:pt x="137" y="9076"/>
                </a:cubicBezTo>
                <a:cubicBezTo>
                  <a:pt x="137" y="6543"/>
                  <a:pt x="995" y="4484"/>
                  <a:pt x="2777" y="2869"/>
                </a:cubicBezTo>
                <a:cubicBezTo>
                  <a:pt x="4526" y="1190"/>
                  <a:pt x="6803" y="335"/>
                  <a:pt x="9641" y="335"/>
                </a:cubicBezTo>
                <a:cubicBezTo>
                  <a:pt x="11554" y="335"/>
                  <a:pt x="13237" y="715"/>
                  <a:pt x="14656" y="1475"/>
                </a:cubicBezTo>
                <a:cubicBezTo>
                  <a:pt x="16141" y="2235"/>
                  <a:pt x="17296" y="3312"/>
                  <a:pt x="18088" y="4642"/>
                </a:cubicBezTo>
                <a:cubicBezTo>
                  <a:pt x="18880" y="5909"/>
                  <a:pt x="19276" y="7398"/>
                  <a:pt x="19276" y="9076"/>
                </a:cubicBezTo>
                <a:cubicBezTo>
                  <a:pt x="19276" y="10787"/>
                  <a:pt x="18880" y="12307"/>
                  <a:pt x="18088" y="13637"/>
                </a:cubicBezTo>
                <a:cubicBezTo>
                  <a:pt x="17296" y="14999"/>
                  <a:pt x="16141" y="16044"/>
                  <a:pt x="14656" y="16804"/>
                </a:cubicBezTo>
                <a:cubicBezTo>
                  <a:pt x="13237" y="17564"/>
                  <a:pt x="11554" y="17944"/>
                  <a:pt x="9641" y="17944"/>
                </a:cubicBezTo>
                <a:close/>
                <a:moveTo>
                  <a:pt x="1853" y="84961"/>
                </a:moveTo>
                <a:lnTo>
                  <a:pt x="1853" y="25165"/>
                </a:lnTo>
                <a:lnTo>
                  <a:pt x="17560" y="25165"/>
                </a:lnTo>
                <a:lnTo>
                  <a:pt x="17560" y="84961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51" name="Freeform: Shape 17850">
            <a:extLst>
              <a:ext uri="{FF2B5EF4-FFF2-40B4-BE49-F238E27FC236}">
                <a16:creationId xmlns:a16="http://schemas.microsoft.com/office/drawing/2014/main" id="{7BCF2BFD-5536-4110-8070-79BD4FA1E7E4}"/>
              </a:ext>
            </a:extLst>
          </p:cNvPr>
          <p:cNvSpPr/>
          <p:nvPr/>
        </p:nvSpPr>
        <p:spPr>
          <a:xfrm>
            <a:off x="6934499" y="3961579"/>
            <a:ext cx="45933" cy="85006"/>
          </a:xfrm>
          <a:custGeom>
            <a:avLst/>
            <a:gdLst>
              <a:gd name="connsiteX0" fmla="*/ 8985 w 45933"/>
              <a:gd name="connsiteY0" fmla="*/ 85341 h 85006"/>
              <a:gd name="connsiteX1" fmla="*/ 8985 w 45933"/>
              <a:gd name="connsiteY1" fmla="*/ 37327 h 85006"/>
              <a:gd name="connsiteX2" fmla="*/ 141 w 45933"/>
              <a:gd name="connsiteY2" fmla="*/ 37327 h 85006"/>
              <a:gd name="connsiteX3" fmla="*/ 141 w 45933"/>
              <a:gd name="connsiteY3" fmla="*/ 25419 h 85006"/>
              <a:gd name="connsiteX4" fmla="*/ 8985 w 45933"/>
              <a:gd name="connsiteY4" fmla="*/ 25419 h 85006"/>
              <a:gd name="connsiteX5" fmla="*/ 7929 w 45933"/>
              <a:gd name="connsiteY5" fmla="*/ 18325 h 85006"/>
              <a:gd name="connsiteX6" fmla="*/ 10568 w 45933"/>
              <a:gd name="connsiteY6" fmla="*/ 8570 h 85006"/>
              <a:gd name="connsiteX7" fmla="*/ 18488 w 45933"/>
              <a:gd name="connsiteY7" fmla="*/ 2488 h 85006"/>
              <a:gd name="connsiteX8" fmla="*/ 30631 w 45933"/>
              <a:gd name="connsiteY8" fmla="*/ 335 h 85006"/>
              <a:gd name="connsiteX9" fmla="*/ 46075 w 45933"/>
              <a:gd name="connsiteY9" fmla="*/ 3756 h 85006"/>
              <a:gd name="connsiteX10" fmla="*/ 42379 w 45933"/>
              <a:gd name="connsiteY10" fmla="*/ 14777 h 85006"/>
              <a:gd name="connsiteX11" fmla="*/ 41191 w 45933"/>
              <a:gd name="connsiteY11" fmla="*/ 15031 h 85006"/>
              <a:gd name="connsiteX12" fmla="*/ 32215 w 45933"/>
              <a:gd name="connsiteY12" fmla="*/ 12624 h 85006"/>
              <a:gd name="connsiteX13" fmla="*/ 25748 w 45933"/>
              <a:gd name="connsiteY13" fmla="*/ 14651 h 85006"/>
              <a:gd name="connsiteX14" fmla="*/ 23636 w 45933"/>
              <a:gd name="connsiteY14" fmla="*/ 19971 h 85006"/>
              <a:gd name="connsiteX15" fmla="*/ 23768 w 45933"/>
              <a:gd name="connsiteY15" fmla="*/ 22759 h 85006"/>
              <a:gd name="connsiteX16" fmla="*/ 24560 w 45933"/>
              <a:gd name="connsiteY16" fmla="*/ 25419 h 85006"/>
              <a:gd name="connsiteX17" fmla="*/ 42379 w 45933"/>
              <a:gd name="connsiteY17" fmla="*/ 25419 h 85006"/>
              <a:gd name="connsiteX18" fmla="*/ 42379 w 45933"/>
              <a:gd name="connsiteY18" fmla="*/ 37327 h 85006"/>
              <a:gd name="connsiteX19" fmla="*/ 24560 w 45933"/>
              <a:gd name="connsiteY19" fmla="*/ 37327 h 85006"/>
              <a:gd name="connsiteX20" fmla="*/ 24560 w 45933"/>
              <a:gd name="connsiteY20" fmla="*/ 85341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933" h="85006">
                <a:moveTo>
                  <a:pt x="8985" y="85341"/>
                </a:moveTo>
                <a:lnTo>
                  <a:pt x="8985" y="37327"/>
                </a:lnTo>
                <a:lnTo>
                  <a:pt x="141" y="37327"/>
                </a:lnTo>
                <a:lnTo>
                  <a:pt x="141" y="25419"/>
                </a:lnTo>
                <a:lnTo>
                  <a:pt x="8985" y="25419"/>
                </a:lnTo>
                <a:cubicBezTo>
                  <a:pt x="8259" y="22885"/>
                  <a:pt x="7929" y="20542"/>
                  <a:pt x="7929" y="18325"/>
                </a:cubicBezTo>
                <a:cubicBezTo>
                  <a:pt x="7929" y="14524"/>
                  <a:pt x="8786" y="11294"/>
                  <a:pt x="10568" y="8570"/>
                </a:cubicBezTo>
                <a:cubicBezTo>
                  <a:pt x="12416" y="5878"/>
                  <a:pt x="15056" y="3851"/>
                  <a:pt x="18488" y="2488"/>
                </a:cubicBezTo>
                <a:cubicBezTo>
                  <a:pt x="21920" y="1064"/>
                  <a:pt x="25946" y="335"/>
                  <a:pt x="30631" y="335"/>
                </a:cubicBezTo>
                <a:cubicBezTo>
                  <a:pt x="37495" y="335"/>
                  <a:pt x="42643" y="1475"/>
                  <a:pt x="46075" y="3756"/>
                </a:cubicBezTo>
                <a:lnTo>
                  <a:pt x="42379" y="14777"/>
                </a:lnTo>
                <a:lnTo>
                  <a:pt x="41191" y="15031"/>
                </a:lnTo>
                <a:cubicBezTo>
                  <a:pt x="38815" y="13447"/>
                  <a:pt x="35812" y="12624"/>
                  <a:pt x="32215" y="12624"/>
                </a:cubicBezTo>
                <a:cubicBezTo>
                  <a:pt x="29377" y="12624"/>
                  <a:pt x="27233" y="13320"/>
                  <a:pt x="25748" y="14651"/>
                </a:cubicBezTo>
                <a:cubicBezTo>
                  <a:pt x="24329" y="15918"/>
                  <a:pt x="23636" y="17691"/>
                  <a:pt x="23636" y="19971"/>
                </a:cubicBezTo>
                <a:cubicBezTo>
                  <a:pt x="23636" y="20985"/>
                  <a:pt x="23669" y="21935"/>
                  <a:pt x="23768" y="22759"/>
                </a:cubicBezTo>
                <a:cubicBezTo>
                  <a:pt x="23933" y="23519"/>
                  <a:pt x="24197" y="24406"/>
                  <a:pt x="24560" y="25419"/>
                </a:cubicBezTo>
                <a:lnTo>
                  <a:pt x="42379" y="25419"/>
                </a:lnTo>
                <a:lnTo>
                  <a:pt x="42379" y="37327"/>
                </a:lnTo>
                <a:lnTo>
                  <a:pt x="24560" y="37327"/>
                </a:lnTo>
                <a:lnTo>
                  <a:pt x="24560" y="85341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52" name="Freeform: Shape 17851">
            <a:extLst>
              <a:ext uri="{FF2B5EF4-FFF2-40B4-BE49-F238E27FC236}">
                <a16:creationId xmlns:a16="http://schemas.microsoft.com/office/drawing/2014/main" id="{DA957F32-48D1-2EF0-D115-282EE9D04AAC}"/>
              </a:ext>
            </a:extLst>
          </p:cNvPr>
          <p:cNvSpPr/>
          <p:nvPr/>
        </p:nvSpPr>
        <p:spPr>
          <a:xfrm>
            <a:off x="6984630" y="3961959"/>
            <a:ext cx="19139" cy="84626"/>
          </a:xfrm>
          <a:custGeom>
            <a:avLst/>
            <a:gdLst>
              <a:gd name="connsiteX0" fmla="*/ 9650 w 19139"/>
              <a:gd name="connsiteY0" fmla="*/ 17944 h 84626"/>
              <a:gd name="connsiteX1" fmla="*/ 2786 w 19139"/>
              <a:gd name="connsiteY1" fmla="*/ 15537 h 84626"/>
              <a:gd name="connsiteX2" fmla="*/ 146 w 19139"/>
              <a:gd name="connsiteY2" fmla="*/ 9076 h 84626"/>
              <a:gd name="connsiteX3" fmla="*/ 2786 w 19139"/>
              <a:gd name="connsiteY3" fmla="*/ 2869 h 84626"/>
              <a:gd name="connsiteX4" fmla="*/ 9650 w 19139"/>
              <a:gd name="connsiteY4" fmla="*/ 335 h 84626"/>
              <a:gd name="connsiteX5" fmla="*/ 14665 w 19139"/>
              <a:gd name="connsiteY5" fmla="*/ 1475 h 84626"/>
              <a:gd name="connsiteX6" fmla="*/ 18097 w 19139"/>
              <a:gd name="connsiteY6" fmla="*/ 4642 h 84626"/>
              <a:gd name="connsiteX7" fmla="*/ 19285 w 19139"/>
              <a:gd name="connsiteY7" fmla="*/ 9076 h 84626"/>
              <a:gd name="connsiteX8" fmla="*/ 18097 w 19139"/>
              <a:gd name="connsiteY8" fmla="*/ 13637 h 84626"/>
              <a:gd name="connsiteX9" fmla="*/ 14665 w 19139"/>
              <a:gd name="connsiteY9" fmla="*/ 16804 h 84626"/>
              <a:gd name="connsiteX10" fmla="*/ 9650 w 19139"/>
              <a:gd name="connsiteY10" fmla="*/ 17944 h 84626"/>
              <a:gd name="connsiteX11" fmla="*/ 1862 w 19139"/>
              <a:gd name="connsiteY11" fmla="*/ 84961 h 84626"/>
              <a:gd name="connsiteX12" fmla="*/ 1862 w 19139"/>
              <a:gd name="connsiteY12" fmla="*/ 25165 h 84626"/>
              <a:gd name="connsiteX13" fmla="*/ 17569 w 19139"/>
              <a:gd name="connsiteY13" fmla="*/ 25165 h 84626"/>
              <a:gd name="connsiteX14" fmla="*/ 17569 w 19139"/>
              <a:gd name="connsiteY14" fmla="*/ 84961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650" y="17944"/>
                </a:moveTo>
                <a:cubicBezTo>
                  <a:pt x="6812" y="17944"/>
                  <a:pt x="4535" y="17153"/>
                  <a:pt x="2786" y="15537"/>
                </a:cubicBezTo>
                <a:cubicBezTo>
                  <a:pt x="1004" y="13859"/>
                  <a:pt x="146" y="11705"/>
                  <a:pt x="146" y="9076"/>
                </a:cubicBezTo>
                <a:cubicBezTo>
                  <a:pt x="146" y="6543"/>
                  <a:pt x="1004" y="4484"/>
                  <a:pt x="2786" y="2869"/>
                </a:cubicBezTo>
                <a:cubicBezTo>
                  <a:pt x="4535" y="1190"/>
                  <a:pt x="6812" y="335"/>
                  <a:pt x="9650" y="335"/>
                </a:cubicBezTo>
                <a:cubicBezTo>
                  <a:pt x="11564" y="335"/>
                  <a:pt x="13247" y="715"/>
                  <a:pt x="14665" y="1475"/>
                </a:cubicBezTo>
                <a:cubicBezTo>
                  <a:pt x="16150" y="2235"/>
                  <a:pt x="17305" y="3312"/>
                  <a:pt x="18097" y="4642"/>
                </a:cubicBezTo>
                <a:cubicBezTo>
                  <a:pt x="18889" y="5909"/>
                  <a:pt x="19285" y="7398"/>
                  <a:pt x="19285" y="9076"/>
                </a:cubicBezTo>
                <a:cubicBezTo>
                  <a:pt x="19285" y="10787"/>
                  <a:pt x="18889" y="12307"/>
                  <a:pt x="18097" y="13637"/>
                </a:cubicBezTo>
                <a:cubicBezTo>
                  <a:pt x="17305" y="14999"/>
                  <a:pt x="16150" y="16044"/>
                  <a:pt x="14665" y="16804"/>
                </a:cubicBezTo>
                <a:cubicBezTo>
                  <a:pt x="13247" y="17564"/>
                  <a:pt x="11564" y="17944"/>
                  <a:pt x="9650" y="17944"/>
                </a:cubicBezTo>
                <a:close/>
                <a:moveTo>
                  <a:pt x="1862" y="84961"/>
                </a:moveTo>
                <a:lnTo>
                  <a:pt x="1862" y="25165"/>
                </a:lnTo>
                <a:lnTo>
                  <a:pt x="17569" y="25165"/>
                </a:lnTo>
                <a:lnTo>
                  <a:pt x="17569" y="84961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53" name="Freeform: Shape 17852">
            <a:extLst>
              <a:ext uri="{FF2B5EF4-FFF2-40B4-BE49-F238E27FC236}">
                <a16:creationId xmlns:a16="http://schemas.microsoft.com/office/drawing/2014/main" id="{0F2C147B-D2A8-0399-1091-D8EAFDD64684}"/>
              </a:ext>
            </a:extLst>
          </p:cNvPr>
          <p:cNvSpPr/>
          <p:nvPr/>
        </p:nvSpPr>
        <p:spPr>
          <a:xfrm>
            <a:off x="7016477" y="3985649"/>
            <a:ext cx="56757" cy="62076"/>
          </a:xfrm>
          <a:custGeom>
            <a:avLst/>
            <a:gdLst>
              <a:gd name="connsiteX0" fmla="*/ 30905 w 56757"/>
              <a:gd name="connsiteY0" fmla="*/ 62411 h 62076"/>
              <a:gd name="connsiteX1" fmla="*/ 14933 w 56757"/>
              <a:gd name="connsiteY1" fmla="*/ 58864 h 62076"/>
              <a:gd name="connsiteX2" fmla="*/ 3978 w 56757"/>
              <a:gd name="connsiteY2" fmla="*/ 48222 h 62076"/>
              <a:gd name="connsiteX3" fmla="*/ 150 w 56757"/>
              <a:gd name="connsiteY3" fmla="*/ 31373 h 62076"/>
              <a:gd name="connsiteX4" fmla="*/ 3978 w 56757"/>
              <a:gd name="connsiteY4" fmla="*/ 14524 h 62076"/>
              <a:gd name="connsiteX5" fmla="*/ 14801 w 56757"/>
              <a:gd name="connsiteY5" fmla="*/ 4009 h 62076"/>
              <a:gd name="connsiteX6" fmla="*/ 30641 w 56757"/>
              <a:gd name="connsiteY6" fmla="*/ 335 h 62076"/>
              <a:gd name="connsiteX7" fmla="*/ 55983 w 56757"/>
              <a:gd name="connsiteY7" fmla="*/ 14017 h 62076"/>
              <a:gd name="connsiteX8" fmla="*/ 45160 w 56757"/>
              <a:gd name="connsiteY8" fmla="*/ 21365 h 62076"/>
              <a:gd name="connsiteX9" fmla="*/ 43972 w 56757"/>
              <a:gd name="connsiteY9" fmla="*/ 21365 h 62076"/>
              <a:gd name="connsiteX10" fmla="*/ 38956 w 56757"/>
              <a:gd name="connsiteY10" fmla="*/ 15157 h 62076"/>
              <a:gd name="connsiteX11" fmla="*/ 30641 w 56757"/>
              <a:gd name="connsiteY11" fmla="*/ 13004 h 62076"/>
              <a:gd name="connsiteX12" fmla="*/ 20081 w 56757"/>
              <a:gd name="connsiteY12" fmla="*/ 17564 h 62076"/>
              <a:gd name="connsiteX13" fmla="*/ 16253 w 56757"/>
              <a:gd name="connsiteY13" fmla="*/ 31373 h 62076"/>
              <a:gd name="connsiteX14" fmla="*/ 20081 w 56757"/>
              <a:gd name="connsiteY14" fmla="*/ 45182 h 62076"/>
              <a:gd name="connsiteX15" fmla="*/ 30905 w 56757"/>
              <a:gd name="connsiteY15" fmla="*/ 49616 h 62076"/>
              <a:gd name="connsiteX16" fmla="*/ 39484 w 56757"/>
              <a:gd name="connsiteY16" fmla="*/ 47082 h 62076"/>
              <a:gd name="connsiteX17" fmla="*/ 44632 w 56757"/>
              <a:gd name="connsiteY17" fmla="*/ 39481 h 62076"/>
              <a:gd name="connsiteX18" fmla="*/ 45820 w 56757"/>
              <a:gd name="connsiteY18" fmla="*/ 39354 h 62076"/>
              <a:gd name="connsiteX19" fmla="*/ 56907 w 56757"/>
              <a:gd name="connsiteY19" fmla="*/ 45182 h 62076"/>
              <a:gd name="connsiteX20" fmla="*/ 48064 w 56757"/>
              <a:gd name="connsiteY20" fmla="*/ 57597 h 62076"/>
              <a:gd name="connsiteX21" fmla="*/ 30905 w 56757"/>
              <a:gd name="connsiteY21" fmla="*/ 62411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757" h="62076">
                <a:moveTo>
                  <a:pt x="30905" y="62411"/>
                </a:moveTo>
                <a:cubicBezTo>
                  <a:pt x="24899" y="62411"/>
                  <a:pt x="19586" y="61239"/>
                  <a:pt x="14933" y="58864"/>
                </a:cubicBezTo>
                <a:cubicBezTo>
                  <a:pt x="10248" y="56425"/>
                  <a:pt x="6618" y="52878"/>
                  <a:pt x="3978" y="48222"/>
                </a:cubicBezTo>
                <a:cubicBezTo>
                  <a:pt x="1404" y="43598"/>
                  <a:pt x="150" y="37961"/>
                  <a:pt x="150" y="31373"/>
                </a:cubicBezTo>
                <a:cubicBezTo>
                  <a:pt x="150" y="24785"/>
                  <a:pt x="1404" y="19179"/>
                  <a:pt x="3978" y="14524"/>
                </a:cubicBezTo>
                <a:cubicBezTo>
                  <a:pt x="6618" y="9900"/>
                  <a:pt x="10215" y="6384"/>
                  <a:pt x="14801" y="4009"/>
                </a:cubicBezTo>
                <a:cubicBezTo>
                  <a:pt x="19454" y="1570"/>
                  <a:pt x="24734" y="335"/>
                  <a:pt x="30641" y="335"/>
                </a:cubicBezTo>
                <a:cubicBezTo>
                  <a:pt x="43840" y="335"/>
                  <a:pt x="52288" y="4896"/>
                  <a:pt x="55983" y="14017"/>
                </a:cubicBezTo>
                <a:lnTo>
                  <a:pt x="45160" y="21365"/>
                </a:lnTo>
                <a:lnTo>
                  <a:pt x="43972" y="21365"/>
                </a:lnTo>
                <a:cubicBezTo>
                  <a:pt x="42718" y="18578"/>
                  <a:pt x="41068" y="16519"/>
                  <a:pt x="38956" y="15157"/>
                </a:cubicBezTo>
                <a:cubicBezTo>
                  <a:pt x="36910" y="13732"/>
                  <a:pt x="34139" y="13004"/>
                  <a:pt x="30641" y="13004"/>
                </a:cubicBezTo>
                <a:cubicBezTo>
                  <a:pt x="26153" y="13004"/>
                  <a:pt x="22622" y="14524"/>
                  <a:pt x="20081" y="17564"/>
                </a:cubicBezTo>
                <a:cubicBezTo>
                  <a:pt x="17507" y="20541"/>
                  <a:pt x="16253" y="25134"/>
                  <a:pt x="16253" y="31373"/>
                </a:cubicBezTo>
                <a:cubicBezTo>
                  <a:pt x="16253" y="37549"/>
                  <a:pt x="17507" y="42141"/>
                  <a:pt x="20081" y="45182"/>
                </a:cubicBezTo>
                <a:cubicBezTo>
                  <a:pt x="22721" y="48159"/>
                  <a:pt x="26318" y="49616"/>
                  <a:pt x="30905" y="49616"/>
                </a:cubicBezTo>
                <a:cubicBezTo>
                  <a:pt x="34336" y="49616"/>
                  <a:pt x="37174" y="48792"/>
                  <a:pt x="39484" y="47082"/>
                </a:cubicBezTo>
                <a:cubicBezTo>
                  <a:pt x="41860" y="45308"/>
                  <a:pt x="43576" y="42775"/>
                  <a:pt x="44632" y="39481"/>
                </a:cubicBezTo>
                <a:lnTo>
                  <a:pt x="45820" y="39354"/>
                </a:lnTo>
                <a:lnTo>
                  <a:pt x="56907" y="45182"/>
                </a:lnTo>
                <a:cubicBezTo>
                  <a:pt x="55323" y="50249"/>
                  <a:pt x="52354" y="54398"/>
                  <a:pt x="48064" y="57597"/>
                </a:cubicBezTo>
                <a:cubicBezTo>
                  <a:pt x="43840" y="60827"/>
                  <a:pt x="38098" y="62411"/>
                  <a:pt x="30905" y="6241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54" name="Freeform: Shape 17853">
            <a:extLst>
              <a:ext uri="{FF2B5EF4-FFF2-40B4-BE49-F238E27FC236}">
                <a16:creationId xmlns:a16="http://schemas.microsoft.com/office/drawing/2014/main" id="{6F79585C-EC0A-F460-C749-BDC8B46B8C8F}"/>
              </a:ext>
            </a:extLst>
          </p:cNvPr>
          <p:cNvSpPr/>
          <p:nvPr/>
        </p:nvSpPr>
        <p:spPr>
          <a:xfrm>
            <a:off x="7079937" y="3985649"/>
            <a:ext cx="59792" cy="62076"/>
          </a:xfrm>
          <a:custGeom>
            <a:avLst/>
            <a:gdLst>
              <a:gd name="connsiteX0" fmla="*/ 19693 w 59792"/>
              <a:gd name="connsiteY0" fmla="*/ 62411 h 62076"/>
              <a:gd name="connsiteX1" fmla="*/ 9265 w 59792"/>
              <a:gd name="connsiteY1" fmla="*/ 60384 h 62076"/>
              <a:gd name="connsiteX2" fmla="*/ 2534 w 59792"/>
              <a:gd name="connsiteY2" fmla="*/ 54176 h 62076"/>
              <a:gd name="connsiteX3" fmla="*/ 158 w 59792"/>
              <a:gd name="connsiteY3" fmla="*/ 44295 h 62076"/>
              <a:gd name="connsiteX4" fmla="*/ 2534 w 59792"/>
              <a:gd name="connsiteY4" fmla="*/ 35427 h 62076"/>
              <a:gd name="connsiteX5" fmla="*/ 9793 w 59792"/>
              <a:gd name="connsiteY5" fmla="*/ 29473 h 62076"/>
              <a:gd name="connsiteX6" fmla="*/ 22861 w 59792"/>
              <a:gd name="connsiteY6" fmla="*/ 25799 h 62076"/>
              <a:gd name="connsiteX7" fmla="*/ 31440 w 59792"/>
              <a:gd name="connsiteY7" fmla="*/ 24025 h 62076"/>
              <a:gd name="connsiteX8" fmla="*/ 35268 w 59792"/>
              <a:gd name="connsiteY8" fmla="*/ 21618 h 62076"/>
              <a:gd name="connsiteX9" fmla="*/ 36324 w 59792"/>
              <a:gd name="connsiteY9" fmla="*/ 18324 h 62076"/>
              <a:gd name="connsiteX10" fmla="*/ 34212 w 59792"/>
              <a:gd name="connsiteY10" fmla="*/ 13890 h 62076"/>
              <a:gd name="connsiteX11" fmla="*/ 27348 w 59792"/>
              <a:gd name="connsiteY11" fmla="*/ 12370 h 62076"/>
              <a:gd name="connsiteX12" fmla="*/ 17317 w 59792"/>
              <a:gd name="connsiteY12" fmla="*/ 14650 h 62076"/>
              <a:gd name="connsiteX13" fmla="*/ 9265 w 59792"/>
              <a:gd name="connsiteY13" fmla="*/ 20478 h 62076"/>
              <a:gd name="connsiteX14" fmla="*/ 8077 w 59792"/>
              <a:gd name="connsiteY14" fmla="*/ 20478 h 62076"/>
              <a:gd name="connsiteX15" fmla="*/ 1610 w 59792"/>
              <a:gd name="connsiteY15" fmla="*/ 10977 h 62076"/>
              <a:gd name="connsiteX16" fmla="*/ 13093 w 59792"/>
              <a:gd name="connsiteY16" fmla="*/ 3122 h 62076"/>
              <a:gd name="connsiteX17" fmla="*/ 28140 w 59792"/>
              <a:gd name="connsiteY17" fmla="*/ 335 h 62076"/>
              <a:gd name="connsiteX18" fmla="*/ 45960 w 59792"/>
              <a:gd name="connsiteY18" fmla="*/ 5402 h 62076"/>
              <a:gd name="connsiteX19" fmla="*/ 51503 w 59792"/>
              <a:gd name="connsiteY19" fmla="*/ 19718 h 62076"/>
              <a:gd name="connsiteX20" fmla="*/ 51503 w 59792"/>
              <a:gd name="connsiteY20" fmla="*/ 45688 h 62076"/>
              <a:gd name="connsiteX21" fmla="*/ 55199 w 59792"/>
              <a:gd name="connsiteY21" fmla="*/ 49616 h 62076"/>
              <a:gd name="connsiteX22" fmla="*/ 57971 w 59792"/>
              <a:gd name="connsiteY22" fmla="*/ 49236 h 62076"/>
              <a:gd name="connsiteX23" fmla="*/ 58763 w 59792"/>
              <a:gd name="connsiteY23" fmla="*/ 49362 h 62076"/>
              <a:gd name="connsiteX24" fmla="*/ 59951 w 59792"/>
              <a:gd name="connsiteY24" fmla="*/ 59877 h 62076"/>
              <a:gd name="connsiteX25" fmla="*/ 56255 w 59792"/>
              <a:gd name="connsiteY25" fmla="*/ 61144 h 62076"/>
              <a:gd name="connsiteX26" fmla="*/ 51239 w 59792"/>
              <a:gd name="connsiteY26" fmla="*/ 61651 h 62076"/>
              <a:gd name="connsiteX27" fmla="*/ 42396 w 59792"/>
              <a:gd name="connsiteY27" fmla="*/ 59624 h 62076"/>
              <a:gd name="connsiteX28" fmla="*/ 37908 w 59792"/>
              <a:gd name="connsiteY28" fmla="*/ 53163 h 62076"/>
              <a:gd name="connsiteX29" fmla="*/ 36720 w 59792"/>
              <a:gd name="connsiteY29" fmla="*/ 53036 h 62076"/>
              <a:gd name="connsiteX30" fmla="*/ 19693 w 59792"/>
              <a:gd name="connsiteY30" fmla="*/ 62411 h 62076"/>
              <a:gd name="connsiteX31" fmla="*/ 24709 w 59792"/>
              <a:gd name="connsiteY31" fmla="*/ 51136 h 62076"/>
              <a:gd name="connsiteX32" fmla="*/ 33288 w 59792"/>
              <a:gd name="connsiteY32" fmla="*/ 47715 h 62076"/>
              <a:gd name="connsiteX33" fmla="*/ 36588 w 59792"/>
              <a:gd name="connsiteY33" fmla="*/ 37961 h 62076"/>
              <a:gd name="connsiteX34" fmla="*/ 36588 w 59792"/>
              <a:gd name="connsiteY34" fmla="*/ 31880 h 62076"/>
              <a:gd name="connsiteX35" fmla="*/ 35532 w 59792"/>
              <a:gd name="connsiteY35" fmla="*/ 31626 h 62076"/>
              <a:gd name="connsiteX36" fmla="*/ 31836 w 59792"/>
              <a:gd name="connsiteY36" fmla="*/ 33527 h 62076"/>
              <a:gd name="connsiteX37" fmla="*/ 25237 w 59792"/>
              <a:gd name="connsiteY37" fmla="*/ 34920 h 62076"/>
              <a:gd name="connsiteX38" fmla="*/ 17977 w 59792"/>
              <a:gd name="connsiteY38" fmla="*/ 37707 h 62076"/>
              <a:gd name="connsiteX39" fmla="*/ 15733 w 59792"/>
              <a:gd name="connsiteY39" fmla="*/ 43281 h 62076"/>
              <a:gd name="connsiteX40" fmla="*/ 18109 w 59792"/>
              <a:gd name="connsiteY40" fmla="*/ 49236 h 62076"/>
              <a:gd name="connsiteX41" fmla="*/ 24709 w 59792"/>
              <a:gd name="connsiteY41" fmla="*/ 51136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19693" y="62411"/>
                </a:moveTo>
                <a:cubicBezTo>
                  <a:pt x="15733" y="62411"/>
                  <a:pt x="12235" y="61714"/>
                  <a:pt x="9265" y="60384"/>
                </a:cubicBezTo>
                <a:cubicBezTo>
                  <a:pt x="6362" y="58959"/>
                  <a:pt x="4118" y="56900"/>
                  <a:pt x="2534" y="54176"/>
                </a:cubicBezTo>
                <a:cubicBezTo>
                  <a:pt x="950" y="51389"/>
                  <a:pt x="158" y="48096"/>
                  <a:pt x="158" y="44295"/>
                </a:cubicBezTo>
                <a:cubicBezTo>
                  <a:pt x="158" y="40748"/>
                  <a:pt x="950" y="37802"/>
                  <a:pt x="2534" y="35427"/>
                </a:cubicBezTo>
                <a:cubicBezTo>
                  <a:pt x="4118" y="32988"/>
                  <a:pt x="6527" y="30993"/>
                  <a:pt x="9793" y="29473"/>
                </a:cubicBezTo>
                <a:cubicBezTo>
                  <a:pt x="13126" y="27889"/>
                  <a:pt x="17482" y="26654"/>
                  <a:pt x="22861" y="25799"/>
                </a:cubicBezTo>
                <a:cubicBezTo>
                  <a:pt x="26622" y="25292"/>
                  <a:pt x="29493" y="24722"/>
                  <a:pt x="31440" y="24025"/>
                </a:cubicBezTo>
                <a:cubicBezTo>
                  <a:pt x="33354" y="23265"/>
                  <a:pt x="34641" y="22473"/>
                  <a:pt x="35268" y="21618"/>
                </a:cubicBezTo>
                <a:cubicBezTo>
                  <a:pt x="35961" y="20795"/>
                  <a:pt x="36324" y="19686"/>
                  <a:pt x="36324" y="18324"/>
                </a:cubicBezTo>
                <a:cubicBezTo>
                  <a:pt x="36324" y="16392"/>
                  <a:pt x="35598" y="14904"/>
                  <a:pt x="34212" y="13890"/>
                </a:cubicBezTo>
                <a:cubicBezTo>
                  <a:pt x="32793" y="12877"/>
                  <a:pt x="30516" y="12370"/>
                  <a:pt x="27348" y="12370"/>
                </a:cubicBezTo>
                <a:cubicBezTo>
                  <a:pt x="23818" y="12370"/>
                  <a:pt x="20485" y="13130"/>
                  <a:pt x="17317" y="14650"/>
                </a:cubicBezTo>
                <a:cubicBezTo>
                  <a:pt x="14215" y="16107"/>
                  <a:pt x="11542" y="18039"/>
                  <a:pt x="9265" y="20478"/>
                </a:cubicBezTo>
                <a:lnTo>
                  <a:pt x="8077" y="20478"/>
                </a:lnTo>
                <a:lnTo>
                  <a:pt x="1610" y="10977"/>
                </a:lnTo>
                <a:cubicBezTo>
                  <a:pt x="4778" y="7619"/>
                  <a:pt x="8605" y="4991"/>
                  <a:pt x="13093" y="3122"/>
                </a:cubicBezTo>
                <a:cubicBezTo>
                  <a:pt x="17647" y="1285"/>
                  <a:pt x="22663" y="335"/>
                  <a:pt x="28140" y="335"/>
                </a:cubicBezTo>
                <a:cubicBezTo>
                  <a:pt x="36324" y="335"/>
                  <a:pt x="42264" y="2045"/>
                  <a:pt x="45960" y="5402"/>
                </a:cubicBezTo>
                <a:cubicBezTo>
                  <a:pt x="49655" y="8696"/>
                  <a:pt x="51503" y="13479"/>
                  <a:pt x="51503" y="19718"/>
                </a:cubicBezTo>
                <a:lnTo>
                  <a:pt x="51503" y="45688"/>
                </a:lnTo>
                <a:cubicBezTo>
                  <a:pt x="51503" y="48317"/>
                  <a:pt x="52724" y="49616"/>
                  <a:pt x="55199" y="49616"/>
                </a:cubicBezTo>
                <a:cubicBezTo>
                  <a:pt x="56156" y="49616"/>
                  <a:pt x="57080" y="49489"/>
                  <a:pt x="57971" y="49236"/>
                </a:cubicBezTo>
                <a:lnTo>
                  <a:pt x="58763" y="49362"/>
                </a:lnTo>
                <a:lnTo>
                  <a:pt x="59951" y="59877"/>
                </a:lnTo>
                <a:cubicBezTo>
                  <a:pt x="59060" y="60384"/>
                  <a:pt x="57839" y="60827"/>
                  <a:pt x="56255" y="61144"/>
                </a:cubicBezTo>
                <a:cubicBezTo>
                  <a:pt x="54737" y="61461"/>
                  <a:pt x="53087" y="61651"/>
                  <a:pt x="51239" y="61651"/>
                </a:cubicBezTo>
                <a:cubicBezTo>
                  <a:pt x="47444" y="61651"/>
                  <a:pt x="44508" y="60986"/>
                  <a:pt x="42396" y="59624"/>
                </a:cubicBezTo>
                <a:cubicBezTo>
                  <a:pt x="40350" y="58294"/>
                  <a:pt x="38865" y="56140"/>
                  <a:pt x="37908" y="53163"/>
                </a:cubicBezTo>
                <a:lnTo>
                  <a:pt x="36720" y="53036"/>
                </a:lnTo>
                <a:cubicBezTo>
                  <a:pt x="33717" y="59307"/>
                  <a:pt x="28041" y="62411"/>
                  <a:pt x="19693" y="62411"/>
                </a:cubicBezTo>
                <a:close/>
                <a:moveTo>
                  <a:pt x="24709" y="51136"/>
                </a:moveTo>
                <a:cubicBezTo>
                  <a:pt x="28305" y="51136"/>
                  <a:pt x="31176" y="49996"/>
                  <a:pt x="33288" y="47715"/>
                </a:cubicBezTo>
                <a:cubicBezTo>
                  <a:pt x="35466" y="45372"/>
                  <a:pt x="36588" y="42110"/>
                  <a:pt x="36588" y="37961"/>
                </a:cubicBezTo>
                <a:lnTo>
                  <a:pt x="36588" y="31880"/>
                </a:lnTo>
                <a:lnTo>
                  <a:pt x="35532" y="31626"/>
                </a:lnTo>
                <a:cubicBezTo>
                  <a:pt x="34542" y="32386"/>
                  <a:pt x="33321" y="33020"/>
                  <a:pt x="31836" y="33527"/>
                </a:cubicBezTo>
                <a:cubicBezTo>
                  <a:pt x="30318" y="33970"/>
                  <a:pt x="28140" y="34413"/>
                  <a:pt x="25237" y="34920"/>
                </a:cubicBezTo>
                <a:cubicBezTo>
                  <a:pt x="21871" y="35427"/>
                  <a:pt x="19462" y="36377"/>
                  <a:pt x="17977" y="37707"/>
                </a:cubicBezTo>
                <a:cubicBezTo>
                  <a:pt x="16459" y="39069"/>
                  <a:pt x="15733" y="40938"/>
                  <a:pt x="15733" y="43281"/>
                </a:cubicBezTo>
                <a:cubicBezTo>
                  <a:pt x="15733" y="45910"/>
                  <a:pt x="16525" y="47905"/>
                  <a:pt x="18109" y="49236"/>
                </a:cubicBezTo>
                <a:cubicBezTo>
                  <a:pt x="19693" y="50503"/>
                  <a:pt x="21871" y="51136"/>
                  <a:pt x="24709" y="5113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55" name="Freeform: Shape 17854">
            <a:extLst>
              <a:ext uri="{FF2B5EF4-FFF2-40B4-BE49-F238E27FC236}">
                <a16:creationId xmlns:a16="http://schemas.microsoft.com/office/drawing/2014/main" id="{CCF0717B-70B8-D634-6EFA-62C83E879203}"/>
              </a:ext>
            </a:extLst>
          </p:cNvPr>
          <p:cNvSpPr/>
          <p:nvPr/>
        </p:nvSpPr>
        <p:spPr>
          <a:xfrm>
            <a:off x="7142755" y="3972601"/>
            <a:ext cx="45273" cy="75124"/>
          </a:xfrm>
          <a:custGeom>
            <a:avLst/>
            <a:gdLst>
              <a:gd name="connsiteX0" fmla="*/ 41348 w 45273"/>
              <a:gd name="connsiteY0" fmla="*/ 60004 h 75124"/>
              <a:gd name="connsiteX1" fmla="*/ 45439 w 45273"/>
              <a:gd name="connsiteY1" fmla="*/ 71152 h 75124"/>
              <a:gd name="connsiteX2" fmla="*/ 38972 w 45273"/>
              <a:gd name="connsiteY2" fmla="*/ 74320 h 75124"/>
              <a:gd name="connsiteX3" fmla="*/ 30260 w 45273"/>
              <a:gd name="connsiteY3" fmla="*/ 75460 h 75124"/>
              <a:gd name="connsiteX4" fmla="*/ 14949 w 45273"/>
              <a:gd name="connsiteY4" fmla="*/ 70139 h 75124"/>
              <a:gd name="connsiteX5" fmla="*/ 9669 w 45273"/>
              <a:gd name="connsiteY5" fmla="*/ 54810 h 75124"/>
              <a:gd name="connsiteX6" fmla="*/ 9669 w 45273"/>
              <a:gd name="connsiteY6" fmla="*/ 26306 h 75124"/>
              <a:gd name="connsiteX7" fmla="*/ 166 w 45273"/>
              <a:gd name="connsiteY7" fmla="*/ 26306 h 75124"/>
              <a:gd name="connsiteX8" fmla="*/ 166 w 45273"/>
              <a:gd name="connsiteY8" fmla="*/ 14397 h 75124"/>
              <a:gd name="connsiteX9" fmla="*/ 9669 w 45273"/>
              <a:gd name="connsiteY9" fmla="*/ 14397 h 75124"/>
              <a:gd name="connsiteX10" fmla="*/ 9669 w 45273"/>
              <a:gd name="connsiteY10" fmla="*/ 2742 h 75124"/>
              <a:gd name="connsiteX11" fmla="*/ 25376 w 45273"/>
              <a:gd name="connsiteY11" fmla="*/ 335 h 75124"/>
              <a:gd name="connsiteX12" fmla="*/ 25376 w 45273"/>
              <a:gd name="connsiteY12" fmla="*/ 14397 h 75124"/>
              <a:gd name="connsiteX13" fmla="*/ 43064 w 45273"/>
              <a:gd name="connsiteY13" fmla="*/ 14397 h 75124"/>
              <a:gd name="connsiteX14" fmla="*/ 43064 w 45273"/>
              <a:gd name="connsiteY14" fmla="*/ 26306 h 75124"/>
              <a:gd name="connsiteX15" fmla="*/ 25376 w 45273"/>
              <a:gd name="connsiteY15" fmla="*/ 26306 h 75124"/>
              <a:gd name="connsiteX16" fmla="*/ 25376 w 45273"/>
              <a:gd name="connsiteY16" fmla="*/ 53670 h 75124"/>
              <a:gd name="connsiteX17" fmla="*/ 27224 w 45273"/>
              <a:gd name="connsiteY17" fmla="*/ 60257 h 75124"/>
              <a:gd name="connsiteX18" fmla="*/ 32900 w 45273"/>
              <a:gd name="connsiteY18" fmla="*/ 62284 h 75124"/>
              <a:gd name="connsiteX19" fmla="*/ 40160 w 45273"/>
              <a:gd name="connsiteY19" fmla="*/ 60004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348" y="60004"/>
                </a:moveTo>
                <a:lnTo>
                  <a:pt x="45439" y="71152"/>
                </a:lnTo>
                <a:cubicBezTo>
                  <a:pt x="43657" y="72514"/>
                  <a:pt x="41513" y="73559"/>
                  <a:pt x="38972" y="74320"/>
                </a:cubicBezTo>
                <a:cubicBezTo>
                  <a:pt x="36398" y="75080"/>
                  <a:pt x="33494" y="75460"/>
                  <a:pt x="30260" y="75460"/>
                </a:cubicBezTo>
                <a:cubicBezTo>
                  <a:pt x="23561" y="75460"/>
                  <a:pt x="18447" y="73686"/>
                  <a:pt x="14949" y="70139"/>
                </a:cubicBezTo>
                <a:cubicBezTo>
                  <a:pt x="11418" y="66592"/>
                  <a:pt x="9669" y="61493"/>
                  <a:pt x="9669" y="54810"/>
                </a:cubicBezTo>
                <a:lnTo>
                  <a:pt x="9669" y="26306"/>
                </a:lnTo>
                <a:lnTo>
                  <a:pt x="166" y="26306"/>
                </a:lnTo>
                <a:lnTo>
                  <a:pt x="166" y="14397"/>
                </a:lnTo>
                <a:lnTo>
                  <a:pt x="9669" y="14397"/>
                </a:lnTo>
                <a:lnTo>
                  <a:pt x="9669" y="2742"/>
                </a:lnTo>
                <a:lnTo>
                  <a:pt x="25376" y="335"/>
                </a:lnTo>
                <a:lnTo>
                  <a:pt x="25376" y="14397"/>
                </a:lnTo>
                <a:lnTo>
                  <a:pt x="43064" y="14397"/>
                </a:lnTo>
                <a:lnTo>
                  <a:pt x="43064" y="26306"/>
                </a:lnTo>
                <a:lnTo>
                  <a:pt x="25376" y="26306"/>
                </a:lnTo>
                <a:lnTo>
                  <a:pt x="25376" y="53670"/>
                </a:lnTo>
                <a:cubicBezTo>
                  <a:pt x="25376" y="56647"/>
                  <a:pt x="25970" y="58832"/>
                  <a:pt x="27224" y="60257"/>
                </a:cubicBezTo>
                <a:cubicBezTo>
                  <a:pt x="28544" y="61619"/>
                  <a:pt x="30425" y="62284"/>
                  <a:pt x="32900" y="62284"/>
                </a:cubicBezTo>
                <a:cubicBezTo>
                  <a:pt x="35606" y="62284"/>
                  <a:pt x="38048" y="61524"/>
                  <a:pt x="40160" y="6000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56" name="Freeform: Shape 17855">
            <a:extLst>
              <a:ext uri="{FF2B5EF4-FFF2-40B4-BE49-F238E27FC236}">
                <a16:creationId xmlns:a16="http://schemas.microsoft.com/office/drawing/2014/main" id="{15AF1A40-94F5-3B5E-247A-A9AF7F47790E}"/>
              </a:ext>
            </a:extLst>
          </p:cNvPr>
          <p:cNvSpPr/>
          <p:nvPr/>
        </p:nvSpPr>
        <p:spPr>
          <a:xfrm>
            <a:off x="7196597" y="3961959"/>
            <a:ext cx="19139" cy="84626"/>
          </a:xfrm>
          <a:custGeom>
            <a:avLst/>
            <a:gdLst>
              <a:gd name="connsiteX0" fmla="*/ 9675 w 19139"/>
              <a:gd name="connsiteY0" fmla="*/ 17944 h 84626"/>
              <a:gd name="connsiteX1" fmla="*/ 2811 w 19139"/>
              <a:gd name="connsiteY1" fmla="*/ 15537 h 84626"/>
              <a:gd name="connsiteX2" fmla="*/ 171 w 19139"/>
              <a:gd name="connsiteY2" fmla="*/ 9076 h 84626"/>
              <a:gd name="connsiteX3" fmla="*/ 2811 w 19139"/>
              <a:gd name="connsiteY3" fmla="*/ 2869 h 84626"/>
              <a:gd name="connsiteX4" fmla="*/ 9675 w 19139"/>
              <a:gd name="connsiteY4" fmla="*/ 335 h 84626"/>
              <a:gd name="connsiteX5" fmla="*/ 14691 w 19139"/>
              <a:gd name="connsiteY5" fmla="*/ 1475 h 84626"/>
              <a:gd name="connsiteX6" fmla="*/ 18122 w 19139"/>
              <a:gd name="connsiteY6" fmla="*/ 4642 h 84626"/>
              <a:gd name="connsiteX7" fmla="*/ 19310 w 19139"/>
              <a:gd name="connsiteY7" fmla="*/ 9076 h 84626"/>
              <a:gd name="connsiteX8" fmla="*/ 18122 w 19139"/>
              <a:gd name="connsiteY8" fmla="*/ 13637 h 84626"/>
              <a:gd name="connsiteX9" fmla="*/ 14691 w 19139"/>
              <a:gd name="connsiteY9" fmla="*/ 16804 h 84626"/>
              <a:gd name="connsiteX10" fmla="*/ 9675 w 19139"/>
              <a:gd name="connsiteY10" fmla="*/ 17944 h 84626"/>
              <a:gd name="connsiteX11" fmla="*/ 1887 w 19139"/>
              <a:gd name="connsiteY11" fmla="*/ 84961 h 84626"/>
              <a:gd name="connsiteX12" fmla="*/ 1887 w 19139"/>
              <a:gd name="connsiteY12" fmla="*/ 25165 h 84626"/>
              <a:gd name="connsiteX13" fmla="*/ 17594 w 19139"/>
              <a:gd name="connsiteY13" fmla="*/ 25165 h 84626"/>
              <a:gd name="connsiteX14" fmla="*/ 17594 w 19139"/>
              <a:gd name="connsiteY14" fmla="*/ 84961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675" y="17944"/>
                </a:moveTo>
                <a:cubicBezTo>
                  <a:pt x="6837" y="17944"/>
                  <a:pt x="4560" y="17153"/>
                  <a:pt x="2811" y="15537"/>
                </a:cubicBezTo>
                <a:cubicBezTo>
                  <a:pt x="1029" y="13859"/>
                  <a:pt x="171" y="11705"/>
                  <a:pt x="171" y="9076"/>
                </a:cubicBezTo>
                <a:cubicBezTo>
                  <a:pt x="171" y="6543"/>
                  <a:pt x="1029" y="4484"/>
                  <a:pt x="2811" y="2869"/>
                </a:cubicBezTo>
                <a:cubicBezTo>
                  <a:pt x="4560" y="1190"/>
                  <a:pt x="6837" y="335"/>
                  <a:pt x="9675" y="335"/>
                </a:cubicBezTo>
                <a:cubicBezTo>
                  <a:pt x="11589" y="335"/>
                  <a:pt x="13272" y="715"/>
                  <a:pt x="14691" y="1475"/>
                </a:cubicBezTo>
                <a:cubicBezTo>
                  <a:pt x="16176" y="2235"/>
                  <a:pt x="17330" y="3312"/>
                  <a:pt x="18122" y="4642"/>
                </a:cubicBezTo>
                <a:cubicBezTo>
                  <a:pt x="18914" y="5909"/>
                  <a:pt x="19310" y="7398"/>
                  <a:pt x="19310" y="9076"/>
                </a:cubicBezTo>
                <a:cubicBezTo>
                  <a:pt x="19310" y="10787"/>
                  <a:pt x="18914" y="12307"/>
                  <a:pt x="18122" y="13637"/>
                </a:cubicBezTo>
                <a:cubicBezTo>
                  <a:pt x="17330" y="14999"/>
                  <a:pt x="16176" y="16044"/>
                  <a:pt x="14691" y="16804"/>
                </a:cubicBezTo>
                <a:cubicBezTo>
                  <a:pt x="13272" y="17564"/>
                  <a:pt x="11589" y="17944"/>
                  <a:pt x="9675" y="17944"/>
                </a:cubicBezTo>
                <a:close/>
                <a:moveTo>
                  <a:pt x="1887" y="84961"/>
                </a:moveTo>
                <a:lnTo>
                  <a:pt x="1887" y="25165"/>
                </a:lnTo>
                <a:lnTo>
                  <a:pt x="17594" y="25165"/>
                </a:lnTo>
                <a:lnTo>
                  <a:pt x="17594" y="84961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57" name="Freeform: Shape 17856">
            <a:extLst>
              <a:ext uri="{FF2B5EF4-FFF2-40B4-BE49-F238E27FC236}">
                <a16:creationId xmlns:a16="http://schemas.microsoft.com/office/drawing/2014/main" id="{494802C6-3BBE-2D8D-638B-956F0D26CC78}"/>
              </a:ext>
            </a:extLst>
          </p:cNvPr>
          <p:cNvSpPr/>
          <p:nvPr/>
        </p:nvSpPr>
        <p:spPr>
          <a:xfrm>
            <a:off x="7228443" y="3985649"/>
            <a:ext cx="61376" cy="62076"/>
          </a:xfrm>
          <a:custGeom>
            <a:avLst/>
            <a:gdLst>
              <a:gd name="connsiteX0" fmla="*/ 30798 w 61376"/>
              <a:gd name="connsiteY0" fmla="*/ 62411 h 62076"/>
              <a:gd name="connsiteX1" fmla="*/ 14695 w 61376"/>
              <a:gd name="connsiteY1" fmla="*/ 58864 h 62076"/>
              <a:gd name="connsiteX2" fmla="*/ 4003 w 61376"/>
              <a:gd name="connsiteY2" fmla="*/ 48222 h 62076"/>
              <a:gd name="connsiteX3" fmla="*/ 175 w 61376"/>
              <a:gd name="connsiteY3" fmla="*/ 31373 h 62076"/>
              <a:gd name="connsiteX4" fmla="*/ 4003 w 61376"/>
              <a:gd name="connsiteY4" fmla="*/ 14524 h 62076"/>
              <a:gd name="connsiteX5" fmla="*/ 14695 w 61376"/>
              <a:gd name="connsiteY5" fmla="*/ 4009 h 62076"/>
              <a:gd name="connsiteX6" fmla="*/ 30798 w 61376"/>
              <a:gd name="connsiteY6" fmla="*/ 335 h 62076"/>
              <a:gd name="connsiteX7" fmla="*/ 46901 w 61376"/>
              <a:gd name="connsiteY7" fmla="*/ 4009 h 62076"/>
              <a:gd name="connsiteX8" fmla="*/ 57724 w 61376"/>
              <a:gd name="connsiteY8" fmla="*/ 14524 h 62076"/>
              <a:gd name="connsiteX9" fmla="*/ 61552 w 61376"/>
              <a:gd name="connsiteY9" fmla="*/ 31373 h 62076"/>
              <a:gd name="connsiteX10" fmla="*/ 57724 w 61376"/>
              <a:gd name="connsiteY10" fmla="*/ 48222 h 62076"/>
              <a:gd name="connsiteX11" fmla="*/ 46901 w 61376"/>
              <a:gd name="connsiteY11" fmla="*/ 58864 h 62076"/>
              <a:gd name="connsiteX12" fmla="*/ 30798 w 61376"/>
              <a:gd name="connsiteY12" fmla="*/ 62411 h 62076"/>
              <a:gd name="connsiteX13" fmla="*/ 30798 w 61376"/>
              <a:gd name="connsiteY13" fmla="*/ 49616 h 62076"/>
              <a:gd name="connsiteX14" fmla="*/ 45449 w 61376"/>
              <a:gd name="connsiteY14" fmla="*/ 31373 h 62076"/>
              <a:gd name="connsiteX15" fmla="*/ 41621 w 61376"/>
              <a:gd name="connsiteY15" fmla="*/ 17438 h 62076"/>
              <a:gd name="connsiteX16" fmla="*/ 30798 w 61376"/>
              <a:gd name="connsiteY16" fmla="*/ 13004 h 62076"/>
              <a:gd name="connsiteX17" fmla="*/ 16278 w 61376"/>
              <a:gd name="connsiteY17" fmla="*/ 31373 h 62076"/>
              <a:gd name="connsiteX18" fmla="*/ 30798 w 61376"/>
              <a:gd name="connsiteY18" fmla="*/ 49616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798" y="62411"/>
                </a:moveTo>
                <a:cubicBezTo>
                  <a:pt x="24726" y="62411"/>
                  <a:pt x="19347" y="61239"/>
                  <a:pt x="14695" y="58864"/>
                </a:cubicBezTo>
                <a:cubicBezTo>
                  <a:pt x="10108" y="56425"/>
                  <a:pt x="6544" y="52878"/>
                  <a:pt x="4003" y="48222"/>
                </a:cubicBezTo>
                <a:cubicBezTo>
                  <a:pt x="1429" y="43598"/>
                  <a:pt x="175" y="37961"/>
                  <a:pt x="175" y="31373"/>
                </a:cubicBezTo>
                <a:cubicBezTo>
                  <a:pt x="175" y="24785"/>
                  <a:pt x="1429" y="19179"/>
                  <a:pt x="4003" y="14524"/>
                </a:cubicBezTo>
                <a:cubicBezTo>
                  <a:pt x="6544" y="9900"/>
                  <a:pt x="10108" y="6384"/>
                  <a:pt x="14695" y="4009"/>
                </a:cubicBezTo>
                <a:cubicBezTo>
                  <a:pt x="19347" y="1570"/>
                  <a:pt x="24726" y="335"/>
                  <a:pt x="30798" y="335"/>
                </a:cubicBezTo>
                <a:cubicBezTo>
                  <a:pt x="36935" y="335"/>
                  <a:pt x="42314" y="1570"/>
                  <a:pt x="46901" y="4009"/>
                </a:cubicBezTo>
                <a:cubicBezTo>
                  <a:pt x="51554" y="6384"/>
                  <a:pt x="55151" y="9900"/>
                  <a:pt x="57724" y="14524"/>
                </a:cubicBezTo>
                <a:cubicBezTo>
                  <a:pt x="60265" y="19179"/>
                  <a:pt x="61552" y="24785"/>
                  <a:pt x="61552" y="31373"/>
                </a:cubicBezTo>
                <a:cubicBezTo>
                  <a:pt x="61552" y="37961"/>
                  <a:pt x="60265" y="43598"/>
                  <a:pt x="57724" y="48222"/>
                </a:cubicBezTo>
                <a:cubicBezTo>
                  <a:pt x="55151" y="52878"/>
                  <a:pt x="51554" y="56425"/>
                  <a:pt x="46901" y="58864"/>
                </a:cubicBezTo>
                <a:cubicBezTo>
                  <a:pt x="42314" y="61239"/>
                  <a:pt x="36935" y="62411"/>
                  <a:pt x="30798" y="62411"/>
                </a:cubicBezTo>
                <a:close/>
                <a:moveTo>
                  <a:pt x="30798" y="49616"/>
                </a:moveTo>
                <a:cubicBezTo>
                  <a:pt x="40565" y="49616"/>
                  <a:pt x="45449" y="43535"/>
                  <a:pt x="45449" y="31373"/>
                </a:cubicBezTo>
                <a:cubicBezTo>
                  <a:pt x="45449" y="25039"/>
                  <a:pt x="44162" y="20415"/>
                  <a:pt x="41621" y="17438"/>
                </a:cubicBezTo>
                <a:cubicBezTo>
                  <a:pt x="39146" y="14492"/>
                  <a:pt x="35550" y="13004"/>
                  <a:pt x="30798" y="13004"/>
                </a:cubicBezTo>
                <a:cubicBezTo>
                  <a:pt x="21096" y="13004"/>
                  <a:pt x="16278" y="19148"/>
                  <a:pt x="16278" y="31373"/>
                </a:cubicBezTo>
                <a:cubicBezTo>
                  <a:pt x="16278" y="43535"/>
                  <a:pt x="21096" y="49616"/>
                  <a:pt x="30798" y="4961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58" name="Freeform: Shape 17857">
            <a:extLst>
              <a:ext uri="{FF2B5EF4-FFF2-40B4-BE49-F238E27FC236}">
                <a16:creationId xmlns:a16="http://schemas.microsoft.com/office/drawing/2014/main" id="{9D0EEEEC-DFCD-6839-0D46-4BED791ED001}"/>
              </a:ext>
            </a:extLst>
          </p:cNvPr>
          <p:cNvSpPr/>
          <p:nvPr/>
        </p:nvSpPr>
        <p:spPr>
          <a:xfrm>
            <a:off x="7304322" y="3985649"/>
            <a:ext cx="55965" cy="60935"/>
          </a:xfrm>
          <a:custGeom>
            <a:avLst/>
            <a:gdLst>
              <a:gd name="connsiteX0" fmla="*/ 184 w 55965"/>
              <a:gd name="connsiteY0" fmla="*/ 61271 h 60935"/>
              <a:gd name="connsiteX1" fmla="*/ 184 w 55965"/>
              <a:gd name="connsiteY1" fmla="*/ 1475 h 60935"/>
              <a:gd name="connsiteX2" fmla="*/ 15231 w 55965"/>
              <a:gd name="connsiteY2" fmla="*/ 1475 h 60935"/>
              <a:gd name="connsiteX3" fmla="*/ 15231 w 55965"/>
              <a:gd name="connsiteY3" fmla="*/ 10216 h 60935"/>
              <a:gd name="connsiteX4" fmla="*/ 16419 w 55965"/>
              <a:gd name="connsiteY4" fmla="*/ 10470 h 60935"/>
              <a:gd name="connsiteX5" fmla="*/ 35294 w 55965"/>
              <a:gd name="connsiteY5" fmla="*/ 335 h 60935"/>
              <a:gd name="connsiteX6" fmla="*/ 51133 w 55965"/>
              <a:gd name="connsiteY6" fmla="*/ 6036 h 60935"/>
              <a:gd name="connsiteX7" fmla="*/ 56149 w 55965"/>
              <a:gd name="connsiteY7" fmla="*/ 22378 h 60935"/>
              <a:gd name="connsiteX8" fmla="*/ 56149 w 55965"/>
              <a:gd name="connsiteY8" fmla="*/ 61271 h 60935"/>
              <a:gd name="connsiteX9" fmla="*/ 40574 w 55965"/>
              <a:gd name="connsiteY9" fmla="*/ 61271 h 60935"/>
              <a:gd name="connsiteX10" fmla="*/ 40574 w 55965"/>
              <a:gd name="connsiteY10" fmla="*/ 24279 h 60935"/>
              <a:gd name="connsiteX11" fmla="*/ 38066 w 55965"/>
              <a:gd name="connsiteY11" fmla="*/ 15664 h 60935"/>
              <a:gd name="connsiteX12" fmla="*/ 30146 w 55965"/>
              <a:gd name="connsiteY12" fmla="*/ 13004 h 60935"/>
              <a:gd name="connsiteX13" fmla="*/ 19587 w 55965"/>
              <a:gd name="connsiteY13" fmla="*/ 17184 h 60935"/>
              <a:gd name="connsiteX14" fmla="*/ 15891 w 55965"/>
              <a:gd name="connsiteY14" fmla="*/ 30233 h 60935"/>
              <a:gd name="connsiteX15" fmla="*/ 15891 w 55965"/>
              <a:gd name="connsiteY15" fmla="*/ 61271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184" y="61271"/>
                </a:moveTo>
                <a:lnTo>
                  <a:pt x="184" y="1475"/>
                </a:lnTo>
                <a:lnTo>
                  <a:pt x="15231" y="1475"/>
                </a:lnTo>
                <a:lnTo>
                  <a:pt x="15231" y="10216"/>
                </a:lnTo>
                <a:lnTo>
                  <a:pt x="16419" y="10470"/>
                </a:lnTo>
                <a:cubicBezTo>
                  <a:pt x="20280" y="3724"/>
                  <a:pt x="26583" y="335"/>
                  <a:pt x="35294" y="335"/>
                </a:cubicBezTo>
                <a:cubicBezTo>
                  <a:pt x="42488" y="335"/>
                  <a:pt x="47767" y="2235"/>
                  <a:pt x="51133" y="6036"/>
                </a:cubicBezTo>
                <a:cubicBezTo>
                  <a:pt x="54466" y="9773"/>
                  <a:pt x="56149" y="15220"/>
                  <a:pt x="56149" y="22378"/>
                </a:cubicBezTo>
                <a:lnTo>
                  <a:pt x="56149" y="61271"/>
                </a:lnTo>
                <a:lnTo>
                  <a:pt x="40574" y="61271"/>
                </a:lnTo>
                <a:lnTo>
                  <a:pt x="40574" y="24279"/>
                </a:lnTo>
                <a:cubicBezTo>
                  <a:pt x="40574" y="20225"/>
                  <a:pt x="39716" y="17374"/>
                  <a:pt x="38066" y="15664"/>
                </a:cubicBezTo>
                <a:cubicBezTo>
                  <a:pt x="36383" y="13890"/>
                  <a:pt x="33743" y="13004"/>
                  <a:pt x="30146" y="13004"/>
                </a:cubicBezTo>
                <a:cubicBezTo>
                  <a:pt x="25659" y="13004"/>
                  <a:pt x="22128" y="14397"/>
                  <a:pt x="19587" y="17184"/>
                </a:cubicBezTo>
                <a:cubicBezTo>
                  <a:pt x="17112" y="19971"/>
                  <a:pt x="15891" y="24342"/>
                  <a:pt x="15891" y="30233"/>
                </a:cubicBezTo>
                <a:lnTo>
                  <a:pt x="15891" y="61271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59" name="Freeform: Shape 17858">
            <a:extLst>
              <a:ext uri="{FF2B5EF4-FFF2-40B4-BE49-F238E27FC236}">
                <a16:creationId xmlns:a16="http://schemas.microsoft.com/office/drawing/2014/main" id="{3DE11135-1F72-4A41-3240-0BE3BD0C6E0A}"/>
              </a:ext>
            </a:extLst>
          </p:cNvPr>
          <p:cNvSpPr/>
          <p:nvPr/>
        </p:nvSpPr>
        <p:spPr>
          <a:xfrm>
            <a:off x="7371130" y="3985649"/>
            <a:ext cx="50949" cy="62076"/>
          </a:xfrm>
          <a:custGeom>
            <a:avLst/>
            <a:gdLst>
              <a:gd name="connsiteX0" fmla="*/ 26591 w 50949"/>
              <a:gd name="connsiteY0" fmla="*/ 62411 h 62076"/>
              <a:gd name="connsiteX1" fmla="*/ 14844 w 50949"/>
              <a:gd name="connsiteY1" fmla="*/ 61017 h 62076"/>
              <a:gd name="connsiteX2" fmla="*/ 5736 w 50949"/>
              <a:gd name="connsiteY2" fmla="*/ 56964 h 62076"/>
              <a:gd name="connsiteX3" fmla="*/ 193 w 50949"/>
              <a:gd name="connsiteY3" fmla="*/ 51263 h 62076"/>
              <a:gd name="connsiteX4" fmla="*/ 8904 w 50949"/>
              <a:gd name="connsiteY4" fmla="*/ 42268 h 62076"/>
              <a:gd name="connsiteX5" fmla="*/ 10092 w 50949"/>
              <a:gd name="connsiteY5" fmla="*/ 42268 h 62076"/>
              <a:gd name="connsiteX6" fmla="*/ 17484 w 50949"/>
              <a:gd name="connsiteY6" fmla="*/ 48222 h 62076"/>
              <a:gd name="connsiteX7" fmla="*/ 26723 w 50949"/>
              <a:gd name="connsiteY7" fmla="*/ 50249 h 62076"/>
              <a:gd name="connsiteX8" fmla="*/ 33587 w 50949"/>
              <a:gd name="connsiteY8" fmla="*/ 48729 h 62076"/>
              <a:gd name="connsiteX9" fmla="*/ 35963 w 50949"/>
              <a:gd name="connsiteY9" fmla="*/ 44168 h 62076"/>
              <a:gd name="connsiteX10" fmla="*/ 34247 w 50949"/>
              <a:gd name="connsiteY10" fmla="*/ 40368 h 62076"/>
              <a:gd name="connsiteX11" fmla="*/ 28835 w 50949"/>
              <a:gd name="connsiteY11" fmla="*/ 37961 h 62076"/>
              <a:gd name="connsiteX12" fmla="*/ 20651 w 50949"/>
              <a:gd name="connsiteY12" fmla="*/ 36060 h 62076"/>
              <a:gd name="connsiteX13" fmla="*/ 7056 w 50949"/>
              <a:gd name="connsiteY13" fmla="*/ 29599 h 62076"/>
              <a:gd name="connsiteX14" fmla="*/ 2832 w 50949"/>
              <a:gd name="connsiteY14" fmla="*/ 18451 h 62076"/>
              <a:gd name="connsiteX15" fmla="*/ 5736 w 50949"/>
              <a:gd name="connsiteY15" fmla="*/ 8823 h 62076"/>
              <a:gd name="connsiteX16" fmla="*/ 14052 w 50949"/>
              <a:gd name="connsiteY16" fmla="*/ 2489 h 62076"/>
              <a:gd name="connsiteX17" fmla="*/ 26723 w 50949"/>
              <a:gd name="connsiteY17" fmla="*/ 335 h 62076"/>
              <a:gd name="connsiteX18" fmla="*/ 40715 w 50949"/>
              <a:gd name="connsiteY18" fmla="*/ 2742 h 62076"/>
              <a:gd name="connsiteX19" fmla="*/ 49294 w 50949"/>
              <a:gd name="connsiteY19" fmla="*/ 8823 h 62076"/>
              <a:gd name="connsiteX20" fmla="*/ 40978 w 50949"/>
              <a:gd name="connsiteY20" fmla="*/ 17564 h 62076"/>
              <a:gd name="connsiteX21" fmla="*/ 39791 w 50949"/>
              <a:gd name="connsiteY21" fmla="*/ 17564 h 62076"/>
              <a:gd name="connsiteX22" fmla="*/ 33851 w 50949"/>
              <a:gd name="connsiteY22" fmla="*/ 13510 h 62076"/>
              <a:gd name="connsiteX23" fmla="*/ 26723 w 50949"/>
              <a:gd name="connsiteY23" fmla="*/ 12117 h 62076"/>
              <a:gd name="connsiteX24" fmla="*/ 17484 w 50949"/>
              <a:gd name="connsiteY24" fmla="*/ 17691 h 62076"/>
              <a:gd name="connsiteX25" fmla="*/ 19200 w 50949"/>
              <a:gd name="connsiteY25" fmla="*/ 21491 h 62076"/>
              <a:gd name="connsiteX26" fmla="*/ 25271 w 50949"/>
              <a:gd name="connsiteY26" fmla="*/ 23898 h 62076"/>
              <a:gd name="connsiteX27" fmla="*/ 32927 w 50949"/>
              <a:gd name="connsiteY27" fmla="*/ 25419 h 62076"/>
              <a:gd name="connsiteX28" fmla="*/ 46786 w 50949"/>
              <a:gd name="connsiteY28" fmla="*/ 31753 h 62076"/>
              <a:gd name="connsiteX29" fmla="*/ 51142 w 50949"/>
              <a:gd name="connsiteY29" fmla="*/ 43281 h 62076"/>
              <a:gd name="connsiteX30" fmla="*/ 48238 w 50949"/>
              <a:gd name="connsiteY30" fmla="*/ 53416 h 62076"/>
              <a:gd name="connsiteX31" fmla="*/ 39791 w 50949"/>
              <a:gd name="connsiteY31" fmla="*/ 60131 h 62076"/>
              <a:gd name="connsiteX32" fmla="*/ 26591 w 50949"/>
              <a:gd name="connsiteY32" fmla="*/ 62411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6591" y="62411"/>
                </a:moveTo>
                <a:cubicBezTo>
                  <a:pt x="22367" y="62411"/>
                  <a:pt x="18441" y="61936"/>
                  <a:pt x="14844" y="61017"/>
                </a:cubicBezTo>
                <a:cubicBezTo>
                  <a:pt x="11313" y="60004"/>
                  <a:pt x="8277" y="58674"/>
                  <a:pt x="5736" y="56964"/>
                </a:cubicBezTo>
                <a:cubicBezTo>
                  <a:pt x="3261" y="55285"/>
                  <a:pt x="1413" y="53385"/>
                  <a:pt x="193" y="51263"/>
                </a:cubicBezTo>
                <a:lnTo>
                  <a:pt x="8904" y="42268"/>
                </a:lnTo>
                <a:lnTo>
                  <a:pt x="10092" y="42268"/>
                </a:lnTo>
                <a:cubicBezTo>
                  <a:pt x="12204" y="44897"/>
                  <a:pt x="14646" y="46892"/>
                  <a:pt x="17484" y="48222"/>
                </a:cubicBezTo>
                <a:cubicBezTo>
                  <a:pt x="20289" y="49584"/>
                  <a:pt x="23357" y="50249"/>
                  <a:pt x="26723" y="50249"/>
                </a:cubicBezTo>
                <a:cubicBezTo>
                  <a:pt x="29792" y="50249"/>
                  <a:pt x="32069" y="49742"/>
                  <a:pt x="33587" y="48729"/>
                </a:cubicBezTo>
                <a:cubicBezTo>
                  <a:pt x="35171" y="47652"/>
                  <a:pt x="35963" y="46132"/>
                  <a:pt x="35963" y="44168"/>
                </a:cubicBezTo>
                <a:cubicBezTo>
                  <a:pt x="35963" y="42648"/>
                  <a:pt x="35369" y="41381"/>
                  <a:pt x="34247" y="40368"/>
                </a:cubicBezTo>
                <a:cubicBezTo>
                  <a:pt x="33092" y="39354"/>
                  <a:pt x="31277" y="38562"/>
                  <a:pt x="28835" y="37961"/>
                </a:cubicBezTo>
                <a:lnTo>
                  <a:pt x="20651" y="36060"/>
                </a:lnTo>
                <a:cubicBezTo>
                  <a:pt x="14382" y="34635"/>
                  <a:pt x="9861" y="32481"/>
                  <a:pt x="7056" y="29599"/>
                </a:cubicBezTo>
                <a:cubicBezTo>
                  <a:pt x="4218" y="26654"/>
                  <a:pt x="2832" y="22948"/>
                  <a:pt x="2832" y="18451"/>
                </a:cubicBezTo>
                <a:cubicBezTo>
                  <a:pt x="2832" y="14745"/>
                  <a:pt x="3789" y="11547"/>
                  <a:pt x="5736" y="8823"/>
                </a:cubicBezTo>
                <a:cubicBezTo>
                  <a:pt x="7749" y="6036"/>
                  <a:pt x="10521" y="3945"/>
                  <a:pt x="14052" y="2489"/>
                </a:cubicBezTo>
                <a:cubicBezTo>
                  <a:pt x="17649" y="1063"/>
                  <a:pt x="21872" y="335"/>
                  <a:pt x="26723" y="335"/>
                </a:cubicBezTo>
                <a:cubicBezTo>
                  <a:pt x="32333" y="335"/>
                  <a:pt x="37019" y="1158"/>
                  <a:pt x="40715" y="2742"/>
                </a:cubicBezTo>
                <a:cubicBezTo>
                  <a:pt x="44410" y="4262"/>
                  <a:pt x="47248" y="6289"/>
                  <a:pt x="49294" y="8823"/>
                </a:cubicBezTo>
                <a:lnTo>
                  <a:pt x="40978" y="17564"/>
                </a:lnTo>
                <a:lnTo>
                  <a:pt x="39791" y="17564"/>
                </a:lnTo>
                <a:cubicBezTo>
                  <a:pt x="38009" y="15727"/>
                  <a:pt x="36029" y="14365"/>
                  <a:pt x="33851" y="13510"/>
                </a:cubicBezTo>
                <a:cubicBezTo>
                  <a:pt x="31739" y="12592"/>
                  <a:pt x="29363" y="12117"/>
                  <a:pt x="26723" y="12117"/>
                </a:cubicBezTo>
                <a:cubicBezTo>
                  <a:pt x="20552" y="12117"/>
                  <a:pt x="17484" y="13985"/>
                  <a:pt x="17484" y="17691"/>
                </a:cubicBezTo>
                <a:cubicBezTo>
                  <a:pt x="17484" y="19211"/>
                  <a:pt x="18045" y="20478"/>
                  <a:pt x="19200" y="21491"/>
                </a:cubicBezTo>
                <a:cubicBezTo>
                  <a:pt x="20322" y="22442"/>
                  <a:pt x="22367" y="23233"/>
                  <a:pt x="25271" y="23898"/>
                </a:cubicBezTo>
                <a:lnTo>
                  <a:pt x="32927" y="25419"/>
                </a:lnTo>
                <a:cubicBezTo>
                  <a:pt x="39263" y="26781"/>
                  <a:pt x="43882" y="28903"/>
                  <a:pt x="46786" y="31753"/>
                </a:cubicBezTo>
                <a:cubicBezTo>
                  <a:pt x="49690" y="34635"/>
                  <a:pt x="51142" y="38467"/>
                  <a:pt x="51142" y="43281"/>
                </a:cubicBezTo>
                <a:cubicBezTo>
                  <a:pt x="51142" y="47082"/>
                  <a:pt x="50152" y="50471"/>
                  <a:pt x="48238" y="53416"/>
                </a:cubicBezTo>
                <a:cubicBezTo>
                  <a:pt x="46291" y="56298"/>
                  <a:pt x="43486" y="58547"/>
                  <a:pt x="39791" y="60131"/>
                </a:cubicBezTo>
                <a:cubicBezTo>
                  <a:pt x="36095" y="61651"/>
                  <a:pt x="31673" y="62411"/>
                  <a:pt x="26591" y="6241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60" name="Freeform: Shape 17859">
            <a:extLst>
              <a:ext uri="{FF2B5EF4-FFF2-40B4-BE49-F238E27FC236}">
                <a16:creationId xmlns:a16="http://schemas.microsoft.com/office/drawing/2014/main" id="{FC5D69E7-2B09-08CE-2FBD-61654C1E17A7}"/>
              </a:ext>
            </a:extLst>
          </p:cNvPr>
          <p:cNvSpPr/>
          <p:nvPr/>
        </p:nvSpPr>
        <p:spPr>
          <a:xfrm>
            <a:off x="7455233" y="3961579"/>
            <a:ext cx="45933" cy="85006"/>
          </a:xfrm>
          <a:custGeom>
            <a:avLst/>
            <a:gdLst>
              <a:gd name="connsiteX0" fmla="*/ 9046 w 45933"/>
              <a:gd name="connsiteY0" fmla="*/ 85341 h 85006"/>
              <a:gd name="connsiteX1" fmla="*/ 9046 w 45933"/>
              <a:gd name="connsiteY1" fmla="*/ 37327 h 85006"/>
              <a:gd name="connsiteX2" fmla="*/ 203 w 45933"/>
              <a:gd name="connsiteY2" fmla="*/ 37327 h 85006"/>
              <a:gd name="connsiteX3" fmla="*/ 203 w 45933"/>
              <a:gd name="connsiteY3" fmla="*/ 25419 h 85006"/>
              <a:gd name="connsiteX4" fmla="*/ 9046 w 45933"/>
              <a:gd name="connsiteY4" fmla="*/ 25419 h 85006"/>
              <a:gd name="connsiteX5" fmla="*/ 7990 w 45933"/>
              <a:gd name="connsiteY5" fmla="*/ 18325 h 85006"/>
              <a:gd name="connsiteX6" fmla="*/ 10630 w 45933"/>
              <a:gd name="connsiteY6" fmla="*/ 8570 h 85006"/>
              <a:gd name="connsiteX7" fmla="*/ 18550 w 45933"/>
              <a:gd name="connsiteY7" fmla="*/ 2488 h 85006"/>
              <a:gd name="connsiteX8" fmla="*/ 30693 w 45933"/>
              <a:gd name="connsiteY8" fmla="*/ 335 h 85006"/>
              <a:gd name="connsiteX9" fmla="*/ 46136 w 45933"/>
              <a:gd name="connsiteY9" fmla="*/ 3756 h 85006"/>
              <a:gd name="connsiteX10" fmla="*/ 42440 w 45933"/>
              <a:gd name="connsiteY10" fmla="*/ 14777 h 85006"/>
              <a:gd name="connsiteX11" fmla="*/ 41253 w 45933"/>
              <a:gd name="connsiteY11" fmla="*/ 15031 h 85006"/>
              <a:gd name="connsiteX12" fmla="*/ 32277 w 45933"/>
              <a:gd name="connsiteY12" fmla="*/ 12624 h 85006"/>
              <a:gd name="connsiteX13" fmla="*/ 25809 w 45933"/>
              <a:gd name="connsiteY13" fmla="*/ 14651 h 85006"/>
              <a:gd name="connsiteX14" fmla="*/ 23697 w 45933"/>
              <a:gd name="connsiteY14" fmla="*/ 19971 h 85006"/>
              <a:gd name="connsiteX15" fmla="*/ 23829 w 45933"/>
              <a:gd name="connsiteY15" fmla="*/ 22759 h 85006"/>
              <a:gd name="connsiteX16" fmla="*/ 24621 w 45933"/>
              <a:gd name="connsiteY16" fmla="*/ 25419 h 85006"/>
              <a:gd name="connsiteX17" fmla="*/ 42440 w 45933"/>
              <a:gd name="connsiteY17" fmla="*/ 25419 h 85006"/>
              <a:gd name="connsiteX18" fmla="*/ 42440 w 45933"/>
              <a:gd name="connsiteY18" fmla="*/ 37327 h 85006"/>
              <a:gd name="connsiteX19" fmla="*/ 24621 w 45933"/>
              <a:gd name="connsiteY19" fmla="*/ 37327 h 85006"/>
              <a:gd name="connsiteX20" fmla="*/ 24621 w 45933"/>
              <a:gd name="connsiteY20" fmla="*/ 85341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933" h="85006">
                <a:moveTo>
                  <a:pt x="9046" y="85341"/>
                </a:moveTo>
                <a:lnTo>
                  <a:pt x="9046" y="37327"/>
                </a:lnTo>
                <a:lnTo>
                  <a:pt x="203" y="37327"/>
                </a:lnTo>
                <a:lnTo>
                  <a:pt x="203" y="25419"/>
                </a:lnTo>
                <a:lnTo>
                  <a:pt x="9046" y="25419"/>
                </a:lnTo>
                <a:cubicBezTo>
                  <a:pt x="8320" y="22885"/>
                  <a:pt x="7990" y="20542"/>
                  <a:pt x="7990" y="18325"/>
                </a:cubicBezTo>
                <a:cubicBezTo>
                  <a:pt x="7990" y="14524"/>
                  <a:pt x="8848" y="11294"/>
                  <a:pt x="10630" y="8570"/>
                </a:cubicBezTo>
                <a:cubicBezTo>
                  <a:pt x="12478" y="5878"/>
                  <a:pt x="15118" y="3851"/>
                  <a:pt x="18550" y="2488"/>
                </a:cubicBezTo>
                <a:cubicBezTo>
                  <a:pt x="21981" y="1064"/>
                  <a:pt x="26007" y="335"/>
                  <a:pt x="30693" y="335"/>
                </a:cubicBezTo>
                <a:cubicBezTo>
                  <a:pt x="37557" y="335"/>
                  <a:pt x="42704" y="1475"/>
                  <a:pt x="46136" y="3756"/>
                </a:cubicBezTo>
                <a:lnTo>
                  <a:pt x="42440" y="14777"/>
                </a:lnTo>
                <a:lnTo>
                  <a:pt x="41253" y="15031"/>
                </a:lnTo>
                <a:cubicBezTo>
                  <a:pt x="38877" y="13447"/>
                  <a:pt x="35874" y="12624"/>
                  <a:pt x="32277" y="12624"/>
                </a:cubicBezTo>
                <a:cubicBezTo>
                  <a:pt x="29439" y="12624"/>
                  <a:pt x="27294" y="13320"/>
                  <a:pt x="25809" y="14651"/>
                </a:cubicBezTo>
                <a:cubicBezTo>
                  <a:pt x="24390" y="15918"/>
                  <a:pt x="23697" y="17691"/>
                  <a:pt x="23697" y="19971"/>
                </a:cubicBezTo>
                <a:cubicBezTo>
                  <a:pt x="23697" y="20985"/>
                  <a:pt x="23730" y="21935"/>
                  <a:pt x="23829" y="22759"/>
                </a:cubicBezTo>
                <a:cubicBezTo>
                  <a:pt x="23994" y="23519"/>
                  <a:pt x="24258" y="24406"/>
                  <a:pt x="24621" y="25419"/>
                </a:cubicBezTo>
                <a:lnTo>
                  <a:pt x="42440" y="25419"/>
                </a:lnTo>
                <a:lnTo>
                  <a:pt x="42440" y="37327"/>
                </a:lnTo>
                <a:lnTo>
                  <a:pt x="24621" y="37327"/>
                </a:lnTo>
                <a:lnTo>
                  <a:pt x="24621" y="85341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61" name="Freeform: Shape 17860">
            <a:extLst>
              <a:ext uri="{FF2B5EF4-FFF2-40B4-BE49-F238E27FC236}">
                <a16:creationId xmlns:a16="http://schemas.microsoft.com/office/drawing/2014/main" id="{B2DD4600-C2E4-19C4-9AA8-D6DFC7A1498E}"/>
              </a:ext>
            </a:extLst>
          </p:cNvPr>
          <p:cNvSpPr/>
          <p:nvPr/>
        </p:nvSpPr>
        <p:spPr>
          <a:xfrm>
            <a:off x="7503649" y="3985649"/>
            <a:ext cx="61376" cy="62076"/>
          </a:xfrm>
          <a:custGeom>
            <a:avLst/>
            <a:gdLst>
              <a:gd name="connsiteX0" fmla="*/ 30830 w 61376"/>
              <a:gd name="connsiteY0" fmla="*/ 62411 h 62076"/>
              <a:gd name="connsiteX1" fmla="*/ 14727 w 61376"/>
              <a:gd name="connsiteY1" fmla="*/ 58864 h 62076"/>
              <a:gd name="connsiteX2" fmla="*/ 4036 w 61376"/>
              <a:gd name="connsiteY2" fmla="*/ 48222 h 62076"/>
              <a:gd name="connsiteX3" fmla="*/ 208 w 61376"/>
              <a:gd name="connsiteY3" fmla="*/ 31373 h 62076"/>
              <a:gd name="connsiteX4" fmla="*/ 4036 w 61376"/>
              <a:gd name="connsiteY4" fmla="*/ 14524 h 62076"/>
              <a:gd name="connsiteX5" fmla="*/ 14727 w 61376"/>
              <a:gd name="connsiteY5" fmla="*/ 4009 h 62076"/>
              <a:gd name="connsiteX6" fmla="*/ 30830 w 61376"/>
              <a:gd name="connsiteY6" fmla="*/ 335 h 62076"/>
              <a:gd name="connsiteX7" fmla="*/ 46934 w 61376"/>
              <a:gd name="connsiteY7" fmla="*/ 4009 h 62076"/>
              <a:gd name="connsiteX8" fmla="*/ 57757 w 61376"/>
              <a:gd name="connsiteY8" fmla="*/ 14524 h 62076"/>
              <a:gd name="connsiteX9" fmla="*/ 61585 w 61376"/>
              <a:gd name="connsiteY9" fmla="*/ 31373 h 62076"/>
              <a:gd name="connsiteX10" fmla="*/ 57757 w 61376"/>
              <a:gd name="connsiteY10" fmla="*/ 48222 h 62076"/>
              <a:gd name="connsiteX11" fmla="*/ 46934 w 61376"/>
              <a:gd name="connsiteY11" fmla="*/ 58864 h 62076"/>
              <a:gd name="connsiteX12" fmla="*/ 30830 w 61376"/>
              <a:gd name="connsiteY12" fmla="*/ 62411 h 62076"/>
              <a:gd name="connsiteX13" fmla="*/ 30830 w 61376"/>
              <a:gd name="connsiteY13" fmla="*/ 49616 h 62076"/>
              <a:gd name="connsiteX14" fmla="*/ 45482 w 61376"/>
              <a:gd name="connsiteY14" fmla="*/ 31373 h 62076"/>
              <a:gd name="connsiteX15" fmla="*/ 41654 w 61376"/>
              <a:gd name="connsiteY15" fmla="*/ 17438 h 62076"/>
              <a:gd name="connsiteX16" fmla="*/ 30830 w 61376"/>
              <a:gd name="connsiteY16" fmla="*/ 13004 h 62076"/>
              <a:gd name="connsiteX17" fmla="*/ 16311 w 61376"/>
              <a:gd name="connsiteY17" fmla="*/ 31373 h 62076"/>
              <a:gd name="connsiteX18" fmla="*/ 30830 w 61376"/>
              <a:gd name="connsiteY18" fmla="*/ 49616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830" y="62411"/>
                </a:moveTo>
                <a:cubicBezTo>
                  <a:pt x="24759" y="62411"/>
                  <a:pt x="19380" y="61239"/>
                  <a:pt x="14727" y="58864"/>
                </a:cubicBezTo>
                <a:cubicBezTo>
                  <a:pt x="10140" y="56425"/>
                  <a:pt x="6577" y="52878"/>
                  <a:pt x="4036" y="48222"/>
                </a:cubicBezTo>
                <a:cubicBezTo>
                  <a:pt x="1462" y="43598"/>
                  <a:pt x="208" y="37961"/>
                  <a:pt x="208" y="31373"/>
                </a:cubicBezTo>
                <a:cubicBezTo>
                  <a:pt x="208" y="24785"/>
                  <a:pt x="1462" y="19179"/>
                  <a:pt x="4036" y="14524"/>
                </a:cubicBezTo>
                <a:cubicBezTo>
                  <a:pt x="6577" y="9900"/>
                  <a:pt x="10140" y="6384"/>
                  <a:pt x="14727" y="4009"/>
                </a:cubicBezTo>
                <a:cubicBezTo>
                  <a:pt x="19380" y="1570"/>
                  <a:pt x="24759" y="335"/>
                  <a:pt x="30830" y="335"/>
                </a:cubicBezTo>
                <a:cubicBezTo>
                  <a:pt x="36968" y="335"/>
                  <a:pt x="42347" y="1570"/>
                  <a:pt x="46934" y="4009"/>
                </a:cubicBezTo>
                <a:cubicBezTo>
                  <a:pt x="51586" y="6384"/>
                  <a:pt x="55183" y="9900"/>
                  <a:pt x="57757" y="14524"/>
                </a:cubicBezTo>
                <a:cubicBezTo>
                  <a:pt x="60298" y="19179"/>
                  <a:pt x="61585" y="24785"/>
                  <a:pt x="61585" y="31373"/>
                </a:cubicBezTo>
                <a:cubicBezTo>
                  <a:pt x="61585" y="37961"/>
                  <a:pt x="60298" y="43598"/>
                  <a:pt x="57757" y="48222"/>
                </a:cubicBezTo>
                <a:cubicBezTo>
                  <a:pt x="55183" y="52878"/>
                  <a:pt x="51586" y="56425"/>
                  <a:pt x="46934" y="58864"/>
                </a:cubicBezTo>
                <a:cubicBezTo>
                  <a:pt x="42347" y="61239"/>
                  <a:pt x="36968" y="62411"/>
                  <a:pt x="30830" y="62411"/>
                </a:cubicBezTo>
                <a:close/>
                <a:moveTo>
                  <a:pt x="30830" y="49616"/>
                </a:moveTo>
                <a:cubicBezTo>
                  <a:pt x="40598" y="49616"/>
                  <a:pt x="45482" y="43535"/>
                  <a:pt x="45482" y="31373"/>
                </a:cubicBezTo>
                <a:cubicBezTo>
                  <a:pt x="45482" y="25039"/>
                  <a:pt x="44195" y="20415"/>
                  <a:pt x="41654" y="17438"/>
                </a:cubicBezTo>
                <a:cubicBezTo>
                  <a:pt x="39179" y="14492"/>
                  <a:pt x="35582" y="13004"/>
                  <a:pt x="30830" y="13004"/>
                </a:cubicBezTo>
                <a:cubicBezTo>
                  <a:pt x="21129" y="13004"/>
                  <a:pt x="16311" y="19148"/>
                  <a:pt x="16311" y="31373"/>
                </a:cubicBezTo>
                <a:cubicBezTo>
                  <a:pt x="16311" y="43535"/>
                  <a:pt x="21129" y="49616"/>
                  <a:pt x="30830" y="4961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62" name="Freeform: Shape 17861">
            <a:extLst>
              <a:ext uri="{FF2B5EF4-FFF2-40B4-BE49-F238E27FC236}">
                <a16:creationId xmlns:a16="http://schemas.microsoft.com/office/drawing/2014/main" id="{BA3CAB9A-A7F0-288D-5927-D6A6690161F3}"/>
              </a:ext>
            </a:extLst>
          </p:cNvPr>
          <p:cNvSpPr/>
          <p:nvPr/>
        </p:nvSpPr>
        <p:spPr>
          <a:xfrm>
            <a:off x="7579527" y="3986156"/>
            <a:ext cx="39334" cy="60429"/>
          </a:xfrm>
          <a:custGeom>
            <a:avLst/>
            <a:gdLst>
              <a:gd name="connsiteX0" fmla="*/ 216 w 39334"/>
              <a:gd name="connsiteY0" fmla="*/ 60764 h 60429"/>
              <a:gd name="connsiteX1" fmla="*/ 216 w 39334"/>
              <a:gd name="connsiteY1" fmla="*/ 968 h 60429"/>
              <a:gd name="connsiteX2" fmla="*/ 15396 w 39334"/>
              <a:gd name="connsiteY2" fmla="*/ 968 h 60429"/>
              <a:gd name="connsiteX3" fmla="*/ 15396 w 39334"/>
              <a:gd name="connsiteY3" fmla="*/ 9836 h 60429"/>
              <a:gd name="connsiteX4" fmla="*/ 16584 w 39334"/>
              <a:gd name="connsiteY4" fmla="*/ 10090 h 60429"/>
              <a:gd name="connsiteX5" fmla="*/ 22523 w 39334"/>
              <a:gd name="connsiteY5" fmla="*/ 2742 h 60429"/>
              <a:gd name="connsiteX6" fmla="*/ 31499 w 39334"/>
              <a:gd name="connsiteY6" fmla="*/ 335 h 60429"/>
              <a:gd name="connsiteX7" fmla="*/ 39550 w 39334"/>
              <a:gd name="connsiteY7" fmla="*/ 2108 h 60429"/>
              <a:gd name="connsiteX8" fmla="*/ 36911 w 39334"/>
              <a:gd name="connsiteY8" fmla="*/ 15031 h 60429"/>
              <a:gd name="connsiteX9" fmla="*/ 35723 w 39334"/>
              <a:gd name="connsiteY9" fmla="*/ 15284 h 60429"/>
              <a:gd name="connsiteX10" fmla="*/ 32687 w 39334"/>
              <a:gd name="connsiteY10" fmla="*/ 14397 h 60429"/>
              <a:gd name="connsiteX11" fmla="*/ 29387 w 39334"/>
              <a:gd name="connsiteY11" fmla="*/ 14144 h 60429"/>
              <a:gd name="connsiteX12" fmla="*/ 19355 w 39334"/>
              <a:gd name="connsiteY12" fmla="*/ 18578 h 60429"/>
              <a:gd name="connsiteX13" fmla="*/ 15924 w 39334"/>
              <a:gd name="connsiteY13" fmla="*/ 32767 h 60429"/>
              <a:gd name="connsiteX14" fmla="*/ 15924 w 39334"/>
              <a:gd name="connsiteY14" fmla="*/ 60764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216" y="60764"/>
                </a:moveTo>
                <a:lnTo>
                  <a:pt x="216" y="968"/>
                </a:lnTo>
                <a:lnTo>
                  <a:pt x="15396" y="968"/>
                </a:lnTo>
                <a:lnTo>
                  <a:pt x="15396" y="9836"/>
                </a:lnTo>
                <a:lnTo>
                  <a:pt x="16584" y="10090"/>
                </a:lnTo>
                <a:cubicBezTo>
                  <a:pt x="18069" y="6733"/>
                  <a:pt x="20048" y="4262"/>
                  <a:pt x="22523" y="2742"/>
                </a:cubicBezTo>
                <a:cubicBezTo>
                  <a:pt x="24965" y="1158"/>
                  <a:pt x="27968" y="335"/>
                  <a:pt x="31499" y="335"/>
                </a:cubicBezTo>
                <a:cubicBezTo>
                  <a:pt x="34997" y="335"/>
                  <a:pt x="37703" y="937"/>
                  <a:pt x="39550" y="2108"/>
                </a:cubicBezTo>
                <a:lnTo>
                  <a:pt x="36911" y="15031"/>
                </a:lnTo>
                <a:lnTo>
                  <a:pt x="35723" y="15284"/>
                </a:lnTo>
                <a:cubicBezTo>
                  <a:pt x="34667" y="14872"/>
                  <a:pt x="33644" y="14587"/>
                  <a:pt x="32687" y="14397"/>
                </a:cubicBezTo>
                <a:cubicBezTo>
                  <a:pt x="31796" y="14239"/>
                  <a:pt x="30707" y="14144"/>
                  <a:pt x="29387" y="14144"/>
                </a:cubicBezTo>
                <a:cubicBezTo>
                  <a:pt x="24965" y="14144"/>
                  <a:pt x="21632" y="15632"/>
                  <a:pt x="19355" y="18578"/>
                </a:cubicBezTo>
                <a:cubicBezTo>
                  <a:pt x="17046" y="21555"/>
                  <a:pt x="15924" y="26274"/>
                  <a:pt x="15924" y="32767"/>
                </a:cubicBezTo>
                <a:lnTo>
                  <a:pt x="15924" y="6076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63" name="Freeform: Shape 17862">
            <a:extLst>
              <a:ext uri="{FF2B5EF4-FFF2-40B4-BE49-F238E27FC236}">
                <a16:creationId xmlns:a16="http://schemas.microsoft.com/office/drawing/2014/main" id="{03E33115-F590-E170-08B7-FE2A3BA0DA08}"/>
              </a:ext>
            </a:extLst>
          </p:cNvPr>
          <p:cNvSpPr/>
          <p:nvPr/>
        </p:nvSpPr>
        <p:spPr>
          <a:xfrm>
            <a:off x="6694066" y="4140032"/>
            <a:ext cx="56757" cy="62076"/>
          </a:xfrm>
          <a:custGeom>
            <a:avLst/>
            <a:gdLst>
              <a:gd name="connsiteX0" fmla="*/ 30867 w 56757"/>
              <a:gd name="connsiteY0" fmla="*/ 62430 h 62076"/>
              <a:gd name="connsiteX1" fmla="*/ 14895 w 56757"/>
              <a:gd name="connsiteY1" fmla="*/ 58883 h 62076"/>
              <a:gd name="connsiteX2" fmla="*/ 3940 w 56757"/>
              <a:gd name="connsiteY2" fmla="*/ 48241 h 62076"/>
              <a:gd name="connsiteX3" fmla="*/ 112 w 56757"/>
              <a:gd name="connsiteY3" fmla="*/ 31392 h 62076"/>
              <a:gd name="connsiteX4" fmla="*/ 3940 w 56757"/>
              <a:gd name="connsiteY4" fmla="*/ 14543 h 62076"/>
              <a:gd name="connsiteX5" fmla="*/ 14763 w 56757"/>
              <a:gd name="connsiteY5" fmla="*/ 4028 h 62076"/>
              <a:gd name="connsiteX6" fmla="*/ 30602 w 56757"/>
              <a:gd name="connsiteY6" fmla="*/ 354 h 62076"/>
              <a:gd name="connsiteX7" fmla="*/ 55945 w 56757"/>
              <a:gd name="connsiteY7" fmla="*/ 14036 h 62076"/>
              <a:gd name="connsiteX8" fmla="*/ 45122 w 56757"/>
              <a:gd name="connsiteY8" fmla="*/ 21384 h 62076"/>
              <a:gd name="connsiteX9" fmla="*/ 43934 w 56757"/>
              <a:gd name="connsiteY9" fmla="*/ 21384 h 62076"/>
              <a:gd name="connsiteX10" fmla="*/ 38918 w 56757"/>
              <a:gd name="connsiteY10" fmla="*/ 15176 h 62076"/>
              <a:gd name="connsiteX11" fmla="*/ 30602 w 56757"/>
              <a:gd name="connsiteY11" fmla="*/ 13023 h 62076"/>
              <a:gd name="connsiteX12" fmla="*/ 20043 w 56757"/>
              <a:gd name="connsiteY12" fmla="*/ 17583 h 62076"/>
              <a:gd name="connsiteX13" fmla="*/ 16215 w 56757"/>
              <a:gd name="connsiteY13" fmla="*/ 31392 h 62076"/>
              <a:gd name="connsiteX14" fmla="*/ 20043 w 56757"/>
              <a:gd name="connsiteY14" fmla="*/ 45201 h 62076"/>
              <a:gd name="connsiteX15" fmla="*/ 30867 w 56757"/>
              <a:gd name="connsiteY15" fmla="*/ 49635 h 62076"/>
              <a:gd name="connsiteX16" fmla="*/ 39446 w 56757"/>
              <a:gd name="connsiteY16" fmla="*/ 47101 h 62076"/>
              <a:gd name="connsiteX17" fmla="*/ 44594 w 56757"/>
              <a:gd name="connsiteY17" fmla="*/ 39500 h 62076"/>
              <a:gd name="connsiteX18" fmla="*/ 45782 w 56757"/>
              <a:gd name="connsiteY18" fmla="*/ 39373 h 62076"/>
              <a:gd name="connsiteX19" fmla="*/ 56869 w 56757"/>
              <a:gd name="connsiteY19" fmla="*/ 45201 h 62076"/>
              <a:gd name="connsiteX20" fmla="*/ 48026 w 56757"/>
              <a:gd name="connsiteY20" fmla="*/ 57616 h 62076"/>
              <a:gd name="connsiteX21" fmla="*/ 30867 w 56757"/>
              <a:gd name="connsiteY21" fmla="*/ 62430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757" h="62076">
                <a:moveTo>
                  <a:pt x="30867" y="62430"/>
                </a:moveTo>
                <a:cubicBezTo>
                  <a:pt x="24861" y="62430"/>
                  <a:pt x="19548" y="61258"/>
                  <a:pt x="14895" y="58883"/>
                </a:cubicBezTo>
                <a:cubicBezTo>
                  <a:pt x="10210" y="56444"/>
                  <a:pt x="6580" y="52897"/>
                  <a:pt x="3940" y="48241"/>
                </a:cubicBezTo>
                <a:cubicBezTo>
                  <a:pt x="1366" y="43617"/>
                  <a:pt x="112" y="37980"/>
                  <a:pt x="112" y="31392"/>
                </a:cubicBezTo>
                <a:cubicBezTo>
                  <a:pt x="112" y="24804"/>
                  <a:pt x="1366" y="19198"/>
                  <a:pt x="3940" y="14543"/>
                </a:cubicBezTo>
                <a:cubicBezTo>
                  <a:pt x="6580" y="9919"/>
                  <a:pt x="10177" y="6403"/>
                  <a:pt x="14763" y="4028"/>
                </a:cubicBezTo>
                <a:cubicBezTo>
                  <a:pt x="19416" y="1589"/>
                  <a:pt x="24696" y="354"/>
                  <a:pt x="30602" y="354"/>
                </a:cubicBezTo>
                <a:cubicBezTo>
                  <a:pt x="43802" y="354"/>
                  <a:pt x="52249" y="4915"/>
                  <a:pt x="55945" y="14036"/>
                </a:cubicBezTo>
                <a:lnTo>
                  <a:pt x="45122" y="21384"/>
                </a:lnTo>
                <a:lnTo>
                  <a:pt x="43934" y="21384"/>
                </a:lnTo>
                <a:cubicBezTo>
                  <a:pt x="42680" y="18597"/>
                  <a:pt x="41030" y="16538"/>
                  <a:pt x="38918" y="15176"/>
                </a:cubicBezTo>
                <a:cubicBezTo>
                  <a:pt x="36872" y="13751"/>
                  <a:pt x="34100" y="13023"/>
                  <a:pt x="30602" y="13023"/>
                </a:cubicBezTo>
                <a:cubicBezTo>
                  <a:pt x="26115" y="13023"/>
                  <a:pt x="22584" y="14543"/>
                  <a:pt x="20043" y="17583"/>
                </a:cubicBezTo>
                <a:cubicBezTo>
                  <a:pt x="17469" y="20560"/>
                  <a:pt x="16215" y="25153"/>
                  <a:pt x="16215" y="31392"/>
                </a:cubicBezTo>
                <a:cubicBezTo>
                  <a:pt x="16215" y="37568"/>
                  <a:pt x="17469" y="42160"/>
                  <a:pt x="20043" y="45201"/>
                </a:cubicBezTo>
                <a:cubicBezTo>
                  <a:pt x="22683" y="48178"/>
                  <a:pt x="26280" y="49635"/>
                  <a:pt x="30867" y="49635"/>
                </a:cubicBezTo>
                <a:cubicBezTo>
                  <a:pt x="34298" y="49635"/>
                  <a:pt x="37136" y="48811"/>
                  <a:pt x="39446" y="47101"/>
                </a:cubicBezTo>
                <a:cubicBezTo>
                  <a:pt x="41822" y="45327"/>
                  <a:pt x="43538" y="42794"/>
                  <a:pt x="44594" y="39500"/>
                </a:cubicBezTo>
                <a:lnTo>
                  <a:pt x="45782" y="39373"/>
                </a:lnTo>
                <a:lnTo>
                  <a:pt x="56869" y="45201"/>
                </a:lnTo>
                <a:cubicBezTo>
                  <a:pt x="55285" y="50268"/>
                  <a:pt x="52315" y="54417"/>
                  <a:pt x="48026" y="57616"/>
                </a:cubicBezTo>
                <a:cubicBezTo>
                  <a:pt x="43802" y="60846"/>
                  <a:pt x="38060" y="62430"/>
                  <a:pt x="30867" y="6243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64" name="Freeform: Shape 17863">
            <a:extLst>
              <a:ext uri="{FF2B5EF4-FFF2-40B4-BE49-F238E27FC236}">
                <a16:creationId xmlns:a16="http://schemas.microsoft.com/office/drawing/2014/main" id="{F6BEAA8D-588B-1675-BD91-A07D03C122FA}"/>
              </a:ext>
            </a:extLst>
          </p:cNvPr>
          <p:cNvSpPr/>
          <p:nvPr/>
        </p:nvSpPr>
        <p:spPr>
          <a:xfrm>
            <a:off x="6761750" y="4140539"/>
            <a:ext cx="39334" cy="60429"/>
          </a:xfrm>
          <a:custGeom>
            <a:avLst/>
            <a:gdLst>
              <a:gd name="connsiteX0" fmla="*/ 120 w 39334"/>
              <a:gd name="connsiteY0" fmla="*/ 60783 h 60429"/>
              <a:gd name="connsiteX1" fmla="*/ 120 w 39334"/>
              <a:gd name="connsiteY1" fmla="*/ 987 h 60429"/>
              <a:gd name="connsiteX2" fmla="*/ 15299 w 39334"/>
              <a:gd name="connsiteY2" fmla="*/ 987 h 60429"/>
              <a:gd name="connsiteX3" fmla="*/ 15299 w 39334"/>
              <a:gd name="connsiteY3" fmla="*/ 9855 h 60429"/>
              <a:gd name="connsiteX4" fmla="*/ 16487 w 39334"/>
              <a:gd name="connsiteY4" fmla="*/ 10109 h 60429"/>
              <a:gd name="connsiteX5" fmla="*/ 22426 w 39334"/>
              <a:gd name="connsiteY5" fmla="*/ 2761 h 60429"/>
              <a:gd name="connsiteX6" fmla="*/ 31402 w 39334"/>
              <a:gd name="connsiteY6" fmla="*/ 354 h 60429"/>
              <a:gd name="connsiteX7" fmla="*/ 39454 w 39334"/>
              <a:gd name="connsiteY7" fmla="*/ 2128 h 60429"/>
              <a:gd name="connsiteX8" fmla="*/ 36814 w 39334"/>
              <a:gd name="connsiteY8" fmla="*/ 15050 h 60429"/>
              <a:gd name="connsiteX9" fmla="*/ 35626 w 39334"/>
              <a:gd name="connsiteY9" fmla="*/ 15303 h 60429"/>
              <a:gd name="connsiteX10" fmla="*/ 32590 w 39334"/>
              <a:gd name="connsiteY10" fmla="*/ 14416 h 60429"/>
              <a:gd name="connsiteX11" fmla="*/ 29290 w 39334"/>
              <a:gd name="connsiteY11" fmla="*/ 14163 h 60429"/>
              <a:gd name="connsiteX12" fmla="*/ 19259 w 39334"/>
              <a:gd name="connsiteY12" fmla="*/ 18597 h 60429"/>
              <a:gd name="connsiteX13" fmla="*/ 15827 w 39334"/>
              <a:gd name="connsiteY13" fmla="*/ 32786 h 60429"/>
              <a:gd name="connsiteX14" fmla="*/ 15827 w 39334"/>
              <a:gd name="connsiteY14" fmla="*/ 60783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120" y="60783"/>
                </a:moveTo>
                <a:lnTo>
                  <a:pt x="120" y="987"/>
                </a:lnTo>
                <a:lnTo>
                  <a:pt x="15299" y="987"/>
                </a:lnTo>
                <a:lnTo>
                  <a:pt x="15299" y="9855"/>
                </a:lnTo>
                <a:lnTo>
                  <a:pt x="16487" y="10109"/>
                </a:lnTo>
                <a:cubicBezTo>
                  <a:pt x="17972" y="6752"/>
                  <a:pt x="19952" y="4281"/>
                  <a:pt x="22426" y="2761"/>
                </a:cubicBezTo>
                <a:cubicBezTo>
                  <a:pt x="24868" y="1177"/>
                  <a:pt x="27871" y="354"/>
                  <a:pt x="31402" y="354"/>
                </a:cubicBezTo>
                <a:cubicBezTo>
                  <a:pt x="34900" y="354"/>
                  <a:pt x="37606" y="956"/>
                  <a:pt x="39454" y="2128"/>
                </a:cubicBezTo>
                <a:lnTo>
                  <a:pt x="36814" y="15050"/>
                </a:lnTo>
                <a:lnTo>
                  <a:pt x="35626" y="15303"/>
                </a:lnTo>
                <a:cubicBezTo>
                  <a:pt x="34570" y="14891"/>
                  <a:pt x="33547" y="14606"/>
                  <a:pt x="32590" y="14416"/>
                </a:cubicBezTo>
                <a:cubicBezTo>
                  <a:pt x="31699" y="14258"/>
                  <a:pt x="30610" y="14163"/>
                  <a:pt x="29290" y="14163"/>
                </a:cubicBezTo>
                <a:cubicBezTo>
                  <a:pt x="24868" y="14163"/>
                  <a:pt x="21536" y="15651"/>
                  <a:pt x="19259" y="18597"/>
                </a:cubicBezTo>
                <a:cubicBezTo>
                  <a:pt x="16949" y="21574"/>
                  <a:pt x="15827" y="26293"/>
                  <a:pt x="15827" y="32786"/>
                </a:cubicBezTo>
                <a:lnTo>
                  <a:pt x="15827" y="6078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65" name="Freeform: Shape 17864">
            <a:extLst>
              <a:ext uri="{FF2B5EF4-FFF2-40B4-BE49-F238E27FC236}">
                <a16:creationId xmlns:a16="http://schemas.microsoft.com/office/drawing/2014/main" id="{141457E4-CA20-49C2-3247-2813D4F0A4ED}"/>
              </a:ext>
            </a:extLst>
          </p:cNvPr>
          <p:cNvSpPr/>
          <p:nvPr/>
        </p:nvSpPr>
        <p:spPr>
          <a:xfrm>
            <a:off x="6808921" y="4116342"/>
            <a:ext cx="19139" cy="84626"/>
          </a:xfrm>
          <a:custGeom>
            <a:avLst/>
            <a:gdLst>
              <a:gd name="connsiteX0" fmla="*/ 9629 w 19139"/>
              <a:gd name="connsiteY0" fmla="*/ 17963 h 84626"/>
              <a:gd name="connsiteX1" fmla="*/ 2765 w 19139"/>
              <a:gd name="connsiteY1" fmla="*/ 15556 h 84626"/>
              <a:gd name="connsiteX2" fmla="*/ 125 w 19139"/>
              <a:gd name="connsiteY2" fmla="*/ 9095 h 84626"/>
              <a:gd name="connsiteX3" fmla="*/ 2765 w 19139"/>
              <a:gd name="connsiteY3" fmla="*/ 2888 h 84626"/>
              <a:gd name="connsiteX4" fmla="*/ 9629 w 19139"/>
              <a:gd name="connsiteY4" fmla="*/ 354 h 84626"/>
              <a:gd name="connsiteX5" fmla="*/ 14645 w 19139"/>
              <a:gd name="connsiteY5" fmla="*/ 1494 h 84626"/>
              <a:gd name="connsiteX6" fmla="*/ 18077 w 19139"/>
              <a:gd name="connsiteY6" fmla="*/ 4661 h 84626"/>
              <a:gd name="connsiteX7" fmla="*/ 19264 w 19139"/>
              <a:gd name="connsiteY7" fmla="*/ 9095 h 84626"/>
              <a:gd name="connsiteX8" fmla="*/ 18077 w 19139"/>
              <a:gd name="connsiteY8" fmla="*/ 13656 h 84626"/>
              <a:gd name="connsiteX9" fmla="*/ 14645 w 19139"/>
              <a:gd name="connsiteY9" fmla="*/ 16823 h 84626"/>
              <a:gd name="connsiteX10" fmla="*/ 9629 w 19139"/>
              <a:gd name="connsiteY10" fmla="*/ 17963 h 84626"/>
              <a:gd name="connsiteX11" fmla="*/ 1841 w 19139"/>
              <a:gd name="connsiteY11" fmla="*/ 84980 h 84626"/>
              <a:gd name="connsiteX12" fmla="*/ 1841 w 19139"/>
              <a:gd name="connsiteY12" fmla="*/ 25184 h 84626"/>
              <a:gd name="connsiteX13" fmla="*/ 17549 w 19139"/>
              <a:gd name="connsiteY13" fmla="*/ 25184 h 84626"/>
              <a:gd name="connsiteX14" fmla="*/ 17549 w 19139"/>
              <a:gd name="connsiteY14" fmla="*/ 84980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629" y="17963"/>
                </a:moveTo>
                <a:cubicBezTo>
                  <a:pt x="6791" y="17963"/>
                  <a:pt x="4514" y="17172"/>
                  <a:pt x="2765" y="15556"/>
                </a:cubicBezTo>
                <a:cubicBezTo>
                  <a:pt x="983" y="13878"/>
                  <a:pt x="125" y="11724"/>
                  <a:pt x="125" y="9095"/>
                </a:cubicBezTo>
                <a:cubicBezTo>
                  <a:pt x="125" y="6562"/>
                  <a:pt x="983" y="4503"/>
                  <a:pt x="2765" y="2888"/>
                </a:cubicBezTo>
                <a:cubicBezTo>
                  <a:pt x="4514" y="1209"/>
                  <a:pt x="6791" y="354"/>
                  <a:pt x="9629" y="354"/>
                </a:cubicBezTo>
                <a:cubicBezTo>
                  <a:pt x="11543" y="354"/>
                  <a:pt x="13226" y="734"/>
                  <a:pt x="14645" y="1494"/>
                </a:cubicBezTo>
                <a:cubicBezTo>
                  <a:pt x="16130" y="2254"/>
                  <a:pt x="17285" y="3331"/>
                  <a:pt x="18077" y="4661"/>
                </a:cubicBezTo>
                <a:cubicBezTo>
                  <a:pt x="18868" y="5928"/>
                  <a:pt x="19264" y="7417"/>
                  <a:pt x="19264" y="9095"/>
                </a:cubicBezTo>
                <a:cubicBezTo>
                  <a:pt x="19264" y="10806"/>
                  <a:pt x="18868" y="12326"/>
                  <a:pt x="18077" y="13656"/>
                </a:cubicBezTo>
                <a:cubicBezTo>
                  <a:pt x="17285" y="15018"/>
                  <a:pt x="16130" y="16063"/>
                  <a:pt x="14645" y="16823"/>
                </a:cubicBezTo>
                <a:cubicBezTo>
                  <a:pt x="13226" y="17583"/>
                  <a:pt x="11543" y="17963"/>
                  <a:pt x="9629" y="17963"/>
                </a:cubicBezTo>
                <a:close/>
                <a:moveTo>
                  <a:pt x="1841" y="84980"/>
                </a:moveTo>
                <a:lnTo>
                  <a:pt x="1841" y="25184"/>
                </a:lnTo>
                <a:lnTo>
                  <a:pt x="17549" y="25184"/>
                </a:lnTo>
                <a:lnTo>
                  <a:pt x="17549" y="84980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66" name="Freeform: Shape 17865">
            <a:extLst>
              <a:ext uri="{FF2B5EF4-FFF2-40B4-BE49-F238E27FC236}">
                <a16:creationId xmlns:a16="http://schemas.microsoft.com/office/drawing/2014/main" id="{18CABA3F-B4B9-4B78-8129-33386780FF3F}"/>
              </a:ext>
            </a:extLst>
          </p:cNvPr>
          <p:cNvSpPr/>
          <p:nvPr/>
        </p:nvSpPr>
        <p:spPr>
          <a:xfrm>
            <a:off x="6837071" y="4126983"/>
            <a:ext cx="45273" cy="75124"/>
          </a:xfrm>
          <a:custGeom>
            <a:avLst/>
            <a:gdLst>
              <a:gd name="connsiteX0" fmla="*/ 41311 w 45273"/>
              <a:gd name="connsiteY0" fmla="*/ 60023 h 75124"/>
              <a:gd name="connsiteX1" fmla="*/ 45403 w 45273"/>
              <a:gd name="connsiteY1" fmla="*/ 71171 h 75124"/>
              <a:gd name="connsiteX2" fmla="*/ 38935 w 45273"/>
              <a:gd name="connsiteY2" fmla="*/ 74339 h 75124"/>
              <a:gd name="connsiteX3" fmla="*/ 30224 w 45273"/>
              <a:gd name="connsiteY3" fmla="*/ 75479 h 75124"/>
              <a:gd name="connsiteX4" fmla="*/ 14913 w 45273"/>
              <a:gd name="connsiteY4" fmla="*/ 70158 h 75124"/>
              <a:gd name="connsiteX5" fmla="*/ 9633 w 45273"/>
              <a:gd name="connsiteY5" fmla="*/ 54829 h 75124"/>
              <a:gd name="connsiteX6" fmla="*/ 9633 w 45273"/>
              <a:gd name="connsiteY6" fmla="*/ 26325 h 75124"/>
              <a:gd name="connsiteX7" fmla="*/ 129 w 45273"/>
              <a:gd name="connsiteY7" fmla="*/ 26325 h 75124"/>
              <a:gd name="connsiteX8" fmla="*/ 129 w 45273"/>
              <a:gd name="connsiteY8" fmla="*/ 14416 h 75124"/>
              <a:gd name="connsiteX9" fmla="*/ 9633 w 45273"/>
              <a:gd name="connsiteY9" fmla="*/ 14416 h 75124"/>
              <a:gd name="connsiteX10" fmla="*/ 9633 w 45273"/>
              <a:gd name="connsiteY10" fmla="*/ 2761 h 75124"/>
              <a:gd name="connsiteX11" fmla="*/ 25340 w 45273"/>
              <a:gd name="connsiteY11" fmla="*/ 354 h 75124"/>
              <a:gd name="connsiteX12" fmla="*/ 25340 w 45273"/>
              <a:gd name="connsiteY12" fmla="*/ 14416 h 75124"/>
              <a:gd name="connsiteX13" fmla="*/ 43027 w 45273"/>
              <a:gd name="connsiteY13" fmla="*/ 14416 h 75124"/>
              <a:gd name="connsiteX14" fmla="*/ 43027 w 45273"/>
              <a:gd name="connsiteY14" fmla="*/ 26325 h 75124"/>
              <a:gd name="connsiteX15" fmla="*/ 25340 w 45273"/>
              <a:gd name="connsiteY15" fmla="*/ 26325 h 75124"/>
              <a:gd name="connsiteX16" fmla="*/ 25340 w 45273"/>
              <a:gd name="connsiteY16" fmla="*/ 53689 h 75124"/>
              <a:gd name="connsiteX17" fmla="*/ 27188 w 45273"/>
              <a:gd name="connsiteY17" fmla="*/ 60276 h 75124"/>
              <a:gd name="connsiteX18" fmla="*/ 32864 w 45273"/>
              <a:gd name="connsiteY18" fmla="*/ 62303 h 75124"/>
              <a:gd name="connsiteX19" fmla="*/ 40123 w 45273"/>
              <a:gd name="connsiteY19" fmla="*/ 60023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311" y="60023"/>
                </a:moveTo>
                <a:lnTo>
                  <a:pt x="45403" y="71171"/>
                </a:lnTo>
                <a:cubicBezTo>
                  <a:pt x="43621" y="72533"/>
                  <a:pt x="41476" y="73578"/>
                  <a:pt x="38935" y="74339"/>
                </a:cubicBezTo>
                <a:cubicBezTo>
                  <a:pt x="36362" y="75099"/>
                  <a:pt x="33458" y="75479"/>
                  <a:pt x="30224" y="75479"/>
                </a:cubicBezTo>
                <a:cubicBezTo>
                  <a:pt x="23525" y="75479"/>
                  <a:pt x="18410" y="73705"/>
                  <a:pt x="14913" y="70158"/>
                </a:cubicBezTo>
                <a:cubicBezTo>
                  <a:pt x="11382" y="66611"/>
                  <a:pt x="9633" y="61512"/>
                  <a:pt x="9633" y="54829"/>
                </a:cubicBezTo>
                <a:lnTo>
                  <a:pt x="9633" y="26325"/>
                </a:lnTo>
                <a:lnTo>
                  <a:pt x="129" y="26325"/>
                </a:lnTo>
                <a:lnTo>
                  <a:pt x="129" y="14416"/>
                </a:lnTo>
                <a:lnTo>
                  <a:pt x="9633" y="14416"/>
                </a:lnTo>
                <a:lnTo>
                  <a:pt x="9633" y="2761"/>
                </a:lnTo>
                <a:lnTo>
                  <a:pt x="25340" y="354"/>
                </a:lnTo>
                <a:lnTo>
                  <a:pt x="25340" y="14416"/>
                </a:lnTo>
                <a:lnTo>
                  <a:pt x="43027" y="14416"/>
                </a:lnTo>
                <a:lnTo>
                  <a:pt x="43027" y="26325"/>
                </a:lnTo>
                <a:lnTo>
                  <a:pt x="25340" y="26325"/>
                </a:lnTo>
                <a:lnTo>
                  <a:pt x="25340" y="53689"/>
                </a:lnTo>
                <a:cubicBezTo>
                  <a:pt x="25340" y="56666"/>
                  <a:pt x="25934" y="58851"/>
                  <a:pt x="27188" y="60276"/>
                </a:cubicBezTo>
                <a:cubicBezTo>
                  <a:pt x="28508" y="61638"/>
                  <a:pt x="30389" y="62303"/>
                  <a:pt x="32864" y="62303"/>
                </a:cubicBezTo>
                <a:cubicBezTo>
                  <a:pt x="35570" y="62303"/>
                  <a:pt x="38011" y="61543"/>
                  <a:pt x="40123" y="6002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67" name="Freeform: Shape 17866">
            <a:extLst>
              <a:ext uri="{FF2B5EF4-FFF2-40B4-BE49-F238E27FC236}">
                <a16:creationId xmlns:a16="http://schemas.microsoft.com/office/drawing/2014/main" id="{6C3CDB3F-57D7-AA41-A3BA-DA09B880E087}"/>
              </a:ext>
            </a:extLst>
          </p:cNvPr>
          <p:cNvSpPr/>
          <p:nvPr/>
        </p:nvSpPr>
        <p:spPr>
          <a:xfrm>
            <a:off x="6890913" y="4116342"/>
            <a:ext cx="19139" cy="84626"/>
          </a:xfrm>
          <a:custGeom>
            <a:avLst/>
            <a:gdLst>
              <a:gd name="connsiteX0" fmla="*/ 9639 w 19139"/>
              <a:gd name="connsiteY0" fmla="*/ 17963 h 84626"/>
              <a:gd name="connsiteX1" fmla="*/ 2775 w 19139"/>
              <a:gd name="connsiteY1" fmla="*/ 15556 h 84626"/>
              <a:gd name="connsiteX2" fmla="*/ 135 w 19139"/>
              <a:gd name="connsiteY2" fmla="*/ 9095 h 84626"/>
              <a:gd name="connsiteX3" fmla="*/ 2775 w 19139"/>
              <a:gd name="connsiteY3" fmla="*/ 2888 h 84626"/>
              <a:gd name="connsiteX4" fmla="*/ 9639 w 19139"/>
              <a:gd name="connsiteY4" fmla="*/ 354 h 84626"/>
              <a:gd name="connsiteX5" fmla="*/ 14654 w 19139"/>
              <a:gd name="connsiteY5" fmla="*/ 1494 h 84626"/>
              <a:gd name="connsiteX6" fmla="*/ 18086 w 19139"/>
              <a:gd name="connsiteY6" fmla="*/ 4661 h 84626"/>
              <a:gd name="connsiteX7" fmla="*/ 19274 w 19139"/>
              <a:gd name="connsiteY7" fmla="*/ 9095 h 84626"/>
              <a:gd name="connsiteX8" fmla="*/ 18086 w 19139"/>
              <a:gd name="connsiteY8" fmla="*/ 13656 h 84626"/>
              <a:gd name="connsiteX9" fmla="*/ 14654 w 19139"/>
              <a:gd name="connsiteY9" fmla="*/ 16823 h 84626"/>
              <a:gd name="connsiteX10" fmla="*/ 9639 w 19139"/>
              <a:gd name="connsiteY10" fmla="*/ 17963 h 84626"/>
              <a:gd name="connsiteX11" fmla="*/ 1851 w 19139"/>
              <a:gd name="connsiteY11" fmla="*/ 84980 h 84626"/>
              <a:gd name="connsiteX12" fmla="*/ 1851 w 19139"/>
              <a:gd name="connsiteY12" fmla="*/ 25184 h 84626"/>
              <a:gd name="connsiteX13" fmla="*/ 17558 w 19139"/>
              <a:gd name="connsiteY13" fmla="*/ 25184 h 84626"/>
              <a:gd name="connsiteX14" fmla="*/ 17558 w 19139"/>
              <a:gd name="connsiteY14" fmla="*/ 84980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639" y="17963"/>
                </a:moveTo>
                <a:cubicBezTo>
                  <a:pt x="6801" y="17963"/>
                  <a:pt x="4524" y="17172"/>
                  <a:pt x="2775" y="15556"/>
                </a:cubicBezTo>
                <a:cubicBezTo>
                  <a:pt x="993" y="13878"/>
                  <a:pt x="135" y="11724"/>
                  <a:pt x="135" y="9095"/>
                </a:cubicBezTo>
                <a:cubicBezTo>
                  <a:pt x="135" y="6562"/>
                  <a:pt x="993" y="4503"/>
                  <a:pt x="2775" y="2888"/>
                </a:cubicBezTo>
                <a:cubicBezTo>
                  <a:pt x="4524" y="1209"/>
                  <a:pt x="6801" y="354"/>
                  <a:pt x="9639" y="354"/>
                </a:cubicBezTo>
                <a:cubicBezTo>
                  <a:pt x="11553" y="354"/>
                  <a:pt x="13236" y="734"/>
                  <a:pt x="14654" y="1494"/>
                </a:cubicBezTo>
                <a:cubicBezTo>
                  <a:pt x="16139" y="2254"/>
                  <a:pt x="17294" y="3331"/>
                  <a:pt x="18086" y="4661"/>
                </a:cubicBezTo>
                <a:cubicBezTo>
                  <a:pt x="18878" y="5928"/>
                  <a:pt x="19274" y="7417"/>
                  <a:pt x="19274" y="9095"/>
                </a:cubicBezTo>
                <a:cubicBezTo>
                  <a:pt x="19274" y="10806"/>
                  <a:pt x="18878" y="12326"/>
                  <a:pt x="18086" y="13656"/>
                </a:cubicBezTo>
                <a:cubicBezTo>
                  <a:pt x="17294" y="15018"/>
                  <a:pt x="16139" y="16063"/>
                  <a:pt x="14654" y="16823"/>
                </a:cubicBezTo>
                <a:cubicBezTo>
                  <a:pt x="13236" y="17583"/>
                  <a:pt x="11553" y="17963"/>
                  <a:pt x="9639" y="17963"/>
                </a:cubicBezTo>
                <a:close/>
                <a:moveTo>
                  <a:pt x="1851" y="84980"/>
                </a:moveTo>
                <a:lnTo>
                  <a:pt x="1851" y="25184"/>
                </a:lnTo>
                <a:lnTo>
                  <a:pt x="17558" y="25184"/>
                </a:lnTo>
                <a:lnTo>
                  <a:pt x="17558" y="84980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68" name="Freeform: Shape 17867">
            <a:extLst>
              <a:ext uri="{FF2B5EF4-FFF2-40B4-BE49-F238E27FC236}">
                <a16:creationId xmlns:a16="http://schemas.microsoft.com/office/drawing/2014/main" id="{816FEABD-0B2E-BED6-4AC4-CD5F3B53A81C}"/>
              </a:ext>
            </a:extLst>
          </p:cNvPr>
          <p:cNvSpPr/>
          <p:nvPr/>
        </p:nvSpPr>
        <p:spPr>
          <a:xfrm>
            <a:off x="6922759" y="4140032"/>
            <a:ext cx="56757" cy="62076"/>
          </a:xfrm>
          <a:custGeom>
            <a:avLst/>
            <a:gdLst>
              <a:gd name="connsiteX0" fmla="*/ 30894 w 56757"/>
              <a:gd name="connsiteY0" fmla="*/ 62430 h 62076"/>
              <a:gd name="connsiteX1" fmla="*/ 14922 w 56757"/>
              <a:gd name="connsiteY1" fmla="*/ 58883 h 62076"/>
              <a:gd name="connsiteX2" fmla="*/ 3967 w 56757"/>
              <a:gd name="connsiteY2" fmla="*/ 48241 h 62076"/>
              <a:gd name="connsiteX3" fmla="*/ 139 w 56757"/>
              <a:gd name="connsiteY3" fmla="*/ 31392 h 62076"/>
              <a:gd name="connsiteX4" fmla="*/ 3967 w 56757"/>
              <a:gd name="connsiteY4" fmla="*/ 14543 h 62076"/>
              <a:gd name="connsiteX5" fmla="*/ 14790 w 56757"/>
              <a:gd name="connsiteY5" fmla="*/ 4028 h 62076"/>
              <a:gd name="connsiteX6" fmla="*/ 30630 w 56757"/>
              <a:gd name="connsiteY6" fmla="*/ 354 h 62076"/>
              <a:gd name="connsiteX7" fmla="*/ 55972 w 56757"/>
              <a:gd name="connsiteY7" fmla="*/ 14036 h 62076"/>
              <a:gd name="connsiteX8" fmla="*/ 45149 w 56757"/>
              <a:gd name="connsiteY8" fmla="*/ 21384 h 62076"/>
              <a:gd name="connsiteX9" fmla="*/ 43961 w 56757"/>
              <a:gd name="connsiteY9" fmla="*/ 21384 h 62076"/>
              <a:gd name="connsiteX10" fmla="*/ 38945 w 56757"/>
              <a:gd name="connsiteY10" fmla="*/ 15176 h 62076"/>
              <a:gd name="connsiteX11" fmla="*/ 30630 w 56757"/>
              <a:gd name="connsiteY11" fmla="*/ 13023 h 62076"/>
              <a:gd name="connsiteX12" fmla="*/ 20070 w 56757"/>
              <a:gd name="connsiteY12" fmla="*/ 17583 h 62076"/>
              <a:gd name="connsiteX13" fmla="*/ 16242 w 56757"/>
              <a:gd name="connsiteY13" fmla="*/ 31392 h 62076"/>
              <a:gd name="connsiteX14" fmla="*/ 20070 w 56757"/>
              <a:gd name="connsiteY14" fmla="*/ 45201 h 62076"/>
              <a:gd name="connsiteX15" fmla="*/ 30894 w 56757"/>
              <a:gd name="connsiteY15" fmla="*/ 49635 h 62076"/>
              <a:gd name="connsiteX16" fmla="*/ 39473 w 56757"/>
              <a:gd name="connsiteY16" fmla="*/ 47101 h 62076"/>
              <a:gd name="connsiteX17" fmla="*/ 44621 w 56757"/>
              <a:gd name="connsiteY17" fmla="*/ 39500 h 62076"/>
              <a:gd name="connsiteX18" fmla="*/ 45809 w 56757"/>
              <a:gd name="connsiteY18" fmla="*/ 39373 h 62076"/>
              <a:gd name="connsiteX19" fmla="*/ 56896 w 56757"/>
              <a:gd name="connsiteY19" fmla="*/ 45201 h 62076"/>
              <a:gd name="connsiteX20" fmla="*/ 48053 w 56757"/>
              <a:gd name="connsiteY20" fmla="*/ 57616 h 62076"/>
              <a:gd name="connsiteX21" fmla="*/ 30894 w 56757"/>
              <a:gd name="connsiteY21" fmla="*/ 62430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757" h="62076">
                <a:moveTo>
                  <a:pt x="30894" y="62430"/>
                </a:moveTo>
                <a:cubicBezTo>
                  <a:pt x="24888" y="62430"/>
                  <a:pt x="19575" y="61258"/>
                  <a:pt x="14922" y="58883"/>
                </a:cubicBezTo>
                <a:cubicBezTo>
                  <a:pt x="10237" y="56444"/>
                  <a:pt x="6607" y="52897"/>
                  <a:pt x="3967" y="48241"/>
                </a:cubicBezTo>
                <a:cubicBezTo>
                  <a:pt x="1393" y="43617"/>
                  <a:pt x="139" y="37980"/>
                  <a:pt x="139" y="31392"/>
                </a:cubicBezTo>
                <a:cubicBezTo>
                  <a:pt x="139" y="24804"/>
                  <a:pt x="1393" y="19198"/>
                  <a:pt x="3967" y="14543"/>
                </a:cubicBezTo>
                <a:cubicBezTo>
                  <a:pt x="6607" y="9919"/>
                  <a:pt x="10204" y="6403"/>
                  <a:pt x="14790" y="4028"/>
                </a:cubicBezTo>
                <a:cubicBezTo>
                  <a:pt x="19443" y="1589"/>
                  <a:pt x="24723" y="354"/>
                  <a:pt x="30630" y="354"/>
                </a:cubicBezTo>
                <a:cubicBezTo>
                  <a:pt x="43829" y="354"/>
                  <a:pt x="52276" y="4915"/>
                  <a:pt x="55972" y="14036"/>
                </a:cubicBezTo>
                <a:lnTo>
                  <a:pt x="45149" y="21384"/>
                </a:lnTo>
                <a:lnTo>
                  <a:pt x="43961" y="21384"/>
                </a:lnTo>
                <a:cubicBezTo>
                  <a:pt x="42707" y="18597"/>
                  <a:pt x="41057" y="16538"/>
                  <a:pt x="38945" y="15176"/>
                </a:cubicBezTo>
                <a:cubicBezTo>
                  <a:pt x="36899" y="13751"/>
                  <a:pt x="34127" y="13023"/>
                  <a:pt x="30630" y="13023"/>
                </a:cubicBezTo>
                <a:cubicBezTo>
                  <a:pt x="26142" y="13023"/>
                  <a:pt x="22611" y="14543"/>
                  <a:pt x="20070" y="17583"/>
                </a:cubicBezTo>
                <a:cubicBezTo>
                  <a:pt x="17496" y="20560"/>
                  <a:pt x="16242" y="25153"/>
                  <a:pt x="16242" y="31392"/>
                </a:cubicBezTo>
                <a:cubicBezTo>
                  <a:pt x="16242" y="37568"/>
                  <a:pt x="17496" y="42160"/>
                  <a:pt x="20070" y="45201"/>
                </a:cubicBezTo>
                <a:cubicBezTo>
                  <a:pt x="22710" y="48178"/>
                  <a:pt x="26307" y="49635"/>
                  <a:pt x="30894" y="49635"/>
                </a:cubicBezTo>
                <a:cubicBezTo>
                  <a:pt x="34325" y="49635"/>
                  <a:pt x="37163" y="48811"/>
                  <a:pt x="39473" y="47101"/>
                </a:cubicBezTo>
                <a:cubicBezTo>
                  <a:pt x="41849" y="45327"/>
                  <a:pt x="43565" y="42794"/>
                  <a:pt x="44621" y="39500"/>
                </a:cubicBezTo>
                <a:lnTo>
                  <a:pt x="45809" y="39373"/>
                </a:lnTo>
                <a:lnTo>
                  <a:pt x="56896" y="45201"/>
                </a:lnTo>
                <a:cubicBezTo>
                  <a:pt x="55312" y="50268"/>
                  <a:pt x="52343" y="54417"/>
                  <a:pt x="48053" y="57616"/>
                </a:cubicBezTo>
                <a:cubicBezTo>
                  <a:pt x="43829" y="60846"/>
                  <a:pt x="38087" y="62430"/>
                  <a:pt x="30894" y="6243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69" name="Freeform: Shape 17868">
            <a:extLst>
              <a:ext uri="{FF2B5EF4-FFF2-40B4-BE49-F238E27FC236}">
                <a16:creationId xmlns:a16="http://schemas.microsoft.com/office/drawing/2014/main" id="{A04ABDBA-2B77-DDC0-7AB9-6CC7C99E48F6}"/>
              </a:ext>
            </a:extLst>
          </p:cNvPr>
          <p:cNvSpPr/>
          <p:nvPr/>
        </p:nvSpPr>
        <p:spPr>
          <a:xfrm>
            <a:off x="6986220" y="4140032"/>
            <a:ext cx="59792" cy="62076"/>
          </a:xfrm>
          <a:custGeom>
            <a:avLst/>
            <a:gdLst>
              <a:gd name="connsiteX0" fmla="*/ 19682 w 59792"/>
              <a:gd name="connsiteY0" fmla="*/ 62430 h 62076"/>
              <a:gd name="connsiteX1" fmla="*/ 9254 w 59792"/>
              <a:gd name="connsiteY1" fmla="*/ 60403 h 62076"/>
              <a:gd name="connsiteX2" fmla="*/ 2523 w 59792"/>
              <a:gd name="connsiteY2" fmla="*/ 54195 h 62076"/>
              <a:gd name="connsiteX3" fmla="*/ 147 w 59792"/>
              <a:gd name="connsiteY3" fmla="*/ 44314 h 62076"/>
              <a:gd name="connsiteX4" fmla="*/ 2523 w 59792"/>
              <a:gd name="connsiteY4" fmla="*/ 35446 h 62076"/>
              <a:gd name="connsiteX5" fmla="*/ 9782 w 59792"/>
              <a:gd name="connsiteY5" fmla="*/ 29492 h 62076"/>
              <a:gd name="connsiteX6" fmla="*/ 22850 w 59792"/>
              <a:gd name="connsiteY6" fmla="*/ 25818 h 62076"/>
              <a:gd name="connsiteX7" fmla="*/ 31429 w 59792"/>
              <a:gd name="connsiteY7" fmla="*/ 24044 h 62076"/>
              <a:gd name="connsiteX8" fmla="*/ 35257 w 59792"/>
              <a:gd name="connsiteY8" fmla="*/ 21637 h 62076"/>
              <a:gd name="connsiteX9" fmla="*/ 36313 w 59792"/>
              <a:gd name="connsiteY9" fmla="*/ 18343 h 62076"/>
              <a:gd name="connsiteX10" fmla="*/ 34201 w 59792"/>
              <a:gd name="connsiteY10" fmla="*/ 13909 h 62076"/>
              <a:gd name="connsiteX11" fmla="*/ 27337 w 59792"/>
              <a:gd name="connsiteY11" fmla="*/ 12389 h 62076"/>
              <a:gd name="connsiteX12" fmla="*/ 17306 w 59792"/>
              <a:gd name="connsiteY12" fmla="*/ 14669 h 62076"/>
              <a:gd name="connsiteX13" fmla="*/ 9254 w 59792"/>
              <a:gd name="connsiteY13" fmla="*/ 20497 h 62076"/>
              <a:gd name="connsiteX14" fmla="*/ 8066 w 59792"/>
              <a:gd name="connsiteY14" fmla="*/ 20497 h 62076"/>
              <a:gd name="connsiteX15" fmla="*/ 1599 w 59792"/>
              <a:gd name="connsiteY15" fmla="*/ 10996 h 62076"/>
              <a:gd name="connsiteX16" fmla="*/ 13082 w 59792"/>
              <a:gd name="connsiteY16" fmla="*/ 3141 h 62076"/>
              <a:gd name="connsiteX17" fmla="*/ 28129 w 59792"/>
              <a:gd name="connsiteY17" fmla="*/ 354 h 62076"/>
              <a:gd name="connsiteX18" fmla="*/ 45948 w 59792"/>
              <a:gd name="connsiteY18" fmla="*/ 5421 h 62076"/>
              <a:gd name="connsiteX19" fmla="*/ 51492 w 59792"/>
              <a:gd name="connsiteY19" fmla="*/ 19737 h 62076"/>
              <a:gd name="connsiteX20" fmla="*/ 51492 w 59792"/>
              <a:gd name="connsiteY20" fmla="*/ 45707 h 62076"/>
              <a:gd name="connsiteX21" fmla="*/ 55188 w 59792"/>
              <a:gd name="connsiteY21" fmla="*/ 49635 h 62076"/>
              <a:gd name="connsiteX22" fmla="*/ 57960 w 59792"/>
              <a:gd name="connsiteY22" fmla="*/ 49255 h 62076"/>
              <a:gd name="connsiteX23" fmla="*/ 58752 w 59792"/>
              <a:gd name="connsiteY23" fmla="*/ 49381 h 62076"/>
              <a:gd name="connsiteX24" fmla="*/ 59940 w 59792"/>
              <a:gd name="connsiteY24" fmla="*/ 59896 h 62076"/>
              <a:gd name="connsiteX25" fmla="*/ 56244 w 59792"/>
              <a:gd name="connsiteY25" fmla="*/ 61163 h 62076"/>
              <a:gd name="connsiteX26" fmla="*/ 51228 w 59792"/>
              <a:gd name="connsiteY26" fmla="*/ 61670 h 62076"/>
              <a:gd name="connsiteX27" fmla="*/ 42385 w 59792"/>
              <a:gd name="connsiteY27" fmla="*/ 59643 h 62076"/>
              <a:gd name="connsiteX28" fmla="*/ 37897 w 59792"/>
              <a:gd name="connsiteY28" fmla="*/ 53182 h 62076"/>
              <a:gd name="connsiteX29" fmla="*/ 36709 w 59792"/>
              <a:gd name="connsiteY29" fmla="*/ 53055 h 62076"/>
              <a:gd name="connsiteX30" fmla="*/ 19682 w 59792"/>
              <a:gd name="connsiteY30" fmla="*/ 62430 h 62076"/>
              <a:gd name="connsiteX31" fmla="*/ 24697 w 59792"/>
              <a:gd name="connsiteY31" fmla="*/ 51155 h 62076"/>
              <a:gd name="connsiteX32" fmla="*/ 33277 w 59792"/>
              <a:gd name="connsiteY32" fmla="*/ 47734 h 62076"/>
              <a:gd name="connsiteX33" fmla="*/ 36577 w 59792"/>
              <a:gd name="connsiteY33" fmla="*/ 37980 h 62076"/>
              <a:gd name="connsiteX34" fmla="*/ 36577 w 59792"/>
              <a:gd name="connsiteY34" fmla="*/ 31899 h 62076"/>
              <a:gd name="connsiteX35" fmla="*/ 35521 w 59792"/>
              <a:gd name="connsiteY35" fmla="*/ 31645 h 62076"/>
              <a:gd name="connsiteX36" fmla="*/ 31825 w 59792"/>
              <a:gd name="connsiteY36" fmla="*/ 33546 h 62076"/>
              <a:gd name="connsiteX37" fmla="*/ 25225 w 59792"/>
              <a:gd name="connsiteY37" fmla="*/ 34939 h 62076"/>
              <a:gd name="connsiteX38" fmla="*/ 17966 w 59792"/>
              <a:gd name="connsiteY38" fmla="*/ 37726 h 62076"/>
              <a:gd name="connsiteX39" fmla="*/ 15722 w 59792"/>
              <a:gd name="connsiteY39" fmla="*/ 43300 h 62076"/>
              <a:gd name="connsiteX40" fmla="*/ 18098 w 59792"/>
              <a:gd name="connsiteY40" fmla="*/ 49255 h 62076"/>
              <a:gd name="connsiteX41" fmla="*/ 24697 w 59792"/>
              <a:gd name="connsiteY41" fmla="*/ 51155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19682" y="62430"/>
                </a:moveTo>
                <a:cubicBezTo>
                  <a:pt x="15722" y="62430"/>
                  <a:pt x="12224" y="61733"/>
                  <a:pt x="9254" y="60403"/>
                </a:cubicBezTo>
                <a:cubicBezTo>
                  <a:pt x="6350" y="58978"/>
                  <a:pt x="4107" y="56919"/>
                  <a:pt x="2523" y="54195"/>
                </a:cubicBezTo>
                <a:cubicBezTo>
                  <a:pt x="939" y="51408"/>
                  <a:pt x="147" y="48115"/>
                  <a:pt x="147" y="44314"/>
                </a:cubicBezTo>
                <a:cubicBezTo>
                  <a:pt x="147" y="40767"/>
                  <a:pt x="939" y="37821"/>
                  <a:pt x="2523" y="35446"/>
                </a:cubicBezTo>
                <a:cubicBezTo>
                  <a:pt x="4107" y="33007"/>
                  <a:pt x="6515" y="31012"/>
                  <a:pt x="9782" y="29492"/>
                </a:cubicBezTo>
                <a:cubicBezTo>
                  <a:pt x="13115" y="27908"/>
                  <a:pt x="17471" y="26673"/>
                  <a:pt x="22850" y="25818"/>
                </a:cubicBezTo>
                <a:cubicBezTo>
                  <a:pt x="26611" y="25311"/>
                  <a:pt x="29482" y="24741"/>
                  <a:pt x="31429" y="24044"/>
                </a:cubicBezTo>
                <a:cubicBezTo>
                  <a:pt x="33343" y="23284"/>
                  <a:pt x="34630" y="22492"/>
                  <a:pt x="35257" y="21637"/>
                </a:cubicBezTo>
                <a:cubicBezTo>
                  <a:pt x="35950" y="20814"/>
                  <a:pt x="36313" y="19705"/>
                  <a:pt x="36313" y="18343"/>
                </a:cubicBezTo>
                <a:cubicBezTo>
                  <a:pt x="36313" y="16411"/>
                  <a:pt x="35587" y="14923"/>
                  <a:pt x="34201" y="13909"/>
                </a:cubicBezTo>
                <a:cubicBezTo>
                  <a:pt x="32782" y="12896"/>
                  <a:pt x="30505" y="12389"/>
                  <a:pt x="27337" y="12389"/>
                </a:cubicBezTo>
                <a:cubicBezTo>
                  <a:pt x="23807" y="12389"/>
                  <a:pt x="20474" y="13149"/>
                  <a:pt x="17306" y="14669"/>
                </a:cubicBezTo>
                <a:cubicBezTo>
                  <a:pt x="14204" y="16126"/>
                  <a:pt x="11531" y="18058"/>
                  <a:pt x="9254" y="20497"/>
                </a:cubicBezTo>
                <a:lnTo>
                  <a:pt x="8066" y="20497"/>
                </a:lnTo>
                <a:lnTo>
                  <a:pt x="1599" y="10996"/>
                </a:lnTo>
                <a:cubicBezTo>
                  <a:pt x="4767" y="7638"/>
                  <a:pt x="8594" y="5010"/>
                  <a:pt x="13082" y="3141"/>
                </a:cubicBezTo>
                <a:cubicBezTo>
                  <a:pt x="17636" y="1304"/>
                  <a:pt x="22652" y="354"/>
                  <a:pt x="28129" y="354"/>
                </a:cubicBezTo>
                <a:cubicBezTo>
                  <a:pt x="36313" y="354"/>
                  <a:pt x="42253" y="2064"/>
                  <a:pt x="45948" y="5421"/>
                </a:cubicBezTo>
                <a:cubicBezTo>
                  <a:pt x="49644" y="8715"/>
                  <a:pt x="51492" y="13498"/>
                  <a:pt x="51492" y="19737"/>
                </a:cubicBezTo>
                <a:lnTo>
                  <a:pt x="51492" y="45707"/>
                </a:lnTo>
                <a:cubicBezTo>
                  <a:pt x="51492" y="48336"/>
                  <a:pt x="52713" y="49635"/>
                  <a:pt x="55188" y="49635"/>
                </a:cubicBezTo>
                <a:cubicBezTo>
                  <a:pt x="56145" y="49635"/>
                  <a:pt x="57069" y="49508"/>
                  <a:pt x="57960" y="49255"/>
                </a:cubicBezTo>
                <a:lnTo>
                  <a:pt x="58752" y="49381"/>
                </a:lnTo>
                <a:lnTo>
                  <a:pt x="59940" y="59896"/>
                </a:lnTo>
                <a:cubicBezTo>
                  <a:pt x="59049" y="60403"/>
                  <a:pt x="57828" y="60846"/>
                  <a:pt x="56244" y="61163"/>
                </a:cubicBezTo>
                <a:cubicBezTo>
                  <a:pt x="54726" y="61480"/>
                  <a:pt x="53076" y="61670"/>
                  <a:pt x="51228" y="61670"/>
                </a:cubicBezTo>
                <a:cubicBezTo>
                  <a:pt x="47433" y="61670"/>
                  <a:pt x="44497" y="61005"/>
                  <a:pt x="42385" y="59643"/>
                </a:cubicBezTo>
                <a:cubicBezTo>
                  <a:pt x="40339" y="58313"/>
                  <a:pt x="38854" y="56159"/>
                  <a:pt x="37897" y="53182"/>
                </a:cubicBezTo>
                <a:lnTo>
                  <a:pt x="36709" y="53055"/>
                </a:lnTo>
                <a:cubicBezTo>
                  <a:pt x="33706" y="59326"/>
                  <a:pt x="28030" y="62430"/>
                  <a:pt x="19682" y="62430"/>
                </a:cubicBezTo>
                <a:close/>
                <a:moveTo>
                  <a:pt x="24697" y="51155"/>
                </a:moveTo>
                <a:cubicBezTo>
                  <a:pt x="28294" y="51155"/>
                  <a:pt x="31165" y="50015"/>
                  <a:pt x="33277" y="47734"/>
                </a:cubicBezTo>
                <a:cubicBezTo>
                  <a:pt x="35455" y="45391"/>
                  <a:pt x="36577" y="42129"/>
                  <a:pt x="36577" y="37980"/>
                </a:cubicBezTo>
                <a:lnTo>
                  <a:pt x="36577" y="31899"/>
                </a:lnTo>
                <a:lnTo>
                  <a:pt x="35521" y="31645"/>
                </a:lnTo>
                <a:cubicBezTo>
                  <a:pt x="34531" y="32405"/>
                  <a:pt x="33310" y="33039"/>
                  <a:pt x="31825" y="33546"/>
                </a:cubicBezTo>
                <a:cubicBezTo>
                  <a:pt x="30307" y="33989"/>
                  <a:pt x="28129" y="34432"/>
                  <a:pt x="25225" y="34939"/>
                </a:cubicBezTo>
                <a:cubicBezTo>
                  <a:pt x="21860" y="35446"/>
                  <a:pt x="19451" y="36396"/>
                  <a:pt x="17966" y="37726"/>
                </a:cubicBezTo>
                <a:cubicBezTo>
                  <a:pt x="16448" y="39088"/>
                  <a:pt x="15722" y="40957"/>
                  <a:pt x="15722" y="43300"/>
                </a:cubicBezTo>
                <a:cubicBezTo>
                  <a:pt x="15722" y="45929"/>
                  <a:pt x="16514" y="47925"/>
                  <a:pt x="18098" y="49255"/>
                </a:cubicBezTo>
                <a:cubicBezTo>
                  <a:pt x="19682" y="50522"/>
                  <a:pt x="21860" y="51155"/>
                  <a:pt x="24697" y="5115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70" name="Freeform: Shape 17869">
            <a:extLst>
              <a:ext uri="{FF2B5EF4-FFF2-40B4-BE49-F238E27FC236}">
                <a16:creationId xmlns:a16="http://schemas.microsoft.com/office/drawing/2014/main" id="{AFC87BF7-C661-1F94-F7EE-E223D7E5579D}"/>
              </a:ext>
            </a:extLst>
          </p:cNvPr>
          <p:cNvSpPr/>
          <p:nvPr/>
        </p:nvSpPr>
        <p:spPr>
          <a:xfrm>
            <a:off x="7055770" y="4117101"/>
            <a:ext cx="25474" cy="85006"/>
          </a:xfrm>
          <a:custGeom>
            <a:avLst/>
            <a:gdLst>
              <a:gd name="connsiteX0" fmla="*/ 17446 w 25474"/>
              <a:gd name="connsiteY0" fmla="*/ 85361 h 85006"/>
              <a:gd name="connsiteX1" fmla="*/ 4510 w 25474"/>
              <a:gd name="connsiteY1" fmla="*/ 81053 h 85006"/>
              <a:gd name="connsiteX2" fmla="*/ 154 w 25474"/>
              <a:gd name="connsiteY2" fmla="*/ 67751 h 85006"/>
              <a:gd name="connsiteX3" fmla="*/ 154 w 25474"/>
              <a:gd name="connsiteY3" fmla="*/ 354 h 85006"/>
              <a:gd name="connsiteX4" fmla="*/ 15862 w 25474"/>
              <a:gd name="connsiteY4" fmla="*/ 354 h 85006"/>
              <a:gd name="connsiteX5" fmla="*/ 15862 w 25474"/>
              <a:gd name="connsiteY5" fmla="*/ 67118 h 85006"/>
              <a:gd name="connsiteX6" fmla="*/ 20614 w 25474"/>
              <a:gd name="connsiteY6" fmla="*/ 72565 h 85006"/>
              <a:gd name="connsiteX7" fmla="*/ 23517 w 25474"/>
              <a:gd name="connsiteY7" fmla="*/ 72185 h 85006"/>
              <a:gd name="connsiteX8" fmla="*/ 24309 w 25474"/>
              <a:gd name="connsiteY8" fmla="*/ 72439 h 85006"/>
              <a:gd name="connsiteX9" fmla="*/ 25629 w 25474"/>
              <a:gd name="connsiteY9" fmla="*/ 83967 h 85006"/>
              <a:gd name="connsiteX10" fmla="*/ 22197 w 25474"/>
              <a:gd name="connsiteY10" fmla="*/ 84981 h 85006"/>
              <a:gd name="connsiteX11" fmla="*/ 17446 w 25474"/>
              <a:gd name="connsiteY11" fmla="*/ 85361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4" h="85006">
                <a:moveTo>
                  <a:pt x="17446" y="85361"/>
                </a:moveTo>
                <a:cubicBezTo>
                  <a:pt x="11803" y="85361"/>
                  <a:pt x="7480" y="83935"/>
                  <a:pt x="4510" y="81053"/>
                </a:cubicBezTo>
                <a:cubicBezTo>
                  <a:pt x="1606" y="78108"/>
                  <a:pt x="154" y="73674"/>
                  <a:pt x="154" y="67751"/>
                </a:cubicBezTo>
                <a:lnTo>
                  <a:pt x="154" y="354"/>
                </a:lnTo>
                <a:lnTo>
                  <a:pt x="15862" y="354"/>
                </a:lnTo>
                <a:lnTo>
                  <a:pt x="15862" y="67118"/>
                </a:lnTo>
                <a:cubicBezTo>
                  <a:pt x="15862" y="70760"/>
                  <a:pt x="17446" y="72565"/>
                  <a:pt x="20614" y="72565"/>
                </a:cubicBezTo>
                <a:cubicBezTo>
                  <a:pt x="21471" y="72565"/>
                  <a:pt x="22461" y="72439"/>
                  <a:pt x="23517" y="72185"/>
                </a:cubicBezTo>
                <a:lnTo>
                  <a:pt x="24309" y="72439"/>
                </a:lnTo>
                <a:lnTo>
                  <a:pt x="25629" y="83967"/>
                </a:lnTo>
                <a:cubicBezTo>
                  <a:pt x="24738" y="84379"/>
                  <a:pt x="23583" y="84727"/>
                  <a:pt x="22197" y="84981"/>
                </a:cubicBezTo>
                <a:cubicBezTo>
                  <a:pt x="20779" y="85234"/>
                  <a:pt x="19195" y="85361"/>
                  <a:pt x="17446" y="8536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71" name="Freeform: Shape 17870">
            <a:extLst>
              <a:ext uri="{FF2B5EF4-FFF2-40B4-BE49-F238E27FC236}">
                <a16:creationId xmlns:a16="http://schemas.microsoft.com/office/drawing/2014/main" id="{4223714B-9E2A-677B-08F3-0E4AD362D828}"/>
              </a:ext>
            </a:extLst>
          </p:cNvPr>
          <p:cNvSpPr/>
          <p:nvPr/>
        </p:nvSpPr>
        <p:spPr>
          <a:xfrm>
            <a:off x="7115854" y="4140032"/>
            <a:ext cx="57549" cy="62076"/>
          </a:xfrm>
          <a:custGeom>
            <a:avLst/>
            <a:gdLst>
              <a:gd name="connsiteX0" fmla="*/ 56259 w 57549"/>
              <a:gd name="connsiteY0" fmla="*/ 34813 h 62076"/>
              <a:gd name="connsiteX1" fmla="*/ 16133 w 57549"/>
              <a:gd name="connsiteY1" fmla="*/ 34813 h 62076"/>
              <a:gd name="connsiteX2" fmla="*/ 20753 w 57549"/>
              <a:gd name="connsiteY2" fmla="*/ 46088 h 62076"/>
              <a:gd name="connsiteX3" fmla="*/ 31576 w 57549"/>
              <a:gd name="connsiteY3" fmla="*/ 49635 h 62076"/>
              <a:gd name="connsiteX4" fmla="*/ 40288 w 57549"/>
              <a:gd name="connsiteY4" fmla="*/ 47734 h 62076"/>
              <a:gd name="connsiteX5" fmla="*/ 45700 w 57549"/>
              <a:gd name="connsiteY5" fmla="*/ 41907 h 62076"/>
              <a:gd name="connsiteX6" fmla="*/ 46888 w 57549"/>
              <a:gd name="connsiteY6" fmla="*/ 41907 h 62076"/>
              <a:gd name="connsiteX7" fmla="*/ 57183 w 57549"/>
              <a:gd name="connsiteY7" fmla="*/ 48368 h 62076"/>
              <a:gd name="connsiteX8" fmla="*/ 47944 w 57549"/>
              <a:gd name="connsiteY8" fmla="*/ 58503 h 62076"/>
              <a:gd name="connsiteX9" fmla="*/ 31576 w 57549"/>
              <a:gd name="connsiteY9" fmla="*/ 62430 h 62076"/>
              <a:gd name="connsiteX10" fmla="*/ 14813 w 57549"/>
              <a:gd name="connsiteY10" fmla="*/ 58883 h 62076"/>
              <a:gd name="connsiteX11" fmla="*/ 3990 w 57549"/>
              <a:gd name="connsiteY11" fmla="*/ 48368 h 62076"/>
              <a:gd name="connsiteX12" fmla="*/ 162 w 57549"/>
              <a:gd name="connsiteY12" fmla="*/ 31392 h 62076"/>
              <a:gd name="connsiteX13" fmla="*/ 4122 w 57549"/>
              <a:gd name="connsiteY13" fmla="*/ 14289 h 62076"/>
              <a:gd name="connsiteX14" fmla="*/ 15077 w 57549"/>
              <a:gd name="connsiteY14" fmla="*/ 3774 h 62076"/>
              <a:gd name="connsiteX15" fmla="*/ 30389 w 57549"/>
              <a:gd name="connsiteY15" fmla="*/ 354 h 62076"/>
              <a:gd name="connsiteX16" fmla="*/ 50715 w 57549"/>
              <a:gd name="connsiteY16" fmla="*/ 7068 h 62076"/>
              <a:gd name="connsiteX17" fmla="*/ 57711 w 57549"/>
              <a:gd name="connsiteY17" fmla="*/ 26831 h 62076"/>
              <a:gd name="connsiteX18" fmla="*/ 57447 w 57549"/>
              <a:gd name="connsiteY18" fmla="*/ 34052 h 62076"/>
              <a:gd name="connsiteX19" fmla="*/ 42796 w 57549"/>
              <a:gd name="connsiteY19" fmla="*/ 25058 h 62076"/>
              <a:gd name="connsiteX20" fmla="*/ 39364 w 57549"/>
              <a:gd name="connsiteY20" fmla="*/ 15176 h 62076"/>
              <a:gd name="connsiteX21" fmla="*/ 30389 w 57549"/>
              <a:gd name="connsiteY21" fmla="*/ 12009 h 62076"/>
              <a:gd name="connsiteX22" fmla="*/ 16529 w 57549"/>
              <a:gd name="connsiteY22" fmla="*/ 2505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259" y="34813"/>
                </a:moveTo>
                <a:lnTo>
                  <a:pt x="16133" y="34813"/>
                </a:lnTo>
                <a:cubicBezTo>
                  <a:pt x="16562" y="39975"/>
                  <a:pt x="18113" y="43744"/>
                  <a:pt x="20753" y="46088"/>
                </a:cubicBezTo>
                <a:cubicBezTo>
                  <a:pt x="23393" y="48463"/>
                  <a:pt x="26990" y="49635"/>
                  <a:pt x="31576" y="49635"/>
                </a:cubicBezTo>
                <a:cubicBezTo>
                  <a:pt x="35173" y="49635"/>
                  <a:pt x="38077" y="49001"/>
                  <a:pt x="40288" y="47734"/>
                </a:cubicBezTo>
                <a:cubicBezTo>
                  <a:pt x="42466" y="46468"/>
                  <a:pt x="44281" y="44536"/>
                  <a:pt x="45700" y="41907"/>
                </a:cubicBezTo>
                <a:lnTo>
                  <a:pt x="46888" y="41907"/>
                </a:lnTo>
                <a:lnTo>
                  <a:pt x="57183" y="48368"/>
                </a:lnTo>
                <a:cubicBezTo>
                  <a:pt x="55137" y="52517"/>
                  <a:pt x="52068" y="55906"/>
                  <a:pt x="47944" y="58503"/>
                </a:cubicBezTo>
                <a:cubicBezTo>
                  <a:pt x="43885" y="61132"/>
                  <a:pt x="38440" y="62430"/>
                  <a:pt x="31576" y="62430"/>
                </a:cubicBezTo>
                <a:cubicBezTo>
                  <a:pt x="25142" y="62430"/>
                  <a:pt x="19565" y="61258"/>
                  <a:pt x="14813" y="58883"/>
                </a:cubicBezTo>
                <a:cubicBezTo>
                  <a:pt x="10127" y="56539"/>
                  <a:pt x="6531" y="53024"/>
                  <a:pt x="3990" y="48368"/>
                </a:cubicBezTo>
                <a:cubicBezTo>
                  <a:pt x="1416" y="43744"/>
                  <a:pt x="162" y="38075"/>
                  <a:pt x="162" y="31392"/>
                </a:cubicBezTo>
                <a:cubicBezTo>
                  <a:pt x="162" y="24646"/>
                  <a:pt x="1482" y="18945"/>
                  <a:pt x="4122" y="14289"/>
                </a:cubicBezTo>
                <a:cubicBezTo>
                  <a:pt x="6828" y="9570"/>
                  <a:pt x="10490" y="6055"/>
                  <a:pt x="15077" y="3774"/>
                </a:cubicBezTo>
                <a:cubicBezTo>
                  <a:pt x="19631" y="1494"/>
                  <a:pt x="24746" y="354"/>
                  <a:pt x="30389" y="354"/>
                </a:cubicBezTo>
                <a:cubicBezTo>
                  <a:pt x="39265" y="354"/>
                  <a:pt x="46030" y="2603"/>
                  <a:pt x="50715" y="7068"/>
                </a:cubicBezTo>
                <a:cubicBezTo>
                  <a:pt x="55368" y="11566"/>
                  <a:pt x="57711" y="18153"/>
                  <a:pt x="57711" y="26831"/>
                </a:cubicBezTo>
                <a:cubicBezTo>
                  <a:pt x="57711" y="29967"/>
                  <a:pt x="57612" y="32374"/>
                  <a:pt x="57447" y="34052"/>
                </a:cubicBezTo>
                <a:close/>
                <a:moveTo>
                  <a:pt x="42796" y="25058"/>
                </a:moveTo>
                <a:cubicBezTo>
                  <a:pt x="42598" y="20497"/>
                  <a:pt x="41476" y="17203"/>
                  <a:pt x="39364" y="15176"/>
                </a:cubicBezTo>
                <a:cubicBezTo>
                  <a:pt x="37318" y="13086"/>
                  <a:pt x="34348" y="12009"/>
                  <a:pt x="30389" y="12009"/>
                </a:cubicBezTo>
                <a:cubicBezTo>
                  <a:pt x="22535" y="12009"/>
                  <a:pt x="17915" y="16380"/>
                  <a:pt x="16529" y="2505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72" name="Freeform: Shape 17871">
            <a:extLst>
              <a:ext uri="{FF2B5EF4-FFF2-40B4-BE49-F238E27FC236}">
                <a16:creationId xmlns:a16="http://schemas.microsoft.com/office/drawing/2014/main" id="{72293217-FA5A-7F49-165F-FC801E24670B}"/>
              </a:ext>
            </a:extLst>
          </p:cNvPr>
          <p:cNvSpPr/>
          <p:nvPr/>
        </p:nvSpPr>
        <p:spPr>
          <a:xfrm>
            <a:off x="7179256" y="4141172"/>
            <a:ext cx="64676" cy="59795"/>
          </a:xfrm>
          <a:custGeom>
            <a:avLst/>
            <a:gdLst>
              <a:gd name="connsiteX0" fmla="*/ 41880 w 64676"/>
              <a:gd name="connsiteY0" fmla="*/ 60150 h 59795"/>
              <a:gd name="connsiteX1" fmla="*/ 23269 w 64676"/>
              <a:gd name="connsiteY1" fmla="*/ 60150 h 59795"/>
              <a:gd name="connsiteX2" fmla="*/ 170 w 64676"/>
              <a:gd name="connsiteY2" fmla="*/ 354 h 59795"/>
              <a:gd name="connsiteX3" fmla="*/ 16537 w 64676"/>
              <a:gd name="connsiteY3" fmla="*/ 354 h 59795"/>
              <a:gd name="connsiteX4" fmla="*/ 32112 w 64676"/>
              <a:gd name="connsiteY4" fmla="*/ 42920 h 59795"/>
              <a:gd name="connsiteX5" fmla="*/ 33300 w 64676"/>
              <a:gd name="connsiteY5" fmla="*/ 42920 h 59795"/>
              <a:gd name="connsiteX6" fmla="*/ 48876 w 64676"/>
              <a:gd name="connsiteY6" fmla="*/ 354 h 59795"/>
              <a:gd name="connsiteX7" fmla="*/ 64847 w 64676"/>
              <a:gd name="connsiteY7" fmla="*/ 354 h 5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76" h="59795">
                <a:moveTo>
                  <a:pt x="41880" y="60150"/>
                </a:moveTo>
                <a:lnTo>
                  <a:pt x="23269" y="60150"/>
                </a:lnTo>
                <a:lnTo>
                  <a:pt x="170" y="354"/>
                </a:lnTo>
                <a:lnTo>
                  <a:pt x="16537" y="354"/>
                </a:lnTo>
                <a:lnTo>
                  <a:pt x="32112" y="42920"/>
                </a:lnTo>
                <a:lnTo>
                  <a:pt x="33300" y="42920"/>
                </a:lnTo>
                <a:lnTo>
                  <a:pt x="48876" y="354"/>
                </a:lnTo>
                <a:lnTo>
                  <a:pt x="64847" y="35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73" name="Freeform: Shape 17872">
            <a:extLst>
              <a:ext uri="{FF2B5EF4-FFF2-40B4-BE49-F238E27FC236}">
                <a16:creationId xmlns:a16="http://schemas.microsoft.com/office/drawing/2014/main" id="{12F442DC-2927-A22A-8A0D-0196FEC582EA}"/>
              </a:ext>
            </a:extLst>
          </p:cNvPr>
          <p:cNvSpPr/>
          <p:nvPr/>
        </p:nvSpPr>
        <p:spPr>
          <a:xfrm>
            <a:off x="7250635" y="4140032"/>
            <a:ext cx="57549" cy="62076"/>
          </a:xfrm>
          <a:custGeom>
            <a:avLst/>
            <a:gdLst>
              <a:gd name="connsiteX0" fmla="*/ 56275 w 57549"/>
              <a:gd name="connsiteY0" fmla="*/ 34813 h 62076"/>
              <a:gd name="connsiteX1" fmla="*/ 16149 w 57549"/>
              <a:gd name="connsiteY1" fmla="*/ 34813 h 62076"/>
              <a:gd name="connsiteX2" fmla="*/ 20769 w 57549"/>
              <a:gd name="connsiteY2" fmla="*/ 46088 h 62076"/>
              <a:gd name="connsiteX3" fmla="*/ 31592 w 57549"/>
              <a:gd name="connsiteY3" fmla="*/ 49635 h 62076"/>
              <a:gd name="connsiteX4" fmla="*/ 40304 w 57549"/>
              <a:gd name="connsiteY4" fmla="*/ 47734 h 62076"/>
              <a:gd name="connsiteX5" fmla="*/ 45716 w 57549"/>
              <a:gd name="connsiteY5" fmla="*/ 41907 h 62076"/>
              <a:gd name="connsiteX6" fmla="*/ 46904 w 57549"/>
              <a:gd name="connsiteY6" fmla="*/ 41907 h 62076"/>
              <a:gd name="connsiteX7" fmla="*/ 57199 w 57549"/>
              <a:gd name="connsiteY7" fmla="*/ 48368 h 62076"/>
              <a:gd name="connsiteX8" fmla="*/ 47960 w 57549"/>
              <a:gd name="connsiteY8" fmla="*/ 58503 h 62076"/>
              <a:gd name="connsiteX9" fmla="*/ 31592 w 57549"/>
              <a:gd name="connsiteY9" fmla="*/ 62430 h 62076"/>
              <a:gd name="connsiteX10" fmla="*/ 14829 w 57549"/>
              <a:gd name="connsiteY10" fmla="*/ 58883 h 62076"/>
              <a:gd name="connsiteX11" fmla="*/ 4006 w 57549"/>
              <a:gd name="connsiteY11" fmla="*/ 48368 h 62076"/>
              <a:gd name="connsiteX12" fmla="*/ 178 w 57549"/>
              <a:gd name="connsiteY12" fmla="*/ 31392 h 62076"/>
              <a:gd name="connsiteX13" fmla="*/ 4138 w 57549"/>
              <a:gd name="connsiteY13" fmla="*/ 14289 h 62076"/>
              <a:gd name="connsiteX14" fmla="*/ 15093 w 57549"/>
              <a:gd name="connsiteY14" fmla="*/ 3774 h 62076"/>
              <a:gd name="connsiteX15" fmla="*/ 30404 w 57549"/>
              <a:gd name="connsiteY15" fmla="*/ 354 h 62076"/>
              <a:gd name="connsiteX16" fmla="*/ 50731 w 57549"/>
              <a:gd name="connsiteY16" fmla="*/ 7068 h 62076"/>
              <a:gd name="connsiteX17" fmla="*/ 57727 w 57549"/>
              <a:gd name="connsiteY17" fmla="*/ 26831 h 62076"/>
              <a:gd name="connsiteX18" fmla="*/ 57463 w 57549"/>
              <a:gd name="connsiteY18" fmla="*/ 34052 h 62076"/>
              <a:gd name="connsiteX19" fmla="*/ 42812 w 57549"/>
              <a:gd name="connsiteY19" fmla="*/ 25058 h 62076"/>
              <a:gd name="connsiteX20" fmla="*/ 39380 w 57549"/>
              <a:gd name="connsiteY20" fmla="*/ 15176 h 62076"/>
              <a:gd name="connsiteX21" fmla="*/ 30404 w 57549"/>
              <a:gd name="connsiteY21" fmla="*/ 12009 h 62076"/>
              <a:gd name="connsiteX22" fmla="*/ 16545 w 57549"/>
              <a:gd name="connsiteY22" fmla="*/ 2505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275" y="34813"/>
                </a:moveTo>
                <a:lnTo>
                  <a:pt x="16149" y="34813"/>
                </a:lnTo>
                <a:cubicBezTo>
                  <a:pt x="16578" y="39975"/>
                  <a:pt x="18129" y="43744"/>
                  <a:pt x="20769" y="46088"/>
                </a:cubicBezTo>
                <a:cubicBezTo>
                  <a:pt x="23409" y="48463"/>
                  <a:pt x="27006" y="49635"/>
                  <a:pt x="31592" y="49635"/>
                </a:cubicBezTo>
                <a:cubicBezTo>
                  <a:pt x="35189" y="49635"/>
                  <a:pt x="38093" y="49001"/>
                  <a:pt x="40304" y="47734"/>
                </a:cubicBezTo>
                <a:cubicBezTo>
                  <a:pt x="42482" y="46468"/>
                  <a:pt x="44297" y="44536"/>
                  <a:pt x="45716" y="41907"/>
                </a:cubicBezTo>
                <a:lnTo>
                  <a:pt x="46904" y="41907"/>
                </a:lnTo>
                <a:lnTo>
                  <a:pt x="57199" y="48368"/>
                </a:lnTo>
                <a:cubicBezTo>
                  <a:pt x="55153" y="52517"/>
                  <a:pt x="52084" y="55906"/>
                  <a:pt x="47960" y="58503"/>
                </a:cubicBezTo>
                <a:cubicBezTo>
                  <a:pt x="43901" y="61132"/>
                  <a:pt x="38456" y="62430"/>
                  <a:pt x="31592" y="62430"/>
                </a:cubicBezTo>
                <a:cubicBezTo>
                  <a:pt x="25158" y="62430"/>
                  <a:pt x="19581" y="61258"/>
                  <a:pt x="14829" y="58883"/>
                </a:cubicBezTo>
                <a:cubicBezTo>
                  <a:pt x="10143" y="56539"/>
                  <a:pt x="6547" y="53024"/>
                  <a:pt x="4006" y="48368"/>
                </a:cubicBezTo>
                <a:cubicBezTo>
                  <a:pt x="1432" y="43744"/>
                  <a:pt x="178" y="38075"/>
                  <a:pt x="178" y="31392"/>
                </a:cubicBezTo>
                <a:cubicBezTo>
                  <a:pt x="178" y="24646"/>
                  <a:pt x="1498" y="18945"/>
                  <a:pt x="4138" y="14289"/>
                </a:cubicBezTo>
                <a:cubicBezTo>
                  <a:pt x="6844" y="9570"/>
                  <a:pt x="10506" y="6055"/>
                  <a:pt x="15093" y="3774"/>
                </a:cubicBezTo>
                <a:cubicBezTo>
                  <a:pt x="19647" y="1494"/>
                  <a:pt x="24762" y="354"/>
                  <a:pt x="30404" y="354"/>
                </a:cubicBezTo>
                <a:cubicBezTo>
                  <a:pt x="39281" y="354"/>
                  <a:pt x="46046" y="2603"/>
                  <a:pt x="50731" y="7068"/>
                </a:cubicBezTo>
                <a:cubicBezTo>
                  <a:pt x="55384" y="11566"/>
                  <a:pt x="57727" y="18153"/>
                  <a:pt x="57727" y="26831"/>
                </a:cubicBezTo>
                <a:cubicBezTo>
                  <a:pt x="57727" y="29967"/>
                  <a:pt x="57628" y="32374"/>
                  <a:pt x="57463" y="34052"/>
                </a:cubicBezTo>
                <a:close/>
                <a:moveTo>
                  <a:pt x="42812" y="25058"/>
                </a:moveTo>
                <a:cubicBezTo>
                  <a:pt x="42614" y="20497"/>
                  <a:pt x="41492" y="17203"/>
                  <a:pt x="39380" y="15176"/>
                </a:cubicBezTo>
                <a:cubicBezTo>
                  <a:pt x="37334" y="13086"/>
                  <a:pt x="34364" y="12009"/>
                  <a:pt x="30404" y="12009"/>
                </a:cubicBezTo>
                <a:cubicBezTo>
                  <a:pt x="22551" y="12009"/>
                  <a:pt x="17931" y="16380"/>
                  <a:pt x="16545" y="2505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74" name="Freeform: Shape 17873">
            <a:extLst>
              <a:ext uri="{FF2B5EF4-FFF2-40B4-BE49-F238E27FC236}">
                <a16:creationId xmlns:a16="http://schemas.microsoft.com/office/drawing/2014/main" id="{C8624400-51F5-1C2D-EEDA-F88BDB9AFB72}"/>
              </a:ext>
            </a:extLst>
          </p:cNvPr>
          <p:cNvSpPr/>
          <p:nvPr/>
        </p:nvSpPr>
        <p:spPr>
          <a:xfrm>
            <a:off x="7321817" y="4140032"/>
            <a:ext cx="55965" cy="60935"/>
          </a:xfrm>
          <a:custGeom>
            <a:avLst/>
            <a:gdLst>
              <a:gd name="connsiteX0" fmla="*/ 186 w 55965"/>
              <a:gd name="connsiteY0" fmla="*/ 61290 h 60935"/>
              <a:gd name="connsiteX1" fmla="*/ 186 w 55965"/>
              <a:gd name="connsiteY1" fmla="*/ 1494 h 60935"/>
              <a:gd name="connsiteX2" fmla="*/ 15233 w 55965"/>
              <a:gd name="connsiteY2" fmla="*/ 1494 h 60935"/>
              <a:gd name="connsiteX3" fmla="*/ 15233 w 55965"/>
              <a:gd name="connsiteY3" fmla="*/ 10235 h 60935"/>
              <a:gd name="connsiteX4" fmla="*/ 16421 w 55965"/>
              <a:gd name="connsiteY4" fmla="*/ 10489 h 60935"/>
              <a:gd name="connsiteX5" fmla="*/ 35296 w 55965"/>
              <a:gd name="connsiteY5" fmla="*/ 354 h 60935"/>
              <a:gd name="connsiteX6" fmla="*/ 51135 w 55965"/>
              <a:gd name="connsiteY6" fmla="*/ 6055 h 60935"/>
              <a:gd name="connsiteX7" fmla="*/ 56151 w 55965"/>
              <a:gd name="connsiteY7" fmla="*/ 22397 h 60935"/>
              <a:gd name="connsiteX8" fmla="*/ 56151 w 55965"/>
              <a:gd name="connsiteY8" fmla="*/ 61290 h 60935"/>
              <a:gd name="connsiteX9" fmla="*/ 40576 w 55965"/>
              <a:gd name="connsiteY9" fmla="*/ 61290 h 60935"/>
              <a:gd name="connsiteX10" fmla="*/ 40576 w 55965"/>
              <a:gd name="connsiteY10" fmla="*/ 24298 h 60935"/>
              <a:gd name="connsiteX11" fmla="*/ 38068 w 55965"/>
              <a:gd name="connsiteY11" fmla="*/ 15683 h 60935"/>
              <a:gd name="connsiteX12" fmla="*/ 30148 w 55965"/>
              <a:gd name="connsiteY12" fmla="*/ 13023 h 60935"/>
              <a:gd name="connsiteX13" fmla="*/ 19589 w 55965"/>
              <a:gd name="connsiteY13" fmla="*/ 17203 h 60935"/>
              <a:gd name="connsiteX14" fmla="*/ 15893 w 55965"/>
              <a:gd name="connsiteY14" fmla="*/ 30252 h 60935"/>
              <a:gd name="connsiteX15" fmla="*/ 15893 w 55965"/>
              <a:gd name="connsiteY15" fmla="*/ 61290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186" y="61290"/>
                </a:moveTo>
                <a:lnTo>
                  <a:pt x="186" y="1494"/>
                </a:lnTo>
                <a:lnTo>
                  <a:pt x="15233" y="1494"/>
                </a:lnTo>
                <a:lnTo>
                  <a:pt x="15233" y="10235"/>
                </a:lnTo>
                <a:lnTo>
                  <a:pt x="16421" y="10489"/>
                </a:lnTo>
                <a:cubicBezTo>
                  <a:pt x="20282" y="3743"/>
                  <a:pt x="26585" y="354"/>
                  <a:pt x="35296" y="354"/>
                </a:cubicBezTo>
                <a:cubicBezTo>
                  <a:pt x="42490" y="354"/>
                  <a:pt x="47770" y="2254"/>
                  <a:pt x="51135" y="6055"/>
                </a:cubicBezTo>
                <a:cubicBezTo>
                  <a:pt x="54468" y="9792"/>
                  <a:pt x="56151" y="15240"/>
                  <a:pt x="56151" y="22397"/>
                </a:cubicBezTo>
                <a:lnTo>
                  <a:pt x="56151" y="61290"/>
                </a:lnTo>
                <a:lnTo>
                  <a:pt x="40576" y="61290"/>
                </a:lnTo>
                <a:lnTo>
                  <a:pt x="40576" y="24298"/>
                </a:lnTo>
                <a:cubicBezTo>
                  <a:pt x="40576" y="20244"/>
                  <a:pt x="39718" y="17393"/>
                  <a:pt x="38068" y="15683"/>
                </a:cubicBezTo>
                <a:cubicBezTo>
                  <a:pt x="36385" y="13909"/>
                  <a:pt x="33745" y="13023"/>
                  <a:pt x="30148" y="13023"/>
                </a:cubicBezTo>
                <a:cubicBezTo>
                  <a:pt x="25661" y="13023"/>
                  <a:pt x="22130" y="14416"/>
                  <a:pt x="19589" y="17203"/>
                </a:cubicBezTo>
                <a:cubicBezTo>
                  <a:pt x="17114" y="19990"/>
                  <a:pt x="15893" y="24361"/>
                  <a:pt x="15893" y="30252"/>
                </a:cubicBezTo>
                <a:lnTo>
                  <a:pt x="15893" y="61290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75" name="Freeform: Shape 17874">
            <a:extLst>
              <a:ext uri="{FF2B5EF4-FFF2-40B4-BE49-F238E27FC236}">
                <a16:creationId xmlns:a16="http://schemas.microsoft.com/office/drawing/2014/main" id="{AA9C868B-50F2-1A17-ABDF-6D9E31777AC9}"/>
              </a:ext>
            </a:extLst>
          </p:cNvPr>
          <p:cNvSpPr/>
          <p:nvPr/>
        </p:nvSpPr>
        <p:spPr>
          <a:xfrm>
            <a:off x="7387701" y="4126983"/>
            <a:ext cx="45273" cy="75124"/>
          </a:xfrm>
          <a:custGeom>
            <a:avLst/>
            <a:gdLst>
              <a:gd name="connsiteX0" fmla="*/ 41377 w 45273"/>
              <a:gd name="connsiteY0" fmla="*/ 60023 h 75124"/>
              <a:gd name="connsiteX1" fmla="*/ 45468 w 45273"/>
              <a:gd name="connsiteY1" fmla="*/ 71171 h 75124"/>
              <a:gd name="connsiteX2" fmla="*/ 39001 w 45273"/>
              <a:gd name="connsiteY2" fmla="*/ 74339 h 75124"/>
              <a:gd name="connsiteX3" fmla="*/ 30289 w 45273"/>
              <a:gd name="connsiteY3" fmla="*/ 75479 h 75124"/>
              <a:gd name="connsiteX4" fmla="*/ 14978 w 45273"/>
              <a:gd name="connsiteY4" fmla="*/ 70158 h 75124"/>
              <a:gd name="connsiteX5" fmla="*/ 9698 w 45273"/>
              <a:gd name="connsiteY5" fmla="*/ 54829 h 75124"/>
              <a:gd name="connsiteX6" fmla="*/ 9698 w 45273"/>
              <a:gd name="connsiteY6" fmla="*/ 26325 h 75124"/>
              <a:gd name="connsiteX7" fmla="*/ 195 w 45273"/>
              <a:gd name="connsiteY7" fmla="*/ 26325 h 75124"/>
              <a:gd name="connsiteX8" fmla="*/ 195 w 45273"/>
              <a:gd name="connsiteY8" fmla="*/ 14416 h 75124"/>
              <a:gd name="connsiteX9" fmla="*/ 9698 w 45273"/>
              <a:gd name="connsiteY9" fmla="*/ 14416 h 75124"/>
              <a:gd name="connsiteX10" fmla="*/ 9698 w 45273"/>
              <a:gd name="connsiteY10" fmla="*/ 2761 h 75124"/>
              <a:gd name="connsiteX11" fmla="*/ 25405 w 45273"/>
              <a:gd name="connsiteY11" fmla="*/ 354 h 75124"/>
              <a:gd name="connsiteX12" fmla="*/ 25405 w 45273"/>
              <a:gd name="connsiteY12" fmla="*/ 14416 h 75124"/>
              <a:gd name="connsiteX13" fmla="*/ 43092 w 45273"/>
              <a:gd name="connsiteY13" fmla="*/ 14416 h 75124"/>
              <a:gd name="connsiteX14" fmla="*/ 43092 w 45273"/>
              <a:gd name="connsiteY14" fmla="*/ 26325 h 75124"/>
              <a:gd name="connsiteX15" fmla="*/ 25405 w 45273"/>
              <a:gd name="connsiteY15" fmla="*/ 26325 h 75124"/>
              <a:gd name="connsiteX16" fmla="*/ 25405 w 45273"/>
              <a:gd name="connsiteY16" fmla="*/ 53689 h 75124"/>
              <a:gd name="connsiteX17" fmla="*/ 27253 w 45273"/>
              <a:gd name="connsiteY17" fmla="*/ 60276 h 75124"/>
              <a:gd name="connsiteX18" fmla="*/ 32929 w 45273"/>
              <a:gd name="connsiteY18" fmla="*/ 62303 h 75124"/>
              <a:gd name="connsiteX19" fmla="*/ 40189 w 45273"/>
              <a:gd name="connsiteY19" fmla="*/ 60023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377" y="60023"/>
                </a:moveTo>
                <a:lnTo>
                  <a:pt x="45468" y="71171"/>
                </a:lnTo>
                <a:cubicBezTo>
                  <a:pt x="43686" y="72533"/>
                  <a:pt x="41542" y="73578"/>
                  <a:pt x="39001" y="74339"/>
                </a:cubicBezTo>
                <a:cubicBezTo>
                  <a:pt x="36427" y="75099"/>
                  <a:pt x="33523" y="75479"/>
                  <a:pt x="30289" y="75479"/>
                </a:cubicBezTo>
                <a:cubicBezTo>
                  <a:pt x="23590" y="75479"/>
                  <a:pt x="18476" y="73705"/>
                  <a:pt x="14978" y="70158"/>
                </a:cubicBezTo>
                <a:cubicBezTo>
                  <a:pt x="11447" y="66611"/>
                  <a:pt x="9698" y="61512"/>
                  <a:pt x="9698" y="54829"/>
                </a:cubicBezTo>
                <a:lnTo>
                  <a:pt x="9698" y="26325"/>
                </a:lnTo>
                <a:lnTo>
                  <a:pt x="195" y="26325"/>
                </a:lnTo>
                <a:lnTo>
                  <a:pt x="195" y="14416"/>
                </a:lnTo>
                <a:lnTo>
                  <a:pt x="9698" y="14416"/>
                </a:lnTo>
                <a:lnTo>
                  <a:pt x="9698" y="2761"/>
                </a:lnTo>
                <a:lnTo>
                  <a:pt x="25405" y="354"/>
                </a:lnTo>
                <a:lnTo>
                  <a:pt x="25405" y="14416"/>
                </a:lnTo>
                <a:lnTo>
                  <a:pt x="43092" y="14416"/>
                </a:lnTo>
                <a:lnTo>
                  <a:pt x="43092" y="26325"/>
                </a:lnTo>
                <a:lnTo>
                  <a:pt x="25405" y="26325"/>
                </a:lnTo>
                <a:lnTo>
                  <a:pt x="25405" y="53689"/>
                </a:lnTo>
                <a:cubicBezTo>
                  <a:pt x="25405" y="56666"/>
                  <a:pt x="25999" y="58851"/>
                  <a:pt x="27253" y="60276"/>
                </a:cubicBezTo>
                <a:cubicBezTo>
                  <a:pt x="28573" y="61638"/>
                  <a:pt x="30454" y="62303"/>
                  <a:pt x="32929" y="62303"/>
                </a:cubicBezTo>
                <a:cubicBezTo>
                  <a:pt x="35635" y="62303"/>
                  <a:pt x="38077" y="61543"/>
                  <a:pt x="40189" y="6002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76" name="Freeform: Shape 17875">
            <a:extLst>
              <a:ext uri="{FF2B5EF4-FFF2-40B4-BE49-F238E27FC236}">
                <a16:creationId xmlns:a16="http://schemas.microsoft.com/office/drawing/2014/main" id="{A78CE199-083B-8222-5AE1-D7559FE552C5}"/>
              </a:ext>
            </a:extLst>
          </p:cNvPr>
          <p:cNvSpPr/>
          <p:nvPr/>
        </p:nvSpPr>
        <p:spPr>
          <a:xfrm>
            <a:off x="7437055" y="4140032"/>
            <a:ext cx="50949" cy="62076"/>
          </a:xfrm>
          <a:custGeom>
            <a:avLst/>
            <a:gdLst>
              <a:gd name="connsiteX0" fmla="*/ 26599 w 50949"/>
              <a:gd name="connsiteY0" fmla="*/ 62430 h 62076"/>
              <a:gd name="connsiteX1" fmla="*/ 14852 w 50949"/>
              <a:gd name="connsiteY1" fmla="*/ 61037 h 62076"/>
              <a:gd name="connsiteX2" fmla="*/ 5744 w 50949"/>
              <a:gd name="connsiteY2" fmla="*/ 56983 h 62076"/>
              <a:gd name="connsiteX3" fmla="*/ 200 w 50949"/>
              <a:gd name="connsiteY3" fmla="*/ 51282 h 62076"/>
              <a:gd name="connsiteX4" fmla="*/ 8912 w 50949"/>
              <a:gd name="connsiteY4" fmla="*/ 42287 h 62076"/>
              <a:gd name="connsiteX5" fmla="*/ 10100 w 50949"/>
              <a:gd name="connsiteY5" fmla="*/ 42287 h 62076"/>
              <a:gd name="connsiteX6" fmla="*/ 17491 w 50949"/>
              <a:gd name="connsiteY6" fmla="*/ 48241 h 62076"/>
              <a:gd name="connsiteX7" fmla="*/ 26731 w 50949"/>
              <a:gd name="connsiteY7" fmla="*/ 50268 h 62076"/>
              <a:gd name="connsiteX8" fmla="*/ 33595 w 50949"/>
              <a:gd name="connsiteY8" fmla="*/ 48748 h 62076"/>
              <a:gd name="connsiteX9" fmla="*/ 35971 w 50949"/>
              <a:gd name="connsiteY9" fmla="*/ 44187 h 62076"/>
              <a:gd name="connsiteX10" fmla="*/ 34255 w 50949"/>
              <a:gd name="connsiteY10" fmla="*/ 40387 h 62076"/>
              <a:gd name="connsiteX11" fmla="*/ 28843 w 50949"/>
              <a:gd name="connsiteY11" fmla="*/ 37980 h 62076"/>
              <a:gd name="connsiteX12" fmla="*/ 20659 w 50949"/>
              <a:gd name="connsiteY12" fmla="*/ 36079 h 62076"/>
              <a:gd name="connsiteX13" fmla="*/ 7064 w 50949"/>
              <a:gd name="connsiteY13" fmla="*/ 29618 h 62076"/>
              <a:gd name="connsiteX14" fmla="*/ 2840 w 50949"/>
              <a:gd name="connsiteY14" fmla="*/ 18470 h 62076"/>
              <a:gd name="connsiteX15" fmla="*/ 5744 w 50949"/>
              <a:gd name="connsiteY15" fmla="*/ 8842 h 62076"/>
              <a:gd name="connsiteX16" fmla="*/ 14060 w 50949"/>
              <a:gd name="connsiteY16" fmla="*/ 2508 h 62076"/>
              <a:gd name="connsiteX17" fmla="*/ 26731 w 50949"/>
              <a:gd name="connsiteY17" fmla="*/ 354 h 62076"/>
              <a:gd name="connsiteX18" fmla="*/ 40722 w 50949"/>
              <a:gd name="connsiteY18" fmla="*/ 2761 h 62076"/>
              <a:gd name="connsiteX19" fmla="*/ 49302 w 50949"/>
              <a:gd name="connsiteY19" fmla="*/ 8842 h 62076"/>
              <a:gd name="connsiteX20" fmla="*/ 40986 w 50949"/>
              <a:gd name="connsiteY20" fmla="*/ 17583 h 62076"/>
              <a:gd name="connsiteX21" fmla="*/ 39798 w 50949"/>
              <a:gd name="connsiteY21" fmla="*/ 17583 h 62076"/>
              <a:gd name="connsiteX22" fmla="*/ 33859 w 50949"/>
              <a:gd name="connsiteY22" fmla="*/ 13529 h 62076"/>
              <a:gd name="connsiteX23" fmla="*/ 26731 w 50949"/>
              <a:gd name="connsiteY23" fmla="*/ 12136 h 62076"/>
              <a:gd name="connsiteX24" fmla="*/ 17491 w 50949"/>
              <a:gd name="connsiteY24" fmla="*/ 17710 h 62076"/>
              <a:gd name="connsiteX25" fmla="*/ 19207 w 50949"/>
              <a:gd name="connsiteY25" fmla="*/ 21511 h 62076"/>
              <a:gd name="connsiteX26" fmla="*/ 25279 w 50949"/>
              <a:gd name="connsiteY26" fmla="*/ 23917 h 62076"/>
              <a:gd name="connsiteX27" fmla="*/ 32935 w 50949"/>
              <a:gd name="connsiteY27" fmla="*/ 25438 h 62076"/>
              <a:gd name="connsiteX28" fmla="*/ 46794 w 50949"/>
              <a:gd name="connsiteY28" fmla="*/ 31772 h 62076"/>
              <a:gd name="connsiteX29" fmla="*/ 51150 w 50949"/>
              <a:gd name="connsiteY29" fmla="*/ 43300 h 62076"/>
              <a:gd name="connsiteX30" fmla="*/ 48246 w 50949"/>
              <a:gd name="connsiteY30" fmla="*/ 53435 h 62076"/>
              <a:gd name="connsiteX31" fmla="*/ 39798 w 50949"/>
              <a:gd name="connsiteY31" fmla="*/ 60150 h 62076"/>
              <a:gd name="connsiteX32" fmla="*/ 26599 w 50949"/>
              <a:gd name="connsiteY32" fmla="*/ 62430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6599" y="62430"/>
                </a:moveTo>
                <a:cubicBezTo>
                  <a:pt x="22375" y="62430"/>
                  <a:pt x="18448" y="61955"/>
                  <a:pt x="14852" y="61037"/>
                </a:cubicBezTo>
                <a:cubicBezTo>
                  <a:pt x="11321" y="60023"/>
                  <a:pt x="8285" y="58693"/>
                  <a:pt x="5744" y="56983"/>
                </a:cubicBezTo>
                <a:cubicBezTo>
                  <a:pt x="3269" y="55304"/>
                  <a:pt x="1421" y="53404"/>
                  <a:pt x="200" y="51282"/>
                </a:cubicBezTo>
                <a:lnTo>
                  <a:pt x="8912" y="42287"/>
                </a:lnTo>
                <a:lnTo>
                  <a:pt x="10100" y="42287"/>
                </a:lnTo>
                <a:cubicBezTo>
                  <a:pt x="12212" y="44916"/>
                  <a:pt x="14654" y="46911"/>
                  <a:pt x="17491" y="48241"/>
                </a:cubicBezTo>
                <a:cubicBezTo>
                  <a:pt x="20296" y="49603"/>
                  <a:pt x="23365" y="50268"/>
                  <a:pt x="26731" y="50268"/>
                </a:cubicBezTo>
                <a:cubicBezTo>
                  <a:pt x="29800" y="50268"/>
                  <a:pt x="32077" y="49761"/>
                  <a:pt x="33595" y="48748"/>
                </a:cubicBezTo>
                <a:cubicBezTo>
                  <a:pt x="35179" y="47671"/>
                  <a:pt x="35971" y="46151"/>
                  <a:pt x="35971" y="44187"/>
                </a:cubicBezTo>
                <a:cubicBezTo>
                  <a:pt x="35971" y="42667"/>
                  <a:pt x="35377" y="41400"/>
                  <a:pt x="34255" y="40387"/>
                </a:cubicBezTo>
                <a:cubicBezTo>
                  <a:pt x="33100" y="39373"/>
                  <a:pt x="31285" y="38581"/>
                  <a:pt x="28843" y="37980"/>
                </a:cubicBezTo>
                <a:lnTo>
                  <a:pt x="20659" y="36079"/>
                </a:lnTo>
                <a:cubicBezTo>
                  <a:pt x="14390" y="34654"/>
                  <a:pt x="9869" y="32501"/>
                  <a:pt x="7064" y="29618"/>
                </a:cubicBezTo>
                <a:cubicBezTo>
                  <a:pt x="4226" y="26673"/>
                  <a:pt x="2840" y="22967"/>
                  <a:pt x="2840" y="18470"/>
                </a:cubicBezTo>
                <a:cubicBezTo>
                  <a:pt x="2840" y="14764"/>
                  <a:pt x="3797" y="11566"/>
                  <a:pt x="5744" y="8842"/>
                </a:cubicBezTo>
                <a:cubicBezTo>
                  <a:pt x="7757" y="6055"/>
                  <a:pt x="10529" y="3965"/>
                  <a:pt x="14060" y="2508"/>
                </a:cubicBezTo>
                <a:cubicBezTo>
                  <a:pt x="17656" y="1082"/>
                  <a:pt x="21880" y="354"/>
                  <a:pt x="26731" y="354"/>
                </a:cubicBezTo>
                <a:cubicBezTo>
                  <a:pt x="32341" y="354"/>
                  <a:pt x="37026" y="1177"/>
                  <a:pt x="40722" y="2761"/>
                </a:cubicBezTo>
                <a:cubicBezTo>
                  <a:pt x="44418" y="4281"/>
                  <a:pt x="47256" y="6308"/>
                  <a:pt x="49302" y="8842"/>
                </a:cubicBezTo>
                <a:lnTo>
                  <a:pt x="40986" y="17583"/>
                </a:lnTo>
                <a:lnTo>
                  <a:pt x="39798" y="17583"/>
                </a:lnTo>
                <a:cubicBezTo>
                  <a:pt x="38016" y="15746"/>
                  <a:pt x="36037" y="14384"/>
                  <a:pt x="33859" y="13529"/>
                </a:cubicBezTo>
                <a:cubicBezTo>
                  <a:pt x="31747" y="12611"/>
                  <a:pt x="29371" y="12136"/>
                  <a:pt x="26731" y="12136"/>
                </a:cubicBezTo>
                <a:cubicBezTo>
                  <a:pt x="20560" y="12136"/>
                  <a:pt x="17491" y="14004"/>
                  <a:pt x="17491" y="17710"/>
                </a:cubicBezTo>
                <a:cubicBezTo>
                  <a:pt x="17491" y="19230"/>
                  <a:pt x="18052" y="20497"/>
                  <a:pt x="19207" y="21511"/>
                </a:cubicBezTo>
                <a:cubicBezTo>
                  <a:pt x="20329" y="22461"/>
                  <a:pt x="22375" y="23252"/>
                  <a:pt x="25279" y="23917"/>
                </a:cubicBezTo>
                <a:lnTo>
                  <a:pt x="32935" y="25438"/>
                </a:lnTo>
                <a:cubicBezTo>
                  <a:pt x="39270" y="26800"/>
                  <a:pt x="43890" y="28922"/>
                  <a:pt x="46794" y="31772"/>
                </a:cubicBezTo>
                <a:cubicBezTo>
                  <a:pt x="49698" y="34654"/>
                  <a:pt x="51150" y="38486"/>
                  <a:pt x="51150" y="43300"/>
                </a:cubicBezTo>
                <a:cubicBezTo>
                  <a:pt x="51150" y="47101"/>
                  <a:pt x="50160" y="50490"/>
                  <a:pt x="48246" y="53435"/>
                </a:cubicBezTo>
                <a:cubicBezTo>
                  <a:pt x="46299" y="56317"/>
                  <a:pt x="43494" y="58566"/>
                  <a:pt x="39798" y="60150"/>
                </a:cubicBezTo>
                <a:cubicBezTo>
                  <a:pt x="36102" y="61670"/>
                  <a:pt x="31681" y="62430"/>
                  <a:pt x="26599" y="6243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77" name="Freeform: Shape 17876">
            <a:extLst>
              <a:ext uri="{FF2B5EF4-FFF2-40B4-BE49-F238E27FC236}">
                <a16:creationId xmlns:a16="http://schemas.microsoft.com/office/drawing/2014/main" id="{96AC425A-4583-D660-041B-F43FF188502C}"/>
              </a:ext>
            </a:extLst>
          </p:cNvPr>
          <p:cNvSpPr/>
          <p:nvPr/>
        </p:nvSpPr>
        <p:spPr>
          <a:xfrm>
            <a:off x="8491219" y="2509781"/>
            <a:ext cx="1337944" cy="548839"/>
          </a:xfrm>
          <a:custGeom>
            <a:avLst/>
            <a:gdLst>
              <a:gd name="connsiteX0" fmla="*/ 0 w 1337944"/>
              <a:gd name="connsiteY0" fmla="*/ 0 h 548839"/>
              <a:gd name="connsiteX1" fmla="*/ 1337945 w 1337944"/>
              <a:gd name="connsiteY1" fmla="*/ 0 h 548839"/>
              <a:gd name="connsiteX2" fmla="*/ 1337945 w 1337944"/>
              <a:gd name="connsiteY2" fmla="*/ 548840 h 548839"/>
              <a:gd name="connsiteX3" fmla="*/ 0 w 1337944"/>
              <a:gd name="connsiteY3" fmla="*/ 548840 h 54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7944" h="548839">
                <a:moveTo>
                  <a:pt x="0" y="0"/>
                </a:moveTo>
                <a:lnTo>
                  <a:pt x="1337945" y="0"/>
                </a:lnTo>
                <a:lnTo>
                  <a:pt x="1337945" y="548840"/>
                </a:lnTo>
                <a:lnTo>
                  <a:pt x="0" y="548840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baseline="-25000"/>
          </a:p>
        </p:txBody>
      </p:sp>
      <p:sp>
        <p:nvSpPr>
          <p:cNvPr id="17878" name="Freeform: Shape 17877">
            <a:extLst>
              <a:ext uri="{FF2B5EF4-FFF2-40B4-BE49-F238E27FC236}">
                <a16:creationId xmlns:a16="http://schemas.microsoft.com/office/drawing/2014/main" id="{5FD05DF8-3953-3301-0B99-90D0F556B0F0}"/>
              </a:ext>
            </a:extLst>
          </p:cNvPr>
          <p:cNvSpPr/>
          <p:nvPr/>
        </p:nvSpPr>
        <p:spPr>
          <a:xfrm>
            <a:off x="8674972" y="2593418"/>
            <a:ext cx="34714" cy="13175"/>
          </a:xfrm>
          <a:custGeom>
            <a:avLst/>
            <a:gdLst>
              <a:gd name="connsiteX0" fmla="*/ 35061 w 34714"/>
              <a:gd name="connsiteY0" fmla="*/ 13337 h 13175"/>
              <a:gd name="connsiteX1" fmla="*/ 347 w 34714"/>
              <a:gd name="connsiteY1" fmla="*/ 13337 h 13175"/>
              <a:gd name="connsiteX2" fmla="*/ 347 w 34714"/>
              <a:gd name="connsiteY2" fmla="*/ 161 h 13175"/>
              <a:gd name="connsiteX3" fmla="*/ 35061 w 34714"/>
              <a:gd name="connsiteY3" fmla="*/ 161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5061" y="13337"/>
                </a:moveTo>
                <a:lnTo>
                  <a:pt x="347" y="13337"/>
                </a:lnTo>
                <a:lnTo>
                  <a:pt x="347" y="161"/>
                </a:lnTo>
                <a:lnTo>
                  <a:pt x="35061" y="161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79" name="Freeform: Shape 17878">
            <a:extLst>
              <a:ext uri="{FF2B5EF4-FFF2-40B4-BE49-F238E27FC236}">
                <a16:creationId xmlns:a16="http://schemas.microsoft.com/office/drawing/2014/main" id="{191F050F-383D-9580-E958-F34E818A1C35}"/>
              </a:ext>
            </a:extLst>
          </p:cNvPr>
          <p:cNvSpPr/>
          <p:nvPr/>
        </p:nvSpPr>
        <p:spPr>
          <a:xfrm>
            <a:off x="8748437" y="2558073"/>
            <a:ext cx="76952" cy="81585"/>
          </a:xfrm>
          <a:custGeom>
            <a:avLst/>
            <a:gdLst>
              <a:gd name="connsiteX0" fmla="*/ 38897 w 76952"/>
              <a:gd name="connsiteY0" fmla="*/ 81747 h 81585"/>
              <a:gd name="connsiteX1" fmla="*/ 18834 w 76952"/>
              <a:gd name="connsiteY1" fmla="*/ 77313 h 81585"/>
              <a:gd name="connsiteX2" fmla="*/ 5239 w 76952"/>
              <a:gd name="connsiteY2" fmla="*/ 63758 h 81585"/>
              <a:gd name="connsiteX3" fmla="*/ 355 w 76952"/>
              <a:gd name="connsiteY3" fmla="*/ 40954 h 81585"/>
              <a:gd name="connsiteX4" fmla="*/ 5239 w 76952"/>
              <a:gd name="connsiteY4" fmla="*/ 18151 h 81585"/>
              <a:gd name="connsiteX5" fmla="*/ 18834 w 76952"/>
              <a:gd name="connsiteY5" fmla="*/ 4595 h 81585"/>
              <a:gd name="connsiteX6" fmla="*/ 38897 w 76952"/>
              <a:gd name="connsiteY6" fmla="*/ 161 h 81585"/>
              <a:gd name="connsiteX7" fmla="*/ 58828 w 76952"/>
              <a:gd name="connsiteY7" fmla="*/ 4595 h 81585"/>
              <a:gd name="connsiteX8" fmla="*/ 72424 w 76952"/>
              <a:gd name="connsiteY8" fmla="*/ 18151 h 81585"/>
              <a:gd name="connsiteX9" fmla="*/ 77307 w 76952"/>
              <a:gd name="connsiteY9" fmla="*/ 40954 h 81585"/>
              <a:gd name="connsiteX10" fmla="*/ 72424 w 76952"/>
              <a:gd name="connsiteY10" fmla="*/ 63758 h 81585"/>
              <a:gd name="connsiteX11" fmla="*/ 58828 w 76952"/>
              <a:gd name="connsiteY11" fmla="*/ 77313 h 81585"/>
              <a:gd name="connsiteX12" fmla="*/ 38897 w 76952"/>
              <a:gd name="connsiteY12" fmla="*/ 81747 h 81585"/>
              <a:gd name="connsiteX13" fmla="*/ 38897 w 76952"/>
              <a:gd name="connsiteY13" fmla="*/ 68192 h 81585"/>
              <a:gd name="connsiteX14" fmla="*/ 55000 w 76952"/>
              <a:gd name="connsiteY14" fmla="*/ 61731 h 81585"/>
              <a:gd name="connsiteX15" fmla="*/ 60544 w 76952"/>
              <a:gd name="connsiteY15" fmla="*/ 40954 h 81585"/>
              <a:gd name="connsiteX16" fmla="*/ 55000 w 76952"/>
              <a:gd name="connsiteY16" fmla="*/ 20304 h 81585"/>
              <a:gd name="connsiteX17" fmla="*/ 38897 w 76952"/>
              <a:gd name="connsiteY17" fmla="*/ 13717 h 81585"/>
              <a:gd name="connsiteX18" fmla="*/ 22794 w 76952"/>
              <a:gd name="connsiteY18" fmla="*/ 20304 h 81585"/>
              <a:gd name="connsiteX19" fmla="*/ 17250 w 76952"/>
              <a:gd name="connsiteY19" fmla="*/ 40954 h 81585"/>
              <a:gd name="connsiteX20" fmla="*/ 22794 w 76952"/>
              <a:gd name="connsiteY20" fmla="*/ 61731 h 81585"/>
              <a:gd name="connsiteX21" fmla="*/ 38897 w 76952"/>
              <a:gd name="connsiteY21" fmla="*/ 68192 h 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6952" h="81585">
                <a:moveTo>
                  <a:pt x="38897" y="81747"/>
                </a:moveTo>
                <a:cubicBezTo>
                  <a:pt x="31308" y="81747"/>
                  <a:pt x="24642" y="80290"/>
                  <a:pt x="18834" y="77313"/>
                </a:cubicBezTo>
                <a:cubicBezTo>
                  <a:pt x="13093" y="74368"/>
                  <a:pt x="8572" y="69839"/>
                  <a:pt x="5239" y="63758"/>
                </a:cubicBezTo>
                <a:cubicBezTo>
                  <a:pt x="1972" y="57613"/>
                  <a:pt x="355" y="50012"/>
                  <a:pt x="355" y="40954"/>
                </a:cubicBezTo>
                <a:cubicBezTo>
                  <a:pt x="355" y="31833"/>
                  <a:pt x="1972" y="24232"/>
                  <a:pt x="5239" y="18151"/>
                </a:cubicBezTo>
                <a:cubicBezTo>
                  <a:pt x="8572" y="12070"/>
                  <a:pt x="13093" y="7572"/>
                  <a:pt x="18834" y="4595"/>
                </a:cubicBezTo>
                <a:cubicBezTo>
                  <a:pt x="24642" y="1650"/>
                  <a:pt x="31308" y="161"/>
                  <a:pt x="38897" y="161"/>
                </a:cubicBezTo>
                <a:cubicBezTo>
                  <a:pt x="46454" y="161"/>
                  <a:pt x="53086" y="1650"/>
                  <a:pt x="58828" y="4595"/>
                </a:cubicBezTo>
                <a:cubicBezTo>
                  <a:pt x="64636" y="7572"/>
                  <a:pt x="69157" y="12070"/>
                  <a:pt x="72424" y="18151"/>
                </a:cubicBezTo>
                <a:cubicBezTo>
                  <a:pt x="75657" y="24232"/>
                  <a:pt x="77307" y="31833"/>
                  <a:pt x="77307" y="40954"/>
                </a:cubicBezTo>
                <a:cubicBezTo>
                  <a:pt x="77307" y="50012"/>
                  <a:pt x="75657" y="57613"/>
                  <a:pt x="72424" y="63758"/>
                </a:cubicBezTo>
                <a:cubicBezTo>
                  <a:pt x="69157" y="69839"/>
                  <a:pt x="64636" y="74368"/>
                  <a:pt x="58828" y="77313"/>
                </a:cubicBezTo>
                <a:cubicBezTo>
                  <a:pt x="53086" y="80290"/>
                  <a:pt x="46454" y="81747"/>
                  <a:pt x="38897" y="81747"/>
                </a:cubicBezTo>
                <a:close/>
                <a:moveTo>
                  <a:pt x="38897" y="68192"/>
                </a:moveTo>
                <a:cubicBezTo>
                  <a:pt x="45926" y="68192"/>
                  <a:pt x="51305" y="66038"/>
                  <a:pt x="55000" y="61731"/>
                </a:cubicBezTo>
                <a:cubicBezTo>
                  <a:pt x="58696" y="57360"/>
                  <a:pt x="60544" y="50424"/>
                  <a:pt x="60544" y="40954"/>
                </a:cubicBezTo>
                <a:cubicBezTo>
                  <a:pt x="60544" y="31516"/>
                  <a:pt x="58696" y="24612"/>
                  <a:pt x="55000" y="20304"/>
                </a:cubicBezTo>
                <a:cubicBezTo>
                  <a:pt x="51305" y="15934"/>
                  <a:pt x="45926" y="13717"/>
                  <a:pt x="38897" y="13717"/>
                </a:cubicBezTo>
                <a:cubicBezTo>
                  <a:pt x="31836" y="13717"/>
                  <a:pt x="26490" y="15934"/>
                  <a:pt x="22794" y="20304"/>
                </a:cubicBezTo>
                <a:cubicBezTo>
                  <a:pt x="19098" y="24612"/>
                  <a:pt x="17250" y="31516"/>
                  <a:pt x="17250" y="40954"/>
                </a:cubicBezTo>
                <a:cubicBezTo>
                  <a:pt x="17250" y="50424"/>
                  <a:pt x="19098" y="57360"/>
                  <a:pt x="22794" y="61731"/>
                </a:cubicBezTo>
                <a:cubicBezTo>
                  <a:pt x="26490" y="66038"/>
                  <a:pt x="31836" y="68192"/>
                  <a:pt x="38897" y="6819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80" name="Freeform: Shape 17879">
            <a:extLst>
              <a:ext uri="{FF2B5EF4-FFF2-40B4-BE49-F238E27FC236}">
                <a16:creationId xmlns:a16="http://schemas.microsoft.com/office/drawing/2014/main" id="{70D9EA21-5E7E-00EE-0F3D-F0F95ACC0220}"/>
              </a:ext>
            </a:extLst>
          </p:cNvPr>
          <p:cNvSpPr/>
          <p:nvPr/>
        </p:nvSpPr>
        <p:spPr>
          <a:xfrm>
            <a:off x="8840962" y="2577583"/>
            <a:ext cx="60189" cy="85132"/>
          </a:xfrm>
          <a:custGeom>
            <a:avLst/>
            <a:gdLst>
              <a:gd name="connsiteX0" fmla="*/ 366 w 60189"/>
              <a:gd name="connsiteY0" fmla="*/ 85294 h 85132"/>
              <a:gd name="connsiteX1" fmla="*/ 366 w 60189"/>
              <a:gd name="connsiteY1" fmla="*/ 1301 h 85132"/>
              <a:gd name="connsiteX2" fmla="*/ 16073 w 60189"/>
              <a:gd name="connsiteY2" fmla="*/ 1301 h 85132"/>
              <a:gd name="connsiteX3" fmla="*/ 16073 w 60189"/>
              <a:gd name="connsiteY3" fmla="*/ 9029 h 85132"/>
              <a:gd name="connsiteX4" fmla="*/ 17261 w 60189"/>
              <a:gd name="connsiteY4" fmla="*/ 9283 h 85132"/>
              <a:gd name="connsiteX5" fmla="*/ 24653 w 60189"/>
              <a:gd name="connsiteY5" fmla="*/ 2442 h 85132"/>
              <a:gd name="connsiteX6" fmla="*/ 35476 w 60189"/>
              <a:gd name="connsiteY6" fmla="*/ 161 h 85132"/>
              <a:gd name="connsiteX7" fmla="*/ 48543 w 60189"/>
              <a:gd name="connsiteY7" fmla="*/ 3582 h 85132"/>
              <a:gd name="connsiteX8" fmla="*/ 57387 w 60189"/>
              <a:gd name="connsiteY8" fmla="*/ 13970 h 85132"/>
              <a:gd name="connsiteX9" fmla="*/ 60555 w 60189"/>
              <a:gd name="connsiteY9" fmla="*/ 31199 h 85132"/>
              <a:gd name="connsiteX10" fmla="*/ 57255 w 60189"/>
              <a:gd name="connsiteY10" fmla="*/ 48429 h 85132"/>
              <a:gd name="connsiteX11" fmla="*/ 48015 w 60189"/>
              <a:gd name="connsiteY11" fmla="*/ 58817 h 85132"/>
              <a:gd name="connsiteX12" fmla="*/ 34420 w 60189"/>
              <a:gd name="connsiteY12" fmla="*/ 62237 h 85132"/>
              <a:gd name="connsiteX13" fmla="*/ 24389 w 60189"/>
              <a:gd name="connsiteY13" fmla="*/ 60337 h 85132"/>
              <a:gd name="connsiteX14" fmla="*/ 17261 w 60189"/>
              <a:gd name="connsiteY14" fmla="*/ 54510 h 85132"/>
              <a:gd name="connsiteX15" fmla="*/ 16073 w 60189"/>
              <a:gd name="connsiteY15" fmla="*/ 54763 h 85132"/>
              <a:gd name="connsiteX16" fmla="*/ 16073 w 60189"/>
              <a:gd name="connsiteY16" fmla="*/ 85294 h 85132"/>
              <a:gd name="connsiteX17" fmla="*/ 30064 w 60189"/>
              <a:gd name="connsiteY17" fmla="*/ 49442 h 85132"/>
              <a:gd name="connsiteX18" fmla="*/ 40624 w 60189"/>
              <a:gd name="connsiteY18" fmla="*/ 45135 h 85132"/>
              <a:gd name="connsiteX19" fmla="*/ 44320 w 60189"/>
              <a:gd name="connsiteY19" fmla="*/ 31199 h 85132"/>
              <a:gd name="connsiteX20" fmla="*/ 40624 w 60189"/>
              <a:gd name="connsiteY20" fmla="*/ 17264 h 85132"/>
              <a:gd name="connsiteX21" fmla="*/ 30064 w 60189"/>
              <a:gd name="connsiteY21" fmla="*/ 12830 h 85132"/>
              <a:gd name="connsiteX22" fmla="*/ 19637 w 60189"/>
              <a:gd name="connsiteY22" fmla="*/ 17391 h 85132"/>
              <a:gd name="connsiteX23" fmla="*/ 15809 w 60189"/>
              <a:gd name="connsiteY23" fmla="*/ 31199 h 85132"/>
              <a:gd name="connsiteX24" fmla="*/ 19637 w 60189"/>
              <a:gd name="connsiteY24" fmla="*/ 44881 h 85132"/>
              <a:gd name="connsiteX25" fmla="*/ 30064 w 60189"/>
              <a:gd name="connsiteY25" fmla="*/ 49442 h 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189" h="85132">
                <a:moveTo>
                  <a:pt x="366" y="85294"/>
                </a:moveTo>
                <a:lnTo>
                  <a:pt x="366" y="1301"/>
                </a:lnTo>
                <a:lnTo>
                  <a:pt x="16073" y="1301"/>
                </a:lnTo>
                <a:lnTo>
                  <a:pt x="16073" y="9029"/>
                </a:lnTo>
                <a:lnTo>
                  <a:pt x="17261" y="9283"/>
                </a:lnTo>
                <a:cubicBezTo>
                  <a:pt x="19109" y="6242"/>
                  <a:pt x="21551" y="3962"/>
                  <a:pt x="24653" y="2442"/>
                </a:cubicBezTo>
                <a:cubicBezTo>
                  <a:pt x="27721" y="921"/>
                  <a:pt x="31318" y="161"/>
                  <a:pt x="35476" y="161"/>
                </a:cubicBezTo>
                <a:cubicBezTo>
                  <a:pt x="40492" y="161"/>
                  <a:pt x="44848" y="1301"/>
                  <a:pt x="48543" y="3582"/>
                </a:cubicBezTo>
                <a:cubicBezTo>
                  <a:pt x="52305" y="5862"/>
                  <a:pt x="55275" y="9346"/>
                  <a:pt x="57387" y="13970"/>
                </a:cubicBezTo>
                <a:cubicBezTo>
                  <a:pt x="59499" y="18626"/>
                  <a:pt x="60555" y="24358"/>
                  <a:pt x="60555" y="31199"/>
                </a:cubicBezTo>
                <a:cubicBezTo>
                  <a:pt x="60555" y="38040"/>
                  <a:pt x="59433" y="43805"/>
                  <a:pt x="57255" y="48429"/>
                </a:cubicBezTo>
                <a:cubicBezTo>
                  <a:pt x="55044" y="53084"/>
                  <a:pt x="51975" y="56536"/>
                  <a:pt x="48015" y="58817"/>
                </a:cubicBezTo>
                <a:cubicBezTo>
                  <a:pt x="44122" y="61097"/>
                  <a:pt x="39601" y="62237"/>
                  <a:pt x="34420" y="62237"/>
                </a:cubicBezTo>
                <a:cubicBezTo>
                  <a:pt x="30526" y="62237"/>
                  <a:pt x="27193" y="61604"/>
                  <a:pt x="24389" y="60337"/>
                </a:cubicBezTo>
                <a:cubicBezTo>
                  <a:pt x="21551" y="59070"/>
                  <a:pt x="19175" y="57138"/>
                  <a:pt x="17261" y="54510"/>
                </a:cubicBezTo>
                <a:lnTo>
                  <a:pt x="16073" y="54763"/>
                </a:lnTo>
                <a:lnTo>
                  <a:pt x="16073" y="85294"/>
                </a:lnTo>
                <a:close/>
                <a:moveTo>
                  <a:pt x="30064" y="49442"/>
                </a:moveTo>
                <a:cubicBezTo>
                  <a:pt x="34717" y="49442"/>
                  <a:pt x="38248" y="48017"/>
                  <a:pt x="40624" y="45135"/>
                </a:cubicBezTo>
                <a:cubicBezTo>
                  <a:pt x="43066" y="42189"/>
                  <a:pt x="44320" y="37534"/>
                  <a:pt x="44320" y="31199"/>
                </a:cubicBezTo>
                <a:cubicBezTo>
                  <a:pt x="44320" y="24865"/>
                  <a:pt x="43066" y="20241"/>
                  <a:pt x="40624" y="17264"/>
                </a:cubicBezTo>
                <a:cubicBezTo>
                  <a:pt x="38248" y="14318"/>
                  <a:pt x="34717" y="12830"/>
                  <a:pt x="30064" y="12830"/>
                </a:cubicBezTo>
                <a:cubicBezTo>
                  <a:pt x="25742" y="12830"/>
                  <a:pt x="22277" y="14350"/>
                  <a:pt x="19637" y="17391"/>
                </a:cubicBezTo>
                <a:cubicBezTo>
                  <a:pt x="17063" y="20431"/>
                  <a:pt x="15809" y="25055"/>
                  <a:pt x="15809" y="31199"/>
                </a:cubicBezTo>
                <a:cubicBezTo>
                  <a:pt x="15809" y="37280"/>
                  <a:pt x="17063" y="41841"/>
                  <a:pt x="19637" y="44881"/>
                </a:cubicBezTo>
                <a:cubicBezTo>
                  <a:pt x="22277" y="47922"/>
                  <a:pt x="25742" y="49442"/>
                  <a:pt x="30064" y="4944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81" name="Freeform: Shape 17880">
            <a:extLst>
              <a:ext uri="{FF2B5EF4-FFF2-40B4-BE49-F238E27FC236}">
                <a16:creationId xmlns:a16="http://schemas.microsoft.com/office/drawing/2014/main" id="{DB61722C-3C5F-8A63-1B74-1C3D83E89362}"/>
              </a:ext>
            </a:extLst>
          </p:cNvPr>
          <p:cNvSpPr/>
          <p:nvPr/>
        </p:nvSpPr>
        <p:spPr>
          <a:xfrm>
            <a:off x="8908486" y="2564534"/>
            <a:ext cx="45273" cy="75124"/>
          </a:xfrm>
          <a:custGeom>
            <a:avLst/>
            <a:gdLst>
              <a:gd name="connsiteX0" fmla="*/ 41557 w 45273"/>
              <a:gd name="connsiteY0" fmla="*/ 59830 h 75124"/>
              <a:gd name="connsiteX1" fmla="*/ 45648 w 45273"/>
              <a:gd name="connsiteY1" fmla="*/ 70979 h 75124"/>
              <a:gd name="connsiteX2" fmla="*/ 39181 w 45273"/>
              <a:gd name="connsiteY2" fmla="*/ 74146 h 75124"/>
              <a:gd name="connsiteX3" fmla="*/ 30469 w 45273"/>
              <a:gd name="connsiteY3" fmla="*/ 75286 h 75124"/>
              <a:gd name="connsiteX4" fmla="*/ 15158 w 45273"/>
              <a:gd name="connsiteY4" fmla="*/ 69965 h 75124"/>
              <a:gd name="connsiteX5" fmla="*/ 9878 w 45273"/>
              <a:gd name="connsiteY5" fmla="*/ 54636 h 75124"/>
              <a:gd name="connsiteX6" fmla="*/ 9878 w 45273"/>
              <a:gd name="connsiteY6" fmla="*/ 26132 h 75124"/>
              <a:gd name="connsiteX7" fmla="*/ 375 w 45273"/>
              <a:gd name="connsiteY7" fmla="*/ 26132 h 75124"/>
              <a:gd name="connsiteX8" fmla="*/ 375 w 45273"/>
              <a:gd name="connsiteY8" fmla="*/ 14223 h 75124"/>
              <a:gd name="connsiteX9" fmla="*/ 9878 w 45273"/>
              <a:gd name="connsiteY9" fmla="*/ 14223 h 75124"/>
              <a:gd name="connsiteX10" fmla="*/ 9878 w 45273"/>
              <a:gd name="connsiteY10" fmla="*/ 2568 h 75124"/>
              <a:gd name="connsiteX11" fmla="*/ 25585 w 45273"/>
              <a:gd name="connsiteY11" fmla="*/ 161 h 75124"/>
              <a:gd name="connsiteX12" fmla="*/ 25585 w 45273"/>
              <a:gd name="connsiteY12" fmla="*/ 14223 h 75124"/>
              <a:gd name="connsiteX13" fmla="*/ 43273 w 45273"/>
              <a:gd name="connsiteY13" fmla="*/ 14223 h 75124"/>
              <a:gd name="connsiteX14" fmla="*/ 43273 w 45273"/>
              <a:gd name="connsiteY14" fmla="*/ 26132 h 75124"/>
              <a:gd name="connsiteX15" fmla="*/ 25585 w 45273"/>
              <a:gd name="connsiteY15" fmla="*/ 26132 h 75124"/>
              <a:gd name="connsiteX16" fmla="*/ 25585 w 45273"/>
              <a:gd name="connsiteY16" fmla="*/ 53496 h 75124"/>
              <a:gd name="connsiteX17" fmla="*/ 27433 w 45273"/>
              <a:gd name="connsiteY17" fmla="*/ 60084 h 75124"/>
              <a:gd name="connsiteX18" fmla="*/ 33109 w 45273"/>
              <a:gd name="connsiteY18" fmla="*/ 62111 h 75124"/>
              <a:gd name="connsiteX19" fmla="*/ 40369 w 45273"/>
              <a:gd name="connsiteY19" fmla="*/ 59830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557" y="59830"/>
                </a:moveTo>
                <a:lnTo>
                  <a:pt x="45648" y="70979"/>
                </a:lnTo>
                <a:cubicBezTo>
                  <a:pt x="43866" y="72341"/>
                  <a:pt x="41722" y="73386"/>
                  <a:pt x="39181" y="74146"/>
                </a:cubicBezTo>
                <a:cubicBezTo>
                  <a:pt x="36607" y="74906"/>
                  <a:pt x="33703" y="75286"/>
                  <a:pt x="30469" y="75286"/>
                </a:cubicBezTo>
                <a:cubicBezTo>
                  <a:pt x="23770" y="75286"/>
                  <a:pt x="18656" y="73512"/>
                  <a:pt x="15158" y="69965"/>
                </a:cubicBezTo>
                <a:cubicBezTo>
                  <a:pt x="11627" y="66418"/>
                  <a:pt x="9878" y="61319"/>
                  <a:pt x="9878" y="54636"/>
                </a:cubicBezTo>
                <a:lnTo>
                  <a:pt x="9878" y="26132"/>
                </a:lnTo>
                <a:lnTo>
                  <a:pt x="375" y="26132"/>
                </a:lnTo>
                <a:lnTo>
                  <a:pt x="375" y="14223"/>
                </a:lnTo>
                <a:lnTo>
                  <a:pt x="9878" y="14223"/>
                </a:lnTo>
                <a:lnTo>
                  <a:pt x="9878" y="2568"/>
                </a:lnTo>
                <a:lnTo>
                  <a:pt x="25585" y="161"/>
                </a:lnTo>
                <a:lnTo>
                  <a:pt x="25585" y="14223"/>
                </a:lnTo>
                <a:lnTo>
                  <a:pt x="43273" y="14223"/>
                </a:lnTo>
                <a:lnTo>
                  <a:pt x="43273" y="26132"/>
                </a:lnTo>
                <a:lnTo>
                  <a:pt x="25585" y="26132"/>
                </a:lnTo>
                <a:lnTo>
                  <a:pt x="25585" y="53496"/>
                </a:lnTo>
                <a:cubicBezTo>
                  <a:pt x="25585" y="56473"/>
                  <a:pt x="26179" y="58658"/>
                  <a:pt x="27433" y="60084"/>
                </a:cubicBezTo>
                <a:cubicBezTo>
                  <a:pt x="28753" y="61446"/>
                  <a:pt x="30634" y="62111"/>
                  <a:pt x="33109" y="62111"/>
                </a:cubicBezTo>
                <a:cubicBezTo>
                  <a:pt x="35815" y="62111"/>
                  <a:pt x="38257" y="61351"/>
                  <a:pt x="40369" y="5983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82" name="Freeform: Shape 17881">
            <a:extLst>
              <a:ext uri="{FF2B5EF4-FFF2-40B4-BE49-F238E27FC236}">
                <a16:creationId xmlns:a16="http://schemas.microsoft.com/office/drawing/2014/main" id="{5DF8D0FC-835A-37CB-7A80-93FCBC16686B}"/>
              </a:ext>
            </a:extLst>
          </p:cNvPr>
          <p:cNvSpPr/>
          <p:nvPr/>
        </p:nvSpPr>
        <p:spPr>
          <a:xfrm>
            <a:off x="8962327" y="2553892"/>
            <a:ext cx="19139" cy="84626"/>
          </a:xfrm>
          <a:custGeom>
            <a:avLst/>
            <a:gdLst>
              <a:gd name="connsiteX0" fmla="*/ 9884 w 19139"/>
              <a:gd name="connsiteY0" fmla="*/ 17771 h 84626"/>
              <a:gd name="connsiteX1" fmla="*/ 3020 w 19139"/>
              <a:gd name="connsiteY1" fmla="*/ 15364 h 84626"/>
              <a:gd name="connsiteX2" fmla="*/ 380 w 19139"/>
              <a:gd name="connsiteY2" fmla="*/ 8903 h 84626"/>
              <a:gd name="connsiteX3" fmla="*/ 3020 w 19139"/>
              <a:gd name="connsiteY3" fmla="*/ 2695 h 84626"/>
              <a:gd name="connsiteX4" fmla="*/ 9884 w 19139"/>
              <a:gd name="connsiteY4" fmla="*/ 161 h 84626"/>
              <a:gd name="connsiteX5" fmla="*/ 14900 w 19139"/>
              <a:gd name="connsiteY5" fmla="*/ 1301 h 84626"/>
              <a:gd name="connsiteX6" fmla="*/ 18331 w 19139"/>
              <a:gd name="connsiteY6" fmla="*/ 4469 h 84626"/>
              <a:gd name="connsiteX7" fmla="*/ 19519 w 19139"/>
              <a:gd name="connsiteY7" fmla="*/ 8903 h 84626"/>
              <a:gd name="connsiteX8" fmla="*/ 18331 w 19139"/>
              <a:gd name="connsiteY8" fmla="*/ 13463 h 84626"/>
              <a:gd name="connsiteX9" fmla="*/ 14900 w 19139"/>
              <a:gd name="connsiteY9" fmla="*/ 16630 h 84626"/>
              <a:gd name="connsiteX10" fmla="*/ 9884 w 19139"/>
              <a:gd name="connsiteY10" fmla="*/ 17771 h 84626"/>
              <a:gd name="connsiteX11" fmla="*/ 2096 w 19139"/>
              <a:gd name="connsiteY11" fmla="*/ 84787 h 84626"/>
              <a:gd name="connsiteX12" fmla="*/ 2096 w 19139"/>
              <a:gd name="connsiteY12" fmla="*/ 24992 h 84626"/>
              <a:gd name="connsiteX13" fmla="*/ 17804 w 19139"/>
              <a:gd name="connsiteY13" fmla="*/ 24992 h 84626"/>
              <a:gd name="connsiteX14" fmla="*/ 17804 w 19139"/>
              <a:gd name="connsiteY14" fmla="*/ 84787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884" y="17771"/>
                </a:moveTo>
                <a:cubicBezTo>
                  <a:pt x="7046" y="17771"/>
                  <a:pt x="4769" y="16979"/>
                  <a:pt x="3020" y="15364"/>
                </a:cubicBezTo>
                <a:cubicBezTo>
                  <a:pt x="1238" y="13685"/>
                  <a:pt x="380" y="11531"/>
                  <a:pt x="380" y="8903"/>
                </a:cubicBezTo>
                <a:cubicBezTo>
                  <a:pt x="380" y="6369"/>
                  <a:pt x="1238" y="4310"/>
                  <a:pt x="3020" y="2695"/>
                </a:cubicBezTo>
                <a:cubicBezTo>
                  <a:pt x="4769" y="1017"/>
                  <a:pt x="7046" y="161"/>
                  <a:pt x="9884" y="161"/>
                </a:cubicBezTo>
                <a:cubicBezTo>
                  <a:pt x="11798" y="161"/>
                  <a:pt x="13481" y="542"/>
                  <a:pt x="14900" y="1301"/>
                </a:cubicBezTo>
                <a:cubicBezTo>
                  <a:pt x="16385" y="2062"/>
                  <a:pt x="17539" y="3139"/>
                  <a:pt x="18331" y="4469"/>
                </a:cubicBezTo>
                <a:cubicBezTo>
                  <a:pt x="19123" y="5735"/>
                  <a:pt x="19519" y="7224"/>
                  <a:pt x="19519" y="8903"/>
                </a:cubicBezTo>
                <a:cubicBezTo>
                  <a:pt x="19519" y="10613"/>
                  <a:pt x="19123" y="12133"/>
                  <a:pt x="18331" y="13463"/>
                </a:cubicBezTo>
                <a:cubicBezTo>
                  <a:pt x="17539" y="14825"/>
                  <a:pt x="16385" y="15870"/>
                  <a:pt x="14900" y="16630"/>
                </a:cubicBezTo>
                <a:cubicBezTo>
                  <a:pt x="13481" y="17391"/>
                  <a:pt x="11798" y="17771"/>
                  <a:pt x="9884" y="17771"/>
                </a:cubicBezTo>
                <a:close/>
                <a:moveTo>
                  <a:pt x="2096" y="84787"/>
                </a:moveTo>
                <a:lnTo>
                  <a:pt x="2096" y="24992"/>
                </a:lnTo>
                <a:lnTo>
                  <a:pt x="17804" y="24992"/>
                </a:lnTo>
                <a:lnTo>
                  <a:pt x="17804" y="84787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83" name="Freeform: Shape 17882">
            <a:extLst>
              <a:ext uri="{FF2B5EF4-FFF2-40B4-BE49-F238E27FC236}">
                <a16:creationId xmlns:a16="http://schemas.microsoft.com/office/drawing/2014/main" id="{88737A80-27A5-EDF6-CF83-9C69DDCF144D}"/>
              </a:ext>
            </a:extLst>
          </p:cNvPr>
          <p:cNvSpPr/>
          <p:nvPr/>
        </p:nvSpPr>
        <p:spPr>
          <a:xfrm>
            <a:off x="8997605" y="2577583"/>
            <a:ext cx="90811" cy="60935"/>
          </a:xfrm>
          <a:custGeom>
            <a:avLst/>
            <a:gdLst>
              <a:gd name="connsiteX0" fmla="*/ 384 w 90811"/>
              <a:gd name="connsiteY0" fmla="*/ 61097 h 60935"/>
              <a:gd name="connsiteX1" fmla="*/ 384 w 90811"/>
              <a:gd name="connsiteY1" fmla="*/ 1301 h 60935"/>
              <a:gd name="connsiteX2" fmla="*/ 15432 w 90811"/>
              <a:gd name="connsiteY2" fmla="*/ 1301 h 60935"/>
              <a:gd name="connsiteX3" fmla="*/ 15432 w 90811"/>
              <a:gd name="connsiteY3" fmla="*/ 9283 h 60935"/>
              <a:gd name="connsiteX4" fmla="*/ 16620 w 90811"/>
              <a:gd name="connsiteY4" fmla="*/ 9536 h 60935"/>
              <a:gd name="connsiteX5" fmla="*/ 23747 w 90811"/>
              <a:gd name="connsiteY5" fmla="*/ 2442 h 60935"/>
              <a:gd name="connsiteX6" fmla="*/ 34307 w 90811"/>
              <a:gd name="connsiteY6" fmla="*/ 161 h 60935"/>
              <a:gd name="connsiteX7" fmla="*/ 45526 w 90811"/>
              <a:gd name="connsiteY7" fmla="*/ 2822 h 60935"/>
              <a:gd name="connsiteX8" fmla="*/ 51862 w 90811"/>
              <a:gd name="connsiteY8" fmla="*/ 10676 h 60935"/>
              <a:gd name="connsiteX9" fmla="*/ 53050 w 90811"/>
              <a:gd name="connsiteY9" fmla="*/ 10676 h 60935"/>
              <a:gd name="connsiteX10" fmla="*/ 60441 w 90811"/>
              <a:gd name="connsiteY10" fmla="*/ 2695 h 60935"/>
              <a:gd name="connsiteX11" fmla="*/ 71793 w 90811"/>
              <a:gd name="connsiteY11" fmla="*/ 161 h 60935"/>
              <a:gd name="connsiteX12" fmla="*/ 91196 w 90811"/>
              <a:gd name="connsiteY12" fmla="*/ 20811 h 60935"/>
              <a:gd name="connsiteX13" fmla="*/ 91196 w 90811"/>
              <a:gd name="connsiteY13" fmla="*/ 61097 h 60935"/>
              <a:gd name="connsiteX14" fmla="*/ 75621 w 90811"/>
              <a:gd name="connsiteY14" fmla="*/ 61097 h 60935"/>
              <a:gd name="connsiteX15" fmla="*/ 75621 w 90811"/>
              <a:gd name="connsiteY15" fmla="*/ 22711 h 60935"/>
              <a:gd name="connsiteX16" fmla="*/ 73377 w 90811"/>
              <a:gd name="connsiteY16" fmla="*/ 15237 h 60935"/>
              <a:gd name="connsiteX17" fmla="*/ 66513 w 90811"/>
              <a:gd name="connsiteY17" fmla="*/ 12830 h 60935"/>
              <a:gd name="connsiteX18" fmla="*/ 53578 w 90811"/>
              <a:gd name="connsiteY18" fmla="*/ 29299 h 60935"/>
              <a:gd name="connsiteX19" fmla="*/ 53578 w 90811"/>
              <a:gd name="connsiteY19" fmla="*/ 61097 h 60935"/>
              <a:gd name="connsiteX20" fmla="*/ 38002 w 90811"/>
              <a:gd name="connsiteY20" fmla="*/ 61097 h 60935"/>
              <a:gd name="connsiteX21" fmla="*/ 38002 w 90811"/>
              <a:gd name="connsiteY21" fmla="*/ 22711 h 60935"/>
              <a:gd name="connsiteX22" fmla="*/ 35759 w 90811"/>
              <a:gd name="connsiteY22" fmla="*/ 15237 h 60935"/>
              <a:gd name="connsiteX23" fmla="*/ 28895 w 90811"/>
              <a:gd name="connsiteY23" fmla="*/ 12830 h 60935"/>
              <a:gd name="connsiteX24" fmla="*/ 19391 w 90811"/>
              <a:gd name="connsiteY24" fmla="*/ 16757 h 60935"/>
              <a:gd name="connsiteX25" fmla="*/ 16092 w 90811"/>
              <a:gd name="connsiteY25" fmla="*/ 29046 h 60935"/>
              <a:gd name="connsiteX26" fmla="*/ 16092 w 90811"/>
              <a:gd name="connsiteY26" fmla="*/ 61097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0811" h="60935">
                <a:moveTo>
                  <a:pt x="384" y="61097"/>
                </a:moveTo>
                <a:lnTo>
                  <a:pt x="384" y="1301"/>
                </a:lnTo>
                <a:lnTo>
                  <a:pt x="15432" y="1301"/>
                </a:lnTo>
                <a:lnTo>
                  <a:pt x="15432" y="9283"/>
                </a:lnTo>
                <a:lnTo>
                  <a:pt x="16620" y="9536"/>
                </a:lnTo>
                <a:cubicBezTo>
                  <a:pt x="18632" y="6337"/>
                  <a:pt x="21008" y="3962"/>
                  <a:pt x="23747" y="2442"/>
                </a:cubicBezTo>
                <a:cubicBezTo>
                  <a:pt x="26453" y="921"/>
                  <a:pt x="29984" y="161"/>
                  <a:pt x="34307" y="161"/>
                </a:cubicBezTo>
                <a:cubicBezTo>
                  <a:pt x="38959" y="161"/>
                  <a:pt x="42688" y="1048"/>
                  <a:pt x="45526" y="2822"/>
                </a:cubicBezTo>
                <a:cubicBezTo>
                  <a:pt x="48430" y="4595"/>
                  <a:pt x="50542" y="7224"/>
                  <a:pt x="51862" y="10676"/>
                </a:cubicBezTo>
                <a:lnTo>
                  <a:pt x="53050" y="10676"/>
                </a:lnTo>
                <a:cubicBezTo>
                  <a:pt x="54964" y="7066"/>
                  <a:pt x="57439" y="4405"/>
                  <a:pt x="60441" y="2695"/>
                </a:cubicBezTo>
                <a:cubicBezTo>
                  <a:pt x="63510" y="1016"/>
                  <a:pt x="67305" y="161"/>
                  <a:pt x="71793" y="161"/>
                </a:cubicBezTo>
                <a:cubicBezTo>
                  <a:pt x="84728" y="161"/>
                  <a:pt x="91196" y="7066"/>
                  <a:pt x="91196" y="20811"/>
                </a:cubicBezTo>
                <a:lnTo>
                  <a:pt x="91196" y="61097"/>
                </a:lnTo>
                <a:lnTo>
                  <a:pt x="75621" y="61097"/>
                </a:lnTo>
                <a:lnTo>
                  <a:pt x="75621" y="22711"/>
                </a:lnTo>
                <a:cubicBezTo>
                  <a:pt x="75621" y="19259"/>
                  <a:pt x="74862" y="16757"/>
                  <a:pt x="73377" y="15237"/>
                </a:cubicBezTo>
                <a:cubicBezTo>
                  <a:pt x="71958" y="13653"/>
                  <a:pt x="69681" y="12830"/>
                  <a:pt x="66513" y="12830"/>
                </a:cubicBezTo>
                <a:cubicBezTo>
                  <a:pt x="57867" y="12830"/>
                  <a:pt x="53578" y="18341"/>
                  <a:pt x="53578" y="29299"/>
                </a:cubicBezTo>
                <a:lnTo>
                  <a:pt x="53578" y="61097"/>
                </a:lnTo>
                <a:lnTo>
                  <a:pt x="38002" y="61097"/>
                </a:lnTo>
                <a:lnTo>
                  <a:pt x="38002" y="22711"/>
                </a:lnTo>
                <a:cubicBezTo>
                  <a:pt x="38002" y="19259"/>
                  <a:pt x="37243" y="16757"/>
                  <a:pt x="35759" y="15237"/>
                </a:cubicBezTo>
                <a:cubicBezTo>
                  <a:pt x="34340" y="13653"/>
                  <a:pt x="32063" y="12830"/>
                  <a:pt x="28895" y="12830"/>
                </a:cubicBezTo>
                <a:cubicBezTo>
                  <a:pt x="24836" y="12830"/>
                  <a:pt x="21668" y="14160"/>
                  <a:pt x="19391" y="16757"/>
                </a:cubicBezTo>
                <a:cubicBezTo>
                  <a:pt x="17180" y="19291"/>
                  <a:pt x="16092" y="23408"/>
                  <a:pt x="16092" y="29046"/>
                </a:cubicBezTo>
                <a:lnTo>
                  <a:pt x="16092" y="61097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84" name="Freeform: Shape 17883">
            <a:extLst>
              <a:ext uri="{FF2B5EF4-FFF2-40B4-BE49-F238E27FC236}">
                <a16:creationId xmlns:a16="http://schemas.microsoft.com/office/drawing/2014/main" id="{891D8028-45BE-E2C6-C952-0DDCB0E82671}"/>
              </a:ext>
            </a:extLst>
          </p:cNvPr>
          <p:cNvSpPr/>
          <p:nvPr/>
        </p:nvSpPr>
        <p:spPr>
          <a:xfrm>
            <a:off x="9103714" y="2553892"/>
            <a:ext cx="19139" cy="84626"/>
          </a:xfrm>
          <a:custGeom>
            <a:avLst/>
            <a:gdLst>
              <a:gd name="connsiteX0" fmla="*/ 9901 w 19139"/>
              <a:gd name="connsiteY0" fmla="*/ 17771 h 84626"/>
              <a:gd name="connsiteX1" fmla="*/ 3037 w 19139"/>
              <a:gd name="connsiteY1" fmla="*/ 15364 h 84626"/>
              <a:gd name="connsiteX2" fmla="*/ 397 w 19139"/>
              <a:gd name="connsiteY2" fmla="*/ 8903 h 84626"/>
              <a:gd name="connsiteX3" fmla="*/ 3037 w 19139"/>
              <a:gd name="connsiteY3" fmla="*/ 2695 h 84626"/>
              <a:gd name="connsiteX4" fmla="*/ 9901 w 19139"/>
              <a:gd name="connsiteY4" fmla="*/ 161 h 84626"/>
              <a:gd name="connsiteX5" fmla="*/ 14916 w 19139"/>
              <a:gd name="connsiteY5" fmla="*/ 1301 h 84626"/>
              <a:gd name="connsiteX6" fmla="*/ 18348 w 19139"/>
              <a:gd name="connsiteY6" fmla="*/ 4469 h 84626"/>
              <a:gd name="connsiteX7" fmla="*/ 19536 w 19139"/>
              <a:gd name="connsiteY7" fmla="*/ 8903 h 84626"/>
              <a:gd name="connsiteX8" fmla="*/ 18348 w 19139"/>
              <a:gd name="connsiteY8" fmla="*/ 13463 h 84626"/>
              <a:gd name="connsiteX9" fmla="*/ 14916 w 19139"/>
              <a:gd name="connsiteY9" fmla="*/ 16630 h 84626"/>
              <a:gd name="connsiteX10" fmla="*/ 9901 w 19139"/>
              <a:gd name="connsiteY10" fmla="*/ 17771 h 84626"/>
              <a:gd name="connsiteX11" fmla="*/ 2113 w 19139"/>
              <a:gd name="connsiteY11" fmla="*/ 84787 h 84626"/>
              <a:gd name="connsiteX12" fmla="*/ 2113 w 19139"/>
              <a:gd name="connsiteY12" fmla="*/ 24992 h 84626"/>
              <a:gd name="connsiteX13" fmla="*/ 17820 w 19139"/>
              <a:gd name="connsiteY13" fmla="*/ 24992 h 84626"/>
              <a:gd name="connsiteX14" fmla="*/ 17820 w 19139"/>
              <a:gd name="connsiteY14" fmla="*/ 84787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901" y="17771"/>
                </a:moveTo>
                <a:cubicBezTo>
                  <a:pt x="7063" y="17771"/>
                  <a:pt x="4786" y="16979"/>
                  <a:pt x="3037" y="15364"/>
                </a:cubicBezTo>
                <a:cubicBezTo>
                  <a:pt x="1255" y="13685"/>
                  <a:pt x="397" y="11531"/>
                  <a:pt x="397" y="8903"/>
                </a:cubicBezTo>
                <a:cubicBezTo>
                  <a:pt x="397" y="6369"/>
                  <a:pt x="1255" y="4310"/>
                  <a:pt x="3037" y="2695"/>
                </a:cubicBezTo>
                <a:cubicBezTo>
                  <a:pt x="4786" y="1017"/>
                  <a:pt x="7063" y="161"/>
                  <a:pt x="9901" y="161"/>
                </a:cubicBezTo>
                <a:cubicBezTo>
                  <a:pt x="11815" y="161"/>
                  <a:pt x="13497" y="542"/>
                  <a:pt x="14916" y="1301"/>
                </a:cubicBezTo>
                <a:cubicBezTo>
                  <a:pt x="16401" y="2062"/>
                  <a:pt x="17556" y="3139"/>
                  <a:pt x="18348" y="4469"/>
                </a:cubicBezTo>
                <a:cubicBezTo>
                  <a:pt x="19140" y="5735"/>
                  <a:pt x="19536" y="7224"/>
                  <a:pt x="19536" y="8903"/>
                </a:cubicBezTo>
                <a:cubicBezTo>
                  <a:pt x="19536" y="10613"/>
                  <a:pt x="19140" y="12133"/>
                  <a:pt x="18348" y="13463"/>
                </a:cubicBezTo>
                <a:cubicBezTo>
                  <a:pt x="17556" y="14825"/>
                  <a:pt x="16401" y="15870"/>
                  <a:pt x="14916" y="16630"/>
                </a:cubicBezTo>
                <a:cubicBezTo>
                  <a:pt x="13497" y="17391"/>
                  <a:pt x="11815" y="17771"/>
                  <a:pt x="9901" y="17771"/>
                </a:cubicBezTo>
                <a:close/>
                <a:moveTo>
                  <a:pt x="2113" y="84787"/>
                </a:moveTo>
                <a:lnTo>
                  <a:pt x="2113" y="24992"/>
                </a:lnTo>
                <a:lnTo>
                  <a:pt x="17820" y="24992"/>
                </a:lnTo>
                <a:lnTo>
                  <a:pt x="17820" y="84787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85" name="Freeform: Shape 17884">
            <a:extLst>
              <a:ext uri="{FF2B5EF4-FFF2-40B4-BE49-F238E27FC236}">
                <a16:creationId xmlns:a16="http://schemas.microsoft.com/office/drawing/2014/main" id="{AFEEE425-7D8D-A6F8-00B8-E40097A43EC7}"/>
              </a:ext>
            </a:extLst>
          </p:cNvPr>
          <p:cNvSpPr/>
          <p:nvPr/>
        </p:nvSpPr>
        <p:spPr>
          <a:xfrm>
            <a:off x="9133317" y="2578596"/>
            <a:ext cx="49101" cy="59922"/>
          </a:xfrm>
          <a:custGeom>
            <a:avLst/>
            <a:gdLst>
              <a:gd name="connsiteX0" fmla="*/ 49503 w 49101"/>
              <a:gd name="connsiteY0" fmla="*/ 60084 h 59922"/>
              <a:gd name="connsiteX1" fmla="*/ 401 w 49101"/>
              <a:gd name="connsiteY1" fmla="*/ 60084 h 59922"/>
              <a:gd name="connsiteX2" fmla="*/ 401 w 49101"/>
              <a:gd name="connsiteY2" fmla="*/ 47668 h 59922"/>
              <a:gd name="connsiteX3" fmla="*/ 30628 w 49101"/>
              <a:gd name="connsiteY3" fmla="*/ 13210 h 59922"/>
              <a:gd name="connsiteX4" fmla="*/ 30232 w 49101"/>
              <a:gd name="connsiteY4" fmla="*/ 12070 h 59922"/>
              <a:gd name="connsiteX5" fmla="*/ 1853 w 49101"/>
              <a:gd name="connsiteY5" fmla="*/ 12070 h 59922"/>
              <a:gd name="connsiteX6" fmla="*/ 1853 w 49101"/>
              <a:gd name="connsiteY6" fmla="*/ 161 h 59922"/>
              <a:gd name="connsiteX7" fmla="*/ 48975 w 49101"/>
              <a:gd name="connsiteY7" fmla="*/ 161 h 59922"/>
              <a:gd name="connsiteX8" fmla="*/ 48975 w 49101"/>
              <a:gd name="connsiteY8" fmla="*/ 12576 h 59922"/>
              <a:gd name="connsiteX9" fmla="*/ 18748 w 49101"/>
              <a:gd name="connsiteY9" fmla="*/ 47035 h 59922"/>
              <a:gd name="connsiteX10" fmla="*/ 19144 w 49101"/>
              <a:gd name="connsiteY10" fmla="*/ 48175 h 59922"/>
              <a:gd name="connsiteX11" fmla="*/ 49503 w 49101"/>
              <a:gd name="connsiteY11" fmla="*/ 48175 h 5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101" h="59922">
                <a:moveTo>
                  <a:pt x="49503" y="60084"/>
                </a:moveTo>
                <a:lnTo>
                  <a:pt x="401" y="60084"/>
                </a:lnTo>
                <a:lnTo>
                  <a:pt x="401" y="47668"/>
                </a:lnTo>
                <a:lnTo>
                  <a:pt x="30628" y="13210"/>
                </a:lnTo>
                <a:lnTo>
                  <a:pt x="30232" y="12070"/>
                </a:lnTo>
                <a:lnTo>
                  <a:pt x="1853" y="12070"/>
                </a:lnTo>
                <a:lnTo>
                  <a:pt x="1853" y="161"/>
                </a:lnTo>
                <a:lnTo>
                  <a:pt x="48975" y="161"/>
                </a:lnTo>
                <a:lnTo>
                  <a:pt x="48975" y="12576"/>
                </a:lnTo>
                <a:lnTo>
                  <a:pt x="18748" y="47035"/>
                </a:lnTo>
                <a:lnTo>
                  <a:pt x="19144" y="48175"/>
                </a:lnTo>
                <a:lnTo>
                  <a:pt x="49503" y="48175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86" name="Freeform: Shape 17885">
            <a:extLst>
              <a:ext uri="{FF2B5EF4-FFF2-40B4-BE49-F238E27FC236}">
                <a16:creationId xmlns:a16="http://schemas.microsoft.com/office/drawing/2014/main" id="{C628FC25-D961-D084-806F-B5BA65C32F84}"/>
              </a:ext>
            </a:extLst>
          </p:cNvPr>
          <p:cNvSpPr/>
          <p:nvPr/>
        </p:nvSpPr>
        <p:spPr>
          <a:xfrm>
            <a:off x="9191171" y="2577583"/>
            <a:ext cx="57549" cy="62076"/>
          </a:xfrm>
          <a:custGeom>
            <a:avLst/>
            <a:gdLst>
              <a:gd name="connsiteX0" fmla="*/ 56505 w 57549"/>
              <a:gd name="connsiteY0" fmla="*/ 34620 h 62076"/>
              <a:gd name="connsiteX1" fmla="*/ 16379 w 57549"/>
              <a:gd name="connsiteY1" fmla="*/ 34620 h 62076"/>
              <a:gd name="connsiteX2" fmla="*/ 20999 w 57549"/>
              <a:gd name="connsiteY2" fmla="*/ 45895 h 62076"/>
              <a:gd name="connsiteX3" fmla="*/ 31822 w 57549"/>
              <a:gd name="connsiteY3" fmla="*/ 49442 h 62076"/>
              <a:gd name="connsiteX4" fmla="*/ 40534 w 57549"/>
              <a:gd name="connsiteY4" fmla="*/ 47542 h 62076"/>
              <a:gd name="connsiteX5" fmla="*/ 45945 w 57549"/>
              <a:gd name="connsiteY5" fmla="*/ 41714 h 62076"/>
              <a:gd name="connsiteX6" fmla="*/ 47133 w 57549"/>
              <a:gd name="connsiteY6" fmla="*/ 41714 h 62076"/>
              <a:gd name="connsiteX7" fmla="*/ 57429 w 57549"/>
              <a:gd name="connsiteY7" fmla="*/ 48175 h 62076"/>
              <a:gd name="connsiteX8" fmla="*/ 48189 w 57549"/>
              <a:gd name="connsiteY8" fmla="*/ 58310 h 62076"/>
              <a:gd name="connsiteX9" fmla="*/ 31822 w 57549"/>
              <a:gd name="connsiteY9" fmla="*/ 62237 h 62076"/>
              <a:gd name="connsiteX10" fmla="*/ 15059 w 57549"/>
              <a:gd name="connsiteY10" fmla="*/ 58690 h 62076"/>
              <a:gd name="connsiteX11" fmla="*/ 4235 w 57549"/>
              <a:gd name="connsiteY11" fmla="*/ 48175 h 62076"/>
              <a:gd name="connsiteX12" fmla="*/ 408 w 57549"/>
              <a:gd name="connsiteY12" fmla="*/ 31199 h 62076"/>
              <a:gd name="connsiteX13" fmla="*/ 4367 w 57549"/>
              <a:gd name="connsiteY13" fmla="*/ 14097 h 62076"/>
              <a:gd name="connsiteX14" fmla="*/ 15323 w 57549"/>
              <a:gd name="connsiteY14" fmla="*/ 3582 h 62076"/>
              <a:gd name="connsiteX15" fmla="*/ 30634 w 57549"/>
              <a:gd name="connsiteY15" fmla="*/ 161 h 62076"/>
              <a:gd name="connsiteX16" fmla="*/ 50961 w 57549"/>
              <a:gd name="connsiteY16" fmla="*/ 6876 h 62076"/>
              <a:gd name="connsiteX17" fmla="*/ 57957 w 57549"/>
              <a:gd name="connsiteY17" fmla="*/ 26639 h 62076"/>
              <a:gd name="connsiteX18" fmla="*/ 57693 w 57549"/>
              <a:gd name="connsiteY18" fmla="*/ 33860 h 62076"/>
              <a:gd name="connsiteX19" fmla="*/ 43041 w 57549"/>
              <a:gd name="connsiteY19" fmla="*/ 24865 h 62076"/>
              <a:gd name="connsiteX20" fmla="*/ 39610 w 57549"/>
              <a:gd name="connsiteY20" fmla="*/ 14983 h 62076"/>
              <a:gd name="connsiteX21" fmla="*/ 30634 w 57549"/>
              <a:gd name="connsiteY21" fmla="*/ 11816 h 62076"/>
              <a:gd name="connsiteX22" fmla="*/ 16775 w 57549"/>
              <a:gd name="connsiteY22" fmla="*/ 24865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505" y="34620"/>
                </a:moveTo>
                <a:lnTo>
                  <a:pt x="16379" y="34620"/>
                </a:lnTo>
                <a:cubicBezTo>
                  <a:pt x="16808" y="39782"/>
                  <a:pt x="18359" y="43551"/>
                  <a:pt x="20999" y="45895"/>
                </a:cubicBezTo>
                <a:cubicBezTo>
                  <a:pt x="23638" y="48270"/>
                  <a:pt x="27235" y="49442"/>
                  <a:pt x="31822" y="49442"/>
                </a:cubicBezTo>
                <a:cubicBezTo>
                  <a:pt x="35419" y="49442"/>
                  <a:pt x="38323" y="48809"/>
                  <a:pt x="40534" y="47542"/>
                </a:cubicBezTo>
                <a:cubicBezTo>
                  <a:pt x="42712" y="46275"/>
                  <a:pt x="44526" y="44343"/>
                  <a:pt x="45945" y="41714"/>
                </a:cubicBezTo>
                <a:lnTo>
                  <a:pt x="47133" y="41714"/>
                </a:lnTo>
                <a:lnTo>
                  <a:pt x="57429" y="48175"/>
                </a:lnTo>
                <a:cubicBezTo>
                  <a:pt x="55383" y="52324"/>
                  <a:pt x="52314" y="55713"/>
                  <a:pt x="48189" y="58310"/>
                </a:cubicBezTo>
                <a:cubicBezTo>
                  <a:pt x="44130" y="60939"/>
                  <a:pt x="38686" y="62237"/>
                  <a:pt x="31822" y="62237"/>
                </a:cubicBezTo>
                <a:cubicBezTo>
                  <a:pt x="25387" y="62237"/>
                  <a:pt x="19811" y="61066"/>
                  <a:pt x="15059" y="58690"/>
                </a:cubicBezTo>
                <a:cubicBezTo>
                  <a:pt x="10373" y="56346"/>
                  <a:pt x="6776" y="52831"/>
                  <a:pt x="4235" y="48175"/>
                </a:cubicBezTo>
                <a:cubicBezTo>
                  <a:pt x="1662" y="43551"/>
                  <a:pt x="408" y="37882"/>
                  <a:pt x="408" y="31199"/>
                </a:cubicBezTo>
                <a:cubicBezTo>
                  <a:pt x="408" y="24453"/>
                  <a:pt x="1728" y="18752"/>
                  <a:pt x="4367" y="14097"/>
                </a:cubicBezTo>
                <a:cubicBezTo>
                  <a:pt x="7073" y="9378"/>
                  <a:pt x="10736" y="5862"/>
                  <a:pt x="15323" y="3582"/>
                </a:cubicBezTo>
                <a:cubicBezTo>
                  <a:pt x="19877" y="1301"/>
                  <a:pt x="24991" y="161"/>
                  <a:pt x="30634" y="161"/>
                </a:cubicBezTo>
                <a:cubicBezTo>
                  <a:pt x="39511" y="161"/>
                  <a:pt x="46275" y="2410"/>
                  <a:pt x="50961" y="6876"/>
                </a:cubicBezTo>
                <a:cubicBezTo>
                  <a:pt x="55614" y="11373"/>
                  <a:pt x="57957" y="17961"/>
                  <a:pt x="57957" y="26639"/>
                </a:cubicBezTo>
                <a:cubicBezTo>
                  <a:pt x="57957" y="29774"/>
                  <a:pt x="57858" y="32181"/>
                  <a:pt x="57693" y="33860"/>
                </a:cubicBezTo>
                <a:close/>
                <a:moveTo>
                  <a:pt x="43041" y="24865"/>
                </a:moveTo>
                <a:cubicBezTo>
                  <a:pt x="42844" y="20304"/>
                  <a:pt x="41722" y="17010"/>
                  <a:pt x="39610" y="14983"/>
                </a:cubicBezTo>
                <a:cubicBezTo>
                  <a:pt x="37564" y="12893"/>
                  <a:pt x="34594" y="11816"/>
                  <a:pt x="30634" y="11816"/>
                </a:cubicBezTo>
                <a:cubicBezTo>
                  <a:pt x="22781" y="11816"/>
                  <a:pt x="18161" y="16187"/>
                  <a:pt x="16775" y="2486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87" name="Freeform: Shape 17886">
            <a:extLst>
              <a:ext uri="{FF2B5EF4-FFF2-40B4-BE49-F238E27FC236}">
                <a16:creationId xmlns:a16="http://schemas.microsoft.com/office/drawing/2014/main" id="{B9599FF2-33C3-EE3A-509B-3853E365C057}"/>
              </a:ext>
            </a:extLst>
          </p:cNvPr>
          <p:cNvSpPr/>
          <p:nvPr/>
        </p:nvSpPr>
        <p:spPr>
          <a:xfrm>
            <a:off x="9258921" y="2554652"/>
            <a:ext cx="60189" cy="85006"/>
          </a:xfrm>
          <a:custGeom>
            <a:avLst/>
            <a:gdLst>
              <a:gd name="connsiteX0" fmla="*/ 25626 w 60189"/>
              <a:gd name="connsiteY0" fmla="*/ 85168 h 85006"/>
              <a:gd name="connsiteX1" fmla="*/ 12559 w 60189"/>
              <a:gd name="connsiteY1" fmla="*/ 81747 h 85006"/>
              <a:gd name="connsiteX2" fmla="*/ 3583 w 60189"/>
              <a:gd name="connsiteY2" fmla="*/ 71359 h 85006"/>
              <a:gd name="connsiteX3" fmla="*/ 416 w 60189"/>
              <a:gd name="connsiteY3" fmla="*/ 54130 h 85006"/>
              <a:gd name="connsiteX4" fmla="*/ 3716 w 60189"/>
              <a:gd name="connsiteY4" fmla="*/ 36901 h 85006"/>
              <a:gd name="connsiteX5" fmla="*/ 12823 w 60189"/>
              <a:gd name="connsiteY5" fmla="*/ 26512 h 85006"/>
              <a:gd name="connsiteX6" fmla="*/ 26418 w 60189"/>
              <a:gd name="connsiteY6" fmla="*/ 23092 h 85006"/>
              <a:gd name="connsiteX7" fmla="*/ 36450 w 60189"/>
              <a:gd name="connsiteY7" fmla="*/ 24992 h 85006"/>
              <a:gd name="connsiteX8" fmla="*/ 43710 w 60189"/>
              <a:gd name="connsiteY8" fmla="*/ 30946 h 85006"/>
              <a:gd name="connsiteX9" fmla="*/ 44897 w 60189"/>
              <a:gd name="connsiteY9" fmla="*/ 30693 h 85006"/>
              <a:gd name="connsiteX10" fmla="*/ 44897 w 60189"/>
              <a:gd name="connsiteY10" fmla="*/ 161 h 85006"/>
              <a:gd name="connsiteX11" fmla="*/ 60605 w 60189"/>
              <a:gd name="connsiteY11" fmla="*/ 161 h 85006"/>
              <a:gd name="connsiteX12" fmla="*/ 60605 w 60189"/>
              <a:gd name="connsiteY12" fmla="*/ 84028 h 85006"/>
              <a:gd name="connsiteX13" fmla="*/ 44897 w 60189"/>
              <a:gd name="connsiteY13" fmla="*/ 84028 h 85006"/>
              <a:gd name="connsiteX14" fmla="*/ 44897 w 60189"/>
              <a:gd name="connsiteY14" fmla="*/ 76300 h 85006"/>
              <a:gd name="connsiteX15" fmla="*/ 43710 w 60189"/>
              <a:gd name="connsiteY15" fmla="*/ 76047 h 85006"/>
              <a:gd name="connsiteX16" fmla="*/ 36582 w 60189"/>
              <a:gd name="connsiteY16" fmla="*/ 82761 h 85006"/>
              <a:gd name="connsiteX17" fmla="*/ 25626 w 60189"/>
              <a:gd name="connsiteY17" fmla="*/ 85168 h 85006"/>
              <a:gd name="connsiteX18" fmla="*/ 30774 w 60189"/>
              <a:gd name="connsiteY18" fmla="*/ 72373 h 85006"/>
              <a:gd name="connsiteX19" fmla="*/ 41202 w 60189"/>
              <a:gd name="connsiteY19" fmla="*/ 67939 h 85006"/>
              <a:gd name="connsiteX20" fmla="*/ 45029 w 60189"/>
              <a:gd name="connsiteY20" fmla="*/ 54130 h 85006"/>
              <a:gd name="connsiteX21" fmla="*/ 41202 w 60189"/>
              <a:gd name="connsiteY21" fmla="*/ 40321 h 85006"/>
              <a:gd name="connsiteX22" fmla="*/ 30774 w 60189"/>
              <a:gd name="connsiteY22" fmla="*/ 35760 h 85006"/>
              <a:gd name="connsiteX23" fmla="*/ 20215 w 60189"/>
              <a:gd name="connsiteY23" fmla="*/ 40194 h 85006"/>
              <a:gd name="connsiteX24" fmla="*/ 16519 w 60189"/>
              <a:gd name="connsiteY24" fmla="*/ 54130 h 85006"/>
              <a:gd name="connsiteX25" fmla="*/ 20215 w 60189"/>
              <a:gd name="connsiteY25" fmla="*/ 68065 h 85006"/>
              <a:gd name="connsiteX26" fmla="*/ 30774 w 60189"/>
              <a:gd name="connsiteY26" fmla="*/ 72373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89" h="85006">
                <a:moveTo>
                  <a:pt x="25626" y="85168"/>
                </a:moveTo>
                <a:cubicBezTo>
                  <a:pt x="20677" y="85168"/>
                  <a:pt x="16321" y="84028"/>
                  <a:pt x="12559" y="81747"/>
                </a:cubicBezTo>
                <a:cubicBezTo>
                  <a:pt x="8764" y="79467"/>
                  <a:pt x="5761" y="76015"/>
                  <a:pt x="3583" y="71359"/>
                </a:cubicBezTo>
                <a:cubicBezTo>
                  <a:pt x="1472" y="66735"/>
                  <a:pt x="416" y="60971"/>
                  <a:pt x="416" y="54130"/>
                </a:cubicBezTo>
                <a:cubicBezTo>
                  <a:pt x="416" y="47289"/>
                  <a:pt x="1505" y="41556"/>
                  <a:pt x="3716" y="36901"/>
                </a:cubicBezTo>
                <a:cubicBezTo>
                  <a:pt x="5893" y="32277"/>
                  <a:pt x="8929" y="28793"/>
                  <a:pt x="12823" y="26512"/>
                </a:cubicBezTo>
                <a:cubicBezTo>
                  <a:pt x="16783" y="24232"/>
                  <a:pt x="21304" y="23092"/>
                  <a:pt x="26418" y="23092"/>
                </a:cubicBezTo>
                <a:cubicBezTo>
                  <a:pt x="30279" y="23092"/>
                  <a:pt x="33612" y="23725"/>
                  <a:pt x="36450" y="24992"/>
                </a:cubicBezTo>
                <a:cubicBezTo>
                  <a:pt x="39354" y="26259"/>
                  <a:pt x="41763" y="28254"/>
                  <a:pt x="43710" y="30946"/>
                </a:cubicBezTo>
                <a:lnTo>
                  <a:pt x="44897" y="30693"/>
                </a:lnTo>
                <a:lnTo>
                  <a:pt x="44897" y="161"/>
                </a:lnTo>
                <a:lnTo>
                  <a:pt x="60605" y="161"/>
                </a:lnTo>
                <a:lnTo>
                  <a:pt x="60605" y="84028"/>
                </a:lnTo>
                <a:lnTo>
                  <a:pt x="44897" y="84028"/>
                </a:lnTo>
                <a:lnTo>
                  <a:pt x="44897" y="76300"/>
                </a:lnTo>
                <a:lnTo>
                  <a:pt x="43710" y="76047"/>
                </a:lnTo>
                <a:cubicBezTo>
                  <a:pt x="42027" y="78834"/>
                  <a:pt x="39651" y="81082"/>
                  <a:pt x="36582" y="82761"/>
                </a:cubicBezTo>
                <a:cubicBezTo>
                  <a:pt x="33579" y="84344"/>
                  <a:pt x="29916" y="85168"/>
                  <a:pt x="25626" y="85168"/>
                </a:cubicBezTo>
                <a:close/>
                <a:moveTo>
                  <a:pt x="30774" y="72373"/>
                </a:moveTo>
                <a:cubicBezTo>
                  <a:pt x="35163" y="72373"/>
                  <a:pt x="38628" y="70916"/>
                  <a:pt x="41202" y="67939"/>
                </a:cubicBezTo>
                <a:cubicBezTo>
                  <a:pt x="43743" y="64898"/>
                  <a:pt x="45029" y="60306"/>
                  <a:pt x="45029" y="54130"/>
                </a:cubicBezTo>
                <a:cubicBezTo>
                  <a:pt x="45029" y="47986"/>
                  <a:pt x="43743" y="43362"/>
                  <a:pt x="41202" y="40321"/>
                </a:cubicBezTo>
                <a:cubicBezTo>
                  <a:pt x="38628" y="37281"/>
                  <a:pt x="35163" y="35760"/>
                  <a:pt x="30774" y="35760"/>
                </a:cubicBezTo>
                <a:cubicBezTo>
                  <a:pt x="26187" y="35760"/>
                  <a:pt x="22657" y="37249"/>
                  <a:pt x="20215" y="40194"/>
                </a:cubicBezTo>
                <a:cubicBezTo>
                  <a:pt x="17740" y="43172"/>
                  <a:pt x="16519" y="47796"/>
                  <a:pt x="16519" y="54130"/>
                </a:cubicBezTo>
                <a:cubicBezTo>
                  <a:pt x="16519" y="60464"/>
                  <a:pt x="17740" y="65120"/>
                  <a:pt x="20215" y="68065"/>
                </a:cubicBezTo>
                <a:cubicBezTo>
                  <a:pt x="22657" y="70947"/>
                  <a:pt x="26187" y="72373"/>
                  <a:pt x="30774" y="7237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88" name="Freeform: Shape 17887">
            <a:extLst>
              <a:ext uri="{FF2B5EF4-FFF2-40B4-BE49-F238E27FC236}">
                <a16:creationId xmlns:a16="http://schemas.microsoft.com/office/drawing/2014/main" id="{7577245C-DADC-2590-C06C-7C9926C065FC}"/>
              </a:ext>
            </a:extLst>
          </p:cNvPr>
          <p:cNvSpPr/>
          <p:nvPr/>
        </p:nvSpPr>
        <p:spPr>
          <a:xfrm>
            <a:off x="9357625" y="2578723"/>
            <a:ext cx="86719" cy="59795"/>
          </a:xfrm>
          <a:custGeom>
            <a:avLst/>
            <a:gdLst>
              <a:gd name="connsiteX0" fmla="*/ 31710 w 86719"/>
              <a:gd name="connsiteY0" fmla="*/ 59957 h 59795"/>
              <a:gd name="connsiteX1" fmla="*/ 15211 w 86719"/>
              <a:gd name="connsiteY1" fmla="*/ 59957 h 59795"/>
              <a:gd name="connsiteX2" fmla="*/ 428 w 86719"/>
              <a:gd name="connsiteY2" fmla="*/ 161 h 59795"/>
              <a:gd name="connsiteX3" fmla="*/ 14947 w 86719"/>
              <a:gd name="connsiteY3" fmla="*/ 161 h 59795"/>
              <a:gd name="connsiteX4" fmla="*/ 24187 w 86719"/>
              <a:gd name="connsiteY4" fmla="*/ 40574 h 59795"/>
              <a:gd name="connsiteX5" fmla="*/ 25374 w 86719"/>
              <a:gd name="connsiteY5" fmla="*/ 40574 h 59795"/>
              <a:gd name="connsiteX6" fmla="*/ 37122 w 86719"/>
              <a:gd name="connsiteY6" fmla="*/ 161 h 59795"/>
              <a:gd name="connsiteX7" fmla="*/ 50717 w 86719"/>
              <a:gd name="connsiteY7" fmla="*/ 161 h 59795"/>
              <a:gd name="connsiteX8" fmla="*/ 62993 w 86719"/>
              <a:gd name="connsiteY8" fmla="*/ 40574 h 59795"/>
              <a:gd name="connsiteX9" fmla="*/ 64181 w 86719"/>
              <a:gd name="connsiteY9" fmla="*/ 40574 h 59795"/>
              <a:gd name="connsiteX10" fmla="*/ 73024 w 86719"/>
              <a:gd name="connsiteY10" fmla="*/ 161 h 59795"/>
              <a:gd name="connsiteX11" fmla="*/ 87147 w 86719"/>
              <a:gd name="connsiteY11" fmla="*/ 161 h 59795"/>
              <a:gd name="connsiteX12" fmla="*/ 72496 w 86719"/>
              <a:gd name="connsiteY12" fmla="*/ 59957 h 59795"/>
              <a:gd name="connsiteX13" fmla="*/ 56129 w 86719"/>
              <a:gd name="connsiteY13" fmla="*/ 59957 h 59795"/>
              <a:gd name="connsiteX14" fmla="*/ 44250 w 86719"/>
              <a:gd name="connsiteY14" fmla="*/ 19164 h 59795"/>
              <a:gd name="connsiteX15" fmla="*/ 43062 w 86719"/>
              <a:gd name="connsiteY15" fmla="*/ 19164 h 5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6719" h="59795">
                <a:moveTo>
                  <a:pt x="31710" y="59957"/>
                </a:moveTo>
                <a:lnTo>
                  <a:pt x="15211" y="59957"/>
                </a:lnTo>
                <a:lnTo>
                  <a:pt x="428" y="161"/>
                </a:lnTo>
                <a:lnTo>
                  <a:pt x="14947" y="161"/>
                </a:lnTo>
                <a:lnTo>
                  <a:pt x="24187" y="40574"/>
                </a:lnTo>
                <a:lnTo>
                  <a:pt x="25374" y="40574"/>
                </a:lnTo>
                <a:lnTo>
                  <a:pt x="37122" y="161"/>
                </a:lnTo>
                <a:lnTo>
                  <a:pt x="50717" y="161"/>
                </a:lnTo>
                <a:lnTo>
                  <a:pt x="62993" y="40574"/>
                </a:lnTo>
                <a:lnTo>
                  <a:pt x="64181" y="40574"/>
                </a:lnTo>
                <a:lnTo>
                  <a:pt x="73024" y="161"/>
                </a:lnTo>
                <a:lnTo>
                  <a:pt x="87147" y="161"/>
                </a:lnTo>
                <a:lnTo>
                  <a:pt x="72496" y="59957"/>
                </a:lnTo>
                <a:lnTo>
                  <a:pt x="56129" y="59957"/>
                </a:lnTo>
                <a:lnTo>
                  <a:pt x="44250" y="19164"/>
                </a:lnTo>
                <a:lnTo>
                  <a:pt x="43062" y="1916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89" name="Freeform: Shape 17888">
            <a:extLst>
              <a:ext uri="{FF2B5EF4-FFF2-40B4-BE49-F238E27FC236}">
                <a16:creationId xmlns:a16="http://schemas.microsoft.com/office/drawing/2014/main" id="{547AA377-6D6C-74D6-0C12-2BDACA60C50E}"/>
              </a:ext>
            </a:extLst>
          </p:cNvPr>
          <p:cNvSpPr/>
          <p:nvPr/>
        </p:nvSpPr>
        <p:spPr>
          <a:xfrm>
            <a:off x="9451283" y="2577583"/>
            <a:ext cx="59792" cy="62076"/>
          </a:xfrm>
          <a:custGeom>
            <a:avLst/>
            <a:gdLst>
              <a:gd name="connsiteX0" fmla="*/ 19974 w 59792"/>
              <a:gd name="connsiteY0" fmla="*/ 62237 h 62076"/>
              <a:gd name="connsiteX1" fmla="*/ 9546 w 59792"/>
              <a:gd name="connsiteY1" fmla="*/ 60210 h 62076"/>
              <a:gd name="connsiteX2" fmla="*/ 2814 w 59792"/>
              <a:gd name="connsiteY2" fmla="*/ 54003 h 62076"/>
              <a:gd name="connsiteX3" fmla="*/ 439 w 59792"/>
              <a:gd name="connsiteY3" fmla="*/ 44121 h 62076"/>
              <a:gd name="connsiteX4" fmla="*/ 2814 w 59792"/>
              <a:gd name="connsiteY4" fmla="*/ 35253 h 62076"/>
              <a:gd name="connsiteX5" fmla="*/ 10074 w 59792"/>
              <a:gd name="connsiteY5" fmla="*/ 29299 h 62076"/>
              <a:gd name="connsiteX6" fmla="*/ 23141 w 59792"/>
              <a:gd name="connsiteY6" fmla="*/ 25625 h 62076"/>
              <a:gd name="connsiteX7" fmla="*/ 31721 w 59792"/>
              <a:gd name="connsiteY7" fmla="*/ 23852 h 62076"/>
              <a:gd name="connsiteX8" fmla="*/ 35549 w 59792"/>
              <a:gd name="connsiteY8" fmla="*/ 21445 h 62076"/>
              <a:gd name="connsiteX9" fmla="*/ 36605 w 59792"/>
              <a:gd name="connsiteY9" fmla="*/ 18151 h 62076"/>
              <a:gd name="connsiteX10" fmla="*/ 34493 w 59792"/>
              <a:gd name="connsiteY10" fmla="*/ 13717 h 62076"/>
              <a:gd name="connsiteX11" fmla="*/ 27629 w 59792"/>
              <a:gd name="connsiteY11" fmla="*/ 12196 h 62076"/>
              <a:gd name="connsiteX12" fmla="*/ 17598 w 59792"/>
              <a:gd name="connsiteY12" fmla="*/ 14477 h 62076"/>
              <a:gd name="connsiteX13" fmla="*/ 9546 w 59792"/>
              <a:gd name="connsiteY13" fmla="*/ 20304 h 62076"/>
              <a:gd name="connsiteX14" fmla="*/ 8358 w 59792"/>
              <a:gd name="connsiteY14" fmla="*/ 20304 h 62076"/>
              <a:gd name="connsiteX15" fmla="*/ 1890 w 59792"/>
              <a:gd name="connsiteY15" fmla="*/ 10803 h 62076"/>
              <a:gd name="connsiteX16" fmla="*/ 13374 w 59792"/>
              <a:gd name="connsiteY16" fmla="*/ 2948 h 62076"/>
              <a:gd name="connsiteX17" fmla="*/ 28421 w 59792"/>
              <a:gd name="connsiteY17" fmla="*/ 161 h 62076"/>
              <a:gd name="connsiteX18" fmla="*/ 46240 w 59792"/>
              <a:gd name="connsiteY18" fmla="*/ 5229 h 62076"/>
              <a:gd name="connsiteX19" fmla="*/ 51784 w 59792"/>
              <a:gd name="connsiteY19" fmla="*/ 19544 h 62076"/>
              <a:gd name="connsiteX20" fmla="*/ 51784 w 59792"/>
              <a:gd name="connsiteY20" fmla="*/ 45515 h 62076"/>
              <a:gd name="connsiteX21" fmla="*/ 55480 w 59792"/>
              <a:gd name="connsiteY21" fmla="*/ 49442 h 62076"/>
              <a:gd name="connsiteX22" fmla="*/ 58252 w 59792"/>
              <a:gd name="connsiteY22" fmla="*/ 49062 h 62076"/>
              <a:gd name="connsiteX23" fmla="*/ 59044 w 59792"/>
              <a:gd name="connsiteY23" fmla="*/ 49189 h 62076"/>
              <a:gd name="connsiteX24" fmla="*/ 60232 w 59792"/>
              <a:gd name="connsiteY24" fmla="*/ 59704 h 62076"/>
              <a:gd name="connsiteX25" fmla="*/ 56536 w 59792"/>
              <a:gd name="connsiteY25" fmla="*/ 60970 h 62076"/>
              <a:gd name="connsiteX26" fmla="*/ 51520 w 59792"/>
              <a:gd name="connsiteY26" fmla="*/ 61477 h 62076"/>
              <a:gd name="connsiteX27" fmla="*/ 42676 w 59792"/>
              <a:gd name="connsiteY27" fmla="*/ 59450 h 62076"/>
              <a:gd name="connsiteX28" fmla="*/ 38189 w 59792"/>
              <a:gd name="connsiteY28" fmla="*/ 52989 h 62076"/>
              <a:gd name="connsiteX29" fmla="*/ 37001 w 59792"/>
              <a:gd name="connsiteY29" fmla="*/ 52863 h 62076"/>
              <a:gd name="connsiteX30" fmla="*/ 19974 w 59792"/>
              <a:gd name="connsiteY30" fmla="*/ 62237 h 62076"/>
              <a:gd name="connsiteX31" fmla="*/ 24989 w 59792"/>
              <a:gd name="connsiteY31" fmla="*/ 50962 h 62076"/>
              <a:gd name="connsiteX32" fmla="*/ 33569 w 59792"/>
              <a:gd name="connsiteY32" fmla="*/ 47542 h 62076"/>
              <a:gd name="connsiteX33" fmla="*/ 36869 w 59792"/>
              <a:gd name="connsiteY33" fmla="*/ 37787 h 62076"/>
              <a:gd name="connsiteX34" fmla="*/ 36869 w 59792"/>
              <a:gd name="connsiteY34" fmla="*/ 31706 h 62076"/>
              <a:gd name="connsiteX35" fmla="*/ 35813 w 59792"/>
              <a:gd name="connsiteY35" fmla="*/ 31453 h 62076"/>
              <a:gd name="connsiteX36" fmla="*/ 32117 w 59792"/>
              <a:gd name="connsiteY36" fmla="*/ 33353 h 62076"/>
              <a:gd name="connsiteX37" fmla="*/ 25517 w 59792"/>
              <a:gd name="connsiteY37" fmla="*/ 34747 h 62076"/>
              <a:gd name="connsiteX38" fmla="*/ 18258 w 59792"/>
              <a:gd name="connsiteY38" fmla="*/ 37534 h 62076"/>
              <a:gd name="connsiteX39" fmla="*/ 16014 w 59792"/>
              <a:gd name="connsiteY39" fmla="*/ 43108 h 62076"/>
              <a:gd name="connsiteX40" fmla="*/ 18390 w 59792"/>
              <a:gd name="connsiteY40" fmla="*/ 49062 h 62076"/>
              <a:gd name="connsiteX41" fmla="*/ 24989 w 59792"/>
              <a:gd name="connsiteY41" fmla="*/ 50962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19974" y="62237"/>
                </a:moveTo>
                <a:cubicBezTo>
                  <a:pt x="16014" y="62237"/>
                  <a:pt x="12516" y="61541"/>
                  <a:pt x="9546" y="60210"/>
                </a:cubicBezTo>
                <a:cubicBezTo>
                  <a:pt x="6642" y="58785"/>
                  <a:pt x="4398" y="56727"/>
                  <a:pt x="2814" y="54003"/>
                </a:cubicBezTo>
                <a:cubicBezTo>
                  <a:pt x="1230" y="51216"/>
                  <a:pt x="439" y="47922"/>
                  <a:pt x="439" y="44121"/>
                </a:cubicBezTo>
                <a:cubicBezTo>
                  <a:pt x="439" y="40574"/>
                  <a:pt x="1230" y="37629"/>
                  <a:pt x="2814" y="35253"/>
                </a:cubicBezTo>
                <a:cubicBezTo>
                  <a:pt x="4398" y="32815"/>
                  <a:pt x="6807" y="30819"/>
                  <a:pt x="10074" y="29299"/>
                </a:cubicBezTo>
                <a:cubicBezTo>
                  <a:pt x="13407" y="27715"/>
                  <a:pt x="17763" y="26480"/>
                  <a:pt x="23141" y="25625"/>
                </a:cubicBezTo>
                <a:cubicBezTo>
                  <a:pt x="26903" y="25118"/>
                  <a:pt x="29774" y="24548"/>
                  <a:pt x="31721" y="23852"/>
                </a:cubicBezTo>
                <a:cubicBezTo>
                  <a:pt x="33635" y="23091"/>
                  <a:pt x="34922" y="22300"/>
                  <a:pt x="35549" y="21445"/>
                </a:cubicBezTo>
                <a:cubicBezTo>
                  <a:pt x="36242" y="20621"/>
                  <a:pt x="36605" y="19512"/>
                  <a:pt x="36605" y="18151"/>
                </a:cubicBezTo>
                <a:cubicBezTo>
                  <a:pt x="36605" y="16219"/>
                  <a:pt x="35879" y="14730"/>
                  <a:pt x="34493" y="13717"/>
                </a:cubicBezTo>
                <a:cubicBezTo>
                  <a:pt x="33074" y="12703"/>
                  <a:pt x="30797" y="12196"/>
                  <a:pt x="27629" y="12196"/>
                </a:cubicBezTo>
                <a:cubicBezTo>
                  <a:pt x="24098" y="12196"/>
                  <a:pt x="20766" y="12957"/>
                  <a:pt x="17598" y="14477"/>
                </a:cubicBezTo>
                <a:cubicBezTo>
                  <a:pt x="14496" y="15934"/>
                  <a:pt x="11823" y="17866"/>
                  <a:pt x="9546" y="20304"/>
                </a:cubicBezTo>
                <a:lnTo>
                  <a:pt x="8358" y="20304"/>
                </a:lnTo>
                <a:lnTo>
                  <a:pt x="1890" y="10803"/>
                </a:lnTo>
                <a:cubicBezTo>
                  <a:pt x="5058" y="7446"/>
                  <a:pt x="8886" y="4817"/>
                  <a:pt x="13374" y="2948"/>
                </a:cubicBezTo>
                <a:cubicBezTo>
                  <a:pt x="17928" y="1111"/>
                  <a:pt x="22943" y="161"/>
                  <a:pt x="28421" y="161"/>
                </a:cubicBezTo>
                <a:cubicBezTo>
                  <a:pt x="36605" y="161"/>
                  <a:pt x="42544" y="1871"/>
                  <a:pt x="46240" y="5229"/>
                </a:cubicBezTo>
                <a:cubicBezTo>
                  <a:pt x="49936" y="8522"/>
                  <a:pt x="51784" y="13305"/>
                  <a:pt x="51784" y="19544"/>
                </a:cubicBezTo>
                <a:lnTo>
                  <a:pt x="51784" y="45515"/>
                </a:lnTo>
                <a:cubicBezTo>
                  <a:pt x="51784" y="48144"/>
                  <a:pt x="53005" y="49442"/>
                  <a:pt x="55480" y="49442"/>
                </a:cubicBezTo>
                <a:cubicBezTo>
                  <a:pt x="56437" y="49442"/>
                  <a:pt x="57361" y="49315"/>
                  <a:pt x="58252" y="49062"/>
                </a:cubicBezTo>
                <a:lnTo>
                  <a:pt x="59044" y="49189"/>
                </a:lnTo>
                <a:lnTo>
                  <a:pt x="60232" y="59704"/>
                </a:lnTo>
                <a:cubicBezTo>
                  <a:pt x="59341" y="60210"/>
                  <a:pt x="58120" y="60654"/>
                  <a:pt x="56536" y="60970"/>
                </a:cubicBezTo>
                <a:cubicBezTo>
                  <a:pt x="55018" y="61287"/>
                  <a:pt x="53368" y="61477"/>
                  <a:pt x="51520" y="61477"/>
                </a:cubicBezTo>
                <a:cubicBezTo>
                  <a:pt x="47725" y="61477"/>
                  <a:pt x="44788" y="60812"/>
                  <a:pt x="42676" y="59450"/>
                </a:cubicBezTo>
                <a:cubicBezTo>
                  <a:pt x="40631" y="58120"/>
                  <a:pt x="39146" y="55966"/>
                  <a:pt x="38189" y="52989"/>
                </a:cubicBezTo>
                <a:lnTo>
                  <a:pt x="37001" y="52863"/>
                </a:lnTo>
                <a:cubicBezTo>
                  <a:pt x="33998" y="59134"/>
                  <a:pt x="28322" y="62237"/>
                  <a:pt x="19974" y="62237"/>
                </a:cubicBezTo>
                <a:close/>
                <a:moveTo>
                  <a:pt x="24989" y="50962"/>
                </a:moveTo>
                <a:cubicBezTo>
                  <a:pt x="28586" y="50962"/>
                  <a:pt x="31457" y="49822"/>
                  <a:pt x="33569" y="47542"/>
                </a:cubicBezTo>
                <a:cubicBezTo>
                  <a:pt x="35747" y="45198"/>
                  <a:pt x="36869" y="41936"/>
                  <a:pt x="36869" y="37787"/>
                </a:cubicBezTo>
                <a:lnTo>
                  <a:pt x="36869" y="31706"/>
                </a:lnTo>
                <a:lnTo>
                  <a:pt x="35813" y="31453"/>
                </a:lnTo>
                <a:cubicBezTo>
                  <a:pt x="34823" y="32213"/>
                  <a:pt x="33602" y="32846"/>
                  <a:pt x="32117" y="33353"/>
                </a:cubicBezTo>
                <a:cubicBezTo>
                  <a:pt x="30599" y="33796"/>
                  <a:pt x="28421" y="34240"/>
                  <a:pt x="25517" y="34747"/>
                </a:cubicBezTo>
                <a:cubicBezTo>
                  <a:pt x="22151" y="35253"/>
                  <a:pt x="19743" y="36203"/>
                  <a:pt x="18258" y="37534"/>
                </a:cubicBezTo>
                <a:cubicBezTo>
                  <a:pt x="16740" y="38895"/>
                  <a:pt x="16014" y="40764"/>
                  <a:pt x="16014" y="43108"/>
                </a:cubicBezTo>
                <a:cubicBezTo>
                  <a:pt x="16014" y="45737"/>
                  <a:pt x="16806" y="47732"/>
                  <a:pt x="18390" y="49062"/>
                </a:cubicBezTo>
                <a:cubicBezTo>
                  <a:pt x="19974" y="50329"/>
                  <a:pt x="22151" y="50962"/>
                  <a:pt x="24989" y="5096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90" name="Freeform: Shape 17889">
            <a:extLst>
              <a:ext uri="{FF2B5EF4-FFF2-40B4-BE49-F238E27FC236}">
                <a16:creationId xmlns:a16="http://schemas.microsoft.com/office/drawing/2014/main" id="{B0A69F19-5176-6231-6226-2DF71BB8F360}"/>
              </a:ext>
            </a:extLst>
          </p:cNvPr>
          <p:cNvSpPr/>
          <p:nvPr/>
        </p:nvSpPr>
        <p:spPr>
          <a:xfrm>
            <a:off x="9514101" y="2564534"/>
            <a:ext cx="45273" cy="75124"/>
          </a:xfrm>
          <a:custGeom>
            <a:avLst/>
            <a:gdLst>
              <a:gd name="connsiteX0" fmla="*/ 41628 w 45273"/>
              <a:gd name="connsiteY0" fmla="*/ 59830 h 75124"/>
              <a:gd name="connsiteX1" fmla="*/ 45720 w 45273"/>
              <a:gd name="connsiteY1" fmla="*/ 70979 h 75124"/>
              <a:gd name="connsiteX2" fmla="*/ 39252 w 45273"/>
              <a:gd name="connsiteY2" fmla="*/ 74146 h 75124"/>
              <a:gd name="connsiteX3" fmla="*/ 30541 w 45273"/>
              <a:gd name="connsiteY3" fmla="*/ 75286 h 75124"/>
              <a:gd name="connsiteX4" fmla="*/ 15230 w 45273"/>
              <a:gd name="connsiteY4" fmla="*/ 69965 h 75124"/>
              <a:gd name="connsiteX5" fmla="*/ 9950 w 45273"/>
              <a:gd name="connsiteY5" fmla="*/ 54636 h 75124"/>
              <a:gd name="connsiteX6" fmla="*/ 9950 w 45273"/>
              <a:gd name="connsiteY6" fmla="*/ 26132 h 75124"/>
              <a:gd name="connsiteX7" fmla="*/ 446 w 45273"/>
              <a:gd name="connsiteY7" fmla="*/ 26132 h 75124"/>
              <a:gd name="connsiteX8" fmla="*/ 446 w 45273"/>
              <a:gd name="connsiteY8" fmla="*/ 14223 h 75124"/>
              <a:gd name="connsiteX9" fmla="*/ 9950 w 45273"/>
              <a:gd name="connsiteY9" fmla="*/ 14223 h 75124"/>
              <a:gd name="connsiteX10" fmla="*/ 9950 w 45273"/>
              <a:gd name="connsiteY10" fmla="*/ 2568 h 75124"/>
              <a:gd name="connsiteX11" fmla="*/ 25657 w 45273"/>
              <a:gd name="connsiteY11" fmla="*/ 161 h 75124"/>
              <a:gd name="connsiteX12" fmla="*/ 25657 w 45273"/>
              <a:gd name="connsiteY12" fmla="*/ 14223 h 75124"/>
              <a:gd name="connsiteX13" fmla="*/ 43344 w 45273"/>
              <a:gd name="connsiteY13" fmla="*/ 14223 h 75124"/>
              <a:gd name="connsiteX14" fmla="*/ 43344 w 45273"/>
              <a:gd name="connsiteY14" fmla="*/ 26132 h 75124"/>
              <a:gd name="connsiteX15" fmla="*/ 25657 w 45273"/>
              <a:gd name="connsiteY15" fmla="*/ 26132 h 75124"/>
              <a:gd name="connsiteX16" fmla="*/ 25657 w 45273"/>
              <a:gd name="connsiteY16" fmla="*/ 53496 h 75124"/>
              <a:gd name="connsiteX17" fmla="*/ 27505 w 45273"/>
              <a:gd name="connsiteY17" fmla="*/ 60084 h 75124"/>
              <a:gd name="connsiteX18" fmla="*/ 33181 w 45273"/>
              <a:gd name="connsiteY18" fmla="*/ 62111 h 75124"/>
              <a:gd name="connsiteX19" fmla="*/ 40440 w 45273"/>
              <a:gd name="connsiteY19" fmla="*/ 59830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628" y="59830"/>
                </a:moveTo>
                <a:lnTo>
                  <a:pt x="45720" y="70979"/>
                </a:lnTo>
                <a:cubicBezTo>
                  <a:pt x="43938" y="72341"/>
                  <a:pt x="41793" y="73386"/>
                  <a:pt x="39252" y="74146"/>
                </a:cubicBezTo>
                <a:cubicBezTo>
                  <a:pt x="36678" y="74906"/>
                  <a:pt x="33775" y="75286"/>
                  <a:pt x="30541" y="75286"/>
                </a:cubicBezTo>
                <a:cubicBezTo>
                  <a:pt x="23842" y="75286"/>
                  <a:pt x="18727" y="73512"/>
                  <a:pt x="15230" y="69965"/>
                </a:cubicBezTo>
                <a:cubicBezTo>
                  <a:pt x="11699" y="66418"/>
                  <a:pt x="9950" y="61319"/>
                  <a:pt x="9950" y="54636"/>
                </a:cubicBezTo>
                <a:lnTo>
                  <a:pt x="9950" y="26132"/>
                </a:lnTo>
                <a:lnTo>
                  <a:pt x="446" y="26132"/>
                </a:lnTo>
                <a:lnTo>
                  <a:pt x="446" y="14223"/>
                </a:lnTo>
                <a:lnTo>
                  <a:pt x="9950" y="14223"/>
                </a:lnTo>
                <a:lnTo>
                  <a:pt x="9950" y="2568"/>
                </a:lnTo>
                <a:lnTo>
                  <a:pt x="25657" y="161"/>
                </a:lnTo>
                <a:lnTo>
                  <a:pt x="25657" y="14223"/>
                </a:lnTo>
                <a:lnTo>
                  <a:pt x="43344" y="14223"/>
                </a:lnTo>
                <a:lnTo>
                  <a:pt x="43344" y="26132"/>
                </a:lnTo>
                <a:lnTo>
                  <a:pt x="25657" y="26132"/>
                </a:lnTo>
                <a:lnTo>
                  <a:pt x="25657" y="53496"/>
                </a:lnTo>
                <a:cubicBezTo>
                  <a:pt x="25657" y="56473"/>
                  <a:pt x="26251" y="58658"/>
                  <a:pt x="27505" y="60084"/>
                </a:cubicBezTo>
                <a:cubicBezTo>
                  <a:pt x="28825" y="61446"/>
                  <a:pt x="30706" y="62111"/>
                  <a:pt x="33181" y="62111"/>
                </a:cubicBezTo>
                <a:cubicBezTo>
                  <a:pt x="35887" y="62111"/>
                  <a:pt x="38328" y="61351"/>
                  <a:pt x="40440" y="5983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91" name="Freeform: Shape 17890">
            <a:extLst>
              <a:ext uri="{FF2B5EF4-FFF2-40B4-BE49-F238E27FC236}">
                <a16:creationId xmlns:a16="http://schemas.microsoft.com/office/drawing/2014/main" id="{FD76DC88-7DCD-E4B2-6E33-C032AE822545}"/>
              </a:ext>
            </a:extLst>
          </p:cNvPr>
          <p:cNvSpPr/>
          <p:nvPr/>
        </p:nvSpPr>
        <p:spPr>
          <a:xfrm>
            <a:off x="9566227" y="2577583"/>
            <a:ext cx="57549" cy="62076"/>
          </a:xfrm>
          <a:custGeom>
            <a:avLst/>
            <a:gdLst>
              <a:gd name="connsiteX0" fmla="*/ 56549 w 57549"/>
              <a:gd name="connsiteY0" fmla="*/ 34620 h 62076"/>
              <a:gd name="connsiteX1" fmla="*/ 16423 w 57549"/>
              <a:gd name="connsiteY1" fmla="*/ 34620 h 62076"/>
              <a:gd name="connsiteX2" fmla="*/ 21043 w 57549"/>
              <a:gd name="connsiteY2" fmla="*/ 45895 h 62076"/>
              <a:gd name="connsiteX3" fmla="*/ 31866 w 57549"/>
              <a:gd name="connsiteY3" fmla="*/ 49442 h 62076"/>
              <a:gd name="connsiteX4" fmla="*/ 40578 w 57549"/>
              <a:gd name="connsiteY4" fmla="*/ 47542 h 62076"/>
              <a:gd name="connsiteX5" fmla="*/ 45990 w 57549"/>
              <a:gd name="connsiteY5" fmla="*/ 41714 h 62076"/>
              <a:gd name="connsiteX6" fmla="*/ 47178 w 57549"/>
              <a:gd name="connsiteY6" fmla="*/ 41714 h 62076"/>
              <a:gd name="connsiteX7" fmla="*/ 57473 w 57549"/>
              <a:gd name="connsiteY7" fmla="*/ 48175 h 62076"/>
              <a:gd name="connsiteX8" fmla="*/ 48234 w 57549"/>
              <a:gd name="connsiteY8" fmla="*/ 58310 h 62076"/>
              <a:gd name="connsiteX9" fmla="*/ 31866 w 57549"/>
              <a:gd name="connsiteY9" fmla="*/ 62237 h 62076"/>
              <a:gd name="connsiteX10" fmla="*/ 15103 w 57549"/>
              <a:gd name="connsiteY10" fmla="*/ 58690 h 62076"/>
              <a:gd name="connsiteX11" fmla="*/ 4280 w 57549"/>
              <a:gd name="connsiteY11" fmla="*/ 48175 h 62076"/>
              <a:gd name="connsiteX12" fmla="*/ 452 w 57549"/>
              <a:gd name="connsiteY12" fmla="*/ 31199 h 62076"/>
              <a:gd name="connsiteX13" fmla="*/ 4412 w 57549"/>
              <a:gd name="connsiteY13" fmla="*/ 14097 h 62076"/>
              <a:gd name="connsiteX14" fmla="*/ 15367 w 57549"/>
              <a:gd name="connsiteY14" fmla="*/ 3582 h 62076"/>
              <a:gd name="connsiteX15" fmla="*/ 30679 w 57549"/>
              <a:gd name="connsiteY15" fmla="*/ 161 h 62076"/>
              <a:gd name="connsiteX16" fmla="*/ 51005 w 57549"/>
              <a:gd name="connsiteY16" fmla="*/ 6876 h 62076"/>
              <a:gd name="connsiteX17" fmla="*/ 58001 w 57549"/>
              <a:gd name="connsiteY17" fmla="*/ 26639 h 62076"/>
              <a:gd name="connsiteX18" fmla="*/ 57737 w 57549"/>
              <a:gd name="connsiteY18" fmla="*/ 33860 h 62076"/>
              <a:gd name="connsiteX19" fmla="*/ 43086 w 57549"/>
              <a:gd name="connsiteY19" fmla="*/ 24865 h 62076"/>
              <a:gd name="connsiteX20" fmla="*/ 39654 w 57549"/>
              <a:gd name="connsiteY20" fmla="*/ 14983 h 62076"/>
              <a:gd name="connsiteX21" fmla="*/ 30679 w 57549"/>
              <a:gd name="connsiteY21" fmla="*/ 11816 h 62076"/>
              <a:gd name="connsiteX22" fmla="*/ 16819 w 57549"/>
              <a:gd name="connsiteY22" fmla="*/ 24865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549" y="34620"/>
                </a:moveTo>
                <a:lnTo>
                  <a:pt x="16423" y="34620"/>
                </a:lnTo>
                <a:cubicBezTo>
                  <a:pt x="16852" y="39782"/>
                  <a:pt x="18403" y="43551"/>
                  <a:pt x="21043" y="45895"/>
                </a:cubicBezTo>
                <a:cubicBezTo>
                  <a:pt x="23683" y="48270"/>
                  <a:pt x="27280" y="49442"/>
                  <a:pt x="31866" y="49442"/>
                </a:cubicBezTo>
                <a:cubicBezTo>
                  <a:pt x="35463" y="49442"/>
                  <a:pt x="38367" y="48809"/>
                  <a:pt x="40578" y="47542"/>
                </a:cubicBezTo>
                <a:cubicBezTo>
                  <a:pt x="42756" y="46275"/>
                  <a:pt x="44571" y="44343"/>
                  <a:pt x="45990" y="41714"/>
                </a:cubicBezTo>
                <a:lnTo>
                  <a:pt x="47178" y="41714"/>
                </a:lnTo>
                <a:lnTo>
                  <a:pt x="57473" y="48175"/>
                </a:lnTo>
                <a:cubicBezTo>
                  <a:pt x="55427" y="52324"/>
                  <a:pt x="52358" y="55713"/>
                  <a:pt x="48234" y="58310"/>
                </a:cubicBezTo>
                <a:cubicBezTo>
                  <a:pt x="44175" y="60939"/>
                  <a:pt x="38730" y="62237"/>
                  <a:pt x="31866" y="62237"/>
                </a:cubicBezTo>
                <a:cubicBezTo>
                  <a:pt x="25432" y="62237"/>
                  <a:pt x="19855" y="61066"/>
                  <a:pt x="15103" y="58690"/>
                </a:cubicBezTo>
                <a:cubicBezTo>
                  <a:pt x="10418" y="56346"/>
                  <a:pt x="6821" y="52831"/>
                  <a:pt x="4280" y="48175"/>
                </a:cubicBezTo>
                <a:cubicBezTo>
                  <a:pt x="1706" y="43551"/>
                  <a:pt x="452" y="37882"/>
                  <a:pt x="452" y="31199"/>
                </a:cubicBezTo>
                <a:cubicBezTo>
                  <a:pt x="452" y="24453"/>
                  <a:pt x="1772" y="18752"/>
                  <a:pt x="4412" y="14097"/>
                </a:cubicBezTo>
                <a:cubicBezTo>
                  <a:pt x="7118" y="9378"/>
                  <a:pt x="10781" y="5862"/>
                  <a:pt x="15367" y="3582"/>
                </a:cubicBezTo>
                <a:cubicBezTo>
                  <a:pt x="19921" y="1301"/>
                  <a:pt x="25036" y="161"/>
                  <a:pt x="30679" y="161"/>
                </a:cubicBezTo>
                <a:cubicBezTo>
                  <a:pt x="39555" y="161"/>
                  <a:pt x="46320" y="2410"/>
                  <a:pt x="51005" y="6876"/>
                </a:cubicBezTo>
                <a:cubicBezTo>
                  <a:pt x="55658" y="11373"/>
                  <a:pt x="58001" y="17961"/>
                  <a:pt x="58001" y="26639"/>
                </a:cubicBezTo>
                <a:cubicBezTo>
                  <a:pt x="58001" y="29774"/>
                  <a:pt x="57902" y="32181"/>
                  <a:pt x="57737" y="33860"/>
                </a:cubicBezTo>
                <a:close/>
                <a:moveTo>
                  <a:pt x="43086" y="24865"/>
                </a:moveTo>
                <a:cubicBezTo>
                  <a:pt x="42888" y="20304"/>
                  <a:pt x="41766" y="17010"/>
                  <a:pt x="39654" y="14983"/>
                </a:cubicBezTo>
                <a:cubicBezTo>
                  <a:pt x="37608" y="12893"/>
                  <a:pt x="34638" y="11816"/>
                  <a:pt x="30679" y="11816"/>
                </a:cubicBezTo>
                <a:cubicBezTo>
                  <a:pt x="22825" y="11816"/>
                  <a:pt x="18205" y="16187"/>
                  <a:pt x="16819" y="2486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92" name="Freeform: Shape 17891">
            <a:extLst>
              <a:ext uri="{FF2B5EF4-FFF2-40B4-BE49-F238E27FC236}">
                <a16:creationId xmlns:a16="http://schemas.microsoft.com/office/drawing/2014/main" id="{D4279646-EAE0-ACB8-FE3B-EA27E7D632C7}"/>
              </a:ext>
            </a:extLst>
          </p:cNvPr>
          <p:cNvSpPr/>
          <p:nvPr/>
        </p:nvSpPr>
        <p:spPr>
          <a:xfrm>
            <a:off x="9637408" y="2578089"/>
            <a:ext cx="39334" cy="60429"/>
          </a:xfrm>
          <a:custGeom>
            <a:avLst/>
            <a:gdLst>
              <a:gd name="connsiteX0" fmla="*/ 460 w 39334"/>
              <a:gd name="connsiteY0" fmla="*/ 60590 h 60429"/>
              <a:gd name="connsiteX1" fmla="*/ 460 w 39334"/>
              <a:gd name="connsiteY1" fmla="*/ 795 h 60429"/>
              <a:gd name="connsiteX2" fmla="*/ 15639 w 39334"/>
              <a:gd name="connsiteY2" fmla="*/ 795 h 60429"/>
              <a:gd name="connsiteX3" fmla="*/ 15639 w 39334"/>
              <a:gd name="connsiteY3" fmla="*/ 9663 h 60429"/>
              <a:gd name="connsiteX4" fmla="*/ 16827 w 39334"/>
              <a:gd name="connsiteY4" fmla="*/ 9916 h 60429"/>
              <a:gd name="connsiteX5" fmla="*/ 22767 w 39334"/>
              <a:gd name="connsiteY5" fmla="*/ 2568 h 60429"/>
              <a:gd name="connsiteX6" fmla="*/ 31742 w 39334"/>
              <a:gd name="connsiteY6" fmla="*/ 161 h 60429"/>
              <a:gd name="connsiteX7" fmla="*/ 39794 w 39334"/>
              <a:gd name="connsiteY7" fmla="*/ 1935 h 60429"/>
              <a:gd name="connsiteX8" fmla="*/ 37154 w 39334"/>
              <a:gd name="connsiteY8" fmla="*/ 14857 h 60429"/>
              <a:gd name="connsiteX9" fmla="*/ 35966 w 39334"/>
              <a:gd name="connsiteY9" fmla="*/ 15110 h 60429"/>
              <a:gd name="connsiteX10" fmla="*/ 32930 w 39334"/>
              <a:gd name="connsiteY10" fmla="*/ 14223 h 60429"/>
              <a:gd name="connsiteX11" fmla="*/ 29631 w 39334"/>
              <a:gd name="connsiteY11" fmla="*/ 13970 h 60429"/>
              <a:gd name="connsiteX12" fmla="*/ 19599 w 39334"/>
              <a:gd name="connsiteY12" fmla="*/ 18404 h 60429"/>
              <a:gd name="connsiteX13" fmla="*/ 16167 w 39334"/>
              <a:gd name="connsiteY13" fmla="*/ 32593 h 60429"/>
              <a:gd name="connsiteX14" fmla="*/ 16167 w 39334"/>
              <a:gd name="connsiteY14" fmla="*/ 60590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460" y="60590"/>
                </a:moveTo>
                <a:lnTo>
                  <a:pt x="460" y="795"/>
                </a:lnTo>
                <a:lnTo>
                  <a:pt x="15639" y="795"/>
                </a:lnTo>
                <a:lnTo>
                  <a:pt x="15639" y="9663"/>
                </a:lnTo>
                <a:lnTo>
                  <a:pt x="16827" y="9916"/>
                </a:lnTo>
                <a:cubicBezTo>
                  <a:pt x="18312" y="6559"/>
                  <a:pt x="20292" y="4089"/>
                  <a:pt x="22767" y="2568"/>
                </a:cubicBezTo>
                <a:cubicBezTo>
                  <a:pt x="25209" y="985"/>
                  <a:pt x="28212" y="161"/>
                  <a:pt x="31742" y="161"/>
                </a:cubicBezTo>
                <a:cubicBezTo>
                  <a:pt x="35240" y="161"/>
                  <a:pt x="37946" y="763"/>
                  <a:pt x="39794" y="1935"/>
                </a:cubicBezTo>
                <a:lnTo>
                  <a:pt x="37154" y="14857"/>
                </a:lnTo>
                <a:lnTo>
                  <a:pt x="35966" y="15110"/>
                </a:lnTo>
                <a:cubicBezTo>
                  <a:pt x="34910" y="14698"/>
                  <a:pt x="33887" y="14413"/>
                  <a:pt x="32930" y="14223"/>
                </a:cubicBezTo>
                <a:cubicBezTo>
                  <a:pt x="32039" y="14065"/>
                  <a:pt x="30951" y="13970"/>
                  <a:pt x="29631" y="13970"/>
                </a:cubicBezTo>
                <a:cubicBezTo>
                  <a:pt x="25209" y="13970"/>
                  <a:pt x="21876" y="15459"/>
                  <a:pt x="19599" y="18404"/>
                </a:cubicBezTo>
                <a:cubicBezTo>
                  <a:pt x="17289" y="21381"/>
                  <a:pt x="16167" y="26100"/>
                  <a:pt x="16167" y="32593"/>
                </a:cubicBezTo>
                <a:lnTo>
                  <a:pt x="16167" y="60590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93" name="Freeform: Shape 17892">
            <a:extLst>
              <a:ext uri="{FF2B5EF4-FFF2-40B4-BE49-F238E27FC236}">
                <a16:creationId xmlns:a16="http://schemas.microsoft.com/office/drawing/2014/main" id="{2C46156E-4515-89F5-0DB1-8D31414D210C}"/>
              </a:ext>
            </a:extLst>
          </p:cNvPr>
          <p:cNvSpPr/>
          <p:nvPr/>
        </p:nvSpPr>
        <p:spPr>
          <a:xfrm>
            <a:off x="9004149" y="2733105"/>
            <a:ext cx="55041" cy="60935"/>
          </a:xfrm>
          <a:custGeom>
            <a:avLst/>
            <a:gdLst>
              <a:gd name="connsiteX0" fmla="*/ 20844 w 55041"/>
              <a:gd name="connsiteY0" fmla="*/ 61116 h 60935"/>
              <a:gd name="connsiteX1" fmla="*/ 5401 w 55041"/>
              <a:gd name="connsiteY1" fmla="*/ 55669 h 60935"/>
              <a:gd name="connsiteX2" fmla="*/ 385 w 55041"/>
              <a:gd name="connsiteY2" fmla="*/ 39833 h 60935"/>
              <a:gd name="connsiteX3" fmla="*/ 385 w 55041"/>
              <a:gd name="connsiteY3" fmla="*/ 180 h 60935"/>
              <a:gd name="connsiteX4" fmla="*/ 15960 w 55041"/>
              <a:gd name="connsiteY4" fmla="*/ 180 h 60935"/>
              <a:gd name="connsiteX5" fmla="*/ 15960 w 55041"/>
              <a:gd name="connsiteY5" fmla="*/ 37933 h 60935"/>
              <a:gd name="connsiteX6" fmla="*/ 18468 w 55041"/>
              <a:gd name="connsiteY6" fmla="*/ 45914 h 60935"/>
              <a:gd name="connsiteX7" fmla="*/ 26124 w 55041"/>
              <a:gd name="connsiteY7" fmla="*/ 48448 h 60935"/>
              <a:gd name="connsiteX8" fmla="*/ 36155 w 55041"/>
              <a:gd name="connsiteY8" fmla="*/ 44394 h 60935"/>
              <a:gd name="connsiteX9" fmla="*/ 39851 w 55041"/>
              <a:gd name="connsiteY9" fmla="*/ 31472 h 60935"/>
              <a:gd name="connsiteX10" fmla="*/ 39851 w 55041"/>
              <a:gd name="connsiteY10" fmla="*/ 180 h 60935"/>
              <a:gd name="connsiteX11" fmla="*/ 55426 w 55041"/>
              <a:gd name="connsiteY11" fmla="*/ 180 h 60935"/>
              <a:gd name="connsiteX12" fmla="*/ 55426 w 55041"/>
              <a:gd name="connsiteY12" fmla="*/ 59976 h 60935"/>
              <a:gd name="connsiteX13" fmla="*/ 40379 w 55041"/>
              <a:gd name="connsiteY13" fmla="*/ 59976 h 60935"/>
              <a:gd name="connsiteX14" fmla="*/ 40379 w 55041"/>
              <a:gd name="connsiteY14" fmla="*/ 51235 h 60935"/>
              <a:gd name="connsiteX15" fmla="*/ 39191 w 55041"/>
              <a:gd name="connsiteY15" fmla="*/ 50855 h 60935"/>
              <a:gd name="connsiteX16" fmla="*/ 31932 w 55041"/>
              <a:gd name="connsiteY16" fmla="*/ 58583 h 60935"/>
              <a:gd name="connsiteX17" fmla="*/ 20844 w 55041"/>
              <a:gd name="connsiteY17" fmla="*/ 61116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041" h="60935">
                <a:moveTo>
                  <a:pt x="20844" y="61116"/>
                </a:moveTo>
                <a:cubicBezTo>
                  <a:pt x="13882" y="61116"/>
                  <a:pt x="8734" y="59311"/>
                  <a:pt x="5401" y="55669"/>
                </a:cubicBezTo>
                <a:cubicBezTo>
                  <a:pt x="2035" y="51963"/>
                  <a:pt x="385" y="46674"/>
                  <a:pt x="385" y="39833"/>
                </a:cubicBezTo>
                <a:lnTo>
                  <a:pt x="385" y="180"/>
                </a:lnTo>
                <a:lnTo>
                  <a:pt x="15960" y="180"/>
                </a:lnTo>
                <a:lnTo>
                  <a:pt x="15960" y="37933"/>
                </a:lnTo>
                <a:cubicBezTo>
                  <a:pt x="15960" y="41575"/>
                  <a:pt x="16785" y="44235"/>
                  <a:pt x="18468" y="45914"/>
                </a:cubicBezTo>
                <a:cubicBezTo>
                  <a:pt x="20118" y="47624"/>
                  <a:pt x="22692" y="48448"/>
                  <a:pt x="26124" y="48448"/>
                </a:cubicBezTo>
                <a:cubicBezTo>
                  <a:pt x="30414" y="48448"/>
                  <a:pt x="33780" y="47117"/>
                  <a:pt x="36155" y="44394"/>
                </a:cubicBezTo>
                <a:cubicBezTo>
                  <a:pt x="38597" y="41607"/>
                  <a:pt x="39851" y="37299"/>
                  <a:pt x="39851" y="31472"/>
                </a:cubicBezTo>
                <a:lnTo>
                  <a:pt x="39851" y="180"/>
                </a:lnTo>
                <a:lnTo>
                  <a:pt x="55426" y="180"/>
                </a:lnTo>
                <a:lnTo>
                  <a:pt x="55426" y="59976"/>
                </a:lnTo>
                <a:lnTo>
                  <a:pt x="40379" y="59976"/>
                </a:lnTo>
                <a:lnTo>
                  <a:pt x="40379" y="51235"/>
                </a:lnTo>
                <a:lnTo>
                  <a:pt x="39191" y="50855"/>
                </a:lnTo>
                <a:cubicBezTo>
                  <a:pt x="37244" y="54339"/>
                  <a:pt x="34835" y="56904"/>
                  <a:pt x="31932" y="58583"/>
                </a:cubicBezTo>
                <a:cubicBezTo>
                  <a:pt x="29028" y="60261"/>
                  <a:pt x="25332" y="61116"/>
                  <a:pt x="20844" y="6111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94" name="Freeform: Shape 17893">
            <a:extLst>
              <a:ext uri="{FF2B5EF4-FFF2-40B4-BE49-F238E27FC236}">
                <a16:creationId xmlns:a16="http://schemas.microsoft.com/office/drawing/2014/main" id="{04D70AE2-53A8-8826-5A62-7A82C45CB4B0}"/>
              </a:ext>
            </a:extLst>
          </p:cNvPr>
          <p:cNvSpPr/>
          <p:nvPr/>
        </p:nvSpPr>
        <p:spPr>
          <a:xfrm>
            <a:off x="9070978" y="2731965"/>
            <a:ext cx="50949" cy="62076"/>
          </a:xfrm>
          <a:custGeom>
            <a:avLst/>
            <a:gdLst>
              <a:gd name="connsiteX0" fmla="*/ 26792 w 50949"/>
              <a:gd name="connsiteY0" fmla="*/ 62256 h 62076"/>
              <a:gd name="connsiteX1" fmla="*/ 15045 w 50949"/>
              <a:gd name="connsiteY1" fmla="*/ 60863 h 62076"/>
              <a:gd name="connsiteX2" fmla="*/ 5937 w 50949"/>
              <a:gd name="connsiteY2" fmla="*/ 56809 h 62076"/>
              <a:gd name="connsiteX3" fmla="*/ 394 w 50949"/>
              <a:gd name="connsiteY3" fmla="*/ 51108 h 62076"/>
              <a:gd name="connsiteX4" fmla="*/ 9105 w 50949"/>
              <a:gd name="connsiteY4" fmla="*/ 42113 h 62076"/>
              <a:gd name="connsiteX5" fmla="*/ 10293 w 50949"/>
              <a:gd name="connsiteY5" fmla="*/ 42113 h 62076"/>
              <a:gd name="connsiteX6" fmla="*/ 17685 w 50949"/>
              <a:gd name="connsiteY6" fmla="*/ 48068 h 62076"/>
              <a:gd name="connsiteX7" fmla="*/ 26924 w 50949"/>
              <a:gd name="connsiteY7" fmla="*/ 50095 h 62076"/>
              <a:gd name="connsiteX8" fmla="*/ 33788 w 50949"/>
              <a:gd name="connsiteY8" fmla="*/ 48574 h 62076"/>
              <a:gd name="connsiteX9" fmla="*/ 36164 w 50949"/>
              <a:gd name="connsiteY9" fmla="*/ 44014 h 62076"/>
              <a:gd name="connsiteX10" fmla="*/ 34448 w 50949"/>
              <a:gd name="connsiteY10" fmla="*/ 40213 h 62076"/>
              <a:gd name="connsiteX11" fmla="*/ 29036 w 50949"/>
              <a:gd name="connsiteY11" fmla="*/ 37806 h 62076"/>
              <a:gd name="connsiteX12" fmla="*/ 20853 w 50949"/>
              <a:gd name="connsiteY12" fmla="*/ 35906 h 62076"/>
              <a:gd name="connsiteX13" fmla="*/ 7257 w 50949"/>
              <a:gd name="connsiteY13" fmla="*/ 29445 h 62076"/>
              <a:gd name="connsiteX14" fmla="*/ 3034 w 50949"/>
              <a:gd name="connsiteY14" fmla="*/ 18296 h 62076"/>
              <a:gd name="connsiteX15" fmla="*/ 5937 w 50949"/>
              <a:gd name="connsiteY15" fmla="*/ 8668 h 62076"/>
              <a:gd name="connsiteX16" fmla="*/ 14253 w 50949"/>
              <a:gd name="connsiteY16" fmla="*/ 2334 h 62076"/>
              <a:gd name="connsiteX17" fmla="*/ 26924 w 50949"/>
              <a:gd name="connsiteY17" fmla="*/ 180 h 62076"/>
              <a:gd name="connsiteX18" fmla="*/ 40916 w 50949"/>
              <a:gd name="connsiteY18" fmla="*/ 2587 h 62076"/>
              <a:gd name="connsiteX19" fmla="*/ 49495 w 50949"/>
              <a:gd name="connsiteY19" fmla="*/ 8668 h 62076"/>
              <a:gd name="connsiteX20" fmla="*/ 41180 w 50949"/>
              <a:gd name="connsiteY20" fmla="*/ 17410 h 62076"/>
              <a:gd name="connsiteX21" fmla="*/ 39992 w 50949"/>
              <a:gd name="connsiteY21" fmla="*/ 17410 h 62076"/>
              <a:gd name="connsiteX22" fmla="*/ 34052 w 50949"/>
              <a:gd name="connsiteY22" fmla="*/ 13356 h 62076"/>
              <a:gd name="connsiteX23" fmla="*/ 26924 w 50949"/>
              <a:gd name="connsiteY23" fmla="*/ 11962 h 62076"/>
              <a:gd name="connsiteX24" fmla="*/ 17685 w 50949"/>
              <a:gd name="connsiteY24" fmla="*/ 17536 h 62076"/>
              <a:gd name="connsiteX25" fmla="*/ 19401 w 50949"/>
              <a:gd name="connsiteY25" fmla="*/ 21337 h 62076"/>
              <a:gd name="connsiteX26" fmla="*/ 25473 w 50949"/>
              <a:gd name="connsiteY26" fmla="*/ 23744 h 62076"/>
              <a:gd name="connsiteX27" fmla="*/ 33128 w 50949"/>
              <a:gd name="connsiteY27" fmla="*/ 25264 h 62076"/>
              <a:gd name="connsiteX28" fmla="*/ 46987 w 50949"/>
              <a:gd name="connsiteY28" fmla="*/ 31598 h 62076"/>
              <a:gd name="connsiteX29" fmla="*/ 51343 w 50949"/>
              <a:gd name="connsiteY29" fmla="*/ 43127 h 62076"/>
              <a:gd name="connsiteX30" fmla="*/ 48439 w 50949"/>
              <a:gd name="connsiteY30" fmla="*/ 53262 h 62076"/>
              <a:gd name="connsiteX31" fmla="*/ 39992 w 50949"/>
              <a:gd name="connsiteY31" fmla="*/ 59976 h 62076"/>
              <a:gd name="connsiteX32" fmla="*/ 26792 w 50949"/>
              <a:gd name="connsiteY32" fmla="*/ 62256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6792" y="62256"/>
                </a:moveTo>
                <a:cubicBezTo>
                  <a:pt x="22569" y="62256"/>
                  <a:pt x="18642" y="61781"/>
                  <a:pt x="15045" y="60863"/>
                </a:cubicBezTo>
                <a:cubicBezTo>
                  <a:pt x="11514" y="59849"/>
                  <a:pt x="8478" y="58519"/>
                  <a:pt x="5937" y="56809"/>
                </a:cubicBezTo>
                <a:cubicBezTo>
                  <a:pt x="3463" y="55130"/>
                  <a:pt x="1615" y="53230"/>
                  <a:pt x="394" y="51108"/>
                </a:cubicBezTo>
                <a:lnTo>
                  <a:pt x="9105" y="42113"/>
                </a:lnTo>
                <a:lnTo>
                  <a:pt x="10293" y="42113"/>
                </a:lnTo>
                <a:cubicBezTo>
                  <a:pt x="12405" y="44742"/>
                  <a:pt x="14847" y="46737"/>
                  <a:pt x="17685" y="48068"/>
                </a:cubicBezTo>
                <a:cubicBezTo>
                  <a:pt x="20490" y="49429"/>
                  <a:pt x="23559" y="50095"/>
                  <a:pt x="26924" y="50095"/>
                </a:cubicBezTo>
                <a:cubicBezTo>
                  <a:pt x="29993" y="50095"/>
                  <a:pt x="32270" y="49588"/>
                  <a:pt x="33788" y="48574"/>
                </a:cubicBezTo>
                <a:cubicBezTo>
                  <a:pt x="35372" y="47497"/>
                  <a:pt x="36164" y="45977"/>
                  <a:pt x="36164" y="44014"/>
                </a:cubicBezTo>
                <a:cubicBezTo>
                  <a:pt x="36164" y="42493"/>
                  <a:pt x="35570" y="41227"/>
                  <a:pt x="34448" y="40213"/>
                </a:cubicBezTo>
                <a:cubicBezTo>
                  <a:pt x="33293" y="39200"/>
                  <a:pt x="31478" y="38408"/>
                  <a:pt x="29036" y="37806"/>
                </a:cubicBezTo>
                <a:lnTo>
                  <a:pt x="20853" y="35906"/>
                </a:lnTo>
                <a:cubicBezTo>
                  <a:pt x="14583" y="34480"/>
                  <a:pt x="10062" y="32327"/>
                  <a:pt x="7257" y="29445"/>
                </a:cubicBezTo>
                <a:cubicBezTo>
                  <a:pt x="4420" y="26499"/>
                  <a:pt x="3034" y="22794"/>
                  <a:pt x="3034" y="18296"/>
                </a:cubicBezTo>
                <a:cubicBezTo>
                  <a:pt x="3034" y="14591"/>
                  <a:pt x="3991" y="11392"/>
                  <a:pt x="5937" y="8668"/>
                </a:cubicBezTo>
                <a:cubicBezTo>
                  <a:pt x="7950" y="5881"/>
                  <a:pt x="10722" y="3791"/>
                  <a:pt x="14253" y="2334"/>
                </a:cubicBezTo>
                <a:cubicBezTo>
                  <a:pt x="17850" y="909"/>
                  <a:pt x="22074" y="180"/>
                  <a:pt x="26924" y="180"/>
                </a:cubicBezTo>
                <a:cubicBezTo>
                  <a:pt x="32534" y="180"/>
                  <a:pt x="37220" y="1004"/>
                  <a:pt x="40916" y="2587"/>
                </a:cubicBezTo>
                <a:cubicBezTo>
                  <a:pt x="44612" y="4108"/>
                  <a:pt x="47449" y="6135"/>
                  <a:pt x="49495" y="8668"/>
                </a:cubicBezTo>
                <a:lnTo>
                  <a:pt x="41180" y="17410"/>
                </a:lnTo>
                <a:lnTo>
                  <a:pt x="39992" y="17410"/>
                </a:lnTo>
                <a:cubicBezTo>
                  <a:pt x="38210" y="15573"/>
                  <a:pt x="36230" y="14211"/>
                  <a:pt x="34052" y="13356"/>
                </a:cubicBezTo>
                <a:cubicBezTo>
                  <a:pt x="31940" y="12437"/>
                  <a:pt x="29564" y="11962"/>
                  <a:pt x="26924" y="11962"/>
                </a:cubicBezTo>
                <a:cubicBezTo>
                  <a:pt x="20754" y="11962"/>
                  <a:pt x="17685" y="13831"/>
                  <a:pt x="17685" y="17536"/>
                </a:cubicBezTo>
                <a:cubicBezTo>
                  <a:pt x="17685" y="19056"/>
                  <a:pt x="18246" y="20323"/>
                  <a:pt x="19401" y="21337"/>
                </a:cubicBezTo>
                <a:cubicBezTo>
                  <a:pt x="20523" y="22287"/>
                  <a:pt x="22569" y="23079"/>
                  <a:pt x="25473" y="23744"/>
                </a:cubicBezTo>
                <a:lnTo>
                  <a:pt x="33128" y="25264"/>
                </a:lnTo>
                <a:cubicBezTo>
                  <a:pt x="39464" y="26626"/>
                  <a:pt x="44084" y="28748"/>
                  <a:pt x="46987" y="31598"/>
                </a:cubicBezTo>
                <a:cubicBezTo>
                  <a:pt x="49891" y="34480"/>
                  <a:pt x="51343" y="38313"/>
                  <a:pt x="51343" y="43127"/>
                </a:cubicBezTo>
                <a:cubicBezTo>
                  <a:pt x="51343" y="46927"/>
                  <a:pt x="50353" y="50316"/>
                  <a:pt x="48439" y="53262"/>
                </a:cubicBezTo>
                <a:cubicBezTo>
                  <a:pt x="46492" y="56144"/>
                  <a:pt x="43688" y="58392"/>
                  <a:pt x="39992" y="59976"/>
                </a:cubicBezTo>
                <a:cubicBezTo>
                  <a:pt x="36296" y="61496"/>
                  <a:pt x="31874" y="62256"/>
                  <a:pt x="26792" y="6225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95" name="Freeform: Shape 17894">
            <a:extLst>
              <a:ext uri="{FF2B5EF4-FFF2-40B4-BE49-F238E27FC236}">
                <a16:creationId xmlns:a16="http://schemas.microsoft.com/office/drawing/2014/main" id="{8EA4117F-C82A-7696-0214-FD7CDA7C7ADB}"/>
              </a:ext>
            </a:extLst>
          </p:cNvPr>
          <p:cNvSpPr/>
          <p:nvPr/>
        </p:nvSpPr>
        <p:spPr>
          <a:xfrm>
            <a:off x="9130427" y="2731965"/>
            <a:ext cx="59792" cy="62076"/>
          </a:xfrm>
          <a:custGeom>
            <a:avLst/>
            <a:gdLst>
              <a:gd name="connsiteX0" fmla="*/ 19936 w 59792"/>
              <a:gd name="connsiteY0" fmla="*/ 62256 h 62076"/>
              <a:gd name="connsiteX1" fmla="*/ 9508 w 59792"/>
              <a:gd name="connsiteY1" fmla="*/ 60229 h 62076"/>
              <a:gd name="connsiteX2" fmla="*/ 2776 w 59792"/>
              <a:gd name="connsiteY2" fmla="*/ 54022 h 62076"/>
              <a:gd name="connsiteX3" fmla="*/ 401 w 59792"/>
              <a:gd name="connsiteY3" fmla="*/ 44140 h 62076"/>
              <a:gd name="connsiteX4" fmla="*/ 2776 w 59792"/>
              <a:gd name="connsiteY4" fmla="*/ 35272 h 62076"/>
              <a:gd name="connsiteX5" fmla="*/ 10036 w 59792"/>
              <a:gd name="connsiteY5" fmla="*/ 29318 h 62076"/>
              <a:gd name="connsiteX6" fmla="*/ 23103 w 59792"/>
              <a:gd name="connsiteY6" fmla="*/ 25644 h 62076"/>
              <a:gd name="connsiteX7" fmla="*/ 31683 w 59792"/>
              <a:gd name="connsiteY7" fmla="*/ 23871 h 62076"/>
              <a:gd name="connsiteX8" fmla="*/ 35511 w 59792"/>
              <a:gd name="connsiteY8" fmla="*/ 21464 h 62076"/>
              <a:gd name="connsiteX9" fmla="*/ 36567 w 59792"/>
              <a:gd name="connsiteY9" fmla="*/ 18170 h 62076"/>
              <a:gd name="connsiteX10" fmla="*/ 34455 w 59792"/>
              <a:gd name="connsiteY10" fmla="*/ 13736 h 62076"/>
              <a:gd name="connsiteX11" fmla="*/ 27591 w 59792"/>
              <a:gd name="connsiteY11" fmla="*/ 12215 h 62076"/>
              <a:gd name="connsiteX12" fmla="*/ 17560 w 59792"/>
              <a:gd name="connsiteY12" fmla="*/ 14496 h 62076"/>
              <a:gd name="connsiteX13" fmla="*/ 9508 w 59792"/>
              <a:gd name="connsiteY13" fmla="*/ 20323 h 62076"/>
              <a:gd name="connsiteX14" fmla="*/ 8320 w 59792"/>
              <a:gd name="connsiteY14" fmla="*/ 20323 h 62076"/>
              <a:gd name="connsiteX15" fmla="*/ 1852 w 59792"/>
              <a:gd name="connsiteY15" fmla="*/ 10822 h 62076"/>
              <a:gd name="connsiteX16" fmla="*/ 13336 w 59792"/>
              <a:gd name="connsiteY16" fmla="*/ 2967 h 62076"/>
              <a:gd name="connsiteX17" fmla="*/ 28383 w 59792"/>
              <a:gd name="connsiteY17" fmla="*/ 180 h 62076"/>
              <a:gd name="connsiteX18" fmla="*/ 46202 w 59792"/>
              <a:gd name="connsiteY18" fmla="*/ 5248 h 62076"/>
              <a:gd name="connsiteX19" fmla="*/ 51746 w 59792"/>
              <a:gd name="connsiteY19" fmla="*/ 19563 h 62076"/>
              <a:gd name="connsiteX20" fmla="*/ 51746 w 59792"/>
              <a:gd name="connsiteY20" fmla="*/ 45534 h 62076"/>
              <a:gd name="connsiteX21" fmla="*/ 55442 w 59792"/>
              <a:gd name="connsiteY21" fmla="*/ 49461 h 62076"/>
              <a:gd name="connsiteX22" fmla="*/ 58214 w 59792"/>
              <a:gd name="connsiteY22" fmla="*/ 49081 h 62076"/>
              <a:gd name="connsiteX23" fmla="*/ 59006 w 59792"/>
              <a:gd name="connsiteY23" fmla="*/ 49208 h 62076"/>
              <a:gd name="connsiteX24" fmla="*/ 60194 w 59792"/>
              <a:gd name="connsiteY24" fmla="*/ 59723 h 62076"/>
              <a:gd name="connsiteX25" fmla="*/ 56498 w 59792"/>
              <a:gd name="connsiteY25" fmla="*/ 60990 h 62076"/>
              <a:gd name="connsiteX26" fmla="*/ 51482 w 59792"/>
              <a:gd name="connsiteY26" fmla="*/ 61496 h 62076"/>
              <a:gd name="connsiteX27" fmla="*/ 42638 w 59792"/>
              <a:gd name="connsiteY27" fmla="*/ 59469 h 62076"/>
              <a:gd name="connsiteX28" fmla="*/ 38151 w 59792"/>
              <a:gd name="connsiteY28" fmla="*/ 53008 h 62076"/>
              <a:gd name="connsiteX29" fmla="*/ 36963 w 59792"/>
              <a:gd name="connsiteY29" fmla="*/ 52882 h 62076"/>
              <a:gd name="connsiteX30" fmla="*/ 19936 w 59792"/>
              <a:gd name="connsiteY30" fmla="*/ 62256 h 62076"/>
              <a:gd name="connsiteX31" fmla="*/ 24951 w 59792"/>
              <a:gd name="connsiteY31" fmla="*/ 50981 h 62076"/>
              <a:gd name="connsiteX32" fmla="*/ 33531 w 59792"/>
              <a:gd name="connsiteY32" fmla="*/ 47561 h 62076"/>
              <a:gd name="connsiteX33" fmla="*/ 36831 w 59792"/>
              <a:gd name="connsiteY33" fmla="*/ 37806 h 62076"/>
              <a:gd name="connsiteX34" fmla="*/ 36831 w 59792"/>
              <a:gd name="connsiteY34" fmla="*/ 31725 h 62076"/>
              <a:gd name="connsiteX35" fmla="*/ 35775 w 59792"/>
              <a:gd name="connsiteY35" fmla="*/ 31472 h 62076"/>
              <a:gd name="connsiteX36" fmla="*/ 32079 w 59792"/>
              <a:gd name="connsiteY36" fmla="*/ 33372 h 62076"/>
              <a:gd name="connsiteX37" fmla="*/ 25479 w 59792"/>
              <a:gd name="connsiteY37" fmla="*/ 34766 h 62076"/>
              <a:gd name="connsiteX38" fmla="*/ 18220 w 59792"/>
              <a:gd name="connsiteY38" fmla="*/ 37553 h 62076"/>
              <a:gd name="connsiteX39" fmla="*/ 15976 w 59792"/>
              <a:gd name="connsiteY39" fmla="*/ 43127 h 62076"/>
              <a:gd name="connsiteX40" fmla="*/ 18352 w 59792"/>
              <a:gd name="connsiteY40" fmla="*/ 49081 h 62076"/>
              <a:gd name="connsiteX41" fmla="*/ 24951 w 59792"/>
              <a:gd name="connsiteY41" fmla="*/ 50981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19936" y="62256"/>
                </a:moveTo>
                <a:cubicBezTo>
                  <a:pt x="15976" y="62256"/>
                  <a:pt x="12478" y="61560"/>
                  <a:pt x="9508" y="60229"/>
                </a:cubicBezTo>
                <a:cubicBezTo>
                  <a:pt x="6604" y="58804"/>
                  <a:pt x="4360" y="56746"/>
                  <a:pt x="2776" y="54022"/>
                </a:cubicBezTo>
                <a:cubicBezTo>
                  <a:pt x="1192" y="51235"/>
                  <a:pt x="401" y="47941"/>
                  <a:pt x="401" y="44140"/>
                </a:cubicBezTo>
                <a:cubicBezTo>
                  <a:pt x="401" y="40593"/>
                  <a:pt x="1192" y="37648"/>
                  <a:pt x="2776" y="35272"/>
                </a:cubicBezTo>
                <a:cubicBezTo>
                  <a:pt x="4360" y="32834"/>
                  <a:pt x="6769" y="30838"/>
                  <a:pt x="10036" y="29318"/>
                </a:cubicBezTo>
                <a:cubicBezTo>
                  <a:pt x="13369" y="27734"/>
                  <a:pt x="17725" y="26499"/>
                  <a:pt x="23103" y="25644"/>
                </a:cubicBezTo>
                <a:cubicBezTo>
                  <a:pt x="26865" y="25137"/>
                  <a:pt x="29736" y="24567"/>
                  <a:pt x="31683" y="23871"/>
                </a:cubicBezTo>
                <a:cubicBezTo>
                  <a:pt x="33597" y="23110"/>
                  <a:pt x="34884" y="22319"/>
                  <a:pt x="35511" y="21464"/>
                </a:cubicBezTo>
                <a:cubicBezTo>
                  <a:pt x="36204" y="20640"/>
                  <a:pt x="36567" y="19532"/>
                  <a:pt x="36567" y="18170"/>
                </a:cubicBezTo>
                <a:cubicBezTo>
                  <a:pt x="36567" y="16238"/>
                  <a:pt x="35841" y="14749"/>
                  <a:pt x="34455" y="13736"/>
                </a:cubicBezTo>
                <a:cubicBezTo>
                  <a:pt x="33036" y="12722"/>
                  <a:pt x="30759" y="12215"/>
                  <a:pt x="27591" y="12215"/>
                </a:cubicBezTo>
                <a:cubicBezTo>
                  <a:pt x="24060" y="12215"/>
                  <a:pt x="20728" y="12976"/>
                  <a:pt x="17560" y="14496"/>
                </a:cubicBezTo>
                <a:cubicBezTo>
                  <a:pt x="14458" y="15953"/>
                  <a:pt x="11785" y="17885"/>
                  <a:pt x="9508" y="20323"/>
                </a:cubicBezTo>
                <a:lnTo>
                  <a:pt x="8320" y="20323"/>
                </a:lnTo>
                <a:lnTo>
                  <a:pt x="1852" y="10822"/>
                </a:lnTo>
                <a:cubicBezTo>
                  <a:pt x="5020" y="7465"/>
                  <a:pt x="8848" y="4836"/>
                  <a:pt x="13336" y="2967"/>
                </a:cubicBezTo>
                <a:cubicBezTo>
                  <a:pt x="17890" y="1130"/>
                  <a:pt x="22905" y="180"/>
                  <a:pt x="28383" y="180"/>
                </a:cubicBezTo>
                <a:cubicBezTo>
                  <a:pt x="36567" y="180"/>
                  <a:pt x="42506" y="1891"/>
                  <a:pt x="46202" y="5248"/>
                </a:cubicBezTo>
                <a:cubicBezTo>
                  <a:pt x="49898" y="8542"/>
                  <a:pt x="51746" y="13324"/>
                  <a:pt x="51746" y="19563"/>
                </a:cubicBezTo>
                <a:lnTo>
                  <a:pt x="51746" y="45534"/>
                </a:lnTo>
                <a:cubicBezTo>
                  <a:pt x="51746" y="48163"/>
                  <a:pt x="52967" y="49461"/>
                  <a:pt x="55442" y="49461"/>
                </a:cubicBezTo>
                <a:cubicBezTo>
                  <a:pt x="56399" y="49461"/>
                  <a:pt x="57323" y="49334"/>
                  <a:pt x="58214" y="49081"/>
                </a:cubicBezTo>
                <a:lnTo>
                  <a:pt x="59006" y="49208"/>
                </a:lnTo>
                <a:lnTo>
                  <a:pt x="60194" y="59723"/>
                </a:lnTo>
                <a:cubicBezTo>
                  <a:pt x="59303" y="60229"/>
                  <a:pt x="58082" y="60673"/>
                  <a:pt x="56498" y="60990"/>
                </a:cubicBezTo>
                <a:cubicBezTo>
                  <a:pt x="54980" y="61306"/>
                  <a:pt x="53330" y="61496"/>
                  <a:pt x="51482" y="61496"/>
                </a:cubicBezTo>
                <a:cubicBezTo>
                  <a:pt x="47687" y="61496"/>
                  <a:pt x="44750" y="60831"/>
                  <a:pt x="42638" y="59469"/>
                </a:cubicBezTo>
                <a:cubicBezTo>
                  <a:pt x="40593" y="58139"/>
                  <a:pt x="39108" y="55985"/>
                  <a:pt x="38151" y="53008"/>
                </a:cubicBezTo>
                <a:lnTo>
                  <a:pt x="36963" y="52882"/>
                </a:lnTo>
                <a:cubicBezTo>
                  <a:pt x="33960" y="59153"/>
                  <a:pt x="28284" y="62256"/>
                  <a:pt x="19936" y="62256"/>
                </a:cubicBezTo>
                <a:close/>
                <a:moveTo>
                  <a:pt x="24951" y="50981"/>
                </a:moveTo>
                <a:cubicBezTo>
                  <a:pt x="28548" y="50981"/>
                  <a:pt x="31419" y="49841"/>
                  <a:pt x="33531" y="47561"/>
                </a:cubicBezTo>
                <a:cubicBezTo>
                  <a:pt x="35709" y="45217"/>
                  <a:pt x="36831" y="41955"/>
                  <a:pt x="36831" y="37806"/>
                </a:cubicBezTo>
                <a:lnTo>
                  <a:pt x="36831" y="31725"/>
                </a:lnTo>
                <a:lnTo>
                  <a:pt x="35775" y="31472"/>
                </a:lnTo>
                <a:cubicBezTo>
                  <a:pt x="34785" y="32232"/>
                  <a:pt x="33564" y="32865"/>
                  <a:pt x="32079" y="33372"/>
                </a:cubicBezTo>
                <a:cubicBezTo>
                  <a:pt x="30561" y="33815"/>
                  <a:pt x="28383" y="34259"/>
                  <a:pt x="25479" y="34766"/>
                </a:cubicBezTo>
                <a:cubicBezTo>
                  <a:pt x="22113" y="35272"/>
                  <a:pt x="19705" y="36222"/>
                  <a:pt x="18220" y="37553"/>
                </a:cubicBezTo>
                <a:cubicBezTo>
                  <a:pt x="16702" y="38915"/>
                  <a:pt x="15976" y="40783"/>
                  <a:pt x="15976" y="43127"/>
                </a:cubicBezTo>
                <a:cubicBezTo>
                  <a:pt x="15976" y="45756"/>
                  <a:pt x="16768" y="47751"/>
                  <a:pt x="18352" y="49081"/>
                </a:cubicBezTo>
                <a:cubicBezTo>
                  <a:pt x="19936" y="50348"/>
                  <a:pt x="22113" y="50981"/>
                  <a:pt x="24951" y="5098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96" name="Freeform: Shape 17895">
            <a:extLst>
              <a:ext uri="{FF2B5EF4-FFF2-40B4-BE49-F238E27FC236}">
                <a16:creationId xmlns:a16="http://schemas.microsoft.com/office/drawing/2014/main" id="{56443F4C-79DC-F643-6EBA-0AC04884F2E2}"/>
              </a:ext>
            </a:extLst>
          </p:cNvPr>
          <p:cNvSpPr/>
          <p:nvPr/>
        </p:nvSpPr>
        <p:spPr>
          <a:xfrm>
            <a:off x="9193641" y="2724491"/>
            <a:ext cx="60981" cy="93747"/>
          </a:xfrm>
          <a:custGeom>
            <a:avLst/>
            <a:gdLst>
              <a:gd name="connsiteX0" fmla="*/ 30503 w 60981"/>
              <a:gd name="connsiteY0" fmla="*/ 93928 h 93747"/>
              <a:gd name="connsiteX1" fmla="*/ 7668 w 60981"/>
              <a:gd name="connsiteY1" fmla="*/ 89621 h 93747"/>
              <a:gd name="connsiteX2" fmla="*/ 408 w 60981"/>
              <a:gd name="connsiteY2" fmla="*/ 77585 h 93747"/>
              <a:gd name="connsiteX3" fmla="*/ 3444 w 60981"/>
              <a:gd name="connsiteY3" fmla="*/ 69731 h 93747"/>
              <a:gd name="connsiteX4" fmla="*/ 12552 w 60981"/>
              <a:gd name="connsiteY4" fmla="*/ 65804 h 93747"/>
              <a:gd name="connsiteX5" fmla="*/ 12552 w 60981"/>
              <a:gd name="connsiteY5" fmla="*/ 64663 h 93747"/>
              <a:gd name="connsiteX6" fmla="*/ 7932 w 60981"/>
              <a:gd name="connsiteY6" fmla="*/ 60610 h 93747"/>
              <a:gd name="connsiteX7" fmla="*/ 6612 w 60981"/>
              <a:gd name="connsiteY7" fmla="*/ 55289 h 93747"/>
              <a:gd name="connsiteX8" fmla="*/ 16380 w 60981"/>
              <a:gd name="connsiteY8" fmla="*/ 45534 h 93747"/>
              <a:gd name="connsiteX9" fmla="*/ 16380 w 60981"/>
              <a:gd name="connsiteY9" fmla="*/ 44394 h 93747"/>
              <a:gd name="connsiteX10" fmla="*/ 8724 w 60981"/>
              <a:gd name="connsiteY10" fmla="*/ 37679 h 93747"/>
              <a:gd name="connsiteX11" fmla="*/ 6216 w 60981"/>
              <a:gd name="connsiteY11" fmla="*/ 27671 h 93747"/>
              <a:gd name="connsiteX12" fmla="*/ 8988 w 60981"/>
              <a:gd name="connsiteY12" fmla="*/ 17283 h 93747"/>
              <a:gd name="connsiteX13" fmla="*/ 17435 w 60981"/>
              <a:gd name="connsiteY13" fmla="*/ 10189 h 93747"/>
              <a:gd name="connsiteX14" fmla="*/ 30635 w 60981"/>
              <a:gd name="connsiteY14" fmla="*/ 7655 h 93747"/>
              <a:gd name="connsiteX15" fmla="*/ 43042 w 60981"/>
              <a:gd name="connsiteY15" fmla="*/ 10189 h 93747"/>
              <a:gd name="connsiteX16" fmla="*/ 46474 w 60981"/>
              <a:gd name="connsiteY16" fmla="*/ 940 h 93747"/>
              <a:gd name="connsiteX17" fmla="*/ 47662 w 60981"/>
              <a:gd name="connsiteY17" fmla="*/ 180 h 93747"/>
              <a:gd name="connsiteX18" fmla="*/ 58881 w 60981"/>
              <a:gd name="connsiteY18" fmla="*/ 2841 h 93747"/>
              <a:gd name="connsiteX19" fmla="*/ 56242 w 60981"/>
              <a:gd name="connsiteY19" fmla="*/ 10062 h 93747"/>
              <a:gd name="connsiteX20" fmla="*/ 49774 w 60981"/>
              <a:gd name="connsiteY20" fmla="*/ 15256 h 93747"/>
              <a:gd name="connsiteX21" fmla="*/ 49774 w 60981"/>
              <a:gd name="connsiteY21" fmla="*/ 16396 h 93747"/>
              <a:gd name="connsiteX22" fmla="*/ 55054 w 60981"/>
              <a:gd name="connsiteY22" fmla="*/ 28938 h 93747"/>
              <a:gd name="connsiteX23" fmla="*/ 52150 w 60981"/>
              <a:gd name="connsiteY23" fmla="*/ 38819 h 93747"/>
              <a:gd name="connsiteX24" fmla="*/ 43702 w 60981"/>
              <a:gd name="connsiteY24" fmla="*/ 45787 h 93747"/>
              <a:gd name="connsiteX25" fmla="*/ 30635 w 60981"/>
              <a:gd name="connsiteY25" fmla="*/ 48321 h 93747"/>
              <a:gd name="connsiteX26" fmla="*/ 28259 w 60981"/>
              <a:gd name="connsiteY26" fmla="*/ 48194 h 93747"/>
              <a:gd name="connsiteX27" fmla="*/ 25091 w 60981"/>
              <a:gd name="connsiteY27" fmla="*/ 48194 h 93747"/>
              <a:gd name="connsiteX28" fmla="*/ 21791 w 60981"/>
              <a:gd name="connsiteY28" fmla="*/ 49334 h 93747"/>
              <a:gd name="connsiteX29" fmla="*/ 20603 w 60981"/>
              <a:gd name="connsiteY29" fmla="*/ 52122 h 93747"/>
              <a:gd name="connsiteX30" fmla="*/ 22187 w 60981"/>
              <a:gd name="connsiteY30" fmla="*/ 55162 h 93747"/>
              <a:gd name="connsiteX31" fmla="*/ 26807 w 60981"/>
              <a:gd name="connsiteY31" fmla="*/ 56176 h 93747"/>
              <a:gd name="connsiteX32" fmla="*/ 40666 w 60981"/>
              <a:gd name="connsiteY32" fmla="*/ 56682 h 93747"/>
              <a:gd name="connsiteX33" fmla="*/ 61389 w 60981"/>
              <a:gd name="connsiteY33" fmla="*/ 73785 h 93747"/>
              <a:gd name="connsiteX34" fmla="*/ 58353 w 60981"/>
              <a:gd name="connsiteY34" fmla="*/ 84046 h 93747"/>
              <a:gd name="connsiteX35" fmla="*/ 48322 w 60981"/>
              <a:gd name="connsiteY35" fmla="*/ 91268 h 93747"/>
              <a:gd name="connsiteX36" fmla="*/ 30503 w 60981"/>
              <a:gd name="connsiteY36" fmla="*/ 93928 h 93747"/>
              <a:gd name="connsiteX37" fmla="*/ 30635 w 60981"/>
              <a:gd name="connsiteY37" fmla="*/ 37806 h 93747"/>
              <a:gd name="connsiteX38" fmla="*/ 37631 w 60981"/>
              <a:gd name="connsiteY38" fmla="*/ 35272 h 93747"/>
              <a:gd name="connsiteX39" fmla="*/ 40270 w 60981"/>
              <a:gd name="connsiteY39" fmla="*/ 27925 h 93747"/>
              <a:gd name="connsiteX40" fmla="*/ 37631 w 60981"/>
              <a:gd name="connsiteY40" fmla="*/ 20703 h 93747"/>
              <a:gd name="connsiteX41" fmla="*/ 30635 w 60981"/>
              <a:gd name="connsiteY41" fmla="*/ 18170 h 93747"/>
              <a:gd name="connsiteX42" fmla="*/ 23639 w 60981"/>
              <a:gd name="connsiteY42" fmla="*/ 20703 h 93747"/>
              <a:gd name="connsiteX43" fmla="*/ 21131 w 60981"/>
              <a:gd name="connsiteY43" fmla="*/ 27925 h 93747"/>
              <a:gd name="connsiteX44" fmla="*/ 23639 w 60981"/>
              <a:gd name="connsiteY44" fmla="*/ 35272 h 93747"/>
              <a:gd name="connsiteX45" fmla="*/ 30635 w 60981"/>
              <a:gd name="connsiteY45" fmla="*/ 37806 h 93747"/>
              <a:gd name="connsiteX46" fmla="*/ 30503 w 60981"/>
              <a:gd name="connsiteY46" fmla="*/ 83033 h 93747"/>
              <a:gd name="connsiteX47" fmla="*/ 42118 w 60981"/>
              <a:gd name="connsiteY47" fmla="*/ 80879 h 93747"/>
              <a:gd name="connsiteX48" fmla="*/ 45814 w 60981"/>
              <a:gd name="connsiteY48" fmla="*/ 75305 h 93747"/>
              <a:gd name="connsiteX49" fmla="*/ 43966 w 60981"/>
              <a:gd name="connsiteY49" fmla="*/ 70998 h 93747"/>
              <a:gd name="connsiteX50" fmla="*/ 38026 w 60981"/>
              <a:gd name="connsiteY50" fmla="*/ 69731 h 93747"/>
              <a:gd name="connsiteX51" fmla="*/ 25751 w 60981"/>
              <a:gd name="connsiteY51" fmla="*/ 69097 h 93747"/>
              <a:gd name="connsiteX52" fmla="*/ 24563 w 60981"/>
              <a:gd name="connsiteY52" fmla="*/ 68971 h 93747"/>
              <a:gd name="connsiteX53" fmla="*/ 23507 w 60981"/>
              <a:gd name="connsiteY53" fmla="*/ 68971 h 93747"/>
              <a:gd name="connsiteX54" fmla="*/ 17435 w 60981"/>
              <a:gd name="connsiteY54" fmla="*/ 70618 h 93747"/>
              <a:gd name="connsiteX55" fmla="*/ 15456 w 60981"/>
              <a:gd name="connsiteY55" fmla="*/ 75178 h 93747"/>
              <a:gd name="connsiteX56" fmla="*/ 19151 w 60981"/>
              <a:gd name="connsiteY56" fmla="*/ 81006 h 93747"/>
              <a:gd name="connsiteX57" fmla="*/ 30503 w 60981"/>
              <a:gd name="connsiteY57" fmla="*/ 83033 h 9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981" h="93747">
                <a:moveTo>
                  <a:pt x="30503" y="93928"/>
                </a:moveTo>
                <a:cubicBezTo>
                  <a:pt x="20207" y="93928"/>
                  <a:pt x="12585" y="92471"/>
                  <a:pt x="7668" y="89621"/>
                </a:cubicBezTo>
                <a:cubicBezTo>
                  <a:pt x="2817" y="86738"/>
                  <a:pt x="408" y="82716"/>
                  <a:pt x="408" y="77585"/>
                </a:cubicBezTo>
                <a:cubicBezTo>
                  <a:pt x="408" y="74355"/>
                  <a:pt x="1398" y="71758"/>
                  <a:pt x="3444" y="69731"/>
                </a:cubicBezTo>
                <a:cubicBezTo>
                  <a:pt x="5556" y="67799"/>
                  <a:pt x="8592" y="66500"/>
                  <a:pt x="12552" y="65804"/>
                </a:cubicBezTo>
                <a:lnTo>
                  <a:pt x="12552" y="64663"/>
                </a:lnTo>
                <a:cubicBezTo>
                  <a:pt x="10440" y="63397"/>
                  <a:pt x="8889" y="62066"/>
                  <a:pt x="7932" y="60610"/>
                </a:cubicBezTo>
                <a:cubicBezTo>
                  <a:pt x="7041" y="59089"/>
                  <a:pt x="6612" y="57316"/>
                  <a:pt x="6612" y="55289"/>
                </a:cubicBezTo>
                <a:cubicBezTo>
                  <a:pt x="6612" y="50475"/>
                  <a:pt x="9846" y="47244"/>
                  <a:pt x="16380" y="45534"/>
                </a:cubicBezTo>
                <a:lnTo>
                  <a:pt x="16380" y="44394"/>
                </a:lnTo>
                <a:cubicBezTo>
                  <a:pt x="13014" y="42620"/>
                  <a:pt x="10473" y="40403"/>
                  <a:pt x="8724" y="37679"/>
                </a:cubicBezTo>
                <a:cubicBezTo>
                  <a:pt x="7041" y="34892"/>
                  <a:pt x="6216" y="31567"/>
                  <a:pt x="6216" y="27671"/>
                </a:cubicBezTo>
                <a:cubicBezTo>
                  <a:pt x="6216" y="23712"/>
                  <a:pt x="7140" y="20260"/>
                  <a:pt x="8988" y="17283"/>
                </a:cubicBezTo>
                <a:cubicBezTo>
                  <a:pt x="10902" y="14242"/>
                  <a:pt x="13740" y="11899"/>
                  <a:pt x="17435" y="10189"/>
                </a:cubicBezTo>
                <a:cubicBezTo>
                  <a:pt x="21131" y="8510"/>
                  <a:pt x="25520" y="7655"/>
                  <a:pt x="30635" y="7655"/>
                </a:cubicBezTo>
                <a:cubicBezTo>
                  <a:pt x="35816" y="7655"/>
                  <a:pt x="39940" y="8510"/>
                  <a:pt x="43042" y="10189"/>
                </a:cubicBezTo>
                <a:cubicBezTo>
                  <a:pt x="44956" y="7591"/>
                  <a:pt x="46111" y="4488"/>
                  <a:pt x="46474" y="940"/>
                </a:cubicBezTo>
                <a:lnTo>
                  <a:pt x="47662" y="180"/>
                </a:lnTo>
                <a:lnTo>
                  <a:pt x="58881" y="2841"/>
                </a:lnTo>
                <a:cubicBezTo>
                  <a:pt x="58518" y="5723"/>
                  <a:pt x="57627" y="8130"/>
                  <a:pt x="56242" y="10062"/>
                </a:cubicBezTo>
                <a:cubicBezTo>
                  <a:pt x="54823" y="12025"/>
                  <a:pt x="52678" y="13736"/>
                  <a:pt x="49774" y="15256"/>
                </a:cubicBezTo>
                <a:lnTo>
                  <a:pt x="49774" y="16396"/>
                </a:lnTo>
                <a:cubicBezTo>
                  <a:pt x="53272" y="19437"/>
                  <a:pt x="55054" y="23617"/>
                  <a:pt x="55054" y="28938"/>
                </a:cubicBezTo>
                <a:cubicBezTo>
                  <a:pt x="55054" y="32580"/>
                  <a:pt x="54064" y="35874"/>
                  <a:pt x="52150" y="38819"/>
                </a:cubicBezTo>
                <a:cubicBezTo>
                  <a:pt x="50203" y="41797"/>
                  <a:pt x="47398" y="44109"/>
                  <a:pt x="43702" y="45787"/>
                </a:cubicBezTo>
                <a:cubicBezTo>
                  <a:pt x="40072" y="47498"/>
                  <a:pt x="35717" y="48321"/>
                  <a:pt x="30635" y="48321"/>
                </a:cubicBezTo>
                <a:lnTo>
                  <a:pt x="28259" y="48194"/>
                </a:lnTo>
                <a:cubicBezTo>
                  <a:pt x="26741" y="48194"/>
                  <a:pt x="25685" y="48194"/>
                  <a:pt x="25091" y="48194"/>
                </a:cubicBezTo>
                <a:cubicBezTo>
                  <a:pt x="23672" y="48194"/>
                  <a:pt x="22583" y="48574"/>
                  <a:pt x="21791" y="49334"/>
                </a:cubicBezTo>
                <a:cubicBezTo>
                  <a:pt x="20999" y="50031"/>
                  <a:pt x="20603" y="50950"/>
                  <a:pt x="20603" y="52122"/>
                </a:cubicBezTo>
                <a:cubicBezTo>
                  <a:pt x="20603" y="53388"/>
                  <a:pt x="21131" y="54402"/>
                  <a:pt x="22187" y="55162"/>
                </a:cubicBezTo>
                <a:cubicBezTo>
                  <a:pt x="23243" y="55859"/>
                  <a:pt x="24761" y="56176"/>
                  <a:pt x="26807" y="56176"/>
                </a:cubicBezTo>
                <a:lnTo>
                  <a:pt x="40666" y="56682"/>
                </a:lnTo>
                <a:cubicBezTo>
                  <a:pt x="54460" y="57126"/>
                  <a:pt x="61389" y="62827"/>
                  <a:pt x="61389" y="73785"/>
                </a:cubicBezTo>
                <a:cubicBezTo>
                  <a:pt x="61389" y="77649"/>
                  <a:pt x="60366" y="81069"/>
                  <a:pt x="58353" y="84046"/>
                </a:cubicBezTo>
                <a:cubicBezTo>
                  <a:pt x="56308" y="87087"/>
                  <a:pt x="52975" y="89494"/>
                  <a:pt x="48322" y="91268"/>
                </a:cubicBezTo>
                <a:cubicBezTo>
                  <a:pt x="43735" y="93041"/>
                  <a:pt x="37795" y="93928"/>
                  <a:pt x="30503" y="93928"/>
                </a:cubicBezTo>
                <a:close/>
                <a:moveTo>
                  <a:pt x="30635" y="37806"/>
                </a:moveTo>
                <a:cubicBezTo>
                  <a:pt x="33605" y="37806"/>
                  <a:pt x="35948" y="36983"/>
                  <a:pt x="37631" y="35272"/>
                </a:cubicBezTo>
                <a:cubicBezTo>
                  <a:pt x="39379" y="33594"/>
                  <a:pt x="40270" y="31155"/>
                  <a:pt x="40270" y="27925"/>
                </a:cubicBezTo>
                <a:cubicBezTo>
                  <a:pt x="40270" y="24821"/>
                  <a:pt x="39379" y="22414"/>
                  <a:pt x="37631" y="20703"/>
                </a:cubicBezTo>
                <a:cubicBezTo>
                  <a:pt x="35948" y="19025"/>
                  <a:pt x="33605" y="18170"/>
                  <a:pt x="30635" y="18170"/>
                </a:cubicBezTo>
                <a:cubicBezTo>
                  <a:pt x="27632" y="18170"/>
                  <a:pt x="25289" y="19025"/>
                  <a:pt x="23639" y="20703"/>
                </a:cubicBezTo>
                <a:cubicBezTo>
                  <a:pt x="21956" y="22414"/>
                  <a:pt x="21131" y="24821"/>
                  <a:pt x="21131" y="27925"/>
                </a:cubicBezTo>
                <a:cubicBezTo>
                  <a:pt x="21131" y="31155"/>
                  <a:pt x="21956" y="33594"/>
                  <a:pt x="23639" y="35272"/>
                </a:cubicBezTo>
                <a:cubicBezTo>
                  <a:pt x="25289" y="36983"/>
                  <a:pt x="27632" y="37806"/>
                  <a:pt x="30635" y="37806"/>
                </a:cubicBezTo>
                <a:close/>
                <a:moveTo>
                  <a:pt x="30503" y="83033"/>
                </a:moveTo>
                <a:cubicBezTo>
                  <a:pt x="35849" y="83033"/>
                  <a:pt x="39742" y="82305"/>
                  <a:pt x="42118" y="80879"/>
                </a:cubicBezTo>
                <a:cubicBezTo>
                  <a:pt x="44560" y="79422"/>
                  <a:pt x="45814" y="77585"/>
                  <a:pt x="45814" y="75305"/>
                </a:cubicBezTo>
                <a:cubicBezTo>
                  <a:pt x="45814" y="73341"/>
                  <a:pt x="45187" y="71916"/>
                  <a:pt x="43966" y="70998"/>
                </a:cubicBezTo>
                <a:cubicBezTo>
                  <a:pt x="42712" y="70143"/>
                  <a:pt x="40732" y="69731"/>
                  <a:pt x="38026" y="69731"/>
                </a:cubicBezTo>
                <a:lnTo>
                  <a:pt x="25751" y="69097"/>
                </a:lnTo>
                <a:cubicBezTo>
                  <a:pt x="25289" y="69097"/>
                  <a:pt x="24893" y="69034"/>
                  <a:pt x="24563" y="68971"/>
                </a:cubicBezTo>
                <a:cubicBezTo>
                  <a:pt x="24200" y="68971"/>
                  <a:pt x="23837" y="68971"/>
                  <a:pt x="23507" y="68971"/>
                </a:cubicBezTo>
                <a:cubicBezTo>
                  <a:pt x="20867" y="68971"/>
                  <a:pt x="18821" y="69509"/>
                  <a:pt x="17435" y="70618"/>
                </a:cubicBezTo>
                <a:cubicBezTo>
                  <a:pt x="16116" y="71695"/>
                  <a:pt x="15456" y="73215"/>
                  <a:pt x="15456" y="75178"/>
                </a:cubicBezTo>
                <a:cubicBezTo>
                  <a:pt x="15456" y="77712"/>
                  <a:pt x="16677" y="79644"/>
                  <a:pt x="19151" y="81006"/>
                </a:cubicBezTo>
                <a:cubicBezTo>
                  <a:pt x="21692" y="82336"/>
                  <a:pt x="25487" y="83033"/>
                  <a:pt x="30503" y="8303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97" name="Freeform: Shape 17896">
            <a:extLst>
              <a:ext uri="{FF2B5EF4-FFF2-40B4-BE49-F238E27FC236}">
                <a16:creationId xmlns:a16="http://schemas.microsoft.com/office/drawing/2014/main" id="{48171D7C-180C-A9F6-2412-CB900E5412D5}"/>
              </a:ext>
            </a:extLst>
          </p:cNvPr>
          <p:cNvSpPr/>
          <p:nvPr/>
        </p:nvSpPr>
        <p:spPr>
          <a:xfrm>
            <a:off x="9261759" y="2731965"/>
            <a:ext cx="57549" cy="62076"/>
          </a:xfrm>
          <a:custGeom>
            <a:avLst/>
            <a:gdLst>
              <a:gd name="connsiteX0" fmla="*/ 56513 w 57549"/>
              <a:gd name="connsiteY0" fmla="*/ 34639 h 62076"/>
              <a:gd name="connsiteX1" fmla="*/ 16387 w 57549"/>
              <a:gd name="connsiteY1" fmla="*/ 34639 h 62076"/>
              <a:gd name="connsiteX2" fmla="*/ 21007 w 57549"/>
              <a:gd name="connsiteY2" fmla="*/ 45914 h 62076"/>
              <a:gd name="connsiteX3" fmla="*/ 31830 w 57549"/>
              <a:gd name="connsiteY3" fmla="*/ 49461 h 62076"/>
              <a:gd name="connsiteX4" fmla="*/ 40542 w 57549"/>
              <a:gd name="connsiteY4" fmla="*/ 47561 h 62076"/>
              <a:gd name="connsiteX5" fmla="*/ 45954 w 57549"/>
              <a:gd name="connsiteY5" fmla="*/ 41733 h 62076"/>
              <a:gd name="connsiteX6" fmla="*/ 47142 w 57549"/>
              <a:gd name="connsiteY6" fmla="*/ 41733 h 62076"/>
              <a:gd name="connsiteX7" fmla="*/ 57437 w 57549"/>
              <a:gd name="connsiteY7" fmla="*/ 48194 h 62076"/>
              <a:gd name="connsiteX8" fmla="*/ 48198 w 57549"/>
              <a:gd name="connsiteY8" fmla="*/ 58329 h 62076"/>
              <a:gd name="connsiteX9" fmla="*/ 31830 w 57549"/>
              <a:gd name="connsiteY9" fmla="*/ 62256 h 62076"/>
              <a:gd name="connsiteX10" fmla="*/ 15067 w 57549"/>
              <a:gd name="connsiteY10" fmla="*/ 58709 h 62076"/>
              <a:gd name="connsiteX11" fmla="*/ 4244 w 57549"/>
              <a:gd name="connsiteY11" fmla="*/ 48194 h 62076"/>
              <a:gd name="connsiteX12" fmla="*/ 416 w 57549"/>
              <a:gd name="connsiteY12" fmla="*/ 31218 h 62076"/>
              <a:gd name="connsiteX13" fmla="*/ 4376 w 57549"/>
              <a:gd name="connsiteY13" fmla="*/ 14116 h 62076"/>
              <a:gd name="connsiteX14" fmla="*/ 15331 w 57549"/>
              <a:gd name="connsiteY14" fmla="*/ 3601 h 62076"/>
              <a:gd name="connsiteX15" fmla="*/ 30643 w 57549"/>
              <a:gd name="connsiteY15" fmla="*/ 180 h 62076"/>
              <a:gd name="connsiteX16" fmla="*/ 50969 w 57549"/>
              <a:gd name="connsiteY16" fmla="*/ 6895 h 62076"/>
              <a:gd name="connsiteX17" fmla="*/ 57965 w 57549"/>
              <a:gd name="connsiteY17" fmla="*/ 26658 h 62076"/>
              <a:gd name="connsiteX18" fmla="*/ 57701 w 57549"/>
              <a:gd name="connsiteY18" fmla="*/ 33879 h 62076"/>
              <a:gd name="connsiteX19" fmla="*/ 43050 w 57549"/>
              <a:gd name="connsiteY19" fmla="*/ 24884 h 62076"/>
              <a:gd name="connsiteX20" fmla="*/ 39618 w 57549"/>
              <a:gd name="connsiteY20" fmla="*/ 15003 h 62076"/>
              <a:gd name="connsiteX21" fmla="*/ 30643 w 57549"/>
              <a:gd name="connsiteY21" fmla="*/ 11835 h 62076"/>
              <a:gd name="connsiteX22" fmla="*/ 16783 w 57549"/>
              <a:gd name="connsiteY22" fmla="*/ 24884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513" y="34639"/>
                </a:moveTo>
                <a:lnTo>
                  <a:pt x="16387" y="34639"/>
                </a:lnTo>
                <a:cubicBezTo>
                  <a:pt x="16816" y="39801"/>
                  <a:pt x="18367" y="43570"/>
                  <a:pt x="21007" y="45914"/>
                </a:cubicBezTo>
                <a:cubicBezTo>
                  <a:pt x="23647" y="48289"/>
                  <a:pt x="27244" y="49461"/>
                  <a:pt x="31830" y="49461"/>
                </a:cubicBezTo>
                <a:cubicBezTo>
                  <a:pt x="35427" y="49461"/>
                  <a:pt x="38331" y="48828"/>
                  <a:pt x="40542" y="47561"/>
                </a:cubicBezTo>
                <a:cubicBezTo>
                  <a:pt x="42720" y="46294"/>
                  <a:pt x="44535" y="44362"/>
                  <a:pt x="45954" y="41733"/>
                </a:cubicBezTo>
                <a:lnTo>
                  <a:pt x="47142" y="41733"/>
                </a:lnTo>
                <a:lnTo>
                  <a:pt x="57437" y="48194"/>
                </a:lnTo>
                <a:cubicBezTo>
                  <a:pt x="55391" y="52343"/>
                  <a:pt x="52322" y="55732"/>
                  <a:pt x="48198" y="58329"/>
                </a:cubicBezTo>
                <a:cubicBezTo>
                  <a:pt x="44139" y="60958"/>
                  <a:pt x="38694" y="62256"/>
                  <a:pt x="31830" y="62256"/>
                </a:cubicBezTo>
                <a:cubicBezTo>
                  <a:pt x="25396" y="62256"/>
                  <a:pt x="19819" y="61085"/>
                  <a:pt x="15067" y="58709"/>
                </a:cubicBezTo>
                <a:cubicBezTo>
                  <a:pt x="10382" y="56365"/>
                  <a:pt x="6785" y="52850"/>
                  <a:pt x="4244" y="48194"/>
                </a:cubicBezTo>
                <a:cubicBezTo>
                  <a:pt x="1670" y="43570"/>
                  <a:pt x="416" y="37901"/>
                  <a:pt x="416" y="31218"/>
                </a:cubicBezTo>
                <a:cubicBezTo>
                  <a:pt x="416" y="24472"/>
                  <a:pt x="1736" y="18771"/>
                  <a:pt x="4376" y="14116"/>
                </a:cubicBezTo>
                <a:cubicBezTo>
                  <a:pt x="7082" y="9397"/>
                  <a:pt x="10745" y="5881"/>
                  <a:pt x="15331" y="3601"/>
                </a:cubicBezTo>
                <a:cubicBezTo>
                  <a:pt x="19885" y="1320"/>
                  <a:pt x="25000" y="180"/>
                  <a:pt x="30643" y="180"/>
                </a:cubicBezTo>
                <a:cubicBezTo>
                  <a:pt x="39519" y="180"/>
                  <a:pt x="46284" y="2429"/>
                  <a:pt x="50969" y="6895"/>
                </a:cubicBezTo>
                <a:cubicBezTo>
                  <a:pt x="55622" y="11392"/>
                  <a:pt x="57965" y="17980"/>
                  <a:pt x="57965" y="26658"/>
                </a:cubicBezTo>
                <a:cubicBezTo>
                  <a:pt x="57965" y="29793"/>
                  <a:pt x="57866" y="32200"/>
                  <a:pt x="57701" y="33879"/>
                </a:cubicBezTo>
                <a:close/>
                <a:moveTo>
                  <a:pt x="43050" y="24884"/>
                </a:moveTo>
                <a:cubicBezTo>
                  <a:pt x="42852" y="20323"/>
                  <a:pt x="41730" y="17030"/>
                  <a:pt x="39618" y="15003"/>
                </a:cubicBezTo>
                <a:cubicBezTo>
                  <a:pt x="37572" y="12912"/>
                  <a:pt x="34602" y="11835"/>
                  <a:pt x="30643" y="11835"/>
                </a:cubicBezTo>
                <a:cubicBezTo>
                  <a:pt x="22789" y="11835"/>
                  <a:pt x="18169" y="16206"/>
                  <a:pt x="16783" y="2488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98" name="Freeform: Shape 17897">
            <a:extLst>
              <a:ext uri="{FF2B5EF4-FFF2-40B4-BE49-F238E27FC236}">
                <a16:creationId xmlns:a16="http://schemas.microsoft.com/office/drawing/2014/main" id="{7DAEA7C6-8F68-5A30-19D4-B74A42122B81}"/>
              </a:ext>
            </a:extLst>
          </p:cNvPr>
          <p:cNvSpPr/>
          <p:nvPr/>
        </p:nvSpPr>
        <p:spPr>
          <a:xfrm>
            <a:off x="8744589" y="2902183"/>
            <a:ext cx="34714" cy="13175"/>
          </a:xfrm>
          <a:custGeom>
            <a:avLst/>
            <a:gdLst>
              <a:gd name="connsiteX0" fmla="*/ 35069 w 34714"/>
              <a:gd name="connsiteY0" fmla="*/ 13375 h 13175"/>
              <a:gd name="connsiteX1" fmla="*/ 355 w 34714"/>
              <a:gd name="connsiteY1" fmla="*/ 13375 h 13175"/>
              <a:gd name="connsiteX2" fmla="*/ 355 w 34714"/>
              <a:gd name="connsiteY2" fmla="*/ 199 h 13175"/>
              <a:gd name="connsiteX3" fmla="*/ 35069 w 34714"/>
              <a:gd name="connsiteY3" fmla="*/ 199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5069" y="13375"/>
                </a:moveTo>
                <a:lnTo>
                  <a:pt x="355" y="13375"/>
                </a:lnTo>
                <a:lnTo>
                  <a:pt x="355" y="199"/>
                </a:lnTo>
                <a:lnTo>
                  <a:pt x="35069" y="199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899" name="Freeform: Shape 17898">
            <a:extLst>
              <a:ext uri="{FF2B5EF4-FFF2-40B4-BE49-F238E27FC236}">
                <a16:creationId xmlns:a16="http://schemas.microsoft.com/office/drawing/2014/main" id="{13DAD93F-148C-69DA-9862-5851DF57A0F5}"/>
              </a:ext>
            </a:extLst>
          </p:cNvPr>
          <p:cNvSpPr/>
          <p:nvPr/>
        </p:nvSpPr>
        <p:spPr>
          <a:xfrm>
            <a:off x="8822277" y="2867978"/>
            <a:ext cx="62960" cy="79305"/>
          </a:xfrm>
          <a:custGeom>
            <a:avLst/>
            <a:gdLst>
              <a:gd name="connsiteX0" fmla="*/ 363 w 62960"/>
              <a:gd name="connsiteY0" fmla="*/ 79505 h 79305"/>
              <a:gd name="connsiteX1" fmla="*/ 363 w 62960"/>
              <a:gd name="connsiteY1" fmla="*/ 199 h 79305"/>
              <a:gd name="connsiteX2" fmla="*/ 33626 w 62960"/>
              <a:gd name="connsiteY2" fmla="*/ 199 h 79305"/>
              <a:gd name="connsiteX3" fmla="*/ 52897 w 62960"/>
              <a:gd name="connsiteY3" fmla="*/ 5900 h 79305"/>
              <a:gd name="connsiteX4" fmla="*/ 59496 w 62960"/>
              <a:gd name="connsiteY4" fmla="*/ 21483 h 79305"/>
              <a:gd name="connsiteX5" fmla="*/ 55669 w 62960"/>
              <a:gd name="connsiteY5" fmla="*/ 33391 h 79305"/>
              <a:gd name="connsiteX6" fmla="*/ 44317 w 62960"/>
              <a:gd name="connsiteY6" fmla="*/ 40359 h 79305"/>
              <a:gd name="connsiteX7" fmla="*/ 44317 w 62960"/>
              <a:gd name="connsiteY7" fmla="*/ 41499 h 79305"/>
              <a:gd name="connsiteX8" fmla="*/ 50521 w 62960"/>
              <a:gd name="connsiteY8" fmla="*/ 46440 h 79305"/>
              <a:gd name="connsiteX9" fmla="*/ 55141 w 62960"/>
              <a:gd name="connsiteY9" fmla="*/ 55814 h 79305"/>
              <a:gd name="connsiteX10" fmla="*/ 63324 w 62960"/>
              <a:gd name="connsiteY10" fmla="*/ 79505 h 79305"/>
              <a:gd name="connsiteX11" fmla="*/ 46561 w 62960"/>
              <a:gd name="connsiteY11" fmla="*/ 79505 h 79305"/>
              <a:gd name="connsiteX12" fmla="*/ 38510 w 62960"/>
              <a:gd name="connsiteY12" fmla="*/ 55814 h 79305"/>
              <a:gd name="connsiteX13" fmla="*/ 35738 w 62960"/>
              <a:gd name="connsiteY13" fmla="*/ 50240 h 79305"/>
              <a:gd name="connsiteX14" fmla="*/ 31778 w 62960"/>
              <a:gd name="connsiteY14" fmla="*/ 47327 h 79305"/>
              <a:gd name="connsiteX15" fmla="*/ 25442 w 62960"/>
              <a:gd name="connsiteY15" fmla="*/ 46440 h 79305"/>
              <a:gd name="connsiteX16" fmla="*/ 16731 w 62960"/>
              <a:gd name="connsiteY16" fmla="*/ 46440 h 79305"/>
              <a:gd name="connsiteX17" fmla="*/ 16731 w 62960"/>
              <a:gd name="connsiteY17" fmla="*/ 79505 h 79305"/>
              <a:gd name="connsiteX18" fmla="*/ 31646 w 62960"/>
              <a:gd name="connsiteY18" fmla="*/ 34024 h 79305"/>
              <a:gd name="connsiteX19" fmla="*/ 43525 w 62960"/>
              <a:gd name="connsiteY19" fmla="*/ 23383 h 79305"/>
              <a:gd name="connsiteX20" fmla="*/ 31646 w 62960"/>
              <a:gd name="connsiteY20" fmla="*/ 12615 h 79305"/>
              <a:gd name="connsiteX21" fmla="*/ 16731 w 62960"/>
              <a:gd name="connsiteY21" fmla="*/ 12615 h 79305"/>
              <a:gd name="connsiteX22" fmla="*/ 16731 w 62960"/>
              <a:gd name="connsiteY22" fmla="*/ 34024 h 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960" h="79305">
                <a:moveTo>
                  <a:pt x="363" y="79505"/>
                </a:moveTo>
                <a:lnTo>
                  <a:pt x="363" y="199"/>
                </a:lnTo>
                <a:lnTo>
                  <a:pt x="33626" y="199"/>
                </a:lnTo>
                <a:cubicBezTo>
                  <a:pt x="42139" y="199"/>
                  <a:pt x="48574" y="2100"/>
                  <a:pt x="52897" y="5900"/>
                </a:cubicBezTo>
                <a:cubicBezTo>
                  <a:pt x="57286" y="9637"/>
                  <a:pt x="59496" y="14832"/>
                  <a:pt x="59496" y="21483"/>
                </a:cubicBezTo>
                <a:cubicBezTo>
                  <a:pt x="59496" y="26297"/>
                  <a:pt x="58210" y="30287"/>
                  <a:pt x="55669" y="33391"/>
                </a:cubicBezTo>
                <a:cubicBezTo>
                  <a:pt x="53095" y="36432"/>
                  <a:pt x="49333" y="38775"/>
                  <a:pt x="44317" y="40359"/>
                </a:cubicBezTo>
                <a:lnTo>
                  <a:pt x="44317" y="41499"/>
                </a:lnTo>
                <a:cubicBezTo>
                  <a:pt x="46858" y="42607"/>
                  <a:pt x="48937" y="44254"/>
                  <a:pt x="50521" y="46440"/>
                </a:cubicBezTo>
                <a:cubicBezTo>
                  <a:pt x="52171" y="48562"/>
                  <a:pt x="53722" y="51697"/>
                  <a:pt x="55141" y="55814"/>
                </a:cubicBezTo>
                <a:lnTo>
                  <a:pt x="63324" y="79505"/>
                </a:lnTo>
                <a:lnTo>
                  <a:pt x="46561" y="79505"/>
                </a:lnTo>
                <a:lnTo>
                  <a:pt x="38510" y="55814"/>
                </a:lnTo>
                <a:cubicBezTo>
                  <a:pt x="37718" y="53471"/>
                  <a:pt x="36794" y="51602"/>
                  <a:pt x="35738" y="50240"/>
                </a:cubicBezTo>
                <a:cubicBezTo>
                  <a:pt x="34682" y="48910"/>
                  <a:pt x="33362" y="47928"/>
                  <a:pt x="31778" y="47327"/>
                </a:cubicBezTo>
                <a:cubicBezTo>
                  <a:pt x="30194" y="46756"/>
                  <a:pt x="28082" y="46440"/>
                  <a:pt x="25442" y="46440"/>
                </a:cubicBezTo>
                <a:lnTo>
                  <a:pt x="16731" y="46440"/>
                </a:lnTo>
                <a:lnTo>
                  <a:pt x="16731" y="79505"/>
                </a:lnTo>
                <a:close/>
                <a:moveTo>
                  <a:pt x="31646" y="34024"/>
                </a:moveTo>
                <a:cubicBezTo>
                  <a:pt x="39565" y="34024"/>
                  <a:pt x="43525" y="30477"/>
                  <a:pt x="43525" y="23383"/>
                </a:cubicBezTo>
                <a:cubicBezTo>
                  <a:pt x="43525" y="16225"/>
                  <a:pt x="39565" y="12615"/>
                  <a:pt x="31646" y="12615"/>
                </a:cubicBezTo>
                <a:lnTo>
                  <a:pt x="16731" y="12615"/>
                </a:lnTo>
                <a:lnTo>
                  <a:pt x="16731" y="3402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00" name="Freeform: Shape 17899">
            <a:extLst>
              <a:ext uri="{FF2B5EF4-FFF2-40B4-BE49-F238E27FC236}">
                <a16:creationId xmlns:a16="http://schemas.microsoft.com/office/drawing/2014/main" id="{18E6EC9A-7924-EC4F-C5C8-FC6AAE2D7E8F}"/>
              </a:ext>
            </a:extLst>
          </p:cNvPr>
          <p:cNvSpPr/>
          <p:nvPr/>
        </p:nvSpPr>
        <p:spPr>
          <a:xfrm>
            <a:off x="8894374" y="2886348"/>
            <a:ext cx="57549" cy="62076"/>
          </a:xfrm>
          <a:custGeom>
            <a:avLst/>
            <a:gdLst>
              <a:gd name="connsiteX0" fmla="*/ 56470 w 57549"/>
              <a:gd name="connsiteY0" fmla="*/ 34658 h 62076"/>
              <a:gd name="connsiteX1" fmla="*/ 16344 w 57549"/>
              <a:gd name="connsiteY1" fmla="*/ 34658 h 62076"/>
              <a:gd name="connsiteX2" fmla="*/ 20963 w 57549"/>
              <a:gd name="connsiteY2" fmla="*/ 45933 h 62076"/>
              <a:gd name="connsiteX3" fmla="*/ 31787 w 57549"/>
              <a:gd name="connsiteY3" fmla="*/ 49480 h 62076"/>
              <a:gd name="connsiteX4" fmla="*/ 40499 w 57549"/>
              <a:gd name="connsiteY4" fmla="*/ 47580 h 62076"/>
              <a:gd name="connsiteX5" fmla="*/ 45910 w 57549"/>
              <a:gd name="connsiteY5" fmla="*/ 41752 h 62076"/>
              <a:gd name="connsiteX6" fmla="*/ 47098 w 57549"/>
              <a:gd name="connsiteY6" fmla="*/ 41752 h 62076"/>
              <a:gd name="connsiteX7" fmla="*/ 57394 w 57549"/>
              <a:gd name="connsiteY7" fmla="*/ 48213 h 62076"/>
              <a:gd name="connsiteX8" fmla="*/ 48154 w 57549"/>
              <a:gd name="connsiteY8" fmla="*/ 58348 h 62076"/>
              <a:gd name="connsiteX9" fmla="*/ 31787 w 57549"/>
              <a:gd name="connsiteY9" fmla="*/ 62275 h 62076"/>
              <a:gd name="connsiteX10" fmla="*/ 15024 w 57549"/>
              <a:gd name="connsiteY10" fmla="*/ 58728 h 62076"/>
              <a:gd name="connsiteX11" fmla="*/ 4200 w 57549"/>
              <a:gd name="connsiteY11" fmla="*/ 48213 h 62076"/>
              <a:gd name="connsiteX12" fmla="*/ 373 w 57549"/>
              <a:gd name="connsiteY12" fmla="*/ 31237 h 62076"/>
              <a:gd name="connsiteX13" fmla="*/ 4332 w 57549"/>
              <a:gd name="connsiteY13" fmla="*/ 14135 h 62076"/>
              <a:gd name="connsiteX14" fmla="*/ 15288 w 57549"/>
              <a:gd name="connsiteY14" fmla="*/ 3620 h 62076"/>
              <a:gd name="connsiteX15" fmla="*/ 30599 w 57549"/>
              <a:gd name="connsiteY15" fmla="*/ 199 h 62076"/>
              <a:gd name="connsiteX16" fmla="*/ 50926 w 57549"/>
              <a:gd name="connsiteY16" fmla="*/ 6914 h 62076"/>
              <a:gd name="connsiteX17" fmla="*/ 57922 w 57549"/>
              <a:gd name="connsiteY17" fmla="*/ 26677 h 62076"/>
              <a:gd name="connsiteX18" fmla="*/ 57658 w 57549"/>
              <a:gd name="connsiteY18" fmla="*/ 33898 h 62076"/>
              <a:gd name="connsiteX19" fmla="*/ 43006 w 57549"/>
              <a:gd name="connsiteY19" fmla="*/ 24903 h 62076"/>
              <a:gd name="connsiteX20" fmla="*/ 39575 w 57549"/>
              <a:gd name="connsiteY20" fmla="*/ 15022 h 62076"/>
              <a:gd name="connsiteX21" fmla="*/ 30599 w 57549"/>
              <a:gd name="connsiteY21" fmla="*/ 11854 h 62076"/>
              <a:gd name="connsiteX22" fmla="*/ 16740 w 57549"/>
              <a:gd name="connsiteY22" fmla="*/ 24903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470" y="34658"/>
                </a:moveTo>
                <a:lnTo>
                  <a:pt x="16344" y="34658"/>
                </a:lnTo>
                <a:cubicBezTo>
                  <a:pt x="16773" y="39820"/>
                  <a:pt x="18324" y="43589"/>
                  <a:pt x="20963" y="45933"/>
                </a:cubicBezTo>
                <a:cubicBezTo>
                  <a:pt x="23603" y="48308"/>
                  <a:pt x="27200" y="49480"/>
                  <a:pt x="31787" y="49480"/>
                </a:cubicBezTo>
                <a:cubicBezTo>
                  <a:pt x="35384" y="49480"/>
                  <a:pt x="38288" y="48847"/>
                  <a:pt x="40499" y="47580"/>
                </a:cubicBezTo>
                <a:cubicBezTo>
                  <a:pt x="42676" y="46313"/>
                  <a:pt x="44491" y="44381"/>
                  <a:pt x="45910" y="41752"/>
                </a:cubicBezTo>
                <a:lnTo>
                  <a:pt x="47098" y="41752"/>
                </a:lnTo>
                <a:lnTo>
                  <a:pt x="57394" y="48213"/>
                </a:lnTo>
                <a:cubicBezTo>
                  <a:pt x="55348" y="52362"/>
                  <a:pt x="52279" y="55751"/>
                  <a:pt x="48154" y="58348"/>
                </a:cubicBezTo>
                <a:cubicBezTo>
                  <a:pt x="44095" y="60977"/>
                  <a:pt x="38651" y="62275"/>
                  <a:pt x="31787" y="62275"/>
                </a:cubicBezTo>
                <a:cubicBezTo>
                  <a:pt x="25352" y="62275"/>
                  <a:pt x="19775" y="61104"/>
                  <a:pt x="15024" y="58728"/>
                </a:cubicBezTo>
                <a:cubicBezTo>
                  <a:pt x="10338" y="56385"/>
                  <a:pt x="6741" y="52869"/>
                  <a:pt x="4200" y="48213"/>
                </a:cubicBezTo>
                <a:cubicBezTo>
                  <a:pt x="1626" y="43589"/>
                  <a:pt x="373" y="37920"/>
                  <a:pt x="373" y="31237"/>
                </a:cubicBezTo>
                <a:cubicBezTo>
                  <a:pt x="373" y="24491"/>
                  <a:pt x="1692" y="18790"/>
                  <a:pt x="4332" y="14135"/>
                </a:cubicBezTo>
                <a:cubicBezTo>
                  <a:pt x="7038" y="9416"/>
                  <a:pt x="10701" y="5900"/>
                  <a:pt x="15288" y="3620"/>
                </a:cubicBezTo>
                <a:cubicBezTo>
                  <a:pt x="19842" y="1339"/>
                  <a:pt x="24956" y="199"/>
                  <a:pt x="30599" y="199"/>
                </a:cubicBezTo>
                <a:cubicBezTo>
                  <a:pt x="39476" y="199"/>
                  <a:pt x="46240" y="2448"/>
                  <a:pt x="50926" y="6914"/>
                </a:cubicBezTo>
                <a:cubicBezTo>
                  <a:pt x="55579" y="11411"/>
                  <a:pt x="57922" y="17999"/>
                  <a:pt x="57922" y="26677"/>
                </a:cubicBezTo>
                <a:cubicBezTo>
                  <a:pt x="57922" y="29812"/>
                  <a:pt x="57823" y="32219"/>
                  <a:pt x="57658" y="33898"/>
                </a:cubicBezTo>
                <a:close/>
                <a:moveTo>
                  <a:pt x="43006" y="24903"/>
                </a:moveTo>
                <a:cubicBezTo>
                  <a:pt x="42808" y="20342"/>
                  <a:pt x="41686" y="17049"/>
                  <a:pt x="39575" y="15022"/>
                </a:cubicBezTo>
                <a:cubicBezTo>
                  <a:pt x="37529" y="12931"/>
                  <a:pt x="34559" y="11854"/>
                  <a:pt x="30599" y="11854"/>
                </a:cubicBezTo>
                <a:cubicBezTo>
                  <a:pt x="22745" y="11854"/>
                  <a:pt x="18126" y="16225"/>
                  <a:pt x="16740" y="2490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01" name="Freeform: Shape 17900">
            <a:extLst>
              <a:ext uri="{FF2B5EF4-FFF2-40B4-BE49-F238E27FC236}">
                <a16:creationId xmlns:a16="http://schemas.microsoft.com/office/drawing/2014/main" id="{2A98E593-EF46-B64C-4478-ED2449C9E3C4}"/>
              </a:ext>
            </a:extLst>
          </p:cNvPr>
          <p:cNvSpPr/>
          <p:nvPr/>
        </p:nvSpPr>
        <p:spPr>
          <a:xfrm>
            <a:off x="8962132" y="2863417"/>
            <a:ext cx="60189" cy="85006"/>
          </a:xfrm>
          <a:custGeom>
            <a:avLst/>
            <a:gdLst>
              <a:gd name="connsiteX0" fmla="*/ 25591 w 60189"/>
              <a:gd name="connsiteY0" fmla="*/ 85206 h 85006"/>
              <a:gd name="connsiteX1" fmla="*/ 12524 w 60189"/>
              <a:gd name="connsiteY1" fmla="*/ 81786 h 85006"/>
              <a:gd name="connsiteX2" fmla="*/ 3548 w 60189"/>
              <a:gd name="connsiteY2" fmla="*/ 71397 h 85006"/>
              <a:gd name="connsiteX3" fmla="*/ 381 w 60189"/>
              <a:gd name="connsiteY3" fmla="*/ 54168 h 85006"/>
              <a:gd name="connsiteX4" fmla="*/ 3680 w 60189"/>
              <a:gd name="connsiteY4" fmla="*/ 36939 h 85006"/>
              <a:gd name="connsiteX5" fmla="*/ 12788 w 60189"/>
              <a:gd name="connsiteY5" fmla="*/ 26550 h 85006"/>
              <a:gd name="connsiteX6" fmla="*/ 26383 w 60189"/>
              <a:gd name="connsiteY6" fmla="*/ 23130 h 85006"/>
              <a:gd name="connsiteX7" fmla="*/ 36415 w 60189"/>
              <a:gd name="connsiteY7" fmla="*/ 25030 h 85006"/>
              <a:gd name="connsiteX8" fmla="*/ 43674 w 60189"/>
              <a:gd name="connsiteY8" fmla="*/ 30984 h 85006"/>
              <a:gd name="connsiteX9" fmla="*/ 44862 w 60189"/>
              <a:gd name="connsiteY9" fmla="*/ 30731 h 85006"/>
              <a:gd name="connsiteX10" fmla="*/ 44862 w 60189"/>
              <a:gd name="connsiteY10" fmla="*/ 199 h 85006"/>
              <a:gd name="connsiteX11" fmla="*/ 60570 w 60189"/>
              <a:gd name="connsiteY11" fmla="*/ 199 h 85006"/>
              <a:gd name="connsiteX12" fmla="*/ 60570 w 60189"/>
              <a:gd name="connsiteY12" fmla="*/ 84066 h 85006"/>
              <a:gd name="connsiteX13" fmla="*/ 44862 w 60189"/>
              <a:gd name="connsiteY13" fmla="*/ 84066 h 85006"/>
              <a:gd name="connsiteX14" fmla="*/ 44862 w 60189"/>
              <a:gd name="connsiteY14" fmla="*/ 76338 h 85006"/>
              <a:gd name="connsiteX15" fmla="*/ 43674 w 60189"/>
              <a:gd name="connsiteY15" fmla="*/ 76085 h 85006"/>
              <a:gd name="connsiteX16" fmla="*/ 36547 w 60189"/>
              <a:gd name="connsiteY16" fmla="*/ 82799 h 85006"/>
              <a:gd name="connsiteX17" fmla="*/ 25591 w 60189"/>
              <a:gd name="connsiteY17" fmla="*/ 85206 h 85006"/>
              <a:gd name="connsiteX18" fmla="*/ 30739 w 60189"/>
              <a:gd name="connsiteY18" fmla="*/ 72411 h 85006"/>
              <a:gd name="connsiteX19" fmla="*/ 41167 w 60189"/>
              <a:gd name="connsiteY19" fmla="*/ 67977 h 85006"/>
              <a:gd name="connsiteX20" fmla="*/ 44994 w 60189"/>
              <a:gd name="connsiteY20" fmla="*/ 54168 h 85006"/>
              <a:gd name="connsiteX21" fmla="*/ 41167 w 60189"/>
              <a:gd name="connsiteY21" fmla="*/ 40359 h 85006"/>
              <a:gd name="connsiteX22" fmla="*/ 30739 w 60189"/>
              <a:gd name="connsiteY22" fmla="*/ 35799 h 85006"/>
              <a:gd name="connsiteX23" fmla="*/ 20180 w 60189"/>
              <a:gd name="connsiteY23" fmla="*/ 40233 h 85006"/>
              <a:gd name="connsiteX24" fmla="*/ 16484 w 60189"/>
              <a:gd name="connsiteY24" fmla="*/ 54168 h 85006"/>
              <a:gd name="connsiteX25" fmla="*/ 20180 w 60189"/>
              <a:gd name="connsiteY25" fmla="*/ 68103 h 85006"/>
              <a:gd name="connsiteX26" fmla="*/ 30739 w 60189"/>
              <a:gd name="connsiteY26" fmla="*/ 72411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89" h="85006">
                <a:moveTo>
                  <a:pt x="25591" y="85206"/>
                </a:moveTo>
                <a:cubicBezTo>
                  <a:pt x="20642" y="85206"/>
                  <a:pt x="16286" y="84066"/>
                  <a:pt x="12524" y="81786"/>
                </a:cubicBezTo>
                <a:cubicBezTo>
                  <a:pt x="8729" y="79505"/>
                  <a:pt x="5726" y="76053"/>
                  <a:pt x="3548" y="71397"/>
                </a:cubicBezTo>
                <a:cubicBezTo>
                  <a:pt x="1436" y="66773"/>
                  <a:pt x="381" y="61009"/>
                  <a:pt x="381" y="54168"/>
                </a:cubicBezTo>
                <a:cubicBezTo>
                  <a:pt x="381" y="47327"/>
                  <a:pt x="1469" y="41594"/>
                  <a:pt x="3680" y="36939"/>
                </a:cubicBezTo>
                <a:cubicBezTo>
                  <a:pt x="5858" y="32315"/>
                  <a:pt x="8894" y="28831"/>
                  <a:pt x="12788" y="26550"/>
                </a:cubicBezTo>
                <a:cubicBezTo>
                  <a:pt x="16748" y="24270"/>
                  <a:pt x="21269" y="23130"/>
                  <a:pt x="26383" y="23130"/>
                </a:cubicBezTo>
                <a:cubicBezTo>
                  <a:pt x="30244" y="23130"/>
                  <a:pt x="33577" y="23763"/>
                  <a:pt x="36415" y="25030"/>
                </a:cubicBezTo>
                <a:cubicBezTo>
                  <a:pt x="39319" y="26297"/>
                  <a:pt x="41727" y="28292"/>
                  <a:pt x="43674" y="30984"/>
                </a:cubicBezTo>
                <a:lnTo>
                  <a:pt x="44862" y="30731"/>
                </a:lnTo>
                <a:lnTo>
                  <a:pt x="44862" y="199"/>
                </a:lnTo>
                <a:lnTo>
                  <a:pt x="60570" y="199"/>
                </a:lnTo>
                <a:lnTo>
                  <a:pt x="60570" y="84066"/>
                </a:lnTo>
                <a:lnTo>
                  <a:pt x="44862" y="84066"/>
                </a:lnTo>
                <a:lnTo>
                  <a:pt x="44862" y="76338"/>
                </a:lnTo>
                <a:lnTo>
                  <a:pt x="43674" y="76085"/>
                </a:lnTo>
                <a:cubicBezTo>
                  <a:pt x="41991" y="78872"/>
                  <a:pt x="39616" y="81120"/>
                  <a:pt x="36547" y="82799"/>
                </a:cubicBezTo>
                <a:cubicBezTo>
                  <a:pt x="33544" y="84383"/>
                  <a:pt x="29881" y="85206"/>
                  <a:pt x="25591" y="85206"/>
                </a:cubicBezTo>
                <a:close/>
                <a:moveTo>
                  <a:pt x="30739" y="72411"/>
                </a:moveTo>
                <a:cubicBezTo>
                  <a:pt x="35128" y="72411"/>
                  <a:pt x="38593" y="70954"/>
                  <a:pt x="41167" y="67977"/>
                </a:cubicBezTo>
                <a:cubicBezTo>
                  <a:pt x="43707" y="64936"/>
                  <a:pt x="44994" y="60344"/>
                  <a:pt x="44994" y="54168"/>
                </a:cubicBezTo>
                <a:cubicBezTo>
                  <a:pt x="44994" y="48024"/>
                  <a:pt x="43707" y="43400"/>
                  <a:pt x="41167" y="40359"/>
                </a:cubicBezTo>
                <a:cubicBezTo>
                  <a:pt x="38593" y="37319"/>
                  <a:pt x="35128" y="35799"/>
                  <a:pt x="30739" y="35799"/>
                </a:cubicBezTo>
                <a:cubicBezTo>
                  <a:pt x="26152" y="35799"/>
                  <a:pt x="22621" y="37287"/>
                  <a:pt x="20180" y="40233"/>
                </a:cubicBezTo>
                <a:cubicBezTo>
                  <a:pt x="17705" y="43210"/>
                  <a:pt x="16484" y="47834"/>
                  <a:pt x="16484" y="54168"/>
                </a:cubicBezTo>
                <a:cubicBezTo>
                  <a:pt x="16484" y="60502"/>
                  <a:pt x="17705" y="65158"/>
                  <a:pt x="20180" y="68103"/>
                </a:cubicBezTo>
                <a:cubicBezTo>
                  <a:pt x="22621" y="70986"/>
                  <a:pt x="26152" y="72411"/>
                  <a:pt x="30739" y="7241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02" name="Freeform: Shape 17901">
            <a:extLst>
              <a:ext uri="{FF2B5EF4-FFF2-40B4-BE49-F238E27FC236}">
                <a16:creationId xmlns:a16="http://schemas.microsoft.com/office/drawing/2014/main" id="{40995A1B-D90C-66B9-7B9C-00DFB43CB1E3}"/>
              </a:ext>
            </a:extLst>
          </p:cNvPr>
          <p:cNvSpPr/>
          <p:nvPr/>
        </p:nvSpPr>
        <p:spPr>
          <a:xfrm>
            <a:off x="9039342" y="2887488"/>
            <a:ext cx="55041" cy="60935"/>
          </a:xfrm>
          <a:custGeom>
            <a:avLst/>
            <a:gdLst>
              <a:gd name="connsiteX0" fmla="*/ 20848 w 55041"/>
              <a:gd name="connsiteY0" fmla="*/ 61135 h 60935"/>
              <a:gd name="connsiteX1" fmla="*/ 5405 w 55041"/>
              <a:gd name="connsiteY1" fmla="*/ 55688 h 60935"/>
              <a:gd name="connsiteX2" fmla="*/ 389 w 55041"/>
              <a:gd name="connsiteY2" fmla="*/ 39852 h 60935"/>
              <a:gd name="connsiteX3" fmla="*/ 389 w 55041"/>
              <a:gd name="connsiteY3" fmla="*/ 199 h 60935"/>
              <a:gd name="connsiteX4" fmla="*/ 15965 w 55041"/>
              <a:gd name="connsiteY4" fmla="*/ 199 h 60935"/>
              <a:gd name="connsiteX5" fmla="*/ 15965 w 55041"/>
              <a:gd name="connsiteY5" fmla="*/ 37952 h 60935"/>
              <a:gd name="connsiteX6" fmla="*/ 18472 w 55041"/>
              <a:gd name="connsiteY6" fmla="*/ 45933 h 60935"/>
              <a:gd name="connsiteX7" fmla="*/ 26128 w 55041"/>
              <a:gd name="connsiteY7" fmla="*/ 48467 h 60935"/>
              <a:gd name="connsiteX8" fmla="*/ 36160 w 55041"/>
              <a:gd name="connsiteY8" fmla="*/ 44413 h 60935"/>
              <a:gd name="connsiteX9" fmla="*/ 39855 w 55041"/>
              <a:gd name="connsiteY9" fmla="*/ 31491 h 60935"/>
              <a:gd name="connsiteX10" fmla="*/ 39855 w 55041"/>
              <a:gd name="connsiteY10" fmla="*/ 199 h 60935"/>
              <a:gd name="connsiteX11" fmla="*/ 55431 w 55041"/>
              <a:gd name="connsiteY11" fmla="*/ 199 h 60935"/>
              <a:gd name="connsiteX12" fmla="*/ 55431 w 55041"/>
              <a:gd name="connsiteY12" fmla="*/ 59995 h 60935"/>
              <a:gd name="connsiteX13" fmla="*/ 40383 w 55041"/>
              <a:gd name="connsiteY13" fmla="*/ 59995 h 60935"/>
              <a:gd name="connsiteX14" fmla="*/ 40383 w 55041"/>
              <a:gd name="connsiteY14" fmla="*/ 51254 h 60935"/>
              <a:gd name="connsiteX15" fmla="*/ 39195 w 55041"/>
              <a:gd name="connsiteY15" fmla="*/ 50874 h 60935"/>
              <a:gd name="connsiteX16" fmla="*/ 31936 w 55041"/>
              <a:gd name="connsiteY16" fmla="*/ 58602 h 60935"/>
              <a:gd name="connsiteX17" fmla="*/ 20848 w 55041"/>
              <a:gd name="connsiteY17" fmla="*/ 61135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041" h="60935">
                <a:moveTo>
                  <a:pt x="20848" y="61135"/>
                </a:moveTo>
                <a:cubicBezTo>
                  <a:pt x="13886" y="61135"/>
                  <a:pt x="8738" y="59330"/>
                  <a:pt x="5405" y="55688"/>
                </a:cubicBezTo>
                <a:cubicBezTo>
                  <a:pt x="2039" y="51982"/>
                  <a:pt x="389" y="46693"/>
                  <a:pt x="389" y="39852"/>
                </a:cubicBezTo>
                <a:lnTo>
                  <a:pt x="389" y="199"/>
                </a:lnTo>
                <a:lnTo>
                  <a:pt x="15965" y="199"/>
                </a:lnTo>
                <a:lnTo>
                  <a:pt x="15965" y="37952"/>
                </a:lnTo>
                <a:cubicBezTo>
                  <a:pt x="15965" y="41594"/>
                  <a:pt x="16790" y="44254"/>
                  <a:pt x="18472" y="45933"/>
                </a:cubicBezTo>
                <a:cubicBezTo>
                  <a:pt x="20122" y="47643"/>
                  <a:pt x="22696" y="48467"/>
                  <a:pt x="26128" y="48467"/>
                </a:cubicBezTo>
                <a:cubicBezTo>
                  <a:pt x="30418" y="48467"/>
                  <a:pt x="33784" y="47136"/>
                  <a:pt x="36160" y="44413"/>
                </a:cubicBezTo>
                <a:cubicBezTo>
                  <a:pt x="38601" y="41626"/>
                  <a:pt x="39855" y="37318"/>
                  <a:pt x="39855" y="31491"/>
                </a:cubicBezTo>
                <a:lnTo>
                  <a:pt x="39855" y="199"/>
                </a:lnTo>
                <a:lnTo>
                  <a:pt x="55431" y="199"/>
                </a:lnTo>
                <a:lnTo>
                  <a:pt x="55431" y="59995"/>
                </a:lnTo>
                <a:lnTo>
                  <a:pt x="40383" y="59995"/>
                </a:lnTo>
                <a:lnTo>
                  <a:pt x="40383" y="51254"/>
                </a:lnTo>
                <a:lnTo>
                  <a:pt x="39195" y="50874"/>
                </a:lnTo>
                <a:cubicBezTo>
                  <a:pt x="37249" y="54358"/>
                  <a:pt x="34840" y="56923"/>
                  <a:pt x="31936" y="58602"/>
                </a:cubicBezTo>
                <a:cubicBezTo>
                  <a:pt x="29032" y="60280"/>
                  <a:pt x="25336" y="61135"/>
                  <a:pt x="20848" y="6113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03" name="Freeform: Shape 17902">
            <a:extLst>
              <a:ext uri="{FF2B5EF4-FFF2-40B4-BE49-F238E27FC236}">
                <a16:creationId xmlns:a16="http://schemas.microsoft.com/office/drawing/2014/main" id="{79BB412B-7686-17B2-7F91-8E2C57A34568}"/>
              </a:ext>
            </a:extLst>
          </p:cNvPr>
          <p:cNvSpPr/>
          <p:nvPr/>
        </p:nvSpPr>
        <p:spPr>
          <a:xfrm>
            <a:off x="9108942" y="2886348"/>
            <a:ext cx="56757" cy="62076"/>
          </a:xfrm>
          <a:custGeom>
            <a:avLst/>
            <a:gdLst>
              <a:gd name="connsiteX0" fmla="*/ 31152 w 56757"/>
              <a:gd name="connsiteY0" fmla="*/ 62275 h 62076"/>
              <a:gd name="connsiteX1" fmla="*/ 15181 w 56757"/>
              <a:gd name="connsiteY1" fmla="*/ 58728 h 62076"/>
              <a:gd name="connsiteX2" fmla="*/ 4226 w 56757"/>
              <a:gd name="connsiteY2" fmla="*/ 48087 h 62076"/>
              <a:gd name="connsiteX3" fmla="*/ 398 w 56757"/>
              <a:gd name="connsiteY3" fmla="*/ 31237 h 62076"/>
              <a:gd name="connsiteX4" fmla="*/ 4226 w 56757"/>
              <a:gd name="connsiteY4" fmla="*/ 14388 h 62076"/>
              <a:gd name="connsiteX5" fmla="*/ 15049 w 56757"/>
              <a:gd name="connsiteY5" fmla="*/ 3873 h 62076"/>
              <a:gd name="connsiteX6" fmla="*/ 30888 w 56757"/>
              <a:gd name="connsiteY6" fmla="*/ 199 h 62076"/>
              <a:gd name="connsiteX7" fmla="*/ 56231 w 56757"/>
              <a:gd name="connsiteY7" fmla="*/ 13881 h 62076"/>
              <a:gd name="connsiteX8" fmla="*/ 45408 w 56757"/>
              <a:gd name="connsiteY8" fmla="*/ 21229 h 62076"/>
              <a:gd name="connsiteX9" fmla="*/ 44220 w 56757"/>
              <a:gd name="connsiteY9" fmla="*/ 21229 h 62076"/>
              <a:gd name="connsiteX10" fmla="*/ 39204 w 56757"/>
              <a:gd name="connsiteY10" fmla="*/ 15022 h 62076"/>
              <a:gd name="connsiteX11" fmla="*/ 30888 w 56757"/>
              <a:gd name="connsiteY11" fmla="*/ 12868 h 62076"/>
              <a:gd name="connsiteX12" fmla="*/ 20329 w 56757"/>
              <a:gd name="connsiteY12" fmla="*/ 17429 h 62076"/>
              <a:gd name="connsiteX13" fmla="*/ 16501 w 56757"/>
              <a:gd name="connsiteY13" fmla="*/ 31237 h 62076"/>
              <a:gd name="connsiteX14" fmla="*/ 20329 w 56757"/>
              <a:gd name="connsiteY14" fmla="*/ 45046 h 62076"/>
              <a:gd name="connsiteX15" fmla="*/ 31152 w 56757"/>
              <a:gd name="connsiteY15" fmla="*/ 49480 h 62076"/>
              <a:gd name="connsiteX16" fmla="*/ 39732 w 56757"/>
              <a:gd name="connsiteY16" fmla="*/ 46946 h 62076"/>
              <a:gd name="connsiteX17" fmla="*/ 44880 w 56757"/>
              <a:gd name="connsiteY17" fmla="*/ 39345 h 62076"/>
              <a:gd name="connsiteX18" fmla="*/ 46068 w 56757"/>
              <a:gd name="connsiteY18" fmla="*/ 39219 h 62076"/>
              <a:gd name="connsiteX19" fmla="*/ 57155 w 56757"/>
              <a:gd name="connsiteY19" fmla="*/ 45046 h 62076"/>
              <a:gd name="connsiteX20" fmla="*/ 48311 w 56757"/>
              <a:gd name="connsiteY20" fmla="*/ 57461 h 62076"/>
              <a:gd name="connsiteX21" fmla="*/ 31152 w 56757"/>
              <a:gd name="connsiteY21" fmla="*/ 62275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757" h="62076">
                <a:moveTo>
                  <a:pt x="31152" y="62275"/>
                </a:moveTo>
                <a:cubicBezTo>
                  <a:pt x="25147" y="62275"/>
                  <a:pt x="19834" y="61104"/>
                  <a:pt x="15181" y="58728"/>
                </a:cubicBezTo>
                <a:cubicBezTo>
                  <a:pt x="10495" y="56290"/>
                  <a:pt x="6866" y="52742"/>
                  <a:pt x="4226" y="48087"/>
                </a:cubicBezTo>
                <a:cubicBezTo>
                  <a:pt x="1652" y="43463"/>
                  <a:pt x="398" y="37825"/>
                  <a:pt x="398" y="31237"/>
                </a:cubicBezTo>
                <a:cubicBezTo>
                  <a:pt x="398" y="24650"/>
                  <a:pt x="1652" y="19044"/>
                  <a:pt x="4226" y="14388"/>
                </a:cubicBezTo>
                <a:cubicBezTo>
                  <a:pt x="6866" y="9764"/>
                  <a:pt x="10462" y="6249"/>
                  <a:pt x="15049" y="3873"/>
                </a:cubicBezTo>
                <a:cubicBezTo>
                  <a:pt x="19702" y="1435"/>
                  <a:pt x="24982" y="199"/>
                  <a:pt x="30888" y="199"/>
                </a:cubicBezTo>
                <a:cubicBezTo>
                  <a:pt x="44088" y="199"/>
                  <a:pt x="52535" y="4760"/>
                  <a:pt x="56231" y="13881"/>
                </a:cubicBezTo>
                <a:lnTo>
                  <a:pt x="45408" y="21229"/>
                </a:lnTo>
                <a:lnTo>
                  <a:pt x="44220" y="21229"/>
                </a:lnTo>
                <a:cubicBezTo>
                  <a:pt x="42966" y="18442"/>
                  <a:pt x="41316" y="16383"/>
                  <a:pt x="39204" y="15022"/>
                </a:cubicBezTo>
                <a:cubicBezTo>
                  <a:pt x="37158" y="13596"/>
                  <a:pt x="34386" y="12868"/>
                  <a:pt x="30888" y="12868"/>
                </a:cubicBezTo>
                <a:cubicBezTo>
                  <a:pt x="26401" y="12868"/>
                  <a:pt x="22870" y="14388"/>
                  <a:pt x="20329" y="17429"/>
                </a:cubicBezTo>
                <a:cubicBezTo>
                  <a:pt x="17755" y="20406"/>
                  <a:pt x="16501" y="24998"/>
                  <a:pt x="16501" y="31237"/>
                </a:cubicBezTo>
                <a:cubicBezTo>
                  <a:pt x="16501" y="37413"/>
                  <a:pt x="17755" y="42006"/>
                  <a:pt x="20329" y="45046"/>
                </a:cubicBezTo>
                <a:cubicBezTo>
                  <a:pt x="22969" y="48023"/>
                  <a:pt x="26566" y="49480"/>
                  <a:pt x="31152" y="49480"/>
                </a:cubicBezTo>
                <a:cubicBezTo>
                  <a:pt x="34584" y="49480"/>
                  <a:pt x="37422" y="48657"/>
                  <a:pt x="39732" y="46946"/>
                </a:cubicBezTo>
                <a:cubicBezTo>
                  <a:pt x="42108" y="45173"/>
                  <a:pt x="43824" y="42639"/>
                  <a:pt x="44880" y="39345"/>
                </a:cubicBezTo>
                <a:lnTo>
                  <a:pt x="46068" y="39219"/>
                </a:lnTo>
                <a:lnTo>
                  <a:pt x="57155" y="45046"/>
                </a:lnTo>
                <a:cubicBezTo>
                  <a:pt x="55571" y="50114"/>
                  <a:pt x="52601" y="54263"/>
                  <a:pt x="48311" y="57461"/>
                </a:cubicBezTo>
                <a:cubicBezTo>
                  <a:pt x="44088" y="60692"/>
                  <a:pt x="38346" y="62275"/>
                  <a:pt x="31152" y="6227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04" name="Freeform: Shape 17903">
            <a:extLst>
              <a:ext uri="{FF2B5EF4-FFF2-40B4-BE49-F238E27FC236}">
                <a16:creationId xmlns:a16="http://schemas.microsoft.com/office/drawing/2014/main" id="{86BDE180-1D21-DE21-5426-1D27A84FF93B}"/>
              </a:ext>
            </a:extLst>
          </p:cNvPr>
          <p:cNvSpPr/>
          <p:nvPr/>
        </p:nvSpPr>
        <p:spPr>
          <a:xfrm>
            <a:off x="9173195" y="2886348"/>
            <a:ext cx="57549" cy="62076"/>
          </a:xfrm>
          <a:custGeom>
            <a:avLst/>
            <a:gdLst>
              <a:gd name="connsiteX0" fmla="*/ 56503 w 57549"/>
              <a:gd name="connsiteY0" fmla="*/ 34658 h 62076"/>
              <a:gd name="connsiteX1" fmla="*/ 16377 w 57549"/>
              <a:gd name="connsiteY1" fmla="*/ 34658 h 62076"/>
              <a:gd name="connsiteX2" fmla="*/ 20996 w 57549"/>
              <a:gd name="connsiteY2" fmla="*/ 45933 h 62076"/>
              <a:gd name="connsiteX3" fmla="*/ 31820 w 57549"/>
              <a:gd name="connsiteY3" fmla="*/ 49480 h 62076"/>
              <a:gd name="connsiteX4" fmla="*/ 40532 w 57549"/>
              <a:gd name="connsiteY4" fmla="*/ 47580 h 62076"/>
              <a:gd name="connsiteX5" fmla="*/ 45943 w 57549"/>
              <a:gd name="connsiteY5" fmla="*/ 41752 h 62076"/>
              <a:gd name="connsiteX6" fmla="*/ 47131 w 57549"/>
              <a:gd name="connsiteY6" fmla="*/ 41752 h 62076"/>
              <a:gd name="connsiteX7" fmla="*/ 57427 w 57549"/>
              <a:gd name="connsiteY7" fmla="*/ 48213 h 62076"/>
              <a:gd name="connsiteX8" fmla="*/ 48187 w 57549"/>
              <a:gd name="connsiteY8" fmla="*/ 58348 h 62076"/>
              <a:gd name="connsiteX9" fmla="*/ 31820 w 57549"/>
              <a:gd name="connsiteY9" fmla="*/ 62275 h 62076"/>
              <a:gd name="connsiteX10" fmla="*/ 15057 w 57549"/>
              <a:gd name="connsiteY10" fmla="*/ 58728 h 62076"/>
              <a:gd name="connsiteX11" fmla="*/ 4233 w 57549"/>
              <a:gd name="connsiteY11" fmla="*/ 48213 h 62076"/>
              <a:gd name="connsiteX12" fmla="*/ 406 w 57549"/>
              <a:gd name="connsiteY12" fmla="*/ 31237 h 62076"/>
              <a:gd name="connsiteX13" fmla="*/ 4365 w 57549"/>
              <a:gd name="connsiteY13" fmla="*/ 14135 h 62076"/>
              <a:gd name="connsiteX14" fmla="*/ 15321 w 57549"/>
              <a:gd name="connsiteY14" fmla="*/ 3620 h 62076"/>
              <a:gd name="connsiteX15" fmla="*/ 30632 w 57549"/>
              <a:gd name="connsiteY15" fmla="*/ 199 h 62076"/>
              <a:gd name="connsiteX16" fmla="*/ 50959 w 57549"/>
              <a:gd name="connsiteY16" fmla="*/ 6914 h 62076"/>
              <a:gd name="connsiteX17" fmla="*/ 57955 w 57549"/>
              <a:gd name="connsiteY17" fmla="*/ 26677 h 62076"/>
              <a:gd name="connsiteX18" fmla="*/ 57691 w 57549"/>
              <a:gd name="connsiteY18" fmla="*/ 33898 h 62076"/>
              <a:gd name="connsiteX19" fmla="*/ 43039 w 57549"/>
              <a:gd name="connsiteY19" fmla="*/ 24903 h 62076"/>
              <a:gd name="connsiteX20" fmla="*/ 39608 w 57549"/>
              <a:gd name="connsiteY20" fmla="*/ 15022 h 62076"/>
              <a:gd name="connsiteX21" fmla="*/ 30632 w 57549"/>
              <a:gd name="connsiteY21" fmla="*/ 11854 h 62076"/>
              <a:gd name="connsiteX22" fmla="*/ 16773 w 57549"/>
              <a:gd name="connsiteY22" fmla="*/ 24903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503" y="34658"/>
                </a:moveTo>
                <a:lnTo>
                  <a:pt x="16377" y="34658"/>
                </a:lnTo>
                <a:cubicBezTo>
                  <a:pt x="16806" y="39820"/>
                  <a:pt x="18357" y="43589"/>
                  <a:pt x="20996" y="45933"/>
                </a:cubicBezTo>
                <a:cubicBezTo>
                  <a:pt x="23636" y="48308"/>
                  <a:pt x="27233" y="49480"/>
                  <a:pt x="31820" y="49480"/>
                </a:cubicBezTo>
                <a:cubicBezTo>
                  <a:pt x="35417" y="49480"/>
                  <a:pt x="38321" y="48847"/>
                  <a:pt x="40532" y="47580"/>
                </a:cubicBezTo>
                <a:cubicBezTo>
                  <a:pt x="42709" y="46313"/>
                  <a:pt x="44524" y="44381"/>
                  <a:pt x="45943" y="41752"/>
                </a:cubicBezTo>
                <a:lnTo>
                  <a:pt x="47131" y="41752"/>
                </a:lnTo>
                <a:lnTo>
                  <a:pt x="57427" y="48213"/>
                </a:lnTo>
                <a:cubicBezTo>
                  <a:pt x="55381" y="52362"/>
                  <a:pt x="52312" y="55751"/>
                  <a:pt x="48187" y="58348"/>
                </a:cubicBezTo>
                <a:cubicBezTo>
                  <a:pt x="44128" y="60977"/>
                  <a:pt x="38684" y="62275"/>
                  <a:pt x="31820" y="62275"/>
                </a:cubicBezTo>
                <a:cubicBezTo>
                  <a:pt x="25385" y="62275"/>
                  <a:pt x="19809" y="61104"/>
                  <a:pt x="15057" y="58728"/>
                </a:cubicBezTo>
                <a:cubicBezTo>
                  <a:pt x="10371" y="56385"/>
                  <a:pt x="6774" y="52869"/>
                  <a:pt x="4233" y="48213"/>
                </a:cubicBezTo>
                <a:cubicBezTo>
                  <a:pt x="1659" y="43589"/>
                  <a:pt x="406" y="37920"/>
                  <a:pt x="406" y="31237"/>
                </a:cubicBezTo>
                <a:cubicBezTo>
                  <a:pt x="406" y="24491"/>
                  <a:pt x="1725" y="18790"/>
                  <a:pt x="4365" y="14135"/>
                </a:cubicBezTo>
                <a:cubicBezTo>
                  <a:pt x="7071" y="9416"/>
                  <a:pt x="10734" y="5900"/>
                  <a:pt x="15321" y="3620"/>
                </a:cubicBezTo>
                <a:cubicBezTo>
                  <a:pt x="19875" y="1339"/>
                  <a:pt x="24989" y="199"/>
                  <a:pt x="30632" y="199"/>
                </a:cubicBezTo>
                <a:cubicBezTo>
                  <a:pt x="39509" y="199"/>
                  <a:pt x="46273" y="2448"/>
                  <a:pt x="50959" y="6914"/>
                </a:cubicBezTo>
                <a:cubicBezTo>
                  <a:pt x="55612" y="11411"/>
                  <a:pt x="57955" y="17999"/>
                  <a:pt x="57955" y="26677"/>
                </a:cubicBezTo>
                <a:cubicBezTo>
                  <a:pt x="57955" y="29812"/>
                  <a:pt x="57856" y="32219"/>
                  <a:pt x="57691" y="33898"/>
                </a:cubicBezTo>
                <a:close/>
                <a:moveTo>
                  <a:pt x="43039" y="24903"/>
                </a:moveTo>
                <a:cubicBezTo>
                  <a:pt x="42841" y="20342"/>
                  <a:pt x="41719" y="17049"/>
                  <a:pt x="39608" y="15022"/>
                </a:cubicBezTo>
                <a:cubicBezTo>
                  <a:pt x="37562" y="12931"/>
                  <a:pt x="34592" y="11854"/>
                  <a:pt x="30632" y="11854"/>
                </a:cubicBezTo>
                <a:cubicBezTo>
                  <a:pt x="22778" y="11854"/>
                  <a:pt x="18159" y="16225"/>
                  <a:pt x="16773" y="2490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05" name="Freeform: Shape 17904">
            <a:extLst>
              <a:ext uri="{FF2B5EF4-FFF2-40B4-BE49-F238E27FC236}">
                <a16:creationId xmlns:a16="http://schemas.microsoft.com/office/drawing/2014/main" id="{57ABC7C2-8161-9F88-6836-9A64F80CDB39}"/>
              </a:ext>
            </a:extLst>
          </p:cNvPr>
          <p:cNvSpPr/>
          <p:nvPr/>
        </p:nvSpPr>
        <p:spPr>
          <a:xfrm>
            <a:off x="9240944" y="2863417"/>
            <a:ext cx="60189" cy="85006"/>
          </a:xfrm>
          <a:custGeom>
            <a:avLst/>
            <a:gdLst>
              <a:gd name="connsiteX0" fmla="*/ 25624 w 60189"/>
              <a:gd name="connsiteY0" fmla="*/ 85206 h 85006"/>
              <a:gd name="connsiteX1" fmla="*/ 12557 w 60189"/>
              <a:gd name="connsiteY1" fmla="*/ 81786 h 85006"/>
              <a:gd name="connsiteX2" fmla="*/ 3581 w 60189"/>
              <a:gd name="connsiteY2" fmla="*/ 71397 h 85006"/>
              <a:gd name="connsiteX3" fmla="*/ 414 w 60189"/>
              <a:gd name="connsiteY3" fmla="*/ 54168 h 85006"/>
              <a:gd name="connsiteX4" fmla="*/ 3713 w 60189"/>
              <a:gd name="connsiteY4" fmla="*/ 36939 h 85006"/>
              <a:gd name="connsiteX5" fmla="*/ 12821 w 60189"/>
              <a:gd name="connsiteY5" fmla="*/ 26550 h 85006"/>
              <a:gd name="connsiteX6" fmla="*/ 26416 w 60189"/>
              <a:gd name="connsiteY6" fmla="*/ 23130 h 85006"/>
              <a:gd name="connsiteX7" fmla="*/ 36448 w 60189"/>
              <a:gd name="connsiteY7" fmla="*/ 25030 h 85006"/>
              <a:gd name="connsiteX8" fmla="*/ 43707 w 60189"/>
              <a:gd name="connsiteY8" fmla="*/ 30984 h 85006"/>
              <a:gd name="connsiteX9" fmla="*/ 44895 w 60189"/>
              <a:gd name="connsiteY9" fmla="*/ 30731 h 85006"/>
              <a:gd name="connsiteX10" fmla="*/ 44895 w 60189"/>
              <a:gd name="connsiteY10" fmla="*/ 199 h 85006"/>
              <a:gd name="connsiteX11" fmla="*/ 60603 w 60189"/>
              <a:gd name="connsiteY11" fmla="*/ 199 h 85006"/>
              <a:gd name="connsiteX12" fmla="*/ 60603 w 60189"/>
              <a:gd name="connsiteY12" fmla="*/ 84066 h 85006"/>
              <a:gd name="connsiteX13" fmla="*/ 44895 w 60189"/>
              <a:gd name="connsiteY13" fmla="*/ 84066 h 85006"/>
              <a:gd name="connsiteX14" fmla="*/ 44895 w 60189"/>
              <a:gd name="connsiteY14" fmla="*/ 76338 h 85006"/>
              <a:gd name="connsiteX15" fmla="*/ 43707 w 60189"/>
              <a:gd name="connsiteY15" fmla="*/ 76085 h 85006"/>
              <a:gd name="connsiteX16" fmla="*/ 36580 w 60189"/>
              <a:gd name="connsiteY16" fmla="*/ 82799 h 85006"/>
              <a:gd name="connsiteX17" fmla="*/ 25624 w 60189"/>
              <a:gd name="connsiteY17" fmla="*/ 85206 h 85006"/>
              <a:gd name="connsiteX18" fmla="*/ 30772 w 60189"/>
              <a:gd name="connsiteY18" fmla="*/ 72411 h 85006"/>
              <a:gd name="connsiteX19" fmla="*/ 41200 w 60189"/>
              <a:gd name="connsiteY19" fmla="*/ 67977 h 85006"/>
              <a:gd name="connsiteX20" fmla="*/ 45027 w 60189"/>
              <a:gd name="connsiteY20" fmla="*/ 54168 h 85006"/>
              <a:gd name="connsiteX21" fmla="*/ 41200 w 60189"/>
              <a:gd name="connsiteY21" fmla="*/ 40359 h 85006"/>
              <a:gd name="connsiteX22" fmla="*/ 30772 w 60189"/>
              <a:gd name="connsiteY22" fmla="*/ 35799 h 85006"/>
              <a:gd name="connsiteX23" fmla="*/ 20213 w 60189"/>
              <a:gd name="connsiteY23" fmla="*/ 40233 h 85006"/>
              <a:gd name="connsiteX24" fmla="*/ 16517 w 60189"/>
              <a:gd name="connsiteY24" fmla="*/ 54168 h 85006"/>
              <a:gd name="connsiteX25" fmla="*/ 20213 w 60189"/>
              <a:gd name="connsiteY25" fmla="*/ 68103 h 85006"/>
              <a:gd name="connsiteX26" fmla="*/ 30772 w 60189"/>
              <a:gd name="connsiteY26" fmla="*/ 72411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89" h="85006">
                <a:moveTo>
                  <a:pt x="25624" y="85206"/>
                </a:moveTo>
                <a:cubicBezTo>
                  <a:pt x="20675" y="85206"/>
                  <a:pt x="16319" y="84066"/>
                  <a:pt x="12557" y="81786"/>
                </a:cubicBezTo>
                <a:cubicBezTo>
                  <a:pt x="8762" y="79505"/>
                  <a:pt x="5759" y="76053"/>
                  <a:pt x="3581" y="71397"/>
                </a:cubicBezTo>
                <a:cubicBezTo>
                  <a:pt x="1469" y="66773"/>
                  <a:pt x="414" y="61009"/>
                  <a:pt x="414" y="54168"/>
                </a:cubicBezTo>
                <a:cubicBezTo>
                  <a:pt x="414" y="47327"/>
                  <a:pt x="1502" y="41594"/>
                  <a:pt x="3713" y="36939"/>
                </a:cubicBezTo>
                <a:cubicBezTo>
                  <a:pt x="5891" y="32315"/>
                  <a:pt x="8927" y="28831"/>
                  <a:pt x="12821" y="26550"/>
                </a:cubicBezTo>
                <a:cubicBezTo>
                  <a:pt x="16781" y="24270"/>
                  <a:pt x="21302" y="23130"/>
                  <a:pt x="26416" y="23130"/>
                </a:cubicBezTo>
                <a:cubicBezTo>
                  <a:pt x="30277" y="23130"/>
                  <a:pt x="33610" y="23763"/>
                  <a:pt x="36448" y="25030"/>
                </a:cubicBezTo>
                <a:cubicBezTo>
                  <a:pt x="39352" y="26297"/>
                  <a:pt x="41760" y="28292"/>
                  <a:pt x="43707" y="30984"/>
                </a:cubicBezTo>
                <a:lnTo>
                  <a:pt x="44895" y="30731"/>
                </a:lnTo>
                <a:lnTo>
                  <a:pt x="44895" y="199"/>
                </a:lnTo>
                <a:lnTo>
                  <a:pt x="60603" y="199"/>
                </a:lnTo>
                <a:lnTo>
                  <a:pt x="60603" y="84066"/>
                </a:lnTo>
                <a:lnTo>
                  <a:pt x="44895" y="84066"/>
                </a:lnTo>
                <a:lnTo>
                  <a:pt x="44895" y="76338"/>
                </a:lnTo>
                <a:lnTo>
                  <a:pt x="43707" y="76085"/>
                </a:lnTo>
                <a:cubicBezTo>
                  <a:pt x="42024" y="78872"/>
                  <a:pt x="39649" y="81120"/>
                  <a:pt x="36580" y="82799"/>
                </a:cubicBezTo>
                <a:cubicBezTo>
                  <a:pt x="33577" y="84383"/>
                  <a:pt x="29914" y="85206"/>
                  <a:pt x="25624" y="85206"/>
                </a:cubicBezTo>
                <a:close/>
                <a:moveTo>
                  <a:pt x="30772" y="72411"/>
                </a:moveTo>
                <a:cubicBezTo>
                  <a:pt x="35161" y="72411"/>
                  <a:pt x="38626" y="70954"/>
                  <a:pt x="41200" y="67977"/>
                </a:cubicBezTo>
                <a:cubicBezTo>
                  <a:pt x="43740" y="64936"/>
                  <a:pt x="45027" y="60344"/>
                  <a:pt x="45027" y="54168"/>
                </a:cubicBezTo>
                <a:cubicBezTo>
                  <a:pt x="45027" y="48024"/>
                  <a:pt x="43740" y="43400"/>
                  <a:pt x="41200" y="40359"/>
                </a:cubicBezTo>
                <a:cubicBezTo>
                  <a:pt x="38626" y="37319"/>
                  <a:pt x="35161" y="35799"/>
                  <a:pt x="30772" y="35799"/>
                </a:cubicBezTo>
                <a:cubicBezTo>
                  <a:pt x="26185" y="35799"/>
                  <a:pt x="22654" y="37287"/>
                  <a:pt x="20213" y="40233"/>
                </a:cubicBezTo>
                <a:cubicBezTo>
                  <a:pt x="17738" y="43210"/>
                  <a:pt x="16517" y="47834"/>
                  <a:pt x="16517" y="54168"/>
                </a:cubicBezTo>
                <a:cubicBezTo>
                  <a:pt x="16517" y="60502"/>
                  <a:pt x="17738" y="65158"/>
                  <a:pt x="20213" y="68103"/>
                </a:cubicBezTo>
                <a:cubicBezTo>
                  <a:pt x="22654" y="70986"/>
                  <a:pt x="26185" y="72411"/>
                  <a:pt x="30772" y="7241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06" name="Freeform: Shape 17905">
            <a:extLst>
              <a:ext uri="{FF2B5EF4-FFF2-40B4-BE49-F238E27FC236}">
                <a16:creationId xmlns:a16="http://schemas.microsoft.com/office/drawing/2014/main" id="{AA2AC167-EA93-0ED9-1CBB-AACBF6200B71}"/>
              </a:ext>
            </a:extLst>
          </p:cNvPr>
          <p:cNvSpPr/>
          <p:nvPr/>
        </p:nvSpPr>
        <p:spPr>
          <a:xfrm>
            <a:off x="9345985" y="2863417"/>
            <a:ext cx="25474" cy="85006"/>
          </a:xfrm>
          <a:custGeom>
            <a:avLst/>
            <a:gdLst>
              <a:gd name="connsiteX0" fmla="*/ 17717 w 25474"/>
              <a:gd name="connsiteY0" fmla="*/ 85206 h 85006"/>
              <a:gd name="connsiteX1" fmla="*/ 4781 w 25474"/>
              <a:gd name="connsiteY1" fmla="*/ 80899 h 85006"/>
              <a:gd name="connsiteX2" fmla="*/ 426 w 25474"/>
              <a:gd name="connsiteY2" fmla="*/ 67597 h 85006"/>
              <a:gd name="connsiteX3" fmla="*/ 426 w 25474"/>
              <a:gd name="connsiteY3" fmla="*/ 199 h 85006"/>
              <a:gd name="connsiteX4" fmla="*/ 16133 w 25474"/>
              <a:gd name="connsiteY4" fmla="*/ 199 h 85006"/>
              <a:gd name="connsiteX5" fmla="*/ 16133 w 25474"/>
              <a:gd name="connsiteY5" fmla="*/ 66963 h 85006"/>
              <a:gd name="connsiteX6" fmla="*/ 20885 w 25474"/>
              <a:gd name="connsiteY6" fmla="*/ 72411 h 85006"/>
              <a:gd name="connsiteX7" fmla="*/ 23788 w 25474"/>
              <a:gd name="connsiteY7" fmla="*/ 72031 h 85006"/>
              <a:gd name="connsiteX8" fmla="*/ 24580 w 25474"/>
              <a:gd name="connsiteY8" fmla="*/ 72284 h 85006"/>
              <a:gd name="connsiteX9" fmla="*/ 25900 w 25474"/>
              <a:gd name="connsiteY9" fmla="*/ 83812 h 85006"/>
              <a:gd name="connsiteX10" fmla="*/ 22469 w 25474"/>
              <a:gd name="connsiteY10" fmla="*/ 84826 h 85006"/>
              <a:gd name="connsiteX11" fmla="*/ 17717 w 25474"/>
              <a:gd name="connsiteY11" fmla="*/ 85206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4" h="85006">
                <a:moveTo>
                  <a:pt x="17717" y="85206"/>
                </a:moveTo>
                <a:cubicBezTo>
                  <a:pt x="12074" y="85206"/>
                  <a:pt x="7751" y="83781"/>
                  <a:pt x="4781" y="80899"/>
                </a:cubicBezTo>
                <a:cubicBezTo>
                  <a:pt x="1878" y="77953"/>
                  <a:pt x="426" y="73519"/>
                  <a:pt x="426" y="67597"/>
                </a:cubicBezTo>
                <a:lnTo>
                  <a:pt x="426" y="199"/>
                </a:lnTo>
                <a:lnTo>
                  <a:pt x="16133" y="199"/>
                </a:lnTo>
                <a:lnTo>
                  <a:pt x="16133" y="66963"/>
                </a:lnTo>
                <a:cubicBezTo>
                  <a:pt x="16133" y="70605"/>
                  <a:pt x="17717" y="72411"/>
                  <a:pt x="20885" y="72411"/>
                </a:cubicBezTo>
                <a:cubicBezTo>
                  <a:pt x="21743" y="72411"/>
                  <a:pt x="22733" y="72284"/>
                  <a:pt x="23788" y="72031"/>
                </a:cubicBezTo>
                <a:lnTo>
                  <a:pt x="24580" y="72284"/>
                </a:lnTo>
                <a:lnTo>
                  <a:pt x="25900" y="83812"/>
                </a:lnTo>
                <a:cubicBezTo>
                  <a:pt x="25009" y="84224"/>
                  <a:pt x="23854" y="84573"/>
                  <a:pt x="22469" y="84826"/>
                </a:cubicBezTo>
                <a:cubicBezTo>
                  <a:pt x="21050" y="85079"/>
                  <a:pt x="19466" y="85206"/>
                  <a:pt x="17717" y="8520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07" name="Freeform: Shape 17906">
            <a:extLst>
              <a:ext uri="{FF2B5EF4-FFF2-40B4-BE49-F238E27FC236}">
                <a16:creationId xmlns:a16="http://schemas.microsoft.com/office/drawing/2014/main" id="{48D1AF50-929B-6A6A-EB23-070E8505F423}"/>
              </a:ext>
            </a:extLst>
          </p:cNvPr>
          <p:cNvSpPr/>
          <p:nvPr/>
        </p:nvSpPr>
        <p:spPr>
          <a:xfrm>
            <a:off x="9377983" y="2886348"/>
            <a:ext cx="59792" cy="62076"/>
          </a:xfrm>
          <a:custGeom>
            <a:avLst/>
            <a:gdLst>
              <a:gd name="connsiteX0" fmla="*/ 19965 w 59792"/>
              <a:gd name="connsiteY0" fmla="*/ 62275 h 62076"/>
              <a:gd name="connsiteX1" fmla="*/ 9537 w 59792"/>
              <a:gd name="connsiteY1" fmla="*/ 60248 h 62076"/>
              <a:gd name="connsiteX2" fmla="*/ 2806 w 59792"/>
              <a:gd name="connsiteY2" fmla="*/ 54041 h 62076"/>
              <a:gd name="connsiteX3" fmla="*/ 430 w 59792"/>
              <a:gd name="connsiteY3" fmla="*/ 44159 h 62076"/>
              <a:gd name="connsiteX4" fmla="*/ 2806 w 59792"/>
              <a:gd name="connsiteY4" fmla="*/ 35291 h 62076"/>
              <a:gd name="connsiteX5" fmla="*/ 10065 w 59792"/>
              <a:gd name="connsiteY5" fmla="*/ 29337 h 62076"/>
              <a:gd name="connsiteX6" fmla="*/ 23133 w 59792"/>
              <a:gd name="connsiteY6" fmla="*/ 25663 h 62076"/>
              <a:gd name="connsiteX7" fmla="*/ 31712 w 59792"/>
              <a:gd name="connsiteY7" fmla="*/ 23890 h 62076"/>
              <a:gd name="connsiteX8" fmla="*/ 35540 w 59792"/>
              <a:gd name="connsiteY8" fmla="*/ 21483 h 62076"/>
              <a:gd name="connsiteX9" fmla="*/ 36596 w 59792"/>
              <a:gd name="connsiteY9" fmla="*/ 18189 h 62076"/>
              <a:gd name="connsiteX10" fmla="*/ 34484 w 59792"/>
              <a:gd name="connsiteY10" fmla="*/ 13755 h 62076"/>
              <a:gd name="connsiteX11" fmla="*/ 27620 w 59792"/>
              <a:gd name="connsiteY11" fmla="*/ 12234 h 62076"/>
              <a:gd name="connsiteX12" fmla="*/ 17589 w 59792"/>
              <a:gd name="connsiteY12" fmla="*/ 14515 h 62076"/>
              <a:gd name="connsiteX13" fmla="*/ 9537 w 59792"/>
              <a:gd name="connsiteY13" fmla="*/ 20342 h 62076"/>
              <a:gd name="connsiteX14" fmla="*/ 8349 w 59792"/>
              <a:gd name="connsiteY14" fmla="*/ 20342 h 62076"/>
              <a:gd name="connsiteX15" fmla="*/ 1882 w 59792"/>
              <a:gd name="connsiteY15" fmla="*/ 10841 h 62076"/>
              <a:gd name="connsiteX16" fmla="*/ 13365 w 59792"/>
              <a:gd name="connsiteY16" fmla="*/ 2986 h 62076"/>
              <a:gd name="connsiteX17" fmla="*/ 28412 w 59792"/>
              <a:gd name="connsiteY17" fmla="*/ 199 h 62076"/>
              <a:gd name="connsiteX18" fmla="*/ 46232 w 59792"/>
              <a:gd name="connsiteY18" fmla="*/ 5267 h 62076"/>
              <a:gd name="connsiteX19" fmla="*/ 51775 w 59792"/>
              <a:gd name="connsiteY19" fmla="*/ 19582 h 62076"/>
              <a:gd name="connsiteX20" fmla="*/ 51775 w 59792"/>
              <a:gd name="connsiteY20" fmla="*/ 45553 h 62076"/>
              <a:gd name="connsiteX21" fmla="*/ 55471 w 59792"/>
              <a:gd name="connsiteY21" fmla="*/ 49480 h 62076"/>
              <a:gd name="connsiteX22" fmla="*/ 58243 w 59792"/>
              <a:gd name="connsiteY22" fmla="*/ 49100 h 62076"/>
              <a:gd name="connsiteX23" fmla="*/ 59035 w 59792"/>
              <a:gd name="connsiteY23" fmla="*/ 49227 h 62076"/>
              <a:gd name="connsiteX24" fmla="*/ 60223 w 59792"/>
              <a:gd name="connsiteY24" fmla="*/ 59742 h 62076"/>
              <a:gd name="connsiteX25" fmla="*/ 56527 w 59792"/>
              <a:gd name="connsiteY25" fmla="*/ 61009 h 62076"/>
              <a:gd name="connsiteX26" fmla="*/ 51511 w 59792"/>
              <a:gd name="connsiteY26" fmla="*/ 61515 h 62076"/>
              <a:gd name="connsiteX27" fmla="*/ 42668 w 59792"/>
              <a:gd name="connsiteY27" fmla="*/ 59488 h 62076"/>
              <a:gd name="connsiteX28" fmla="*/ 38180 w 59792"/>
              <a:gd name="connsiteY28" fmla="*/ 53027 h 62076"/>
              <a:gd name="connsiteX29" fmla="*/ 36992 w 59792"/>
              <a:gd name="connsiteY29" fmla="*/ 52901 h 62076"/>
              <a:gd name="connsiteX30" fmla="*/ 19965 w 59792"/>
              <a:gd name="connsiteY30" fmla="*/ 62275 h 62076"/>
              <a:gd name="connsiteX31" fmla="*/ 24981 w 59792"/>
              <a:gd name="connsiteY31" fmla="*/ 51000 h 62076"/>
              <a:gd name="connsiteX32" fmla="*/ 33560 w 59792"/>
              <a:gd name="connsiteY32" fmla="*/ 47580 h 62076"/>
              <a:gd name="connsiteX33" fmla="*/ 36860 w 59792"/>
              <a:gd name="connsiteY33" fmla="*/ 37825 h 62076"/>
              <a:gd name="connsiteX34" fmla="*/ 36860 w 59792"/>
              <a:gd name="connsiteY34" fmla="*/ 31744 h 62076"/>
              <a:gd name="connsiteX35" fmla="*/ 35804 w 59792"/>
              <a:gd name="connsiteY35" fmla="*/ 31491 h 62076"/>
              <a:gd name="connsiteX36" fmla="*/ 32108 w 59792"/>
              <a:gd name="connsiteY36" fmla="*/ 33391 h 62076"/>
              <a:gd name="connsiteX37" fmla="*/ 25509 w 59792"/>
              <a:gd name="connsiteY37" fmla="*/ 34785 h 62076"/>
              <a:gd name="connsiteX38" fmla="*/ 18249 w 59792"/>
              <a:gd name="connsiteY38" fmla="*/ 37572 h 62076"/>
              <a:gd name="connsiteX39" fmla="*/ 16005 w 59792"/>
              <a:gd name="connsiteY39" fmla="*/ 43146 h 62076"/>
              <a:gd name="connsiteX40" fmla="*/ 18381 w 59792"/>
              <a:gd name="connsiteY40" fmla="*/ 49100 h 62076"/>
              <a:gd name="connsiteX41" fmla="*/ 24981 w 59792"/>
              <a:gd name="connsiteY41" fmla="*/ 51000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19965" y="62275"/>
                </a:moveTo>
                <a:cubicBezTo>
                  <a:pt x="16005" y="62275"/>
                  <a:pt x="12507" y="61579"/>
                  <a:pt x="9537" y="60248"/>
                </a:cubicBezTo>
                <a:cubicBezTo>
                  <a:pt x="6634" y="58823"/>
                  <a:pt x="4390" y="56765"/>
                  <a:pt x="2806" y="54041"/>
                </a:cubicBezTo>
                <a:cubicBezTo>
                  <a:pt x="1222" y="51254"/>
                  <a:pt x="430" y="47960"/>
                  <a:pt x="430" y="44159"/>
                </a:cubicBezTo>
                <a:cubicBezTo>
                  <a:pt x="430" y="40612"/>
                  <a:pt x="1222" y="37667"/>
                  <a:pt x="2806" y="35291"/>
                </a:cubicBezTo>
                <a:cubicBezTo>
                  <a:pt x="4390" y="32853"/>
                  <a:pt x="6799" y="30857"/>
                  <a:pt x="10065" y="29337"/>
                </a:cubicBezTo>
                <a:cubicBezTo>
                  <a:pt x="13398" y="27753"/>
                  <a:pt x="17754" y="26518"/>
                  <a:pt x="23133" y="25663"/>
                </a:cubicBezTo>
                <a:cubicBezTo>
                  <a:pt x="26895" y="25156"/>
                  <a:pt x="29765" y="24586"/>
                  <a:pt x="31712" y="23890"/>
                </a:cubicBezTo>
                <a:cubicBezTo>
                  <a:pt x="33626" y="23129"/>
                  <a:pt x="34913" y="22338"/>
                  <a:pt x="35540" y="21483"/>
                </a:cubicBezTo>
                <a:cubicBezTo>
                  <a:pt x="36233" y="20659"/>
                  <a:pt x="36596" y="19551"/>
                  <a:pt x="36596" y="18189"/>
                </a:cubicBezTo>
                <a:cubicBezTo>
                  <a:pt x="36596" y="16257"/>
                  <a:pt x="35870" y="14768"/>
                  <a:pt x="34484" y="13755"/>
                </a:cubicBezTo>
                <a:cubicBezTo>
                  <a:pt x="33065" y="12741"/>
                  <a:pt x="30788" y="12234"/>
                  <a:pt x="27620" y="12234"/>
                </a:cubicBezTo>
                <a:cubicBezTo>
                  <a:pt x="24090" y="12234"/>
                  <a:pt x="20757" y="12995"/>
                  <a:pt x="17589" y="14515"/>
                </a:cubicBezTo>
                <a:cubicBezTo>
                  <a:pt x="14487" y="15972"/>
                  <a:pt x="11814" y="17904"/>
                  <a:pt x="9537" y="20342"/>
                </a:cubicBezTo>
                <a:lnTo>
                  <a:pt x="8349" y="20342"/>
                </a:lnTo>
                <a:lnTo>
                  <a:pt x="1882" y="10841"/>
                </a:lnTo>
                <a:cubicBezTo>
                  <a:pt x="5050" y="7484"/>
                  <a:pt x="8877" y="4855"/>
                  <a:pt x="13365" y="2986"/>
                </a:cubicBezTo>
                <a:cubicBezTo>
                  <a:pt x="17919" y="1149"/>
                  <a:pt x="22935" y="199"/>
                  <a:pt x="28412" y="199"/>
                </a:cubicBezTo>
                <a:cubicBezTo>
                  <a:pt x="36596" y="199"/>
                  <a:pt x="42536" y="1910"/>
                  <a:pt x="46232" y="5267"/>
                </a:cubicBezTo>
                <a:cubicBezTo>
                  <a:pt x="49927" y="8561"/>
                  <a:pt x="51775" y="13343"/>
                  <a:pt x="51775" y="19582"/>
                </a:cubicBezTo>
                <a:lnTo>
                  <a:pt x="51775" y="45553"/>
                </a:lnTo>
                <a:cubicBezTo>
                  <a:pt x="51775" y="48182"/>
                  <a:pt x="52996" y="49480"/>
                  <a:pt x="55471" y="49480"/>
                </a:cubicBezTo>
                <a:cubicBezTo>
                  <a:pt x="56428" y="49480"/>
                  <a:pt x="57352" y="49354"/>
                  <a:pt x="58243" y="49100"/>
                </a:cubicBezTo>
                <a:lnTo>
                  <a:pt x="59035" y="49227"/>
                </a:lnTo>
                <a:lnTo>
                  <a:pt x="60223" y="59742"/>
                </a:lnTo>
                <a:cubicBezTo>
                  <a:pt x="59332" y="60248"/>
                  <a:pt x="58111" y="60692"/>
                  <a:pt x="56527" y="61009"/>
                </a:cubicBezTo>
                <a:cubicBezTo>
                  <a:pt x="55009" y="61325"/>
                  <a:pt x="53359" y="61515"/>
                  <a:pt x="51511" y="61515"/>
                </a:cubicBezTo>
                <a:cubicBezTo>
                  <a:pt x="47717" y="61515"/>
                  <a:pt x="44780" y="60850"/>
                  <a:pt x="42668" y="59488"/>
                </a:cubicBezTo>
                <a:cubicBezTo>
                  <a:pt x="40622" y="58158"/>
                  <a:pt x="39137" y="56004"/>
                  <a:pt x="38180" y="53027"/>
                </a:cubicBezTo>
                <a:lnTo>
                  <a:pt x="36992" y="52901"/>
                </a:lnTo>
                <a:cubicBezTo>
                  <a:pt x="33989" y="59172"/>
                  <a:pt x="28313" y="62275"/>
                  <a:pt x="19965" y="62275"/>
                </a:cubicBezTo>
                <a:close/>
                <a:moveTo>
                  <a:pt x="24981" y="51000"/>
                </a:moveTo>
                <a:cubicBezTo>
                  <a:pt x="28577" y="51000"/>
                  <a:pt x="31448" y="49860"/>
                  <a:pt x="33560" y="47580"/>
                </a:cubicBezTo>
                <a:cubicBezTo>
                  <a:pt x="35738" y="45236"/>
                  <a:pt x="36860" y="41974"/>
                  <a:pt x="36860" y="37825"/>
                </a:cubicBezTo>
                <a:lnTo>
                  <a:pt x="36860" y="31744"/>
                </a:lnTo>
                <a:lnTo>
                  <a:pt x="35804" y="31491"/>
                </a:lnTo>
                <a:cubicBezTo>
                  <a:pt x="34814" y="32251"/>
                  <a:pt x="33593" y="32884"/>
                  <a:pt x="32108" y="33391"/>
                </a:cubicBezTo>
                <a:cubicBezTo>
                  <a:pt x="30590" y="33834"/>
                  <a:pt x="28412" y="34278"/>
                  <a:pt x="25509" y="34785"/>
                </a:cubicBezTo>
                <a:cubicBezTo>
                  <a:pt x="22143" y="35291"/>
                  <a:pt x="19734" y="36241"/>
                  <a:pt x="18249" y="37572"/>
                </a:cubicBezTo>
                <a:cubicBezTo>
                  <a:pt x="16731" y="38934"/>
                  <a:pt x="16005" y="40802"/>
                  <a:pt x="16005" y="43146"/>
                </a:cubicBezTo>
                <a:cubicBezTo>
                  <a:pt x="16005" y="45775"/>
                  <a:pt x="16797" y="47770"/>
                  <a:pt x="18381" y="49100"/>
                </a:cubicBezTo>
                <a:cubicBezTo>
                  <a:pt x="19965" y="50367"/>
                  <a:pt x="22143" y="51000"/>
                  <a:pt x="24981" y="5100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08" name="Freeform: Shape 17907">
            <a:extLst>
              <a:ext uri="{FF2B5EF4-FFF2-40B4-BE49-F238E27FC236}">
                <a16:creationId xmlns:a16="http://schemas.microsoft.com/office/drawing/2014/main" id="{98BEF322-7289-17B1-B6FC-5C63D8F96F90}"/>
              </a:ext>
            </a:extLst>
          </p:cNvPr>
          <p:cNvSpPr/>
          <p:nvPr/>
        </p:nvSpPr>
        <p:spPr>
          <a:xfrm>
            <a:off x="9447929" y="2863417"/>
            <a:ext cx="60189" cy="85006"/>
          </a:xfrm>
          <a:custGeom>
            <a:avLst/>
            <a:gdLst>
              <a:gd name="connsiteX0" fmla="*/ 35020 w 60189"/>
              <a:gd name="connsiteY0" fmla="*/ 85206 h 85006"/>
              <a:gd name="connsiteX1" fmla="*/ 17333 w 60189"/>
              <a:gd name="connsiteY1" fmla="*/ 76591 h 85006"/>
              <a:gd name="connsiteX2" fmla="*/ 16145 w 60189"/>
              <a:gd name="connsiteY2" fmla="*/ 76845 h 85006"/>
              <a:gd name="connsiteX3" fmla="*/ 16145 w 60189"/>
              <a:gd name="connsiteY3" fmla="*/ 84066 h 85006"/>
              <a:gd name="connsiteX4" fmla="*/ 438 w 60189"/>
              <a:gd name="connsiteY4" fmla="*/ 84066 h 85006"/>
              <a:gd name="connsiteX5" fmla="*/ 438 w 60189"/>
              <a:gd name="connsiteY5" fmla="*/ 199 h 85006"/>
              <a:gd name="connsiteX6" fmla="*/ 16145 w 60189"/>
              <a:gd name="connsiteY6" fmla="*/ 199 h 85006"/>
              <a:gd name="connsiteX7" fmla="*/ 16145 w 60189"/>
              <a:gd name="connsiteY7" fmla="*/ 31238 h 85006"/>
              <a:gd name="connsiteX8" fmla="*/ 17333 w 60189"/>
              <a:gd name="connsiteY8" fmla="*/ 31491 h 85006"/>
              <a:gd name="connsiteX9" fmla="*/ 24856 w 60189"/>
              <a:gd name="connsiteY9" fmla="*/ 25157 h 85006"/>
              <a:gd name="connsiteX10" fmla="*/ 35416 w 60189"/>
              <a:gd name="connsiteY10" fmla="*/ 23130 h 85006"/>
              <a:gd name="connsiteX11" fmla="*/ 48615 w 60189"/>
              <a:gd name="connsiteY11" fmla="*/ 26550 h 85006"/>
              <a:gd name="connsiteX12" fmla="*/ 57459 w 60189"/>
              <a:gd name="connsiteY12" fmla="*/ 36939 h 85006"/>
              <a:gd name="connsiteX13" fmla="*/ 60627 w 60189"/>
              <a:gd name="connsiteY13" fmla="*/ 54168 h 85006"/>
              <a:gd name="connsiteX14" fmla="*/ 57327 w 60189"/>
              <a:gd name="connsiteY14" fmla="*/ 71397 h 85006"/>
              <a:gd name="connsiteX15" fmla="*/ 48219 w 60189"/>
              <a:gd name="connsiteY15" fmla="*/ 81786 h 85006"/>
              <a:gd name="connsiteX16" fmla="*/ 35020 w 60189"/>
              <a:gd name="connsiteY16" fmla="*/ 85206 h 85006"/>
              <a:gd name="connsiteX17" fmla="*/ 30268 w 60189"/>
              <a:gd name="connsiteY17" fmla="*/ 72411 h 85006"/>
              <a:gd name="connsiteX18" fmla="*/ 40696 w 60189"/>
              <a:gd name="connsiteY18" fmla="*/ 68103 h 85006"/>
              <a:gd name="connsiteX19" fmla="*/ 44391 w 60189"/>
              <a:gd name="connsiteY19" fmla="*/ 54168 h 85006"/>
              <a:gd name="connsiteX20" fmla="*/ 40696 w 60189"/>
              <a:gd name="connsiteY20" fmla="*/ 40233 h 85006"/>
              <a:gd name="connsiteX21" fmla="*/ 30268 w 60189"/>
              <a:gd name="connsiteY21" fmla="*/ 35799 h 85006"/>
              <a:gd name="connsiteX22" fmla="*/ 19709 w 60189"/>
              <a:gd name="connsiteY22" fmla="*/ 40359 h 85006"/>
              <a:gd name="connsiteX23" fmla="*/ 15881 w 60189"/>
              <a:gd name="connsiteY23" fmla="*/ 54168 h 85006"/>
              <a:gd name="connsiteX24" fmla="*/ 19709 w 60189"/>
              <a:gd name="connsiteY24" fmla="*/ 67977 h 85006"/>
              <a:gd name="connsiteX25" fmla="*/ 30268 w 60189"/>
              <a:gd name="connsiteY25" fmla="*/ 72411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189" h="85006">
                <a:moveTo>
                  <a:pt x="35020" y="85206"/>
                </a:moveTo>
                <a:cubicBezTo>
                  <a:pt x="27100" y="85206"/>
                  <a:pt x="21194" y="82356"/>
                  <a:pt x="17333" y="76591"/>
                </a:cubicBezTo>
                <a:lnTo>
                  <a:pt x="16145" y="76845"/>
                </a:lnTo>
                <a:lnTo>
                  <a:pt x="16145" y="84066"/>
                </a:lnTo>
                <a:lnTo>
                  <a:pt x="438" y="84066"/>
                </a:lnTo>
                <a:lnTo>
                  <a:pt x="438" y="199"/>
                </a:lnTo>
                <a:lnTo>
                  <a:pt x="16145" y="199"/>
                </a:lnTo>
                <a:lnTo>
                  <a:pt x="16145" y="31238"/>
                </a:lnTo>
                <a:lnTo>
                  <a:pt x="17333" y="31491"/>
                </a:lnTo>
                <a:cubicBezTo>
                  <a:pt x="19445" y="28641"/>
                  <a:pt x="21953" y="26519"/>
                  <a:pt x="24856" y="25157"/>
                </a:cubicBezTo>
                <a:cubicBezTo>
                  <a:pt x="27760" y="23827"/>
                  <a:pt x="31258" y="23130"/>
                  <a:pt x="35416" y="23130"/>
                </a:cubicBezTo>
                <a:cubicBezTo>
                  <a:pt x="40432" y="23130"/>
                  <a:pt x="44820" y="24270"/>
                  <a:pt x="48615" y="26550"/>
                </a:cubicBezTo>
                <a:cubicBezTo>
                  <a:pt x="52377" y="28831"/>
                  <a:pt x="55347" y="32315"/>
                  <a:pt x="57459" y="36939"/>
                </a:cubicBezTo>
                <a:cubicBezTo>
                  <a:pt x="59571" y="41594"/>
                  <a:pt x="60627" y="47327"/>
                  <a:pt x="60627" y="54168"/>
                </a:cubicBezTo>
                <a:cubicBezTo>
                  <a:pt x="60627" y="61009"/>
                  <a:pt x="59505" y="66773"/>
                  <a:pt x="57327" y="71397"/>
                </a:cubicBezTo>
                <a:cubicBezTo>
                  <a:pt x="55116" y="76053"/>
                  <a:pt x="52080" y="79505"/>
                  <a:pt x="48219" y="81786"/>
                </a:cubicBezTo>
                <a:cubicBezTo>
                  <a:pt x="44424" y="84066"/>
                  <a:pt x="40036" y="85206"/>
                  <a:pt x="35020" y="85206"/>
                </a:cubicBezTo>
                <a:close/>
                <a:moveTo>
                  <a:pt x="30268" y="72411"/>
                </a:moveTo>
                <a:cubicBezTo>
                  <a:pt x="34822" y="72411"/>
                  <a:pt x="38320" y="70986"/>
                  <a:pt x="40696" y="68103"/>
                </a:cubicBezTo>
                <a:cubicBezTo>
                  <a:pt x="43138" y="65158"/>
                  <a:pt x="44391" y="60502"/>
                  <a:pt x="44391" y="54168"/>
                </a:cubicBezTo>
                <a:cubicBezTo>
                  <a:pt x="44391" y="47834"/>
                  <a:pt x="43138" y="43210"/>
                  <a:pt x="40696" y="40233"/>
                </a:cubicBezTo>
                <a:cubicBezTo>
                  <a:pt x="38320" y="37287"/>
                  <a:pt x="34822" y="35799"/>
                  <a:pt x="30268" y="35799"/>
                </a:cubicBezTo>
                <a:cubicBezTo>
                  <a:pt x="25846" y="35799"/>
                  <a:pt x="22349" y="37319"/>
                  <a:pt x="19709" y="40359"/>
                </a:cubicBezTo>
                <a:cubicBezTo>
                  <a:pt x="17135" y="43400"/>
                  <a:pt x="15881" y="48024"/>
                  <a:pt x="15881" y="54168"/>
                </a:cubicBezTo>
                <a:cubicBezTo>
                  <a:pt x="15881" y="60344"/>
                  <a:pt x="17135" y="64936"/>
                  <a:pt x="19709" y="67977"/>
                </a:cubicBezTo>
                <a:cubicBezTo>
                  <a:pt x="22349" y="70954"/>
                  <a:pt x="25846" y="72411"/>
                  <a:pt x="30268" y="7241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09" name="Freeform: Shape 17908">
            <a:extLst>
              <a:ext uri="{FF2B5EF4-FFF2-40B4-BE49-F238E27FC236}">
                <a16:creationId xmlns:a16="http://schemas.microsoft.com/office/drawing/2014/main" id="{CD4CE4D6-5BB9-989C-3919-FB56B6767E74}"/>
              </a:ext>
            </a:extLst>
          </p:cNvPr>
          <p:cNvSpPr/>
          <p:nvPr/>
        </p:nvSpPr>
        <p:spPr>
          <a:xfrm>
            <a:off x="9519148" y="2886348"/>
            <a:ext cx="61376" cy="62076"/>
          </a:xfrm>
          <a:custGeom>
            <a:avLst/>
            <a:gdLst>
              <a:gd name="connsiteX0" fmla="*/ 31069 w 61376"/>
              <a:gd name="connsiteY0" fmla="*/ 62275 h 62076"/>
              <a:gd name="connsiteX1" fmla="*/ 14966 w 61376"/>
              <a:gd name="connsiteY1" fmla="*/ 58728 h 62076"/>
              <a:gd name="connsiteX2" fmla="*/ 4274 w 61376"/>
              <a:gd name="connsiteY2" fmla="*/ 48087 h 62076"/>
              <a:gd name="connsiteX3" fmla="*/ 446 w 61376"/>
              <a:gd name="connsiteY3" fmla="*/ 31237 h 62076"/>
              <a:gd name="connsiteX4" fmla="*/ 4274 w 61376"/>
              <a:gd name="connsiteY4" fmla="*/ 14388 h 62076"/>
              <a:gd name="connsiteX5" fmla="*/ 14966 w 61376"/>
              <a:gd name="connsiteY5" fmla="*/ 3873 h 62076"/>
              <a:gd name="connsiteX6" fmla="*/ 31069 w 61376"/>
              <a:gd name="connsiteY6" fmla="*/ 199 h 62076"/>
              <a:gd name="connsiteX7" fmla="*/ 47172 w 61376"/>
              <a:gd name="connsiteY7" fmla="*/ 3873 h 62076"/>
              <a:gd name="connsiteX8" fmla="*/ 57996 w 61376"/>
              <a:gd name="connsiteY8" fmla="*/ 14388 h 62076"/>
              <a:gd name="connsiteX9" fmla="*/ 61823 w 61376"/>
              <a:gd name="connsiteY9" fmla="*/ 31237 h 62076"/>
              <a:gd name="connsiteX10" fmla="*/ 57996 w 61376"/>
              <a:gd name="connsiteY10" fmla="*/ 48087 h 62076"/>
              <a:gd name="connsiteX11" fmla="*/ 47172 w 61376"/>
              <a:gd name="connsiteY11" fmla="*/ 58728 h 62076"/>
              <a:gd name="connsiteX12" fmla="*/ 31069 w 61376"/>
              <a:gd name="connsiteY12" fmla="*/ 62275 h 62076"/>
              <a:gd name="connsiteX13" fmla="*/ 31069 w 61376"/>
              <a:gd name="connsiteY13" fmla="*/ 49480 h 62076"/>
              <a:gd name="connsiteX14" fmla="*/ 45720 w 61376"/>
              <a:gd name="connsiteY14" fmla="*/ 31237 h 62076"/>
              <a:gd name="connsiteX15" fmla="*/ 41892 w 61376"/>
              <a:gd name="connsiteY15" fmla="*/ 17302 h 62076"/>
              <a:gd name="connsiteX16" fmla="*/ 31069 w 61376"/>
              <a:gd name="connsiteY16" fmla="*/ 12868 h 62076"/>
              <a:gd name="connsiteX17" fmla="*/ 16550 w 61376"/>
              <a:gd name="connsiteY17" fmla="*/ 31237 h 62076"/>
              <a:gd name="connsiteX18" fmla="*/ 31069 w 61376"/>
              <a:gd name="connsiteY18" fmla="*/ 49480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1069" y="62275"/>
                </a:moveTo>
                <a:cubicBezTo>
                  <a:pt x="24997" y="62275"/>
                  <a:pt x="19618" y="61104"/>
                  <a:pt x="14966" y="58728"/>
                </a:cubicBezTo>
                <a:cubicBezTo>
                  <a:pt x="10379" y="56290"/>
                  <a:pt x="6815" y="52742"/>
                  <a:pt x="4274" y="48087"/>
                </a:cubicBezTo>
                <a:cubicBezTo>
                  <a:pt x="1700" y="43463"/>
                  <a:pt x="446" y="37825"/>
                  <a:pt x="446" y="31237"/>
                </a:cubicBezTo>
                <a:cubicBezTo>
                  <a:pt x="446" y="24650"/>
                  <a:pt x="1700" y="19044"/>
                  <a:pt x="4274" y="14388"/>
                </a:cubicBezTo>
                <a:cubicBezTo>
                  <a:pt x="6815" y="9764"/>
                  <a:pt x="10379" y="6249"/>
                  <a:pt x="14966" y="3873"/>
                </a:cubicBezTo>
                <a:cubicBezTo>
                  <a:pt x="19618" y="1435"/>
                  <a:pt x="24997" y="199"/>
                  <a:pt x="31069" y="199"/>
                </a:cubicBezTo>
                <a:cubicBezTo>
                  <a:pt x="37207" y="199"/>
                  <a:pt x="42585" y="1435"/>
                  <a:pt x="47172" y="3873"/>
                </a:cubicBezTo>
                <a:cubicBezTo>
                  <a:pt x="51825" y="6249"/>
                  <a:pt x="55422" y="9764"/>
                  <a:pt x="57996" y="14388"/>
                </a:cubicBezTo>
                <a:cubicBezTo>
                  <a:pt x="60536" y="19044"/>
                  <a:pt x="61823" y="24650"/>
                  <a:pt x="61823" y="31237"/>
                </a:cubicBezTo>
                <a:cubicBezTo>
                  <a:pt x="61823" y="37825"/>
                  <a:pt x="60536" y="43463"/>
                  <a:pt x="57996" y="48087"/>
                </a:cubicBezTo>
                <a:cubicBezTo>
                  <a:pt x="55422" y="52742"/>
                  <a:pt x="51825" y="56290"/>
                  <a:pt x="47172" y="58728"/>
                </a:cubicBezTo>
                <a:cubicBezTo>
                  <a:pt x="42585" y="61104"/>
                  <a:pt x="37207" y="62275"/>
                  <a:pt x="31069" y="62275"/>
                </a:cubicBezTo>
                <a:close/>
                <a:moveTo>
                  <a:pt x="31069" y="49480"/>
                </a:moveTo>
                <a:cubicBezTo>
                  <a:pt x="40836" y="49480"/>
                  <a:pt x="45720" y="43399"/>
                  <a:pt x="45720" y="31237"/>
                </a:cubicBezTo>
                <a:cubicBezTo>
                  <a:pt x="45720" y="24903"/>
                  <a:pt x="44433" y="20279"/>
                  <a:pt x="41892" y="17302"/>
                </a:cubicBezTo>
                <a:cubicBezTo>
                  <a:pt x="39418" y="14356"/>
                  <a:pt x="35821" y="12868"/>
                  <a:pt x="31069" y="12868"/>
                </a:cubicBezTo>
                <a:cubicBezTo>
                  <a:pt x="21367" y="12868"/>
                  <a:pt x="16550" y="19012"/>
                  <a:pt x="16550" y="31237"/>
                </a:cubicBezTo>
                <a:cubicBezTo>
                  <a:pt x="16550" y="43399"/>
                  <a:pt x="21367" y="49480"/>
                  <a:pt x="31069" y="4948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10" name="Freeform: Shape 17909">
            <a:extLst>
              <a:ext uri="{FF2B5EF4-FFF2-40B4-BE49-F238E27FC236}">
                <a16:creationId xmlns:a16="http://schemas.microsoft.com/office/drawing/2014/main" id="{780C8962-2377-B0F5-4EE8-C4F4EBF8C29F}"/>
              </a:ext>
            </a:extLst>
          </p:cNvPr>
          <p:cNvSpPr/>
          <p:nvPr/>
        </p:nvSpPr>
        <p:spPr>
          <a:xfrm>
            <a:off x="9595027" y="2886855"/>
            <a:ext cx="39334" cy="60429"/>
          </a:xfrm>
          <a:custGeom>
            <a:avLst/>
            <a:gdLst>
              <a:gd name="connsiteX0" fmla="*/ 455 w 39334"/>
              <a:gd name="connsiteY0" fmla="*/ 60629 h 60429"/>
              <a:gd name="connsiteX1" fmla="*/ 455 w 39334"/>
              <a:gd name="connsiteY1" fmla="*/ 833 h 60429"/>
              <a:gd name="connsiteX2" fmla="*/ 15634 w 39334"/>
              <a:gd name="connsiteY2" fmla="*/ 833 h 60429"/>
              <a:gd name="connsiteX3" fmla="*/ 15634 w 39334"/>
              <a:gd name="connsiteY3" fmla="*/ 9701 h 60429"/>
              <a:gd name="connsiteX4" fmla="*/ 16822 w 39334"/>
              <a:gd name="connsiteY4" fmla="*/ 9954 h 60429"/>
              <a:gd name="connsiteX5" fmla="*/ 22762 w 39334"/>
              <a:gd name="connsiteY5" fmla="*/ 2606 h 60429"/>
              <a:gd name="connsiteX6" fmla="*/ 31737 w 39334"/>
              <a:gd name="connsiteY6" fmla="*/ 199 h 60429"/>
              <a:gd name="connsiteX7" fmla="*/ 39789 w 39334"/>
              <a:gd name="connsiteY7" fmla="*/ 1973 h 60429"/>
              <a:gd name="connsiteX8" fmla="*/ 37149 w 39334"/>
              <a:gd name="connsiteY8" fmla="*/ 14895 h 60429"/>
              <a:gd name="connsiteX9" fmla="*/ 35961 w 39334"/>
              <a:gd name="connsiteY9" fmla="*/ 15148 h 60429"/>
              <a:gd name="connsiteX10" fmla="*/ 32925 w 39334"/>
              <a:gd name="connsiteY10" fmla="*/ 14261 h 60429"/>
              <a:gd name="connsiteX11" fmla="*/ 29626 w 39334"/>
              <a:gd name="connsiteY11" fmla="*/ 14008 h 60429"/>
              <a:gd name="connsiteX12" fmla="*/ 19594 w 39334"/>
              <a:gd name="connsiteY12" fmla="*/ 18442 h 60429"/>
              <a:gd name="connsiteX13" fmla="*/ 16162 w 39334"/>
              <a:gd name="connsiteY13" fmla="*/ 32631 h 60429"/>
              <a:gd name="connsiteX14" fmla="*/ 16162 w 39334"/>
              <a:gd name="connsiteY14" fmla="*/ 60629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455" y="60629"/>
                </a:moveTo>
                <a:lnTo>
                  <a:pt x="455" y="833"/>
                </a:lnTo>
                <a:lnTo>
                  <a:pt x="15634" y="833"/>
                </a:lnTo>
                <a:lnTo>
                  <a:pt x="15634" y="9701"/>
                </a:lnTo>
                <a:lnTo>
                  <a:pt x="16822" y="9954"/>
                </a:lnTo>
                <a:cubicBezTo>
                  <a:pt x="18307" y="6597"/>
                  <a:pt x="20287" y="4127"/>
                  <a:pt x="22762" y="2606"/>
                </a:cubicBezTo>
                <a:cubicBezTo>
                  <a:pt x="25204" y="1023"/>
                  <a:pt x="28207" y="199"/>
                  <a:pt x="31737" y="199"/>
                </a:cubicBezTo>
                <a:cubicBezTo>
                  <a:pt x="35235" y="199"/>
                  <a:pt x="37941" y="801"/>
                  <a:pt x="39789" y="1973"/>
                </a:cubicBezTo>
                <a:lnTo>
                  <a:pt x="37149" y="14895"/>
                </a:lnTo>
                <a:lnTo>
                  <a:pt x="35961" y="15148"/>
                </a:lnTo>
                <a:cubicBezTo>
                  <a:pt x="34905" y="14737"/>
                  <a:pt x="33882" y="14452"/>
                  <a:pt x="32925" y="14261"/>
                </a:cubicBezTo>
                <a:cubicBezTo>
                  <a:pt x="32034" y="14103"/>
                  <a:pt x="30946" y="14008"/>
                  <a:pt x="29626" y="14008"/>
                </a:cubicBezTo>
                <a:cubicBezTo>
                  <a:pt x="25204" y="14008"/>
                  <a:pt x="21871" y="15497"/>
                  <a:pt x="19594" y="18442"/>
                </a:cubicBezTo>
                <a:cubicBezTo>
                  <a:pt x="17284" y="21419"/>
                  <a:pt x="16162" y="26138"/>
                  <a:pt x="16162" y="32631"/>
                </a:cubicBezTo>
                <a:lnTo>
                  <a:pt x="16162" y="60629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11" name="Freeform: Shape 17910">
            <a:extLst>
              <a:ext uri="{FF2B5EF4-FFF2-40B4-BE49-F238E27FC236}">
                <a16:creationId xmlns:a16="http://schemas.microsoft.com/office/drawing/2014/main" id="{C2634A5F-607C-D8FB-9B9B-0E1C3C42C9FD}"/>
              </a:ext>
            </a:extLst>
          </p:cNvPr>
          <p:cNvSpPr/>
          <p:nvPr/>
        </p:nvSpPr>
        <p:spPr>
          <a:xfrm>
            <a:off x="10499133" y="3620880"/>
            <a:ext cx="1351781" cy="655093"/>
          </a:xfrm>
          <a:custGeom>
            <a:avLst/>
            <a:gdLst>
              <a:gd name="connsiteX0" fmla="*/ 0 w 1351781"/>
              <a:gd name="connsiteY0" fmla="*/ 0 h 655093"/>
              <a:gd name="connsiteX1" fmla="*/ 1351782 w 1351781"/>
              <a:gd name="connsiteY1" fmla="*/ 0 h 655093"/>
              <a:gd name="connsiteX2" fmla="*/ 1351782 w 1351781"/>
              <a:gd name="connsiteY2" fmla="*/ 655094 h 655093"/>
              <a:gd name="connsiteX3" fmla="*/ 0 w 1351781"/>
              <a:gd name="connsiteY3" fmla="*/ 655094 h 655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1781" h="655093">
                <a:moveTo>
                  <a:pt x="0" y="0"/>
                </a:moveTo>
                <a:lnTo>
                  <a:pt x="1351782" y="0"/>
                </a:lnTo>
                <a:lnTo>
                  <a:pt x="1351782" y="655094"/>
                </a:lnTo>
                <a:lnTo>
                  <a:pt x="0" y="655094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baseline="-25000"/>
          </a:p>
        </p:txBody>
      </p:sp>
      <p:sp>
        <p:nvSpPr>
          <p:cNvPr id="17912" name="Freeform: Shape 17911">
            <a:extLst>
              <a:ext uri="{FF2B5EF4-FFF2-40B4-BE49-F238E27FC236}">
                <a16:creationId xmlns:a16="http://schemas.microsoft.com/office/drawing/2014/main" id="{A9054B34-F761-913D-2138-FA92DAE57FA4}"/>
              </a:ext>
            </a:extLst>
          </p:cNvPr>
          <p:cNvSpPr/>
          <p:nvPr/>
        </p:nvSpPr>
        <p:spPr>
          <a:xfrm>
            <a:off x="10608928" y="3867388"/>
            <a:ext cx="34714" cy="13175"/>
          </a:xfrm>
          <a:custGeom>
            <a:avLst/>
            <a:gdLst>
              <a:gd name="connsiteX0" fmla="*/ 35290 w 34714"/>
              <a:gd name="connsiteY0" fmla="*/ 13494 h 13175"/>
              <a:gd name="connsiteX1" fmla="*/ 576 w 34714"/>
              <a:gd name="connsiteY1" fmla="*/ 13494 h 13175"/>
              <a:gd name="connsiteX2" fmla="*/ 576 w 34714"/>
              <a:gd name="connsiteY2" fmla="*/ 318 h 13175"/>
              <a:gd name="connsiteX3" fmla="*/ 35290 w 34714"/>
              <a:gd name="connsiteY3" fmla="*/ 318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5290" y="13494"/>
                </a:moveTo>
                <a:lnTo>
                  <a:pt x="576" y="13494"/>
                </a:lnTo>
                <a:lnTo>
                  <a:pt x="576" y="318"/>
                </a:lnTo>
                <a:lnTo>
                  <a:pt x="35290" y="318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13" name="Freeform: Shape 17912">
            <a:extLst>
              <a:ext uri="{FF2B5EF4-FFF2-40B4-BE49-F238E27FC236}">
                <a16:creationId xmlns:a16="http://schemas.microsoft.com/office/drawing/2014/main" id="{70611096-2969-35D0-10E7-FC007C66C2FE}"/>
              </a:ext>
            </a:extLst>
          </p:cNvPr>
          <p:cNvSpPr/>
          <p:nvPr/>
        </p:nvSpPr>
        <p:spPr>
          <a:xfrm>
            <a:off x="10686616" y="3833183"/>
            <a:ext cx="62960" cy="79305"/>
          </a:xfrm>
          <a:custGeom>
            <a:avLst/>
            <a:gdLst>
              <a:gd name="connsiteX0" fmla="*/ 584 w 62960"/>
              <a:gd name="connsiteY0" fmla="*/ 79624 h 79305"/>
              <a:gd name="connsiteX1" fmla="*/ 584 w 62960"/>
              <a:gd name="connsiteY1" fmla="*/ 318 h 79305"/>
              <a:gd name="connsiteX2" fmla="*/ 33846 w 62960"/>
              <a:gd name="connsiteY2" fmla="*/ 318 h 79305"/>
              <a:gd name="connsiteX3" fmla="*/ 53118 w 62960"/>
              <a:gd name="connsiteY3" fmla="*/ 6019 h 79305"/>
              <a:gd name="connsiteX4" fmla="*/ 59717 w 62960"/>
              <a:gd name="connsiteY4" fmla="*/ 21602 h 79305"/>
              <a:gd name="connsiteX5" fmla="*/ 55889 w 62960"/>
              <a:gd name="connsiteY5" fmla="*/ 33510 h 79305"/>
              <a:gd name="connsiteX6" fmla="*/ 44538 w 62960"/>
              <a:gd name="connsiteY6" fmla="*/ 40478 h 79305"/>
              <a:gd name="connsiteX7" fmla="*/ 44538 w 62960"/>
              <a:gd name="connsiteY7" fmla="*/ 41618 h 79305"/>
              <a:gd name="connsiteX8" fmla="*/ 50742 w 62960"/>
              <a:gd name="connsiteY8" fmla="*/ 46559 h 79305"/>
              <a:gd name="connsiteX9" fmla="*/ 55361 w 62960"/>
              <a:gd name="connsiteY9" fmla="*/ 55933 h 79305"/>
              <a:gd name="connsiteX10" fmla="*/ 63545 w 62960"/>
              <a:gd name="connsiteY10" fmla="*/ 79624 h 79305"/>
              <a:gd name="connsiteX11" fmla="*/ 46782 w 62960"/>
              <a:gd name="connsiteY11" fmla="*/ 79624 h 79305"/>
              <a:gd name="connsiteX12" fmla="*/ 38730 w 62960"/>
              <a:gd name="connsiteY12" fmla="*/ 55933 h 79305"/>
              <a:gd name="connsiteX13" fmla="*/ 35958 w 62960"/>
              <a:gd name="connsiteY13" fmla="*/ 50359 h 79305"/>
              <a:gd name="connsiteX14" fmla="*/ 31999 w 62960"/>
              <a:gd name="connsiteY14" fmla="*/ 47446 h 79305"/>
              <a:gd name="connsiteX15" fmla="*/ 25663 w 62960"/>
              <a:gd name="connsiteY15" fmla="*/ 46559 h 79305"/>
              <a:gd name="connsiteX16" fmla="*/ 16951 w 62960"/>
              <a:gd name="connsiteY16" fmla="*/ 46559 h 79305"/>
              <a:gd name="connsiteX17" fmla="*/ 16951 w 62960"/>
              <a:gd name="connsiteY17" fmla="*/ 79624 h 79305"/>
              <a:gd name="connsiteX18" fmla="*/ 31867 w 62960"/>
              <a:gd name="connsiteY18" fmla="*/ 34144 h 79305"/>
              <a:gd name="connsiteX19" fmla="*/ 43746 w 62960"/>
              <a:gd name="connsiteY19" fmla="*/ 23502 h 79305"/>
              <a:gd name="connsiteX20" fmla="*/ 31867 w 62960"/>
              <a:gd name="connsiteY20" fmla="*/ 12734 h 79305"/>
              <a:gd name="connsiteX21" fmla="*/ 16951 w 62960"/>
              <a:gd name="connsiteY21" fmla="*/ 12734 h 79305"/>
              <a:gd name="connsiteX22" fmla="*/ 16951 w 62960"/>
              <a:gd name="connsiteY22" fmla="*/ 34144 h 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960" h="79305">
                <a:moveTo>
                  <a:pt x="584" y="79624"/>
                </a:moveTo>
                <a:lnTo>
                  <a:pt x="584" y="318"/>
                </a:lnTo>
                <a:lnTo>
                  <a:pt x="33846" y="318"/>
                </a:lnTo>
                <a:cubicBezTo>
                  <a:pt x="42360" y="318"/>
                  <a:pt x="48795" y="2219"/>
                  <a:pt x="53118" y="6019"/>
                </a:cubicBezTo>
                <a:cubicBezTo>
                  <a:pt x="57506" y="9756"/>
                  <a:pt x="59717" y="14951"/>
                  <a:pt x="59717" y="21602"/>
                </a:cubicBezTo>
                <a:cubicBezTo>
                  <a:pt x="59717" y="26416"/>
                  <a:pt x="58430" y="30406"/>
                  <a:pt x="55889" y="33510"/>
                </a:cubicBezTo>
                <a:cubicBezTo>
                  <a:pt x="53315" y="36551"/>
                  <a:pt x="49554" y="38894"/>
                  <a:pt x="44538" y="40478"/>
                </a:cubicBezTo>
                <a:lnTo>
                  <a:pt x="44538" y="41618"/>
                </a:lnTo>
                <a:cubicBezTo>
                  <a:pt x="47079" y="42727"/>
                  <a:pt x="49158" y="44373"/>
                  <a:pt x="50742" y="46559"/>
                </a:cubicBezTo>
                <a:cubicBezTo>
                  <a:pt x="52392" y="48681"/>
                  <a:pt x="53942" y="51816"/>
                  <a:pt x="55361" y="55933"/>
                </a:cubicBezTo>
                <a:lnTo>
                  <a:pt x="63545" y="79624"/>
                </a:lnTo>
                <a:lnTo>
                  <a:pt x="46782" y="79624"/>
                </a:lnTo>
                <a:lnTo>
                  <a:pt x="38730" y="55933"/>
                </a:lnTo>
                <a:cubicBezTo>
                  <a:pt x="37938" y="53590"/>
                  <a:pt x="37014" y="51721"/>
                  <a:pt x="35958" y="50359"/>
                </a:cubicBezTo>
                <a:cubicBezTo>
                  <a:pt x="34902" y="49029"/>
                  <a:pt x="33582" y="48047"/>
                  <a:pt x="31999" y="47446"/>
                </a:cubicBezTo>
                <a:cubicBezTo>
                  <a:pt x="30415" y="46876"/>
                  <a:pt x="28303" y="46559"/>
                  <a:pt x="25663" y="46559"/>
                </a:cubicBezTo>
                <a:lnTo>
                  <a:pt x="16951" y="46559"/>
                </a:lnTo>
                <a:lnTo>
                  <a:pt x="16951" y="79624"/>
                </a:lnTo>
                <a:close/>
                <a:moveTo>
                  <a:pt x="31867" y="34144"/>
                </a:moveTo>
                <a:cubicBezTo>
                  <a:pt x="39786" y="34144"/>
                  <a:pt x="43746" y="30596"/>
                  <a:pt x="43746" y="23502"/>
                </a:cubicBezTo>
                <a:cubicBezTo>
                  <a:pt x="43746" y="16344"/>
                  <a:pt x="39786" y="12734"/>
                  <a:pt x="31867" y="12734"/>
                </a:cubicBezTo>
                <a:lnTo>
                  <a:pt x="16951" y="12734"/>
                </a:lnTo>
                <a:lnTo>
                  <a:pt x="16951" y="3414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14" name="Freeform: Shape 17913">
            <a:extLst>
              <a:ext uri="{FF2B5EF4-FFF2-40B4-BE49-F238E27FC236}">
                <a16:creationId xmlns:a16="http://schemas.microsoft.com/office/drawing/2014/main" id="{8A35C808-0F24-9537-4534-D0CAF6579570}"/>
              </a:ext>
            </a:extLst>
          </p:cNvPr>
          <p:cNvSpPr/>
          <p:nvPr/>
        </p:nvSpPr>
        <p:spPr>
          <a:xfrm>
            <a:off x="10758713" y="3851553"/>
            <a:ext cx="57549" cy="62076"/>
          </a:xfrm>
          <a:custGeom>
            <a:avLst/>
            <a:gdLst>
              <a:gd name="connsiteX0" fmla="*/ 56690 w 57549"/>
              <a:gd name="connsiteY0" fmla="*/ 34777 h 62076"/>
              <a:gd name="connsiteX1" fmla="*/ 16564 w 57549"/>
              <a:gd name="connsiteY1" fmla="*/ 34777 h 62076"/>
              <a:gd name="connsiteX2" fmla="*/ 21184 w 57549"/>
              <a:gd name="connsiteY2" fmla="*/ 46052 h 62076"/>
              <a:gd name="connsiteX3" fmla="*/ 32008 w 57549"/>
              <a:gd name="connsiteY3" fmla="*/ 49599 h 62076"/>
              <a:gd name="connsiteX4" fmla="*/ 40719 w 57549"/>
              <a:gd name="connsiteY4" fmla="*/ 47699 h 62076"/>
              <a:gd name="connsiteX5" fmla="*/ 46131 w 57549"/>
              <a:gd name="connsiteY5" fmla="*/ 41871 h 62076"/>
              <a:gd name="connsiteX6" fmla="*/ 47319 w 57549"/>
              <a:gd name="connsiteY6" fmla="*/ 41871 h 62076"/>
              <a:gd name="connsiteX7" fmla="*/ 57614 w 57549"/>
              <a:gd name="connsiteY7" fmla="*/ 48332 h 62076"/>
              <a:gd name="connsiteX8" fmla="*/ 48375 w 57549"/>
              <a:gd name="connsiteY8" fmla="*/ 58467 h 62076"/>
              <a:gd name="connsiteX9" fmla="*/ 32008 w 57549"/>
              <a:gd name="connsiteY9" fmla="*/ 62394 h 62076"/>
              <a:gd name="connsiteX10" fmla="*/ 15244 w 57549"/>
              <a:gd name="connsiteY10" fmla="*/ 58847 h 62076"/>
              <a:gd name="connsiteX11" fmla="*/ 4421 w 57549"/>
              <a:gd name="connsiteY11" fmla="*/ 48332 h 62076"/>
              <a:gd name="connsiteX12" fmla="*/ 593 w 57549"/>
              <a:gd name="connsiteY12" fmla="*/ 31356 h 62076"/>
              <a:gd name="connsiteX13" fmla="*/ 4553 w 57549"/>
              <a:gd name="connsiteY13" fmla="*/ 14254 h 62076"/>
              <a:gd name="connsiteX14" fmla="*/ 15508 w 57549"/>
              <a:gd name="connsiteY14" fmla="*/ 3739 h 62076"/>
              <a:gd name="connsiteX15" fmla="*/ 30820 w 57549"/>
              <a:gd name="connsiteY15" fmla="*/ 318 h 62076"/>
              <a:gd name="connsiteX16" fmla="*/ 51147 w 57549"/>
              <a:gd name="connsiteY16" fmla="*/ 7033 h 62076"/>
              <a:gd name="connsiteX17" fmla="*/ 58142 w 57549"/>
              <a:gd name="connsiteY17" fmla="*/ 26796 h 62076"/>
              <a:gd name="connsiteX18" fmla="*/ 57878 w 57549"/>
              <a:gd name="connsiteY18" fmla="*/ 34017 h 62076"/>
              <a:gd name="connsiteX19" fmla="*/ 43227 w 57549"/>
              <a:gd name="connsiteY19" fmla="*/ 25022 h 62076"/>
              <a:gd name="connsiteX20" fmla="*/ 39795 w 57549"/>
              <a:gd name="connsiteY20" fmla="*/ 15141 h 62076"/>
              <a:gd name="connsiteX21" fmla="*/ 30820 w 57549"/>
              <a:gd name="connsiteY21" fmla="*/ 11974 h 62076"/>
              <a:gd name="connsiteX22" fmla="*/ 16960 w 57549"/>
              <a:gd name="connsiteY22" fmla="*/ 25022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690" y="34777"/>
                </a:moveTo>
                <a:lnTo>
                  <a:pt x="16564" y="34777"/>
                </a:lnTo>
                <a:cubicBezTo>
                  <a:pt x="16993" y="39939"/>
                  <a:pt x="18544" y="43708"/>
                  <a:pt x="21184" y="46052"/>
                </a:cubicBezTo>
                <a:cubicBezTo>
                  <a:pt x="23824" y="48427"/>
                  <a:pt x="27421" y="49599"/>
                  <a:pt x="32008" y="49599"/>
                </a:cubicBezTo>
                <a:cubicBezTo>
                  <a:pt x="35604" y="49599"/>
                  <a:pt x="38508" y="48966"/>
                  <a:pt x="40719" y="47699"/>
                </a:cubicBezTo>
                <a:cubicBezTo>
                  <a:pt x="42897" y="46432"/>
                  <a:pt x="44712" y="44500"/>
                  <a:pt x="46131" y="41871"/>
                </a:cubicBezTo>
                <a:lnTo>
                  <a:pt x="47319" y="41871"/>
                </a:lnTo>
                <a:lnTo>
                  <a:pt x="57614" y="48332"/>
                </a:lnTo>
                <a:cubicBezTo>
                  <a:pt x="55568" y="52481"/>
                  <a:pt x="52500" y="55870"/>
                  <a:pt x="48375" y="58467"/>
                </a:cubicBezTo>
                <a:cubicBezTo>
                  <a:pt x="44316" y="61096"/>
                  <a:pt x="38871" y="62394"/>
                  <a:pt x="32008" y="62394"/>
                </a:cubicBezTo>
                <a:cubicBezTo>
                  <a:pt x="25573" y="62394"/>
                  <a:pt x="19996" y="61223"/>
                  <a:pt x="15244" y="58847"/>
                </a:cubicBezTo>
                <a:cubicBezTo>
                  <a:pt x="10559" y="56504"/>
                  <a:pt x="6962" y="52988"/>
                  <a:pt x="4421" y="48332"/>
                </a:cubicBezTo>
                <a:cubicBezTo>
                  <a:pt x="1847" y="43708"/>
                  <a:pt x="593" y="38039"/>
                  <a:pt x="593" y="31356"/>
                </a:cubicBezTo>
                <a:cubicBezTo>
                  <a:pt x="593" y="24610"/>
                  <a:pt x="1913" y="18909"/>
                  <a:pt x="4553" y="14254"/>
                </a:cubicBezTo>
                <a:cubicBezTo>
                  <a:pt x="7259" y="9535"/>
                  <a:pt x="10922" y="6019"/>
                  <a:pt x="15508" y="3739"/>
                </a:cubicBezTo>
                <a:cubicBezTo>
                  <a:pt x="20062" y="1459"/>
                  <a:pt x="25177" y="318"/>
                  <a:pt x="30820" y="318"/>
                </a:cubicBezTo>
                <a:cubicBezTo>
                  <a:pt x="39696" y="318"/>
                  <a:pt x="46461" y="2567"/>
                  <a:pt x="51147" y="7033"/>
                </a:cubicBezTo>
                <a:cubicBezTo>
                  <a:pt x="55799" y="11530"/>
                  <a:pt x="58142" y="18118"/>
                  <a:pt x="58142" y="26796"/>
                </a:cubicBezTo>
                <a:cubicBezTo>
                  <a:pt x="58142" y="29931"/>
                  <a:pt x="58043" y="32338"/>
                  <a:pt x="57878" y="34017"/>
                </a:cubicBezTo>
                <a:close/>
                <a:moveTo>
                  <a:pt x="43227" y="25022"/>
                </a:moveTo>
                <a:cubicBezTo>
                  <a:pt x="43029" y="20461"/>
                  <a:pt x="41907" y="17168"/>
                  <a:pt x="39795" y="15141"/>
                </a:cubicBezTo>
                <a:cubicBezTo>
                  <a:pt x="37749" y="13050"/>
                  <a:pt x="34779" y="11974"/>
                  <a:pt x="30820" y="11974"/>
                </a:cubicBezTo>
                <a:cubicBezTo>
                  <a:pt x="22966" y="11974"/>
                  <a:pt x="18346" y="16344"/>
                  <a:pt x="16960" y="2502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15" name="Freeform: Shape 17914">
            <a:extLst>
              <a:ext uri="{FF2B5EF4-FFF2-40B4-BE49-F238E27FC236}">
                <a16:creationId xmlns:a16="http://schemas.microsoft.com/office/drawing/2014/main" id="{ADE1651E-7B46-614B-8691-F27C8645B660}"/>
              </a:ext>
            </a:extLst>
          </p:cNvPr>
          <p:cNvSpPr/>
          <p:nvPr/>
        </p:nvSpPr>
        <p:spPr>
          <a:xfrm>
            <a:off x="10829903" y="3851553"/>
            <a:ext cx="90811" cy="60935"/>
          </a:xfrm>
          <a:custGeom>
            <a:avLst/>
            <a:gdLst>
              <a:gd name="connsiteX0" fmla="*/ 601 w 90811"/>
              <a:gd name="connsiteY0" fmla="*/ 61254 h 60935"/>
              <a:gd name="connsiteX1" fmla="*/ 601 w 90811"/>
              <a:gd name="connsiteY1" fmla="*/ 1459 h 60935"/>
              <a:gd name="connsiteX2" fmla="*/ 15648 w 90811"/>
              <a:gd name="connsiteY2" fmla="*/ 1459 h 60935"/>
              <a:gd name="connsiteX3" fmla="*/ 15648 w 90811"/>
              <a:gd name="connsiteY3" fmla="*/ 9440 h 60935"/>
              <a:gd name="connsiteX4" fmla="*/ 16836 w 90811"/>
              <a:gd name="connsiteY4" fmla="*/ 9693 h 60935"/>
              <a:gd name="connsiteX5" fmla="*/ 23964 w 90811"/>
              <a:gd name="connsiteY5" fmla="*/ 2599 h 60935"/>
              <a:gd name="connsiteX6" fmla="*/ 34523 w 90811"/>
              <a:gd name="connsiteY6" fmla="*/ 318 h 60935"/>
              <a:gd name="connsiteX7" fmla="*/ 45743 w 90811"/>
              <a:gd name="connsiteY7" fmla="*/ 2979 h 60935"/>
              <a:gd name="connsiteX8" fmla="*/ 52079 w 90811"/>
              <a:gd name="connsiteY8" fmla="*/ 10833 h 60935"/>
              <a:gd name="connsiteX9" fmla="*/ 53267 w 90811"/>
              <a:gd name="connsiteY9" fmla="*/ 10833 h 60935"/>
              <a:gd name="connsiteX10" fmla="*/ 60658 w 90811"/>
              <a:gd name="connsiteY10" fmla="*/ 2852 h 60935"/>
              <a:gd name="connsiteX11" fmla="*/ 72010 w 90811"/>
              <a:gd name="connsiteY11" fmla="*/ 318 h 60935"/>
              <a:gd name="connsiteX12" fmla="*/ 91413 w 90811"/>
              <a:gd name="connsiteY12" fmla="*/ 20968 h 60935"/>
              <a:gd name="connsiteX13" fmla="*/ 91413 w 90811"/>
              <a:gd name="connsiteY13" fmla="*/ 61254 h 60935"/>
              <a:gd name="connsiteX14" fmla="*/ 75837 w 90811"/>
              <a:gd name="connsiteY14" fmla="*/ 61254 h 60935"/>
              <a:gd name="connsiteX15" fmla="*/ 75837 w 90811"/>
              <a:gd name="connsiteY15" fmla="*/ 22868 h 60935"/>
              <a:gd name="connsiteX16" fmla="*/ 73594 w 90811"/>
              <a:gd name="connsiteY16" fmla="*/ 15394 h 60935"/>
              <a:gd name="connsiteX17" fmla="*/ 66730 w 90811"/>
              <a:gd name="connsiteY17" fmla="*/ 12987 h 60935"/>
              <a:gd name="connsiteX18" fmla="*/ 53795 w 90811"/>
              <a:gd name="connsiteY18" fmla="*/ 29456 h 60935"/>
              <a:gd name="connsiteX19" fmla="*/ 53795 w 90811"/>
              <a:gd name="connsiteY19" fmla="*/ 61254 h 60935"/>
              <a:gd name="connsiteX20" fmla="*/ 38219 w 90811"/>
              <a:gd name="connsiteY20" fmla="*/ 61254 h 60935"/>
              <a:gd name="connsiteX21" fmla="*/ 38219 w 90811"/>
              <a:gd name="connsiteY21" fmla="*/ 22868 h 60935"/>
              <a:gd name="connsiteX22" fmla="*/ 35975 w 90811"/>
              <a:gd name="connsiteY22" fmla="*/ 15394 h 60935"/>
              <a:gd name="connsiteX23" fmla="*/ 29112 w 90811"/>
              <a:gd name="connsiteY23" fmla="*/ 12987 h 60935"/>
              <a:gd name="connsiteX24" fmla="*/ 19608 w 90811"/>
              <a:gd name="connsiteY24" fmla="*/ 16914 h 60935"/>
              <a:gd name="connsiteX25" fmla="*/ 16308 w 90811"/>
              <a:gd name="connsiteY25" fmla="*/ 29203 h 60935"/>
              <a:gd name="connsiteX26" fmla="*/ 16308 w 90811"/>
              <a:gd name="connsiteY26" fmla="*/ 61254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0811" h="60935">
                <a:moveTo>
                  <a:pt x="601" y="61254"/>
                </a:moveTo>
                <a:lnTo>
                  <a:pt x="601" y="1459"/>
                </a:lnTo>
                <a:lnTo>
                  <a:pt x="15648" y="1459"/>
                </a:lnTo>
                <a:lnTo>
                  <a:pt x="15648" y="9440"/>
                </a:lnTo>
                <a:lnTo>
                  <a:pt x="16836" y="9693"/>
                </a:lnTo>
                <a:cubicBezTo>
                  <a:pt x="18849" y="6494"/>
                  <a:pt x="21225" y="4119"/>
                  <a:pt x="23964" y="2599"/>
                </a:cubicBezTo>
                <a:cubicBezTo>
                  <a:pt x="26670" y="1078"/>
                  <a:pt x="30201" y="318"/>
                  <a:pt x="34523" y="318"/>
                </a:cubicBezTo>
                <a:cubicBezTo>
                  <a:pt x="39176" y="318"/>
                  <a:pt x="42905" y="1205"/>
                  <a:pt x="45743" y="2979"/>
                </a:cubicBezTo>
                <a:cubicBezTo>
                  <a:pt x="48647" y="4752"/>
                  <a:pt x="50759" y="7381"/>
                  <a:pt x="52079" y="10833"/>
                </a:cubicBezTo>
                <a:lnTo>
                  <a:pt x="53267" y="10833"/>
                </a:lnTo>
                <a:cubicBezTo>
                  <a:pt x="55181" y="7223"/>
                  <a:pt x="57655" y="4562"/>
                  <a:pt x="60658" y="2852"/>
                </a:cubicBezTo>
                <a:cubicBezTo>
                  <a:pt x="63727" y="1173"/>
                  <a:pt x="67522" y="318"/>
                  <a:pt x="72010" y="318"/>
                </a:cubicBezTo>
                <a:cubicBezTo>
                  <a:pt x="84945" y="318"/>
                  <a:pt x="91413" y="7223"/>
                  <a:pt x="91413" y="20968"/>
                </a:cubicBezTo>
                <a:lnTo>
                  <a:pt x="91413" y="61254"/>
                </a:lnTo>
                <a:lnTo>
                  <a:pt x="75837" y="61254"/>
                </a:lnTo>
                <a:lnTo>
                  <a:pt x="75837" y="22868"/>
                </a:lnTo>
                <a:cubicBezTo>
                  <a:pt x="75837" y="19416"/>
                  <a:pt x="75079" y="16914"/>
                  <a:pt x="73594" y="15394"/>
                </a:cubicBezTo>
                <a:cubicBezTo>
                  <a:pt x="72175" y="13810"/>
                  <a:pt x="69898" y="12987"/>
                  <a:pt x="66730" y="12987"/>
                </a:cubicBezTo>
                <a:cubicBezTo>
                  <a:pt x="58084" y="12987"/>
                  <a:pt x="53795" y="18498"/>
                  <a:pt x="53795" y="29456"/>
                </a:cubicBezTo>
                <a:lnTo>
                  <a:pt x="53795" y="61254"/>
                </a:lnTo>
                <a:lnTo>
                  <a:pt x="38219" y="61254"/>
                </a:lnTo>
                <a:lnTo>
                  <a:pt x="38219" y="22868"/>
                </a:lnTo>
                <a:cubicBezTo>
                  <a:pt x="38219" y="19416"/>
                  <a:pt x="37460" y="16914"/>
                  <a:pt x="35975" y="15394"/>
                </a:cubicBezTo>
                <a:cubicBezTo>
                  <a:pt x="34557" y="13810"/>
                  <a:pt x="32280" y="12987"/>
                  <a:pt x="29112" y="12987"/>
                </a:cubicBezTo>
                <a:cubicBezTo>
                  <a:pt x="25053" y="12987"/>
                  <a:pt x="21885" y="14317"/>
                  <a:pt x="19608" y="16914"/>
                </a:cubicBezTo>
                <a:cubicBezTo>
                  <a:pt x="17397" y="19448"/>
                  <a:pt x="16308" y="23565"/>
                  <a:pt x="16308" y="29203"/>
                </a:cubicBezTo>
                <a:lnTo>
                  <a:pt x="16308" y="6125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16" name="Freeform: Shape 17915">
            <a:extLst>
              <a:ext uri="{FF2B5EF4-FFF2-40B4-BE49-F238E27FC236}">
                <a16:creationId xmlns:a16="http://schemas.microsoft.com/office/drawing/2014/main" id="{C874D9F0-75EA-BD01-2D4A-41AE7A2FBB8A}"/>
              </a:ext>
            </a:extLst>
          </p:cNvPr>
          <p:cNvSpPr/>
          <p:nvPr/>
        </p:nvSpPr>
        <p:spPr>
          <a:xfrm>
            <a:off x="10934287" y="3851553"/>
            <a:ext cx="61376" cy="62076"/>
          </a:xfrm>
          <a:custGeom>
            <a:avLst/>
            <a:gdLst>
              <a:gd name="connsiteX0" fmla="*/ 31236 w 61376"/>
              <a:gd name="connsiteY0" fmla="*/ 62394 h 62076"/>
              <a:gd name="connsiteX1" fmla="*/ 15133 w 61376"/>
              <a:gd name="connsiteY1" fmla="*/ 58847 h 62076"/>
              <a:gd name="connsiteX2" fmla="*/ 4442 w 61376"/>
              <a:gd name="connsiteY2" fmla="*/ 48206 h 62076"/>
              <a:gd name="connsiteX3" fmla="*/ 614 w 61376"/>
              <a:gd name="connsiteY3" fmla="*/ 31356 h 62076"/>
              <a:gd name="connsiteX4" fmla="*/ 4442 w 61376"/>
              <a:gd name="connsiteY4" fmla="*/ 14507 h 62076"/>
              <a:gd name="connsiteX5" fmla="*/ 15133 w 61376"/>
              <a:gd name="connsiteY5" fmla="*/ 3992 h 62076"/>
              <a:gd name="connsiteX6" fmla="*/ 31236 w 61376"/>
              <a:gd name="connsiteY6" fmla="*/ 318 h 62076"/>
              <a:gd name="connsiteX7" fmla="*/ 47340 w 61376"/>
              <a:gd name="connsiteY7" fmla="*/ 3992 h 62076"/>
              <a:gd name="connsiteX8" fmla="*/ 58163 w 61376"/>
              <a:gd name="connsiteY8" fmla="*/ 14507 h 62076"/>
              <a:gd name="connsiteX9" fmla="*/ 61991 w 61376"/>
              <a:gd name="connsiteY9" fmla="*/ 31356 h 62076"/>
              <a:gd name="connsiteX10" fmla="*/ 58163 w 61376"/>
              <a:gd name="connsiteY10" fmla="*/ 48206 h 62076"/>
              <a:gd name="connsiteX11" fmla="*/ 47340 w 61376"/>
              <a:gd name="connsiteY11" fmla="*/ 58847 h 62076"/>
              <a:gd name="connsiteX12" fmla="*/ 31236 w 61376"/>
              <a:gd name="connsiteY12" fmla="*/ 62394 h 62076"/>
              <a:gd name="connsiteX13" fmla="*/ 31236 w 61376"/>
              <a:gd name="connsiteY13" fmla="*/ 49599 h 62076"/>
              <a:gd name="connsiteX14" fmla="*/ 45888 w 61376"/>
              <a:gd name="connsiteY14" fmla="*/ 31356 h 62076"/>
              <a:gd name="connsiteX15" fmla="*/ 42060 w 61376"/>
              <a:gd name="connsiteY15" fmla="*/ 17421 h 62076"/>
              <a:gd name="connsiteX16" fmla="*/ 31236 w 61376"/>
              <a:gd name="connsiteY16" fmla="*/ 12987 h 62076"/>
              <a:gd name="connsiteX17" fmla="*/ 16717 w 61376"/>
              <a:gd name="connsiteY17" fmla="*/ 31356 h 62076"/>
              <a:gd name="connsiteX18" fmla="*/ 31236 w 61376"/>
              <a:gd name="connsiteY18" fmla="*/ 49599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1236" y="62394"/>
                </a:moveTo>
                <a:cubicBezTo>
                  <a:pt x="25165" y="62394"/>
                  <a:pt x="19786" y="61223"/>
                  <a:pt x="15133" y="58847"/>
                </a:cubicBezTo>
                <a:cubicBezTo>
                  <a:pt x="10546" y="56409"/>
                  <a:pt x="6983" y="52861"/>
                  <a:pt x="4442" y="48206"/>
                </a:cubicBezTo>
                <a:cubicBezTo>
                  <a:pt x="1868" y="43582"/>
                  <a:pt x="614" y="37944"/>
                  <a:pt x="614" y="31356"/>
                </a:cubicBezTo>
                <a:cubicBezTo>
                  <a:pt x="614" y="24769"/>
                  <a:pt x="1868" y="19163"/>
                  <a:pt x="4442" y="14507"/>
                </a:cubicBezTo>
                <a:cubicBezTo>
                  <a:pt x="6983" y="9883"/>
                  <a:pt x="10546" y="6368"/>
                  <a:pt x="15133" y="3992"/>
                </a:cubicBezTo>
                <a:cubicBezTo>
                  <a:pt x="19786" y="1554"/>
                  <a:pt x="25165" y="318"/>
                  <a:pt x="31236" y="318"/>
                </a:cubicBezTo>
                <a:cubicBezTo>
                  <a:pt x="37374" y="318"/>
                  <a:pt x="42753" y="1554"/>
                  <a:pt x="47340" y="3992"/>
                </a:cubicBezTo>
                <a:cubicBezTo>
                  <a:pt x="51992" y="6368"/>
                  <a:pt x="55589" y="9883"/>
                  <a:pt x="58163" y="14507"/>
                </a:cubicBezTo>
                <a:cubicBezTo>
                  <a:pt x="60704" y="19163"/>
                  <a:pt x="61991" y="24769"/>
                  <a:pt x="61991" y="31356"/>
                </a:cubicBezTo>
                <a:cubicBezTo>
                  <a:pt x="61991" y="37944"/>
                  <a:pt x="60704" y="43582"/>
                  <a:pt x="58163" y="48206"/>
                </a:cubicBezTo>
                <a:cubicBezTo>
                  <a:pt x="55589" y="52861"/>
                  <a:pt x="51992" y="56409"/>
                  <a:pt x="47340" y="58847"/>
                </a:cubicBezTo>
                <a:cubicBezTo>
                  <a:pt x="42753" y="61223"/>
                  <a:pt x="37374" y="62394"/>
                  <a:pt x="31236" y="62394"/>
                </a:cubicBezTo>
                <a:close/>
                <a:moveTo>
                  <a:pt x="31236" y="49599"/>
                </a:moveTo>
                <a:cubicBezTo>
                  <a:pt x="41004" y="49599"/>
                  <a:pt x="45888" y="43518"/>
                  <a:pt x="45888" y="31356"/>
                </a:cubicBezTo>
                <a:cubicBezTo>
                  <a:pt x="45888" y="25022"/>
                  <a:pt x="44601" y="20398"/>
                  <a:pt x="42060" y="17421"/>
                </a:cubicBezTo>
                <a:cubicBezTo>
                  <a:pt x="39585" y="14476"/>
                  <a:pt x="35988" y="12987"/>
                  <a:pt x="31236" y="12987"/>
                </a:cubicBezTo>
                <a:cubicBezTo>
                  <a:pt x="21535" y="12987"/>
                  <a:pt x="16717" y="19131"/>
                  <a:pt x="16717" y="31356"/>
                </a:cubicBezTo>
                <a:cubicBezTo>
                  <a:pt x="16717" y="43518"/>
                  <a:pt x="21535" y="49599"/>
                  <a:pt x="31236" y="4959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17" name="Freeform: Shape 17916">
            <a:extLst>
              <a:ext uri="{FF2B5EF4-FFF2-40B4-BE49-F238E27FC236}">
                <a16:creationId xmlns:a16="http://schemas.microsoft.com/office/drawing/2014/main" id="{E203C4F7-8AC9-AF4E-851C-6F69A0F29031}"/>
              </a:ext>
            </a:extLst>
          </p:cNvPr>
          <p:cNvSpPr/>
          <p:nvPr/>
        </p:nvSpPr>
        <p:spPr>
          <a:xfrm>
            <a:off x="11003038" y="3838504"/>
            <a:ext cx="45273" cy="75124"/>
          </a:xfrm>
          <a:custGeom>
            <a:avLst/>
            <a:gdLst>
              <a:gd name="connsiteX0" fmla="*/ 41805 w 45273"/>
              <a:gd name="connsiteY0" fmla="*/ 59988 h 75124"/>
              <a:gd name="connsiteX1" fmla="*/ 45896 w 45273"/>
              <a:gd name="connsiteY1" fmla="*/ 71136 h 75124"/>
              <a:gd name="connsiteX2" fmla="*/ 39429 w 45273"/>
              <a:gd name="connsiteY2" fmla="*/ 74303 h 75124"/>
              <a:gd name="connsiteX3" fmla="*/ 30717 w 45273"/>
              <a:gd name="connsiteY3" fmla="*/ 75443 h 75124"/>
              <a:gd name="connsiteX4" fmla="*/ 15406 w 45273"/>
              <a:gd name="connsiteY4" fmla="*/ 70122 h 75124"/>
              <a:gd name="connsiteX5" fmla="*/ 10126 w 45273"/>
              <a:gd name="connsiteY5" fmla="*/ 54793 h 75124"/>
              <a:gd name="connsiteX6" fmla="*/ 10126 w 45273"/>
              <a:gd name="connsiteY6" fmla="*/ 26289 h 75124"/>
              <a:gd name="connsiteX7" fmla="*/ 623 w 45273"/>
              <a:gd name="connsiteY7" fmla="*/ 26289 h 75124"/>
              <a:gd name="connsiteX8" fmla="*/ 623 w 45273"/>
              <a:gd name="connsiteY8" fmla="*/ 14381 h 75124"/>
              <a:gd name="connsiteX9" fmla="*/ 10126 w 45273"/>
              <a:gd name="connsiteY9" fmla="*/ 14381 h 75124"/>
              <a:gd name="connsiteX10" fmla="*/ 10126 w 45273"/>
              <a:gd name="connsiteY10" fmla="*/ 2725 h 75124"/>
              <a:gd name="connsiteX11" fmla="*/ 25833 w 45273"/>
              <a:gd name="connsiteY11" fmla="*/ 318 h 75124"/>
              <a:gd name="connsiteX12" fmla="*/ 25833 w 45273"/>
              <a:gd name="connsiteY12" fmla="*/ 14381 h 75124"/>
              <a:gd name="connsiteX13" fmla="*/ 43520 w 45273"/>
              <a:gd name="connsiteY13" fmla="*/ 14381 h 75124"/>
              <a:gd name="connsiteX14" fmla="*/ 43520 w 45273"/>
              <a:gd name="connsiteY14" fmla="*/ 26289 h 75124"/>
              <a:gd name="connsiteX15" fmla="*/ 25833 w 45273"/>
              <a:gd name="connsiteY15" fmla="*/ 26289 h 75124"/>
              <a:gd name="connsiteX16" fmla="*/ 25833 w 45273"/>
              <a:gd name="connsiteY16" fmla="*/ 53653 h 75124"/>
              <a:gd name="connsiteX17" fmla="*/ 27681 w 45273"/>
              <a:gd name="connsiteY17" fmla="*/ 60241 h 75124"/>
              <a:gd name="connsiteX18" fmla="*/ 33357 w 45273"/>
              <a:gd name="connsiteY18" fmla="*/ 62268 h 75124"/>
              <a:gd name="connsiteX19" fmla="*/ 40617 w 45273"/>
              <a:gd name="connsiteY19" fmla="*/ 59988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805" y="59988"/>
                </a:moveTo>
                <a:lnTo>
                  <a:pt x="45896" y="71136"/>
                </a:lnTo>
                <a:cubicBezTo>
                  <a:pt x="44114" y="72498"/>
                  <a:pt x="41969" y="73543"/>
                  <a:pt x="39429" y="74303"/>
                </a:cubicBezTo>
                <a:cubicBezTo>
                  <a:pt x="36855" y="75063"/>
                  <a:pt x="33951" y="75443"/>
                  <a:pt x="30717" y="75443"/>
                </a:cubicBezTo>
                <a:cubicBezTo>
                  <a:pt x="24018" y="75443"/>
                  <a:pt x="18904" y="73670"/>
                  <a:pt x="15406" y="70122"/>
                </a:cubicBezTo>
                <a:cubicBezTo>
                  <a:pt x="11875" y="66575"/>
                  <a:pt x="10126" y="61476"/>
                  <a:pt x="10126" y="54793"/>
                </a:cubicBezTo>
                <a:lnTo>
                  <a:pt x="10126" y="26289"/>
                </a:lnTo>
                <a:lnTo>
                  <a:pt x="623" y="26289"/>
                </a:lnTo>
                <a:lnTo>
                  <a:pt x="623" y="14381"/>
                </a:lnTo>
                <a:lnTo>
                  <a:pt x="10126" y="14381"/>
                </a:lnTo>
                <a:lnTo>
                  <a:pt x="10126" y="2725"/>
                </a:lnTo>
                <a:lnTo>
                  <a:pt x="25833" y="318"/>
                </a:lnTo>
                <a:lnTo>
                  <a:pt x="25833" y="14381"/>
                </a:lnTo>
                <a:lnTo>
                  <a:pt x="43520" y="14381"/>
                </a:lnTo>
                <a:lnTo>
                  <a:pt x="43520" y="26289"/>
                </a:lnTo>
                <a:lnTo>
                  <a:pt x="25833" y="26289"/>
                </a:lnTo>
                <a:lnTo>
                  <a:pt x="25833" y="53653"/>
                </a:lnTo>
                <a:cubicBezTo>
                  <a:pt x="25833" y="56630"/>
                  <a:pt x="26427" y="58816"/>
                  <a:pt x="27681" y="60241"/>
                </a:cubicBezTo>
                <a:cubicBezTo>
                  <a:pt x="29001" y="61603"/>
                  <a:pt x="30882" y="62268"/>
                  <a:pt x="33357" y="62268"/>
                </a:cubicBezTo>
                <a:cubicBezTo>
                  <a:pt x="36063" y="62268"/>
                  <a:pt x="38505" y="61508"/>
                  <a:pt x="40617" y="5998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18" name="Freeform: Shape 17917">
            <a:extLst>
              <a:ext uri="{FF2B5EF4-FFF2-40B4-BE49-F238E27FC236}">
                <a16:creationId xmlns:a16="http://schemas.microsoft.com/office/drawing/2014/main" id="{3A605671-DEC3-A6FF-A060-A1EF6820B8D5}"/>
              </a:ext>
            </a:extLst>
          </p:cNvPr>
          <p:cNvSpPr/>
          <p:nvPr/>
        </p:nvSpPr>
        <p:spPr>
          <a:xfrm>
            <a:off x="11055164" y="3851553"/>
            <a:ext cx="57549" cy="62076"/>
          </a:xfrm>
          <a:custGeom>
            <a:avLst/>
            <a:gdLst>
              <a:gd name="connsiteX0" fmla="*/ 56726 w 57549"/>
              <a:gd name="connsiteY0" fmla="*/ 34777 h 62076"/>
              <a:gd name="connsiteX1" fmla="*/ 16600 w 57549"/>
              <a:gd name="connsiteY1" fmla="*/ 34777 h 62076"/>
              <a:gd name="connsiteX2" fmla="*/ 21219 w 57549"/>
              <a:gd name="connsiteY2" fmla="*/ 46052 h 62076"/>
              <a:gd name="connsiteX3" fmla="*/ 32043 w 57549"/>
              <a:gd name="connsiteY3" fmla="*/ 49599 h 62076"/>
              <a:gd name="connsiteX4" fmla="*/ 40754 w 57549"/>
              <a:gd name="connsiteY4" fmla="*/ 47699 h 62076"/>
              <a:gd name="connsiteX5" fmla="*/ 46166 w 57549"/>
              <a:gd name="connsiteY5" fmla="*/ 41871 h 62076"/>
              <a:gd name="connsiteX6" fmla="*/ 47354 w 57549"/>
              <a:gd name="connsiteY6" fmla="*/ 41871 h 62076"/>
              <a:gd name="connsiteX7" fmla="*/ 57649 w 57549"/>
              <a:gd name="connsiteY7" fmla="*/ 48332 h 62076"/>
              <a:gd name="connsiteX8" fmla="*/ 48410 w 57549"/>
              <a:gd name="connsiteY8" fmla="*/ 58467 h 62076"/>
              <a:gd name="connsiteX9" fmla="*/ 32043 w 57549"/>
              <a:gd name="connsiteY9" fmla="*/ 62394 h 62076"/>
              <a:gd name="connsiteX10" fmla="*/ 15280 w 57549"/>
              <a:gd name="connsiteY10" fmla="*/ 58847 h 62076"/>
              <a:gd name="connsiteX11" fmla="*/ 4456 w 57549"/>
              <a:gd name="connsiteY11" fmla="*/ 48332 h 62076"/>
              <a:gd name="connsiteX12" fmla="*/ 628 w 57549"/>
              <a:gd name="connsiteY12" fmla="*/ 31356 h 62076"/>
              <a:gd name="connsiteX13" fmla="*/ 4588 w 57549"/>
              <a:gd name="connsiteY13" fmla="*/ 14254 h 62076"/>
              <a:gd name="connsiteX14" fmla="*/ 15544 w 57549"/>
              <a:gd name="connsiteY14" fmla="*/ 3739 h 62076"/>
              <a:gd name="connsiteX15" fmla="*/ 30855 w 57549"/>
              <a:gd name="connsiteY15" fmla="*/ 318 h 62076"/>
              <a:gd name="connsiteX16" fmla="*/ 51182 w 57549"/>
              <a:gd name="connsiteY16" fmla="*/ 7033 h 62076"/>
              <a:gd name="connsiteX17" fmla="*/ 58177 w 57549"/>
              <a:gd name="connsiteY17" fmla="*/ 26796 h 62076"/>
              <a:gd name="connsiteX18" fmla="*/ 57913 w 57549"/>
              <a:gd name="connsiteY18" fmla="*/ 34017 h 62076"/>
              <a:gd name="connsiteX19" fmla="*/ 43262 w 57549"/>
              <a:gd name="connsiteY19" fmla="*/ 25022 h 62076"/>
              <a:gd name="connsiteX20" fmla="*/ 39830 w 57549"/>
              <a:gd name="connsiteY20" fmla="*/ 15141 h 62076"/>
              <a:gd name="connsiteX21" fmla="*/ 30855 w 57549"/>
              <a:gd name="connsiteY21" fmla="*/ 11974 h 62076"/>
              <a:gd name="connsiteX22" fmla="*/ 16995 w 57549"/>
              <a:gd name="connsiteY22" fmla="*/ 25022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726" y="34777"/>
                </a:moveTo>
                <a:lnTo>
                  <a:pt x="16600" y="34777"/>
                </a:lnTo>
                <a:cubicBezTo>
                  <a:pt x="17029" y="39939"/>
                  <a:pt x="18579" y="43708"/>
                  <a:pt x="21219" y="46052"/>
                </a:cubicBezTo>
                <a:cubicBezTo>
                  <a:pt x="23859" y="48427"/>
                  <a:pt x="27456" y="49599"/>
                  <a:pt x="32043" y="49599"/>
                </a:cubicBezTo>
                <a:cubicBezTo>
                  <a:pt x="35640" y="49599"/>
                  <a:pt x="38543" y="48966"/>
                  <a:pt x="40754" y="47699"/>
                </a:cubicBezTo>
                <a:cubicBezTo>
                  <a:pt x="42932" y="46432"/>
                  <a:pt x="44747" y="44500"/>
                  <a:pt x="46166" y="41871"/>
                </a:cubicBezTo>
                <a:lnTo>
                  <a:pt x="47354" y="41871"/>
                </a:lnTo>
                <a:lnTo>
                  <a:pt x="57649" y="48332"/>
                </a:lnTo>
                <a:cubicBezTo>
                  <a:pt x="55604" y="52481"/>
                  <a:pt x="52535" y="55870"/>
                  <a:pt x="48410" y="58467"/>
                </a:cubicBezTo>
                <a:cubicBezTo>
                  <a:pt x="44351" y="61096"/>
                  <a:pt x="38906" y="62394"/>
                  <a:pt x="32043" y="62394"/>
                </a:cubicBezTo>
                <a:cubicBezTo>
                  <a:pt x="25608" y="62394"/>
                  <a:pt x="20031" y="61223"/>
                  <a:pt x="15280" y="58847"/>
                </a:cubicBezTo>
                <a:cubicBezTo>
                  <a:pt x="10594" y="56504"/>
                  <a:pt x="6997" y="52988"/>
                  <a:pt x="4456" y="48332"/>
                </a:cubicBezTo>
                <a:cubicBezTo>
                  <a:pt x="1882" y="43708"/>
                  <a:pt x="628" y="38039"/>
                  <a:pt x="628" y="31356"/>
                </a:cubicBezTo>
                <a:cubicBezTo>
                  <a:pt x="628" y="24610"/>
                  <a:pt x="1948" y="18909"/>
                  <a:pt x="4588" y="14254"/>
                </a:cubicBezTo>
                <a:cubicBezTo>
                  <a:pt x="7294" y="9535"/>
                  <a:pt x="10957" y="6019"/>
                  <a:pt x="15544" y="3739"/>
                </a:cubicBezTo>
                <a:cubicBezTo>
                  <a:pt x="20097" y="1459"/>
                  <a:pt x="25212" y="318"/>
                  <a:pt x="30855" y="318"/>
                </a:cubicBezTo>
                <a:cubicBezTo>
                  <a:pt x="39731" y="318"/>
                  <a:pt x="46496" y="2567"/>
                  <a:pt x="51182" y="7033"/>
                </a:cubicBezTo>
                <a:cubicBezTo>
                  <a:pt x="55835" y="11530"/>
                  <a:pt x="58177" y="18118"/>
                  <a:pt x="58177" y="26796"/>
                </a:cubicBezTo>
                <a:cubicBezTo>
                  <a:pt x="58177" y="29931"/>
                  <a:pt x="58078" y="32338"/>
                  <a:pt x="57913" y="34017"/>
                </a:cubicBezTo>
                <a:close/>
                <a:moveTo>
                  <a:pt x="43262" y="25022"/>
                </a:moveTo>
                <a:cubicBezTo>
                  <a:pt x="43064" y="20461"/>
                  <a:pt x="41942" y="17168"/>
                  <a:pt x="39830" y="15141"/>
                </a:cubicBezTo>
                <a:cubicBezTo>
                  <a:pt x="37784" y="13050"/>
                  <a:pt x="34815" y="11974"/>
                  <a:pt x="30855" y="11974"/>
                </a:cubicBezTo>
                <a:cubicBezTo>
                  <a:pt x="23001" y="11974"/>
                  <a:pt x="18381" y="16344"/>
                  <a:pt x="16995" y="2502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19" name="Freeform: Shape 17918">
            <a:extLst>
              <a:ext uri="{FF2B5EF4-FFF2-40B4-BE49-F238E27FC236}">
                <a16:creationId xmlns:a16="http://schemas.microsoft.com/office/drawing/2014/main" id="{6084BFD4-3F59-F088-1D49-E068F7693D32}"/>
              </a:ext>
            </a:extLst>
          </p:cNvPr>
          <p:cNvSpPr/>
          <p:nvPr/>
        </p:nvSpPr>
        <p:spPr>
          <a:xfrm>
            <a:off x="11153648" y="3851553"/>
            <a:ext cx="90811" cy="60935"/>
          </a:xfrm>
          <a:custGeom>
            <a:avLst/>
            <a:gdLst>
              <a:gd name="connsiteX0" fmla="*/ 640 w 90811"/>
              <a:gd name="connsiteY0" fmla="*/ 61254 h 60935"/>
              <a:gd name="connsiteX1" fmla="*/ 640 w 90811"/>
              <a:gd name="connsiteY1" fmla="*/ 1459 h 60935"/>
              <a:gd name="connsiteX2" fmla="*/ 15687 w 90811"/>
              <a:gd name="connsiteY2" fmla="*/ 1459 h 60935"/>
              <a:gd name="connsiteX3" fmla="*/ 15687 w 90811"/>
              <a:gd name="connsiteY3" fmla="*/ 9440 h 60935"/>
              <a:gd name="connsiteX4" fmla="*/ 16875 w 90811"/>
              <a:gd name="connsiteY4" fmla="*/ 9693 h 60935"/>
              <a:gd name="connsiteX5" fmla="*/ 24002 w 90811"/>
              <a:gd name="connsiteY5" fmla="*/ 2599 h 60935"/>
              <a:gd name="connsiteX6" fmla="*/ 34562 w 90811"/>
              <a:gd name="connsiteY6" fmla="*/ 318 h 60935"/>
              <a:gd name="connsiteX7" fmla="*/ 45781 w 90811"/>
              <a:gd name="connsiteY7" fmla="*/ 2979 h 60935"/>
              <a:gd name="connsiteX8" fmla="*/ 52117 w 90811"/>
              <a:gd name="connsiteY8" fmla="*/ 10833 h 60935"/>
              <a:gd name="connsiteX9" fmla="*/ 53305 w 90811"/>
              <a:gd name="connsiteY9" fmla="*/ 10833 h 60935"/>
              <a:gd name="connsiteX10" fmla="*/ 60697 w 90811"/>
              <a:gd name="connsiteY10" fmla="*/ 2852 h 60935"/>
              <a:gd name="connsiteX11" fmla="*/ 72048 w 90811"/>
              <a:gd name="connsiteY11" fmla="*/ 318 h 60935"/>
              <a:gd name="connsiteX12" fmla="*/ 91451 w 90811"/>
              <a:gd name="connsiteY12" fmla="*/ 20968 h 60935"/>
              <a:gd name="connsiteX13" fmla="*/ 91451 w 90811"/>
              <a:gd name="connsiteY13" fmla="*/ 61254 h 60935"/>
              <a:gd name="connsiteX14" fmla="*/ 75876 w 90811"/>
              <a:gd name="connsiteY14" fmla="*/ 61254 h 60935"/>
              <a:gd name="connsiteX15" fmla="*/ 75876 w 90811"/>
              <a:gd name="connsiteY15" fmla="*/ 22868 h 60935"/>
              <a:gd name="connsiteX16" fmla="*/ 73632 w 90811"/>
              <a:gd name="connsiteY16" fmla="*/ 15394 h 60935"/>
              <a:gd name="connsiteX17" fmla="*/ 66768 w 90811"/>
              <a:gd name="connsiteY17" fmla="*/ 12987 h 60935"/>
              <a:gd name="connsiteX18" fmla="*/ 53833 w 90811"/>
              <a:gd name="connsiteY18" fmla="*/ 29456 h 60935"/>
              <a:gd name="connsiteX19" fmla="*/ 53833 w 90811"/>
              <a:gd name="connsiteY19" fmla="*/ 61254 h 60935"/>
              <a:gd name="connsiteX20" fmla="*/ 38258 w 90811"/>
              <a:gd name="connsiteY20" fmla="*/ 61254 h 60935"/>
              <a:gd name="connsiteX21" fmla="*/ 38258 w 90811"/>
              <a:gd name="connsiteY21" fmla="*/ 22868 h 60935"/>
              <a:gd name="connsiteX22" fmla="*/ 36014 w 90811"/>
              <a:gd name="connsiteY22" fmla="*/ 15394 h 60935"/>
              <a:gd name="connsiteX23" fmla="*/ 29150 w 90811"/>
              <a:gd name="connsiteY23" fmla="*/ 12987 h 60935"/>
              <a:gd name="connsiteX24" fmla="*/ 19647 w 90811"/>
              <a:gd name="connsiteY24" fmla="*/ 16914 h 60935"/>
              <a:gd name="connsiteX25" fmla="*/ 16347 w 90811"/>
              <a:gd name="connsiteY25" fmla="*/ 29203 h 60935"/>
              <a:gd name="connsiteX26" fmla="*/ 16347 w 90811"/>
              <a:gd name="connsiteY26" fmla="*/ 61254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0811" h="60935">
                <a:moveTo>
                  <a:pt x="640" y="61254"/>
                </a:moveTo>
                <a:lnTo>
                  <a:pt x="640" y="1459"/>
                </a:lnTo>
                <a:lnTo>
                  <a:pt x="15687" y="1459"/>
                </a:lnTo>
                <a:lnTo>
                  <a:pt x="15687" y="9440"/>
                </a:lnTo>
                <a:lnTo>
                  <a:pt x="16875" y="9693"/>
                </a:lnTo>
                <a:cubicBezTo>
                  <a:pt x="18888" y="6494"/>
                  <a:pt x="21264" y="4119"/>
                  <a:pt x="24002" y="2599"/>
                </a:cubicBezTo>
                <a:cubicBezTo>
                  <a:pt x="26708" y="1078"/>
                  <a:pt x="30239" y="318"/>
                  <a:pt x="34562" y="318"/>
                </a:cubicBezTo>
                <a:cubicBezTo>
                  <a:pt x="39215" y="318"/>
                  <a:pt x="42943" y="1205"/>
                  <a:pt x="45781" y="2979"/>
                </a:cubicBezTo>
                <a:cubicBezTo>
                  <a:pt x="48685" y="4752"/>
                  <a:pt x="50797" y="7381"/>
                  <a:pt x="52117" y="10833"/>
                </a:cubicBezTo>
                <a:lnTo>
                  <a:pt x="53305" y="10833"/>
                </a:lnTo>
                <a:cubicBezTo>
                  <a:pt x="55219" y="7223"/>
                  <a:pt x="57694" y="4562"/>
                  <a:pt x="60697" y="2852"/>
                </a:cubicBezTo>
                <a:cubicBezTo>
                  <a:pt x="63765" y="1173"/>
                  <a:pt x="67560" y="318"/>
                  <a:pt x="72048" y="318"/>
                </a:cubicBezTo>
                <a:cubicBezTo>
                  <a:pt x="84984" y="318"/>
                  <a:pt x="91451" y="7223"/>
                  <a:pt x="91451" y="20968"/>
                </a:cubicBezTo>
                <a:lnTo>
                  <a:pt x="91451" y="61254"/>
                </a:lnTo>
                <a:lnTo>
                  <a:pt x="75876" y="61254"/>
                </a:lnTo>
                <a:lnTo>
                  <a:pt x="75876" y="22868"/>
                </a:lnTo>
                <a:cubicBezTo>
                  <a:pt x="75876" y="19416"/>
                  <a:pt x="75117" y="16914"/>
                  <a:pt x="73632" y="15394"/>
                </a:cubicBezTo>
                <a:cubicBezTo>
                  <a:pt x="72213" y="13810"/>
                  <a:pt x="69936" y="12987"/>
                  <a:pt x="66768" y="12987"/>
                </a:cubicBezTo>
                <a:cubicBezTo>
                  <a:pt x="58123" y="12987"/>
                  <a:pt x="53833" y="18498"/>
                  <a:pt x="53833" y="29456"/>
                </a:cubicBezTo>
                <a:lnTo>
                  <a:pt x="53833" y="61254"/>
                </a:lnTo>
                <a:lnTo>
                  <a:pt x="38258" y="61254"/>
                </a:lnTo>
                <a:lnTo>
                  <a:pt x="38258" y="22868"/>
                </a:lnTo>
                <a:cubicBezTo>
                  <a:pt x="38258" y="19416"/>
                  <a:pt x="37499" y="16914"/>
                  <a:pt x="36014" y="15394"/>
                </a:cubicBezTo>
                <a:cubicBezTo>
                  <a:pt x="34595" y="13810"/>
                  <a:pt x="32318" y="12987"/>
                  <a:pt x="29150" y="12987"/>
                </a:cubicBezTo>
                <a:cubicBezTo>
                  <a:pt x="25091" y="12987"/>
                  <a:pt x="21923" y="14317"/>
                  <a:pt x="19647" y="16914"/>
                </a:cubicBezTo>
                <a:cubicBezTo>
                  <a:pt x="17436" y="19448"/>
                  <a:pt x="16347" y="23565"/>
                  <a:pt x="16347" y="29203"/>
                </a:cubicBezTo>
                <a:lnTo>
                  <a:pt x="16347" y="6125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20" name="Freeform: Shape 17919">
            <a:extLst>
              <a:ext uri="{FF2B5EF4-FFF2-40B4-BE49-F238E27FC236}">
                <a16:creationId xmlns:a16="http://schemas.microsoft.com/office/drawing/2014/main" id="{64C4674B-0DFA-3472-DCD8-4BB71BC4B334}"/>
              </a:ext>
            </a:extLst>
          </p:cNvPr>
          <p:cNvSpPr/>
          <p:nvPr/>
        </p:nvSpPr>
        <p:spPr>
          <a:xfrm>
            <a:off x="11258032" y="3851553"/>
            <a:ext cx="61376" cy="62076"/>
          </a:xfrm>
          <a:custGeom>
            <a:avLst/>
            <a:gdLst>
              <a:gd name="connsiteX0" fmla="*/ 31275 w 61376"/>
              <a:gd name="connsiteY0" fmla="*/ 62394 h 62076"/>
              <a:gd name="connsiteX1" fmla="*/ 15172 w 61376"/>
              <a:gd name="connsiteY1" fmla="*/ 58847 h 62076"/>
              <a:gd name="connsiteX2" fmla="*/ 4480 w 61376"/>
              <a:gd name="connsiteY2" fmla="*/ 48206 h 62076"/>
              <a:gd name="connsiteX3" fmla="*/ 652 w 61376"/>
              <a:gd name="connsiteY3" fmla="*/ 31356 h 62076"/>
              <a:gd name="connsiteX4" fmla="*/ 4480 w 61376"/>
              <a:gd name="connsiteY4" fmla="*/ 14507 h 62076"/>
              <a:gd name="connsiteX5" fmla="*/ 15172 w 61376"/>
              <a:gd name="connsiteY5" fmla="*/ 3992 h 62076"/>
              <a:gd name="connsiteX6" fmla="*/ 31275 w 61376"/>
              <a:gd name="connsiteY6" fmla="*/ 318 h 62076"/>
              <a:gd name="connsiteX7" fmla="*/ 47378 w 61376"/>
              <a:gd name="connsiteY7" fmla="*/ 3992 h 62076"/>
              <a:gd name="connsiteX8" fmla="*/ 58201 w 61376"/>
              <a:gd name="connsiteY8" fmla="*/ 14507 h 62076"/>
              <a:gd name="connsiteX9" fmla="*/ 62029 w 61376"/>
              <a:gd name="connsiteY9" fmla="*/ 31356 h 62076"/>
              <a:gd name="connsiteX10" fmla="*/ 58201 w 61376"/>
              <a:gd name="connsiteY10" fmla="*/ 48206 h 62076"/>
              <a:gd name="connsiteX11" fmla="*/ 47378 w 61376"/>
              <a:gd name="connsiteY11" fmla="*/ 58847 h 62076"/>
              <a:gd name="connsiteX12" fmla="*/ 31275 w 61376"/>
              <a:gd name="connsiteY12" fmla="*/ 62394 h 62076"/>
              <a:gd name="connsiteX13" fmla="*/ 31275 w 61376"/>
              <a:gd name="connsiteY13" fmla="*/ 49599 h 62076"/>
              <a:gd name="connsiteX14" fmla="*/ 45926 w 61376"/>
              <a:gd name="connsiteY14" fmla="*/ 31356 h 62076"/>
              <a:gd name="connsiteX15" fmla="*/ 42098 w 61376"/>
              <a:gd name="connsiteY15" fmla="*/ 17421 h 62076"/>
              <a:gd name="connsiteX16" fmla="*/ 31275 w 61376"/>
              <a:gd name="connsiteY16" fmla="*/ 12987 h 62076"/>
              <a:gd name="connsiteX17" fmla="*/ 16756 w 61376"/>
              <a:gd name="connsiteY17" fmla="*/ 31356 h 62076"/>
              <a:gd name="connsiteX18" fmla="*/ 31275 w 61376"/>
              <a:gd name="connsiteY18" fmla="*/ 49599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1275" y="62394"/>
                </a:moveTo>
                <a:cubicBezTo>
                  <a:pt x="25203" y="62394"/>
                  <a:pt x="19824" y="61223"/>
                  <a:pt x="15172" y="58847"/>
                </a:cubicBezTo>
                <a:cubicBezTo>
                  <a:pt x="10585" y="56409"/>
                  <a:pt x="7021" y="52861"/>
                  <a:pt x="4480" y="48206"/>
                </a:cubicBezTo>
                <a:cubicBezTo>
                  <a:pt x="1906" y="43582"/>
                  <a:pt x="652" y="37944"/>
                  <a:pt x="652" y="31356"/>
                </a:cubicBezTo>
                <a:cubicBezTo>
                  <a:pt x="652" y="24769"/>
                  <a:pt x="1906" y="19163"/>
                  <a:pt x="4480" y="14507"/>
                </a:cubicBezTo>
                <a:cubicBezTo>
                  <a:pt x="7021" y="9883"/>
                  <a:pt x="10585" y="6368"/>
                  <a:pt x="15172" y="3992"/>
                </a:cubicBezTo>
                <a:cubicBezTo>
                  <a:pt x="19824" y="1554"/>
                  <a:pt x="25203" y="318"/>
                  <a:pt x="31275" y="318"/>
                </a:cubicBezTo>
                <a:cubicBezTo>
                  <a:pt x="37412" y="318"/>
                  <a:pt x="42791" y="1554"/>
                  <a:pt x="47378" y="3992"/>
                </a:cubicBezTo>
                <a:cubicBezTo>
                  <a:pt x="52031" y="6368"/>
                  <a:pt x="55628" y="9883"/>
                  <a:pt x="58201" y="14507"/>
                </a:cubicBezTo>
                <a:cubicBezTo>
                  <a:pt x="60742" y="19163"/>
                  <a:pt x="62029" y="24769"/>
                  <a:pt x="62029" y="31356"/>
                </a:cubicBezTo>
                <a:cubicBezTo>
                  <a:pt x="62029" y="37944"/>
                  <a:pt x="60742" y="43582"/>
                  <a:pt x="58201" y="48206"/>
                </a:cubicBezTo>
                <a:cubicBezTo>
                  <a:pt x="55628" y="52861"/>
                  <a:pt x="52031" y="56409"/>
                  <a:pt x="47378" y="58847"/>
                </a:cubicBezTo>
                <a:cubicBezTo>
                  <a:pt x="42791" y="61223"/>
                  <a:pt x="37412" y="62394"/>
                  <a:pt x="31275" y="62394"/>
                </a:cubicBezTo>
                <a:close/>
                <a:moveTo>
                  <a:pt x="31275" y="49599"/>
                </a:moveTo>
                <a:cubicBezTo>
                  <a:pt x="41042" y="49599"/>
                  <a:pt x="45926" y="43518"/>
                  <a:pt x="45926" y="31356"/>
                </a:cubicBezTo>
                <a:cubicBezTo>
                  <a:pt x="45926" y="25022"/>
                  <a:pt x="44639" y="20398"/>
                  <a:pt x="42098" y="17421"/>
                </a:cubicBezTo>
                <a:cubicBezTo>
                  <a:pt x="39623" y="14476"/>
                  <a:pt x="36027" y="12987"/>
                  <a:pt x="31275" y="12987"/>
                </a:cubicBezTo>
                <a:cubicBezTo>
                  <a:pt x="21573" y="12987"/>
                  <a:pt x="16756" y="19131"/>
                  <a:pt x="16756" y="31356"/>
                </a:cubicBezTo>
                <a:cubicBezTo>
                  <a:pt x="16756" y="43518"/>
                  <a:pt x="21573" y="49599"/>
                  <a:pt x="31275" y="4959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21" name="Freeform: Shape 17920">
            <a:extLst>
              <a:ext uri="{FF2B5EF4-FFF2-40B4-BE49-F238E27FC236}">
                <a16:creationId xmlns:a16="http://schemas.microsoft.com/office/drawing/2014/main" id="{93ECD391-3D0C-BDB9-9693-7A6D6EDB7A26}"/>
              </a:ext>
            </a:extLst>
          </p:cNvPr>
          <p:cNvSpPr/>
          <p:nvPr/>
        </p:nvSpPr>
        <p:spPr>
          <a:xfrm>
            <a:off x="11333911" y="3851553"/>
            <a:ext cx="55965" cy="60935"/>
          </a:xfrm>
          <a:custGeom>
            <a:avLst/>
            <a:gdLst>
              <a:gd name="connsiteX0" fmla="*/ 661 w 55965"/>
              <a:gd name="connsiteY0" fmla="*/ 61254 h 60935"/>
              <a:gd name="connsiteX1" fmla="*/ 661 w 55965"/>
              <a:gd name="connsiteY1" fmla="*/ 1459 h 60935"/>
              <a:gd name="connsiteX2" fmla="*/ 15708 w 55965"/>
              <a:gd name="connsiteY2" fmla="*/ 1459 h 60935"/>
              <a:gd name="connsiteX3" fmla="*/ 15708 w 55965"/>
              <a:gd name="connsiteY3" fmla="*/ 10200 h 60935"/>
              <a:gd name="connsiteX4" fmla="*/ 16896 w 55965"/>
              <a:gd name="connsiteY4" fmla="*/ 10453 h 60935"/>
              <a:gd name="connsiteX5" fmla="*/ 35771 w 55965"/>
              <a:gd name="connsiteY5" fmla="*/ 318 h 60935"/>
              <a:gd name="connsiteX6" fmla="*/ 51610 w 55965"/>
              <a:gd name="connsiteY6" fmla="*/ 6019 h 60935"/>
              <a:gd name="connsiteX7" fmla="*/ 56626 w 55965"/>
              <a:gd name="connsiteY7" fmla="*/ 22362 h 60935"/>
              <a:gd name="connsiteX8" fmla="*/ 56626 w 55965"/>
              <a:gd name="connsiteY8" fmla="*/ 61254 h 60935"/>
              <a:gd name="connsiteX9" fmla="*/ 41051 w 55965"/>
              <a:gd name="connsiteY9" fmla="*/ 61254 h 60935"/>
              <a:gd name="connsiteX10" fmla="*/ 41051 w 55965"/>
              <a:gd name="connsiteY10" fmla="*/ 24262 h 60935"/>
              <a:gd name="connsiteX11" fmla="*/ 38543 w 55965"/>
              <a:gd name="connsiteY11" fmla="*/ 15647 h 60935"/>
              <a:gd name="connsiteX12" fmla="*/ 30623 w 55965"/>
              <a:gd name="connsiteY12" fmla="*/ 12987 h 60935"/>
              <a:gd name="connsiteX13" fmla="*/ 20064 w 55965"/>
              <a:gd name="connsiteY13" fmla="*/ 17168 h 60935"/>
              <a:gd name="connsiteX14" fmla="*/ 16368 w 55965"/>
              <a:gd name="connsiteY14" fmla="*/ 30216 h 60935"/>
              <a:gd name="connsiteX15" fmla="*/ 16368 w 55965"/>
              <a:gd name="connsiteY15" fmla="*/ 61254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661" y="61254"/>
                </a:moveTo>
                <a:lnTo>
                  <a:pt x="661" y="1459"/>
                </a:lnTo>
                <a:lnTo>
                  <a:pt x="15708" y="1459"/>
                </a:lnTo>
                <a:lnTo>
                  <a:pt x="15708" y="10200"/>
                </a:lnTo>
                <a:lnTo>
                  <a:pt x="16896" y="10453"/>
                </a:lnTo>
                <a:cubicBezTo>
                  <a:pt x="20757" y="3707"/>
                  <a:pt x="27060" y="318"/>
                  <a:pt x="35771" y="318"/>
                </a:cubicBezTo>
                <a:cubicBezTo>
                  <a:pt x="42965" y="318"/>
                  <a:pt x="48244" y="2219"/>
                  <a:pt x="51610" y="6019"/>
                </a:cubicBezTo>
                <a:cubicBezTo>
                  <a:pt x="54943" y="9756"/>
                  <a:pt x="56626" y="15204"/>
                  <a:pt x="56626" y="22362"/>
                </a:cubicBezTo>
                <a:lnTo>
                  <a:pt x="56626" y="61254"/>
                </a:lnTo>
                <a:lnTo>
                  <a:pt x="41051" y="61254"/>
                </a:lnTo>
                <a:lnTo>
                  <a:pt x="41051" y="24262"/>
                </a:lnTo>
                <a:cubicBezTo>
                  <a:pt x="41051" y="20208"/>
                  <a:pt x="40193" y="17358"/>
                  <a:pt x="38543" y="15647"/>
                </a:cubicBezTo>
                <a:cubicBezTo>
                  <a:pt x="36860" y="13874"/>
                  <a:pt x="34220" y="12987"/>
                  <a:pt x="30623" y="12987"/>
                </a:cubicBezTo>
                <a:cubicBezTo>
                  <a:pt x="26136" y="12987"/>
                  <a:pt x="22605" y="14381"/>
                  <a:pt x="20064" y="17168"/>
                </a:cubicBezTo>
                <a:cubicBezTo>
                  <a:pt x="17589" y="19955"/>
                  <a:pt x="16368" y="24325"/>
                  <a:pt x="16368" y="30216"/>
                </a:cubicBezTo>
                <a:lnTo>
                  <a:pt x="16368" y="6125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22" name="Freeform: Shape 17921">
            <a:extLst>
              <a:ext uri="{FF2B5EF4-FFF2-40B4-BE49-F238E27FC236}">
                <a16:creationId xmlns:a16="http://schemas.microsoft.com/office/drawing/2014/main" id="{A28CAD18-AC86-50C8-FDF6-E3EF61EFBC89}"/>
              </a:ext>
            </a:extLst>
          </p:cNvPr>
          <p:cNvSpPr/>
          <p:nvPr/>
        </p:nvSpPr>
        <p:spPr>
          <a:xfrm>
            <a:off x="11405207" y="3827862"/>
            <a:ext cx="19139" cy="84626"/>
          </a:xfrm>
          <a:custGeom>
            <a:avLst/>
            <a:gdLst>
              <a:gd name="connsiteX0" fmla="*/ 10173 w 19139"/>
              <a:gd name="connsiteY0" fmla="*/ 17928 h 84626"/>
              <a:gd name="connsiteX1" fmla="*/ 3309 w 19139"/>
              <a:gd name="connsiteY1" fmla="*/ 15521 h 84626"/>
              <a:gd name="connsiteX2" fmla="*/ 670 w 19139"/>
              <a:gd name="connsiteY2" fmla="*/ 9060 h 84626"/>
              <a:gd name="connsiteX3" fmla="*/ 3309 w 19139"/>
              <a:gd name="connsiteY3" fmla="*/ 2852 h 84626"/>
              <a:gd name="connsiteX4" fmla="*/ 10173 w 19139"/>
              <a:gd name="connsiteY4" fmla="*/ 318 h 84626"/>
              <a:gd name="connsiteX5" fmla="*/ 15189 w 19139"/>
              <a:gd name="connsiteY5" fmla="*/ 1458 h 84626"/>
              <a:gd name="connsiteX6" fmla="*/ 18621 w 19139"/>
              <a:gd name="connsiteY6" fmla="*/ 4626 h 84626"/>
              <a:gd name="connsiteX7" fmla="*/ 19809 w 19139"/>
              <a:gd name="connsiteY7" fmla="*/ 9060 h 84626"/>
              <a:gd name="connsiteX8" fmla="*/ 18621 w 19139"/>
              <a:gd name="connsiteY8" fmla="*/ 13620 h 84626"/>
              <a:gd name="connsiteX9" fmla="*/ 15189 w 19139"/>
              <a:gd name="connsiteY9" fmla="*/ 16788 h 84626"/>
              <a:gd name="connsiteX10" fmla="*/ 10173 w 19139"/>
              <a:gd name="connsiteY10" fmla="*/ 17928 h 84626"/>
              <a:gd name="connsiteX11" fmla="*/ 2385 w 19139"/>
              <a:gd name="connsiteY11" fmla="*/ 84945 h 84626"/>
              <a:gd name="connsiteX12" fmla="*/ 2385 w 19139"/>
              <a:gd name="connsiteY12" fmla="*/ 25149 h 84626"/>
              <a:gd name="connsiteX13" fmla="*/ 18093 w 19139"/>
              <a:gd name="connsiteY13" fmla="*/ 25149 h 84626"/>
              <a:gd name="connsiteX14" fmla="*/ 18093 w 19139"/>
              <a:gd name="connsiteY14" fmla="*/ 84945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10173" y="17928"/>
                </a:moveTo>
                <a:cubicBezTo>
                  <a:pt x="7335" y="17928"/>
                  <a:pt x="5058" y="17136"/>
                  <a:pt x="3309" y="15521"/>
                </a:cubicBezTo>
                <a:cubicBezTo>
                  <a:pt x="1527" y="13842"/>
                  <a:pt x="670" y="11688"/>
                  <a:pt x="670" y="9060"/>
                </a:cubicBezTo>
                <a:cubicBezTo>
                  <a:pt x="670" y="6526"/>
                  <a:pt x="1527" y="4467"/>
                  <a:pt x="3309" y="2852"/>
                </a:cubicBezTo>
                <a:cubicBezTo>
                  <a:pt x="5058" y="1174"/>
                  <a:pt x="7335" y="318"/>
                  <a:pt x="10173" y="318"/>
                </a:cubicBezTo>
                <a:cubicBezTo>
                  <a:pt x="12087" y="318"/>
                  <a:pt x="13770" y="699"/>
                  <a:pt x="15189" y="1458"/>
                </a:cubicBezTo>
                <a:cubicBezTo>
                  <a:pt x="16674" y="2219"/>
                  <a:pt x="17829" y="3296"/>
                  <a:pt x="18621" y="4626"/>
                </a:cubicBezTo>
                <a:cubicBezTo>
                  <a:pt x="19413" y="5893"/>
                  <a:pt x="19809" y="7381"/>
                  <a:pt x="19809" y="9060"/>
                </a:cubicBezTo>
                <a:cubicBezTo>
                  <a:pt x="19809" y="10770"/>
                  <a:pt x="19413" y="12290"/>
                  <a:pt x="18621" y="13620"/>
                </a:cubicBezTo>
                <a:cubicBezTo>
                  <a:pt x="17829" y="14982"/>
                  <a:pt x="16674" y="16027"/>
                  <a:pt x="15189" y="16788"/>
                </a:cubicBezTo>
                <a:cubicBezTo>
                  <a:pt x="13770" y="17548"/>
                  <a:pt x="12087" y="17928"/>
                  <a:pt x="10173" y="17928"/>
                </a:cubicBezTo>
                <a:close/>
                <a:moveTo>
                  <a:pt x="2385" y="84945"/>
                </a:moveTo>
                <a:lnTo>
                  <a:pt x="2385" y="25149"/>
                </a:lnTo>
                <a:lnTo>
                  <a:pt x="18093" y="25149"/>
                </a:lnTo>
                <a:lnTo>
                  <a:pt x="18093" y="84945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23" name="Freeform: Shape 17922">
            <a:extLst>
              <a:ext uri="{FF2B5EF4-FFF2-40B4-BE49-F238E27FC236}">
                <a16:creationId xmlns:a16="http://schemas.microsoft.com/office/drawing/2014/main" id="{89CEE01C-581F-A472-D666-FAB49AF297EC}"/>
              </a:ext>
            </a:extLst>
          </p:cNvPr>
          <p:cNvSpPr/>
          <p:nvPr/>
        </p:nvSpPr>
        <p:spPr>
          <a:xfrm>
            <a:off x="11433358" y="3838504"/>
            <a:ext cx="45273" cy="75124"/>
          </a:xfrm>
          <a:custGeom>
            <a:avLst/>
            <a:gdLst>
              <a:gd name="connsiteX0" fmla="*/ 41855 w 45273"/>
              <a:gd name="connsiteY0" fmla="*/ 59988 h 75124"/>
              <a:gd name="connsiteX1" fmla="*/ 45947 w 45273"/>
              <a:gd name="connsiteY1" fmla="*/ 71136 h 75124"/>
              <a:gd name="connsiteX2" fmla="*/ 39480 w 45273"/>
              <a:gd name="connsiteY2" fmla="*/ 74303 h 75124"/>
              <a:gd name="connsiteX3" fmla="*/ 30768 w 45273"/>
              <a:gd name="connsiteY3" fmla="*/ 75443 h 75124"/>
              <a:gd name="connsiteX4" fmla="*/ 15457 w 45273"/>
              <a:gd name="connsiteY4" fmla="*/ 70122 h 75124"/>
              <a:gd name="connsiteX5" fmla="*/ 10177 w 45273"/>
              <a:gd name="connsiteY5" fmla="*/ 54793 h 75124"/>
              <a:gd name="connsiteX6" fmla="*/ 10177 w 45273"/>
              <a:gd name="connsiteY6" fmla="*/ 26289 h 75124"/>
              <a:gd name="connsiteX7" fmla="*/ 673 w 45273"/>
              <a:gd name="connsiteY7" fmla="*/ 26289 h 75124"/>
              <a:gd name="connsiteX8" fmla="*/ 673 w 45273"/>
              <a:gd name="connsiteY8" fmla="*/ 14381 h 75124"/>
              <a:gd name="connsiteX9" fmla="*/ 10177 w 45273"/>
              <a:gd name="connsiteY9" fmla="*/ 14381 h 75124"/>
              <a:gd name="connsiteX10" fmla="*/ 10177 w 45273"/>
              <a:gd name="connsiteY10" fmla="*/ 2725 h 75124"/>
              <a:gd name="connsiteX11" fmla="*/ 25884 w 45273"/>
              <a:gd name="connsiteY11" fmla="*/ 318 h 75124"/>
              <a:gd name="connsiteX12" fmla="*/ 25884 w 45273"/>
              <a:gd name="connsiteY12" fmla="*/ 14381 h 75124"/>
              <a:gd name="connsiteX13" fmla="*/ 43571 w 45273"/>
              <a:gd name="connsiteY13" fmla="*/ 14381 h 75124"/>
              <a:gd name="connsiteX14" fmla="*/ 43571 w 45273"/>
              <a:gd name="connsiteY14" fmla="*/ 26289 h 75124"/>
              <a:gd name="connsiteX15" fmla="*/ 25884 w 45273"/>
              <a:gd name="connsiteY15" fmla="*/ 26289 h 75124"/>
              <a:gd name="connsiteX16" fmla="*/ 25884 w 45273"/>
              <a:gd name="connsiteY16" fmla="*/ 53653 h 75124"/>
              <a:gd name="connsiteX17" fmla="*/ 27732 w 45273"/>
              <a:gd name="connsiteY17" fmla="*/ 60241 h 75124"/>
              <a:gd name="connsiteX18" fmla="*/ 33408 w 45273"/>
              <a:gd name="connsiteY18" fmla="*/ 62268 h 75124"/>
              <a:gd name="connsiteX19" fmla="*/ 40667 w 45273"/>
              <a:gd name="connsiteY19" fmla="*/ 59988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855" y="59988"/>
                </a:moveTo>
                <a:lnTo>
                  <a:pt x="45947" y="71136"/>
                </a:lnTo>
                <a:cubicBezTo>
                  <a:pt x="44165" y="72498"/>
                  <a:pt x="42020" y="73543"/>
                  <a:pt x="39480" y="74303"/>
                </a:cubicBezTo>
                <a:cubicBezTo>
                  <a:pt x="36906" y="75063"/>
                  <a:pt x="34002" y="75443"/>
                  <a:pt x="30768" y="75443"/>
                </a:cubicBezTo>
                <a:cubicBezTo>
                  <a:pt x="24069" y="75443"/>
                  <a:pt x="18955" y="73670"/>
                  <a:pt x="15457" y="70122"/>
                </a:cubicBezTo>
                <a:cubicBezTo>
                  <a:pt x="11926" y="66575"/>
                  <a:pt x="10177" y="61476"/>
                  <a:pt x="10177" y="54793"/>
                </a:cubicBezTo>
                <a:lnTo>
                  <a:pt x="10177" y="26289"/>
                </a:lnTo>
                <a:lnTo>
                  <a:pt x="673" y="26289"/>
                </a:lnTo>
                <a:lnTo>
                  <a:pt x="673" y="14381"/>
                </a:lnTo>
                <a:lnTo>
                  <a:pt x="10177" y="14381"/>
                </a:lnTo>
                <a:lnTo>
                  <a:pt x="10177" y="2725"/>
                </a:lnTo>
                <a:lnTo>
                  <a:pt x="25884" y="318"/>
                </a:lnTo>
                <a:lnTo>
                  <a:pt x="25884" y="14381"/>
                </a:lnTo>
                <a:lnTo>
                  <a:pt x="43571" y="14381"/>
                </a:lnTo>
                <a:lnTo>
                  <a:pt x="43571" y="26289"/>
                </a:lnTo>
                <a:lnTo>
                  <a:pt x="25884" y="26289"/>
                </a:lnTo>
                <a:lnTo>
                  <a:pt x="25884" y="53653"/>
                </a:lnTo>
                <a:cubicBezTo>
                  <a:pt x="25884" y="56630"/>
                  <a:pt x="26478" y="58816"/>
                  <a:pt x="27732" y="60241"/>
                </a:cubicBezTo>
                <a:cubicBezTo>
                  <a:pt x="29052" y="61603"/>
                  <a:pt x="30933" y="62268"/>
                  <a:pt x="33408" y="62268"/>
                </a:cubicBezTo>
                <a:cubicBezTo>
                  <a:pt x="36114" y="62268"/>
                  <a:pt x="38556" y="61508"/>
                  <a:pt x="40667" y="5998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24" name="Freeform: Shape 17923">
            <a:extLst>
              <a:ext uri="{FF2B5EF4-FFF2-40B4-BE49-F238E27FC236}">
                <a16:creationId xmlns:a16="http://schemas.microsoft.com/office/drawing/2014/main" id="{80346F9B-AB1A-4146-43EA-69E56EEFF954}"/>
              </a:ext>
            </a:extLst>
          </p:cNvPr>
          <p:cNvSpPr/>
          <p:nvPr/>
        </p:nvSpPr>
        <p:spPr>
          <a:xfrm>
            <a:off x="11485483" y="3851553"/>
            <a:ext cx="61376" cy="62076"/>
          </a:xfrm>
          <a:custGeom>
            <a:avLst/>
            <a:gdLst>
              <a:gd name="connsiteX0" fmla="*/ 31302 w 61376"/>
              <a:gd name="connsiteY0" fmla="*/ 62394 h 62076"/>
              <a:gd name="connsiteX1" fmla="*/ 15199 w 61376"/>
              <a:gd name="connsiteY1" fmla="*/ 58847 h 62076"/>
              <a:gd name="connsiteX2" fmla="*/ 4507 w 61376"/>
              <a:gd name="connsiteY2" fmla="*/ 48206 h 62076"/>
              <a:gd name="connsiteX3" fmla="*/ 679 w 61376"/>
              <a:gd name="connsiteY3" fmla="*/ 31356 h 62076"/>
              <a:gd name="connsiteX4" fmla="*/ 4507 w 61376"/>
              <a:gd name="connsiteY4" fmla="*/ 14507 h 62076"/>
              <a:gd name="connsiteX5" fmla="*/ 15199 w 61376"/>
              <a:gd name="connsiteY5" fmla="*/ 3992 h 62076"/>
              <a:gd name="connsiteX6" fmla="*/ 31302 w 61376"/>
              <a:gd name="connsiteY6" fmla="*/ 318 h 62076"/>
              <a:gd name="connsiteX7" fmla="*/ 47405 w 61376"/>
              <a:gd name="connsiteY7" fmla="*/ 3992 h 62076"/>
              <a:gd name="connsiteX8" fmla="*/ 58228 w 61376"/>
              <a:gd name="connsiteY8" fmla="*/ 14507 h 62076"/>
              <a:gd name="connsiteX9" fmla="*/ 62056 w 61376"/>
              <a:gd name="connsiteY9" fmla="*/ 31356 h 62076"/>
              <a:gd name="connsiteX10" fmla="*/ 58228 w 61376"/>
              <a:gd name="connsiteY10" fmla="*/ 48206 h 62076"/>
              <a:gd name="connsiteX11" fmla="*/ 47405 w 61376"/>
              <a:gd name="connsiteY11" fmla="*/ 58847 h 62076"/>
              <a:gd name="connsiteX12" fmla="*/ 31302 w 61376"/>
              <a:gd name="connsiteY12" fmla="*/ 62394 h 62076"/>
              <a:gd name="connsiteX13" fmla="*/ 31302 w 61376"/>
              <a:gd name="connsiteY13" fmla="*/ 49599 h 62076"/>
              <a:gd name="connsiteX14" fmla="*/ 45953 w 61376"/>
              <a:gd name="connsiteY14" fmla="*/ 31356 h 62076"/>
              <a:gd name="connsiteX15" fmla="*/ 42125 w 61376"/>
              <a:gd name="connsiteY15" fmla="*/ 17421 h 62076"/>
              <a:gd name="connsiteX16" fmla="*/ 31302 w 61376"/>
              <a:gd name="connsiteY16" fmla="*/ 12987 h 62076"/>
              <a:gd name="connsiteX17" fmla="*/ 16782 w 61376"/>
              <a:gd name="connsiteY17" fmla="*/ 31356 h 62076"/>
              <a:gd name="connsiteX18" fmla="*/ 31302 w 61376"/>
              <a:gd name="connsiteY18" fmla="*/ 49599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1302" y="62394"/>
                </a:moveTo>
                <a:cubicBezTo>
                  <a:pt x="25230" y="62394"/>
                  <a:pt x="19851" y="61223"/>
                  <a:pt x="15199" y="58847"/>
                </a:cubicBezTo>
                <a:cubicBezTo>
                  <a:pt x="10612" y="56409"/>
                  <a:pt x="7048" y="52861"/>
                  <a:pt x="4507" y="48206"/>
                </a:cubicBezTo>
                <a:cubicBezTo>
                  <a:pt x="1933" y="43582"/>
                  <a:pt x="679" y="37944"/>
                  <a:pt x="679" y="31356"/>
                </a:cubicBezTo>
                <a:cubicBezTo>
                  <a:pt x="679" y="24769"/>
                  <a:pt x="1933" y="19163"/>
                  <a:pt x="4507" y="14507"/>
                </a:cubicBezTo>
                <a:cubicBezTo>
                  <a:pt x="7048" y="9883"/>
                  <a:pt x="10612" y="6368"/>
                  <a:pt x="15199" y="3992"/>
                </a:cubicBezTo>
                <a:cubicBezTo>
                  <a:pt x="19851" y="1554"/>
                  <a:pt x="25230" y="318"/>
                  <a:pt x="31302" y="318"/>
                </a:cubicBezTo>
                <a:cubicBezTo>
                  <a:pt x="37439" y="318"/>
                  <a:pt x="42818" y="1554"/>
                  <a:pt x="47405" y="3992"/>
                </a:cubicBezTo>
                <a:cubicBezTo>
                  <a:pt x="52058" y="6368"/>
                  <a:pt x="55654" y="9883"/>
                  <a:pt x="58228" y="14507"/>
                </a:cubicBezTo>
                <a:cubicBezTo>
                  <a:pt x="60769" y="19163"/>
                  <a:pt x="62056" y="24769"/>
                  <a:pt x="62056" y="31356"/>
                </a:cubicBezTo>
                <a:cubicBezTo>
                  <a:pt x="62056" y="37944"/>
                  <a:pt x="60769" y="43582"/>
                  <a:pt x="58228" y="48206"/>
                </a:cubicBezTo>
                <a:cubicBezTo>
                  <a:pt x="55654" y="52861"/>
                  <a:pt x="52058" y="56409"/>
                  <a:pt x="47405" y="58847"/>
                </a:cubicBezTo>
                <a:cubicBezTo>
                  <a:pt x="42818" y="61223"/>
                  <a:pt x="37439" y="62394"/>
                  <a:pt x="31302" y="62394"/>
                </a:cubicBezTo>
                <a:close/>
                <a:moveTo>
                  <a:pt x="31302" y="49599"/>
                </a:moveTo>
                <a:cubicBezTo>
                  <a:pt x="41069" y="49599"/>
                  <a:pt x="45953" y="43518"/>
                  <a:pt x="45953" y="31356"/>
                </a:cubicBezTo>
                <a:cubicBezTo>
                  <a:pt x="45953" y="25022"/>
                  <a:pt x="44666" y="20398"/>
                  <a:pt x="42125" y="17421"/>
                </a:cubicBezTo>
                <a:cubicBezTo>
                  <a:pt x="39650" y="14476"/>
                  <a:pt x="36053" y="12987"/>
                  <a:pt x="31302" y="12987"/>
                </a:cubicBezTo>
                <a:cubicBezTo>
                  <a:pt x="21600" y="12987"/>
                  <a:pt x="16782" y="19131"/>
                  <a:pt x="16782" y="31356"/>
                </a:cubicBezTo>
                <a:cubicBezTo>
                  <a:pt x="16782" y="43518"/>
                  <a:pt x="21600" y="49599"/>
                  <a:pt x="31302" y="4959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25" name="Freeform: Shape 17924">
            <a:extLst>
              <a:ext uri="{FF2B5EF4-FFF2-40B4-BE49-F238E27FC236}">
                <a16:creationId xmlns:a16="http://schemas.microsoft.com/office/drawing/2014/main" id="{F9025455-A2AA-F438-E573-7A54C18F38D3}"/>
              </a:ext>
            </a:extLst>
          </p:cNvPr>
          <p:cNvSpPr/>
          <p:nvPr/>
        </p:nvSpPr>
        <p:spPr>
          <a:xfrm>
            <a:off x="11561362" y="3852059"/>
            <a:ext cx="39334" cy="60429"/>
          </a:xfrm>
          <a:custGeom>
            <a:avLst/>
            <a:gdLst>
              <a:gd name="connsiteX0" fmla="*/ 688 w 39334"/>
              <a:gd name="connsiteY0" fmla="*/ 60748 h 60429"/>
              <a:gd name="connsiteX1" fmla="*/ 688 w 39334"/>
              <a:gd name="connsiteY1" fmla="*/ 952 h 60429"/>
              <a:gd name="connsiteX2" fmla="*/ 15867 w 39334"/>
              <a:gd name="connsiteY2" fmla="*/ 952 h 60429"/>
              <a:gd name="connsiteX3" fmla="*/ 15867 w 39334"/>
              <a:gd name="connsiteY3" fmla="*/ 9820 h 60429"/>
              <a:gd name="connsiteX4" fmla="*/ 17055 w 39334"/>
              <a:gd name="connsiteY4" fmla="*/ 10073 h 60429"/>
              <a:gd name="connsiteX5" fmla="*/ 22995 w 39334"/>
              <a:gd name="connsiteY5" fmla="*/ 2725 h 60429"/>
              <a:gd name="connsiteX6" fmla="*/ 31970 w 39334"/>
              <a:gd name="connsiteY6" fmla="*/ 318 h 60429"/>
              <a:gd name="connsiteX7" fmla="*/ 40022 w 39334"/>
              <a:gd name="connsiteY7" fmla="*/ 2092 h 60429"/>
              <a:gd name="connsiteX8" fmla="*/ 37382 w 39334"/>
              <a:gd name="connsiteY8" fmla="*/ 15014 h 60429"/>
              <a:gd name="connsiteX9" fmla="*/ 36194 w 39334"/>
              <a:gd name="connsiteY9" fmla="*/ 15267 h 60429"/>
              <a:gd name="connsiteX10" fmla="*/ 33158 w 39334"/>
              <a:gd name="connsiteY10" fmla="*/ 14381 h 60429"/>
              <a:gd name="connsiteX11" fmla="*/ 29858 w 39334"/>
              <a:gd name="connsiteY11" fmla="*/ 14127 h 60429"/>
              <a:gd name="connsiteX12" fmla="*/ 19827 w 39334"/>
              <a:gd name="connsiteY12" fmla="*/ 18561 h 60429"/>
              <a:gd name="connsiteX13" fmla="*/ 16395 w 39334"/>
              <a:gd name="connsiteY13" fmla="*/ 32750 h 60429"/>
              <a:gd name="connsiteX14" fmla="*/ 16395 w 39334"/>
              <a:gd name="connsiteY14" fmla="*/ 60748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688" y="60748"/>
                </a:moveTo>
                <a:lnTo>
                  <a:pt x="688" y="952"/>
                </a:lnTo>
                <a:lnTo>
                  <a:pt x="15867" y="952"/>
                </a:lnTo>
                <a:lnTo>
                  <a:pt x="15867" y="9820"/>
                </a:lnTo>
                <a:lnTo>
                  <a:pt x="17055" y="10073"/>
                </a:lnTo>
                <a:cubicBezTo>
                  <a:pt x="18540" y="6716"/>
                  <a:pt x="20520" y="4246"/>
                  <a:pt x="22995" y="2725"/>
                </a:cubicBezTo>
                <a:cubicBezTo>
                  <a:pt x="25437" y="1142"/>
                  <a:pt x="28439" y="318"/>
                  <a:pt x="31970" y="318"/>
                </a:cubicBezTo>
                <a:cubicBezTo>
                  <a:pt x="35468" y="318"/>
                  <a:pt x="38174" y="920"/>
                  <a:pt x="40022" y="2092"/>
                </a:cubicBezTo>
                <a:lnTo>
                  <a:pt x="37382" y="15014"/>
                </a:lnTo>
                <a:lnTo>
                  <a:pt x="36194" y="15267"/>
                </a:lnTo>
                <a:cubicBezTo>
                  <a:pt x="35138" y="14856"/>
                  <a:pt x="34115" y="14571"/>
                  <a:pt x="33158" y="14381"/>
                </a:cubicBezTo>
                <a:cubicBezTo>
                  <a:pt x="32267" y="14222"/>
                  <a:pt x="31178" y="14127"/>
                  <a:pt x="29858" y="14127"/>
                </a:cubicBezTo>
                <a:cubicBezTo>
                  <a:pt x="25437" y="14127"/>
                  <a:pt x="22104" y="15616"/>
                  <a:pt x="19827" y="18561"/>
                </a:cubicBezTo>
                <a:cubicBezTo>
                  <a:pt x="17517" y="21538"/>
                  <a:pt x="16395" y="26257"/>
                  <a:pt x="16395" y="32750"/>
                </a:cubicBezTo>
                <a:lnTo>
                  <a:pt x="16395" y="60748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26" name="Freeform: Shape 17925">
            <a:extLst>
              <a:ext uri="{FF2B5EF4-FFF2-40B4-BE49-F238E27FC236}">
                <a16:creationId xmlns:a16="http://schemas.microsoft.com/office/drawing/2014/main" id="{BF013787-FE1F-CC48-E966-C3B091F3D1E7}"/>
              </a:ext>
            </a:extLst>
          </p:cNvPr>
          <p:cNvSpPr/>
          <p:nvPr/>
        </p:nvSpPr>
        <p:spPr>
          <a:xfrm>
            <a:off x="11608532" y="3827862"/>
            <a:ext cx="19139" cy="84626"/>
          </a:xfrm>
          <a:custGeom>
            <a:avLst/>
            <a:gdLst>
              <a:gd name="connsiteX0" fmla="*/ 10197 w 19139"/>
              <a:gd name="connsiteY0" fmla="*/ 17928 h 84626"/>
              <a:gd name="connsiteX1" fmla="*/ 3334 w 19139"/>
              <a:gd name="connsiteY1" fmla="*/ 15521 h 84626"/>
              <a:gd name="connsiteX2" fmla="*/ 694 w 19139"/>
              <a:gd name="connsiteY2" fmla="*/ 9060 h 84626"/>
              <a:gd name="connsiteX3" fmla="*/ 3334 w 19139"/>
              <a:gd name="connsiteY3" fmla="*/ 2852 h 84626"/>
              <a:gd name="connsiteX4" fmla="*/ 10197 w 19139"/>
              <a:gd name="connsiteY4" fmla="*/ 318 h 84626"/>
              <a:gd name="connsiteX5" fmla="*/ 15213 w 19139"/>
              <a:gd name="connsiteY5" fmla="*/ 1458 h 84626"/>
              <a:gd name="connsiteX6" fmla="*/ 18645 w 19139"/>
              <a:gd name="connsiteY6" fmla="*/ 4626 h 84626"/>
              <a:gd name="connsiteX7" fmla="*/ 19833 w 19139"/>
              <a:gd name="connsiteY7" fmla="*/ 9060 h 84626"/>
              <a:gd name="connsiteX8" fmla="*/ 18645 w 19139"/>
              <a:gd name="connsiteY8" fmla="*/ 13620 h 84626"/>
              <a:gd name="connsiteX9" fmla="*/ 15213 w 19139"/>
              <a:gd name="connsiteY9" fmla="*/ 16788 h 84626"/>
              <a:gd name="connsiteX10" fmla="*/ 10197 w 19139"/>
              <a:gd name="connsiteY10" fmla="*/ 17928 h 84626"/>
              <a:gd name="connsiteX11" fmla="*/ 2410 w 19139"/>
              <a:gd name="connsiteY11" fmla="*/ 84945 h 84626"/>
              <a:gd name="connsiteX12" fmla="*/ 2410 w 19139"/>
              <a:gd name="connsiteY12" fmla="*/ 25149 h 84626"/>
              <a:gd name="connsiteX13" fmla="*/ 18117 w 19139"/>
              <a:gd name="connsiteY13" fmla="*/ 25149 h 84626"/>
              <a:gd name="connsiteX14" fmla="*/ 18117 w 19139"/>
              <a:gd name="connsiteY14" fmla="*/ 84945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10197" y="17928"/>
                </a:moveTo>
                <a:cubicBezTo>
                  <a:pt x="7359" y="17928"/>
                  <a:pt x="5082" y="17136"/>
                  <a:pt x="3334" y="15521"/>
                </a:cubicBezTo>
                <a:cubicBezTo>
                  <a:pt x="1552" y="13842"/>
                  <a:pt x="694" y="11688"/>
                  <a:pt x="694" y="9060"/>
                </a:cubicBezTo>
                <a:cubicBezTo>
                  <a:pt x="694" y="6526"/>
                  <a:pt x="1552" y="4467"/>
                  <a:pt x="3334" y="2852"/>
                </a:cubicBezTo>
                <a:cubicBezTo>
                  <a:pt x="5082" y="1174"/>
                  <a:pt x="7359" y="318"/>
                  <a:pt x="10197" y="318"/>
                </a:cubicBezTo>
                <a:cubicBezTo>
                  <a:pt x="12111" y="318"/>
                  <a:pt x="13794" y="699"/>
                  <a:pt x="15213" y="1458"/>
                </a:cubicBezTo>
                <a:cubicBezTo>
                  <a:pt x="16698" y="2219"/>
                  <a:pt x="17853" y="3296"/>
                  <a:pt x="18645" y="4626"/>
                </a:cubicBezTo>
                <a:cubicBezTo>
                  <a:pt x="19437" y="5893"/>
                  <a:pt x="19833" y="7381"/>
                  <a:pt x="19833" y="9060"/>
                </a:cubicBezTo>
                <a:cubicBezTo>
                  <a:pt x="19833" y="10770"/>
                  <a:pt x="19437" y="12290"/>
                  <a:pt x="18645" y="13620"/>
                </a:cubicBezTo>
                <a:cubicBezTo>
                  <a:pt x="17853" y="14982"/>
                  <a:pt x="16698" y="16027"/>
                  <a:pt x="15213" y="16788"/>
                </a:cubicBezTo>
                <a:cubicBezTo>
                  <a:pt x="13794" y="17548"/>
                  <a:pt x="12111" y="17928"/>
                  <a:pt x="10197" y="17928"/>
                </a:cubicBezTo>
                <a:close/>
                <a:moveTo>
                  <a:pt x="2410" y="84945"/>
                </a:moveTo>
                <a:lnTo>
                  <a:pt x="2410" y="25149"/>
                </a:lnTo>
                <a:lnTo>
                  <a:pt x="18117" y="25149"/>
                </a:lnTo>
                <a:lnTo>
                  <a:pt x="18117" y="84945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27" name="Freeform: Shape 17926">
            <a:extLst>
              <a:ext uri="{FF2B5EF4-FFF2-40B4-BE49-F238E27FC236}">
                <a16:creationId xmlns:a16="http://schemas.microsoft.com/office/drawing/2014/main" id="{1A82454A-29A6-6CDC-4934-060E95C2C849}"/>
              </a:ext>
            </a:extLst>
          </p:cNvPr>
          <p:cNvSpPr/>
          <p:nvPr/>
        </p:nvSpPr>
        <p:spPr>
          <a:xfrm>
            <a:off x="11643810" y="3851553"/>
            <a:ext cx="55965" cy="60935"/>
          </a:xfrm>
          <a:custGeom>
            <a:avLst/>
            <a:gdLst>
              <a:gd name="connsiteX0" fmla="*/ 698 w 55965"/>
              <a:gd name="connsiteY0" fmla="*/ 61254 h 60935"/>
              <a:gd name="connsiteX1" fmla="*/ 698 w 55965"/>
              <a:gd name="connsiteY1" fmla="*/ 1459 h 60935"/>
              <a:gd name="connsiteX2" fmla="*/ 15745 w 55965"/>
              <a:gd name="connsiteY2" fmla="*/ 1459 h 60935"/>
              <a:gd name="connsiteX3" fmla="*/ 15745 w 55965"/>
              <a:gd name="connsiteY3" fmla="*/ 10200 h 60935"/>
              <a:gd name="connsiteX4" fmla="*/ 16933 w 55965"/>
              <a:gd name="connsiteY4" fmla="*/ 10453 h 60935"/>
              <a:gd name="connsiteX5" fmla="*/ 35808 w 55965"/>
              <a:gd name="connsiteY5" fmla="*/ 318 h 60935"/>
              <a:gd name="connsiteX6" fmla="*/ 51647 w 55965"/>
              <a:gd name="connsiteY6" fmla="*/ 6019 h 60935"/>
              <a:gd name="connsiteX7" fmla="*/ 56663 w 55965"/>
              <a:gd name="connsiteY7" fmla="*/ 22362 h 60935"/>
              <a:gd name="connsiteX8" fmla="*/ 56663 w 55965"/>
              <a:gd name="connsiteY8" fmla="*/ 61254 h 60935"/>
              <a:gd name="connsiteX9" fmla="*/ 41088 w 55965"/>
              <a:gd name="connsiteY9" fmla="*/ 61254 h 60935"/>
              <a:gd name="connsiteX10" fmla="*/ 41088 w 55965"/>
              <a:gd name="connsiteY10" fmla="*/ 24262 h 60935"/>
              <a:gd name="connsiteX11" fmla="*/ 38580 w 55965"/>
              <a:gd name="connsiteY11" fmla="*/ 15647 h 60935"/>
              <a:gd name="connsiteX12" fmla="*/ 30660 w 55965"/>
              <a:gd name="connsiteY12" fmla="*/ 12987 h 60935"/>
              <a:gd name="connsiteX13" fmla="*/ 20101 w 55965"/>
              <a:gd name="connsiteY13" fmla="*/ 17168 h 60935"/>
              <a:gd name="connsiteX14" fmla="*/ 16405 w 55965"/>
              <a:gd name="connsiteY14" fmla="*/ 30216 h 60935"/>
              <a:gd name="connsiteX15" fmla="*/ 16405 w 55965"/>
              <a:gd name="connsiteY15" fmla="*/ 61254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698" y="61254"/>
                </a:moveTo>
                <a:lnTo>
                  <a:pt x="698" y="1459"/>
                </a:lnTo>
                <a:lnTo>
                  <a:pt x="15745" y="1459"/>
                </a:lnTo>
                <a:lnTo>
                  <a:pt x="15745" y="10200"/>
                </a:lnTo>
                <a:lnTo>
                  <a:pt x="16933" y="10453"/>
                </a:lnTo>
                <a:cubicBezTo>
                  <a:pt x="20794" y="3707"/>
                  <a:pt x="27096" y="318"/>
                  <a:pt x="35808" y="318"/>
                </a:cubicBezTo>
                <a:cubicBezTo>
                  <a:pt x="43001" y="318"/>
                  <a:pt x="48281" y="2219"/>
                  <a:pt x="51647" y="6019"/>
                </a:cubicBezTo>
                <a:cubicBezTo>
                  <a:pt x="54980" y="9756"/>
                  <a:pt x="56663" y="15204"/>
                  <a:pt x="56663" y="22362"/>
                </a:cubicBezTo>
                <a:lnTo>
                  <a:pt x="56663" y="61254"/>
                </a:lnTo>
                <a:lnTo>
                  <a:pt x="41088" y="61254"/>
                </a:lnTo>
                <a:lnTo>
                  <a:pt x="41088" y="24262"/>
                </a:lnTo>
                <a:cubicBezTo>
                  <a:pt x="41088" y="20208"/>
                  <a:pt x="40230" y="17358"/>
                  <a:pt x="38580" y="15647"/>
                </a:cubicBezTo>
                <a:cubicBezTo>
                  <a:pt x="36897" y="13874"/>
                  <a:pt x="34257" y="12987"/>
                  <a:pt x="30660" y="12987"/>
                </a:cubicBezTo>
                <a:cubicBezTo>
                  <a:pt x="26172" y="12987"/>
                  <a:pt x="22642" y="14381"/>
                  <a:pt x="20101" y="17168"/>
                </a:cubicBezTo>
                <a:cubicBezTo>
                  <a:pt x="17626" y="19955"/>
                  <a:pt x="16405" y="24325"/>
                  <a:pt x="16405" y="30216"/>
                </a:cubicBezTo>
                <a:lnTo>
                  <a:pt x="16405" y="6125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28" name="Freeform: Shape 17927">
            <a:extLst>
              <a:ext uri="{FF2B5EF4-FFF2-40B4-BE49-F238E27FC236}">
                <a16:creationId xmlns:a16="http://schemas.microsoft.com/office/drawing/2014/main" id="{F6C5A5C0-5720-0EE9-20A6-6B2AD7A74400}"/>
              </a:ext>
            </a:extLst>
          </p:cNvPr>
          <p:cNvSpPr/>
          <p:nvPr/>
        </p:nvSpPr>
        <p:spPr>
          <a:xfrm>
            <a:off x="11710091" y="3844078"/>
            <a:ext cx="60981" cy="93747"/>
          </a:xfrm>
          <a:custGeom>
            <a:avLst/>
            <a:gdLst>
              <a:gd name="connsiteX0" fmla="*/ 30801 w 60981"/>
              <a:gd name="connsiteY0" fmla="*/ 94066 h 93747"/>
              <a:gd name="connsiteX1" fmla="*/ 7966 w 60981"/>
              <a:gd name="connsiteY1" fmla="*/ 89759 h 93747"/>
              <a:gd name="connsiteX2" fmla="*/ 706 w 60981"/>
              <a:gd name="connsiteY2" fmla="*/ 77724 h 93747"/>
              <a:gd name="connsiteX3" fmla="*/ 3742 w 60981"/>
              <a:gd name="connsiteY3" fmla="*/ 69869 h 93747"/>
              <a:gd name="connsiteX4" fmla="*/ 12850 w 60981"/>
              <a:gd name="connsiteY4" fmla="*/ 65942 h 93747"/>
              <a:gd name="connsiteX5" fmla="*/ 12850 w 60981"/>
              <a:gd name="connsiteY5" fmla="*/ 64802 h 93747"/>
              <a:gd name="connsiteX6" fmla="*/ 8230 w 60981"/>
              <a:gd name="connsiteY6" fmla="*/ 60748 h 93747"/>
              <a:gd name="connsiteX7" fmla="*/ 6910 w 60981"/>
              <a:gd name="connsiteY7" fmla="*/ 55427 h 93747"/>
              <a:gd name="connsiteX8" fmla="*/ 16677 w 60981"/>
              <a:gd name="connsiteY8" fmla="*/ 45672 h 93747"/>
              <a:gd name="connsiteX9" fmla="*/ 16677 w 60981"/>
              <a:gd name="connsiteY9" fmla="*/ 44532 h 93747"/>
              <a:gd name="connsiteX10" fmla="*/ 9022 w 60981"/>
              <a:gd name="connsiteY10" fmla="*/ 37817 h 93747"/>
              <a:gd name="connsiteX11" fmla="*/ 6514 w 60981"/>
              <a:gd name="connsiteY11" fmla="*/ 27809 h 93747"/>
              <a:gd name="connsiteX12" fmla="*/ 9286 w 60981"/>
              <a:gd name="connsiteY12" fmla="*/ 17421 h 93747"/>
              <a:gd name="connsiteX13" fmla="*/ 17733 w 60981"/>
              <a:gd name="connsiteY13" fmla="*/ 10327 h 93747"/>
              <a:gd name="connsiteX14" fmla="*/ 30933 w 60981"/>
              <a:gd name="connsiteY14" fmla="*/ 7793 h 93747"/>
              <a:gd name="connsiteX15" fmla="*/ 43340 w 60981"/>
              <a:gd name="connsiteY15" fmla="*/ 10327 h 93747"/>
              <a:gd name="connsiteX16" fmla="*/ 46772 w 60981"/>
              <a:gd name="connsiteY16" fmla="*/ 1079 h 93747"/>
              <a:gd name="connsiteX17" fmla="*/ 47960 w 60981"/>
              <a:gd name="connsiteY17" fmla="*/ 318 h 93747"/>
              <a:gd name="connsiteX18" fmla="*/ 59179 w 60981"/>
              <a:gd name="connsiteY18" fmla="*/ 2979 h 93747"/>
              <a:gd name="connsiteX19" fmla="*/ 56539 w 60981"/>
              <a:gd name="connsiteY19" fmla="*/ 10200 h 93747"/>
              <a:gd name="connsiteX20" fmla="*/ 50072 w 60981"/>
              <a:gd name="connsiteY20" fmla="*/ 15394 h 93747"/>
              <a:gd name="connsiteX21" fmla="*/ 50072 w 60981"/>
              <a:gd name="connsiteY21" fmla="*/ 16534 h 93747"/>
              <a:gd name="connsiteX22" fmla="*/ 55352 w 60981"/>
              <a:gd name="connsiteY22" fmla="*/ 29076 h 93747"/>
              <a:gd name="connsiteX23" fmla="*/ 52448 w 60981"/>
              <a:gd name="connsiteY23" fmla="*/ 38958 h 93747"/>
              <a:gd name="connsiteX24" fmla="*/ 44000 w 60981"/>
              <a:gd name="connsiteY24" fmla="*/ 45925 h 93747"/>
              <a:gd name="connsiteX25" fmla="*/ 30933 w 60981"/>
              <a:gd name="connsiteY25" fmla="*/ 48459 h 93747"/>
              <a:gd name="connsiteX26" fmla="*/ 28557 w 60981"/>
              <a:gd name="connsiteY26" fmla="*/ 48332 h 93747"/>
              <a:gd name="connsiteX27" fmla="*/ 25389 w 60981"/>
              <a:gd name="connsiteY27" fmla="*/ 48332 h 93747"/>
              <a:gd name="connsiteX28" fmla="*/ 22089 w 60981"/>
              <a:gd name="connsiteY28" fmla="*/ 49473 h 93747"/>
              <a:gd name="connsiteX29" fmla="*/ 20901 w 60981"/>
              <a:gd name="connsiteY29" fmla="*/ 52260 h 93747"/>
              <a:gd name="connsiteX30" fmla="*/ 22485 w 60981"/>
              <a:gd name="connsiteY30" fmla="*/ 55300 h 93747"/>
              <a:gd name="connsiteX31" fmla="*/ 27105 w 60981"/>
              <a:gd name="connsiteY31" fmla="*/ 56314 h 93747"/>
              <a:gd name="connsiteX32" fmla="*/ 40964 w 60981"/>
              <a:gd name="connsiteY32" fmla="*/ 56820 h 93747"/>
              <a:gd name="connsiteX33" fmla="*/ 61687 w 60981"/>
              <a:gd name="connsiteY33" fmla="*/ 73923 h 93747"/>
              <a:gd name="connsiteX34" fmla="*/ 58651 w 60981"/>
              <a:gd name="connsiteY34" fmla="*/ 84185 h 93747"/>
              <a:gd name="connsiteX35" fmla="*/ 48620 w 60981"/>
              <a:gd name="connsiteY35" fmla="*/ 91406 h 93747"/>
              <a:gd name="connsiteX36" fmla="*/ 30801 w 60981"/>
              <a:gd name="connsiteY36" fmla="*/ 94066 h 93747"/>
              <a:gd name="connsiteX37" fmla="*/ 30933 w 60981"/>
              <a:gd name="connsiteY37" fmla="*/ 37944 h 93747"/>
              <a:gd name="connsiteX38" fmla="*/ 37928 w 60981"/>
              <a:gd name="connsiteY38" fmla="*/ 35410 h 93747"/>
              <a:gd name="connsiteX39" fmla="*/ 40568 w 60981"/>
              <a:gd name="connsiteY39" fmla="*/ 28063 h 93747"/>
              <a:gd name="connsiteX40" fmla="*/ 37928 w 60981"/>
              <a:gd name="connsiteY40" fmla="*/ 20842 h 93747"/>
              <a:gd name="connsiteX41" fmla="*/ 30933 w 60981"/>
              <a:gd name="connsiteY41" fmla="*/ 18308 h 93747"/>
              <a:gd name="connsiteX42" fmla="*/ 23937 w 60981"/>
              <a:gd name="connsiteY42" fmla="*/ 20842 h 93747"/>
              <a:gd name="connsiteX43" fmla="*/ 21429 w 60981"/>
              <a:gd name="connsiteY43" fmla="*/ 28063 h 93747"/>
              <a:gd name="connsiteX44" fmla="*/ 23937 w 60981"/>
              <a:gd name="connsiteY44" fmla="*/ 35410 h 93747"/>
              <a:gd name="connsiteX45" fmla="*/ 30933 w 60981"/>
              <a:gd name="connsiteY45" fmla="*/ 37944 h 93747"/>
              <a:gd name="connsiteX46" fmla="*/ 30801 w 60981"/>
              <a:gd name="connsiteY46" fmla="*/ 83171 h 93747"/>
              <a:gd name="connsiteX47" fmla="*/ 42416 w 60981"/>
              <a:gd name="connsiteY47" fmla="*/ 81017 h 93747"/>
              <a:gd name="connsiteX48" fmla="*/ 46112 w 60981"/>
              <a:gd name="connsiteY48" fmla="*/ 75443 h 93747"/>
              <a:gd name="connsiteX49" fmla="*/ 44264 w 60981"/>
              <a:gd name="connsiteY49" fmla="*/ 71136 h 93747"/>
              <a:gd name="connsiteX50" fmla="*/ 38324 w 60981"/>
              <a:gd name="connsiteY50" fmla="*/ 69869 h 93747"/>
              <a:gd name="connsiteX51" fmla="*/ 26049 w 60981"/>
              <a:gd name="connsiteY51" fmla="*/ 69236 h 93747"/>
              <a:gd name="connsiteX52" fmla="*/ 24861 w 60981"/>
              <a:gd name="connsiteY52" fmla="*/ 69109 h 93747"/>
              <a:gd name="connsiteX53" fmla="*/ 23805 w 60981"/>
              <a:gd name="connsiteY53" fmla="*/ 69109 h 93747"/>
              <a:gd name="connsiteX54" fmla="*/ 17733 w 60981"/>
              <a:gd name="connsiteY54" fmla="*/ 70756 h 93747"/>
              <a:gd name="connsiteX55" fmla="*/ 15754 w 60981"/>
              <a:gd name="connsiteY55" fmla="*/ 75316 h 93747"/>
              <a:gd name="connsiteX56" fmla="*/ 19449 w 60981"/>
              <a:gd name="connsiteY56" fmla="*/ 81144 h 93747"/>
              <a:gd name="connsiteX57" fmla="*/ 30801 w 60981"/>
              <a:gd name="connsiteY57" fmla="*/ 83171 h 9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981" h="93747">
                <a:moveTo>
                  <a:pt x="30801" y="94066"/>
                </a:moveTo>
                <a:cubicBezTo>
                  <a:pt x="20505" y="94066"/>
                  <a:pt x="12883" y="92609"/>
                  <a:pt x="7966" y="89759"/>
                </a:cubicBezTo>
                <a:cubicBezTo>
                  <a:pt x="3115" y="86877"/>
                  <a:pt x="706" y="82854"/>
                  <a:pt x="706" y="77724"/>
                </a:cubicBezTo>
                <a:cubicBezTo>
                  <a:pt x="706" y="74493"/>
                  <a:pt x="1696" y="71896"/>
                  <a:pt x="3742" y="69869"/>
                </a:cubicBezTo>
                <a:cubicBezTo>
                  <a:pt x="5854" y="67937"/>
                  <a:pt x="8890" y="66639"/>
                  <a:pt x="12850" y="65942"/>
                </a:cubicBezTo>
                <a:lnTo>
                  <a:pt x="12850" y="64802"/>
                </a:lnTo>
                <a:cubicBezTo>
                  <a:pt x="10738" y="63535"/>
                  <a:pt x="9187" y="62204"/>
                  <a:pt x="8230" y="60748"/>
                </a:cubicBezTo>
                <a:cubicBezTo>
                  <a:pt x="7339" y="59227"/>
                  <a:pt x="6910" y="57454"/>
                  <a:pt x="6910" y="55427"/>
                </a:cubicBezTo>
                <a:cubicBezTo>
                  <a:pt x="6910" y="50613"/>
                  <a:pt x="10144" y="47382"/>
                  <a:pt x="16677" y="45672"/>
                </a:cubicBezTo>
                <a:lnTo>
                  <a:pt x="16677" y="44532"/>
                </a:lnTo>
                <a:cubicBezTo>
                  <a:pt x="13312" y="42758"/>
                  <a:pt x="10771" y="40541"/>
                  <a:pt x="9022" y="37817"/>
                </a:cubicBezTo>
                <a:cubicBezTo>
                  <a:pt x="7339" y="35030"/>
                  <a:pt x="6514" y="31705"/>
                  <a:pt x="6514" y="27809"/>
                </a:cubicBezTo>
                <a:cubicBezTo>
                  <a:pt x="6514" y="23850"/>
                  <a:pt x="7438" y="20398"/>
                  <a:pt x="9286" y="17421"/>
                </a:cubicBezTo>
                <a:cubicBezTo>
                  <a:pt x="11200" y="14381"/>
                  <a:pt x="14038" y="12037"/>
                  <a:pt x="17733" y="10327"/>
                </a:cubicBezTo>
                <a:cubicBezTo>
                  <a:pt x="21429" y="8648"/>
                  <a:pt x="25818" y="7793"/>
                  <a:pt x="30933" y="7793"/>
                </a:cubicBezTo>
                <a:cubicBezTo>
                  <a:pt x="36113" y="7793"/>
                  <a:pt x="40238" y="8648"/>
                  <a:pt x="43340" y="10327"/>
                </a:cubicBezTo>
                <a:cubicBezTo>
                  <a:pt x="45254" y="7730"/>
                  <a:pt x="46409" y="4626"/>
                  <a:pt x="46772" y="1079"/>
                </a:cubicBezTo>
                <a:lnTo>
                  <a:pt x="47960" y="318"/>
                </a:lnTo>
                <a:lnTo>
                  <a:pt x="59179" y="2979"/>
                </a:lnTo>
                <a:cubicBezTo>
                  <a:pt x="58816" y="5861"/>
                  <a:pt x="57925" y="8268"/>
                  <a:pt x="56539" y="10200"/>
                </a:cubicBezTo>
                <a:cubicBezTo>
                  <a:pt x="55120" y="12164"/>
                  <a:pt x="52976" y="13874"/>
                  <a:pt x="50072" y="15394"/>
                </a:cubicBezTo>
                <a:lnTo>
                  <a:pt x="50072" y="16534"/>
                </a:lnTo>
                <a:cubicBezTo>
                  <a:pt x="53570" y="19575"/>
                  <a:pt x="55352" y="23755"/>
                  <a:pt x="55352" y="29076"/>
                </a:cubicBezTo>
                <a:cubicBezTo>
                  <a:pt x="55352" y="32718"/>
                  <a:pt x="54362" y="36012"/>
                  <a:pt x="52448" y="38958"/>
                </a:cubicBezTo>
                <a:cubicBezTo>
                  <a:pt x="50501" y="41935"/>
                  <a:pt x="47696" y="44247"/>
                  <a:pt x="44000" y="45925"/>
                </a:cubicBezTo>
                <a:cubicBezTo>
                  <a:pt x="40370" y="47636"/>
                  <a:pt x="36014" y="48459"/>
                  <a:pt x="30933" y="48459"/>
                </a:cubicBezTo>
                <a:lnTo>
                  <a:pt x="28557" y="48332"/>
                </a:lnTo>
                <a:cubicBezTo>
                  <a:pt x="27039" y="48332"/>
                  <a:pt x="25983" y="48332"/>
                  <a:pt x="25389" y="48332"/>
                </a:cubicBezTo>
                <a:cubicBezTo>
                  <a:pt x="23970" y="48332"/>
                  <a:pt x="22881" y="48712"/>
                  <a:pt x="22089" y="49473"/>
                </a:cubicBezTo>
                <a:cubicBezTo>
                  <a:pt x="21297" y="50169"/>
                  <a:pt x="20901" y="51088"/>
                  <a:pt x="20901" y="52260"/>
                </a:cubicBezTo>
                <a:cubicBezTo>
                  <a:pt x="20901" y="53527"/>
                  <a:pt x="21429" y="54540"/>
                  <a:pt x="22485" y="55300"/>
                </a:cubicBezTo>
                <a:cubicBezTo>
                  <a:pt x="23541" y="55997"/>
                  <a:pt x="25059" y="56314"/>
                  <a:pt x="27105" y="56314"/>
                </a:cubicBezTo>
                <a:lnTo>
                  <a:pt x="40964" y="56820"/>
                </a:lnTo>
                <a:cubicBezTo>
                  <a:pt x="54758" y="57264"/>
                  <a:pt x="61687" y="62965"/>
                  <a:pt x="61687" y="73923"/>
                </a:cubicBezTo>
                <a:cubicBezTo>
                  <a:pt x="61687" y="77787"/>
                  <a:pt x="60664" y="81207"/>
                  <a:pt x="58651" y="84185"/>
                </a:cubicBezTo>
                <a:cubicBezTo>
                  <a:pt x="56605" y="87225"/>
                  <a:pt x="53273" y="89632"/>
                  <a:pt x="48620" y="91406"/>
                </a:cubicBezTo>
                <a:cubicBezTo>
                  <a:pt x="44033" y="93179"/>
                  <a:pt x="38093" y="94066"/>
                  <a:pt x="30801" y="94066"/>
                </a:cubicBezTo>
                <a:close/>
                <a:moveTo>
                  <a:pt x="30933" y="37944"/>
                </a:moveTo>
                <a:cubicBezTo>
                  <a:pt x="33903" y="37944"/>
                  <a:pt x="36245" y="37121"/>
                  <a:pt x="37928" y="35410"/>
                </a:cubicBezTo>
                <a:cubicBezTo>
                  <a:pt x="39677" y="33732"/>
                  <a:pt x="40568" y="31293"/>
                  <a:pt x="40568" y="28063"/>
                </a:cubicBezTo>
                <a:cubicBezTo>
                  <a:pt x="40568" y="24959"/>
                  <a:pt x="39677" y="22552"/>
                  <a:pt x="37928" y="20842"/>
                </a:cubicBezTo>
                <a:cubicBezTo>
                  <a:pt x="36245" y="19163"/>
                  <a:pt x="33903" y="18308"/>
                  <a:pt x="30933" y="18308"/>
                </a:cubicBezTo>
                <a:cubicBezTo>
                  <a:pt x="27930" y="18308"/>
                  <a:pt x="25587" y="19163"/>
                  <a:pt x="23937" y="20842"/>
                </a:cubicBezTo>
                <a:cubicBezTo>
                  <a:pt x="22254" y="22552"/>
                  <a:pt x="21429" y="24959"/>
                  <a:pt x="21429" y="28063"/>
                </a:cubicBezTo>
                <a:cubicBezTo>
                  <a:pt x="21429" y="31293"/>
                  <a:pt x="22254" y="33732"/>
                  <a:pt x="23937" y="35410"/>
                </a:cubicBezTo>
                <a:cubicBezTo>
                  <a:pt x="25587" y="37121"/>
                  <a:pt x="27930" y="37944"/>
                  <a:pt x="30933" y="37944"/>
                </a:cubicBezTo>
                <a:close/>
                <a:moveTo>
                  <a:pt x="30801" y="83171"/>
                </a:moveTo>
                <a:cubicBezTo>
                  <a:pt x="36146" y="83171"/>
                  <a:pt x="40040" y="82443"/>
                  <a:pt x="42416" y="81017"/>
                </a:cubicBezTo>
                <a:cubicBezTo>
                  <a:pt x="44858" y="79560"/>
                  <a:pt x="46112" y="77724"/>
                  <a:pt x="46112" y="75443"/>
                </a:cubicBezTo>
                <a:cubicBezTo>
                  <a:pt x="46112" y="73480"/>
                  <a:pt x="45485" y="72054"/>
                  <a:pt x="44264" y="71136"/>
                </a:cubicBezTo>
                <a:cubicBezTo>
                  <a:pt x="43010" y="70281"/>
                  <a:pt x="41030" y="69869"/>
                  <a:pt x="38324" y="69869"/>
                </a:cubicBezTo>
                <a:lnTo>
                  <a:pt x="26049" y="69236"/>
                </a:lnTo>
                <a:cubicBezTo>
                  <a:pt x="25587" y="69236"/>
                  <a:pt x="25191" y="69172"/>
                  <a:pt x="24861" y="69109"/>
                </a:cubicBezTo>
                <a:cubicBezTo>
                  <a:pt x="24498" y="69109"/>
                  <a:pt x="24135" y="69109"/>
                  <a:pt x="23805" y="69109"/>
                </a:cubicBezTo>
                <a:cubicBezTo>
                  <a:pt x="21165" y="69109"/>
                  <a:pt x="19119" y="69647"/>
                  <a:pt x="17733" y="70756"/>
                </a:cubicBezTo>
                <a:cubicBezTo>
                  <a:pt x="16413" y="71833"/>
                  <a:pt x="15754" y="73353"/>
                  <a:pt x="15754" y="75316"/>
                </a:cubicBezTo>
                <a:cubicBezTo>
                  <a:pt x="15754" y="77850"/>
                  <a:pt x="16974" y="79782"/>
                  <a:pt x="19449" y="81144"/>
                </a:cubicBezTo>
                <a:cubicBezTo>
                  <a:pt x="21990" y="82474"/>
                  <a:pt x="25785" y="83171"/>
                  <a:pt x="30801" y="8317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29" name="Freeform: Shape 17928">
            <a:extLst>
              <a:ext uri="{FF2B5EF4-FFF2-40B4-BE49-F238E27FC236}">
                <a16:creationId xmlns:a16="http://schemas.microsoft.com/office/drawing/2014/main" id="{304AEE4F-5451-314F-58B8-C0E0BCCCA6CC}"/>
              </a:ext>
            </a:extLst>
          </p:cNvPr>
          <p:cNvSpPr/>
          <p:nvPr/>
        </p:nvSpPr>
        <p:spPr>
          <a:xfrm>
            <a:off x="10755654" y="4021771"/>
            <a:ext cx="34714" cy="13175"/>
          </a:xfrm>
          <a:custGeom>
            <a:avLst/>
            <a:gdLst>
              <a:gd name="connsiteX0" fmla="*/ 35307 w 34714"/>
              <a:gd name="connsiteY0" fmla="*/ 13513 h 13175"/>
              <a:gd name="connsiteX1" fmla="*/ 593 w 34714"/>
              <a:gd name="connsiteY1" fmla="*/ 13513 h 13175"/>
              <a:gd name="connsiteX2" fmla="*/ 593 w 34714"/>
              <a:gd name="connsiteY2" fmla="*/ 337 h 13175"/>
              <a:gd name="connsiteX3" fmla="*/ 35307 w 34714"/>
              <a:gd name="connsiteY3" fmla="*/ 337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5307" y="13513"/>
                </a:moveTo>
                <a:lnTo>
                  <a:pt x="593" y="13513"/>
                </a:lnTo>
                <a:lnTo>
                  <a:pt x="593" y="337"/>
                </a:lnTo>
                <a:lnTo>
                  <a:pt x="35307" y="337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30" name="Freeform: Shape 17929">
            <a:extLst>
              <a:ext uri="{FF2B5EF4-FFF2-40B4-BE49-F238E27FC236}">
                <a16:creationId xmlns:a16="http://schemas.microsoft.com/office/drawing/2014/main" id="{1778CADE-36B8-4057-2B74-6D291A65A1B0}"/>
              </a:ext>
            </a:extLst>
          </p:cNvPr>
          <p:cNvSpPr/>
          <p:nvPr/>
        </p:nvSpPr>
        <p:spPr>
          <a:xfrm>
            <a:off x="10833342" y="3987566"/>
            <a:ext cx="62960" cy="79305"/>
          </a:xfrm>
          <a:custGeom>
            <a:avLst/>
            <a:gdLst>
              <a:gd name="connsiteX0" fmla="*/ 601 w 62960"/>
              <a:gd name="connsiteY0" fmla="*/ 79643 h 79305"/>
              <a:gd name="connsiteX1" fmla="*/ 601 w 62960"/>
              <a:gd name="connsiteY1" fmla="*/ 337 h 79305"/>
              <a:gd name="connsiteX2" fmla="*/ 33864 w 62960"/>
              <a:gd name="connsiteY2" fmla="*/ 337 h 79305"/>
              <a:gd name="connsiteX3" fmla="*/ 53135 w 62960"/>
              <a:gd name="connsiteY3" fmla="*/ 6038 h 79305"/>
              <a:gd name="connsiteX4" fmla="*/ 59734 w 62960"/>
              <a:gd name="connsiteY4" fmla="*/ 21621 h 79305"/>
              <a:gd name="connsiteX5" fmla="*/ 55907 w 62960"/>
              <a:gd name="connsiteY5" fmla="*/ 33529 h 79305"/>
              <a:gd name="connsiteX6" fmla="*/ 44555 w 62960"/>
              <a:gd name="connsiteY6" fmla="*/ 40497 h 79305"/>
              <a:gd name="connsiteX7" fmla="*/ 44555 w 62960"/>
              <a:gd name="connsiteY7" fmla="*/ 41637 h 79305"/>
              <a:gd name="connsiteX8" fmla="*/ 50759 w 62960"/>
              <a:gd name="connsiteY8" fmla="*/ 46578 h 79305"/>
              <a:gd name="connsiteX9" fmla="*/ 55379 w 62960"/>
              <a:gd name="connsiteY9" fmla="*/ 55953 h 79305"/>
              <a:gd name="connsiteX10" fmla="*/ 63562 w 62960"/>
              <a:gd name="connsiteY10" fmla="*/ 79643 h 79305"/>
              <a:gd name="connsiteX11" fmla="*/ 46799 w 62960"/>
              <a:gd name="connsiteY11" fmla="*/ 79643 h 79305"/>
              <a:gd name="connsiteX12" fmla="*/ 38748 w 62960"/>
              <a:gd name="connsiteY12" fmla="*/ 55953 h 79305"/>
              <a:gd name="connsiteX13" fmla="*/ 35976 w 62960"/>
              <a:gd name="connsiteY13" fmla="*/ 50378 h 79305"/>
              <a:gd name="connsiteX14" fmla="*/ 32016 w 62960"/>
              <a:gd name="connsiteY14" fmla="*/ 47465 h 79305"/>
              <a:gd name="connsiteX15" fmla="*/ 25680 w 62960"/>
              <a:gd name="connsiteY15" fmla="*/ 46578 h 79305"/>
              <a:gd name="connsiteX16" fmla="*/ 16969 w 62960"/>
              <a:gd name="connsiteY16" fmla="*/ 46578 h 79305"/>
              <a:gd name="connsiteX17" fmla="*/ 16969 w 62960"/>
              <a:gd name="connsiteY17" fmla="*/ 79643 h 79305"/>
              <a:gd name="connsiteX18" fmla="*/ 31884 w 62960"/>
              <a:gd name="connsiteY18" fmla="*/ 34163 h 79305"/>
              <a:gd name="connsiteX19" fmla="*/ 43763 w 62960"/>
              <a:gd name="connsiteY19" fmla="*/ 23521 h 79305"/>
              <a:gd name="connsiteX20" fmla="*/ 31884 w 62960"/>
              <a:gd name="connsiteY20" fmla="*/ 12753 h 79305"/>
              <a:gd name="connsiteX21" fmla="*/ 16969 w 62960"/>
              <a:gd name="connsiteY21" fmla="*/ 12753 h 79305"/>
              <a:gd name="connsiteX22" fmla="*/ 16969 w 62960"/>
              <a:gd name="connsiteY22" fmla="*/ 34163 h 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960" h="79305">
                <a:moveTo>
                  <a:pt x="601" y="79643"/>
                </a:moveTo>
                <a:lnTo>
                  <a:pt x="601" y="337"/>
                </a:lnTo>
                <a:lnTo>
                  <a:pt x="33864" y="337"/>
                </a:lnTo>
                <a:cubicBezTo>
                  <a:pt x="42377" y="337"/>
                  <a:pt x="48812" y="2238"/>
                  <a:pt x="53135" y="6038"/>
                </a:cubicBezTo>
                <a:cubicBezTo>
                  <a:pt x="57524" y="9776"/>
                  <a:pt x="59734" y="14970"/>
                  <a:pt x="59734" y="21621"/>
                </a:cubicBezTo>
                <a:cubicBezTo>
                  <a:pt x="59734" y="26435"/>
                  <a:pt x="58448" y="30425"/>
                  <a:pt x="55907" y="33529"/>
                </a:cubicBezTo>
                <a:cubicBezTo>
                  <a:pt x="53333" y="36570"/>
                  <a:pt x="49571" y="38913"/>
                  <a:pt x="44555" y="40497"/>
                </a:cubicBezTo>
                <a:lnTo>
                  <a:pt x="44555" y="41637"/>
                </a:lnTo>
                <a:cubicBezTo>
                  <a:pt x="47096" y="42746"/>
                  <a:pt x="49175" y="44392"/>
                  <a:pt x="50759" y="46578"/>
                </a:cubicBezTo>
                <a:cubicBezTo>
                  <a:pt x="52409" y="48700"/>
                  <a:pt x="53960" y="51835"/>
                  <a:pt x="55379" y="55953"/>
                </a:cubicBezTo>
                <a:lnTo>
                  <a:pt x="63562" y="79643"/>
                </a:lnTo>
                <a:lnTo>
                  <a:pt x="46799" y="79643"/>
                </a:lnTo>
                <a:lnTo>
                  <a:pt x="38748" y="55953"/>
                </a:lnTo>
                <a:cubicBezTo>
                  <a:pt x="37956" y="53609"/>
                  <a:pt x="37032" y="51740"/>
                  <a:pt x="35976" y="50378"/>
                </a:cubicBezTo>
                <a:cubicBezTo>
                  <a:pt x="34920" y="49048"/>
                  <a:pt x="33600" y="48066"/>
                  <a:pt x="32016" y="47465"/>
                </a:cubicBezTo>
                <a:cubicBezTo>
                  <a:pt x="30432" y="46895"/>
                  <a:pt x="28320" y="46578"/>
                  <a:pt x="25680" y="46578"/>
                </a:cubicBezTo>
                <a:lnTo>
                  <a:pt x="16969" y="46578"/>
                </a:lnTo>
                <a:lnTo>
                  <a:pt x="16969" y="79643"/>
                </a:lnTo>
                <a:close/>
                <a:moveTo>
                  <a:pt x="31884" y="34163"/>
                </a:moveTo>
                <a:cubicBezTo>
                  <a:pt x="39804" y="34163"/>
                  <a:pt x="43763" y="30615"/>
                  <a:pt x="43763" y="23521"/>
                </a:cubicBezTo>
                <a:cubicBezTo>
                  <a:pt x="43763" y="16363"/>
                  <a:pt x="39804" y="12753"/>
                  <a:pt x="31884" y="12753"/>
                </a:cubicBezTo>
                <a:lnTo>
                  <a:pt x="16969" y="12753"/>
                </a:lnTo>
                <a:lnTo>
                  <a:pt x="16969" y="3416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31" name="Freeform: Shape 17930">
            <a:extLst>
              <a:ext uri="{FF2B5EF4-FFF2-40B4-BE49-F238E27FC236}">
                <a16:creationId xmlns:a16="http://schemas.microsoft.com/office/drawing/2014/main" id="{C8EB46AA-E1DF-7702-FC49-DE86771BCE99}"/>
              </a:ext>
            </a:extLst>
          </p:cNvPr>
          <p:cNvSpPr/>
          <p:nvPr/>
        </p:nvSpPr>
        <p:spPr>
          <a:xfrm>
            <a:off x="10905447" y="4005935"/>
            <a:ext cx="57549" cy="62076"/>
          </a:xfrm>
          <a:custGeom>
            <a:avLst/>
            <a:gdLst>
              <a:gd name="connsiteX0" fmla="*/ 56708 w 57549"/>
              <a:gd name="connsiteY0" fmla="*/ 34796 h 62076"/>
              <a:gd name="connsiteX1" fmla="*/ 16582 w 57549"/>
              <a:gd name="connsiteY1" fmla="*/ 34796 h 62076"/>
              <a:gd name="connsiteX2" fmla="*/ 21202 w 57549"/>
              <a:gd name="connsiteY2" fmla="*/ 46071 h 62076"/>
              <a:gd name="connsiteX3" fmla="*/ 32025 w 57549"/>
              <a:gd name="connsiteY3" fmla="*/ 49618 h 62076"/>
              <a:gd name="connsiteX4" fmla="*/ 40737 w 57549"/>
              <a:gd name="connsiteY4" fmla="*/ 47718 h 62076"/>
              <a:gd name="connsiteX5" fmla="*/ 46148 w 57549"/>
              <a:gd name="connsiteY5" fmla="*/ 41890 h 62076"/>
              <a:gd name="connsiteX6" fmla="*/ 47336 w 57549"/>
              <a:gd name="connsiteY6" fmla="*/ 41890 h 62076"/>
              <a:gd name="connsiteX7" fmla="*/ 57632 w 57549"/>
              <a:gd name="connsiteY7" fmla="*/ 48351 h 62076"/>
              <a:gd name="connsiteX8" fmla="*/ 48392 w 57549"/>
              <a:gd name="connsiteY8" fmla="*/ 58486 h 62076"/>
              <a:gd name="connsiteX9" fmla="*/ 32025 w 57549"/>
              <a:gd name="connsiteY9" fmla="*/ 62414 h 62076"/>
              <a:gd name="connsiteX10" fmla="*/ 15262 w 57549"/>
              <a:gd name="connsiteY10" fmla="*/ 58866 h 62076"/>
              <a:gd name="connsiteX11" fmla="*/ 4438 w 57549"/>
              <a:gd name="connsiteY11" fmla="*/ 48351 h 62076"/>
              <a:gd name="connsiteX12" fmla="*/ 611 w 57549"/>
              <a:gd name="connsiteY12" fmla="*/ 31375 h 62076"/>
              <a:gd name="connsiteX13" fmla="*/ 4570 w 57549"/>
              <a:gd name="connsiteY13" fmla="*/ 14273 h 62076"/>
              <a:gd name="connsiteX14" fmla="*/ 15526 w 57549"/>
              <a:gd name="connsiteY14" fmla="*/ 3758 h 62076"/>
              <a:gd name="connsiteX15" fmla="*/ 30837 w 57549"/>
              <a:gd name="connsiteY15" fmla="*/ 337 h 62076"/>
              <a:gd name="connsiteX16" fmla="*/ 51164 w 57549"/>
              <a:gd name="connsiteY16" fmla="*/ 7052 h 62076"/>
              <a:gd name="connsiteX17" fmla="*/ 58160 w 57549"/>
              <a:gd name="connsiteY17" fmla="*/ 26815 h 62076"/>
              <a:gd name="connsiteX18" fmla="*/ 57896 w 57549"/>
              <a:gd name="connsiteY18" fmla="*/ 34036 h 62076"/>
              <a:gd name="connsiteX19" fmla="*/ 43244 w 57549"/>
              <a:gd name="connsiteY19" fmla="*/ 25041 h 62076"/>
              <a:gd name="connsiteX20" fmla="*/ 39813 w 57549"/>
              <a:gd name="connsiteY20" fmla="*/ 15160 h 62076"/>
              <a:gd name="connsiteX21" fmla="*/ 30837 w 57549"/>
              <a:gd name="connsiteY21" fmla="*/ 11993 h 62076"/>
              <a:gd name="connsiteX22" fmla="*/ 16978 w 57549"/>
              <a:gd name="connsiteY22" fmla="*/ 25041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708" y="34796"/>
                </a:moveTo>
                <a:lnTo>
                  <a:pt x="16582" y="34796"/>
                </a:lnTo>
                <a:cubicBezTo>
                  <a:pt x="17011" y="39958"/>
                  <a:pt x="18562" y="43727"/>
                  <a:pt x="21202" y="46071"/>
                </a:cubicBezTo>
                <a:cubicBezTo>
                  <a:pt x="23841" y="48446"/>
                  <a:pt x="27438" y="49618"/>
                  <a:pt x="32025" y="49618"/>
                </a:cubicBezTo>
                <a:cubicBezTo>
                  <a:pt x="35622" y="49618"/>
                  <a:pt x="38526" y="48985"/>
                  <a:pt x="40737" y="47718"/>
                </a:cubicBezTo>
                <a:cubicBezTo>
                  <a:pt x="42914" y="46451"/>
                  <a:pt x="44729" y="44519"/>
                  <a:pt x="46148" y="41890"/>
                </a:cubicBezTo>
                <a:lnTo>
                  <a:pt x="47336" y="41890"/>
                </a:lnTo>
                <a:lnTo>
                  <a:pt x="57632" y="48351"/>
                </a:lnTo>
                <a:cubicBezTo>
                  <a:pt x="55586" y="52500"/>
                  <a:pt x="52517" y="55889"/>
                  <a:pt x="48392" y="58486"/>
                </a:cubicBezTo>
                <a:cubicBezTo>
                  <a:pt x="44333" y="61115"/>
                  <a:pt x="38889" y="62414"/>
                  <a:pt x="32025" y="62414"/>
                </a:cubicBezTo>
                <a:cubicBezTo>
                  <a:pt x="25590" y="62414"/>
                  <a:pt x="20014" y="61242"/>
                  <a:pt x="15262" y="58866"/>
                </a:cubicBezTo>
                <a:cubicBezTo>
                  <a:pt x="10576" y="56523"/>
                  <a:pt x="6979" y="53007"/>
                  <a:pt x="4438" y="48351"/>
                </a:cubicBezTo>
                <a:cubicBezTo>
                  <a:pt x="1865" y="43727"/>
                  <a:pt x="611" y="38058"/>
                  <a:pt x="611" y="31375"/>
                </a:cubicBezTo>
                <a:cubicBezTo>
                  <a:pt x="611" y="24629"/>
                  <a:pt x="1931" y="18929"/>
                  <a:pt x="4570" y="14273"/>
                </a:cubicBezTo>
                <a:cubicBezTo>
                  <a:pt x="7276" y="9554"/>
                  <a:pt x="10939" y="6038"/>
                  <a:pt x="15526" y="3758"/>
                </a:cubicBezTo>
                <a:cubicBezTo>
                  <a:pt x="20080" y="1478"/>
                  <a:pt x="25194" y="337"/>
                  <a:pt x="30837" y="337"/>
                </a:cubicBezTo>
                <a:cubicBezTo>
                  <a:pt x="39714" y="337"/>
                  <a:pt x="46478" y="2586"/>
                  <a:pt x="51164" y="7052"/>
                </a:cubicBezTo>
                <a:cubicBezTo>
                  <a:pt x="55817" y="11549"/>
                  <a:pt x="58160" y="18137"/>
                  <a:pt x="58160" y="26815"/>
                </a:cubicBezTo>
                <a:cubicBezTo>
                  <a:pt x="58160" y="29950"/>
                  <a:pt x="58061" y="32357"/>
                  <a:pt x="57896" y="34036"/>
                </a:cubicBezTo>
                <a:close/>
                <a:moveTo>
                  <a:pt x="43244" y="25041"/>
                </a:moveTo>
                <a:cubicBezTo>
                  <a:pt x="43046" y="20480"/>
                  <a:pt x="41925" y="17187"/>
                  <a:pt x="39813" y="15160"/>
                </a:cubicBezTo>
                <a:cubicBezTo>
                  <a:pt x="37767" y="13069"/>
                  <a:pt x="34797" y="11993"/>
                  <a:pt x="30837" y="11993"/>
                </a:cubicBezTo>
                <a:cubicBezTo>
                  <a:pt x="22983" y="11993"/>
                  <a:pt x="18364" y="16363"/>
                  <a:pt x="16978" y="2504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32" name="Freeform: Shape 17931">
            <a:extLst>
              <a:ext uri="{FF2B5EF4-FFF2-40B4-BE49-F238E27FC236}">
                <a16:creationId xmlns:a16="http://schemas.microsoft.com/office/drawing/2014/main" id="{07611181-6B99-92C0-F554-6C8F9BE204E9}"/>
              </a:ext>
            </a:extLst>
          </p:cNvPr>
          <p:cNvSpPr/>
          <p:nvPr/>
        </p:nvSpPr>
        <p:spPr>
          <a:xfrm>
            <a:off x="10972405" y="4005935"/>
            <a:ext cx="59792" cy="62076"/>
          </a:xfrm>
          <a:custGeom>
            <a:avLst/>
            <a:gdLst>
              <a:gd name="connsiteX0" fmla="*/ 20154 w 59792"/>
              <a:gd name="connsiteY0" fmla="*/ 62414 h 62076"/>
              <a:gd name="connsiteX1" fmla="*/ 9726 w 59792"/>
              <a:gd name="connsiteY1" fmla="*/ 60387 h 62076"/>
              <a:gd name="connsiteX2" fmla="*/ 2994 w 59792"/>
              <a:gd name="connsiteY2" fmla="*/ 54179 h 62076"/>
              <a:gd name="connsiteX3" fmla="*/ 619 w 59792"/>
              <a:gd name="connsiteY3" fmla="*/ 44297 h 62076"/>
              <a:gd name="connsiteX4" fmla="*/ 2994 w 59792"/>
              <a:gd name="connsiteY4" fmla="*/ 35429 h 62076"/>
              <a:gd name="connsiteX5" fmla="*/ 10254 w 59792"/>
              <a:gd name="connsiteY5" fmla="*/ 29475 h 62076"/>
              <a:gd name="connsiteX6" fmla="*/ 23321 w 59792"/>
              <a:gd name="connsiteY6" fmla="*/ 25801 h 62076"/>
              <a:gd name="connsiteX7" fmla="*/ 31901 w 59792"/>
              <a:gd name="connsiteY7" fmla="*/ 24028 h 62076"/>
              <a:gd name="connsiteX8" fmla="*/ 35729 w 59792"/>
              <a:gd name="connsiteY8" fmla="*/ 21621 h 62076"/>
              <a:gd name="connsiteX9" fmla="*/ 36785 w 59792"/>
              <a:gd name="connsiteY9" fmla="*/ 18327 h 62076"/>
              <a:gd name="connsiteX10" fmla="*/ 34673 w 59792"/>
              <a:gd name="connsiteY10" fmla="*/ 13893 h 62076"/>
              <a:gd name="connsiteX11" fmla="*/ 27809 w 59792"/>
              <a:gd name="connsiteY11" fmla="*/ 12373 h 62076"/>
              <a:gd name="connsiteX12" fmla="*/ 17778 w 59792"/>
              <a:gd name="connsiteY12" fmla="*/ 14653 h 62076"/>
              <a:gd name="connsiteX13" fmla="*/ 9726 w 59792"/>
              <a:gd name="connsiteY13" fmla="*/ 20480 h 62076"/>
              <a:gd name="connsiteX14" fmla="*/ 8538 w 59792"/>
              <a:gd name="connsiteY14" fmla="*/ 20480 h 62076"/>
              <a:gd name="connsiteX15" fmla="*/ 2071 w 59792"/>
              <a:gd name="connsiteY15" fmla="*/ 10979 h 62076"/>
              <a:gd name="connsiteX16" fmla="*/ 13554 w 59792"/>
              <a:gd name="connsiteY16" fmla="*/ 3124 h 62076"/>
              <a:gd name="connsiteX17" fmla="*/ 28601 w 59792"/>
              <a:gd name="connsiteY17" fmla="*/ 337 h 62076"/>
              <a:gd name="connsiteX18" fmla="*/ 46420 w 59792"/>
              <a:gd name="connsiteY18" fmla="*/ 5405 h 62076"/>
              <a:gd name="connsiteX19" fmla="*/ 51964 w 59792"/>
              <a:gd name="connsiteY19" fmla="*/ 19720 h 62076"/>
              <a:gd name="connsiteX20" fmla="*/ 51964 w 59792"/>
              <a:gd name="connsiteY20" fmla="*/ 45691 h 62076"/>
              <a:gd name="connsiteX21" fmla="*/ 55660 w 59792"/>
              <a:gd name="connsiteY21" fmla="*/ 49618 h 62076"/>
              <a:gd name="connsiteX22" fmla="*/ 58432 w 59792"/>
              <a:gd name="connsiteY22" fmla="*/ 49238 h 62076"/>
              <a:gd name="connsiteX23" fmla="*/ 59224 w 59792"/>
              <a:gd name="connsiteY23" fmla="*/ 49365 h 62076"/>
              <a:gd name="connsiteX24" fmla="*/ 60412 w 59792"/>
              <a:gd name="connsiteY24" fmla="*/ 59880 h 62076"/>
              <a:gd name="connsiteX25" fmla="*/ 56716 w 59792"/>
              <a:gd name="connsiteY25" fmla="*/ 61147 h 62076"/>
              <a:gd name="connsiteX26" fmla="*/ 51700 w 59792"/>
              <a:gd name="connsiteY26" fmla="*/ 61653 h 62076"/>
              <a:gd name="connsiteX27" fmla="*/ 42856 w 59792"/>
              <a:gd name="connsiteY27" fmla="*/ 59626 h 62076"/>
              <a:gd name="connsiteX28" fmla="*/ 38369 w 59792"/>
              <a:gd name="connsiteY28" fmla="*/ 53165 h 62076"/>
              <a:gd name="connsiteX29" fmla="*/ 37181 w 59792"/>
              <a:gd name="connsiteY29" fmla="*/ 53039 h 62076"/>
              <a:gd name="connsiteX30" fmla="*/ 20154 w 59792"/>
              <a:gd name="connsiteY30" fmla="*/ 62414 h 62076"/>
              <a:gd name="connsiteX31" fmla="*/ 25169 w 59792"/>
              <a:gd name="connsiteY31" fmla="*/ 51138 h 62076"/>
              <a:gd name="connsiteX32" fmla="*/ 33749 w 59792"/>
              <a:gd name="connsiteY32" fmla="*/ 47718 h 62076"/>
              <a:gd name="connsiteX33" fmla="*/ 37049 w 59792"/>
              <a:gd name="connsiteY33" fmla="*/ 37963 h 62076"/>
              <a:gd name="connsiteX34" fmla="*/ 37049 w 59792"/>
              <a:gd name="connsiteY34" fmla="*/ 31882 h 62076"/>
              <a:gd name="connsiteX35" fmla="*/ 35993 w 59792"/>
              <a:gd name="connsiteY35" fmla="*/ 31629 h 62076"/>
              <a:gd name="connsiteX36" fmla="*/ 32297 w 59792"/>
              <a:gd name="connsiteY36" fmla="*/ 33529 h 62076"/>
              <a:gd name="connsiteX37" fmla="*/ 25697 w 59792"/>
              <a:gd name="connsiteY37" fmla="*/ 34923 h 62076"/>
              <a:gd name="connsiteX38" fmla="*/ 18438 w 59792"/>
              <a:gd name="connsiteY38" fmla="*/ 37710 h 62076"/>
              <a:gd name="connsiteX39" fmla="*/ 16194 w 59792"/>
              <a:gd name="connsiteY39" fmla="*/ 43284 h 62076"/>
              <a:gd name="connsiteX40" fmla="*/ 18570 w 59792"/>
              <a:gd name="connsiteY40" fmla="*/ 49238 h 62076"/>
              <a:gd name="connsiteX41" fmla="*/ 25169 w 59792"/>
              <a:gd name="connsiteY41" fmla="*/ 5113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20154" y="62414"/>
                </a:moveTo>
                <a:cubicBezTo>
                  <a:pt x="16194" y="62414"/>
                  <a:pt x="12696" y="61717"/>
                  <a:pt x="9726" y="60387"/>
                </a:cubicBezTo>
                <a:cubicBezTo>
                  <a:pt x="6822" y="58961"/>
                  <a:pt x="4578" y="56903"/>
                  <a:pt x="2994" y="54179"/>
                </a:cubicBezTo>
                <a:cubicBezTo>
                  <a:pt x="1411" y="51392"/>
                  <a:pt x="619" y="48098"/>
                  <a:pt x="619" y="44297"/>
                </a:cubicBezTo>
                <a:cubicBezTo>
                  <a:pt x="619" y="40750"/>
                  <a:pt x="1411" y="37805"/>
                  <a:pt x="2994" y="35429"/>
                </a:cubicBezTo>
                <a:cubicBezTo>
                  <a:pt x="4578" y="32991"/>
                  <a:pt x="6987" y="30995"/>
                  <a:pt x="10254" y="29475"/>
                </a:cubicBezTo>
                <a:cubicBezTo>
                  <a:pt x="13587" y="27892"/>
                  <a:pt x="17943" y="26656"/>
                  <a:pt x="23321" y="25801"/>
                </a:cubicBezTo>
                <a:cubicBezTo>
                  <a:pt x="27083" y="25295"/>
                  <a:pt x="29954" y="24724"/>
                  <a:pt x="31901" y="24028"/>
                </a:cubicBezTo>
                <a:cubicBezTo>
                  <a:pt x="33815" y="23268"/>
                  <a:pt x="35102" y="22476"/>
                  <a:pt x="35729" y="21621"/>
                </a:cubicBezTo>
                <a:cubicBezTo>
                  <a:pt x="36422" y="20797"/>
                  <a:pt x="36785" y="19689"/>
                  <a:pt x="36785" y="18327"/>
                </a:cubicBezTo>
                <a:cubicBezTo>
                  <a:pt x="36785" y="16395"/>
                  <a:pt x="36059" y="14906"/>
                  <a:pt x="34673" y="13893"/>
                </a:cubicBezTo>
                <a:cubicBezTo>
                  <a:pt x="33254" y="12879"/>
                  <a:pt x="30977" y="12373"/>
                  <a:pt x="27809" y="12373"/>
                </a:cubicBezTo>
                <a:cubicBezTo>
                  <a:pt x="24278" y="12373"/>
                  <a:pt x="20946" y="13133"/>
                  <a:pt x="17778" y="14653"/>
                </a:cubicBezTo>
                <a:cubicBezTo>
                  <a:pt x="14676" y="16110"/>
                  <a:pt x="12003" y="18042"/>
                  <a:pt x="9726" y="20480"/>
                </a:cubicBezTo>
                <a:lnTo>
                  <a:pt x="8538" y="20480"/>
                </a:lnTo>
                <a:lnTo>
                  <a:pt x="2071" y="10979"/>
                </a:lnTo>
                <a:cubicBezTo>
                  <a:pt x="5238" y="7622"/>
                  <a:pt x="9066" y="4993"/>
                  <a:pt x="13554" y="3124"/>
                </a:cubicBezTo>
                <a:cubicBezTo>
                  <a:pt x="18108" y="1288"/>
                  <a:pt x="23123" y="337"/>
                  <a:pt x="28601" y="337"/>
                </a:cubicBezTo>
                <a:cubicBezTo>
                  <a:pt x="36785" y="337"/>
                  <a:pt x="42725" y="2048"/>
                  <a:pt x="46420" y="5405"/>
                </a:cubicBezTo>
                <a:cubicBezTo>
                  <a:pt x="50116" y="8699"/>
                  <a:pt x="51964" y="13481"/>
                  <a:pt x="51964" y="19720"/>
                </a:cubicBezTo>
                <a:lnTo>
                  <a:pt x="51964" y="45691"/>
                </a:lnTo>
                <a:cubicBezTo>
                  <a:pt x="51964" y="48320"/>
                  <a:pt x="53185" y="49618"/>
                  <a:pt x="55660" y="49618"/>
                </a:cubicBezTo>
                <a:cubicBezTo>
                  <a:pt x="56617" y="49618"/>
                  <a:pt x="57541" y="49492"/>
                  <a:pt x="58432" y="49238"/>
                </a:cubicBezTo>
                <a:lnTo>
                  <a:pt x="59224" y="49365"/>
                </a:lnTo>
                <a:lnTo>
                  <a:pt x="60412" y="59880"/>
                </a:lnTo>
                <a:cubicBezTo>
                  <a:pt x="59521" y="60387"/>
                  <a:pt x="58300" y="60830"/>
                  <a:pt x="56716" y="61147"/>
                </a:cubicBezTo>
                <a:cubicBezTo>
                  <a:pt x="55198" y="61463"/>
                  <a:pt x="53548" y="61653"/>
                  <a:pt x="51700" y="61653"/>
                </a:cubicBezTo>
                <a:cubicBezTo>
                  <a:pt x="47905" y="61653"/>
                  <a:pt x="44968" y="60988"/>
                  <a:pt x="42856" y="59626"/>
                </a:cubicBezTo>
                <a:cubicBezTo>
                  <a:pt x="40811" y="58296"/>
                  <a:pt x="39326" y="56143"/>
                  <a:pt x="38369" y="53165"/>
                </a:cubicBezTo>
                <a:lnTo>
                  <a:pt x="37181" y="53039"/>
                </a:lnTo>
                <a:cubicBezTo>
                  <a:pt x="34178" y="59310"/>
                  <a:pt x="28502" y="62414"/>
                  <a:pt x="20154" y="62414"/>
                </a:cubicBezTo>
                <a:close/>
                <a:moveTo>
                  <a:pt x="25169" y="51138"/>
                </a:moveTo>
                <a:cubicBezTo>
                  <a:pt x="28766" y="51138"/>
                  <a:pt x="31637" y="49998"/>
                  <a:pt x="33749" y="47718"/>
                </a:cubicBezTo>
                <a:cubicBezTo>
                  <a:pt x="35927" y="45374"/>
                  <a:pt x="37049" y="42112"/>
                  <a:pt x="37049" y="37963"/>
                </a:cubicBezTo>
                <a:lnTo>
                  <a:pt x="37049" y="31882"/>
                </a:lnTo>
                <a:lnTo>
                  <a:pt x="35993" y="31629"/>
                </a:lnTo>
                <a:cubicBezTo>
                  <a:pt x="35003" y="32389"/>
                  <a:pt x="33782" y="33022"/>
                  <a:pt x="32297" y="33529"/>
                </a:cubicBezTo>
                <a:cubicBezTo>
                  <a:pt x="30779" y="33973"/>
                  <a:pt x="28601" y="34416"/>
                  <a:pt x="25697" y="34923"/>
                </a:cubicBezTo>
                <a:cubicBezTo>
                  <a:pt x="22331" y="35429"/>
                  <a:pt x="19923" y="36380"/>
                  <a:pt x="18438" y="37710"/>
                </a:cubicBezTo>
                <a:cubicBezTo>
                  <a:pt x="16920" y="39072"/>
                  <a:pt x="16194" y="40940"/>
                  <a:pt x="16194" y="43284"/>
                </a:cubicBezTo>
                <a:cubicBezTo>
                  <a:pt x="16194" y="45913"/>
                  <a:pt x="16986" y="47908"/>
                  <a:pt x="18570" y="49238"/>
                </a:cubicBezTo>
                <a:cubicBezTo>
                  <a:pt x="20154" y="50505"/>
                  <a:pt x="22331" y="51138"/>
                  <a:pt x="25169" y="5113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33" name="Freeform: Shape 17932">
            <a:extLst>
              <a:ext uri="{FF2B5EF4-FFF2-40B4-BE49-F238E27FC236}">
                <a16:creationId xmlns:a16="http://schemas.microsoft.com/office/drawing/2014/main" id="{14CF89D1-00DC-D05E-9E3C-8C9DB22CB418}"/>
              </a:ext>
            </a:extLst>
          </p:cNvPr>
          <p:cNvSpPr/>
          <p:nvPr/>
        </p:nvSpPr>
        <p:spPr>
          <a:xfrm>
            <a:off x="11041955" y="3983005"/>
            <a:ext cx="25474" cy="85006"/>
          </a:xfrm>
          <a:custGeom>
            <a:avLst/>
            <a:gdLst>
              <a:gd name="connsiteX0" fmla="*/ 17918 w 25474"/>
              <a:gd name="connsiteY0" fmla="*/ 85344 h 85006"/>
              <a:gd name="connsiteX1" fmla="*/ 4982 w 25474"/>
              <a:gd name="connsiteY1" fmla="*/ 81037 h 85006"/>
              <a:gd name="connsiteX2" fmla="*/ 626 w 25474"/>
              <a:gd name="connsiteY2" fmla="*/ 67735 h 85006"/>
              <a:gd name="connsiteX3" fmla="*/ 626 w 25474"/>
              <a:gd name="connsiteY3" fmla="*/ 337 h 85006"/>
              <a:gd name="connsiteX4" fmla="*/ 16334 w 25474"/>
              <a:gd name="connsiteY4" fmla="*/ 337 h 85006"/>
              <a:gd name="connsiteX5" fmla="*/ 16334 w 25474"/>
              <a:gd name="connsiteY5" fmla="*/ 67101 h 85006"/>
              <a:gd name="connsiteX6" fmla="*/ 21085 w 25474"/>
              <a:gd name="connsiteY6" fmla="*/ 72549 h 85006"/>
              <a:gd name="connsiteX7" fmla="*/ 23989 w 25474"/>
              <a:gd name="connsiteY7" fmla="*/ 72169 h 85006"/>
              <a:gd name="connsiteX8" fmla="*/ 24781 w 25474"/>
              <a:gd name="connsiteY8" fmla="*/ 72422 h 85006"/>
              <a:gd name="connsiteX9" fmla="*/ 26101 w 25474"/>
              <a:gd name="connsiteY9" fmla="*/ 83951 h 85006"/>
              <a:gd name="connsiteX10" fmla="*/ 22669 w 25474"/>
              <a:gd name="connsiteY10" fmla="*/ 84964 h 85006"/>
              <a:gd name="connsiteX11" fmla="*/ 17918 w 25474"/>
              <a:gd name="connsiteY11" fmla="*/ 85344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4" h="85006">
                <a:moveTo>
                  <a:pt x="17918" y="85344"/>
                </a:moveTo>
                <a:cubicBezTo>
                  <a:pt x="12275" y="85344"/>
                  <a:pt x="7952" y="83919"/>
                  <a:pt x="4982" y="81037"/>
                </a:cubicBezTo>
                <a:cubicBezTo>
                  <a:pt x="2078" y="78091"/>
                  <a:pt x="626" y="73657"/>
                  <a:pt x="626" y="67735"/>
                </a:cubicBezTo>
                <a:lnTo>
                  <a:pt x="626" y="337"/>
                </a:lnTo>
                <a:lnTo>
                  <a:pt x="16334" y="337"/>
                </a:lnTo>
                <a:lnTo>
                  <a:pt x="16334" y="67101"/>
                </a:lnTo>
                <a:cubicBezTo>
                  <a:pt x="16334" y="70744"/>
                  <a:pt x="17918" y="72549"/>
                  <a:pt x="21085" y="72549"/>
                </a:cubicBezTo>
                <a:cubicBezTo>
                  <a:pt x="21943" y="72549"/>
                  <a:pt x="22933" y="72422"/>
                  <a:pt x="23989" y="72169"/>
                </a:cubicBezTo>
                <a:lnTo>
                  <a:pt x="24781" y="72422"/>
                </a:lnTo>
                <a:lnTo>
                  <a:pt x="26101" y="83951"/>
                </a:lnTo>
                <a:cubicBezTo>
                  <a:pt x="25210" y="84362"/>
                  <a:pt x="24055" y="84711"/>
                  <a:pt x="22669" y="84964"/>
                </a:cubicBezTo>
                <a:cubicBezTo>
                  <a:pt x="21250" y="85217"/>
                  <a:pt x="19666" y="85344"/>
                  <a:pt x="17918" y="8534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34" name="Freeform: Shape 17933">
            <a:extLst>
              <a:ext uri="{FF2B5EF4-FFF2-40B4-BE49-F238E27FC236}">
                <a16:creationId xmlns:a16="http://schemas.microsoft.com/office/drawing/2014/main" id="{AF7000E9-2077-E55B-FAF6-B8A7259C381A}"/>
              </a:ext>
            </a:extLst>
          </p:cNvPr>
          <p:cNvSpPr/>
          <p:nvPr/>
        </p:nvSpPr>
        <p:spPr>
          <a:xfrm>
            <a:off x="11074085" y="4021771"/>
            <a:ext cx="34714" cy="13175"/>
          </a:xfrm>
          <a:custGeom>
            <a:avLst/>
            <a:gdLst>
              <a:gd name="connsiteX0" fmla="*/ 35345 w 34714"/>
              <a:gd name="connsiteY0" fmla="*/ 13513 h 13175"/>
              <a:gd name="connsiteX1" fmla="*/ 631 w 34714"/>
              <a:gd name="connsiteY1" fmla="*/ 13513 h 13175"/>
              <a:gd name="connsiteX2" fmla="*/ 631 w 34714"/>
              <a:gd name="connsiteY2" fmla="*/ 337 h 13175"/>
              <a:gd name="connsiteX3" fmla="*/ 35345 w 34714"/>
              <a:gd name="connsiteY3" fmla="*/ 337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5345" y="13513"/>
                </a:moveTo>
                <a:lnTo>
                  <a:pt x="631" y="13513"/>
                </a:lnTo>
                <a:lnTo>
                  <a:pt x="631" y="337"/>
                </a:lnTo>
                <a:lnTo>
                  <a:pt x="35345" y="337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35" name="Freeform: Shape 17934">
            <a:extLst>
              <a:ext uri="{FF2B5EF4-FFF2-40B4-BE49-F238E27FC236}">
                <a16:creationId xmlns:a16="http://schemas.microsoft.com/office/drawing/2014/main" id="{9CFF967A-0A82-1FEC-32EC-2A41C56D7C44}"/>
              </a:ext>
            </a:extLst>
          </p:cNvPr>
          <p:cNvSpPr/>
          <p:nvPr/>
        </p:nvSpPr>
        <p:spPr>
          <a:xfrm>
            <a:off x="11115636" y="3992887"/>
            <a:ext cx="45273" cy="75124"/>
          </a:xfrm>
          <a:custGeom>
            <a:avLst/>
            <a:gdLst>
              <a:gd name="connsiteX0" fmla="*/ 41818 w 45273"/>
              <a:gd name="connsiteY0" fmla="*/ 60007 h 75124"/>
              <a:gd name="connsiteX1" fmla="*/ 45910 w 45273"/>
              <a:gd name="connsiteY1" fmla="*/ 71155 h 75124"/>
              <a:gd name="connsiteX2" fmla="*/ 39442 w 45273"/>
              <a:gd name="connsiteY2" fmla="*/ 74322 h 75124"/>
              <a:gd name="connsiteX3" fmla="*/ 30730 w 45273"/>
              <a:gd name="connsiteY3" fmla="*/ 75462 h 75124"/>
              <a:gd name="connsiteX4" fmla="*/ 15419 w 45273"/>
              <a:gd name="connsiteY4" fmla="*/ 70141 h 75124"/>
              <a:gd name="connsiteX5" fmla="*/ 10139 w 45273"/>
              <a:gd name="connsiteY5" fmla="*/ 54812 h 75124"/>
              <a:gd name="connsiteX6" fmla="*/ 10139 w 45273"/>
              <a:gd name="connsiteY6" fmla="*/ 26308 h 75124"/>
              <a:gd name="connsiteX7" fmla="*/ 636 w 45273"/>
              <a:gd name="connsiteY7" fmla="*/ 26308 h 75124"/>
              <a:gd name="connsiteX8" fmla="*/ 636 w 45273"/>
              <a:gd name="connsiteY8" fmla="*/ 14400 h 75124"/>
              <a:gd name="connsiteX9" fmla="*/ 10139 w 45273"/>
              <a:gd name="connsiteY9" fmla="*/ 14400 h 75124"/>
              <a:gd name="connsiteX10" fmla="*/ 10139 w 45273"/>
              <a:gd name="connsiteY10" fmla="*/ 2745 h 75124"/>
              <a:gd name="connsiteX11" fmla="*/ 25847 w 45273"/>
              <a:gd name="connsiteY11" fmla="*/ 337 h 75124"/>
              <a:gd name="connsiteX12" fmla="*/ 25847 w 45273"/>
              <a:gd name="connsiteY12" fmla="*/ 14400 h 75124"/>
              <a:gd name="connsiteX13" fmla="*/ 43534 w 45273"/>
              <a:gd name="connsiteY13" fmla="*/ 14400 h 75124"/>
              <a:gd name="connsiteX14" fmla="*/ 43534 w 45273"/>
              <a:gd name="connsiteY14" fmla="*/ 26308 h 75124"/>
              <a:gd name="connsiteX15" fmla="*/ 25847 w 45273"/>
              <a:gd name="connsiteY15" fmla="*/ 26308 h 75124"/>
              <a:gd name="connsiteX16" fmla="*/ 25847 w 45273"/>
              <a:gd name="connsiteY16" fmla="*/ 53672 h 75124"/>
              <a:gd name="connsiteX17" fmla="*/ 27695 w 45273"/>
              <a:gd name="connsiteY17" fmla="*/ 60260 h 75124"/>
              <a:gd name="connsiteX18" fmla="*/ 33370 w 45273"/>
              <a:gd name="connsiteY18" fmla="*/ 62287 h 75124"/>
              <a:gd name="connsiteX19" fmla="*/ 40630 w 45273"/>
              <a:gd name="connsiteY19" fmla="*/ 60007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818" y="60007"/>
                </a:moveTo>
                <a:lnTo>
                  <a:pt x="45910" y="71155"/>
                </a:lnTo>
                <a:cubicBezTo>
                  <a:pt x="44128" y="72517"/>
                  <a:pt x="41983" y="73562"/>
                  <a:pt x="39442" y="74322"/>
                </a:cubicBezTo>
                <a:cubicBezTo>
                  <a:pt x="36868" y="75082"/>
                  <a:pt x="33964" y="75462"/>
                  <a:pt x="30730" y="75462"/>
                </a:cubicBezTo>
                <a:cubicBezTo>
                  <a:pt x="24032" y="75462"/>
                  <a:pt x="18917" y="73689"/>
                  <a:pt x="15419" y="70141"/>
                </a:cubicBezTo>
                <a:cubicBezTo>
                  <a:pt x="11888" y="66594"/>
                  <a:pt x="10139" y="61495"/>
                  <a:pt x="10139" y="54812"/>
                </a:cubicBezTo>
                <a:lnTo>
                  <a:pt x="10139" y="26308"/>
                </a:lnTo>
                <a:lnTo>
                  <a:pt x="636" y="26308"/>
                </a:lnTo>
                <a:lnTo>
                  <a:pt x="636" y="14400"/>
                </a:lnTo>
                <a:lnTo>
                  <a:pt x="10139" y="14400"/>
                </a:lnTo>
                <a:lnTo>
                  <a:pt x="10139" y="2745"/>
                </a:lnTo>
                <a:lnTo>
                  <a:pt x="25847" y="337"/>
                </a:lnTo>
                <a:lnTo>
                  <a:pt x="25847" y="14400"/>
                </a:lnTo>
                <a:lnTo>
                  <a:pt x="43534" y="14400"/>
                </a:lnTo>
                <a:lnTo>
                  <a:pt x="43534" y="26308"/>
                </a:lnTo>
                <a:lnTo>
                  <a:pt x="25847" y="26308"/>
                </a:lnTo>
                <a:lnTo>
                  <a:pt x="25847" y="53672"/>
                </a:lnTo>
                <a:cubicBezTo>
                  <a:pt x="25847" y="56649"/>
                  <a:pt x="26441" y="58835"/>
                  <a:pt x="27695" y="60260"/>
                </a:cubicBezTo>
                <a:cubicBezTo>
                  <a:pt x="29014" y="61622"/>
                  <a:pt x="30895" y="62287"/>
                  <a:pt x="33370" y="62287"/>
                </a:cubicBezTo>
                <a:cubicBezTo>
                  <a:pt x="36076" y="62287"/>
                  <a:pt x="38518" y="61527"/>
                  <a:pt x="40630" y="6000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36" name="Freeform: Shape 17935">
            <a:extLst>
              <a:ext uri="{FF2B5EF4-FFF2-40B4-BE49-F238E27FC236}">
                <a16:creationId xmlns:a16="http://schemas.microsoft.com/office/drawing/2014/main" id="{7D452EE7-F16B-1F2E-0F8F-43C077C783CF}"/>
              </a:ext>
            </a:extLst>
          </p:cNvPr>
          <p:cNvSpPr/>
          <p:nvPr/>
        </p:nvSpPr>
        <p:spPr>
          <a:xfrm>
            <a:off x="11169477" y="3982245"/>
            <a:ext cx="19139" cy="84626"/>
          </a:xfrm>
          <a:custGeom>
            <a:avLst/>
            <a:gdLst>
              <a:gd name="connsiteX0" fmla="*/ 10145 w 19139"/>
              <a:gd name="connsiteY0" fmla="*/ 17947 h 84626"/>
              <a:gd name="connsiteX1" fmla="*/ 3282 w 19139"/>
              <a:gd name="connsiteY1" fmla="*/ 15540 h 84626"/>
              <a:gd name="connsiteX2" fmla="*/ 642 w 19139"/>
              <a:gd name="connsiteY2" fmla="*/ 9079 h 84626"/>
              <a:gd name="connsiteX3" fmla="*/ 3282 w 19139"/>
              <a:gd name="connsiteY3" fmla="*/ 2871 h 84626"/>
              <a:gd name="connsiteX4" fmla="*/ 10145 w 19139"/>
              <a:gd name="connsiteY4" fmla="*/ 337 h 84626"/>
              <a:gd name="connsiteX5" fmla="*/ 15161 w 19139"/>
              <a:gd name="connsiteY5" fmla="*/ 1477 h 84626"/>
              <a:gd name="connsiteX6" fmla="*/ 18593 w 19139"/>
              <a:gd name="connsiteY6" fmla="*/ 4645 h 84626"/>
              <a:gd name="connsiteX7" fmla="*/ 19781 w 19139"/>
              <a:gd name="connsiteY7" fmla="*/ 9079 h 84626"/>
              <a:gd name="connsiteX8" fmla="*/ 18593 w 19139"/>
              <a:gd name="connsiteY8" fmla="*/ 13639 h 84626"/>
              <a:gd name="connsiteX9" fmla="*/ 15161 w 19139"/>
              <a:gd name="connsiteY9" fmla="*/ 16807 h 84626"/>
              <a:gd name="connsiteX10" fmla="*/ 10145 w 19139"/>
              <a:gd name="connsiteY10" fmla="*/ 17947 h 84626"/>
              <a:gd name="connsiteX11" fmla="*/ 2358 w 19139"/>
              <a:gd name="connsiteY11" fmla="*/ 84964 h 84626"/>
              <a:gd name="connsiteX12" fmla="*/ 2358 w 19139"/>
              <a:gd name="connsiteY12" fmla="*/ 25168 h 84626"/>
              <a:gd name="connsiteX13" fmla="*/ 18065 w 19139"/>
              <a:gd name="connsiteY13" fmla="*/ 25168 h 84626"/>
              <a:gd name="connsiteX14" fmla="*/ 18065 w 19139"/>
              <a:gd name="connsiteY14" fmla="*/ 84964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10145" y="17947"/>
                </a:moveTo>
                <a:cubicBezTo>
                  <a:pt x="7307" y="17947"/>
                  <a:pt x="5030" y="17155"/>
                  <a:pt x="3282" y="15540"/>
                </a:cubicBezTo>
                <a:cubicBezTo>
                  <a:pt x="1500" y="13861"/>
                  <a:pt x="642" y="11707"/>
                  <a:pt x="642" y="9079"/>
                </a:cubicBezTo>
                <a:cubicBezTo>
                  <a:pt x="642" y="6545"/>
                  <a:pt x="1500" y="4486"/>
                  <a:pt x="3282" y="2871"/>
                </a:cubicBezTo>
                <a:cubicBezTo>
                  <a:pt x="5030" y="1193"/>
                  <a:pt x="7307" y="337"/>
                  <a:pt x="10145" y="337"/>
                </a:cubicBezTo>
                <a:cubicBezTo>
                  <a:pt x="12059" y="337"/>
                  <a:pt x="13742" y="718"/>
                  <a:pt x="15161" y="1477"/>
                </a:cubicBezTo>
                <a:cubicBezTo>
                  <a:pt x="16646" y="2238"/>
                  <a:pt x="17801" y="3315"/>
                  <a:pt x="18593" y="4645"/>
                </a:cubicBezTo>
                <a:cubicBezTo>
                  <a:pt x="19385" y="5912"/>
                  <a:pt x="19781" y="7400"/>
                  <a:pt x="19781" y="9079"/>
                </a:cubicBezTo>
                <a:cubicBezTo>
                  <a:pt x="19781" y="10789"/>
                  <a:pt x="19385" y="12309"/>
                  <a:pt x="18593" y="13639"/>
                </a:cubicBezTo>
                <a:cubicBezTo>
                  <a:pt x="17801" y="15001"/>
                  <a:pt x="16646" y="16047"/>
                  <a:pt x="15161" y="16807"/>
                </a:cubicBezTo>
                <a:cubicBezTo>
                  <a:pt x="13742" y="17567"/>
                  <a:pt x="12059" y="17947"/>
                  <a:pt x="10145" y="17947"/>
                </a:cubicBezTo>
                <a:close/>
                <a:moveTo>
                  <a:pt x="2358" y="84964"/>
                </a:moveTo>
                <a:lnTo>
                  <a:pt x="2358" y="25168"/>
                </a:lnTo>
                <a:lnTo>
                  <a:pt x="18065" y="25168"/>
                </a:lnTo>
                <a:lnTo>
                  <a:pt x="18065" y="8496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37" name="Freeform: Shape 17936">
            <a:extLst>
              <a:ext uri="{FF2B5EF4-FFF2-40B4-BE49-F238E27FC236}">
                <a16:creationId xmlns:a16="http://schemas.microsoft.com/office/drawing/2014/main" id="{677D4431-A7A6-2414-0D90-A9624CA8D194}"/>
              </a:ext>
            </a:extLst>
          </p:cNvPr>
          <p:cNvSpPr/>
          <p:nvPr/>
        </p:nvSpPr>
        <p:spPr>
          <a:xfrm>
            <a:off x="11204764" y="4005935"/>
            <a:ext cx="90811" cy="60935"/>
          </a:xfrm>
          <a:custGeom>
            <a:avLst/>
            <a:gdLst>
              <a:gd name="connsiteX0" fmla="*/ 646 w 90811"/>
              <a:gd name="connsiteY0" fmla="*/ 61273 h 60935"/>
              <a:gd name="connsiteX1" fmla="*/ 646 w 90811"/>
              <a:gd name="connsiteY1" fmla="*/ 1478 h 60935"/>
              <a:gd name="connsiteX2" fmla="*/ 15693 w 90811"/>
              <a:gd name="connsiteY2" fmla="*/ 1478 h 60935"/>
              <a:gd name="connsiteX3" fmla="*/ 15693 w 90811"/>
              <a:gd name="connsiteY3" fmla="*/ 9459 h 60935"/>
              <a:gd name="connsiteX4" fmla="*/ 16881 w 90811"/>
              <a:gd name="connsiteY4" fmla="*/ 9712 h 60935"/>
              <a:gd name="connsiteX5" fmla="*/ 24008 w 90811"/>
              <a:gd name="connsiteY5" fmla="*/ 2618 h 60935"/>
              <a:gd name="connsiteX6" fmla="*/ 34568 w 90811"/>
              <a:gd name="connsiteY6" fmla="*/ 337 h 60935"/>
              <a:gd name="connsiteX7" fmla="*/ 45787 w 90811"/>
              <a:gd name="connsiteY7" fmla="*/ 2998 h 60935"/>
              <a:gd name="connsiteX8" fmla="*/ 52123 w 90811"/>
              <a:gd name="connsiteY8" fmla="*/ 10852 h 60935"/>
              <a:gd name="connsiteX9" fmla="*/ 53311 w 90811"/>
              <a:gd name="connsiteY9" fmla="*/ 10852 h 60935"/>
              <a:gd name="connsiteX10" fmla="*/ 60703 w 90811"/>
              <a:gd name="connsiteY10" fmla="*/ 2871 h 60935"/>
              <a:gd name="connsiteX11" fmla="*/ 72054 w 90811"/>
              <a:gd name="connsiteY11" fmla="*/ 337 h 60935"/>
              <a:gd name="connsiteX12" fmla="*/ 91457 w 90811"/>
              <a:gd name="connsiteY12" fmla="*/ 20987 h 60935"/>
              <a:gd name="connsiteX13" fmla="*/ 91457 w 90811"/>
              <a:gd name="connsiteY13" fmla="*/ 61273 h 60935"/>
              <a:gd name="connsiteX14" fmla="*/ 75882 w 90811"/>
              <a:gd name="connsiteY14" fmla="*/ 61273 h 60935"/>
              <a:gd name="connsiteX15" fmla="*/ 75882 w 90811"/>
              <a:gd name="connsiteY15" fmla="*/ 22887 h 60935"/>
              <a:gd name="connsiteX16" fmla="*/ 73638 w 90811"/>
              <a:gd name="connsiteY16" fmla="*/ 15413 h 60935"/>
              <a:gd name="connsiteX17" fmla="*/ 66774 w 90811"/>
              <a:gd name="connsiteY17" fmla="*/ 13006 h 60935"/>
              <a:gd name="connsiteX18" fmla="*/ 53839 w 90811"/>
              <a:gd name="connsiteY18" fmla="*/ 29475 h 60935"/>
              <a:gd name="connsiteX19" fmla="*/ 53839 w 90811"/>
              <a:gd name="connsiteY19" fmla="*/ 61273 h 60935"/>
              <a:gd name="connsiteX20" fmla="*/ 38264 w 90811"/>
              <a:gd name="connsiteY20" fmla="*/ 61273 h 60935"/>
              <a:gd name="connsiteX21" fmla="*/ 38264 w 90811"/>
              <a:gd name="connsiteY21" fmla="*/ 22887 h 60935"/>
              <a:gd name="connsiteX22" fmla="*/ 36020 w 90811"/>
              <a:gd name="connsiteY22" fmla="*/ 15413 h 60935"/>
              <a:gd name="connsiteX23" fmla="*/ 29156 w 90811"/>
              <a:gd name="connsiteY23" fmla="*/ 13006 h 60935"/>
              <a:gd name="connsiteX24" fmla="*/ 19653 w 90811"/>
              <a:gd name="connsiteY24" fmla="*/ 16933 h 60935"/>
              <a:gd name="connsiteX25" fmla="*/ 16353 w 90811"/>
              <a:gd name="connsiteY25" fmla="*/ 29222 h 60935"/>
              <a:gd name="connsiteX26" fmla="*/ 16353 w 90811"/>
              <a:gd name="connsiteY26" fmla="*/ 61273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0811" h="60935">
                <a:moveTo>
                  <a:pt x="646" y="61273"/>
                </a:moveTo>
                <a:lnTo>
                  <a:pt x="646" y="1478"/>
                </a:lnTo>
                <a:lnTo>
                  <a:pt x="15693" y="1478"/>
                </a:lnTo>
                <a:lnTo>
                  <a:pt x="15693" y="9459"/>
                </a:lnTo>
                <a:lnTo>
                  <a:pt x="16881" y="9712"/>
                </a:lnTo>
                <a:cubicBezTo>
                  <a:pt x="18894" y="6513"/>
                  <a:pt x="21270" y="4138"/>
                  <a:pt x="24008" y="2618"/>
                </a:cubicBezTo>
                <a:cubicBezTo>
                  <a:pt x="26714" y="1097"/>
                  <a:pt x="30245" y="337"/>
                  <a:pt x="34568" y="337"/>
                </a:cubicBezTo>
                <a:cubicBezTo>
                  <a:pt x="39221" y="337"/>
                  <a:pt x="42949" y="1224"/>
                  <a:pt x="45787" y="2998"/>
                </a:cubicBezTo>
                <a:cubicBezTo>
                  <a:pt x="48691" y="4771"/>
                  <a:pt x="50803" y="7400"/>
                  <a:pt x="52123" y="10852"/>
                </a:cubicBezTo>
                <a:lnTo>
                  <a:pt x="53311" y="10852"/>
                </a:lnTo>
                <a:cubicBezTo>
                  <a:pt x="55225" y="7242"/>
                  <a:pt x="57700" y="4581"/>
                  <a:pt x="60703" y="2871"/>
                </a:cubicBezTo>
                <a:cubicBezTo>
                  <a:pt x="63771" y="1193"/>
                  <a:pt x="67566" y="337"/>
                  <a:pt x="72054" y="337"/>
                </a:cubicBezTo>
                <a:cubicBezTo>
                  <a:pt x="84990" y="337"/>
                  <a:pt x="91457" y="7242"/>
                  <a:pt x="91457" y="20987"/>
                </a:cubicBezTo>
                <a:lnTo>
                  <a:pt x="91457" y="61273"/>
                </a:lnTo>
                <a:lnTo>
                  <a:pt x="75882" y="61273"/>
                </a:lnTo>
                <a:lnTo>
                  <a:pt x="75882" y="22887"/>
                </a:lnTo>
                <a:cubicBezTo>
                  <a:pt x="75882" y="19435"/>
                  <a:pt x="75123" y="16933"/>
                  <a:pt x="73638" y="15413"/>
                </a:cubicBezTo>
                <a:cubicBezTo>
                  <a:pt x="72219" y="13829"/>
                  <a:pt x="69942" y="13006"/>
                  <a:pt x="66774" y="13006"/>
                </a:cubicBezTo>
                <a:cubicBezTo>
                  <a:pt x="58129" y="13006"/>
                  <a:pt x="53839" y="18517"/>
                  <a:pt x="53839" y="29475"/>
                </a:cubicBezTo>
                <a:lnTo>
                  <a:pt x="53839" y="61273"/>
                </a:lnTo>
                <a:lnTo>
                  <a:pt x="38264" y="61273"/>
                </a:lnTo>
                <a:lnTo>
                  <a:pt x="38264" y="22887"/>
                </a:lnTo>
                <a:cubicBezTo>
                  <a:pt x="38264" y="19435"/>
                  <a:pt x="37505" y="16933"/>
                  <a:pt x="36020" y="15413"/>
                </a:cubicBezTo>
                <a:cubicBezTo>
                  <a:pt x="34601" y="13829"/>
                  <a:pt x="32324" y="13006"/>
                  <a:pt x="29156" y="13006"/>
                </a:cubicBezTo>
                <a:cubicBezTo>
                  <a:pt x="25097" y="13006"/>
                  <a:pt x="21930" y="14336"/>
                  <a:pt x="19653" y="16933"/>
                </a:cubicBezTo>
                <a:cubicBezTo>
                  <a:pt x="17442" y="19467"/>
                  <a:pt x="16353" y="23584"/>
                  <a:pt x="16353" y="29222"/>
                </a:cubicBezTo>
                <a:lnTo>
                  <a:pt x="16353" y="6127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38" name="Freeform: Shape 17937">
            <a:extLst>
              <a:ext uri="{FF2B5EF4-FFF2-40B4-BE49-F238E27FC236}">
                <a16:creationId xmlns:a16="http://schemas.microsoft.com/office/drawing/2014/main" id="{36D1C6CC-8F80-0D2F-7569-6A001B0DF0E8}"/>
              </a:ext>
            </a:extLst>
          </p:cNvPr>
          <p:cNvSpPr/>
          <p:nvPr/>
        </p:nvSpPr>
        <p:spPr>
          <a:xfrm>
            <a:off x="11309149" y="4005935"/>
            <a:ext cx="57549" cy="62076"/>
          </a:xfrm>
          <a:custGeom>
            <a:avLst/>
            <a:gdLst>
              <a:gd name="connsiteX0" fmla="*/ 56756 w 57549"/>
              <a:gd name="connsiteY0" fmla="*/ 34796 h 62076"/>
              <a:gd name="connsiteX1" fmla="*/ 16630 w 57549"/>
              <a:gd name="connsiteY1" fmla="*/ 34796 h 62076"/>
              <a:gd name="connsiteX2" fmla="*/ 21249 w 57549"/>
              <a:gd name="connsiteY2" fmla="*/ 46071 h 62076"/>
              <a:gd name="connsiteX3" fmla="*/ 32073 w 57549"/>
              <a:gd name="connsiteY3" fmla="*/ 49618 h 62076"/>
              <a:gd name="connsiteX4" fmla="*/ 40784 w 57549"/>
              <a:gd name="connsiteY4" fmla="*/ 47718 h 62076"/>
              <a:gd name="connsiteX5" fmla="*/ 46196 w 57549"/>
              <a:gd name="connsiteY5" fmla="*/ 41890 h 62076"/>
              <a:gd name="connsiteX6" fmla="*/ 47384 w 57549"/>
              <a:gd name="connsiteY6" fmla="*/ 41890 h 62076"/>
              <a:gd name="connsiteX7" fmla="*/ 57680 w 57549"/>
              <a:gd name="connsiteY7" fmla="*/ 48351 h 62076"/>
              <a:gd name="connsiteX8" fmla="*/ 48440 w 57549"/>
              <a:gd name="connsiteY8" fmla="*/ 58486 h 62076"/>
              <a:gd name="connsiteX9" fmla="*/ 32073 w 57549"/>
              <a:gd name="connsiteY9" fmla="*/ 62414 h 62076"/>
              <a:gd name="connsiteX10" fmla="*/ 15310 w 57549"/>
              <a:gd name="connsiteY10" fmla="*/ 58866 h 62076"/>
              <a:gd name="connsiteX11" fmla="*/ 4486 w 57549"/>
              <a:gd name="connsiteY11" fmla="*/ 48351 h 62076"/>
              <a:gd name="connsiteX12" fmla="*/ 658 w 57549"/>
              <a:gd name="connsiteY12" fmla="*/ 31375 h 62076"/>
              <a:gd name="connsiteX13" fmla="*/ 4618 w 57549"/>
              <a:gd name="connsiteY13" fmla="*/ 14273 h 62076"/>
              <a:gd name="connsiteX14" fmla="*/ 15574 w 57549"/>
              <a:gd name="connsiteY14" fmla="*/ 3758 h 62076"/>
              <a:gd name="connsiteX15" fmla="*/ 30885 w 57549"/>
              <a:gd name="connsiteY15" fmla="*/ 337 h 62076"/>
              <a:gd name="connsiteX16" fmla="*/ 51212 w 57549"/>
              <a:gd name="connsiteY16" fmla="*/ 7052 h 62076"/>
              <a:gd name="connsiteX17" fmla="*/ 58208 w 57549"/>
              <a:gd name="connsiteY17" fmla="*/ 26815 h 62076"/>
              <a:gd name="connsiteX18" fmla="*/ 57944 w 57549"/>
              <a:gd name="connsiteY18" fmla="*/ 34036 h 62076"/>
              <a:gd name="connsiteX19" fmla="*/ 43292 w 57549"/>
              <a:gd name="connsiteY19" fmla="*/ 25041 h 62076"/>
              <a:gd name="connsiteX20" fmla="*/ 39860 w 57549"/>
              <a:gd name="connsiteY20" fmla="*/ 15160 h 62076"/>
              <a:gd name="connsiteX21" fmla="*/ 30885 w 57549"/>
              <a:gd name="connsiteY21" fmla="*/ 11993 h 62076"/>
              <a:gd name="connsiteX22" fmla="*/ 17026 w 57549"/>
              <a:gd name="connsiteY22" fmla="*/ 25041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756" y="34796"/>
                </a:moveTo>
                <a:lnTo>
                  <a:pt x="16630" y="34796"/>
                </a:lnTo>
                <a:cubicBezTo>
                  <a:pt x="17059" y="39958"/>
                  <a:pt x="18609" y="43727"/>
                  <a:pt x="21249" y="46071"/>
                </a:cubicBezTo>
                <a:cubicBezTo>
                  <a:pt x="23889" y="48446"/>
                  <a:pt x="27486" y="49618"/>
                  <a:pt x="32073" y="49618"/>
                </a:cubicBezTo>
                <a:cubicBezTo>
                  <a:pt x="35670" y="49618"/>
                  <a:pt x="38573" y="48985"/>
                  <a:pt x="40784" y="47718"/>
                </a:cubicBezTo>
                <a:cubicBezTo>
                  <a:pt x="42962" y="46451"/>
                  <a:pt x="44777" y="44519"/>
                  <a:pt x="46196" y="41890"/>
                </a:cubicBezTo>
                <a:lnTo>
                  <a:pt x="47384" y="41890"/>
                </a:lnTo>
                <a:lnTo>
                  <a:pt x="57680" y="48351"/>
                </a:lnTo>
                <a:cubicBezTo>
                  <a:pt x="55634" y="52500"/>
                  <a:pt x="52565" y="55889"/>
                  <a:pt x="48440" y="58486"/>
                </a:cubicBezTo>
                <a:cubicBezTo>
                  <a:pt x="44381" y="61115"/>
                  <a:pt x="38936" y="62414"/>
                  <a:pt x="32073" y="62414"/>
                </a:cubicBezTo>
                <a:cubicBezTo>
                  <a:pt x="25638" y="62414"/>
                  <a:pt x="20061" y="61242"/>
                  <a:pt x="15310" y="58866"/>
                </a:cubicBezTo>
                <a:cubicBezTo>
                  <a:pt x="10624" y="56523"/>
                  <a:pt x="7027" y="53007"/>
                  <a:pt x="4486" y="48351"/>
                </a:cubicBezTo>
                <a:cubicBezTo>
                  <a:pt x="1912" y="43727"/>
                  <a:pt x="658" y="38058"/>
                  <a:pt x="658" y="31375"/>
                </a:cubicBezTo>
                <a:cubicBezTo>
                  <a:pt x="658" y="24629"/>
                  <a:pt x="1978" y="18929"/>
                  <a:pt x="4618" y="14273"/>
                </a:cubicBezTo>
                <a:cubicBezTo>
                  <a:pt x="7324" y="9554"/>
                  <a:pt x="10987" y="6038"/>
                  <a:pt x="15574" y="3758"/>
                </a:cubicBezTo>
                <a:cubicBezTo>
                  <a:pt x="20127" y="1478"/>
                  <a:pt x="25242" y="337"/>
                  <a:pt x="30885" y="337"/>
                </a:cubicBezTo>
                <a:cubicBezTo>
                  <a:pt x="39761" y="337"/>
                  <a:pt x="46526" y="2586"/>
                  <a:pt x="51212" y="7052"/>
                </a:cubicBezTo>
                <a:cubicBezTo>
                  <a:pt x="55865" y="11549"/>
                  <a:pt x="58208" y="18137"/>
                  <a:pt x="58208" y="26815"/>
                </a:cubicBezTo>
                <a:cubicBezTo>
                  <a:pt x="58208" y="29950"/>
                  <a:pt x="58108" y="32357"/>
                  <a:pt x="57944" y="34036"/>
                </a:cubicBezTo>
                <a:close/>
                <a:moveTo>
                  <a:pt x="43292" y="25041"/>
                </a:moveTo>
                <a:cubicBezTo>
                  <a:pt x="43094" y="20480"/>
                  <a:pt x="41972" y="17187"/>
                  <a:pt x="39860" y="15160"/>
                </a:cubicBezTo>
                <a:cubicBezTo>
                  <a:pt x="37815" y="13069"/>
                  <a:pt x="34845" y="11993"/>
                  <a:pt x="30885" y="11993"/>
                </a:cubicBezTo>
                <a:cubicBezTo>
                  <a:pt x="23031" y="11993"/>
                  <a:pt x="18411" y="16363"/>
                  <a:pt x="17026" y="2504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39" name="Freeform: Shape 17938">
            <a:extLst>
              <a:ext uri="{FF2B5EF4-FFF2-40B4-BE49-F238E27FC236}">
                <a16:creationId xmlns:a16="http://schemas.microsoft.com/office/drawing/2014/main" id="{1C29BC7C-802A-90FE-94D6-BEE3532C8796}"/>
              </a:ext>
            </a:extLst>
          </p:cNvPr>
          <p:cNvSpPr/>
          <p:nvPr/>
        </p:nvSpPr>
        <p:spPr>
          <a:xfrm>
            <a:off x="11404201" y="3983005"/>
            <a:ext cx="60189" cy="85006"/>
          </a:xfrm>
          <a:custGeom>
            <a:avLst/>
            <a:gdLst>
              <a:gd name="connsiteX0" fmla="*/ 25880 w 60189"/>
              <a:gd name="connsiteY0" fmla="*/ 85344 h 85006"/>
              <a:gd name="connsiteX1" fmla="*/ 12813 w 60189"/>
              <a:gd name="connsiteY1" fmla="*/ 81924 h 85006"/>
              <a:gd name="connsiteX2" fmla="*/ 3837 w 60189"/>
              <a:gd name="connsiteY2" fmla="*/ 71535 h 85006"/>
              <a:gd name="connsiteX3" fmla="*/ 670 w 60189"/>
              <a:gd name="connsiteY3" fmla="*/ 54306 h 85006"/>
              <a:gd name="connsiteX4" fmla="*/ 3969 w 60189"/>
              <a:gd name="connsiteY4" fmla="*/ 37077 h 85006"/>
              <a:gd name="connsiteX5" fmla="*/ 13077 w 60189"/>
              <a:gd name="connsiteY5" fmla="*/ 26689 h 85006"/>
              <a:gd name="connsiteX6" fmla="*/ 26672 w 60189"/>
              <a:gd name="connsiteY6" fmla="*/ 23268 h 85006"/>
              <a:gd name="connsiteX7" fmla="*/ 36704 w 60189"/>
              <a:gd name="connsiteY7" fmla="*/ 25168 h 85006"/>
              <a:gd name="connsiteX8" fmla="*/ 43963 w 60189"/>
              <a:gd name="connsiteY8" fmla="*/ 31122 h 85006"/>
              <a:gd name="connsiteX9" fmla="*/ 45151 w 60189"/>
              <a:gd name="connsiteY9" fmla="*/ 30869 h 85006"/>
              <a:gd name="connsiteX10" fmla="*/ 45151 w 60189"/>
              <a:gd name="connsiteY10" fmla="*/ 337 h 85006"/>
              <a:gd name="connsiteX11" fmla="*/ 60859 w 60189"/>
              <a:gd name="connsiteY11" fmla="*/ 337 h 85006"/>
              <a:gd name="connsiteX12" fmla="*/ 60859 w 60189"/>
              <a:gd name="connsiteY12" fmla="*/ 84204 h 85006"/>
              <a:gd name="connsiteX13" fmla="*/ 45151 w 60189"/>
              <a:gd name="connsiteY13" fmla="*/ 84204 h 85006"/>
              <a:gd name="connsiteX14" fmla="*/ 45151 w 60189"/>
              <a:gd name="connsiteY14" fmla="*/ 76476 h 85006"/>
              <a:gd name="connsiteX15" fmla="*/ 43963 w 60189"/>
              <a:gd name="connsiteY15" fmla="*/ 76223 h 85006"/>
              <a:gd name="connsiteX16" fmla="*/ 36836 w 60189"/>
              <a:gd name="connsiteY16" fmla="*/ 82937 h 85006"/>
              <a:gd name="connsiteX17" fmla="*/ 25880 w 60189"/>
              <a:gd name="connsiteY17" fmla="*/ 85344 h 85006"/>
              <a:gd name="connsiteX18" fmla="*/ 31028 w 60189"/>
              <a:gd name="connsiteY18" fmla="*/ 72549 h 85006"/>
              <a:gd name="connsiteX19" fmla="*/ 41456 w 60189"/>
              <a:gd name="connsiteY19" fmla="*/ 68115 h 85006"/>
              <a:gd name="connsiteX20" fmla="*/ 45283 w 60189"/>
              <a:gd name="connsiteY20" fmla="*/ 54306 h 85006"/>
              <a:gd name="connsiteX21" fmla="*/ 41456 w 60189"/>
              <a:gd name="connsiteY21" fmla="*/ 40497 h 85006"/>
              <a:gd name="connsiteX22" fmla="*/ 31028 w 60189"/>
              <a:gd name="connsiteY22" fmla="*/ 35937 h 85006"/>
              <a:gd name="connsiteX23" fmla="*/ 20469 w 60189"/>
              <a:gd name="connsiteY23" fmla="*/ 40371 h 85006"/>
              <a:gd name="connsiteX24" fmla="*/ 16773 w 60189"/>
              <a:gd name="connsiteY24" fmla="*/ 54306 h 85006"/>
              <a:gd name="connsiteX25" fmla="*/ 20469 w 60189"/>
              <a:gd name="connsiteY25" fmla="*/ 68242 h 85006"/>
              <a:gd name="connsiteX26" fmla="*/ 31028 w 60189"/>
              <a:gd name="connsiteY26" fmla="*/ 72549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89" h="85006">
                <a:moveTo>
                  <a:pt x="25880" y="85344"/>
                </a:moveTo>
                <a:cubicBezTo>
                  <a:pt x="20931" y="85344"/>
                  <a:pt x="16575" y="84204"/>
                  <a:pt x="12813" y="81924"/>
                </a:cubicBezTo>
                <a:cubicBezTo>
                  <a:pt x="9018" y="79643"/>
                  <a:pt x="6015" y="76191"/>
                  <a:pt x="3837" y="71535"/>
                </a:cubicBezTo>
                <a:cubicBezTo>
                  <a:pt x="1726" y="66911"/>
                  <a:pt x="670" y="61147"/>
                  <a:pt x="670" y="54306"/>
                </a:cubicBezTo>
                <a:cubicBezTo>
                  <a:pt x="670" y="47465"/>
                  <a:pt x="1759" y="41732"/>
                  <a:pt x="3969" y="37077"/>
                </a:cubicBezTo>
                <a:cubicBezTo>
                  <a:pt x="6147" y="32453"/>
                  <a:pt x="9183" y="28969"/>
                  <a:pt x="13077" y="26689"/>
                </a:cubicBezTo>
                <a:cubicBezTo>
                  <a:pt x="17037" y="24408"/>
                  <a:pt x="21558" y="23268"/>
                  <a:pt x="26672" y="23268"/>
                </a:cubicBezTo>
                <a:cubicBezTo>
                  <a:pt x="30533" y="23268"/>
                  <a:pt x="33866" y="23901"/>
                  <a:pt x="36704" y="25168"/>
                </a:cubicBezTo>
                <a:cubicBezTo>
                  <a:pt x="39608" y="26435"/>
                  <a:pt x="42017" y="28430"/>
                  <a:pt x="43963" y="31122"/>
                </a:cubicBezTo>
                <a:lnTo>
                  <a:pt x="45151" y="30869"/>
                </a:lnTo>
                <a:lnTo>
                  <a:pt x="45151" y="337"/>
                </a:lnTo>
                <a:lnTo>
                  <a:pt x="60859" y="337"/>
                </a:lnTo>
                <a:lnTo>
                  <a:pt x="60859" y="84204"/>
                </a:lnTo>
                <a:lnTo>
                  <a:pt x="45151" y="84204"/>
                </a:lnTo>
                <a:lnTo>
                  <a:pt x="45151" y="76476"/>
                </a:lnTo>
                <a:lnTo>
                  <a:pt x="43963" y="76223"/>
                </a:lnTo>
                <a:cubicBezTo>
                  <a:pt x="42281" y="79010"/>
                  <a:pt x="39905" y="81258"/>
                  <a:pt x="36836" y="82937"/>
                </a:cubicBezTo>
                <a:cubicBezTo>
                  <a:pt x="33833" y="84521"/>
                  <a:pt x="30170" y="85344"/>
                  <a:pt x="25880" y="85344"/>
                </a:cubicBezTo>
                <a:close/>
                <a:moveTo>
                  <a:pt x="31028" y="72549"/>
                </a:moveTo>
                <a:cubicBezTo>
                  <a:pt x="35417" y="72549"/>
                  <a:pt x="38882" y="71092"/>
                  <a:pt x="41456" y="68115"/>
                </a:cubicBezTo>
                <a:cubicBezTo>
                  <a:pt x="43996" y="65074"/>
                  <a:pt x="45283" y="60482"/>
                  <a:pt x="45283" y="54306"/>
                </a:cubicBezTo>
                <a:cubicBezTo>
                  <a:pt x="45283" y="48162"/>
                  <a:pt x="43996" y="43538"/>
                  <a:pt x="41456" y="40497"/>
                </a:cubicBezTo>
                <a:cubicBezTo>
                  <a:pt x="38882" y="37457"/>
                  <a:pt x="35417" y="35937"/>
                  <a:pt x="31028" y="35937"/>
                </a:cubicBezTo>
                <a:cubicBezTo>
                  <a:pt x="26441" y="35937"/>
                  <a:pt x="22910" y="37425"/>
                  <a:pt x="20469" y="40371"/>
                </a:cubicBezTo>
                <a:cubicBezTo>
                  <a:pt x="17994" y="43348"/>
                  <a:pt x="16773" y="47972"/>
                  <a:pt x="16773" y="54306"/>
                </a:cubicBezTo>
                <a:cubicBezTo>
                  <a:pt x="16773" y="60640"/>
                  <a:pt x="17994" y="65296"/>
                  <a:pt x="20469" y="68242"/>
                </a:cubicBezTo>
                <a:cubicBezTo>
                  <a:pt x="22910" y="71124"/>
                  <a:pt x="26441" y="72549"/>
                  <a:pt x="31028" y="7254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40" name="Freeform: Shape 17939">
            <a:extLst>
              <a:ext uri="{FF2B5EF4-FFF2-40B4-BE49-F238E27FC236}">
                <a16:creationId xmlns:a16="http://schemas.microsoft.com/office/drawing/2014/main" id="{F4D5FDCC-FA3F-0339-E8D8-A69668E65499}"/>
              </a:ext>
            </a:extLst>
          </p:cNvPr>
          <p:cNvSpPr/>
          <p:nvPr/>
        </p:nvSpPr>
        <p:spPr>
          <a:xfrm>
            <a:off x="11478111" y="4005935"/>
            <a:ext cx="59792" cy="62076"/>
          </a:xfrm>
          <a:custGeom>
            <a:avLst/>
            <a:gdLst>
              <a:gd name="connsiteX0" fmla="*/ 20213 w 59792"/>
              <a:gd name="connsiteY0" fmla="*/ 62414 h 62076"/>
              <a:gd name="connsiteX1" fmla="*/ 9786 w 59792"/>
              <a:gd name="connsiteY1" fmla="*/ 60387 h 62076"/>
              <a:gd name="connsiteX2" fmla="*/ 3054 w 59792"/>
              <a:gd name="connsiteY2" fmla="*/ 54179 h 62076"/>
              <a:gd name="connsiteX3" fmla="*/ 678 w 59792"/>
              <a:gd name="connsiteY3" fmla="*/ 44297 h 62076"/>
              <a:gd name="connsiteX4" fmla="*/ 3054 w 59792"/>
              <a:gd name="connsiteY4" fmla="*/ 35429 h 62076"/>
              <a:gd name="connsiteX5" fmla="*/ 10314 w 59792"/>
              <a:gd name="connsiteY5" fmla="*/ 29475 h 62076"/>
              <a:gd name="connsiteX6" fmla="*/ 23381 w 59792"/>
              <a:gd name="connsiteY6" fmla="*/ 25801 h 62076"/>
              <a:gd name="connsiteX7" fmla="*/ 31961 w 59792"/>
              <a:gd name="connsiteY7" fmla="*/ 24028 h 62076"/>
              <a:gd name="connsiteX8" fmla="*/ 35789 w 59792"/>
              <a:gd name="connsiteY8" fmla="*/ 21621 h 62076"/>
              <a:gd name="connsiteX9" fmla="*/ 36845 w 59792"/>
              <a:gd name="connsiteY9" fmla="*/ 18327 h 62076"/>
              <a:gd name="connsiteX10" fmla="*/ 34733 w 59792"/>
              <a:gd name="connsiteY10" fmla="*/ 13893 h 62076"/>
              <a:gd name="connsiteX11" fmla="*/ 27869 w 59792"/>
              <a:gd name="connsiteY11" fmla="*/ 12373 h 62076"/>
              <a:gd name="connsiteX12" fmla="*/ 17838 w 59792"/>
              <a:gd name="connsiteY12" fmla="*/ 14653 h 62076"/>
              <a:gd name="connsiteX13" fmla="*/ 9786 w 59792"/>
              <a:gd name="connsiteY13" fmla="*/ 20480 h 62076"/>
              <a:gd name="connsiteX14" fmla="*/ 8598 w 59792"/>
              <a:gd name="connsiteY14" fmla="*/ 20480 h 62076"/>
              <a:gd name="connsiteX15" fmla="*/ 2130 w 59792"/>
              <a:gd name="connsiteY15" fmla="*/ 10979 h 62076"/>
              <a:gd name="connsiteX16" fmla="*/ 13614 w 59792"/>
              <a:gd name="connsiteY16" fmla="*/ 3124 h 62076"/>
              <a:gd name="connsiteX17" fmla="*/ 28661 w 59792"/>
              <a:gd name="connsiteY17" fmla="*/ 337 h 62076"/>
              <a:gd name="connsiteX18" fmla="*/ 46480 w 59792"/>
              <a:gd name="connsiteY18" fmla="*/ 5405 h 62076"/>
              <a:gd name="connsiteX19" fmla="*/ 52024 w 59792"/>
              <a:gd name="connsiteY19" fmla="*/ 19720 h 62076"/>
              <a:gd name="connsiteX20" fmla="*/ 52024 w 59792"/>
              <a:gd name="connsiteY20" fmla="*/ 45691 h 62076"/>
              <a:gd name="connsiteX21" fmla="*/ 55720 w 59792"/>
              <a:gd name="connsiteY21" fmla="*/ 49618 h 62076"/>
              <a:gd name="connsiteX22" fmla="*/ 58492 w 59792"/>
              <a:gd name="connsiteY22" fmla="*/ 49238 h 62076"/>
              <a:gd name="connsiteX23" fmla="*/ 59284 w 59792"/>
              <a:gd name="connsiteY23" fmla="*/ 49365 h 62076"/>
              <a:gd name="connsiteX24" fmla="*/ 60471 w 59792"/>
              <a:gd name="connsiteY24" fmla="*/ 59880 h 62076"/>
              <a:gd name="connsiteX25" fmla="*/ 56776 w 59792"/>
              <a:gd name="connsiteY25" fmla="*/ 61147 h 62076"/>
              <a:gd name="connsiteX26" fmla="*/ 51760 w 59792"/>
              <a:gd name="connsiteY26" fmla="*/ 61653 h 62076"/>
              <a:gd name="connsiteX27" fmla="*/ 42916 w 59792"/>
              <a:gd name="connsiteY27" fmla="*/ 59626 h 62076"/>
              <a:gd name="connsiteX28" fmla="*/ 38429 w 59792"/>
              <a:gd name="connsiteY28" fmla="*/ 53165 h 62076"/>
              <a:gd name="connsiteX29" fmla="*/ 37241 w 59792"/>
              <a:gd name="connsiteY29" fmla="*/ 53039 h 62076"/>
              <a:gd name="connsiteX30" fmla="*/ 20213 w 59792"/>
              <a:gd name="connsiteY30" fmla="*/ 62414 h 62076"/>
              <a:gd name="connsiteX31" fmla="*/ 25229 w 59792"/>
              <a:gd name="connsiteY31" fmla="*/ 51138 h 62076"/>
              <a:gd name="connsiteX32" fmla="*/ 33809 w 59792"/>
              <a:gd name="connsiteY32" fmla="*/ 47718 h 62076"/>
              <a:gd name="connsiteX33" fmla="*/ 37109 w 59792"/>
              <a:gd name="connsiteY33" fmla="*/ 37963 h 62076"/>
              <a:gd name="connsiteX34" fmla="*/ 37109 w 59792"/>
              <a:gd name="connsiteY34" fmla="*/ 31882 h 62076"/>
              <a:gd name="connsiteX35" fmla="*/ 36053 w 59792"/>
              <a:gd name="connsiteY35" fmla="*/ 31629 h 62076"/>
              <a:gd name="connsiteX36" fmla="*/ 32357 w 59792"/>
              <a:gd name="connsiteY36" fmla="*/ 33529 h 62076"/>
              <a:gd name="connsiteX37" fmla="*/ 25757 w 59792"/>
              <a:gd name="connsiteY37" fmla="*/ 34923 h 62076"/>
              <a:gd name="connsiteX38" fmla="*/ 18498 w 59792"/>
              <a:gd name="connsiteY38" fmla="*/ 37710 h 62076"/>
              <a:gd name="connsiteX39" fmla="*/ 16254 w 59792"/>
              <a:gd name="connsiteY39" fmla="*/ 43284 h 62076"/>
              <a:gd name="connsiteX40" fmla="*/ 18630 w 59792"/>
              <a:gd name="connsiteY40" fmla="*/ 49238 h 62076"/>
              <a:gd name="connsiteX41" fmla="*/ 25229 w 59792"/>
              <a:gd name="connsiteY41" fmla="*/ 5113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20213" y="62414"/>
                </a:moveTo>
                <a:cubicBezTo>
                  <a:pt x="16254" y="62414"/>
                  <a:pt x="12756" y="61717"/>
                  <a:pt x="9786" y="60387"/>
                </a:cubicBezTo>
                <a:cubicBezTo>
                  <a:pt x="6882" y="58961"/>
                  <a:pt x="4638" y="56903"/>
                  <a:pt x="3054" y="54179"/>
                </a:cubicBezTo>
                <a:cubicBezTo>
                  <a:pt x="1470" y="51392"/>
                  <a:pt x="678" y="48098"/>
                  <a:pt x="678" y="44297"/>
                </a:cubicBezTo>
                <a:cubicBezTo>
                  <a:pt x="678" y="40750"/>
                  <a:pt x="1470" y="37805"/>
                  <a:pt x="3054" y="35429"/>
                </a:cubicBezTo>
                <a:cubicBezTo>
                  <a:pt x="4638" y="32991"/>
                  <a:pt x="7047" y="30995"/>
                  <a:pt x="10314" y="29475"/>
                </a:cubicBezTo>
                <a:cubicBezTo>
                  <a:pt x="13647" y="27892"/>
                  <a:pt x="18003" y="26656"/>
                  <a:pt x="23381" y="25801"/>
                </a:cubicBezTo>
                <a:cubicBezTo>
                  <a:pt x="27143" y="25295"/>
                  <a:pt x="30014" y="24724"/>
                  <a:pt x="31961" y="24028"/>
                </a:cubicBezTo>
                <a:cubicBezTo>
                  <a:pt x="33875" y="23268"/>
                  <a:pt x="35162" y="22476"/>
                  <a:pt x="35789" y="21621"/>
                </a:cubicBezTo>
                <a:cubicBezTo>
                  <a:pt x="36482" y="20797"/>
                  <a:pt x="36845" y="19689"/>
                  <a:pt x="36845" y="18327"/>
                </a:cubicBezTo>
                <a:cubicBezTo>
                  <a:pt x="36845" y="16395"/>
                  <a:pt x="36119" y="14906"/>
                  <a:pt x="34733" y="13893"/>
                </a:cubicBezTo>
                <a:cubicBezTo>
                  <a:pt x="33314" y="12879"/>
                  <a:pt x="31037" y="12373"/>
                  <a:pt x="27869" y="12373"/>
                </a:cubicBezTo>
                <a:cubicBezTo>
                  <a:pt x="24338" y="12373"/>
                  <a:pt x="21005" y="13133"/>
                  <a:pt x="17838" y="14653"/>
                </a:cubicBezTo>
                <a:cubicBezTo>
                  <a:pt x="14736" y="16110"/>
                  <a:pt x="12063" y="18042"/>
                  <a:pt x="9786" y="20480"/>
                </a:cubicBezTo>
                <a:lnTo>
                  <a:pt x="8598" y="20480"/>
                </a:lnTo>
                <a:lnTo>
                  <a:pt x="2130" y="10979"/>
                </a:lnTo>
                <a:cubicBezTo>
                  <a:pt x="5298" y="7622"/>
                  <a:pt x="9126" y="4993"/>
                  <a:pt x="13614" y="3124"/>
                </a:cubicBezTo>
                <a:cubicBezTo>
                  <a:pt x="18168" y="1288"/>
                  <a:pt x="23183" y="337"/>
                  <a:pt x="28661" y="337"/>
                </a:cubicBezTo>
                <a:cubicBezTo>
                  <a:pt x="36845" y="337"/>
                  <a:pt x="42784" y="2048"/>
                  <a:pt x="46480" y="5405"/>
                </a:cubicBezTo>
                <a:cubicBezTo>
                  <a:pt x="50176" y="8699"/>
                  <a:pt x="52024" y="13481"/>
                  <a:pt x="52024" y="19720"/>
                </a:cubicBezTo>
                <a:lnTo>
                  <a:pt x="52024" y="45691"/>
                </a:lnTo>
                <a:cubicBezTo>
                  <a:pt x="52024" y="48320"/>
                  <a:pt x="53245" y="49618"/>
                  <a:pt x="55720" y="49618"/>
                </a:cubicBezTo>
                <a:cubicBezTo>
                  <a:pt x="56677" y="49618"/>
                  <a:pt x="57601" y="49492"/>
                  <a:pt x="58492" y="49238"/>
                </a:cubicBezTo>
                <a:lnTo>
                  <a:pt x="59284" y="49365"/>
                </a:lnTo>
                <a:lnTo>
                  <a:pt x="60471" y="59880"/>
                </a:lnTo>
                <a:cubicBezTo>
                  <a:pt x="59581" y="60387"/>
                  <a:pt x="58360" y="60830"/>
                  <a:pt x="56776" y="61147"/>
                </a:cubicBezTo>
                <a:cubicBezTo>
                  <a:pt x="55258" y="61463"/>
                  <a:pt x="53608" y="61653"/>
                  <a:pt x="51760" y="61653"/>
                </a:cubicBezTo>
                <a:cubicBezTo>
                  <a:pt x="47965" y="61653"/>
                  <a:pt x="45028" y="60988"/>
                  <a:pt x="42916" y="59626"/>
                </a:cubicBezTo>
                <a:cubicBezTo>
                  <a:pt x="40870" y="58296"/>
                  <a:pt x="39386" y="56143"/>
                  <a:pt x="38429" y="53165"/>
                </a:cubicBezTo>
                <a:lnTo>
                  <a:pt x="37241" y="53039"/>
                </a:lnTo>
                <a:cubicBezTo>
                  <a:pt x="34238" y="59310"/>
                  <a:pt x="28562" y="62414"/>
                  <a:pt x="20213" y="62414"/>
                </a:cubicBezTo>
                <a:close/>
                <a:moveTo>
                  <a:pt x="25229" y="51138"/>
                </a:moveTo>
                <a:cubicBezTo>
                  <a:pt x="28826" y="51138"/>
                  <a:pt x="31697" y="49998"/>
                  <a:pt x="33809" y="47718"/>
                </a:cubicBezTo>
                <a:cubicBezTo>
                  <a:pt x="35987" y="45374"/>
                  <a:pt x="37109" y="42112"/>
                  <a:pt x="37109" y="37963"/>
                </a:cubicBezTo>
                <a:lnTo>
                  <a:pt x="37109" y="31882"/>
                </a:lnTo>
                <a:lnTo>
                  <a:pt x="36053" y="31629"/>
                </a:lnTo>
                <a:cubicBezTo>
                  <a:pt x="35063" y="32389"/>
                  <a:pt x="33842" y="33022"/>
                  <a:pt x="32357" y="33529"/>
                </a:cubicBezTo>
                <a:cubicBezTo>
                  <a:pt x="30839" y="33973"/>
                  <a:pt x="28661" y="34416"/>
                  <a:pt x="25757" y="34923"/>
                </a:cubicBezTo>
                <a:cubicBezTo>
                  <a:pt x="22391" y="35429"/>
                  <a:pt x="19983" y="36380"/>
                  <a:pt x="18498" y="37710"/>
                </a:cubicBezTo>
                <a:cubicBezTo>
                  <a:pt x="16980" y="39072"/>
                  <a:pt x="16254" y="40940"/>
                  <a:pt x="16254" y="43284"/>
                </a:cubicBezTo>
                <a:cubicBezTo>
                  <a:pt x="16254" y="45913"/>
                  <a:pt x="17046" y="47908"/>
                  <a:pt x="18630" y="49238"/>
                </a:cubicBezTo>
                <a:cubicBezTo>
                  <a:pt x="20213" y="50505"/>
                  <a:pt x="22391" y="51138"/>
                  <a:pt x="25229" y="5113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41" name="Freeform: Shape 17940">
            <a:extLst>
              <a:ext uri="{FF2B5EF4-FFF2-40B4-BE49-F238E27FC236}">
                <a16:creationId xmlns:a16="http://schemas.microsoft.com/office/drawing/2014/main" id="{DBEF1E82-F98F-7284-0C1F-E1D7902183AE}"/>
              </a:ext>
            </a:extLst>
          </p:cNvPr>
          <p:cNvSpPr/>
          <p:nvPr/>
        </p:nvSpPr>
        <p:spPr>
          <a:xfrm>
            <a:off x="11540929" y="3992887"/>
            <a:ext cx="45273" cy="75124"/>
          </a:xfrm>
          <a:custGeom>
            <a:avLst/>
            <a:gdLst>
              <a:gd name="connsiteX0" fmla="*/ 41868 w 45273"/>
              <a:gd name="connsiteY0" fmla="*/ 60007 h 75124"/>
              <a:gd name="connsiteX1" fmla="*/ 45960 w 45273"/>
              <a:gd name="connsiteY1" fmla="*/ 71155 h 75124"/>
              <a:gd name="connsiteX2" fmla="*/ 39492 w 45273"/>
              <a:gd name="connsiteY2" fmla="*/ 74322 h 75124"/>
              <a:gd name="connsiteX3" fmla="*/ 30781 w 45273"/>
              <a:gd name="connsiteY3" fmla="*/ 75462 h 75124"/>
              <a:gd name="connsiteX4" fmla="*/ 15469 w 45273"/>
              <a:gd name="connsiteY4" fmla="*/ 70141 h 75124"/>
              <a:gd name="connsiteX5" fmla="*/ 10190 w 45273"/>
              <a:gd name="connsiteY5" fmla="*/ 54812 h 75124"/>
              <a:gd name="connsiteX6" fmla="*/ 10190 w 45273"/>
              <a:gd name="connsiteY6" fmla="*/ 26308 h 75124"/>
              <a:gd name="connsiteX7" fmla="*/ 686 w 45273"/>
              <a:gd name="connsiteY7" fmla="*/ 26308 h 75124"/>
              <a:gd name="connsiteX8" fmla="*/ 686 w 45273"/>
              <a:gd name="connsiteY8" fmla="*/ 14400 h 75124"/>
              <a:gd name="connsiteX9" fmla="*/ 10190 w 45273"/>
              <a:gd name="connsiteY9" fmla="*/ 14400 h 75124"/>
              <a:gd name="connsiteX10" fmla="*/ 10190 w 45273"/>
              <a:gd name="connsiteY10" fmla="*/ 2745 h 75124"/>
              <a:gd name="connsiteX11" fmla="*/ 25897 w 45273"/>
              <a:gd name="connsiteY11" fmla="*/ 337 h 75124"/>
              <a:gd name="connsiteX12" fmla="*/ 25897 w 45273"/>
              <a:gd name="connsiteY12" fmla="*/ 14400 h 75124"/>
              <a:gd name="connsiteX13" fmla="*/ 43584 w 45273"/>
              <a:gd name="connsiteY13" fmla="*/ 14400 h 75124"/>
              <a:gd name="connsiteX14" fmla="*/ 43584 w 45273"/>
              <a:gd name="connsiteY14" fmla="*/ 26308 h 75124"/>
              <a:gd name="connsiteX15" fmla="*/ 25897 w 45273"/>
              <a:gd name="connsiteY15" fmla="*/ 26308 h 75124"/>
              <a:gd name="connsiteX16" fmla="*/ 25897 w 45273"/>
              <a:gd name="connsiteY16" fmla="*/ 53672 h 75124"/>
              <a:gd name="connsiteX17" fmla="*/ 27745 w 45273"/>
              <a:gd name="connsiteY17" fmla="*/ 60260 h 75124"/>
              <a:gd name="connsiteX18" fmla="*/ 33421 w 45273"/>
              <a:gd name="connsiteY18" fmla="*/ 62287 h 75124"/>
              <a:gd name="connsiteX19" fmla="*/ 40680 w 45273"/>
              <a:gd name="connsiteY19" fmla="*/ 60007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868" y="60007"/>
                </a:moveTo>
                <a:lnTo>
                  <a:pt x="45960" y="71155"/>
                </a:lnTo>
                <a:cubicBezTo>
                  <a:pt x="44178" y="72517"/>
                  <a:pt x="42033" y="73562"/>
                  <a:pt x="39492" y="74322"/>
                </a:cubicBezTo>
                <a:cubicBezTo>
                  <a:pt x="36918" y="75082"/>
                  <a:pt x="34015" y="75462"/>
                  <a:pt x="30781" y="75462"/>
                </a:cubicBezTo>
                <a:cubicBezTo>
                  <a:pt x="24082" y="75462"/>
                  <a:pt x="18967" y="73689"/>
                  <a:pt x="15469" y="70141"/>
                </a:cubicBezTo>
                <a:cubicBezTo>
                  <a:pt x="11939" y="66594"/>
                  <a:pt x="10190" y="61495"/>
                  <a:pt x="10190" y="54812"/>
                </a:cubicBezTo>
                <a:lnTo>
                  <a:pt x="10190" y="26308"/>
                </a:lnTo>
                <a:lnTo>
                  <a:pt x="686" y="26308"/>
                </a:lnTo>
                <a:lnTo>
                  <a:pt x="686" y="14400"/>
                </a:lnTo>
                <a:lnTo>
                  <a:pt x="10190" y="14400"/>
                </a:lnTo>
                <a:lnTo>
                  <a:pt x="10190" y="2745"/>
                </a:lnTo>
                <a:lnTo>
                  <a:pt x="25897" y="337"/>
                </a:lnTo>
                <a:lnTo>
                  <a:pt x="25897" y="14400"/>
                </a:lnTo>
                <a:lnTo>
                  <a:pt x="43584" y="14400"/>
                </a:lnTo>
                <a:lnTo>
                  <a:pt x="43584" y="26308"/>
                </a:lnTo>
                <a:lnTo>
                  <a:pt x="25897" y="26308"/>
                </a:lnTo>
                <a:lnTo>
                  <a:pt x="25897" y="53672"/>
                </a:lnTo>
                <a:cubicBezTo>
                  <a:pt x="25897" y="56649"/>
                  <a:pt x="26491" y="58835"/>
                  <a:pt x="27745" y="60260"/>
                </a:cubicBezTo>
                <a:cubicBezTo>
                  <a:pt x="29065" y="61622"/>
                  <a:pt x="30946" y="62287"/>
                  <a:pt x="33421" y="62287"/>
                </a:cubicBezTo>
                <a:cubicBezTo>
                  <a:pt x="36126" y="62287"/>
                  <a:pt x="38568" y="61527"/>
                  <a:pt x="40680" y="6000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42" name="Freeform: Shape 17941">
            <a:extLst>
              <a:ext uri="{FF2B5EF4-FFF2-40B4-BE49-F238E27FC236}">
                <a16:creationId xmlns:a16="http://schemas.microsoft.com/office/drawing/2014/main" id="{B1F9B4D6-8321-7C71-5CBD-C49D650733F1}"/>
              </a:ext>
            </a:extLst>
          </p:cNvPr>
          <p:cNvSpPr/>
          <p:nvPr/>
        </p:nvSpPr>
        <p:spPr>
          <a:xfrm>
            <a:off x="11592263" y="4005935"/>
            <a:ext cx="59792" cy="62076"/>
          </a:xfrm>
          <a:custGeom>
            <a:avLst/>
            <a:gdLst>
              <a:gd name="connsiteX0" fmla="*/ 20227 w 59792"/>
              <a:gd name="connsiteY0" fmla="*/ 62414 h 62076"/>
              <a:gd name="connsiteX1" fmla="*/ 9799 w 59792"/>
              <a:gd name="connsiteY1" fmla="*/ 60387 h 62076"/>
              <a:gd name="connsiteX2" fmla="*/ 3068 w 59792"/>
              <a:gd name="connsiteY2" fmla="*/ 54179 h 62076"/>
              <a:gd name="connsiteX3" fmla="*/ 692 w 59792"/>
              <a:gd name="connsiteY3" fmla="*/ 44297 h 62076"/>
              <a:gd name="connsiteX4" fmla="*/ 3068 w 59792"/>
              <a:gd name="connsiteY4" fmla="*/ 35429 h 62076"/>
              <a:gd name="connsiteX5" fmla="*/ 10327 w 59792"/>
              <a:gd name="connsiteY5" fmla="*/ 29475 h 62076"/>
              <a:gd name="connsiteX6" fmla="*/ 23395 w 59792"/>
              <a:gd name="connsiteY6" fmla="*/ 25801 h 62076"/>
              <a:gd name="connsiteX7" fmla="*/ 31974 w 59792"/>
              <a:gd name="connsiteY7" fmla="*/ 24028 h 62076"/>
              <a:gd name="connsiteX8" fmla="*/ 35802 w 59792"/>
              <a:gd name="connsiteY8" fmla="*/ 21621 h 62076"/>
              <a:gd name="connsiteX9" fmla="*/ 36858 w 59792"/>
              <a:gd name="connsiteY9" fmla="*/ 18327 h 62076"/>
              <a:gd name="connsiteX10" fmla="*/ 34746 w 59792"/>
              <a:gd name="connsiteY10" fmla="*/ 13893 h 62076"/>
              <a:gd name="connsiteX11" fmla="*/ 27883 w 59792"/>
              <a:gd name="connsiteY11" fmla="*/ 12373 h 62076"/>
              <a:gd name="connsiteX12" fmla="*/ 17851 w 59792"/>
              <a:gd name="connsiteY12" fmla="*/ 14653 h 62076"/>
              <a:gd name="connsiteX13" fmla="*/ 9799 w 59792"/>
              <a:gd name="connsiteY13" fmla="*/ 20480 h 62076"/>
              <a:gd name="connsiteX14" fmla="*/ 8612 w 59792"/>
              <a:gd name="connsiteY14" fmla="*/ 20480 h 62076"/>
              <a:gd name="connsiteX15" fmla="*/ 2144 w 59792"/>
              <a:gd name="connsiteY15" fmla="*/ 10979 h 62076"/>
              <a:gd name="connsiteX16" fmla="*/ 13627 w 59792"/>
              <a:gd name="connsiteY16" fmla="*/ 3124 h 62076"/>
              <a:gd name="connsiteX17" fmla="*/ 28675 w 59792"/>
              <a:gd name="connsiteY17" fmla="*/ 337 h 62076"/>
              <a:gd name="connsiteX18" fmla="*/ 46494 w 59792"/>
              <a:gd name="connsiteY18" fmla="*/ 5405 h 62076"/>
              <a:gd name="connsiteX19" fmla="*/ 52037 w 59792"/>
              <a:gd name="connsiteY19" fmla="*/ 19720 h 62076"/>
              <a:gd name="connsiteX20" fmla="*/ 52037 w 59792"/>
              <a:gd name="connsiteY20" fmla="*/ 45691 h 62076"/>
              <a:gd name="connsiteX21" fmla="*/ 55733 w 59792"/>
              <a:gd name="connsiteY21" fmla="*/ 49618 h 62076"/>
              <a:gd name="connsiteX22" fmla="*/ 58505 w 59792"/>
              <a:gd name="connsiteY22" fmla="*/ 49238 h 62076"/>
              <a:gd name="connsiteX23" fmla="*/ 59297 w 59792"/>
              <a:gd name="connsiteY23" fmla="*/ 49365 h 62076"/>
              <a:gd name="connsiteX24" fmla="*/ 60485 w 59792"/>
              <a:gd name="connsiteY24" fmla="*/ 59880 h 62076"/>
              <a:gd name="connsiteX25" fmla="*/ 56789 w 59792"/>
              <a:gd name="connsiteY25" fmla="*/ 61147 h 62076"/>
              <a:gd name="connsiteX26" fmla="*/ 51773 w 59792"/>
              <a:gd name="connsiteY26" fmla="*/ 61653 h 62076"/>
              <a:gd name="connsiteX27" fmla="*/ 42930 w 59792"/>
              <a:gd name="connsiteY27" fmla="*/ 59626 h 62076"/>
              <a:gd name="connsiteX28" fmla="*/ 38442 w 59792"/>
              <a:gd name="connsiteY28" fmla="*/ 53165 h 62076"/>
              <a:gd name="connsiteX29" fmla="*/ 37254 w 59792"/>
              <a:gd name="connsiteY29" fmla="*/ 53039 h 62076"/>
              <a:gd name="connsiteX30" fmla="*/ 20227 w 59792"/>
              <a:gd name="connsiteY30" fmla="*/ 62414 h 62076"/>
              <a:gd name="connsiteX31" fmla="*/ 25243 w 59792"/>
              <a:gd name="connsiteY31" fmla="*/ 51138 h 62076"/>
              <a:gd name="connsiteX32" fmla="*/ 33822 w 59792"/>
              <a:gd name="connsiteY32" fmla="*/ 47718 h 62076"/>
              <a:gd name="connsiteX33" fmla="*/ 37122 w 59792"/>
              <a:gd name="connsiteY33" fmla="*/ 37963 h 62076"/>
              <a:gd name="connsiteX34" fmla="*/ 37122 w 59792"/>
              <a:gd name="connsiteY34" fmla="*/ 31882 h 62076"/>
              <a:gd name="connsiteX35" fmla="*/ 36066 w 59792"/>
              <a:gd name="connsiteY35" fmla="*/ 31629 h 62076"/>
              <a:gd name="connsiteX36" fmla="*/ 32370 w 59792"/>
              <a:gd name="connsiteY36" fmla="*/ 33529 h 62076"/>
              <a:gd name="connsiteX37" fmla="*/ 25771 w 59792"/>
              <a:gd name="connsiteY37" fmla="*/ 34923 h 62076"/>
              <a:gd name="connsiteX38" fmla="*/ 18511 w 59792"/>
              <a:gd name="connsiteY38" fmla="*/ 37710 h 62076"/>
              <a:gd name="connsiteX39" fmla="*/ 16267 w 59792"/>
              <a:gd name="connsiteY39" fmla="*/ 43284 h 62076"/>
              <a:gd name="connsiteX40" fmla="*/ 18643 w 59792"/>
              <a:gd name="connsiteY40" fmla="*/ 49238 h 62076"/>
              <a:gd name="connsiteX41" fmla="*/ 25243 w 59792"/>
              <a:gd name="connsiteY41" fmla="*/ 5113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20227" y="62414"/>
                </a:moveTo>
                <a:cubicBezTo>
                  <a:pt x="16267" y="62414"/>
                  <a:pt x="12769" y="61717"/>
                  <a:pt x="9799" y="60387"/>
                </a:cubicBezTo>
                <a:cubicBezTo>
                  <a:pt x="6896" y="58961"/>
                  <a:pt x="4652" y="56903"/>
                  <a:pt x="3068" y="54179"/>
                </a:cubicBezTo>
                <a:cubicBezTo>
                  <a:pt x="1484" y="51392"/>
                  <a:pt x="692" y="48098"/>
                  <a:pt x="692" y="44297"/>
                </a:cubicBezTo>
                <a:cubicBezTo>
                  <a:pt x="692" y="40750"/>
                  <a:pt x="1484" y="37805"/>
                  <a:pt x="3068" y="35429"/>
                </a:cubicBezTo>
                <a:cubicBezTo>
                  <a:pt x="4652" y="32991"/>
                  <a:pt x="7061" y="30995"/>
                  <a:pt x="10327" y="29475"/>
                </a:cubicBezTo>
                <a:cubicBezTo>
                  <a:pt x="13660" y="27892"/>
                  <a:pt x="18016" y="26656"/>
                  <a:pt x="23395" y="25801"/>
                </a:cubicBezTo>
                <a:cubicBezTo>
                  <a:pt x="27157" y="25295"/>
                  <a:pt x="30028" y="24724"/>
                  <a:pt x="31974" y="24028"/>
                </a:cubicBezTo>
                <a:cubicBezTo>
                  <a:pt x="33888" y="23268"/>
                  <a:pt x="35175" y="22476"/>
                  <a:pt x="35802" y="21621"/>
                </a:cubicBezTo>
                <a:cubicBezTo>
                  <a:pt x="36495" y="20797"/>
                  <a:pt x="36858" y="19689"/>
                  <a:pt x="36858" y="18327"/>
                </a:cubicBezTo>
                <a:cubicBezTo>
                  <a:pt x="36858" y="16395"/>
                  <a:pt x="36132" y="14906"/>
                  <a:pt x="34746" y="13893"/>
                </a:cubicBezTo>
                <a:cubicBezTo>
                  <a:pt x="33327" y="12879"/>
                  <a:pt x="31050" y="12373"/>
                  <a:pt x="27883" y="12373"/>
                </a:cubicBezTo>
                <a:cubicBezTo>
                  <a:pt x="24352" y="12373"/>
                  <a:pt x="21019" y="13133"/>
                  <a:pt x="17851" y="14653"/>
                </a:cubicBezTo>
                <a:cubicBezTo>
                  <a:pt x="14749" y="16110"/>
                  <a:pt x="12076" y="18042"/>
                  <a:pt x="9799" y="20480"/>
                </a:cubicBezTo>
                <a:lnTo>
                  <a:pt x="8612" y="20480"/>
                </a:lnTo>
                <a:lnTo>
                  <a:pt x="2144" y="10979"/>
                </a:lnTo>
                <a:cubicBezTo>
                  <a:pt x="5312" y="7622"/>
                  <a:pt x="9140" y="4993"/>
                  <a:pt x="13627" y="3124"/>
                </a:cubicBezTo>
                <a:cubicBezTo>
                  <a:pt x="18181" y="1288"/>
                  <a:pt x="23197" y="337"/>
                  <a:pt x="28675" y="337"/>
                </a:cubicBezTo>
                <a:cubicBezTo>
                  <a:pt x="36858" y="337"/>
                  <a:pt x="42798" y="2048"/>
                  <a:pt x="46494" y="5405"/>
                </a:cubicBezTo>
                <a:cubicBezTo>
                  <a:pt x="50190" y="8699"/>
                  <a:pt x="52037" y="13481"/>
                  <a:pt x="52037" y="19720"/>
                </a:cubicBezTo>
                <a:lnTo>
                  <a:pt x="52037" y="45691"/>
                </a:lnTo>
                <a:cubicBezTo>
                  <a:pt x="52037" y="48320"/>
                  <a:pt x="53258" y="49618"/>
                  <a:pt x="55733" y="49618"/>
                </a:cubicBezTo>
                <a:cubicBezTo>
                  <a:pt x="56690" y="49618"/>
                  <a:pt x="57614" y="49492"/>
                  <a:pt x="58505" y="49238"/>
                </a:cubicBezTo>
                <a:lnTo>
                  <a:pt x="59297" y="49365"/>
                </a:lnTo>
                <a:lnTo>
                  <a:pt x="60485" y="59880"/>
                </a:lnTo>
                <a:cubicBezTo>
                  <a:pt x="59594" y="60387"/>
                  <a:pt x="58373" y="60830"/>
                  <a:pt x="56789" y="61147"/>
                </a:cubicBezTo>
                <a:cubicBezTo>
                  <a:pt x="55271" y="61463"/>
                  <a:pt x="53621" y="61653"/>
                  <a:pt x="51773" y="61653"/>
                </a:cubicBezTo>
                <a:cubicBezTo>
                  <a:pt x="47979" y="61653"/>
                  <a:pt x="45042" y="60988"/>
                  <a:pt x="42930" y="59626"/>
                </a:cubicBezTo>
                <a:cubicBezTo>
                  <a:pt x="40884" y="58296"/>
                  <a:pt x="39399" y="56143"/>
                  <a:pt x="38442" y="53165"/>
                </a:cubicBezTo>
                <a:lnTo>
                  <a:pt x="37254" y="53039"/>
                </a:lnTo>
                <a:cubicBezTo>
                  <a:pt x="34251" y="59310"/>
                  <a:pt x="28576" y="62414"/>
                  <a:pt x="20227" y="62414"/>
                </a:cubicBezTo>
                <a:close/>
                <a:moveTo>
                  <a:pt x="25243" y="51138"/>
                </a:moveTo>
                <a:cubicBezTo>
                  <a:pt x="28840" y="51138"/>
                  <a:pt x="31710" y="49998"/>
                  <a:pt x="33822" y="47718"/>
                </a:cubicBezTo>
                <a:cubicBezTo>
                  <a:pt x="36000" y="45374"/>
                  <a:pt x="37122" y="42112"/>
                  <a:pt x="37122" y="37963"/>
                </a:cubicBezTo>
                <a:lnTo>
                  <a:pt x="37122" y="31882"/>
                </a:lnTo>
                <a:lnTo>
                  <a:pt x="36066" y="31629"/>
                </a:lnTo>
                <a:cubicBezTo>
                  <a:pt x="35076" y="32389"/>
                  <a:pt x="33855" y="33022"/>
                  <a:pt x="32370" y="33529"/>
                </a:cubicBezTo>
                <a:cubicBezTo>
                  <a:pt x="30852" y="33973"/>
                  <a:pt x="28675" y="34416"/>
                  <a:pt x="25771" y="34923"/>
                </a:cubicBezTo>
                <a:cubicBezTo>
                  <a:pt x="22405" y="35429"/>
                  <a:pt x="19996" y="36380"/>
                  <a:pt x="18511" y="37710"/>
                </a:cubicBezTo>
                <a:cubicBezTo>
                  <a:pt x="16993" y="39072"/>
                  <a:pt x="16267" y="40940"/>
                  <a:pt x="16267" y="43284"/>
                </a:cubicBezTo>
                <a:cubicBezTo>
                  <a:pt x="16267" y="45913"/>
                  <a:pt x="17059" y="47908"/>
                  <a:pt x="18643" y="49238"/>
                </a:cubicBezTo>
                <a:cubicBezTo>
                  <a:pt x="20227" y="50505"/>
                  <a:pt x="22405" y="51138"/>
                  <a:pt x="25243" y="5113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43" name="Freeform: Shape 17942">
            <a:extLst>
              <a:ext uri="{FF2B5EF4-FFF2-40B4-BE49-F238E27FC236}">
                <a16:creationId xmlns:a16="http://schemas.microsoft.com/office/drawing/2014/main" id="{646F0D39-7724-ACDB-57D4-38B82BD0F4BE}"/>
              </a:ext>
            </a:extLst>
          </p:cNvPr>
          <p:cNvSpPr/>
          <p:nvPr/>
        </p:nvSpPr>
        <p:spPr>
          <a:xfrm>
            <a:off x="10743421" y="4600703"/>
            <a:ext cx="1389525" cy="948405"/>
          </a:xfrm>
          <a:custGeom>
            <a:avLst/>
            <a:gdLst>
              <a:gd name="connsiteX0" fmla="*/ 0 w 1389525"/>
              <a:gd name="connsiteY0" fmla="*/ 0 h 948405"/>
              <a:gd name="connsiteX1" fmla="*/ 1389525 w 1389525"/>
              <a:gd name="connsiteY1" fmla="*/ 0 h 948405"/>
              <a:gd name="connsiteX2" fmla="*/ 1389525 w 1389525"/>
              <a:gd name="connsiteY2" fmla="*/ 948406 h 948405"/>
              <a:gd name="connsiteX3" fmla="*/ 0 w 1389525"/>
              <a:gd name="connsiteY3" fmla="*/ 948406 h 94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9525" h="948405">
                <a:moveTo>
                  <a:pt x="0" y="0"/>
                </a:moveTo>
                <a:lnTo>
                  <a:pt x="1389525" y="0"/>
                </a:lnTo>
                <a:lnTo>
                  <a:pt x="1389525" y="948406"/>
                </a:lnTo>
                <a:lnTo>
                  <a:pt x="0" y="948406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baseline="-25000"/>
          </a:p>
        </p:txBody>
      </p:sp>
      <p:sp>
        <p:nvSpPr>
          <p:cNvPr id="17944" name="Freeform: Shape 17943">
            <a:extLst>
              <a:ext uri="{FF2B5EF4-FFF2-40B4-BE49-F238E27FC236}">
                <a16:creationId xmlns:a16="http://schemas.microsoft.com/office/drawing/2014/main" id="{124A1E34-35CC-BE35-11CB-E13069355D2B}"/>
              </a:ext>
            </a:extLst>
          </p:cNvPr>
          <p:cNvSpPr/>
          <p:nvPr/>
        </p:nvSpPr>
        <p:spPr>
          <a:xfrm>
            <a:off x="11115951" y="4846734"/>
            <a:ext cx="34714" cy="13175"/>
          </a:xfrm>
          <a:custGeom>
            <a:avLst/>
            <a:gdLst>
              <a:gd name="connsiteX0" fmla="*/ 35350 w 34714"/>
              <a:gd name="connsiteY0" fmla="*/ 13615 h 13175"/>
              <a:gd name="connsiteX1" fmla="*/ 636 w 34714"/>
              <a:gd name="connsiteY1" fmla="*/ 13615 h 13175"/>
              <a:gd name="connsiteX2" fmla="*/ 636 w 34714"/>
              <a:gd name="connsiteY2" fmla="*/ 439 h 13175"/>
              <a:gd name="connsiteX3" fmla="*/ 35350 w 34714"/>
              <a:gd name="connsiteY3" fmla="*/ 439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5350" y="13615"/>
                </a:moveTo>
                <a:lnTo>
                  <a:pt x="636" y="13615"/>
                </a:lnTo>
                <a:lnTo>
                  <a:pt x="636" y="439"/>
                </a:lnTo>
                <a:lnTo>
                  <a:pt x="35350" y="439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45" name="Freeform: Shape 17944">
            <a:extLst>
              <a:ext uri="{FF2B5EF4-FFF2-40B4-BE49-F238E27FC236}">
                <a16:creationId xmlns:a16="http://schemas.microsoft.com/office/drawing/2014/main" id="{4DB2E629-6C12-CB50-5255-C121CC250CA4}"/>
              </a:ext>
            </a:extLst>
          </p:cNvPr>
          <p:cNvSpPr/>
          <p:nvPr/>
        </p:nvSpPr>
        <p:spPr>
          <a:xfrm>
            <a:off x="11184136" y="4812528"/>
            <a:ext cx="78140" cy="79305"/>
          </a:xfrm>
          <a:custGeom>
            <a:avLst/>
            <a:gdLst>
              <a:gd name="connsiteX0" fmla="*/ 78784 w 78140"/>
              <a:gd name="connsiteY0" fmla="*/ 79745 h 79305"/>
              <a:gd name="connsiteX1" fmla="*/ 61625 w 78140"/>
              <a:gd name="connsiteY1" fmla="*/ 79745 h 79305"/>
              <a:gd name="connsiteX2" fmla="*/ 55421 w 78140"/>
              <a:gd name="connsiteY2" fmla="*/ 61502 h 79305"/>
              <a:gd name="connsiteX3" fmla="*/ 23743 w 78140"/>
              <a:gd name="connsiteY3" fmla="*/ 61502 h 79305"/>
              <a:gd name="connsiteX4" fmla="*/ 17539 w 78140"/>
              <a:gd name="connsiteY4" fmla="*/ 79745 h 79305"/>
              <a:gd name="connsiteX5" fmla="*/ 644 w 78140"/>
              <a:gd name="connsiteY5" fmla="*/ 79745 h 79305"/>
              <a:gd name="connsiteX6" fmla="*/ 29287 w 78140"/>
              <a:gd name="connsiteY6" fmla="*/ 439 h 79305"/>
              <a:gd name="connsiteX7" fmla="*/ 50274 w 78140"/>
              <a:gd name="connsiteY7" fmla="*/ 439 h 79305"/>
              <a:gd name="connsiteX8" fmla="*/ 38790 w 78140"/>
              <a:gd name="connsiteY8" fmla="*/ 17035 h 79305"/>
              <a:gd name="connsiteX9" fmla="*/ 28099 w 78140"/>
              <a:gd name="connsiteY9" fmla="*/ 48326 h 79305"/>
              <a:gd name="connsiteX10" fmla="*/ 50802 w 78140"/>
              <a:gd name="connsiteY10" fmla="*/ 48326 h 79305"/>
              <a:gd name="connsiteX11" fmla="*/ 40110 w 78140"/>
              <a:gd name="connsiteY11" fmla="*/ 17035 h 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40" h="79305">
                <a:moveTo>
                  <a:pt x="78784" y="79745"/>
                </a:moveTo>
                <a:lnTo>
                  <a:pt x="61625" y="79745"/>
                </a:lnTo>
                <a:lnTo>
                  <a:pt x="55421" y="61502"/>
                </a:lnTo>
                <a:lnTo>
                  <a:pt x="23743" y="61502"/>
                </a:lnTo>
                <a:lnTo>
                  <a:pt x="17539" y="79745"/>
                </a:lnTo>
                <a:lnTo>
                  <a:pt x="644" y="79745"/>
                </a:lnTo>
                <a:lnTo>
                  <a:pt x="29287" y="439"/>
                </a:lnTo>
                <a:lnTo>
                  <a:pt x="50274" y="439"/>
                </a:lnTo>
                <a:close/>
                <a:moveTo>
                  <a:pt x="38790" y="17035"/>
                </a:moveTo>
                <a:lnTo>
                  <a:pt x="28099" y="48326"/>
                </a:lnTo>
                <a:lnTo>
                  <a:pt x="50802" y="48326"/>
                </a:lnTo>
                <a:lnTo>
                  <a:pt x="40110" y="17035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46" name="Freeform: Shape 17945">
            <a:extLst>
              <a:ext uri="{FF2B5EF4-FFF2-40B4-BE49-F238E27FC236}">
                <a16:creationId xmlns:a16="http://schemas.microsoft.com/office/drawing/2014/main" id="{EA503CBF-AA87-7CF7-C821-232E1BFDA7AD}"/>
              </a:ext>
            </a:extLst>
          </p:cNvPr>
          <p:cNvSpPr/>
          <p:nvPr/>
        </p:nvSpPr>
        <p:spPr>
          <a:xfrm>
            <a:off x="11265591" y="4806827"/>
            <a:ext cx="45933" cy="85006"/>
          </a:xfrm>
          <a:custGeom>
            <a:avLst/>
            <a:gdLst>
              <a:gd name="connsiteX0" fmla="*/ 9497 w 45933"/>
              <a:gd name="connsiteY0" fmla="*/ 85446 h 85006"/>
              <a:gd name="connsiteX1" fmla="*/ 9497 w 45933"/>
              <a:gd name="connsiteY1" fmla="*/ 37432 h 85006"/>
              <a:gd name="connsiteX2" fmla="*/ 654 w 45933"/>
              <a:gd name="connsiteY2" fmla="*/ 37432 h 85006"/>
              <a:gd name="connsiteX3" fmla="*/ 654 w 45933"/>
              <a:gd name="connsiteY3" fmla="*/ 25523 h 85006"/>
              <a:gd name="connsiteX4" fmla="*/ 9497 w 45933"/>
              <a:gd name="connsiteY4" fmla="*/ 25523 h 85006"/>
              <a:gd name="connsiteX5" fmla="*/ 8441 w 45933"/>
              <a:gd name="connsiteY5" fmla="*/ 18429 h 85006"/>
              <a:gd name="connsiteX6" fmla="*/ 11081 w 45933"/>
              <a:gd name="connsiteY6" fmla="*/ 8674 h 85006"/>
              <a:gd name="connsiteX7" fmla="*/ 19001 w 45933"/>
              <a:gd name="connsiteY7" fmla="*/ 2593 h 85006"/>
              <a:gd name="connsiteX8" fmla="*/ 31144 w 45933"/>
              <a:gd name="connsiteY8" fmla="*/ 439 h 85006"/>
              <a:gd name="connsiteX9" fmla="*/ 46587 w 45933"/>
              <a:gd name="connsiteY9" fmla="*/ 3860 h 85006"/>
              <a:gd name="connsiteX10" fmla="*/ 42892 w 45933"/>
              <a:gd name="connsiteY10" fmla="*/ 14882 h 85006"/>
              <a:gd name="connsiteX11" fmla="*/ 41704 w 45933"/>
              <a:gd name="connsiteY11" fmla="*/ 15135 h 85006"/>
              <a:gd name="connsiteX12" fmla="*/ 32728 w 45933"/>
              <a:gd name="connsiteY12" fmla="*/ 12728 h 85006"/>
              <a:gd name="connsiteX13" fmla="*/ 26260 w 45933"/>
              <a:gd name="connsiteY13" fmla="*/ 14755 h 85006"/>
              <a:gd name="connsiteX14" fmla="*/ 24148 w 45933"/>
              <a:gd name="connsiteY14" fmla="*/ 20076 h 85006"/>
              <a:gd name="connsiteX15" fmla="*/ 24280 w 45933"/>
              <a:gd name="connsiteY15" fmla="*/ 22863 h 85006"/>
              <a:gd name="connsiteX16" fmla="*/ 25072 w 45933"/>
              <a:gd name="connsiteY16" fmla="*/ 25523 h 85006"/>
              <a:gd name="connsiteX17" fmla="*/ 42892 w 45933"/>
              <a:gd name="connsiteY17" fmla="*/ 25523 h 85006"/>
              <a:gd name="connsiteX18" fmla="*/ 42892 w 45933"/>
              <a:gd name="connsiteY18" fmla="*/ 37432 h 85006"/>
              <a:gd name="connsiteX19" fmla="*/ 25072 w 45933"/>
              <a:gd name="connsiteY19" fmla="*/ 37432 h 85006"/>
              <a:gd name="connsiteX20" fmla="*/ 25072 w 45933"/>
              <a:gd name="connsiteY20" fmla="*/ 85446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933" h="85006">
                <a:moveTo>
                  <a:pt x="9497" y="85446"/>
                </a:moveTo>
                <a:lnTo>
                  <a:pt x="9497" y="37432"/>
                </a:lnTo>
                <a:lnTo>
                  <a:pt x="654" y="37432"/>
                </a:lnTo>
                <a:lnTo>
                  <a:pt x="654" y="25523"/>
                </a:lnTo>
                <a:lnTo>
                  <a:pt x="9497" y="25523"/>
                </a:lnTo>
                <a:cubicBezTo>
                  <a:pt x="8771" y="22990"/>
                  <a:pt x="8441" y="20646"/>
                  <a:pt x="8441" y="18429"/>
                </a:cubicBezTo>
                <a:cubicBezTo>
                  <a:pt x="8441" y="14628"/>
                  <a:pt x="9299" y="11398"/>
                  <a:pt x="11081" y="8674"/>
                </a:cubicBezTo>
                <a:cubicBezTo>
                  <a:pt x="12929" y="5982"/>
                  <a:pt x="15569" y="3955"/>
                  <a:pt x="19001" y="2593"/>
                </a:cubicBezTo>
                <a:cubicBezTo>
                  <a:pt x="22432" y="1168"/>
                  <a:pt x="26458" y="439"/>
                  <a:pt x="31144" y="439"/>
                </a:cubicBezTo>
                <a:cubicBezTo>
                  <a:pt x="38008" y="439"/>
                  <a:pt x="43155" y="1579"/>
                  <a:pt x="46587" y="3860"/>
                </a:cubicBezTo>
                <a:lnTo>
                  <a:pt x="42892" y="14882"/>
                </a:lnTo>
                <a:lnTo>
                  <a:pt x="41704" y="15135"/>
                </a:lnTo>
                <a:cubicBezTo>
                  <a:pt x="39328" y="13551"/>
                  <a:pt x="36325" y="12728"/>
                  <a:pt x="32728" y="12728"/>
                </a:cubicBezTo>
                <a:cubicBezTo>
                  <a:pt x="29890" y="12728"/>
                  <a:pt x="27745" y="13425"/>
                  <a:pt x="26260" y="14755"/>
                </a:cubicBezTo>
                <a:cubicBezTo>
                  <a:pt x="24841" y="16022"/>
                  <a:pt x="24148" y="17795"/>
                  <a:pt x="24148" y="20076"/>
                </a:cubicBezTo>
                <a:cubicBezTo>
                  <a:pt x="24148" y="21089"/>
                  <a:pt x="24181" y="22039"/>
                  <a:pt x="24280" y="22863"/>
                </a:cubicBezTo>
                <a:cubicBezTo>
                  <a:pt x="24445" y="23623"/>
                  <a:pt x="24709" y="24510"/>
                  <a:pt x="25072" y="25523"/>
                </a:cubicBezTo>
                <a:lnTo>
                  <a:pt x="42892" y="25523"/>
                </a:lnTo>
                <a:lnTo>
                  <a:pt x="42892" y="37432"/>
                </a:lnTo>
                <a:lnTo>
                  <a:pt x="25072" y="37432"/>
                </a:lnTo>
                <a:lnTo>
                  <a:pt x="25072" y="8544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47" name="Freeform: Shape 17946">
            <a:extLst>
              <a:ext uri="{FF2B5EF4-FFF2-40B4-BE49-F238E27FC236}">
                <a16:creationId xmlns:a16="http://schemas.microsoft.com/office/drawing/2014/main" id="{2998E792-D381-A34B-21AB-08C127C1C5AF}"/>
              </a:ext>
            </a:extLst>
          </p:cNvPr>
          <p:cNvSpPr/>
          <p:nvPr/>
        </p:nvSpPr>
        <p:spPr>
          <a:xfrm>
            <a:off x="11310566" y="4806827"/>
            <a:ext cx="45933" cy="85006"/>
          </a:xfrm>
          <a:custGeom>
            <a:avLst/>
            <a:gdLst>
              <a:gd name="connsiteX0" fmla="*/ 9503 w 45933"/>
              <a:gd name="connsiteY0" fmla="*/ 85446 h 85006"/>
              <a:gd name="connsiteX1" fmla="*/ 9503 w 45933"/>
              <a:gd name="connsiteY1" fmla="*/ 37432 h 85006"/>
              <a:gd name="connsiteX2" fmla="*/ 659 w 45933"/>
              <a:gd name="connsiteY2" fmla="*/ 37432 h 85006"/>
              <a:gd name="connsiteX3" fmla="*/ 659 w 45933"/>
              <a:gd name="connsiteY3" fmla="*/ 25523 h 85006"/>
              <a:gd name="connsiteX4" fmla="*/ 9503 w 45933"/>
              <a:gd name="connsiteY4" fmla="*/ 25523 h 85006"/>
              <a:gd name="connsiteX5" fmla="*/ 8447 w 45933"/>
              <a:gd name="connsiteY5" fmla="*/ 18429 h 85006"/>
              <a:gd name="connsiteX6" fmla="*/ 11086 w 45933"/>
              <a:gd name="connsiteY6" fmla="*/ 8674 h 85006"/>
              <a:gd name="connsiteX7" fmla="*/ 19006 w 45933"/>
              <a:gd name="connsiteY7" fmla="*/ 2593 h 85006"/>
              <a:gd name="connsiteX8" fmla="*/ 31149 w 45933"/>
              <a:gd name="connsiteY8" fmla="*/ 439 h 85006"/>
              <a:gd name="connsiteX9" fmla="*/ 46593 w 45933"/>
              <a:gd name="connsiteY9" fmla="*/ 3860 h 85006"/>
              <a:gd name="connsiteX10" fmla="*/ 42897 w 45933"/>
              <a:gd name="connsiteY10" fmla="*/ 14882 h 85006"/>
              <a:gd name="connsiteX11" fmla="*/ 41709 w 45933"/>
              <a:gd name="connsiteY11" fmla="*/ 15135 h 85006"/>
              <a:gd name="connsiteX12" fmla="*/ 32733 w 45933"/>
              <a:gd name="connsiteY12" fmla="*/ 12728 h 85006"/>
              <a:gd name="connsiteX13" fmla="*/ 26266 w 45933"/>
              <a:gd name="connsiteY13" fmla="*/ 14755 h 85006"/>
              <a:gd name="connsiteX14" fmla="*/ 24154 w 45933"/>
              <a:gd name="connsiteY14" fmla="*/ 20076 h 85006"/>
              <a:gd name="connsiteX15" fmla="*/ 24286 w 45933"/>
              <a:gd name="connsiteY15" fmla="*/ 22863 h 85006"/>
              <a:gd name="connsiteX16" fmla="*/ 25078 w 45933"/>
              <a:gd name="connsiteY16" fmla="*/ 25523 h 85006"/>
              <a:gd name="connsiteX17" fmla="*/ 42897 w 45933"/>
              <a:gd name="connsiteY17" fmla="*/ 25523 h 85006"/>
              <a:gd name="connsiteX18" fmla="*/ 42897 w 45933"/>
              <a:gd name="connsiteY18" fmla="*/ 37432 h 85006"/>
              <a:gd name="connsiteX19" fmla="*/ 25078 w 45933"/>
              <a:gd name="connsiteY19" fmla="*/ 37432 h 85006"/>
              <a:gd name="connsiteX20" fmla="*/ 25078 w 45933"/>
              <a:gd name="connsiteY20" fmla="*/ 85446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933" h="85006">
                <a:moveTo>
                  <a:pt x="9503" y="85446"/>
                </a:moveTo>
                <a:lnTo>
                  <a:pt x="9503" y="37432"/>
                </a:lnTo>
                <a:lnTo>
                  <a:pt x="659" y="37432"/>
                </a:lnTo>
                <a:lnTo>
                  <a:pt x="659" y="25523"/>
                </a:lnTo>
                <a:lnTo>
                  <a:pt x="9503" y="25523"/>
                </a:lnTo>
                <a:cubicBezTo>
                  <a:pt x="8777" y="22990"/>
                  <a:pt x="8447" y="20646"/>
                  <a:pt x="8447" y="18429"/>
                </a:cubicBezTo>
                <a:cubicBezTo>
                  <a:pt x="8447" y="14628"/>
                  <a:pt x="9305" y="11398"/>
                  <a:pt x="11086" y="8674"/>
                </a:cubicBezTo>
                <a:cubicBezTo>
                  <a:pt x="12934" y="5982"/>
                  <a:pt x="15574" y="3955"/>
                  <a:pt x="19006" y="2593"/>
                </a:cubicBezTo>
                <a:cubicBezTo>
                  <a:pt x="22438" y="1168"/>
                  <a:pt x="26464" y="439"/>
                  <a:pt x="31149" y="439"/>
                </a:cubicBezTo>
                <a:cubicBezTo>
                  <a:pt x="38013" y="439"/>
                  <a:pt x="43161" y="1579"/>
                  <a:pt x="46593" y="3860"/>
                </a:cubicBezTo>
                <a:lnTo>
                  <a:pt x="42897" y="14882"/>
                </a:lnTo>
                <a:lnTo>
                  <a:pt x="41709" y="15135"/>
                </a:lnTo>
                <a:cubicBezTo>
                  <a:pt x="39333" y="13551"/>
                  <a:pt x="36330" y="12728"/>
                  <a:pt x="32733" y="12728"/>
                </a:cubicBezTo>
                <a:cubicBezTo>
                  <a:pt x="29895" y="12728"/>
                  <a:pt x="27751" y="13425"/>
                  <a:pt x="26266" y="14755"/>
                </a:cubicBezTo>
                <a:cubicBezTo>
                  <a:pt x="24847" y="16022"/>
                  <a:pt x="24154" y="17795"/>
                  <a:pt x="24154" y="20076"/>
                </a:cubicBezTo>
                <a:cubicBezTo>
                  <a:pt x="24154" y="21089"/>
                  <a:pt x="24187" y="22039"/>
                  <a:pt x="24286" y="22863"/>
                </a:cubicBezTo>
                <a:cubicBezTo>
                  <a:pt x="24451" y="23623"/>
                  <a:pt x="24715" y="24510"/>
                  <a:pt x="25078" y="25523"/>
                </a:cubicBezTo>
                <a:lnTo>
                  <a:pt x="42897" y="25523"/>
                </a:lnTo>
                <a:lnTo>
                  <a:pt x="42897" y="37432"/>
                </a:lnTo>
                <a:lnTo>
                  <a:pt x="25078" y="37432"/>
                </a:lnTo>
                <a:lnTo>
                  <a:pt x="25078" y="8544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48" name="Freeform: Shape 17947">
            <a:extLst>
              <a:ext uri="{FF2B5EF4-FFF2-40B4-BE49-F238E27FC236}">
                <a16:creationId xmlns:a16="http://schemas.microsoft.com/office/drawing/2014/main" id="{5FD3C603-EDB1-AC48-773F-CFFD439EEDD6}"/>
              </a:ext>
            </a:extLst>
          </p:cNvPr>
          <p:cNvSpPr/>
          <p:nvPr/>
        </p:nvSpPr>
        <p:spPr>
          <a:xfrm>
            <a:off x="11358981" y="4830898"/>
            <a:ext cx="61376" cy="62076"/>
          </a:xfrm>
          <a:custGeom>
            <a:avLst/>
            <a:gdLst>
              <a:gd name="connsiteX0" fmla="*/ 31287 w 61376"/>
              <a:gd name="connsiteY0" fmla="*/ 62515 h 62076"/>
              <a:gd name="connsiteX1" fmla="*/ 15184 w 61376"/>
              <a:gd name="connsiteY1" fmla="*/ 58968 h 62076"/>
              <a:gd name="connsiteX2" fmla="*/ 4492 w 61376"/>
              <a:gd name="connsiteY2" fmla="*/ 48326 h 62076"/>
              <a:gd name="connsiteX3" fmla="*/ 664 w 61376"/>
              <a:gd name="connsiteY3" fmla="*/ 31477 h 62076"/>
              <a:gd name="connsiteX4" fmla="*/ 4492 w 61376"/>
              <a:gd name="connsiteY4" fmla="*/ 14628 h 62076"/>
              <a:gd name="connsiteX5" fmla="*/ 15184 w 61376"/>
              <a:gd name="connsiteY5" fmla="*/ 4113 h 62076"/>
              <a:gd name="connsiteX6" fmla="*/ 31287 w 61376"/>
              <a:gd name="connsiteY6" fmla="*/ 439 h 62076"/>
              <a:gd name="connsiteX7" fmla="*/ 47390 w 61376"/>
              <a:gd name="connsiteY7" fmla="*/ 4113 h 62076"/>
              <a:gd name="connsiteX8" fmla="*/ 58213 w 61376"/>
              <a:gd name="connsiteY8" fmla="*/ 14628 h 62076"/>
              <a:gd name="connsiteX9" fmla="*/ 62041 w 61376"/>
              <a:gd name="connsiteY9" fmla="*/ 31477 h 62076"/>
              <a:gd name="connsiteX10" fmla="*/ 58213 w 61376"/>
              <a:gd name="connsiteY10" fmla="*/ 48326 h 62076"/>
              <a:gd name="connsiteX11" fmla="*/ 47390 w 61376"/>
              <a:gd name="connsiteY11" fmla="*/ 58968 h 62076"/>
              <a:gd name="connsiteX12" fmla="*/ 31287 w 61376"/>
              <a:gd name="connsiteY12" fmla="*/ 62515 h 62076"/>
              <a:gd name="connsiteX13" fmla="*/ 31287 w 61376"/>
              <a:gd name="connsiteY13" fmla="*/ 49720 h 62076"/>
              <a:gd name="connsiteX14" fmla="*/ 45938 w 61376"/>
              <a:gd name="connsiteY14" fmla="*/ 31477 h 62076"/>
              <a:gd name="connsiteX15" fmla="*/ 42110 w 61376"/>
              <a:gd name="connsiteY15" fmla="*/ 17542 h 62076"/>
              <a:gd name="connsiteX16" fmla="*/ 31287 w 61376"/>
              <a:gd name="connsiteY16" fmla="*/ 13108 h 62076"/>
              <a:gd name="connsiteX17" fmla="*/ 16767 w 61376"/>
              <a:gd name="connsiteY17" fmla="*/ 31477 h 62076"/>
              <a:gd name="connsiteX18" fmla="*/ 31287 w 61376"/>
              <a:gd name="connsiteY18" fmla="*/ 49720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1287" y="62515"/>
                </a:moveTo>
                <a:cubicBezTo>
                  <a:pt x="25215" y="62515"/>
                  <a:pt x="19836" y="61343"/>
                  <a:pt x="15184" y="58968"/>
                </a:cubicBezTo>
                <a:cubicBezTo>
                  <a:pt x="10597" y="56529"/>
                  <a:pt x="7033" y="52982"/>
                  <a:pt x="4492" y="48326"/>
                </a:cubicBezTo>
                <a:cubicBezTo>
                  <a:pt x="1918" y="43702"/>
                  <a:pt x="664" y="38065"/>
                  <a:pt x="664" y="31477"/>
                </a:cubicBezTo>
                <a:cubicBezTo>
                  <a:pt x="664" y="24890"/>
                  <a:pt x="1918" y="19284"/>
                  <a:pt x="4492" y="14628"/>
                </a:cubicBezTo>
                <a:cubicBezTo>
                  <a:pt x="7033" y="10004"/>
                  <a:pt x="10597" y="6488"/>
                  <a:pt x="15184" y="4113"/>
                </a:cubicBezTo>
                <a:cubicBezTo>
                  <a:pt x="19836" y="1674"/>
                  <a:pt x="25215" y="439"/>
                  <a:pt x="31287" y="439"/>
                </a:cubicBezTo>
                <a:cubicBezTo>
                  <a:pt x="37424" y="439"/>
                  <a:pt x="42803" y="1674"/>
                  <a:pt x="47390" y="4113"/>
                </a:cubicBezTo>
                <a:cubicBezTo>
                  <a:pt x="52043" y="6488"/>
                  <a:pt x="55640" y="10004"/>
                  <a:pt x="58213" y="14628"/>
                </a:cubicBezTo>
                <a:cubicBezTo>
                  <a:pt x="60754" y="19284"/>
                  <a:pt x="62041" y="24890"/>
                  <a:pt x="62041" y="31477"/>
                </a:cubicBezTo>
                <a:cubicBezTo>
                  <a:pt x="62041" y="38065"/>
                  <a:pt x="60754" y="43702"/>
                  <a:pt x="58213" y="48326"/>
                </a:cubicBezTo>
                <a:cubicBezTo>
                  <a:pt x="55640" y="52982"/>
                  <a:pt x="52043" y="56529"/>
                  <a:pt x="47390" y="58968"/>
                </a:cubicBezTo>
                <a:cubicBezTo>
                  <a:pt x="42803" y="61343"/>
                  <a:pt x="37424" y="62515"/>
                  <a:pt x="31287" y="62515"/>
                </a:cubicBezTo>
                <a:close/>
                <a:moveTo>
                  <a:pt x="31287" y="49720"/>
                </a:moveTo>
                <a:cubicBezTo>
                  <a:pt x="41054" y="49720"/>
                  <a:pt x="45938" y="43639"/>
                  <a:pt x="45938" y="31477"/>
                </a:cubicBezTo>
                <a:cubicBezTo>
                  <a:pt x="45938" y="25143"/>
                  <a:pt x="44651" y="20519"/>
                  <a:pt x="42110" y="17542"/>
                </a:cubicBezTo>
                <a:cubicBezTo>
                  <a:pt x="39635" y="14596"/>
                  <a:pt x="36039" y="13108"/>
                  <a:pt x="31287" y="13108"/>
                </a:cubicBezTo>
                <a:cubicBezTo>
                  <a:pt x="21585" y="13108"/>
                  <a:pt x="16767" y="19252"/>
                  <a:pt x="16767" y="31477"/>
                </a:cubicBezTo>
                <a:cubicBezTo>
                  <a:pt x="16767" y="43639"/>
                  <a:pt x="21585" y="49720"/>
                  <a:pt x="31287" y="4972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49" name="Freeform: Shape 17948">
            <a:extLst>
              <a:ext uri="{FF2B5EF4-FFF2-40B4-BE49-F238E27FC236}">
                <a16:creationId xmlns:a16="http://schemas.microsoft.com/office/drawing/2014/main" id="{68150664-41D7-E6B5-B4CB-296C766AF36C}"/>
              </a:ext>
            </a:extLst>
          </p:cNvPr>
          <p:cNvSpPr/>
          <p:nvPr/>
        </p:nvSpPr>
        <p:spPr>
          <a:xfrm>
            <a:off x="11434859" y="4831405"/>
            <a:ext cx="39334" cy="60429"/>
          </a:xfrm>
          <a:custGeom>
            <a:avLst/>
            <a:gdLst>
              <a:gd name="connsiteX0" fmla="*/ 673 w 39334"/>
              <a:gd name="connsiteY0" fmla="*/ 60868 h 60429"/>
              <a:gd name="connsiteX1" fmla="*/ 673 w 39334"/>
              <a:gd name="connsiteY1" fmla="*/ 1073 h 60429"/>
              <a:gd name="connsiteX2" fmla="*/ 15852 w 39334"/>
              <a:gd name="connsiteY2" fmla="*/ 1073 h 60429"/>
              <a:gd name="connsiteX3" fmla="*/ 15852 w 39334"/>
              <a:gd name="connsiteY3" fmla="*/ 9941 h 60429"/>
              <a:gd name="connsiteX4" fmla="*/ 17040 w 39334"/>
              <a:gd name="connsiteY4" fmla="*/ 10194 h 60429"/>
              <a:gd name="connsiteX5" fmla="*/ 22980 w 39334"/>
              <a:gd name="connsiteY5" fmla="*/ 2846 h 60429"/>
              <a:gd name="connsiteX6" fmla="*/ 31955 w 39334"/>
              <a:gd name="connsiteY6" fmla="*/ 439 h 60429"/>
              <a:gd name="connsiteX7" fmla="*/ 40007 w 39334"/>
              <a:gd name="connsiteY7" fmla="*/ 2213 h 60429"/>
              <a:gd name="connsiteX8" fmla="*/ 37367 w 39334"/>
              <a:gd name="connsiteY8" fmla="*/ 15135 h 60429"/>
              <a:gd name="connsiteX9" fmla="*/ 36179 w 39334"/>
              <a:gd name="connsiteY9" fmla="*/ 15388 h 60429"/>
              <a:gd name="connsiteX10" fmla="*/ 33143 w 39334"/>
              <a:gd name="connsiteY10" fmla="*/ 14501 h 60429"/>
              <a:gd name="connsiteX11" fmla="*/ 29843 w 39334"/>
              <a:gd name="connsiteY11" fmla="*/ 14248 h 60429"/>
              <a:gd name="connsiteX12" fmla="*/ 19812 w 39334"/>
              <a:gd name="connsiteY12" fmla="*/ 18682 h 60429"/>
              <a:gd name="connsiteX13" fmla="*/ 16380 w 39334"/>
              <a:gd name="connsiteY13" fmla="*/ 32871 h 60429"/>
              <a:gd name="connsiteX14" fmla="*/ 16380 w 39334"/>
              <a:gd name="connsiteY14" fmla="*/ 60868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673" y="60868"/>
                </a:moveTo>
                <a:lnTo>
                  <a:pt x="673" y="1073"/>
                </a:lnTo>
                <a:lnTo>
                  <a:pt x="15852" y="1073"/>
                </a:lnTo>
                <a:lnTo>
                  <a:pt x="15852" y="9941"/>
                </a:lnTo>
                <a:lnTo>
                  <a:pt x="17040" y="10194"/>
                </a:lnTo>
                <a:cubicBezTo>
                  <a:pt x="18525" y="6837"/>
                  <a:pt x="20505" y="4366"/>
                  <a:pt x="22980" y="2846"/>
                </a:cubicBezTo>
                <a:cubicBezTo>
                  <a:pt x="25422" y="1263"/>
                  <a:pt x="28424" y="439"/>
                  <a:pt x="31955" y="439"/>
                </a:cubicBezTo>
                <a:cubicBezTo>
                  <a:pt x="35453" y="439"/>
                  <a:pt x="38159" y="1041"/>
                  <a:pt x="40007" y="2213"/>
                </a:cubicBezTo>
                <a:lnTo>
                  <a:pt x="37367" y="15135"/>
                </a:lnTo>
                <a:lnTo>
                  <a:pt x="36179" y="15388"/>
                </a:lnTo>
                <a:cubicBezTo>
                  <a:pt x="35123" y="14976"/>
                  <a:pt x="34100" y="14691"/>
                  <a:pt x="33143" y="14501"/>
                </a:cubicBezTo>
                <a:cubicBezTo>
                  <a:pt x="32252" y="14343"/>
                  <a:pt x="31163" y="14248"/>
                  <a:pt x="29843" y="14248"/>
                </a:cubicBezTo>
                <a:cubicBezTo>
                  <a:pt x="25422" y="14248"/>
                  <a:pt x="22089" y="15736"/>
                  <a:pt x="19812" y="18682"/>
                </a:cubicBezTo>
                <a:cubicBezTo>
                  <a:pt x="17502" y="21659"/>
                  <a:pt x="16380" y="26378"/>
                  <a:pt x="16380" y="32871"/>
                </a:cubicBezTo>
                <a:lnTo>
                  <a:pt x="16380" y="60868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50" name="Freeform: Shape 17949">
            <a:extLst>
              <a:ext uri="{FF2B5EF4-FFF2-40B4-BE49-F238E27FC236}">
                <a16:creationId xmlns:a16="http://schemas.microsoft.com/office/drawing/2014/main" id="{A25C7EC7-9B62-DF20-CC85-40EAFA9F9C58}"/>
              </a:ext>
            </a:extLst>
          </p:cNvPr>
          <p:cNvSpPr/>
          <p:nvPr/>
        </p:nvSpPr>
        <p:spPr>
          <a:xfrm>
            <a:off x="11480305" y="4807967"/>
            <a:ext cx="60189" cy="85006"/>
          </a:xfrm>
          <a:custGeom>
            <a:avLst/>
            <a:gdLst>
              <a:gd name="connsiteX0" fmla="*/ 25889 w 60189"/>
              <a:gd name="connsiteY0" fmla="*/ 85446 h 85006"/>
              <a:gd name="connsiteX1" fmla="*/ 12822 w 60189"/>
              <a:gd name="connsiteY1" fmla="*/ 82025 h 85006"/>
              <a:gd name="connsiteX2" fmla="*/ 3846 w 60189"/>
              <a:gd name="connsiteY2" fmla="*/ 71637 h 85006"/>
              <a:gd name="connsiteX3" fmla="*/ 679 w 60189"/>
              <a:gd name="connsiteY3" fmla="*/ 54408 h 85006"/>
              <a:gd name="connsiteX4" fmla="*/ 3978 w 60189"/>
              <a:gd name="connsiteY4" fmla="*/ 37179 h 85006"/>
              <a:gd name="connsiteX5" fmla="*/ 13086 w 60189"/>
              <a:gd name="connsiteY5" fmla="*/ 26790 h 85006"/>
              <a:gd name="connsiteX6" fmla="*/ 26681 w 60189"/>
              <a:gd name="connsiteY6" fmla="*/ 23370 h 85006"/>
              <a:gd name="connsiteX7" fmla="*/ 36713 w 60189"/>
              <a:gd name="connsiteY7" fmla="*/ 25270 h 85006"/>
              <a:gd name="connsiteX8" fmla="*/ 43972 w 60189"/>
              <a:gd name="connsiteY8" fmla="*/ 31224 h 85006"/>
              <a:gd name="connsiteX9" fmla="*/ 45160 w 60189"/>
              <a:gd name="connsiteY9" fmla="*/ 30971 h 85006"/>
              <a:gd name="connsiteX10" fmla="*/ 45160 w 60189"/>
              <a:gd name="connsiteY10" fmla="*/ 439 h 85006"/>
              <a:gd name="connsiteX11" fmla="*/ 60868 w 60189"/>
              <a:gd name="connsiteY11" fmla="*/ 439 h 85006"/>
              <a:gd name="connsiteX12" fmla="*/ 60868 w 60189"/>
              <a:gd name="connsiteY12" fmla="*/ 84306 h 85006"/>
              <a:gd name="connsiteX13" fmla="*/ 45160 w 60189"/>
              <a:gd name="connsiteY13" fmla="*/ 84306 h 85006"/>
              <a:gd name="connsiteX14" fmla="*/ 45160 w 60189"/>
              <a:gd name="connsiteY14" fmla="*/ 76578 h 85006"/>
              <a:gd name="connsiteX15" fmla="*/ 43972 w 60189"/>
              <a:gd name="connsiteY15" fmla="*/ 76324 h 85006"/>
              <a:gd name="connsiteX16" fmla="*/ 36845 w 60189"/>
              <a:gd name="connsiteY16" fmla="*/ 83039 h 85006"/>
              <a:gd name="connsiteX17" fmla="*/ 25889 w 60189"/>
              <a:gd name="connsiteY17" fmla="*/ 85446 h 85006"/>
              <a:gd name="connsiteX18" fmla="*/ 31037 w 60189"/>
              <a:gd name="connsiteY18" fmla="*/ 72651 h 85006"/>
              <a:gd name="connsiteX19" fmla="*/ 41465 w 60189"/>
              <a:gd name="connsiteY19" fmla="*/ 68217 h 85006"/>
              <a:gd name="connsiteX20" fmla="*/ 45292 w 60189"/>
              <a:gd name="connsiteY20" fmla="*/ 54408 h 85006"/>
              <a:gd name="connsiteX21" fmla="*/ 41465 w 60189"/>
              <a:gd name="connsiteY21" fmla="*/ 40599 h 85006"/>
              <a:gd name="connsiteX22" fmla="*/ 31037 w 60189"/>
              <a:gd name="connsiteY22" fmla="*/ 36038 h 85006"/>
              <a:gd name="connsiteX23" fmla="*/ 20478 w 60189"/>
              <a:gd name="connsiteY23" fmla="*/ 40472 h 85006"/>
              <a:gd name="connsiteX24" fmla="*/ 16782 w 60189"/>
              <a:gd name="connsiteY24" fmla="*/ 54408 h 85006"/>
              <a:gd name="connsiteX25" fmla="*/ 20478 w 60189"/>
              <a:gd name="connsiteY25" fmla="*/ 68343 h 85006"/>
              <a:gd name="connsiteX26" fmla="*/ 31037 w 60189"/>
              <a:gd name="connsiteY26" fmla="*/ 72651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89" h="85006">
                <a:moveTo>
                  <a:pt x="25889" y="85446"/>
                </a:moveTo>
                <a:cubicBezTo>
                  <a:pt x="20940" y="85446"/>
                  <a:pt x="16584" y="84306"/>
                  <a:pt x="12822" y="82025"/>
                </a:cubicBezTo>
                <a:cubicBezTo>
                  <a:pt x="9027" y="79745"/>
                  <a:pt x="6024" y="76293"/>
                  <a:pt x="3846" y="71637"/>
                </a:cubicBezTo>
                <a:cubicBezTo>
                  <a:pt x="1735" y="67013"/>
                  <a:pt x="679" y="61249"/>
                  <a:pt x="679" y="54408"/>
                </a:cubicBezTo>
                <a:cubicBezTo>
                  <a:pt x="679" y="47567"/>
                  <a:pt x="1768" y="41834"/>
                  <a:pt x="3978" y="37179"/>
                </a:cubicBezTo>
                <a:cubicBezTo>
                  <a:pt x="6156" y="32555"/>
                  <a:pt x="9192" y="29071"/>
                  <a:pt x="13086" y="26790"/>
                </a:cubicBezTo>
                <a:cubicBezTo>
                  <a:pt x="17046" y="24510"/>
                  <a:pt x="21567" y="23370"/>
                  <a:pt x="26681" y="23370"/>
                </a:cubicBezTo>
                <a:cubicBezTo>
                  <a:pt x="30542" y="23370"/>
                  <a:pt x="33875" y="24003"/>
                  <a:pt x="36713" y="25270"/>
                </a:cubicBezTo>
                <a:cubicBezTo>
                  <a:pt x="39617" y="26537"/>
                  <a:pt x="42026" y="28532"/>
                  <a:pt x="43972" y="31224"/>
                </a:cubicBezTo>
                <a:lnTo>
                  <a:pt x="45160" y="30971"/>
                </a:lnTo>
                <a:lnTo>
                  <a:pt x="45160" y="439"/>
                </a:lnTo>
                <a:lnTo>
                  <a:pt x="60868" y="439"/>
                </a:lnTo>
                <a:lnTo>
                  <a:pt x="60868" y="84306"/>
                </a:lnTo>
                <a:lnTo>
                  <a:pt x="45160" y="84306"/>
                </a:lnTo>
                <a:lnTo>
                  <a:pt x="45160" y="76578"/>
                </a:lnTo>
                <a:lnTo>
                  <a:pt x="43972" y="76324"/>
                </a:lnTo>
                <a:cubicBezTo>
                  <a:pt x="42290" y="79112"/>
                  <a:pt x="39914" y="81360"/>
                  <a:pt x="36845" y="83039"/>
                </a:cubicBezTo>
                <a:cubicBezTo>
                  <a:pt x="33842" y="84622"/>
                  <a:pt x="30179" y="85446"/>
                  <a:pt x="25889" y="85446"/>
                </a:cubicBezTo>
                <a:close/>
                <a:moveTo>
                  <a:pt x="31037" y="72651"/>
                </a:moveTo>
                <a:cubicBezTo>
                  <a:pt x="35426" y="72651"/>
                  <a:pt x="38891" y="71194"/>
                  <a:pt x="41465" y="68217"/>
                </a:cubicBezTo>
                <a:cubicBezTo>
                  <a:pt x="44005" y="65176"/>
                  <a:pt x="45292" y="60584"/>
                  <a:pt x="45292" y="54408"/>
                </a:cubicBezTo>
                <a:cubicBezTo>
                  <a:pt x="45292" y="48264"/>
                  <a:pt x="44005" y="43640"/>
                  <a:pt x="41465" y="40599"/>
                </a:cubicBezTo>
                <a:cubicBezTo>
                  <a:pt x="38891" y="37559"/>
                  <a:pt x="35426" y="36038"/>
                  <a:pt x="31037" y="36038"/>
                </a:cubicBezTo>
                <a:cubicBezTo>
                  <a:pt x="26450" y="36038"/>
                  <a:pt x="22919" y="37527"/>
                  <a:pt x="20478" y="40472"/>
                </a:cubicBezTo>
                <a:cubicBezTo>
                  <a:pt x="18003" y="43449"/>
                  <a:pt x="16782" y="48074"/>
                  <a:pt x="16782" y="54408"/>
                </a:cubicBezTo>
                <a:cubicBezTo>
                  <a:pt x="16782" y="60742"/>
                  <a:pt x="18003" y="65398"/>
                  <a:pt x="20478" y="68343"/>
                </a:cubicBezTo>
                <a:cubicBezTo>
                  <a:pt x="22919" y="71225"/>
                  <a:pt x="26450" y="72651"/>
                  <a:pt x="31037" y="7265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51" name="Freeform: Shape 17950">
            <a:extLst>
              <a:ext uri="{FF2B5EF4-FFF2-40B4-BE49-F238E27FC236}">
                <a16:creationId xmlns:a16="http://schemas.microsoft.com/office/drawing/2014/main" id="{E33461A8-8651-888F-7B16-D519E8779D4F}"/>
              </a:ext>
            </a:extLst>
          </p:cNvPr>
          <p:cNvSpPr/>
          <p:nvPr/>
        </p:nvSpPr>
        <p:spPr>
          <a:xfrm>
            <a:off x="11554223" y="4830898"/>
            <a:ext cx="59792" cy="62076"/>
          </a:xfrm>
          <a:custGeom>
            <a:avLst/>
            <a:gdLst>
              <a:gd name="connsiteX0" fmla="*/ 20222 w 59792"/>
              <a:gd name="connsiteY0" fmla="*/ 62515 h 62076"/>
              <a:gd name="connsiteX1" fmla="*/ 9795 w 59792"/>
              <a:gd name="connsiteY1" fmla="*/ 60488 h 62076"/>
              <a:gd name="connsiteX2" fmla="*/ 3063 w 59792"/>
              <a:gd name="connsiteY2" fmla="*/ 54281 h 62076"/>
              <a:gd name="connsiteX3" fmla="*/ 687 w 59792"/>
              <a:gd name="connsiteY3" fmla="*/ 44399 h 62076"/>
              <a:gd name="connsiteX4" fmla="*/ 3063 w 59792"/>
              <a:gd name="connsiteY4" fmla="*/ 35531 h 62076"/>
              <a:gd name="connsiteX5" fmla="*/ 10323 w 59792"/>
              <a:gd name="connsiteY5" fmla="*/ 29577 h 62076"/>
              <a:gd name="connsiteX6" fmla="*/ 23390 w 59792"/>
              <a:gd name="connsiteY6" fmla="*/ 25903 h 62076"/>
              <a:gd name="connsiteX7" fmla="*/ 31970 w 59792"/>
              <a:gd name="connsiteY7" fmla="*/ 24129 h 62076"/>
              <a:gd name="connsiteX8" fmla="*/ 35798 w 59792"/>
              <a:gd name="connsiteY8" fmla="*/ 21722 h 62076"/>
              <a:gd name="connsiteX9" fmla="*/ 36854 w 59792"/>
              <a:gd name="connsiteY9" fmla="*/ 18429 h 62076"/>
              <a:gd name="connsiteX10" fmla="*/ 34742 w 59792"/>
              <a:gd name="connsiteY10" fmla="*/ 13995 h 62076"/>
              <a:gd name="connsiteX11" fmla="*/ 27878 w 59792"/>
              <a:gd name="connsiteY11" fmla="*/ 12474 h 62076"/>
              <a:gd name="connsiteX12" fmla="*/ 17847 w 59792"/>
              <a:gd name="connsiteY12" fmla="*/ 14755 h 62076"/>
              <a:gd name="connsiteX13" fmla="*/ 9795 w 59792"/>
              <a:gd name="connsiteY13" fmla="*/ 20582 h 62076"/>
              <a:gd name="connsiteX14" fmla="*/ 8607 w 59792"/>
              <a:gd name="connsiteY14" fmla="*/ 20582 h 62076"/>
              <a:gd name="connsiteX15" fmla="*/ 2139 w 59792"/>
              <a:gd name="connsiteY15" fmla="*/ 11081 h 62076"/>
              <a:gd name="connsiteX16" fmla="*/ 13623 w 59792"/>
              <a:gd name="connsiteY16" fmla="*/ 3226 h 62076"/>
              <a:gd name="connsiteX17" fmla="*/ 28670 w 59792"/>
              <a:gd name="connsiteY17" fmla="*/ 439 h 62076"/>
              <a:gd name="connsiteX18" fmla="*/ 46489 w 59792"/>
              <a:gd name="connsiteY18" fmla="*/ 5507 h 62076"/>
              <a:gd name="connsiteX19" fmla="*/ 52033 w 59792"/>
              <a:gd name="connsiteY19" fmla="*/ 19822 h 62076"/>
              <a:gd name="connsiteX20" fmla="*/ 52033 w 59792"/>
              <a:gd name="connsiteY20" fmla="*/ 45793 h 62076"/>
              <a:gd name="connsiteX21" fmla="*/ 55729 w 59792"/>
              <a:gd name="connsiteY21" fmla="*/ 49720 h 62076"/>
              <a:gd name="connsiteX22" fmla="*/ 58501 w 59792"/>
              <a:gd name="connsiteY22" fmla="*/ 49340 h 62076"/>
              <a:gd name="connsiteX23" fmla="*/ 59293 w 59792"/>
              <a:gd name="connsiteY23" fmla="*/ 49467 h 62076"/>
              <a:gd name="connsiteX24" fmla="*/ 60480 w 59792"/>
              <a:gd name="connsiteY24" fmla="*/ 59982 h 62076"/>
              <a:gd name="connsiteX25" fmla="*/ 56785 w 59792"/>
              <a:gd name="connsiteY25" fmla="*/ 61248 h 62076"/>
              <a:gd name="connsiteX26" fmla="*/ 51769 w 59792"/>
              <a:gd name="connsiteY26" fmla="*/ 61755 h 62076"/>
              <a:gd name="connsiteX27" fmla="*/ 42925 w 59792"/>
              <a:gd name="connsiteY27" fmla="*/ 59728 h 62076"/>
              <a:gd name="connsiteX28" fmla="*/ 38438 w 59792"/>
              <a:gd name="connsiteY28" fmla="*/ 53267 h 62076"/>
              <a:gd name="connsiteX29" fmla="*/ 37250 w 59792"/>
              <a:gd name="connsiteY29" fmla="*/ 53141 h 62076"/>
              <a:gd name="connsiteX30" fmla="*/ 20222 w 59792"/>
              <a:gd name="connsiteY30" fmla="*/ 62515 h 62076"/>
              <a:gd name="connsiteX31" fmla="*/ 25238 w 59792"/>
              <a:gd name="connsiteY31" fmla="*/ 51240 h 62076"/>
              <a:gd name="connsiteX32" fmla="*/ 33818 w 59792"/>
              <a:gd name="connsiteY32" fmla="*/ 47820 h 62076"/>
              <a:gd name="connsiteX33" fmla="*/ 37118 w 59792"/>
              <a:gd name="connsiteY33" fmla="*/ 38065 h 62076"/>
              <a:gd name="connsiteX34" fmla="*/ 37118 w 59792"/>
              <a:gd name="connsiteY34" fmla="*/ 31984 h 62076"/>
              <a:gd name="connsiteX35" fmla="*/ 36062 w 59792"/>
              <a:gd name="connsiteY35" fmla="*/ 31731 h 62076"/>
              <a:gd name="connsiteX36" fmla="*/ 32366 w 59792"/>
              <a:gd name="connsiteY36" fmla="*/ 33631 h 62076"/>
              <a:gd name="connsiteX37" fmla="*/ 25766 w 59792"/>
              <a:gd name="connsiteY37" fmla="*/ 35024 h 62076"/>
              <a:gd name="connsiteX38" fmla="*/ 18507 w 59792"/>
              <a:gd name="connsiteY38" fmla="*/ 37812 h 62076"/>
              <a:gd name="connsiteX39" fmla="*/ 16263 w 59792"/>
              <a:gd name="connsiteY39" fmla="*/ 43386 h 62076"/>
              <a:gd name="connsiteX40" fmla="*/ 18639 w 59792"/>
              <a:gd name="connsiteY40" fmla="*/ 49340 h 62076"/>
              <a:gd name="connsiteX41" fmla="*/ 25238 w 59792"/>
              <a:gd name="connsiteY41" fmla="*/ 51240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20222" y="62515"/>
                </a:moveTo>
                <a:cubicBezTo>
                  <a:pt x="16263" y="62515"/>
                  <a:pt x="12765" y="61818"/>
                  <a:pt x="9795" y="60488"/>
                </a:cubicBezTo>
                <a:cubicBezTo>
                  <a:pt x="6891" y="59063"/>
                  <a:pt x="4647" y="57004"/>
                  <a:pt x="3063" y="54281"/>
                </a:cubicBezTo>
                <a:cubicBezTo>
                  <a:pt x="1479" y="51494"/>
                  <a:pt x="687" y="48200"/>
                  <a:pt x="687" y="44399"/>
                </a:cubicBezTo>
                <a:cubicBezTo>
                  <a:pt x="687" y="40852"/>
                  <a:pt x="1479" y="37907"/>
                  <a:pt x="3063" y="35531"/>
                </a:cubicBezTo>
                <a:cubicBezTo>
                  <a:pt x="4647" y="33092"/>
                  <a:pt x="7056" y="31097"/>
                  <a:pt x="10323" y="29577"/>
                </a:cubicBezTo>
                <a:cubicBezTo>
                  <a:pt x="13656" y="27993"/>
                  <a:pt x="18012" y="26758"/>
                  <a:pt x="23390" y="25903"/>
                </a:cubicBezTo>
                <a:cubicBezTo>
                  <a:pt x="27152" y="25396"/>
                  <a:pt x="30023" y="24826"/>
                  <a:pt x="31970" y="24129"/>
                </a:cubicBezTo>
                <a:cubicBezTo>
                  <a:pt x="33884" y="23369"/>
                  <a:pt x="35171" y="22577"/>
                  <a:pt x="35798" y="21722"/>
                </a:cubicBezTo>
                <a:cubicBezTo>
                  <a:pt x="36491" y="20899"/>
                  <a:pt x="36854" y="19790"/>
                  <a:pt x="36854" y="18429"/>
                </a:cubicBezTo>
                <a:cubicBezTo>
                  <a:pt x="36854" y="16497"/>
                  <a:pt x="36128" y="15008"/>
                  <a:pt x="34742" y="13995"/>
                </a:cubicBezTo>
                <a:cubicBezTo>
                  <a:pt x="33323" y="12981"/>
                  <a:pt x="31046" y="12474"/>
                  <a:pt x="27878" y="12474"/>
                </a:cubicBezTo>
                <a:cubicBezTo>
                  <a:pt x="24347" y="12474"/>
                  <a:pt x="21014" y="13234"/>
                  <a:pt x="17847" y="14755"/>
                </a:cubicBezTo>
                <a:cubicBezTo>
                  <a:pt x="14745" y="16212"/>
                  <a:pt x="12072" y="18144"/>
                  <a:pt x="9795" y="20582"/>
                </a:cubicBezTo>
                <a:lnTo>
                  <a:pt x="8607" y="20582"/>
                </a:lnTo>
                <a:lnTo>
                  <a:pt x="2139" y="11081"/>
                </a:lnTo>
                <a:cubicBezTo>
                  <a:pt x="5307" y="7724"/>
                  <a:pt x="9135" y="5095"/>
                  <a:pt x="13623" y="3226"/>
                </a:cubicBezTo>
                <a:cubicBezTo>
                  <a:pt x="18177" y="1389"/>
                  <a:pt x="23192" y="439"/>
                  <a:pt x="28670" y="439"/>
                </a:cubicBezTo>
                <a:cubicBezTo>
                  <a:pt x="36854" y="439"/>
                  <a:pt x="42793" y="2149"/>
                  <a:pt x="46489" y="5507"/>
                </a:cubicBezTo>
                <a:cubicBezTo>
                  <a:pt x="50185" y="8800"/>
                  <a:pt x="52033" y="13583"/>
                  <a:pt x="52033" y="19822"/>
                </a:cubicBezTo>
                <a:lnTo>
                  <a:pt x="52033" y="45793"/>
                </a:lnTo>
                <a:cubicBezTo>
                  <a:pt x="52033" y="48421"/>
                  <a:pt x="53254" y="49720"/>
                  <a:pt x="55729" y="49720"/>
                </a:cubicBezTo>
                <a:cubicBezTo>
                  <a:pt x="56686" y="49720"/>
                  <a:pt x="57610" y="49593"/>
                  <a:pt x="58501" y="49340"/>
                </a:cubicBezTo>
                <a:lnTo>
                  <a:pt x="59293" y="49467"/>
                </a:lnTo>
                <a:lnTo>
                  <a:pt x="60480" y="59982"/>
                </a:lnTo>
                <a:cubicBezTo>
                  <a:pt x="59590" y="60488"/>
                  <a:pt x="58369" y="60932"/>
                  <a:pt x="56785" y="61248"/>
                </a:cubicBezTo>
                <a:cubicBezTo>
                  <a:pt x="55267" y="61565"/>
                  <a:pt x="53617" y="61755"/>
                  <a:pt x="51769" y="61755"/>
                </a:cubicBezTo>
                <a:cubicBezTo>
                  <a:pt x="47974" y="61755"/>
                  <a:pt x="45037" y="61090"/>
                  <a:pt x="42925" y="59728"/>
                </a:cubicBezTo>
                <a:cubicBezTo>
                  <a:pt x="40879" y="58398"/>
                  <a:pt x="39395" y="56244"/>
                  <a:pt x="38438" y="53267"/>
                </a:cubicBezTo>
                <a:lnTo>
                  <a:pt x="37250" y="53141"/>
                </a:lnTo>
                <a:cubicBezTo>
                  <a:pt x="34247" y="59411"/>
                  <a:pt x="28571" y="62515"/>
                  <a:pt x="20222" y="62515"/>
                </a:cubicBezTo>
                <a:close/>
                <a:moveTo>
                  <a:pt x="25238" y="51240"/>
                </a:moveTo>
                <a:cubicBezTo>
                  <a:pt x="28835" y="51240"/>
                  <a:pt x="31706" y="50100"/>
                  <a:pt x="33818" y="47820"/>
                </a:cubicBezTo>
                <a:cubicBezTo>
                  <a:pt x="35996" y="45476"/>
                  <a:pt x="37118" y="42214"/>
                  <a:pt x="37118" y="38065"/>
                </a:cubicBezTo>
                <a:lnTo>
                  <a:pt x="37118" y="31984"/>
                </a:lnTo>
                <a:lnTo>
                  <a:pt x="36062" y="31731"/>
                </a:lnTo>
                <a:cubicBezTo>
                  <a:pt x="35072" y="32491"/>
                  <a:pt x="33851" y="33124"/>
                  <a:pt x="32366" y="33631"/>
                </a:cubicBezTo>
                <a:cubicBezTo>
                  <a:pt x="30848" y="34074"/>
                  <a:pt x="28670" y="34518"/>
                  <a:pt x="25766" y="35024"/>
                </a:cubicBezTo>
                <a:cubicBezTo>
                  <a:pt x="22400" y="35531"/>
                  <a:pt x="19992" y="36481"/>
                  <a:pt x="18507" y="37812"/>
                </a:cubicBezTo>
                <a:cubicBezTo>
                  <a:pt x="16989" y="39173"/>
                  <a:pt x="16263" y="41042"/>
                  <a:pt x="16263" y="43386"/>
                </a:cubicBezTo>
                <a:cubicBezTo>
                  <a:pt x="16263" y="46014"/>
                  <a:pt x="17055" y="48010"/>
                  <a:pt x="18639" y="49340"/>
                </a:cubicBezTo>
                <a:cubicBezTo>
                  <a:pt x="20222" y="50607"/>
                  <a:pt x="22400" y="51240"/>
                  <a:pt x="25238" y="5124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52" name="Freeform: Shape 17951">
            <a:extLst>
              <a:ext uri="{FF2B5EF4-FFF2-40B4-BE49-F238E27FC236}">
                <a16:creationId xmlns:a16="http://schemas.microsoft.com/office/drawing/2014/main" id="{7AE52E9A-6919-1E03-B308-4B2EB1F66C96}"/>
              </a:ext>
            </a:extLst>
          </p:cNvPr>
          <p:cNvSpPr/>
          <p:nvPr/>
        </p:nvSpPr>
        <p:spPr>
          <a:xfrm>
            <a:off x="11624169" y="4807967"/>
            <a:ext cx="60189" cy="85006"/>
          </a:xfrm>
          <a:custGeom>
            <a:avLst/>
            <a:gdLst>
              <a:gd name="connsiteX0" fmla="*/ 35278 w 60189"/>
              <a:gd name="connsiteY0" fmla="*/ 85446 h 85006"/>
              <a:gd name="connsiteX1" fmla="*/ 17590 w 60189"/>
              <a:gd name="connsiteY1" fmla="*/ 76831 h 85006"/>
              <a:gd name="connsiteX2" fmla="*/ 16403 w 60189"/>
              <a:gd name="connsiteY2" fmla="*/ 77085 h 85006"/>
              <a:gd name="connsiteX3" fmla="*/ 16403 w 60189"/>
              <a:gd name="connsiteY3" fmla="*/ 84306 h 85006"/>
              <a:gd name="connsiteX4" fmla="*/ 695 w 60189"/>
              <a:gd name="connsiteY4" fmla="*/ 84306 h 85006"/>
              <a:gd name="connsiteX5" fmla="*/ 695 w 60189"/>
              <a:gd name="connsiteY5" fmla="*/ 439 h 85006"/>
              <a:gd name="connsiteX6" fmla="*/ 16403 w 60189"/>
              <a:gd name="connsiteY6" fmla="*/ 439 h 85006"/>
              <a:gd name="connsiteX7" fmla="*/ 16403 w 60189"/>
              <a:gd name="connsiteY7" fmla="*/ 31478 h 85006"/>
              <a:gd name="connsiteX8" fmla="*/ 17590 w 60189"/>
              <a:gd name="connsiteY8" fmla="*/ 31731 h 85006"/>
              <a:gd name="connsiteX9" fmla="*/ 25114 w 60189"/>
              <a:gd name="connsiteY9" fmla="*/ 25397 h 85006"/>
              <a:gd name="connsiteX10" fmla="*/ 35673 w 60189"/>
              <a:gd name="connsiteY10" fmla="*/ 23370 h 85006"/>
              <a:gd name="connsiteX11" fmla="*/ 48873 w 60189"/>
              <a:gd name="connsiteY11" fmla="*/ 26790 h 85006"/>
              <a:gd name="connsiteX12" fmla="*/ 57716 w 60189"/>
              <a:gd name="connsiteY12" fmla="*/ 37179 h 85006"/>
              <a:gd name="connsiteX13" fmla="*/ 60884 w 60189"/>
              <a:gd name="connsiteY13" fmla="*/ 54408 h 85006"/>
              <a:gd name="connsiteX14" fmla="*/ 57584 w 60189"/>
              <a:gd name="connsiteY14" fmla="*/ 71637 h 85006"/>
              <a:gd name="connsiteX15" fmla="*/ 48477 w 60189"/>
              <a:gd name="connsiteY15" fmla="*/ 82025 h 85006"/>
              <a:gd name="connsiteX16" fmla="*/ 35278 w 60189"/>
              <a:gd name="connsiteY16" fmla="*/ 85446 h 85006"/>
              <a:gd name="connsiteX17" fmla="*/ 30526 w 60189"/>
              <a:gd name="connsiteY17" fmla="*/ 72651 h 85006"/>
              <a:gd name="connsiteX18" fmla="*/ 40953 w 60189"/>
              <a:gd name="connsiteY18" fmla="*/ 68343 h 85006"/>
              <a:gd name="connsiteX19" fmla="*/ 44649 w 60189"/>
              <a:gd name="connsiteY19" fmla="*/ 54408 h 85006"/>
              <a:gd name="connsiteX20" fmla="*/ 40953 w 60189"/>
              <a:gd name="connsiteY20" fmla="*/ 40472 h 85006"/>
              <a:gd name="connsiteX21" fmla="*/ 30526 w 60189"/>
              <a:gd name="connsiteY21" fmla="*/ 36038 h 85006"/>
              <a:gd name="connsiteX22" fmla="*/ 19966 w 60189"/>
              <a:gd name="connsiteY22" fmla="*/ 40599 h 85006"/>
              <a:gd name="connsiteX23" fmla="*/ 16138 w 60189"/>
              <a:gd name="connsiteY23" fmla="*/ 54408 h 85006"/>
              <a:gd name="connsiteX24" fmla="*/ 19966 w 60189"/>
              <a:gd name="connsiteY24" fmla="*/ 68217 h 85006"/>
              <a:gd name="connsiteX25" fmla="*/ 30526 w 60189"/>
              <a:gd name="connsiteY25" fmla="*/ 72651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189" h="85006">
                <a:moveTo>
                  <a:pt x="35278" y="85446"/>
                </a:moveTo>
                <a:cubicBezTo>
                  <a:pt x="27358" y="85446"/>
                  <a:pt x="21451" y="82595"/>
                  <a:pt x="17590" y="76831"/>
                </a:cubicBezTo>
                <a:lnTo>
                  <a:pt x="16403" y="77085"/>
                </a:lnTo>
                <a:lnTo>
                  <a:pt x="16403" y="84306"/>
                </a:lnTo>
                <a:lnTo>
                  <a:pt x="695" y="84306"/>
                </a:lnTo>
                <a:lnTo>
                  <a:pt x="695" y="439"/>
                </a:lnTo>
                <a:lnTo>
                  <a:pt x="16403" y="439"/>
                </a:lnTo>
                <a:lnTo>
                  <a:pt x="16403" y="31478"/>
                </a:lnTo>
                <a:lnTo>
                  <a:pt x="17590" y="31731"/>
                </a:lnTo>
                <a:cubicBezTo>
                  <a:pt x="19702" y="28881"/>
                  <a:pt x="22210" y="26759"/>
                  <a:pt x="25114" y="25397"/>
                </a:cubicBezTo>
                <a:cubicBezTo>
                  <a:pt x="28018" y="24067"/>
                  <a:pt x="31516" y="23370"/>
                  <a:pt x="35673" y="23370"/>
                </a:cubicBezTo>
                <a:cubicBezTo>
                  <a:pt x="40689" y="23370"/>
                  <a:pt x="45078" y="24510"/>
                  <a:pt x="48873" y="26790"/>
                </a:cubicBezTo>
                <a:cubicBezTo>
                  <a:pt x="52635" y="29071"/>
                  <a:pt x="55605" y="32555"/>
                  <a:pt x="57716" y="37179"/>
                </a:cubicBezTo>
                <a:cubicBezTo>
                  <a:pt x="59828" y="41834"/>
                  <a:pt x="60884" y="47567"/>
                  <a:pt x="60884" y="54408"/>
                </a:cubicBezTo>
                <a:cubicBezTo>
                  <a:pt x="60884" y="61249"/>
                  <a:pt x="59762" y="67013"/>
                  <a:pt x="57584" y="71637"/>
                </a:cubicBezTo>
                <a:cubicBezTo>
                  <a:pt x="55374" y="76293"/>
                  <a:pt x="52338" y="79745"/>
                  <a:pt x="48477" y="82025"/>
                </a:cubicBezTo>
                <a:cubicBezTo>
                  <a:pt x="44682" y="84306"/>
                  <a:pt x="40293" y="85446"/>
                  <a:pt x="35278" y="85446"/>
                </a:cubicBezTo>
                <a:close/>
                <a:moveTo>
                  <a:pt x="30526" y="72651"/>
                </a:moveTo>
                <a:cubicBezTo>
                  <a:pt x="35080" y="72651"/>
                  <a:pt x="38577" y="71225"/>
                  <a:pt x="40953" y="68343"/>
                </a:cubicBezTo>
                <a:cubicBezTo>
                  <a:pt x="43395" y="65398"/>
                  <a:pt x="44649" y="60742"/>
                  <a:pt x="44649" y="54408"/>
                </a:cubicBezTo>
                <a:cubicBezTo>
                  <a:pt x="44649" y="48074"/>
                  <a:pt x="43395" y="43449"/>
                  <a:pt x="40953" y="40472"/>
                </a:cubicBezTo>
                <a:cubicBezTo>
                  <a:pt x="38577" y="37527"/>
                  <a:pt x="35080" y="36038"/>
                  <a:pt x="30526" y="36038"/>
                </a:cubicBezTo>
                <a:cubicBezTo>
                  <a:pt x="26104" y="36038"/>
                  <a:pt x="22606" y="37559"/>
                  <a:pt x="19966" y="40599"/>
                </a:cubicBezTo>
                <a:cubicBezTo>
                  <a:pt x="17392" y="43640"/>
                  <a:pt x="16138" y="48264"/>
                  <a:pt x="16138" y="54408"/>
                </a:cubicBezTo>
                <a:cubicBezTo>
                  <a:pt x="16138" y="60584"/>
                  <a:pt x="17392" y="65176"/>
                  <a:pt x="19966" y="68217"/>
                </a:cubicBezTo>
                <a:cubicBezTo>
                  <a:pt x="22606" y="71194"/>
                  <a:pt x="26104" y="72651"/>
                  <a:pt x="30526" y="7265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53" name="Freeform: Shape 17952">
            <a:extLst>
              <a:ext uri="{FF2B5EF4-FFF2-40B4-BE49-F238E27FC236}">
                <a16:creationId xmlns:a16="http://schemas.microsoft.com/office/drawing/2014/main" id="{A13B8600-ECBA-8BCC-4DD0-8E49B5A52DC1}"/>
              </a:ext>
            </a:extLst>
          </p:cNvPr>
          <p:cNvSpPr/>
          <p:nvPr/>
        </p:nvSpPr>
        <p:spPr>
          <a:xfrm>
            <a:off x="11698416" y="4807967"/>
            <a:ext cx="25474" cy="85006"/>
          </a:xfrm>
          <a:custGeom>
            <a:avLst/>
            <a:gdLst>
              <a:gd name="connsiteX0" fmla="*/ 17995 w 25474"/>
              <a:gd name="connsiteY0" fmla="*/ 85446 h 85006"/>
              <a:gd name="connsiteX1" fmla="*/ 5060 w 25474"/>
              <a:gd name="connsiteY1" fmla="*/ 81139 h 85006"/>
              <a:gd name="connsiteX2" fmla="*/ 704 w 25474"/>
              <a:gd name="connsiteY2" fmla="*/ 67837 h 85006"/>
              <a:gd name="connsiteX3" fmla="*/ 704 w 25474"/>
              <a:gd name="connsiteY3" fmla="*/ 439 h 85006"/>
              <a:gd name="connsiteX4" fmla="*/ 16411 w 25474"/>
              <a:gd name="connsiteY4" fmla="*/ 439 h 85006"/>
              <a:gd name="connsiteX5" fmla="*/ 16411 w 25474"/>
              <a:gd name="connsiteY5" fmla="*/ 67203 h 85006"/>
              <a:gd name="connsiteX6" fmla="*/ 21163 w 25474"/>
              <a:gd name="connsiteY6" fmla="*/ 72651 h 85006"/>
              <a:gd name="connsiteX7" fmla="*/ 24067 w 25474"/>
              <a:gd name="connsiteY7" fmla="*/ 72270 h 85006"/>
              <a:gd name="connsiteX8" fmla="*/ 24859 w 25474"/>
              <a:gd name="connsiteY8" fmla="*/ 72524 h 85006"/>
              <a:gd name="connsiteX9" fmla="*/ 26179 w 25474"/>
              <a:gd name="connsiteY9" fmla="*/ 84052 h 85006"/>
              <a:gd name="connsiteX10" fmla="*/ 22747 w 25474"/>
              <a:gd name="connsiteY10" fmla="*/ 85066 h 85006"/>
              <a:gd name="connsiteX11" fmla="*/ 17995 w 25474"/>
              <a:gd name="connsiteY11" fmla="*/ 85446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4" h="85006">
                <a:moveTo>
                  <a:pt x="17995" y="85446"/>
                </a:moveTo>
                <a:cubicBezTo>
                  <a:pt x="12353" y="85446"/>
                  <a:pt x="8030" y="84021"/>
                  <a:pt x="5060" y="81139"/>
                </a:cubicBezTo>
                <a:cubicBezTo>
                  <a:pt x="2156" y="78193"/>
                  <a:pt x="704" y="73759"/>
                  <a:pt x="704" y="67837"/>
                </a:cubicBezTo>
                <a:lnTo>
                  <a:pt x="704" y="439"/>
                </a:lnTo>
                <a:lnTo>
                  <a:pt x="16411" y="439"/>
                </a:lnTo>
                <a:lnTo>
                  <a:pt x="16411" y="67203"/>
                </a:lnTo>
                <a:cubicBezTo>
                  <a:pt x="16411" y="70845"/>
                  <a:pt x="17995" y="72651"/>
                  <a:pt x="21163" y="72651"/>
                </a:cubicBezTo>
                <a:cubicBezTo>
                  <a:pt x="22021" y="72651"/>
                  <a:pt x="23011" y="72524"/>
                  <a:pt x="24067" y="72270"/>
                </a:cubicBezTo>
                <a:lnTo>
                  <a:pt x="24859" y="72524"/>
                </a:lnTo>
                <a:lnTo>
                  <a:pt x="26179" y="84052"/>
                </a:lnTo>
                <a:cubicBezTo>
                  <a:pt x="25288" y="84464"/>
                  <a:pt x="24133" y="84812"/>
                  <a:pt x="22747" y="85066"/>
                </a:cubicBezTo>
                <a:cubicBezTo>
                  <a:pt x="21328" y="85319"/>
                  <a:pt x="19744" y="85446"/>
                  <a:pt x="17995" y="8544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54" name="Freeform: Shape 17953">
            <a:extLst>
              <a:ext uri="{FF2B5EF4-FFF2-40B4-BE49-F238E27FC236}">
                <a16:creationId xmlns:a16="http://schemas.microsoft.com/office/drawing/2014/main" id="{8352EA12-21A8-B7D7-AFF4-80C3F6052260}"/>
              </a:ext>
            </a:extLst>
          </p:cNvPr>
          <p:cNvSpPr/>
          <p:nvPr/>
        </p:nvSpPr>
        <p:spPr>
          <a:xfrm>
            <a:off x="11731207" y="4830898"/>
            <a:ext cx="57549" cy="62076"/>
          </a:xfrm>
          <a:custGeom>
            <a:avLst/>
            <a:gdLst>
              <a:gd name="connsiteX0" fmla="*/ 56806 w 57549"/>
              <a:gd name="connsiteY0" fmla="*/ 34898 h 62076"/>
              <a:gd name="connsiteX1" fmla="*/ 16680 w 57549"/>
              <a:gd name="connsiteY1" fmla="*/ 34898 h 62076"/>
              <a:gd name="connsiteX2" fmla="*/ 21299 w 57549"/>
              <a:gd name="connsiteY2" fmla="*/ 46173 h 62076"/>
              <a:gd name="connsiteX3" fmla="*/ 32123 w 57549"/>
              <a:gd name="connsiteY3" fmla="*/ 49720 h 62076"/>
              <a:gd name="connsiteX4" fmla="*/ 40834 w 57549"/>
              <a:gd name="connsiteY4" fmla="*/ 47820 h 62076"/>
              <a:gd name="connsiteX5" fmla="*/ 46246 w 57549"/>
              <a:gd name="connsiteY5" fmla="*/ 41992 h 62076"/>
              <a:gd name="connsiteX6" fmla="*/ 47434 w 57549"/>
              <a:gd name="connsiteY6" fmla="*/ 41992 h 62076"/>
              <a:gd name="connsiteX7" fmla="*/ 57729 w 57549"/>
              <a:gd name="connsiteY7" fmla="*/ 48453 h 62076"/>
              <a:gd name="connsiteX8" fmla="*/ 48490 w 57549"/>
              <a:gd name="connsiteY8" fmla="*/ 58588 h 62076"/>
              <a:gd name="connsiteX9" fmla="*/ 32123 w 57549"/>
              <a:gd name="connsiteY9" fmla="*/ 62515 h 62076"/>
              <a:gd name="connsiteX10" fmla="*/ 15360 w 57549"/>
              <a:gd name="connsiteY10" fmla="*/ 58968 h 62076"/>
              <a:gd name="connsiteX11" fmla="*/ 4536 w 57549"/>
              <a:gd name="connsiteY11" fmla="*/ 48453 h 62076"/>
              <a:gd name="connsiteX12" fmla="*/ 708 w 57549"/>
              <a:gd name="connsiteY12" fmla="*/ 31477 h 62076"/>
              <a:gd name="connsiteX13" fmla="*/ 4668 w 57549"/>
              <a:gd name="connsiteY13" fmla="*/ 14375 h 62076"/>
              <a:gd name="connsiteX14" fmla="*/ 15624 w 57549"/>
              <a:gd name="connsiteY14" fmla="*/ 3860 h 62076"/>
              <a:gd name="connsiteX15" fmla="*/ 30935 w 57549"/>
              <a:gd name="connsiteY15" fmla="*/ 439 h 62076"/>
              <a:gd name="connsiteX16" fmla="*/ 51262 w 57549"/>
              <a:gd name="connsiteY16" fmla="*/ 7154 h 62076"/>
              <a:gd name="connsiteX17" fmla="*/ 58257 w 57549"/>
              <a:gd name="connsiteY17" fmla="*/ 26917 h 62076"/>
              <a:gd name="connsiteX18" fmla="*/ 57993 w 57549"/>
              <a:gd name="connsiteY18" fmla="*/ 34138 h 62076"/>
              <a:gd name="connsiteX19" fmla="*/ 43342 w 57549"/>
              <a:gd name="connsiteY19" fmla="*/ 25143 h 62076"/>
              <a:gd name="connsiteX20" fmla="*/ 39910 w 57549"/>
              <a:gd name="connsiteY20" fmla="*/ 15261 h 62076"/>
              <a:gd name="connsiteX21" fmla="*/ 30935 w 57549"/>
              <a:gd name="connsiteY21" fmla="*/ 12094 h 62076"/>
              <a:gd name="connsiteX22" fmla="*/ 17076 w 57549"/>
              <a:gd name="connsiteY22" fmla="*/ 25143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806" y="34898"/>
                </a:moveTo>
                <a:lnTo>
                  <a:pt x="16680" y="34898"/>
                </a:lnTo>
                <a:cubicBezTo>
                  <a:pt x="17109" y="40060"/>
                  <a:pt x="18659" y="43829"/>
                  <a:pt x="21299" y="46173"/>
                </a:cubicBezTo>
                <a:cubicBezTo>
                  <a:pt x="23939" y="48548"/>
                  <a:pt x="27536" y="49720"/>
                  <a:pt x="32123" y="49720"/>
                </a:cubicBezTo>
                <a:cubicBezTo>
                  <a:pt x="35720" y="49720"/>
                  <a:pt x="38623" y="49087"/>
                  <a:pt x="40834" y="47820"/>
                </a:cubicBezTo>
                <a:cubicBezTo>
                  <a:pt x="43012" y="46553"/>
                  <a:pt x="44827" y="44621"/>
                  <a:pt x="46246" y="41992"/>
                </a:cubicBezTo>
                <a:lnTo>
                  <a:pt x="47434" y="41992"/>
                </a:lnTo>
                <a:lnTo>
                  <a:pt x="57729" y="48453"/>
                </a:lnTo>
                <a:cubicBezTo>
                  <a:pt x="55684" y="52602"/>
                  <a:pt x="52615" y="55991"/>
                  <a:pt x="48490" y="58588"/>
                </a:cubicBezTo>
                <a:cubicBezTo>
                  <a:pt x="44431" y="61217"/>
                  <a:pt x="38986" y="62515"/>
                  <a:pt x="32123" y="62515"/>
                </a:cubicBezTo>
                <a:cubicBezTo>
                  <a:pt x="25688" y="62515"/>
                  <a:pt x="20111" y="61343"/>
                  <a:pt x="15360" y="58968"/>
                </a:cubicBezTo>
                <a:cubicBezTo>
                  <a:pt x="10674" y="56624"/>
                  <a:pt x="7077" y="53109"/>
                  <a:pt x="4536" y="48453"/>
                </a:cubicBezTo>
                <a:cubicBezTo>
                  <a:pt x="1962" y="43829"/>
                  <a:pt x="708" y="38160"/>
                  <a:pt x="708" y="31477"/>
                </a:cubicBezTo>
                <a:cubicBezTo>
                  <a:pt x="708" y="24731"/>
                  <a:pt x="2028" y="19030"/>
                  <a:pt x="4668" y="14375"/>
                </a:cubicBezTo>
                <a:cubicBezTo>
                  <a:pt x="7374" y="9656"/>
                  <a:pt x="11037" y="6140"/>
                  <a:pt x="15624" y="3860"/>
                </a:cubicBezTo>
                <a:cubicBezTo>
                  <a:pt x="20177" y="1579"/>
                  <a:pt x="25292" y="439"/>
                  <a:pt x="30935" y="439"/>
                </a:cubicBezTo>
                <a:cubicBezTo>
                  <a:pt x="39811" y="439"/>
                  <a:pt x="46576" y="2688"/>
                  <a:pt x="51262" y="7154"/>
                </a:cubicBezTo>
                <a:cubicBezTo>
                  <a:pt x="55915" y="11651"/>
                  <a:pt x="58257" y="18239"/>
                  <a:pt x="58257" y="26917"/>
                </a:cubicBezTo>
                <a:cubicBezTo>
                  <a:pt x="58257" y="30052"/>
                  <a:pt x="58158" y="32459"/>
                  <a:pt x="57993" y="34138"/>
                </a:cubicBezTo>
                <a:close/>
                <a:moveTo>
                  <a:pt x="43342" y="25143"/>
                </a:moveTo>
                <a:cubicBezTo>
                  <a:pt x="43144" y="20582"/>
                  <a:pt x="42022" y="17288"/>
                  <a:pt x="39910" y="15261"/>
                </a:cubicBezTo>
                <a:cubicBezTo>
                  <a:pt x="37864" y="13171"/>
                  <a:pt x="34895" y="12094"/>
                  <a:pt x="30935" y="12094"/>
                </a:cubicBezTo>
                <a:cubicBezTo>
                  <a:pt x="23081" y="12094"/>
                  <a:pt x="18461" y="16465"/>
                  <a:pt x="17076" y="2514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55" name="Freeform: Shape 17954">
            <a:extLst>
              <a:ext uri="{FF2B5EF4-FFF2-40B4-BE49-F238E27FC236}">
                <a16:creationId xmlns:a16="http://schemas.microsoft.com/office/drawing/2014/main" id="{E5D67983-3AEA-EEA8-C22C-E814B115BB70}"/>
              </a:ext>
            </a:extLst>
          </p:cNvPr>
          <p:cNvSpPr/>
          <p:nvPr/>
        </p:nvSpPr>
        <p:spPr>
          <a:xfrm>
            <a:off x="11088489" y="4985280"/>
            <a:ext cx="56757" cy="62076"/>
          </a:xfrm>
          <a:custGeom>
            <a:avLst/>
            <a:gdLst>
              <a:gd name="connsiteX0" fmla="*/ 31387 w 56757"/>
              <a:gd name="connsiteY0" fmla="*/ 62534 h 62076"/>
              <a:gd name="connsiteX1" fmla="*/ 15416 w 56757"/>
              <a:gd name="connsiteY1" fmla="*/ 58987 h 62076"/>
              <a:gd name="connsiteX2" fmla="*/ 4460 w 56757"/>
              <a:gd name="connsiteY2" fmla="*/ 48345 h 62076"/>
              <a:gd name="connsiteX3" fmla="*/ 632 w 56757"/>
              <a:gd name="connsiteY3" fmla="*/ 31496 h 62076"/>
              <a:gd name="connsiteX4" fmla="*/ 4460 w 56757"/>
              <a:gd name="connsiteY4" fmla="*/ 14647 h 62076"/>
              <a:gd name="connsiteX5" fmla="*/ 15283 w 56757"/>
              <a:gd name="connsiteY5" fmla="*/ 4132 h 62076"/>
              <a:gd name="connsiteX6" fmla="*/ 31123 w 56757"/>
              <a:gd name="connsiteY6" fmla="*/ 458 h 62076"/>
              <a:gd name="connsiteX7" fmla="*/ 56465 w 56757"/>
              <a:gd name="connsiteY7" fmla="*/ 14140 h 62076"/>
              <a:gd name="connsiteX8" fmla="*/ 45642 w 56757"/>
              <a:gd name="connsiteY8" fmla="*/ 21488 h 62076"/>
              <a:gd name="connsiteX9" fmla="*/ 44454 w 56757"/>
              <a:gd name="connsiteY9" fmla="*/ 21488 h 62076"/>
              <a:gd name="connsiteX10" fmla="*/ 39438 w 56757"/>
              <a:gd name="connsiteY10" fmla="*/ 15280 h 62076"/>
              <a:gd name="connsiteX11" fmla="*/ 31123 w 56757"/>
              <a:gd name="connsiteY11" fmla="*/ 13127 h 62076"/>
              <a:gd name="connsiteX12" fmla="*/ 20563 w 56757"/>
              <a:gd name="connsiteY12" fmla="*/ 17688 h 62076"/>
              <a:gd name="connsiteX13" fmla="*/ 16735 w 56757"/>
              <a:gd name="connsiteY13" fmla="*/ 31496 h 62076"/>
              <a:gd name="connsiteX14" fmla="*/ 20563 w 56757"/>
              <a:gd name="connsiteY14" fmla="*/ 45305 h 62076"/>
              <a:gd name="connsiteX15" fmla="*/ 31387 w 56757"/>
              <a:gd name="connsiteY15" fmla="*/ 49739 h 62076"/>
              <a:gd name="connsiteX16" fmla="*/ 39966 w 56757"/>
              <a:gd name="connsiteY16" fmla="*/ 47205 h 62076"/>
              <a:gd name="connsiteX17" fmla="*/ 45114 w 56757"/>
              <a:gd name="connsiteY17" fmla="*/ 39604 h 62076"/>
              <a:gd name="connsiteX18" fmla="*/ 46302 w 56757"/>
              <a:gd name="connsiteY18" fmla="*/ 39478 h 62076"/>
              <a:gd name="connsiteX19" fmla="*/ 57389 w 56757"/>
              <a:gd name="connsiteY19" fmla="*/ 45305 h 62076"/>
              <a:gd name="connsiteX20" fmla="*/ 48546 w 56757"/>
              <a:gd name="connsiteY20" fmla="*/ 57720 h 62076"/>
              <a:gd name="connsiteX21" fmla="*/ 31387 w 56757"/>
              <a:gd name="connsiteY21" fmla="*/ 62534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757" h="62076">
                <a:moveTo>
                  <a:pt x="31387" y="62534"/>
                </a:moveTo>
                <a:cubicBezTo>
                  <a:pt x="25381" y="62534"/>
                  <a:pt x="20068" y="61362"/>
                  <a:pt x="15416" y="58987"/>
                </a:cubicBezTo>
                <a:cubicBezTo>
                  <a:pt x="10730" y="56548"/>
                  <a:pt x="7100" y="53001"/>
                  <a:pt x="4460" y="48345"/>
                </a:cubicBezTo>
                <a:cubicBezTo>
                  <a:pt x="1886" y="43721"/>
                  <a:pt x="632" y="38084"/>
                  <a:pt x="632" y="31496"/>
                </a:cubicBezTo>
                <a:cubicBezTo>
                  <a:pt x="632" y="24909"/>
                  <a:pt x="1886" y="19303"/>
                  <a:pt x="4460" y="14647"/>
                </a:cubicBezTo>
                <a:cubicBezTo>
                  <a:pt x="7100" y="10023"/>
                  <a:pt x="10697" y="6507"/>
                  <a:pt x="15283" y="4132"/>
                </a:cubicBezTo>
                <a:cubicBezTo>
                  <a:pt x="19936" y="1693"/>
                  <a:pt x="25216" y="458"/>
                  <a:pt x="31123" y="458"/>
                </a:cubicBezTo>
                <a:cubicBezTo>
                  <a:pt x="44322" y="458"/>
                  <a:pt x="52770" y="5019"/>
                  <a:pt x="56465" y="14140"/>
                </a:cubicBezTo>
                <a:lnTo>
                  <a:pt x="45642" y="21488"/>
                </a:lnTo>
                <a:lnTo>
                  <a:pt x="44454" y="21488"/>
                </a:lnTo>
                <a:cubicBezTo>
                  <a:pt x="43200" y="18701"/>
                  <a:pt x="41550" y="16642"/>
                  <a:pt x="39438" y="15280"/>
                </a:cubicBezTo>
                <a:cubicBezTo>
                  <a:pt x="37392" y="13855"/>
                  <a:pt x="34621" y="13127"/>
                  <a:pt x="31123" y="13127"/>
                </a:cubicBezTo>
                <a:cubicBezTo>
                  <a:pt x="26635" y="13127"/>
                  <a:pt x="23104" y="14647"/>
                  <a:pt x="20563" y="17688"/>
                </a:cubicBezTo>
                <a:cubicBezTo>
                  <a:pt x="17989" y="20665"/>
                  <a:pt x="16735" y="25257"/>
                  <a:pt x="16735" y="31496"/>
                </a:cubicBezTo>
                <a:cubicBezTo>
                  <a:pt x="16735" y="37672"/>
                  <a:pt x="17989" y="42265"/>
                  <a:pt x="20563" y="45305"/>
                </a:cubicBezTo>
                <a:cubicBezTo>
                  <a:pt x="23203" y="48282"/>
                  <a:pt x="26800" y="49739"/>
                  <a:pt x="31387" y="49739"/>
                </a:cubicBezTo>
                <a:cubicBezTo>
                  <a:pt x="34818" y="49739"/>
                  <a:pt x="37656" y="48916"/>
                  <a:pt x="39966" y="47205"/>
                </a:cubicBezTo>
                <a:cubicBezTo>
                  <a:pt x="42342" y="45432"/>
                  <a:pt x="44058" y="42898"/>
                  <a:pt x="45114" y="39604"/>
                </a:cubicBezTo>
                <a:lnTo>
                  <a:pt x="46302" y="39478"/>
                </a:lnTo>
                <a:lnTo>
                  <a:pt x="57389" y="45305"/>
                </a:lnTo>
                <a:cubicBezTo>
                  <a:pt x="55805" y="50372"/>
                  <a:pt x="52836" y="54521"/>
                  <a:pt x="48546" y="57720"/>
                </a:cubicBezTo>
                <a:cubicBezTo>
                  <a:pt x="44322" y="60951"/>
                  <a:pt x="38580" y="62534"/>
                  <a:pt x="31387" y="6253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56" name="Freeform: Shape 17955">
            <a:extLst>
              <a:ext uri="{FF2B5EF4-FFF2-40B4-BE49-F238E27FC236}">
                <a16:creationId xmlns:a16="http://schemas.microsoft.com/office/drawing/2014/main" id="{B5371EC5-0DEA-6322-688A-5B08F493A517}"/>
              </a:ext>
            </a:extLst>
          </p:cNvPr>
          <p:cNvSpPr/>
          <p:nvPr/>
        </p:nvSpPr>
        <p:spPr>
          <a:xfrm>
            <a:off x="11152742" y="4985280"/>
            <a:ext cx="61376" cy="62076"/>
          </a:xfrm>
          <a:custGeom>
            <a:avLst/>
            <a:gdLst>
              <a:gd name="connsiteX0" fmla="*/ 31262 w 61376"/>
              <a:gd name="connsiteY0" fmla="*/ 62534 h 62076"/>
              <a:gd name="connsiteX1" fmla="*/ 15159 w 61376"/>
              <a:gd name="connsiteY1" fmla="*/ 58987 h 62076"/>
              <a:gd name="connsiteX2" fmla="*/ 4468 w 61376"/>
              <a:gd name="connsiteY2" fmla="*/ 48345 h 62076"/>
              <a:gd name="connsiteX3" fmla="*/ 640 w 61376"/>
              <a:gd name="connsiteY3" fmla="*/ 31496 h 62076"/>
              <a:gd name="connsiteX4" fmla="*/ 4468 w 61376"/>
              <a:gd name="connsiteY4" fmla="*/ 14647 h 62076"/>
              <a:gd name="connsiteX5" fmla="*/ 15159 w 61376"/>
              <a:gd name="connsiteY5" fmla="*/ 4132 h 62076"/>
              <a:gd name="connsiteX6" fmla="*/ 31262 w 61376"/>
              <a:gd name="connsiteY6" fmla="*/ 458 h 62076"/>
              <a:gd name="connsiteX7" fmla="*/ 47366 w 61376"/>
              <a:gd name="connsiteY7" fmla="*/ 4132 h 62076"/>
              <a:gd name="connsiteX8" fmla="*/ 58189 w 61376"/>
              <a:gd name="connsiteY8" fmla="*/ 14647 h 62076"/>
              <a:gd name="connsiteX9" fmla="*/ 62017 w 61376"/>
              <a:gd name="connsiteY9" fmla="*/ 31496 h 62076"/>
              <a:gd name="connsiteX10" fmla="*/ 58189 w 61376"/>
              <a:gd name="connsiteY10" fmla="*/ 48345 h 62076"/>
              <a:gd name="connsiteX11" fmla="*/ 47366 w 61376"/>
              <a:gd name="connsiteY11" fmla="*/ 58987 h 62076"/>
              <a:gd name="connsiteX12" fmla="*/ 31262 w 61376"/>
              <a:gd name="connsiteY12" fmla="*/ 62534 h 62076"/>
              <a:gd name="connsiteX13" fmla="*/ 31262 w 61376"/>
              <a:gd name="connsiteY13" fmla="*/ 49739 h 62076"/>
              <a:gd name="connsiteX14" fmla="*/ 45914 w 61376"/>
              <a:gd name="connsiteY14" fmla="*/ 31496 h 62076"/>
              <a:gd name="connsiteX15" fmla="*/ 42086 w 61376"/>
              <a:gd name="connsiteY15" fmla="*/ 17561 h 62076"/>
              <a:gd name="connsiteX16" fmla="*/ 31262 w 61376"/>
              <a:gd name="connsiteY16" fmla="*/ 13127 h 62076"/>
              <a:gd name="connsiteX17" fmla="*/ 16743 w 61376"/>
              <a:gd name="connsiteY17" fmla="*/ 31496 h 62076"/>
              <a:gd name="connsiteX18" fmla="*/ 31262 w 61376"/>
              <a:gd name="connsiteY18" fmla="*/ 49739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1262" y="62534"/>
                </a:moveTo>
                <a:cubicBezTo>
                  <a:pt x="25191" y="62534"/>
                  <a:pt x="19812" y="61362"/>
                  <a:pt x="15159" y="58987"/>
                </a:cubicBezTo>
                <a:cubicBezTo>
                  <a:pt x="10572" y="56548"/>
                  <a:pt x="7009" y="53001"/>
                  <a:pt x="4468" y="48345"/>
                </a:cubicBezTo>
                <a:cubicBezTo>
                  <a:pt x="1894" y="43721"/>
                  <a:pt x="640" y="38084"/>
                  <a:pt x="640" y="31496"/>
                </a:cubicBezTo>
                <a:cubicBezTo>
                  <a:pt x="640" y="24909"/>
                  <a:pt x="1894" y="19303"/>
                  <a:pt x="4468" y="14647"/>
                </a:cubicBezTo>
                <a:cubicBezTo>
                  <a:pt x="7009" y="10023"/>
                  <a:pt x="10572" y="6507"/>
                  <a:pt x="15159" y="4132"/>
                </a:cubicBezTo>
                <a:cubicBezTo>
                  <a:pt x="19812" y="1693"/>
                  <a:pt x="25191" y="458"/>
                  <a:pt x="31262" y="458"/>
                </a:cubicBezTo>
                <a:cubicBezTo>
                  <a:pt x="37400" y="458"/>
                  <a:pt x="42779" y="1693"/>
                  <a:pt x="47366" y="4132"/>
                </a:cubicBezTo>
                <a:cubicBezTo>
                  <a:pt x="52018" y="6507"/>
                  <a:pt x="55615" y="10023"/>
                  <a:pt x="58189" y="14647"/>
                </a:cubicBezTo>
                <a:cubicBezTo>
                  <a:pt x="60730" y="19303"/>
                  <a:pt x="62017" y="24909"/>
                  <a:pt x="62017" y="31496"/>
                </a:cubicBezTo>
                <a:cubicBezTo>
                  <a:pt x="62017" y="38084"/>
                  <a:pt x="60730" y="43721"/>
                  <a:pt x="58189" y="48345"/>
                </a:cubicBezTo>
                <a:cubicBezTo>
                  <a:pt x="55615" y="53001"/>
                  <a:pt x="52018" y="56548"/>
                  <a:pt x="47366" y="58987"/>
                </a:cubicBezTo>
                <a:cubicBezTo>
                  <a:pt x="42779" y="61362"/>
                  <a:pt x="37400" y="62534"/>
                  <a:pt x="31262" y="62534"/>
                </a:cubicBezTo>
                <a:close/>
                <a:moveTo>
                  <a:pt x="31262" y="49739"/>
                </a:moveTo>
                <a:cubicBezTo>
                  <a:pt x="41030" y="49739"/>
                  <a:pt x="45914" y="43658"/>
                  <a:pt x="45914" y="31496"/>
                </a:cubicBezTo>
                <a:cubicBezTo>
                  <a:pt x="45914" y="25162"/>
                  <a:pt x="44627" y="20538"/>
                  <a:pt x="42086" y="17561"/>
                </a:cubicBezTo>
                <a:cubicBezTo>
                  <a:pt x="39611" y="14615"/>
                  <a:pt x="36014" y="13127"/>
                  <a:pt x="31262" y="13127"/>
                </a:cubicBezTo>
                <a:cubicBezTo>
                  <a:pt x="21561" y="13127"/>
                  <a:pt x="16743" y="19271"/>
                  <a:pt x="16743" y="31496"/>
                </a:cubicBezTo>
                <a:cubicBezTo>
                  <a:pt x="16743" y="43658"/>
                  <a:pt x="21561" y="49739"/>
                  <a:pt x="31262" y="4973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57" name="Freeform: Shape 17956">
            <a:extLst>
              <a:ext uri="{FF2B5EF4-FFF2-40B4-BE49-F238E27FC236}">
                <a16:creationId xmlns:a16="http://schemas.microsoft.com/office/drawing/2014/main" id="{ABCBBAD9-9AD1-48A9-0FDC-1691094D87E6}"/>
              </a:ext>
            </a:extLst>
          </p:cNvPr>
          <p:cNvSpPr/>
          <p:nvPr/>
        </p:nvSpPr>
        <p:spPr>
          <a:xfrm>
            <a:off x="11228611" y="4985280"/>
            <a:ext cx="90811" cy="60935"/>
          </a:xfrm>
          <a:custGeom>
            <a:avLst/>
            <a:gdLst>
              <a:gd name="connsiteX0" fmla="*/ 648 w 90811"/>
              <a:gd name="connsiteY0" fmla="*/ 61394 h 60935"/>
              <a:gd name="connsiteX1" fmla="*/ 648 w 90811"/>
              <a:gd name="connsiteY1" fmla="*/ 1598 h 60935"/>
              <a:gd name="connsiteX2" fmla="*/ 15696 w 90811"/>
              <a:gd name="connsiteY2" fmla="*/ 1598 h 60935"/>
              <a:gd name="connsiteX3" fmla="*/ 15696 w 90811"/>
              <a:gd name="connsiteY3" fmla="*/ 9580 h 60935"/>
              <a:gd name="connsiteX4" fmla="*/ 16884 w 90811"/>
              <a:gd name="connsiteY4" fmla="*/ 9833 h 60935"/>
              <a:gd name="connsiteX5" fmla="*/ 24011 w 90811"/>
              <a:gd name="connsiteY5" fmla="*/ 2739 h 60935"/>
              <a:gd name="connsiteX6" fmla="*/ 34571 w 90811"/>
              <a:gd name="connsiteY6" fmla="*/ 458 h 60935"/>
              <a:gd name="connsiteX7" fmla="*/ 45790 w 90811"/>
              <a:gd name="connsiteY7" fmla="*/ 3119 h 60935"/>
              <a:gd name="connsiteX8" fmla="*/ 52126 w 90811"/>
              <a:gd name="connsiteY8" fmla="*/ 10973 h 60935"/>
              <a:gd name="connsiteX9" fmla="*/ 53314 w 90811"/>
              <a:gd name="connsiteY9" fmla="*/ 10973 h 60935"/>
              <a:gd name="connsiteX10" fmla="*/ 60705 w 90811"/>
              <a:gd name="connsiteY10" fmla="*/ 2992 h 60935"/>
              <a:gd name="connsiteX11" fmla="*/ 72057 w 90811"/>
              <a:gd name="connsiteY11" fmla="*/ 458 h 60935"/>
              <a:gd name="connsiteX12" fmla="*/ 91460 w 90811"/>
              <a:gd name="connsiteY12" fmla="*/ 21108 h 60935"/>
              <a:gd name="connsiteX13" fmla="*/ 91460 w 90811"/>
              <a:gd name="connsiteY13" fmla="*/ 61394 h 60935"/>
              <a:gd name="connsiteX14" fmla="*/ 75885 w 90811"/>
              <a:gd name="connsiteY14" fmla="*/ 61394 h 60935"/>
              <a:gd name="connsiteX15" fmla="*/ 75885 w 90811"/>
              <a:gd name="connsiteY15" fmla="*/ 23008 h 60935"/>
              <a:gd name="connsiteX16" fmla="*/ 73641 w 90811"/>
              <a:gd name="connsiteY16" fmla="*/ 15534 h 60935"/>
              <a:gd name="connsiteX17" fmla="*/ 66777 w 90811"/>
              <a:gd name="connsiteY17" fmla="*/ 13127 h 60935"/>
              <a:gd name="connsiteX18" fmla="*/ 53842 w 90811"/>
              <a:gd name="connsiteY18" fmla="*/ 29596 h 60935"/>
              <a:gd name="connsiteX19" fmla="*/ 53842 w 90811"/>
              <a:gd name="connsiteY19" fmla="*/ 61394 h 60935"/>
              <a:gd name="connsiteX20" fmla="*/ 38267 w 90811"/>
              <a:gd name="connsiteY20" fmla="*/ 61394 h 60935"/>
              <a:gd name="connsiteX21" fmla="*/ 38267 w 90811"/>
              <a:gd name="connsiteY21" fmla="*/ 23008 h 60935"/>
              <a:gd name="connsiteX22" fmla="*/ 36023 w 90811"/>
              <a:gd name="connsiteY22" fmla="*/ 15534 h 60935"/>
              <a:gd name="connsiteX23" fmla="*/ 29159 w 90811"/>
              <a:gd name="connsiteY23" fmla="*/ 13127 h 60935"/>
              <a:gd name="connsiteX24" fmla="*/ 19655 w 90811"/>
              <a:gd name="connsiteY24" fmla="*/ 17054 h 60935"/>
              <a:gd name="connsiteX25" fmla="*/ 16356 w 90811"/>
              <a:gd name="connsiteY25" fmla="*/ 29343 h 60935"/>
              <a:gd name="connsiteX26" fmla="*/ 16356 w 90811"/>
              <a:gd name="connsiteY26" fmla="*/ 61394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0811" h="60935">
                <a:moveTo>
                  <a:pt x="648" y="61394"/>
                </a:moveTo>
                <a:lnTo>
                  <a:pt x="648" y="1598"/>
                </a:lnTo>
                <a:lnTo>
                  <a:pt x="15696" y="1598"/>
                </a:lnTo>
                <a:lnTo>
                  <a:pt x="15696" y="9580"/>
                </a:lnTo>
                <a:lnTo>
                  <a:pt x="16884" y="9833"/>
                </a:lnTo>
                <a:cubicBezTo>
                  <a:pt x="18897" y="6634"/>
                  <a:pt x="21272" y="4259"/>
                  <a:pt x="24011" y="2739"/>
                </a:cubicBezTo>
                <a:cubicBezTo>
                  <a:pt x="26717" y="1218"/>
                  <a:pt x="30248" y="458"/>
                  <a:pt x="34571" y="458"/>
                </a:cubicBezTo>
                <a:cubicBezTo>
                  <a:pt x="39224" y="458"/>
                  <a:pt x="42952" y="1345"/>
                  <a:pt x="45790" y="3119"/>
                </a:cubicBezTo>
                <a:cubicBezTo>
                  <a:pt x="48694" y="4892"/>
                  <a:pt x="50806" y="7521"/>
                  <a:pt x="52126" y="10973"/>
                </a:cubicBezTo>
                <a:lnTo>
                  <a:pt x="53314" y="10973"/>
                </a:lnTo>
                <a:cubicBezTo>
                  <a:pt x="55228" y="7363"/>
                  <a:pt x="57703" y="4702"/>
                  <a:pt x="60705" y="2992"/>
                </a:cubicBezTo>
                <a:cubicBezTo>
                  <a:pt x="63774" y="1313"/>
                  <a:pt x="67569" y="458"/>
                  <a:pt x="72057" y="458"/>
                </a:cubicBezTo>
                <a:cubicBezTo>
                  <a:pt x="84992" y="458"/>
                  <a:pt x="91460" y="7363"/>
                  <a:pt x="91460" y="21108"/>
                </a:cubicBezTo>
                <a:lnTo>
                  <a:pt x="91460" y="61394"/>
                </a:lnTo>
                <a:lnTo>
                  <a:pt x="75885" y="61394"/>
                </a:lnTo>
                <a:lnTo>
                  <a:pt x="75885" y="23008"/>
                </a:lnTo>
                <a:cubicBezTo>
                  <a:pt x="75885" y="19556"/>
                  <a:pt x="75126" y="17054"/>
                  <a:pt x="73641" y="15534"/>
                </a:cubicBezTo>
                <a:cubicBezTo>
                  <a:pt x="72222" y="13950"/>
                  <a:pt x="69945" y="13127"/>
                  <a:pt x="66777" y="13127"/>
                </a:cubicBezTo>
                <a:cubicBezTo>
                  <a:pt x="58132" y="13127"/>
                  <a:pt x="53842" y="18638"/>
                  <a:pt x="53842" y="29596"/>
                </a:cubicBezTo>
                <a:lnTo>
                  <a:pt x="53842" y="61394"/>
                </a:lnTo>
                <a:lnTo>
                  <a:pt x="38267" y="61394"/>
                </a:lnTo>
                <a:lnTo>
                  <a:pt x="38267" y="23008"/>
                </a:lnTo>
                <a:cubicBezTo>
                  <a:pt x="38267" y="19556"/>
                  <a:pt x="37508" y="17054"/>
                  <a:pt x="36023" y="15534"/>
                </a:cubicBezTo>
                <a:cubicBezTo>
                  <a:pt x="34604" y="13950"/>
                  <a:pt x="32327" y="13127"/>
                  <a:pt x="29159" y="13127"/>
                </a:cubicBezTo>
                <a:cubicBezTo>
                  <a:pt x="25100" y="13127"/>
                  <a:pt x="21932" y="14457"/>
                  <a:pt x="19655" y="17054"/>
                </a:cubicBezTo>
                <a:cubicBezTo>
                  <a:pt x="17445" y="19588"/>
                  <a:pt x="16356" y="23705"/>
                  <a:pt x="16356" y="29343"/>
                </a:cubicBezTo>
                <a:lnTo>
                  <a:pt x="16356" y="6139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58" name="Freeform: Shape 17957">
            <a:extLst>
              <a:ext uri="{FF2B5EF4-FFF2-40B4-BE49-F238E27FC236}">
                <a16:creationId xmlns:a16="http://schemas.microsoft.com/office/drawing/2014/main" id="{1A5BC6E5-0CE2-3556-DB1B-C8B733ADA4B6}"/>
              </a:ext>
            </a:extLst>
          </p:cNvPr>
          <p:cNvSpPr/>
          <p:nvPr/>
        </p:nvSpPr>
        <p:spPr>
          <a:xfrm>
            <a:off x="11336436" y="4985280"/>
            <a:ext cx="60189" cy="85132"/>
          </a:xfrm>
          <a:custGeom>
            <a:avLst/>
            <a:gdLst>
              <a:gd name="connsiteX0" fmla="*/ 661 w 60189"/>
              <a:gd name="connsiteY0" fmla="*/ 85591 h 85132"/>
              <a:gd name="connsiteX1" fmla="*/ 661 w 60189"/>
              <a:gd name="connsiteY1" fmla="*/ 1598 h 85132"/>
              <a:gd name="connsiteX2" fmla="*/ 16368 w 60189"/>
              <a:gd name="connsiteY2" fmla="*/ 1598 h 85132"/>
              <a:gd name="connsiteX3" fmla="*/ 16368 w 60189"/>
              <a:gd name="connsiteY3" fmla="*/ 9326 h 85132"/>
              <a:gd name="connsiteX4" fmla="*/ 17556 w 60189"/>
              <a:gd name="connsiteY4" fmla="*/ 9580 h 85132"/>
              <a:gd name="connsiteX5" fmla="*/ 24948 w 60189"/>
              <a:gd name="connsiteY5" fmla="*/ 2739 h 85132"/>
              <a:gd name="connsiteX6" fmla="*/ 35771 w 60189"/>
              <a:gd name="connsiteY6" fmla="*/ 458 h 85132"/>
              <a:gd name="connsiteX7" fmla="*/ 48839 w 60189"/>
              <a:gd name="connsiteY7" fmla="*/ 3879 h 85132"/>
              <a:gd name="connsiteX8" fmla="*/ 57682 w 60189"/>
              <a:gd name="connsiteY8" fmla="*/ 14267 h 85132"/>
              <a:gd name="connsiteX9" fmla="*/ 60850 w 60189"/>
              <a:gd name="connsiteY9" fmla="*/ 31496 h 85132"/>
              <a:gd name="connsiteX10" fmla="*/ 57550 w 60189"/>
              <a:gd name="connsiteY10" fmla="*/ 48726 h 85132"/>
              <a:gd name="connsiteX11" fmla="*/ 48311 w 60189"/>
              <a:gd name="connsiteY11" fmla="*/ 59114 h 85132"/>
              <a:gd name="connsiteX12" fmla="*/ 34715 w 60189"/>
              <a:gd name="connsiteY12" fmla="*/ 62534 h 85132"/>
              <a:gd name="connsiteX13" fmla="*/ 24684 w 60189"/>
              <a:gd name="connsiteY13" fmla="*/ 60634 h 85132"/>
              <a:gd name="connsiteX14" fmla="*/ 17556 w 60189"/>
              <a:gd name="connsiteY14" fmla="*/ 54806 h 85132"/>
              <a:gd name="connsiteX15" fmla="*/ 16368 w 60189"/>
              <a:gd name="connsiteY15" fmla="*/ 55060 h 85132"/>
              <a:gd name="connsiteX16" fmla="*/ 16368 w 60189"/>
              <a:gd name="connsiteY16" fmla="*/ 85591 h 85132"/>
              <a:gd name="connsiteX17" fmla="*/ 30360 w 60189"/>
              <a:gd name="connsiteY17" fmla="*/ 49739 h 85132"/>
              <a:gd name="connsiteX18" fmla="*/ 40919 w 60189"/>
              <a:gd name="connsiteY18" fmla="*/ 45432 h 85132"/>
              <a:gd name="connsiteX19" fmla="*/ 44615 w 60189"/>
              <a:gd name="connsiteY19" fmla="*/ 31496 h 85132"/>
              <a:gd name="connsiteX20" fmla="*/ 40919 w 60189"/>
              <a:gd name="connsiteY20" fmla="*/ 17561 h 85132"/>
              <a:gd name="connsiteX21" fmla="*/ 30360 w 60189"/>
              <a:gd name="connsiteY21" fmla="*/ 13127 h 85132"/>
              <a:gd name="connsiteX22" fmla="*/ 19932 w 60189"/>
              <a:gd name="connsiteY22" fmla="*/ 17688 h 85132"/>
              <a:gd name="connsiteX23" fmla="*/ 16104 w 60189"/>
              <a:gd name="connsiteY23" fmla="*/ 31496 h 85132"/>
              <a:gd name="connsiteX24" fmla="*/ 19932 w 60189"/>
              <a:gd name="connsiteY24" fmla="*/ 45178 h 85132"/>
              <a:gd name="connsiteX25" fmla="*/ 30360 w 60189"/>
              <a:gd name="connsiteY25" fmla="*/ 49739 h 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189" h="85132">
                <a:moveTo>
                  <a:pt x="661" y="85591"/>
                </a:moveTo>
                <a:lnTo>
                  <a:pt x="661" y="1598"/>
                </a:lnTo>
                <a:lnTo>
                  <a:pt x="16368" y="1598"/>
                </a:lnTo>
                <a:lnTo>
                  <a:pt x="16368" y="9326"/>
                </a:lnTo>
                <a:lnTo>
                  <a:pt x="17556" y="9580"/>
                </a:lnTo>
                <a:cubicBezTo>
                  <a:pt x="19404" y="6539"/>
                  <a:pt x="21846" y="4259"/>
                  <a:pt x="24948" y="2739"/>
                </a:cubicBezTo>
                <a:cubicBezTo>
                  <a:pt x="28017" y="1218"/>
                  <a:pt x="31614" y="458"/>
                  <a:pt x="35771" y="458"/>
                </a:cubicBezTo>
                <a:cubicBezTo>
                  <a:pt x="40787" y="458"/>
                  <a:pt x="45143" y="1598"/>
                  <a:pt x="48839" y="3879"/>
                </a:cubicBezTo>
                <a:cubicBezTo>
                  <a:pt x="52601" y="6159"/>
                  <a:pt x="55570" y="9643"/>
                  <a:pt x="57682" y="14267"/>
                </a:cubicBezTo>
                <a:cubicBezTo>
                  <a:pt x="59794" y="18923"/>
                  <a:pt x="60850" y="24655"/>
                  <a:pt x="60850" y="31496"/>
                </a:cubicBezTo>
                <a:cubicBezTo>
                  <a:pt x="60850" y="38337"/>
                  <a:pt x="59728" y="44102"/>
                  <a:pt x="57550" y="48726"/>
                </a:cubicBezTo>
                <a:cubicBezTo>
                  <a:pt x="55339" y="53381"/>
                  <a:pt x="52271" y="56833"/>
                  <a:pt x="48311" y="59114"/>
                </a:cubicBezTo>
                <a:cubicBezTo>
                  <a:pt x="44417" y="61394"/>
                  <a:pt x="39896" y="62534"/>
                  <a:pt x="34715" y="62534"/>
                </a:cubicBezTo>
                <a:cubicBezTo>
                  <a:pt x="30822" y="62534"/>
                  <a:pt x="27489" y="61901"/>
                  <a:pt x="24684" y="60634"/>
                </a:cubicBezTo>
                <a:cubicBezTo>
                  <a:pt x="21846" y="59367"/>
                  <a:pt x="19470" y="57435"/>
                  <a:pt x="17556" y="54806"/>
                </a:cubicBezTo>
                <a:lnTo>
                  <a:pt x="16368" y="55060"/>
                </a:lnTo>
                <a:lnTo>
                  <a:pt x="16368" y="85591"/>
                </a:lnTo>
                <a:close/>
                <a:moveTo>
                  <a:pt x="30360" y="49739"/>
                </a:moveTo>
                <a:cubicBezTo>
                  <a:pt x="35013" y="49739"/>
                  <a:pt x="38543" y="48314"/>
                  <a:pt x="40919" y="45432"/>
                </a:cubicBezTo>
                <a:cubicBezTo>
                  <a:pt x="43361" y="42486"/>
                  <a:pt x="44615" y="37831"/>
                  <a:pt x="44615" y="31496"/>
                </a:cubicBezTo>
                <a:cubicBezTo>
                  <a:pt x="44615" y="25162"/>
                  <a:pt x="43361" y="20538"/>
                  <a:pt x="40919" y="17561"/>
                </a:cubicBezTo>
                <a:cubicBezTo>
                  <a:pt x="38543" y="14615"/>
                  <a:pt x="35013" y="13127"/>
                  <a:pt x="30360" y="13127"/>
                </a:cubicBezTo>
                <a:cubicBezTo>
                  <a:pt x="26037" y="13127"/>
                  <a:pt x="22572" y="14647"/>
                  <a:pt x="19932" y="17688"/>
                </a:cubicBezTo>
                <a:cubicBezTo>
                  <a:pt x="17358" y="20728"/>
                  <a:pt x="16104" y="25352"/>
                  <a:pt x="16104" y="31496"/>
                </a:cubicBezTo>
                <a:cubicBezTo>
                  <a:pt x="16104" y="37577"/>
                  <a:pt x="17358" y="42138"/>
                  <a:pt x="19932" y="45178"/>
                </a:cubicBezTo>
                <a:cubicBezTo>
                  <a:pt x="22572" y="48219"/>
                  <a:pt x="26037" y="49739"/>
                  <a:pt x="30360" y="4973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59" name="Freeform: Shape 17958">
            <a:extLst>
              <a:ext uri="{FF2B5EF4-FFF2-40B4-BE49-F238E27FC236}">
                <a16:creationId xmlns:a16="http://schemas.microsoft.com/office/drawing/2014/main" id="{A3CB7B13-85E0-0E23-83F0-A116827098E5}"/>
              </a:ext>
            </a:extLst>
          </p:cNvPr>
          <p:cNvSpPr/>
          <p:nvPr/>
        </p:nvSpPr>
        <p:spPr>
          <a:xfrm>
            <a:off x="11407656" y="4985280"/>
            <a:ext cx="61376" cy="62076"/>
          </a:xfrm>
          <a:custGeom>
            <a:avLst/>
            <a:gdLst>
              <a:gd name="connsiteX0" fmla="*/ 31292 w 61376"/>
              <a:gd name="connsiteY0" fmla="*/ 62534 h 62076"/>
              <a:gd name="connsiteX1" fmla="*/ 15189 w 61376"/>
              <a:gd name="connsiteY1" fmla="*/ 58987 h 62076"/>
              <a:gd name="connsiteX2" fmla="*/ 4498 w 61376"/>
              <a:gd name="connsiteY2" fmla="*/ 48345 h 62076"/>
              <a:gd name="connsiteX3" fmla="*/ 670 w 61376"/>
              <a:gd name="connsiteY3" fmla="*/ 31496 h 62076"/>
              <a:gd name="connsiteX4" fmla="*/ 4498 w 61376"/>
              <a:gd name="connsiteY4" fmla="*/ 14647 h 62076"/>
              <a:gd name="connsiteX5" fmla="*/ 15189 w 61376"/>
              <a:gd name="connsiteY5" fmla="*/ 4132 h 62076"/>
              <a:gd name="connsiteX6" fmla="*/ 31292 w 61376"/>
              <a:gd name="connsiteY6" fmla="*/ 458 h 62076"/>
              <a:gd name="connsiteX7" fmla="*/ 47396 w 61376"/>
              <a:gd name="connsiteY7" fmla="*/ 4132 h 62076"/>
              <a:gd name="connsiteX8" fmla="*/ 58219 w 61376"/>
              <a:gd name="connsiteY8" fmla="*/ 14647 h 62076"/>
              <a:gd name="connsiteX9" fmla="*/ 62047 w 61376"/>
              <a:gd name="connsiteY9" fmla="*/ 31496 h 62076"/>
              <a:gd name="connsiteX10" fmla="*/ 58219 w 61376"/>
              <a:gd name="connsiteY10" fmla="*/ 48345 h 62076"/>
              <a:gd name="connsiteX11" fmla="*/ 47396 w 61376"/>
              <a:gd name="connsiteY11" fmla="*/ 58987 h 62076"/>
              <a:gd name="connsiteX12" fmla="*/ 31292 w 61376"/>
              <a:gd name="connsiteY12" fmla="*/ 62534 h 62076"/>
              <a:gd name="connsiteX13" fmla="*/ 31292 w 61376"/>
              <a:gd name="connsiteY13" fmla="*/ 49739 h 62076"/>
              <a:gd name="connsiteX14" fmla="*/ 45944 w 61376"/>
              <a:gd name="connsiteY14" fmla="*/ 31496 h 62076"/>
              <a:gd name="connsiteX15" fmla="*/ 42116 w 61376"/>
              <a:gd name="connsiteY15" fmla="*/ 17561 h 62076"/>
              <a:gd name="connsiteX16" fmla="*/ 31292 w 61376"/>
              <a:gd name="connsiteY16" fmla="*/ 13127 h 62076"/>
              <a:gd name="connsiteX17" fmla="*/ 16773 w 61376"/>
              <a:gd name="connsiteY17" fmla="*/ 31496 h 62076"/>
              <a:gd name="connsiteX18" fmla="*/ 31292 w 61376"/>
              <a:gd name="connsiteY18" fmla="*/ 49739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1292" y="62534"/>
                </a:moveTo>
                <a:cubicBezTo>
                  <a:pt x="25221" y="62534"/>
                  <a:pt x="19842" y="61362"/>
                  <a:pt x="15189" y="58987"/>
                </a:cubicBezTo>
                <a:cubicBezTo>
                  <a:pt x="10603" y="56548"/>
                  <a:pt x="7039" y="53001"/>
                  <a:pt x="4498" y="48345"/>
                </a:cubicBezTo>
                <a:cubicBezTo>
                  <a:pt x="1924" y="43721"/>
                  <a:pt x="670" y="38084"/>
                  <a:pt x="670" y="31496"/>
                </a:cubicBezTo>
                <a:cubicBezTo>
                  <a:pt x="670" y="24909"/>
                  <a:pt x="1924" y="19303"/>
                  <a:pt x="4498" y="14647"/>
                </a:cubicBezTo>
                <a:cubicBezTo>
                  <a:pt x="7039" y="10023"/>
                  <a:pt x="10603" y="6507"/>
                  <a:pt x="15189" y="4132"/>
                </a:cubicBezTo>
                <a:cubicBezTo>
                  <a:pt x="19842" y="1693"/>
                  <a:pt x="25221" y="458"/>
                  <a:pt x="31292" y="458"/>
                </a:cubicBezTo>
                <a:cubicBezTo>
                  <a:pt x="37430" y="458"/>
                  <a:pt x="42809" y="1693"/>
                  <a:pt x="47396" y="4132"/>
                </a:cubicBezTo>
                <a:cubicBezTo>
                  <a:pt x="52048" y="6507"/>
                  <a:pt x="55645" y="10023"/>
                  <a:pt x="58219" y="14647"/>
                </a:cubicBezTo>
                <a:cubicBezTo>
                  <a:pt x="60760" y="19303"/>
                  <a:pt x="62047" y="24909"/>
                  <a:pt x="62047" y="31496"/>
                </a:cubicBezTo>
                <a:cubicBezTo>
                  <a:pt x="62047" y="38084"/>
                  <a:pt x="60760" y="43721"/>
                  <a:pt x="58219" y="48345"/>
                </a:cubicBezTo>
                <a:cubicBezTo>
                  <a:pt x="55645" y="53001"/>
                  <a:pt x="52048" y="56548"/>
                  <a:pt x="47396" y="58987"/>
                </a:cubicBezTo>
                <a:cubicBezTo>
                  <a:pt x="42809" y="61362"/>
                  <a:pt x="37430" y="62534"/>
                  <a:pt x="31292" y="62534"/>
                </a:cubicBezTo>
                <a:close/>
                <a:moveTo>
                  <a:pt x="31292" y="49739"/>
                </a:moveTo>
                <a:cubicBezTo>
                  <a:pt x="41060" y="49739"/>
                  <a:pt x="45944" y="43658"/>
                  <a:pt x="45944" y="31496"/>
                </a:cubicBezTo>
                <a:cubicBezTo>
                  <a:pt x="45944" y="25162"/>
                  <a:pt x="44657" y="20538"/>
                  <a:pt x="42116" y="17561"/>
                </a:cubicBezTo>
                <a:cubicBezTo>
                  <a:pt x="39641" y="14615"/>
                  <a:pt x="36044" y="13127"/>
                  <a:pt x="31292" y="13127"/>
                </a:cubicBezTo>
                <a:cubicBezTo>
                  <a:pt x="21591" y="13127"/>
                  <a:pt x="16773" y="19271"/>
                  <a:pt x="16773" y="31496"/>
                </a:cubicBezTo>
                <a:cubicBezTo>
                  <a:pt x="16773" y="43658"/>
                  <a:pt x="21591" y="49739"/>
                  <a:pt x="31292" y="4973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60" name="Freeform: Shape 17959">
            <a:extLst>
              <a:ext uri="{FF2B5EF4-FFF2-40B4-BE49-F238E27FC236}">
                <a16:creationId xmlns:a16="http://schemas.microsoft.com/office/drawing/2014/main" id="{DC573972-1D26-CBB6-4995-2FA0D529C382}"/>
              </a:ext>
            </a:extLst>
          </p:cNvPr>
          <p:cNvSpPr/>
          <p:nvPr/>
        </p:nvSpPr>
        <p:spPr>
          <a:xfrm>
            <a:off x="11483534" y="4985280"/>
            <a:ext cx="55965" cy="60935"/>
          </a:xfrm>
          <a:custGeom>
            <a:avLst/>
            <a:gdLst>
              <a:gd name="connsiteX0" fmla="*/ 679 w 55965"/>
              <a:gd name="connsiteY0" fmla="*/ 61394 h 60935"/>
              <a:gd name="connsiteX1" fmla="*/ 679 w 55965"/>
              <a:gd name="connsiteY1" fmla="*/ 1598 h 60935"/>
              <a:gd name="connsiteX2" fmla="*/ 15726 w 55965"/>
              <a:gd name="connsiteY2" fmla="*/ 1598 h 60935"/>
              <a:gd name="connsiteX3" fmla="*/ 15726 w 55965"/>
              <a:gd name="connsiteY3" fmla="*/ 10340 h 60935"/>
              <a:gd name="connsiteX4" fmla="*/ 16914 w 55965"/>
              <a:gd name="connsiteY4" fmla="*/ 10593 h 60935"/>
              <a:gd name="connsiteX5" fmla="*/ 35789 w 55965"/>
              <a:gd name="connsiteY5" fmla="*/ 458 h 60935"/>
              <a:gd name="connsiteX6" fmla="*/ 51628 w 55965"/>
              <a:gd name="connsiteY6" fmla="*/ 6159 h 60935"/>
              <a:gd name="connsiteX7" fmla="*/ 56644 w 55965"/>
              <a:gd name="connsiteY7" fmla="*/ 22502 h 60935"/>
              <a:gd name="connsiteX8" fmla="*/ 56644 w 55965"/>
              <a:gd name="connsiteY8" fmla="*/ 61394 h 60935"/>
              <a:gd name="connsiteX9" fmla="*/ 41069 w 55965"/>
              <a:gd name="connsiteY9" fmla="*/ 61394 h 60935"/>
              <a:gd name="connsiteX10" fmla="*/ 41069 w 55965"/>
              <a:gd name="connsiteY10" fmla="*/ 24402 h 60935"/>
              <a:gd name="connsiteX11" fmla="*/ 38561 w 55965"/>
              <a:gd name="connsiteY11" fmla="*/ 15787 h 60935"/>
              <a:gd name="connsiteX12" fmla="*/ 30641 w 55965"/>
              <a:gd name="connsiteY12" fmla="*/ 13127 h 60935"/>
              <a:gd name="connsiteX13" fmla="*/ 20082 w 55965"/>
              <a:gd name="connsiteY13" fmla="*/ 17307 h 60935"/>
              <a:gd name="connsiteX14" fmla="*/ 16386 w 55965"/>
              <a:gd name="connsiteY14" fmla="*/ 30356 h 60935"/>
              <a:gd name="connsiteX15" fmla="*/ 16386 w 55965"/>
              <a:gd name="connsiteY15" fmla="*/ 61394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679" y="61394"/>
                </a:moveTo>
                <a:lnTo>
                  <a:pt x="679" y="1598"/>
                </a:lnTo>
                <a:lnTo>
                  <a:pt x="15726" y="1598"/>
                </a:lnTo>
                <a:lnTo>
                  <a:pt x="15726" y="10340"/>
                </a:lnTo>
                <a:lnTo>
                  <a:pt x="16914" y="10593"/>
                </a:lnTo>
                <a:cubicBezTo>
                  <a:pt x="20775" y="3847"/>
                  <a:pt x="27077" y="458"/>
                  <a:pt x="35789" y="458"/>
                </a:cubicBezTo>
                <a:cubicBezTo>
                  <a:pt x="42982" y="458"/>
                  <a:pt x="48262" y="2358"/>
                  <a:pt x="51628" y="6159"/>
                </a:cubicBezTo>
                <a:cubicBezTo>
                  <a:pt x="54961" y="9896"/>
                  <a:pt x="56644" y="15344"/>
                  <a:pt x="56644" y="22502"/>
                </a:cubicBezTo>
                <a:lnTo>
                  <a:pt x="56644" y="61394"/>
                </a:lnTo>
                <a:lnTo>
                  <a:pt x="41069" y="61394"/>
                </a:lnTo>
                <a:lnTo>
                  <a:pt x="41069" y="24402"/>
                </a:lnTo>
                <a:cubicBezTo>
                  <a:pt x="41069" y="20348"/>
                  <a:pt x="40211" y="17497"/>
                  <a:pt x="38561" y="15787"/>
                </a:cubicBezTo>
                <a:cubicBezTo>
                  <a:pt x="36878" y="14014"/>
                  <a:pt x="34238" y="13127"/>
                  <a:pt x="30641" y="13127"/>
                </a:cubicBezTo>
                <a:cubicBezTo>
                  <a:pt x="26153" y="13127"/>
                  <a:pt x="22623" y="14520"/>
                  <a:pt x="20082" y="17307"/>
                </a:cubicBezTo>
                <a:cubicBezTo>
                  <a:pt x="17607" y="20095"/>
                  <a:pt x="16386" y="24465"/>
                  <a:pt x="16386" y="30356"/>
                </a:cubicBezTo>
                <a:lnTo>
                  <a:pt x="16386" y="6139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61" name="Freeform: Shape 17960">
            <a:extLst>
              <a:ext uri="{FF2B5EF4-FFF2-40B4-BE49-F238E27FC236}">
                <a16:creationId xmlns:a16="http://schemas.microsoft.com/office/drawing/2014/main" id="{FC6DD403-04A6-0AF9-3E1E-1E0B85C72364}"/>
              </a:ext>
            </a:extLst>
          </p:cNvPr>
          <p:cNvSpPr/>
          <p:nvPr/>
        </p:nvSpPr>
        <p:spPr>
          <a:xfrm>
            <a:off x="11553106" y="4985280"/>
            <a:ext cx="57549" cy="62076"/>
          </a:xfrm>
          <a:custGeom>
            <a:avLst/>
            <a:gdLst>
              <a:gd name="connsiteX0" fmla="*/ 56784 w 57549"/>
              <a:gd name="connsiteY0" fmla="*/ 34917 h 62076"/>
              <a:gd name="connsiteX1" fmla="*/ 16658 w 57549"/>
              <a:gd name="connsiteY1" fmla="*/ 34917 h 62076"/>
              <a:gd name="connsiteX2" fmla="*/ 21278 w 57549"/>
              <a:gd name="connsiteY2" fmla="*/ 46192 h 62076"/>
              <a:gd name="connsiteX3" fmla="*/ 32102 w 57549"/>
              <a:gd name="connsiteY3" fmla="*/ 49739 h 62076"/>
              <a:gd name="connsiteX4" fmla="*/ 40813 w 57549"/>
              <a:gd name="connsiteY4" fmla="*/ 47839 h 62076"/>
              <a:gd name="connsiteX5" fmla="*/ 46225 w 57549"/>
              <a:gd name="connsiteY5" fmla="*/ 42011 h 62076"/>
              <a:gd name="connsiteX6" fmla="*/ 47413 w 57549"/>
              <a:gd name="connsiteY6" fmla="*/ 42011 h 62076"/>
              <a:gd name="connsiteX7" fmla="*/ 57708 w 57549"/>
              <a:gd name="connsiteY7" fmla="*/ 48472 h 62076"/>
              <a:gd name="connsiteX8" fmla="*/ 48469 w 57549"/>
              <a:gd name="connsiteY8" fmla="*/ 58607 h 62076"/>
              <a:gd name="connsiteX9" fmla="*/ 32102 w 57549"/>
              <a:gd name="connsiteY9" fmla="*/ 62534 h 62076"/>
              <a:gd name="connsiteX10" fmla="*/ 15338 w 57549"/>
              <a:gd name="connsiteY10" fmla="*/ 58987 h 62076"/>
              <a:gd name="connsiteX11" fmla="*/ 4515 w 57549"/>
              <a:gd name="connsiteY11" fmla="*/ 48472 h 62076"/>
              <a:gd name="connsiteX12" fmla="*/ 687 w 57549"/>
              <a:gd name="connsiteY12" fmla="*/ 31496 h 62076"/>
              <a:gd name="connsiteX13" fmla="*/ 4647 w 57549"/>
              <a:gd name="connsiteY13" fmla="*/ 14394 h 62076"/>
              <a:gd name="connsiteX14" fmla="*/ 15603 w 57549"/>
              <a:gd name="connsiteY14" fmla="*/ 3879 h 62076"/>
              <a:gd name="connsiteX15" fmla="*/ 30914 w 57549"/>
              <a:gd name="connsiteY15" fmla="*/ 458 h 62076"/>
              <a:gd name="connsiteX16" fmla="*/ 51241 w 57549"/>
              <a:gd name="connsiteY16" fmla="*/ 7173 h 62076"/>
              <a:gd name="connsiteX17" fmla="*/ 58236 w 57549"/>
              <a:gd name="connsiteY17" fmla="*/ 26936 h 62076"/>
              <a:gd name="connsiteX18" fmla="*/ 57972 w 57549"/>
              <a:gd name="connsiteY18" fmla="*/ 34157 h 62076"/>
              <a:gd name="connsiteX19" fmla="*/ 43321 w 57549"/>
              <a:gd name="connsiteY19" fmla="*/ 25162 h 62076"/>
              <a:gd name="connsiteX20" fmla="*/ 39889 w 57549"/>
              <a:gd name="connsiteY20" fmla="*/ 15280 h 62076"/>
              <a:gd name="connsiteX21" fmla="*/ 30914 w 57549"/>
              <a:gd name="connsiteY21" fmla="*/ 12113 h 62076"/>
              <a:gd name="connsiteX22" fmla="*/ 17054 w 57549"/>
              <a:gd name="connsiteY22" fmla="*/ 25162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784" y="34917"/>
                </a:moveTo>
                <a:lnTo>
                  <a:pt x="16658" y="34917"/>
                </a:lnTo>
                <a:cubicBezTo>
                  <a:pt x="17087" y="40079"/>
                  <a:pt x="18638" y="43848"/>
                  <a:pt x="21278" y="46192"/>
                </a:cubicBezTo>
                <a:cubicBezTo>
                  <a:pt x="23918" y="48567"/>
                  <a:pt x="27515" y="49739"/>
                  <a:pt x="32102" y="49739"/>
                </a:cubicBezTo>
                <a:cubicBezTo>
                  <a:pt x="35698" y="49739"/>
                  <a:pt x="38602" y="49106"/>
                  <a:pt x="40813" y="47839"/>
                </a:cubicBezTo>
                <a:cubicBezTo>
                  <a:pt x="42991" y="46572"/>
                  <a:pt x="44806" y="44640"/>
                  <a:pt x="46225" y="42011"/>
                </a:cubicBezTo>
                <a:lnTo>
                  <a:pt x="47413" y="42011"/>
                </a:lnTo>
                <a:lnTo>
                  <a:pt x="57708" y="48472"/>
                </a:lnTo>
                <a:cubicBezTo>
                  <a:pt x="55662" y="52621"/>
                  <a:pt x="52594" y="56010"/>
                  <a:pt x="48469" y="58607"/>
                </a:cubicBezTo>
                <a:cubicBezTo>
                  <a:pt x="44410" y="61236"/>
                  <a:pt x="38965" y="62534"/>
                  <a:pt x="32102" y="62534"/>
                </a:cubicBezTo>
                <a:cubicBezTo>
                  <a:pt x="25667" y="62534"/>
                  <a:pt x="20090" y="61362"/>
                  <a:pt x="15338" y="58987"/>
                </a:cubicBezTo>
                <a:cubicBezTo>
                  <a:pt x="10653" y="56643"/>
                  <a:pt x="7056" y="53128"/>
                  <a:pt x="4515" y="48472"/>
                </a:cubicBezTo>
                <a:cubicBezTo>
                  <a:pt x="1941" y="43848"/>
                  <a:pt x="687" y="38179"/>
                  <a:pt x="687" y="31496"/>
                </a:cubicBezTo>
                <a:cubicBezTo>
                  <a:pt x="687" y="24750"/>
                  <a:pt x="2007" y="19049"/>
                  <a:pt x="4647" y="14394"/>
                </a:cubicBezTo>
                <a:cubicBezTo>
                  <a:pt x="7353" y="9675"/>
                  <a:pt x="11016" y="6159"/>
                  <a:pt x="15603" y="3879"/>
                </a:cubicBezTo>
                <a:cubicBezTo>
                  <a:pt x="20156" y="1598"/>
                  <a:pt x="25271" y="458"/>
                  <a:pt x="30914" y="458"/>
                </a:cubicBezTo>
                <a:cubicBezTo>
                  <a:pt x="39790" y="458"/>
                  <a:pt x="46555" y="2707"/>
                  <a:pt x="51241" y="7173"/>
                </a:cubicBezTo>
                <a:cubicBezTo>
                  <a:pt x="55894" y="11670"/>
                  <a:pt x="58236" y="18258"/>
                  <a:pt x="58236" y="26936"/>
                </a:cubicBezTo>
                <a:cubicBezTo>
                  <a:pt x="58236" y="30071"/>
                  <a:pt x="58137" y="32478"/>
                  <a:pt x="57972" y="34157"/>
                </a:cubicBezTo>
                <a:close/>
                <a:moveTo>
                  <a:pt x="43321" y="25162"/>
                </a:moveTo>
                <a:cubicBezTo>
                  <a:pt x="43123" y="20601"/>
                  <a:pt x="42001" y="17307"/>
                  <a:pt x="39889" y="15280"/>
                </a:cubicBezTo>
                <a:cubicBezTo>
                  <a:pt x="37843" y="13190"/>
                  <a:pt x="34873" y="12113"/>
                  <a:pt x="30914" y="12113"/>
                </a:cubicBezTo>
                <a:cubicBezTo>
                  <a:pt x="23060" y="12113"/>
                  <a:pt x="18440" y="16484"/>
                  <a:pt x="17054" y="2516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62" name="Freeform: Shape 17961">
            <a:extLst>
              <a:ext uri="{FF2B5EF4-FFF2-40B4-BE49-F238E27FC236}">
                <a16:creationId xmlns:a16="http://schemas.microsoft.com/office/drawing/2014/main" id="{E9443241-CC35-0C88-57DB-2B4C6D1600B1}"/>
              </a:ext>
            </a:extLst>
          </p:cNvPr>
          <p:cNvSpPr/>
          <p:nvPr/>
        </p:nvSpPr>
        <p:spPr>
          <a:xfrm>
            <a:off x="11624296" y="4985280"/>
            <a:ext cx="55965" cy="60935"/>
          </a:xfrm>
          <a:custGeom>
            <a:avLst/>
            <a:gdLst>
              <a:gd name="connsiteX0" fmla="*/ 695 w 55965"/>
              <a:gd name="connsiteY0" fmla="*/ 61394 h 60935"/>
              <a:gd name="connsiteX1" fmla="*/ 695 w 55965"/>
              <a:gd name="connsiteY1" fmla="*/ 1598 h 60935"/>
              <a:gd name="connsiteX2" fmla="*/ 15743 w 55965"/>
              <a:gd name="connsiteY2" fmla="*/ 1598 h 60935"/>
              <a:gd name="connsiteX3" fmla="*/ 15743 w 55965"/>
              <a:gd name="connsiteY3" fmla="*/ 10340 h 60935"/>
              <a:gd name="connsiteX4" fmla="*/ 16930 w 55965"/>
              <a:gd name="connsiteY4" fmla="*/ 10593 h 60935"/>
              <a:gd name="connsiteX5" fmla="*/ 35806 w 55965"/>
              <a:gd name="connsiteY5" fmla="*/ 458 h 60935"/>
              <a:gd name="connsiteX6" fmla="*/ 51645 w 55965"/>
              <a:gd name="connsiteY6" fmla="*/ 6159 h 60935"/>
              <a:gd name="connsiteX7" fmla="*/ 56660 w 55965"/>
              <a:gd name="connsiteY7" fmla="*/ 22502 h 60935"/>
              <a:gd name="connsiteX8" fmla="*/ 56660 w 55965"/>
              <a:gd name="connsiteY8" fmla="*/ 61394 h 60935"/>
              <a:gd name="connsiteX9" fmla="*/ 41085 w 55965"/>
              <a:gd name="connsiteY9" fmla="*/ 61394 h 60935"/>
              <a:gd name="connsiteX10" fmla="*/ 41085 w 55965"/>
              <a:gd name="connsiteY10" fmla="*/ 24402 h 60935"/>
              <a:gd name="connsiteX11" fmla="*/ 38577 w 55965"/>
              <a:gd name="connsiteY11" fmla="*/ 15787 h 60935"/>
              <a:gd name="connsiteX12" fmla="*/ 30658 w 55965"/>
              <a:gd name="connsiteY12" fmla="*/ 13127 h 60935"/>
              <a:gd name="connsiteX13" fmla="*/ 20098 w 55965"/>
              <a:gd name="connsiteY13" fmla="*/ 17307 h 60935"/>
              <a:gd name="connsiteX14" fmla="*/ 16403 w 55965"/>
              <a:gd name="connsiteY14" fmla="*/ 30356 h 60935"/>
              <a:gd name="connsiteX15" fmla="*/ 16403 w 55965"/>
              <a:gd name="connsiteY15" fmla="*/ 61394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695" y="61394"/>
                </a:moveTo>
                <a:lnTo>
                  <a:pt x="695" y="1598"/>
                </a:lnTo>
                <a:lnTo>
                  <a:pt x="15743" y="1598"/>
                </a:lnTo>
                <a:lnTo>
                  <a:pt x="15743" y="10340"/>
                </a:lnTo>
                <a:lnTo>
                  <a:pt x="16930" y="10593"/>
                </a:lnTo>
                <a:cubicBezTo>
                  <a:pt x="20791" y="3847"/>
                  <a:pt x="27094" y="458"/>
                  <a:pt x="35806" y="458"/>
                </a:cubicBezTo>
                <a:cubicBezTo>
                  <a:pt x="42999" y="458"/>
                  <a:pt x="48279" y="2358"/>
                  <a:pt x="51645" y="6159"/>
                </a:cubicBezTo>
                <a:cubicBezTo>
                  <a:pt x="54978" y="9896"/>
                  <a:pt x="56660" y="15344"/>
                  <a:pt x="56660" y="22502"/>
                </a:cubicBezTo>
                <a:lnTo>
                  <a:pt x="56660" y="61394"/>
                </a:lnTo>
                <a:lnTo>
                  <a:pt x="41085" y="61394"/>
                </a:lnTo>
                <a:lnTo>
                  <a:pt x="41085" y="24402"/>
                </a:lnTo>
                <a:cubicBezTo>
                  <a:pt x="41085" y="20348"/>
                  <a:pt x="40227" y="17497"/>
                  <a:pt x="38577" y="15787"/>
                </a:cubicBezTo>
                <a:cubicBezTo>
                  <a:pt x="36894" y="14014"/>
                  <a:pt x="34255" y="13127"/>
                  <a:pt x="30658" y="13127"/>
                </a:cubicBezTo>
                <a:cubicBezTo>
                  <a:pt x="26170" y="13127"/>
                  <a:pt x="22639" y="14520"/>
                  <a:pt x="20098" y="17307"/>
                </a:cubicBezTo>
                <a:cubicBezTo>
                  <a:pt x="17623" y="20095"/>
                  <a:pt x="16403" y="24465"/>
                  <a:pt x="16403" y="30356"/>
                </a:cubicBezTo>
                <a:lnTo>
                  <a:pt x="16403" y="6139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63" name="Freeform: Shape 17962">
            <a:extLst>
              <a:ext uri="{FF2B5EF4-FFF2-40B4-BE49-F238E27FC236}">
                <a16:creationId xmlns:a16="http://schemas.microsoft.com/office/drawing/2014/main" id="{B569706A-5753-2137-0C71-48B02CD978C2}"/>
              </a:ext>
            </a:extLst>
          </p:cNvPr>
          <p:cNvSpPr/>
          <p:nvPr/>
        </p:nvSpPr>
        <p:spPr>
          <a:xfrm>
            <a:off x="11690181" y="4972232"/>
            <a:ext cx="45273" cy="75124"/>
          </a:xfrm>
          <a:custGeom>
            <a:avLst/>
            <a:gdLst>
              <a:gd name="connsiteX0" fmla="*/ 41886 w 45273"/>
              <a:gd name="connsiteY0" fmla="*/ 60127 h 75124"/>
              <a:gd name="connsiteX1" fmla="*/ 45978 w 45273"/>
              <a:gd name="connsiteY1" fmla="*/ 71276 h 75124"/>
              <a:gd name="connsiteX2" fmla="*/ 39510 w 45273"/>
              <a:gd name="connsiteY2" fmla="*/ 74443 h 75124"/>
              <a:gd name="connsiteX3" fmla="*/ 30798 w 45273"/>
              <a:gd name="connsiteY3" fmla="*/ 75583 h 75124"/>
              <a:gd name="connsiteX4" fmla="*/ 15487 w 45273"/>
              <a:gd name="connsiteY4" fmla="*/ 70262 h 75124"/>
              <a:gd name="connsiteX5" fmla="*/ 10207 w 45273"/>
              <a:gd name="connsiteY5" fmla="*/ 54933 h 75124"/>
              <a:gd name="connsiteX6" fmla="*/ 10207 w 45273"/>
              <a:gd name="connsiteY6" fmla="*/ 26429 h 75124"/>
              <a:gd name="connsiteX7" fmla="*/ 704 w 45273"/>
              <a:gd name="connsiteY7" fmla="*/ 26429 h 75124"/>
              <a:gd name="connsiteX8" fmla="*/ 704 w 45273"/>
              <a:gd name="connsiteY8" fmla="*/ 14520 h 75124"/>
              <a:gd name="connsiteX9" fmla="*/ 10207 w 45273"/>
              <a:gd name="connsiteY9" fmla="*/ 14520 h 75124"/>
              <a:gd name="connsiteX10" fmla="*/ 10207 w 45273"/>
              <a:gd name="connsiteY10" fmla="*/ 2865 h 75124"/>
              <a:gd name="connsiteX11" fmla="*/ 25915 w 45273"/>
              <a:gd name="connsiteY11" fmla="*/ 458 h 75124"/>
              <a:gd name="connsiteX12" fmla="*/ 25915 w 45273"/>
              <a:gd name="connsiteY12" fmla="*/ 14520 h 75124"/>
              <a:gd name="connsiteX13" fmla="*/ 43602 w 45273"/>
              <a:gd name="connsiteY13" fmla="*/ 14520 h 75124"/>
              <a:gd name="connsiteX14" fmla="*/ 43602 w 45273"/>
              <a:gd name="connsiteY14" fmla="*/ 26429 h 75124"/>
              <a:gd name="connsiteX15" fmla="*/ 25915 w 45273"/>
              <a:gd name="connsiteY15" fmla="*/ 26429 h 75124"/>
              <a:gd name="connsiteX16" fmla="*/ 25915 w 45273"/>
              <a:gd name="connsiteY16" fmla="*/ 53793 h 75124"/>
              <a:gd name="connsiteX17" fmla="*/ 27763 w 45273"/>
              <a:gd name="connsiteY17" fmla="*/ 60381 h 75124"/>
              <a:gd name="connsiteX18" fmla="*/ 33438 w 45273"/>
              <a:gd name="connsiteY18" fmla="*/ 62408 h 75124"/>
              <a:gd name="connsiteX19" fmla="*/ 40698 w 45273"/>
              <a:gd name="connsiteY19" fmla="*/ 60127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886" y="60127"/>
                </a:moveTo>
                <a:lnTo>
                  <a:pt x="45978" y="71276"/>
                </a:lnTo>
                <a:cubicBezTo>
                  <a:pt x="44196" y="72638"/>
                  <a:pt x="42051" y="73683"/>
                  <a:pt x="39510" y="74443"/>
                </a:cubicBezTo>
                <a:cubicBezTo>
                  <a:pt x="36936" y="75203"/>
                  <a:pt x="34032" y="75583"/>
                  <a:pt x="30798" y="75583"/>
                </a:cubicBezTo>
                <a:cubicBezTo>
                  <a:pt x="24100" y="75583"/>
                  <a:pt x="18985" y="73809"/>
                  <a:pt x="15487" y="70262"/>
                </a:cubicBezTo>
                <a:cubicBezTo>
                  <a:pt x="11956" y="66715"/>
                  <a:pt x="10207" y="61616"/>
                  <a:pt x="10207" y="54933"/>
                </a:cubicBezTo>
                <a:lnTo>
                  <a:pt x="10207" y="26429"/>
                </a:lnTo>
                <a:lnTo>
                  <a:pt x="704" y="26429"/>
                </a:lnTo>
                <a:lnTo>
                  <a:pt x="704" y="14520"/>
                </a:lnTo>
                <a:lnTo>
                  <a:pt x="10207" y="14520"/>
                </a:lnTo>
                <a:lnTo>
                  <a:pt x="10207" y="2865"/>
                </a:lnTo>
                <a:lnTo>
                  <a:pt x="25915" y="458"/>
                </a:lnTo>
                <a:lnTo>
                  <a:pt x="25915" y="14520"/>
                </a:lnTo>
                <a:lnTo>
                  <a:pt x="43602" y="14520"/>
                </a:lnTo>
                <a:lnTo>
                  <a:pt x="43602" y="26429"/>
                </a:lnTo>
                <a:lnTo>
                  <a:pt x="25915" y="26429"/>
                </a:lnTo>
                <a:lnTo>
                  <a:pt x="25915" y="53793"/>
                </a:lnTo>
                <a:cubicBezTo>
                  <a:pt x="25915" y="56770"/>
                  <a:pt x="26509" y="58955"/>
                  <a:pt x="27763" y="60381"/>
                </a:cubicBezTo>
                <a:cubicBezTo>
                  <a:pt x="29082" y="61743"/>
                  <a:pt x="30963" y="62408"/>
                  <a:pt x="33438" y="62408"/>
                </a:cubicBezTo>
                <a:cubicBezTo>
                  <a:pt x="36144" y="62408"/>
                  <a:pt x="38586" y="61648"/>
                  <a:pt x="40698" y="6012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64" name="Freeform: Shape 17963">
            <a:extLst>
              <a:ext uri="{FF2B5EF4-FFF2-40B4-BE49-F238E27FC236}">
                <a16:creationId xmlns:a16="http://schemas.microsoft.com/office/drawing/2014/main" id="{157E50DA-50B1-8CAB-F5E9-992344EFA261}"/>
              </a:ext>
            </a:extLst>
          </p:cNvPr>
          <p:cNvSpPr/>
          <p:nvPr/>
        </p:nvSpPr>
        <p:spPr>
          <a:xfrm>
            <a:off x="11739535" y="4985280"/>
            <a:ext cx="50949" cy="62076"/>
          </a:xfrm>
          <a:custGeom>
            <a:avLst/>
            <a:gdLst>
              <a:gd name="connsiteX0" fmla="*/ 27108 w 50949"/>
              <a:gd name="connsiteY0" fmla="*/ 62534 h 62076"/>
              <a:gd name="connsiteX1" fmla="*/ 15361 w 50949"/>
              <a:gd name="connsiteY1" fmla="*/ 61141 h 62076"/>
              <a:gd name="connsiteX2" fmla="*/ 6253 w 50949"/>
              <a:gd name="connsiteY2" fmla="*/ 57087 h 62076"/>
              <a:gd name="connsiteX3" fmla="*/ 710 w 50949"/>
              <a:gd name="connsiteY3" fmla="*/ 51386 h 62076"/>
              <a:gd name="connsiteX4" fmla="*/ 9421 w 50949"/>
              <a:gd name="connsiteY4" fmla="*/ 42391 h 62076"/>
              <a:gd name="connsiteX5" fmla="*/ 10609 w 50949"/>
              <a:gd name="connsiteY5" fmla="*/ 42391 h 62076"/>
              <a:gd name="connsiteX6" fmla="*/ 18001 w 50949"/>
              <a:gd name="connsiteY6" fmla="*/ 48345 h 62076"/>
              <a:gd name="connsiteX7" fmla="*/ 27240 w 50949"/>
              <a:gd name="connsiteY7" fmla="*/ 50372 h 62076"/>
              <a:gd name="connsiteX8" fmla="*/ 34104 w 50949"/>
              <a:gd name="connsiteY8" fmla="*/ 48852 h 62076"/>
              <a:gd name="connsiteX9" fmla="*/ 36480 w 50949"/>
              <a:gd name="connsiteY9" fmla="*/ 44291 h 62076"/>
              <a:gd name="connsiteX10" fmla="*/ 34764 w 50949"/>
              <a:gd name="connsiteY10" fmla="*/ 40491 h 62076"/>
              <a:gd name="connsiteX11" fmla="*/ 29352 w 50949"/>
              <a:gd name="connsiteY11" fmla="*/ 38084 h 62076"/>
              <a:gd name="connsiteX12" fmla="*/ 21169 w 50949"/>
              <a:gd name="connsiteY12" fmla="*/ 36184 h 62076"/>
              <a:gd name="connsiteX13" fmla="*/ 7573 w 50949"/>
              <a:gd name="connsiteY13" fmla="*/ 29723 h 62076"/>
              <a:gd name="connsiteX14" fmla="*/ 3350 w 50949"/>
              <a:gd name="connsiteY14" fmla="*/ 18574 h 62076"/>
              <a:gd name="connsiteX15" fmla="*/ 6253 w 50949"/>
              <a:gd name="connsiteY15" fmla="*/ 8946 h 62076"/>
              <a:gd name="connsiteX16" fmla="*/ 14569 w 50949"/>
              <a:gd name="connsiteY16" fmla="*/ 2612 h 62076"/>
              <a:gd name="connsiteX17" fmla="*/ 27240 w 50949"/>
              <a:gd name="connsiteY17" fmla="*/ 458 h 62076"/>
              <a:gd name="connsiteX18" fmla="*/ 41232 w 50949"/>
              <a:gd name="connsiteY18" fmla="*/ 2865 h 62076"/>
              <a:gd name="connsiteX19" fmla="*/ 49811 w 50949"/>
              <a:gd name="connsiteY19" fmla="*/ 8946 h 62076"/>
              <a:gd name="connsiteX20" fmla="*/ 41496 w 50949"/>
              <a:gd name="connsiteY20" fmla="*/ 17688 h 62076"/>
              <a:gd name="connsiteX21" fmla="*/ 40308 w 50949"/>
              <a:gd name="connsiteY21" fmla="*/ 17688 h 62076"/>
              <a:gd name="connsiteX22" fmla="*/ 34368 w 50949"/>
              <a:gd name="connsiteY22" fmla="*/ 13634 h 62076"/>
              <a:gd name="connsiteX23" fmla="*/ 27240 w 50949"/>
              <a:gd name="connsiteY23" fmla="*/ 12240 h 62076"/>
              <a:gd name="connsiteX24" fmla="*/ 18001 w 50949"/>
              <a:gd name="connsiteY24" fmla="*/ 17814 h 62076"/>
              <a:gd name="connsiteX25" fmla="*/ 19717 w 50949"/>
              <a:gd name="connsiteY25" fmla="*/ 21615 h 62076"/>
              <a:gd name="connsiteX26" fmla="*/ 25788 w 50949"/>
              <a:gd name="connsiteY26" fmla="*/ 24022 h 62076"/>
              <a:gd name="connsiteX27" fmla="*/ 33444 w 50949"/>
              <a:gd name="connsiteY27" fmla="*/ 25542 h 62076"/>
              <a:gd name="connsiteX28" fmla="*/ 47303 w 50949"/>
              <a:gd name="connsiteY28" fmla="*/ 31876 h 62076"/>
              <a:gd name="connsiteX29" fmla="*/ 51659 w 50949"/>
              <a:gd name="connsiteY29" fmla="*/ 43405 h 62076"/>
              <a:gd name="connsiteX30" fmla="*/ 48755 w 50949"/>
              <a:gd name="connsiteY30" fmla="*/ 53540 h 62076"/>
              <a:gd name="connsiteX31" fmla="*/ 40308 w 50949"/>
              <a:gd name="connsiteY31" fmla="*/ 60254 h 62076"/>
              <a:gd name="connsiteX32" fmla="*/ 27108 w 50949"/>
              <a:gd name="connsiteY32" fmla="*/ 62534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7108" y="62534"/>
                </a:moveTo>
                <a:cubicBezTo>
                  <a:pt x="22884" y="62534"/>
                  <a:pt x="18958" y="62059"/>
                  <a:pt x="15361" y="61141"/>
                </a:cubicBezTo>
                <a:cubicBezTo>
                  <a:pt x="11830" y="60127"/>
                  <a:pt x="8794" y="58797"/>
                  <a:pt x="6253" y="57087"/>
                </a:cubicBezTo>
                <a:cubicBezTo>
                  <a:pt x="3778" y="55408"/>
                  <a:pt x="1931" y="53508"/>
                  <a:pt x="710" y="51386"/>
                </a:cubicBezTo>
                <a:lnTo>
                  <a:pt x="9421" y="42391"/>
                </a:lnTo>
                <a:lnTo>
                  <a:pt x="10609" y="42391"/>
                </a:lnTo>
                <a:cubicBezTo>
                  <a:pt x="12721" y="45020"/>
                  <a:pt x="15163" y="47015"/>
                  <a:pt x="18001" y="48345"/>
                </a:cubicBezTo>
                <a:cubicBezTo>
                  <a:pt x="20806" y="49707"/>
                  <a:pt x="23874" y="50372"/>
                  <a:pt x="27240" y="50372"/>
                </a:cubicBezTo>
                <a:cubicBezTo>
                  <a:pt x="30309" y="50372"/>
                  <a:pt x="32586" y="49866"/>
                  <a:pt x="34104" y="48852"/>
                </a:cubicBezTo>
                <a:cubicBezTo>
                  <a:pt x="35688" y="47775"/>
                  <a:pt x="36480" y="46255"/>
                  <a:pt x="36480" y="44291"/>
                </a:cubicBezTo>
                <a:cubicBezTo>
                  <a:pt x="36480" y="42771"/>
                  <a:pt x="35886" y="41504"/>
                  <a:pt x="34764" y="40491"/>
                </a:cubicBezTo>
                <a:cubicBezTo>
                  <a:pt x="33609" y="39478"/>
                  <a:pt x="31794" y="38686"/>
                  <a:pt x="29352" y="38084"/>
                </a:cubicBezTo>
                <a:lnTo>
                  <a:pt x="21169" y="36184"/>
                </a:lnTo>
                <a:cubicBezTo>
                  <a:pt x="14899" y="34758"/>
                  <a:pt x="10378" y="32605"/>
                  <a:pt x="7573" y="29723"/>
                </a:cubicBezTo>
                <a:cubicBezTo>
                  <a:pt x="4735" y="26777"/>
                  <a:pt x="3350" y="23072"/>
                  <a:pt x="3350" y="18574"/>
                </a:cubicBezTo>
                <a:cubicBezTo>
                  <a:pt x="3350" y="14869"/>
                  <a:pt x="4306" y="11670"/>
                  <a:pt x="6253" y="8946"/>
                </a:cubicBezTo>
                <a:cubicBezTo>
                  <a:pt x="8266" y="6159"/>
                  <a:pt x="11038" y="4069"/>
                  <a:pt x="14569" y="2612"/>
                </a:cubicBezTo>
                <a:cubicBezTo>
                  <a:pt x="18166" y="1187"/>
                  <a:pt x="22390" y="458"/>
                  <a:pt x="27240" y="458"/>
                </a:cubicBezTo>
                <a:cubicBezTo>
                  <a:pt x="32850" y="458"/>
                  <a:pt x="37536" y="1282"/>
                  <a:pt x="41232" y="2865"/>
                </a:cubicBezTo>
                <a:cubicBezTo>
                  <a:pt x="44927" y="4385"/>
                  <a:pt x="47765" y="6412"/>
                  <a:pt x="49811" y="8946"/>
                </a:cubicBezTo>
                <a:lnTo>
                  <a:pt x="41496" y="17688"/>
                </a:lnTo>
                <a:lnTo>
                  <a:pt x="40308" y="17688"/>
                </a:lnTo>
                <a:cubicBezTo>
                  <a:pt x="38526" y="15851"/>
                  <a:pt x="36546" y="14489"/>
                  <a:pt x="34368" y="13634"/>
                </a:cubicBezTo>
                <a:cubicBezTo>
                  <a:pt x="32256" y="12715"/>
                  <a:pt x="29880" y="12240"/>
                  <a:pt x="27240" y="12240"/>
                </a:cubicBezTo>
                <a:cubicBezTo>
                  <a:pt x="21070" y="12240"/>
                  <a:pt x="18001" y="14109"/>
                  <a:pt x="18001" y="17814"/>
                </a:cubicBezTo>
                <a:cubicBezTo>
                  <a:pt x="18001" y="19334"/>
                  <a:pt x="18562" y="20601"/>
                  <a:pt x="19717" y="21615"/>
                </a:cubicBezTo>
                <a:cubicBezTo>
                  <a:pt x="20839" y="22565"/>
                  <a:pt x="22884" y="23357"/>
                  <a:pt x="25788" y="24022"/>
                </a:cubicBezTo>
                <a:lnTo>
                  <a:pt x="33444" y="25542"/>
                </a:lnTo>
                <a:cubicBezTo>
                  <a:pt x="39780" y="26904"/>
                  <a:pt x="44399" y="29026"/>
                  <a:pt x="47303" y="31876"/>
                </a:cubicBezTo>
                <a:cubicBezTo>
                  <a:pt x="50207" y="34758"/>
                  <a:pt x="51659" y="38591"/>
                  <a:pt x="51659" y="43405"/>
                </a:cubicBezTo>
                <a:cubicBezTo>
                  <a:pt x="51659" y="47205"/>
                  <a:pt x="50669" y="50594"/>
                  <a:pt x="48755" y="53540"/>
                </a:cubicBezTo>
                <a:cubicBezTo>
                  <a:pt x="46808" y="56422"/>
                  <a:pt x="44003" y="58670"/>
                  <a:pt x="40308" y="60254"/>
                </a:cubicBezTo>
                <a:cubicBezTo>
                  <a:pt x="36612" y="61774"/>
                  <a:pt x="32190" y="62534"/>
                  <a:pt x="27108" y="6253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65" name="Freeform: Shape 17964">
            <a:extLst>
              <a:ext uri="{FF2B5EF4-FFF2-40B4-BE49-F238E27FC236}">
                <a16:creationId xmlns:a16="http://schemas.microsoft.com/office/drawing/2014/main" id="{4A866D31-1BEE-5A48-6153-8FEAE0F6DE32}"/>
              </a:ext>
            </a:extLst>
          </p:cNvPr>
          <p:cNvSpPr/>
          <p:nvPr/>
        </p:nvSpPr>
        <p:spPr>
          <a:xfrm>
            <a:off x="10970416" y="5155507"/>
            <a:ext cx="34714" cy="13175"/>
          </a:xfrm>
          <a:custGeom>
            <a:avLst/>
            <a:gdLst>
              <a:gd name="connsiteX0" fmla="*/ 35333 w 34714"/>
              <a:gd name="connsiteY0" fmla="*/ 13653 h 13175"/>
              <a:gd name="connsiteX1" fmla="*/ 618 w 34714"/>
              <a:gd name="connsiteY1" fmla="*/ 13653 h 13175"/>
              <a:gd name="connsiteX2" fmla="*/ 618 w 34714"/>
              <a:gd name="connsiteY2" fmla="*/ 477 h 13175"/>
              <a:gd name="connsiteX3" fmla="*/ 35333 w 34714"/>
              <a:gd name="connsiteY3" fmla="*/ 477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5333" y="13653"/>
                </a:moveTo>
                <a:lnTo>
                  <a:pt x="618" y="13653"/>
                </a:lnTo>
                <a:lnTo>
                  <a:pt x="618" y="477"/>
                </a:lnTo>
                <a:lnTo>
                  <a:pt x="35333" y="477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66" name="Freeform: Shape 17965">
            <a:extLst>
              <a:ext uri="{FF2B5EF4-FFF2-40B4-BE49-F238E27FC236}">
                <a16:creationId xmlns:a16="http://schemas.microsoft.com/office/drawing/2014/main" id="{910D431B-BD21-5B48-0CD8-9B22DA32E19F}"/>
              </a:ext>
            </a:extLst>
          </p:cNvPr>
          <p:cNvSpPr/>
          <p:nvPr/>
        </p:nvSpPr>
        <p:spPr>
          <a:xfrm>
            <a:off x="11048105" y="5121302"/>
            <a:ext cx="62960" cy="79305"/>
          </a:xfrm>
          <a:custGeom>
            <a:avLst/>
            <a:gdLst>
              <a:gd name="connsiteX0" fmla="*/ 627 w 62960"/>
              <a:gd name="connsiteY0" fmla="*/ 79783 h 79305"/>
              <a:gd name="connsiteX1" fmla="*/ 627 w 62960"/>
              <a:gd name="connsiteY1" fmla="*/ 477 h 79305"/>
              <a:gd name="connsiteX2" fmla="*/ 33889 w 62960"/>
              <a:gd name="connsiteY2" fmla="*/ 477 h 79305"/>
              <a:gd name="connsiteX3" fmla="*/ 53160 w 62960"/>
              <a:gd name="connsiteY3" fmla="*/ 6178 h 79305"/>
              <a:gd name="connsiteX4" fmla="*/ 59760 w 62960"/>
              <a:gd name="connsiteY4" fmla="*/ 21761 h 79305"/>
              <a:gd name="connsiteX5" fmla="*/ 55932 w 62960"/>
              <a:gd name="connsiteY5" fmla="*/ 33669 h 79305"/>
              <a:gd name="connsiteX6" fmla="*/ 44581 w 62960"/>
              <a:gd name="connsiteY6" fmla="*/ 40637 h 79305"/>
              <a:gd name="connsiteX7" fmla="*/ 44581 w 62960"/>
              <a:gd name="connsiteY7" fmla="*/ 41777 h 79305"/>
              <a:gd name="connsiteX8" fmla="*/ 50784 w 62960"/>
              <a:gd name="connsiteY8" fmla="*/ 46718 h 79305"/>
              <a:gd name="connsiteX9" fmla="*/ 55404 w 62960"/>
              <a:gd name="connsiteY9" fmla="*/ 56092 h 79305"/>
              <a:gd name="connsiteX10" fmla="*/ 63588 w 62960"/>
              <a:gd name="connsiteY10" fmla="*/ 79783 h 79305"/>
              <a:gd name="connsiteX11" fmla="*/ 46825 w 62960"/>
              <a:gd name="connsiteY11" fmla="*/ 79783 h 79305"/>
              <a:gd name="connsiteX12" fmla="*/ 38773 w 62960"/>
              <a:gd name="connsiteY12" fmla="*/ 56092 h 79305"/>
              <a:gd name="connsiteX13" fmla="*/ 36001 w 62960"/>
              <a:gd name="connsiteY13" fmla="*/ 50518 h 79305"/>
              <a:gd name="connsiteX14" fmla="*/ 32041 w 62960"/>
              <a:gd name="connsiteY14" fmla="*/ 47604 h 79305"/>
              <a:gd name="connsiteX15" fmla="*/ 25706 w 62960"/>
              <a:gd name="connsiteY15" fmla="*/ 46718 h 79305"/>
              <a:gd name="connsiteX16" fmla="*/ 16994 w 62960"/>
              <a:gd name="connsiteY16" fmla="*/ 46718 h 79305"/>
              <a:gd name="connsiteX17" fmla="*/ 16994 w 62960"/>
              <a:gd name="connsiteY17" fmla="*/ 79783 h 79305"/>
              <a:gd name="connsiteX18" fmla="*/ 31909 w 62960"/>
              <a:gd name="connsiteY18" fmla="*/ 34302 h 79305"/>
              <a:gd name="connsiteX19" fmla="*/ 43789 w 62960"/>
              <a:gd name="connsiteY19" fmla="*/ 23661 h 79305"/>
              <a:gd name="connsiteX20" fmla="*/ 31909 w 62960"/>
              <a:gd name="connsiteY20" fmla="*/ 12893 h 79305"/>
              <a:gd name="connsiteX21" fmla="*/ 16994 w 62960"/>
              <a:gd name="connsiteY21" fmla="*/ 12893 h 79305"/>
              <a:gd name="connsiteX22" fmla="*/ 16994 w 62960"/>
              <a:gd name="connsiteY22" fmla="*/ 34302 h 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960" h="79305">
                <a:moveTo>
                  <a:pt x="627" y="79783"/>
                </a:moveTo>
                <a:lnTo>
                  <a:pt x="627" y="477"/>
                </a:lnTo>
                <a:lnTo>
                  <a:pt x="33889" y="477"/>
                </a:lnTo>
                <a:cubicBezTo>
                  <a:pt x="42403" y="477"/>
                  <a:pt x="48838" y="2378"/>
                  <a:pt x="53160" y="6178"/>
                </a:cubicBezTo>
                <a:cubicBezTo>
                  <a:pt x="57549" y="9915"/>
                  <a:pt x="59760" y="15110"/>
                  <a:pt x="59760" y="21761"/>
                </a:cubicBezTo>
                <a:cubicBezTo>
                  <a:pt x="59760" y="26575"/>
                  <a:pt x="58473" y="30565"/>
                  <a:pt x="55932" y="33669"/>
                </a:cubicBezTo>
                <a:cubicBezTo>
                  <a:pt x="53358" y="36709"/>
                  <a:pt x="49596" y="39053"/>
                  <a:pt x="44581" y="40637"/>
                </a:cubicBezTo>
                <a:lnTo>
                  <a:pt x="44581" y="41777"/>
                </a:lnTo>
                <a:cubicBezTo>
                  <a:pt x="47122" y="42885"/>
                  <a:pt x="49200" y="44532"/>
                  <a:pt x="50784" y="46718"/>
                </a:cubicBezTo>
                <a:cubicBezTo>
                  <a:pt x="52434" y="48840"/>
                  <a:pt x="53985" y="51975"/>
                  <a:pt x="55404" y="56092"/>
                </a:cubicBezTo>
                <a:lnTo>
                  <a:pt x="63588" y="79783"/>
                </a:lnTo>
                <a:lnTo>
                  <a:pt x="46825" y="79783"/>
                </a:lnTo>
                <a:lnTo>
                  <a:pt x="38773" y="56092"/>
                </a:lnTo>
                <a:cubicBezTo>
                  <a:pt x="37981" y="53749"/>
                  <a:pt x="37057" y="51880"/>
                  <a:pt x="36001" y="50518"/>
                </a:cubicBezTo>
                <a:cubicBezTo>
                  <a:pt x="34945" y="49188"/>
                  <a:pt x="33625" y="48206"/>
                  <a:pt x="32041" y="47604"/>
                </a:cubicBezTo>
                <a:cubicBezTo>
                  <a:pt x="30457" y="47034"/>
                  <a:pt x="28346" y="46718"/>
                  <a:pt x="25706" y="46718"/>
                </a:cubicBezTo>
                <a:lnTo>
                  <a:pt x="16994" y="46718"/>
                </a:lnTo>
                <a:lnTo>
                  <a:pt x="16994" y="79783"/>
                </a:lnTo>
                <a:close/>
                <a:moveTo>
                  <a:pt x="31909" y="34302"/>
                </a:moveTo>
                <a:cubicBezTo>
                  <a:pt x="39829" y="34302"/>
                  <a:pt x="43789" y="30755"/>
                  <a:pt x="43789" y="23661"/>
                </a:cubicBezTo>
                <a:cubicBezTo>
                  <a:pt x="43789" y="16503"/>
                  <a:pt x="39829" y="12893"/>
                  <a:pt x="31909" y="12893"/>
                </a:cubicBezTo>
                <a:lnTo>
                  <a:pt x="16994" y="12893"/>
                </a:lnTo>
                <a:lnTo>
                  <a:pt x="16994" y="3430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67" name="Freeform: Shape 17966">
            <a:extLst>
              <a:ext uri="{FF2B5EF4-FFF2-40B4-BE49-F238E27FC236}">
                <a16:creationId xmlns:a16="http://schemas.microsoft.com/office/drawing/2014/main" id="{F79BC39E-21B2-35A3-37AC-3E4D508B82E0}"/>
              </a:ext>
            </a:extLst>
          </p:cNvPr>
          <p:cNvSpPr/>
          <p:nvPr/>
        </p:nvSpPr>
        <p:spPr>
          <a:xfrm>
            <a:off x="11120210" y="5139671"/>
            <a:ext cx="57549" cy="62076"/>
          </a:xfrm>
          <a:custGeom>
            <a:avLst/>
            <a:gdLst>
              <a:gd name="connsiteX0" fmla="*/ 56733 w 57549"/>
              <a:gd name="connsiteY0" fmla="*/ 34936 h 62076"/>
              <a:gd name="connsiteX1" fmla="*/ 16607 w 57549"/>
              <a:gd name="connsiteY1" fmla="*/ 34936 h 62076"/>
              <a:gd name="connsiteX2" fmla="*/ 21227 w 57549"/>
              <a:gd name="connsiteY2" fmla="*/ 46211 h 62076"/>
              <a:gd name="connsiteX3" fmla="*/ 32050 w 57549"/>
              <a:gd name="connsiteY3" fmla="*/ 49758 h 62076"/>
              <a:gd name="connsiteX4" fmla="*/ 40762 w 57549"/>
              <a:gd name="connsiteY4" fmla="*/ 47858 h 62076"/>
              <a:gd name="connsiteX5" fmla="*/ 46174 w 57549"/>
              <a:gd name="connsiteY5" fmla="*/ 42030 h 62076"/>
              <a:gd name="connsiteX6" fmla="*/ 47362 w 57549"/>
              <a:gd name="connsiteY6" fmla="*/ 42030 h 62076"/>
              <a:gd name="connsiteX7" fmla="*/ 57657 w 57549"/>
              <a:gd name="connsiteY7" fmla="*/ 48491 h 62076"/>
              <a:gd name="connsiteX8" fmla="*/ 48418 w 57549"/>
              <a:gd name="connsiteY8" fmla="*/ 58626 h 62076"/>
              <a:gd name="connsiteX9" fmla="*/ 32050 w 57549"/>
              <a:gd name="connsiteY9" fmla="*/ 62553 h 62076"/>
              <a:gd name="connsiteX10" fmla="*/ 15287 w 57549"/>
              <a:gd name="connsiteY10" fmla="*/ 59006 h 62076"/>
              <a:gd name="connsiteX11" fmla="*/ 4464 w 57549"/>
              <a:gd name="connsiteY11" fmla="*/ 48491 h 62076"/>
              <a:gd name="connsiteX12" fmla="*/ 636 w 57549"/>
              <a:gd name="connsiteY12" fmla="*/ 31515 h 62076"/>
              <a:gd name="connsiteX13" fmla="*/ 4596 w 57549"/>
              <a:gd name="connsiteY13" fmla="*/ 14413 h 62076"/>
              <a:gd name="connsiteX14" fmla="*/ 15551 w 57549"/>
              <a:gd name="connsiteY14" fmla="*/ 3898 h 62076"/>
              <a:gd name="connsiteX15" fmla="*/ 30863 w 57549"/>
              <a:gd name="connsiteY15" fmla="*/ 477 h 62076"/>
              <a:gd name="connsiteX16" fmla="*/ 51189 w 57549"/>
              <a:gd name="connsiteY16" fmla="*/ 7192 h 62076"/>
              <a:gd name="connsiteX17" fmla="*/ 58185 w 57549"/>
              <a:gd name="connsiteY17" fmla="*/ 26955 h 62076"/>
              <a:gd name="connsiteX18" fmla="*/ 57921 w 57549"/>
              <a:gd name="connsiteY18" fmla="*/ 34176 h 62076"/>
              <a:gd name="connsiteX19" fmla="*/ 43270 w 57549"/>
              <a:gd name="connsiteY19" fmla="*/ 25181 h 62076"/>
              <a:gd name="connsiteX20" fmla="*/ 39838 w 57549"/>
              <a:gd name="connsiteY20" fmla="*/ 15299 h 62076"/>
              <a:gd name="connsiteX21" fmla="*/ 30863 w 57549"/>
              <a:gd name="connsiteY21" fmla="*/ 12132 h 62076"/>
              <a:gd name="connsiteX22" fmla="*/ 17003 w 57549"/>
              <a:gd name="connsiteY22" fmla="*/ 25181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733" y="34936"/>
                </a:moveTo>
                <a:lnTo>
                  <a:pt x="16607" y="34936"/>
                </a:lnTo>
                <a:cubicBezTo>
                  <a:pt x="17036" y="40098"/>
                  <a:pt x="18587" y="43867"/>
                  <a:pt x="21227" y="46211"/>
                </a:cubicBezTo>
                <a:cubicBezTo>
                  <a:pt x="23867" y="48586"/>
                  <a:pt x="27464" y="49758"/>
                  <a:pt x="32050" y="49758"/>
                </a:cubicBezTo>
                <a:cubicBezTo>
                  <a:pt x="35647" y="49758"/>
                  <a:pt x="38551" y="49125"/>
                  <a:pt x="40762" y="47858"/>
                </a:cubicBezTo>
                <a:cubicBezTo>
                  <a:pt x="42940" y="46591"/>
                  <a:pt x="44755" y="44659"/>
                  <a:pt x="46174" y="42030"/>
                </a:cubicBezTo>
                <a:lnTo>
                  <a:pt x="47362" y="42030"/>
                </a:lnTo>
                <a:lnTo>
                  <a:pt x="57657" y="48491"/>
                </a:lnTo>
                <a:cubicBezTo>
                  <a:pt x="55611" y="52640"/>
                  <a:pt x="52542" y="56029"/>
                  <a:pt x="48418" y="58626"/>
                </a:cubicBezTo>
                <a:cubicBezTo>
                  <a:pt x="44359" y="61255"/>
                  <a:pt x="38914" y="62553"/>
                  <a:pt x="32050" y="62553"/>
                </a:cubicBezTo>
                <a:cubicBezTo>
                  <a:pt x="25616" y="62553"/>
                  <a:pt x="20039" y="61382"/>
                  <a:pt x="15287" y="59006"/>
                </a:cubicBezTo>
                <a:cubicBezTo>
                  <a:pt x="10602" y="56662"/>
                  <a:pt x="7005" y="53147"/>
                  <a:pt x="4464" y="48491"/>
                </a:cubicBezTo>
                <a:cubicBezTo>
                  <a:pt x="1890" y="43867"/>
                  <a:pt x="636" y="38198"/>
                  <a:pt x="636" y="31515"/>
                </a:cubicBezTo>
                <a:cubicBezTo>
                  <a:pt x="636" y="24769"/>
                  <a:pt x="1956" y="19068"/>
                  <a:pt x="4596" y="14413"/>
                </a:cubicBezTo>
                <a:cubicBezTo>
                  <a:pt x="7302" y="9694"/>
                  <a:pt x="10965" y="6178"/>
                  <a:pt x="15551" y="3898"/>
                </a:cubicBezTo>
                <a:cubicBezTo>
                  <a:pt x="20105" y="1617"/>
                  <a:pt x="25220" y="477"/>
                  <a:pt x="30863" y="477"/>
                </a:cubicBezTo>
                <a:cubicBezTo>
                  <a:pt x="39739" y="477"/>
                  <a:pt x="46504" y="2726"/>
                  <a:pt x="51189" y="7192"/>
                </a:cubicBezTo>
                <a:cubicBezTo>
                  <a:pt x="55842" y="11689"/>
                  <a:pt x="58185" y="18277"/>
                  <a:pt x="58185" y="26955"/>
                </a:cubicBezTo>
                <a:cubicBezTo>
                  <a:pt x="58185" y="30090"/>
                  <a:pt x="58086" y="32497"/>
                  <a:pt x="57921" y="34176"/>
                </a:cubicBezTo>
                <a:close/>
                <a:moveTo>
                  <a:pt x="43270" y="25181"/>
                </a:moveTo>
                <a:cubicBezTo>
                  <a:pt x="43072" y="20620"/>
                  <a:pt x="41950" y="17326"/>
                  <a:pt x="39838" y="15299"/>
                </a:cubicBezTo>
                <a:cubicBezTo>
                  <a:pt x="37792" y="13209"/>
                  <a:pt x="34822" y="12132"/>
                  <a:pt x="30863" y="12132"/>
                </a:cubicBezTo>
                <a:cubicBezTo>
                  <a:pt x="23009" y="12132"/>
                  <a:pt x="18389" y="16503"/>
                  <a:pt x="17003" y="2518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68" name="Freeform: Shape 17967">
            <a:extLst>
              <a:ext uri="{FF2B5EF4-FFF2-40B4-BE49-F238E27FC236}">
                <a16:creationId xmlns:a16="http://schemas.microsoft.com/office/drawing/2014/main" id="{F660E563-5542-CD99-7CA5-8C9290A53604}"/>
              </a:ext>
            </a:extLst>
          </p:cNvPr>
          <p:cNvSpPr/>
          <p:nvPr/>
        </p:nvSpPr>
        <p:spPr>
          <a:xfrm>
            <a:off x="11187960" y="5116740"/>
            <a:ext cx="60189" cy="85006"/>
          </a:xfrm>
          <a:custGeom>
            <a:avLst/>
            <a:gdLst>
              <a:gd name="connsiteX0" fmla="*/ 25855 w 60189"/>
              <a:gd name="connsiteY0" fmla="*/ 85484 h 85006"/>
              <a:gd name="connsiteX1" fmla="*/ 12787 w 60189"/>
              <a:gd name="connsiteY1" fmla="*/ 82063 h 85006"/>
              <a:gd name="connsiteX2" fmla="*/ 3812 w 60189"/>
              <a:gd name="connsiteY2" fmla="*/ 71675 h 85006"/>
              <a:gd name="connsiteX3" fmla="*/ 644 w 60189"/>
              <a:gd name="connsiteY3" fmla="*/ 54446 h 85006"/>
              <a:gd name="connsiteX4" fmla="*/ 3944 w 60189"/>
              <a:gd name="connsiteY4" fmla="*/ 37217 h 85006"/>
              <a:gd name="connsiteX5" fmla="*/ 13051 w 60189"/>
              <a:gd name="connsiteY5" fmla="*/ 26828 h 85006"/>
              <a:gd name="connsiteX6" fmla="*/ 26647 w 60189"/>
              <a:gd name="connsiteY6" fmla="*/ 23408 h 85006"/>
              <a:gd name="connsiteX7" fmla="*/ 36678 w 60189"/>
              <a:gd name="connsiteY7" fmla="*/ 25308 h 85006"/>
              <a:gd name="connsiteX8" fmla="*/ 43938 w 60189"/>
              <a:gd name="connsiteY8" fmla="*/ 31262 h 85006"/>
              <a:gd name="connsiteX9" fmla="*/ 45126 w 60189"/>
              <a:gd name="connsiteY9" fmla="*/ 31009 h 85006"/>
              <a:gd name="connsiteX10" fmla="*/ 45126 w 60189"/>
              <a:gd name="connsiteY10" fmla="*/ 477 h 85006"/>
              <a:gd name="connsiteX11" fmla="*/ 60833 w 60189"/>
              <a:gd name="connsiteY11" fmla="*/ 477 h 85006"/>
              <a:gd name="connsiteX12" fmla="*/ 60833 w 60189"/>
              <a:gd name="connsiteY12" fmla="*/ 84344 h 85006"/>
              <a:gd name="connsiteX13" fmla="*/ 45126 w 60189"/>
              <a:gd name="connsiteY13" fmla="*/ 84344 h 85006"/>
              <a:gd name="connsiteX14" fmla="*/ 45126 w 60189"/>
              <a:gd name="connsiteY14" fmla="*/ 76616 h 85006"/>
              <a:gd name="connsiteX15" fmla="*/ 43938 w 60189"/>
              <a:gd name="connsiteY15" fmla="*/ 76363 h 85006"/>
              <a:gd name="connsiteX16" fmla="*/ 36810 w 60189"/>
              <a:gd name="connsiteY16" fmla="*/ 83077 h 85006"/>
              <a:gd name="connsiteX17" fmla="*/ 25855 w 60189"/>
              <a:gd name="connsiteY17" fmla="*/ 85484 h 85006"/>
              <a:gd name="connsiteX18" fmla="*/ 31003 w 60189"/>
              <a:gd name="connsiteY18" fmla="*/ 72689 h 85006"/>
              <a:gd name="connsiteX19" fmla="*/ 41430 w 60189"/>
              <a:gd name="connsiteY19" fmla="*/ 68255 h 85006"/>
              <a:gd name="connsiteX20" fmla="*/ 45258 w 60189"/>
              <a:gd name="connsiteY20" fmla="*/ 54446 h 85006"/>
              <a:gd name="connsiteX21" fmla="*/ 41430 w 60189"/>
              <a:gd name="connsiteY21" fmla="*/ 40637 h 85006"/>
              <a:gd name="connsiteX22" fmla="*/ 31003 w 60189"/>
              <a:gd name="connsiteY22" fmla="*/ 36076 h 85006"/>
              <a:gd name="connsiteX23" fmla="*/ 20443 w 60189"/>
              <a:gd name="connsiteY23" fmla="*/ 40510 h 85006"/>
              <a:gd name="connsiteX24" fmla="*/ 16747 w 60189"/>
              <a:gd name="connsiteY24" fmla="*/ 54446 h 85006"/>
              <a:gd name="connsiteX25" fmla="*/ 20443 w 60189"/>
              <a:gd name="connsiteY25" fmla="*/ 68381 h 85006"/>
              <a:gd name="connsiteX26" fmla="*/ 31003 w 60189"/>
              <a:gd name="connsiteY26" fmla="*/ 72689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89" h="85006">
                <a:moveTo>
                  <a:pt x="25855" y="85484"/>
                </a:moveTo>
                <a:cubicBezTo>
                  <a:pt x="20905" y="85484"/>
                  <a:pt x="16549" y="84344"/>
                  <a:pt x="12787" y="82063"/>
                </a:cubicBezTo>
                <a:cubicBezTo>
                  <a:pt x="8993" y="79783"/>
                  <a:pt x="5990" y="76331"/>
                  <a:pt x="3812" y="71675"/>
                </a:cubicBezTo>
                <a:cubicBezTo>
                  <a:pt x="1700" y="67051"/>
                  <a:pt x="644" y="61287"/>
                  <a:pt x="644" y="54446"/>
                </a:cubicBezTo>
                <a:cubicBezTo>
                  <a:pt x="644" y="47605"/>
                  <a:pt x="1733" y="41872"/>
                  <a:pt x="3944" y="37217"/>
                </a:cubicBezTo>
                <a:cubicBezTo>
                  <a:pt x="6122" y="32593"/>
                  <a:pt x="9158" y="29109"/>
                  <a:pt x="13051" y="26828"/>
                </a:cubicBezTo>
                <a:cubicBezTo>
                  <a:pt x="17011" y="24548"/>
                  <a:pt x="21532" y="23408"/>
                  <a:pt x="26647" y="23408"/>
                </a:cubicBezTo>
                <a:cubicBezTo>
                  <a:pt x="30508" y="23408"/>
                  <a:pt x="33840" y="24041"/>
                  <a:pt x="36678" y="25308"/>
                </a:cubicBezTo>
                <a:cubicBezTo>
                  <a:pt x="39582" y="26575"/>
                  <a:pt x="41991" y="28570"/>
                  <a:pt x="43938" y="31262"/>
                </a:cubicBezTo>
                <a:lnTo>
                  <a:pt x="45126" y="31009"/>
                </a:lnTo>
                <a:lnTo>
                  <a:pt x="45126" y="477"/>
                </a:lnTo>
                <a:lnTo>
                  <a:pt x="60833" y="477"/>
                </a:lnTo>
                <a:lnTo>
                  <a:pt x="60833" y="84344"/>
                </a:lnTo>
                <a:lnTo>
                  <a:pt x="45126" y="84344"/>
                </a:lnTo>
                <a:lnTo>
                  <a:pt x="45126" y="76616"/>
                </a:lnTo>
                <a:lnTo>
                  <a:pt x="43938" y="76363"/>
                </a:lnTo>
                <a:cubicBezTo>
                  <a:pt x="42255" y="79150"/>
                  <a:pt x="39879" y="81398"/>
                  <a:pt x="36810" y="83077"/>
                </a:cubicBezTo>
                <a:cubicBezTo>
                  <a:pt x="33807" y="84660"/>
                  <a:pt x="30145" y="85484"/>
                  <a:pt x="25855" y="85484"/>
                </a:cubicBezTo>
                <a:close/>
                <a:moveTo>
                  <a:pt x="31003" y="72689"/>
                </a:moveTo>
                <a:cubicBezTo>
                  <a:pt x="35391" y="72689"/>
                  <a:pt x="38856" y="71232"/>
                  <a:pt x="41430" y="68255"/>
                </a:cubicBezTo>
                <a:cubicBezTo>
                  <a:pt x="43971" y="65214"/>
                  <a:pt x="45258" y="60622"/>
                  <a:pt x="45258" y="54446"/>
                </a:cubicBezTo>
                <a:cubicBezTo>
                  <a:pt x="45258" y="48302"/>
                  <a:pt x="43971" y="43678"/>
                  <a:pt x="41430" y="40637"/>
                </a:cubicBezTo>
                <a:cubicBezTo>
                  <a:pt x="38856" y="37597"/>
                  <a:pt x="35391" y="36076"/>
                  <a:pt x="31003" y="36076"/>
                </a:cubicBezTo>
                <a:cubicBezTo>
                  <a:pt x="26416" y="36076"/>
                  <a:pt x="22885" y="37565"/>
                  <a:pt x="20443" y="40510"/>
                </a:cubicBezTo>
                <a:cubicBezTo>
                  <a:pt x="17968" y="43488"/>
                  <a:pt x="16747" y="48112"/>
                  <a:pt x="16747" y="54446"/>
                </a:cubicBezTo>
                <a:cubicBezTo>
                  <a:pt x="16747" y="60780"/>
                  <a:pt x="17968" y="65436"/>
                  <a:pt x="20443" y="68381"/>
                </a:cubicBezTo>
                <a:cubicBezTo>
                  <a:pt x="22885" y="71263"/>
                  <a:pt x="26416" y="72689"/>
                  <a:pt x="31003" y="7268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69" name="Freeform: Shape 17968">
            <a:extLst>
              <a:ext uri="{FF2B5EF4-FFF2-40B4-BE49-F238E27FC236}">
                <a16:creationId xmlns:a16="http://schemas.microsoft.com/office/drawing/2014/main" id="{25AECB21-DE9E-4891-74DF-4EE14DE4306B}"/>
              </a:ext>
            </a:extLst>
          </p:cNvPr>
          <p:cNvSpPr/>
          <p:nvPr/>
        </p:nvSpPr>
        <p:spPr>
          <a:xfrm>
            <a:off x="11265178" y="5140811"/>
            <a:ext cx="55041" cy="60935"/>
          </a:xfrm>
          <a:custGeom>
            <a:avLst/>
            <a:gdLst>
              <a:gd name="connsiteX0" fmla="*/ 21112 w 55041"/>
              <a:gd name="connsiteY0" fmla="*/ 61413 h 60935"/>
              <a:gd name="connsiteX1" fmla="*/ 5669 w 55041"/>
              <a:gd name="connsiteY1" fmla="*/ 55966 h 60935"/>
              <a:gd name="connsiteX2" fmla="*/ 653 w 55041"/>
              <a:gd name="connsiteY2" fmla="*/ 40130 h 60935"/>
              <a:gd name="connsiteX3" fmla="*/ 653 w 55041"/>
              <a:gd name="connsiteY3" fmla="*/ 477 h 60935"/>
              <a:gd name="connsiteX4" fmla="*/ 16228 w 55041"/>
              <a:gd name="connsiteY4" fmla="*/ 477 h 60935"/>
              <a:gd name="connsiteX5" fmla="*/ 16228 w 55041"/>
              <a:gd name="connsiteY5" fmla="*/ 38230 h 60935"/>
              <a:gd name="connsiteX6" fmla="*/ 18736 w 55041"/>
              <a:gd name="connsiteY6" fmla="*/ 46211 h 60935"/>
              <a:gd name="connsiteX7" fmla="*/ 26392 w 55041"/>
              <a:gd name="connsiteY7" fmla="*/ 48745 h 60935"/>
              <a:gd name="connsiteX8" fmla="*/ 36423 w 55041"/>
              <a:gd name="connsiteY8" fmla="*/ 44691 h 60935"/>
              <a:gd name="connsiteX9" fmla="*/ 40119 w 55041"/>
              <a:gd name="connsiteY9" fmla="*/ 31769 h 60935"/>
              <a:gd name="connsiteX10" fmla="*/ 40119 w 55041"/>
              <a:gd name="connsiteY10" fmla="*/ 477 h 60935"/>
              <a:gd name="connsiteX11" fmla="*/ 55694 w 55041"/>
              <a:gd name="connsiteY11" fmla="*/ 477 h 60935"/>
              <a:gd name="connsiteX12" fmla="*/ 55694 w 55041"/>
              <a:gd name="connsiteY12" fmla="*/ 60273 h 60935"/>
              <a:gd name="connsiteX13" fmla="*/ 40647 w 55041"/>
              <a:gd name="connsiteY13" fmla="*/ 60273 h 60935"/>
              <a:gd name="connsiteX14" fmla="*/ 40647 w 55041"/>
              <a:gd name="connsiteY14" fmla="*/ 51532 h 60935"/>
              <a:gd name="connsiteX15" fmla="*/ 39459 w 55041"/>
              <a:gd name="connsiteY15" fmla="*/ 51152 h 60935"/>
              <a:gd name="connsiteX16" fmla="*/ 32199 w 55041"/>
              <a:gd name="connsiteY16" fmla="*/ 58879 h 60935"/>
              <a:gd name="connsiteX17" fmla="*/ 21112 w 55041"/>
              <a:gd name="connsiteY17" fmla="*/ 61413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041" h="60935">
                <a:moveTo>
                  <a:pt x="21112" y="61413"/>
                </a:moveTo>
                <a:cubicBezTo>
                  <a:pt x="14149" y="61413"/>
                  <a:pt x="9001" y="59608"/>
                  <a:pt x="5669" y="55966"/>
                </a:cubicBezTo>
                <a:cubicBezTo>
                  <a:pt x="2303" y="52260"/>
                  <a:pt x="653" y="46971"/>
                  <a:pt x="653" y="40130"/>
                </a:cubicBezTo>
                <a:lnTo>
                  <a:pt x="653" y="477"/>
                </a:lnTo>
                <a:lnTo>
                  <a:pt x="16228" y="477"/>
                </a:lnTo>
                <a:lnTo>
                  <a:pt x="16228" y="38230"/>
                </a:lnTo>
                <a:cubicBezTo>
                  <a:pt x="16228" y="41872"/>
                  <a:pt x="17053" y="44532"/>
                  <a:pt x="18736" y="46211"/>
                </a:cubicBezTo>
                <a:cubicBezTo>
                  <a:pt x="20386" y="47921"/>
                  <a:pt x="22960" y="48745"/>
                  <a:pt x="26392" y="48745"/>
                </a:cubicBezTo>
                <a:cubicBezTo>
                  <a:pt x="30681" y="48745"/>
                  <a:pt x="34047" y="47414"/>
                  <a:pt x="36423" y="44691"/>
                </a:cubicBezTo>
                <a:cubicBezTo>
                  <a:pt x="38865" y="41904"/>
                  <a:pt x="40119" y="37596"/>
                  <a:pt x="40119" y="31769"/>
                </a:cubicBezTo>
                <a:lnTo>
                  <a:pt x="40119" y="477"/>
                </a:lnTo>
                <a:lnTo>
                  <a:pt x="55694" y="477"/>
                </a:lnTo>
                <a:lnTo>
                  <a:pt x="55694" y="60273"/>
                </a:lnTo>
                <a:lnTo>
                  <a:pt x="40647" y="60273"/>
                </a:lnTo>
                <a:lnTo>
                  <a:pt x="40647" y="51532"/>
                </a:lnTo>
                <a:lnTo>
                  <a:pt x="39459" y="51152"/>
                </a:lnTo>
                <a:cubicBezTo>
                  <a:pt x="37512" y="54636"/>
                  <a:pt x="35103" y="57201"/>
                  <a:pt x="32199" y="58879"/>
                </a:cubicBezTo>
                <a:cubicBezTo>
                  <a:pt x="29295" y="60558"/>
                  <a:pt x="25600" y="61413"/>
                  <a:pt x="21112" y="6141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70" name="Freeform: Shape 17969">
            <a:extLst>
              <a:ext uri="{FF2B5EF4-FFF2-40B4-BE49-F238E27FC236}">
                <a16:creationId xmlns:a16="http://schemas.microsoft.com/office/drawing/2014/main" id="{6CC6BC2B-0DC5-8C21-2448-3AF28D0F981D}"/>
              </a:ext>
            </a:extLst>
          </p:cNvPr>
          <p:cNvSpPr/>
          <p:nvPr/>
        </p:nvSpPr>
        <p:spPr>
          <a:xfrm>
            <a:off x="11334779" y="5139671"/>
            <a:ext cx="56757" cy="62076"/>
          </a:xfrm>
          <a:custGeom>
            <a:avLst/>
            <a:gdLst>
              <a:gd name="connsiteX0" fmla="*/ 31416 w 56757"/>
              <a:gd name="connsiteY0" fmla="*/ 62553 h 62076"/>
              <a:gd name="connsiteX1" fmla="*/ 15445 w 56757"/>
              <a:gd name="connsiteY1" fmla="*/ 59006 h 62076"/>
              <a:gd name="connsiteX2" fmla="*/ 4489 w 56757"/>
              <a:gd name="connsiteY2" fmla="*/ 48364 h 62076"/>
              <a:gd name="connsiteX3" fmla="*/ 661 w 56757"/>
              <a:gd name="connsiteY3" fmla="*/ 31515 h 62076"/>
              <a:gd name="connsiteX4" fmla="*/ 4489 w 56757"/>
              <a:gd name="connsiteY4" fmla="*/ 14666 h 62076"/>
              <a:gd name="connsiteX5" fmla="*/ 15313 w 56757"/>
              <a:gd name="connsiteY5" fmla="*/ 4151 h 62076"/>
              <a:gd name="connsiteX6" fmla="*/ 31152 w 56757"/>
              <a:gd name="connsiteY6" fmla="*/ 477 h 62076"/>
              <a:gd name="connsiteX7" fmla="*/ 56495 w 56757"/>
              <a:gd name="connsiteY7" fmla="*/ 14159 h 62076"/>
              <a:gd name="connsiteX8" fmla="*/ 45671 w 56757"/>
              <a:gd name="connsiteY8" fmla="*/ 21507 h 62076"/>
              <a:gd name="connsiteX9" fmla="*/ 44483 w 56757"/>
              <a:gd name="connsiteY9" fmla="*/ 21507 h 62076"/>
              <a:gd name="connsiteX10" fmla="*/ 39467 w 56757"/>
              <a:gd name="connsiteY10" fmla="*/ 15299 h 62076"/>
              <a:gd name="connsiteX11" fmla="*/ 31152 w 56757"/>
              <a:gd name="connsiteY11" fmla="*/ 13146 h 62076"/>
              <a:gd name="connsiteX12" fmla="*/ 20592 w 56757"/>
              <a:gd name="connsiteY12" fmla="*/ 17707 h 62076"/>
              <a:gd name="connsiteX13" fmla="*/ 16765 w 56757"/>
              <a:gd name="connsiteY13" fmla="*/ 31515 h 62076"/>
              <a:gd name="connsiteX14" fmla="*/ 20592 w 56757"/>
              <a:gd name="connsiteY14" fmla="*/ 45324 h 62076"/>
              <a:gd name="connsiteX15" fmla="*/ 31416 w 56757"/>
              <a:gd name="connsiteY15" fmla="*/ 49758 h 62076"/>
              <a:gd name="connsiteX16" fmla="*/ 39995 w 56757"/>
              <a:gd name="connsiteY16" fmla="*/ 47224 h 62076"/>
              <a:gd name="connsiteX17" fmla="*/ 45143 w 56757"/>
              <a:gd name="connsiteY17" fmla="*/ 39623 h 62076"/>
              <a:gd name="connsiteX18" fmla="*/ 46331 w 56757"/>
              <a:gd name="connsiteY18" fmla="*/ 39497 h 62076"/>
              <a:gd name="connsiteX19" fmla="*/ 57419 w 56757"/>
              <a:gd name="connsiteY19" fmla="*/ 45324 h 62076"/>
              <a:gd name="connsiteX20" fmla="*/ 48575 w 56757"/>
              <a:gd name="connsiteY20" fmla="*/ 57739 h 62076"/>
              <a:gd name="connsiteX21" fmla="*/ 31416 w 56757"/>
              <a:gd name="connsiteY21" fmla="*/ 62553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757" h="62076">
                <a:moveTo>
                  <a:pt x="31416" y="62553"/>
                </a:moveTo>
                <a:cubicBezTo>
                  <a:pt x="25410" y="62553"/>
                  <a:pt x="20097" y="61382"/>
                  <a:pt x="15445" y="59006"/>
                </a:cubicBezTo>
                <a:cubicBezTo>
                  <a:pt x="10759" y="56567"/>
                  <a:pt x="7129" y="53020"/>
                  <a:pt x="4489" y="48364"/>
                </a:cubicBezTo>
                <a:cubicBezTo>
                  <a:pt x="1915" y="43740"/>
                  <a:pt x="661" y="38103"/>
                  <a:pt x="661" y="31515"/>
                </a:cubicBezTo>
                <a:cubicBezTo>
                  <a:pt x="661" y="24928"/>
                  <a:pt x="1915" y="19322"/>
                  <a:pt x="4489" y="14666"/>
                </a:cubicBezTo>
                <a:cubicBezTo>
                  <a:pt x="7129" y="10042"/>
                  <a:pt x="10726" y="6527"/>
                  <a:pt x="15313" y="4151"/>
                </a:cubicBezTo>
                <a:cubicBezTo>
                  <a:pt x="19965" y="1712"/>
                  <a:pt x="25245" y="477"/>
                  <a:pt x="31152" y="477"/>
                </a:cubicBezTo>
                <a:cubicBezTo>
                  <a:pt x="44351" y="477"/>
                  <a:pt x="52799" y="5038"/>
                  <a:pt x="56495" y="14159"/>
                </a:cubicBezTo>
                <a:lnTo>
                  <a:pt x="45671" y="21507"/>
                </a:lnTo>
                <a:lnTo>
                  <a:pt x="44483" y="21507"/>
                </a:lnTo>
                <a:cubicBezTo>
                  <a:pt x="43229" y="18720"/>
                  <a:pt x="41579" y="16661"/>
                  <a:pt x="39467" y="15299"/>
                </a:cubicBezTo>
                <a:cubicBezTo>
                  <a:pt x="37422" y="13874"/>
                  <a:pt x="34650" y="13146"/>
                  <a:pt x="31152" y="13146"/>
                </a:cubicBezTo>
                <a:cubicBezTo>
                  <a:pt x="26664" y="13146"/>
                  <a:pt x="23133" y="14666"/>
                  <a:pt x="20592" y="17707"/>
                </a:cubicBezTo>
                <a:cubicBezTo>
                  <a:pt x="18019" y="20684"/>
                  <a:pt x="16765" y="25276"/>
                  <a:pt x="16765" y="31515"/>
                </a:cubicBezTo>
                <a:cubicBezTo>
                  <a:pt x="16765" y="37691"/>
                  <a:pt x="18019" y="42284"/>
                  <a:pt x="20592" y="45324"/>
                </a:cubicBezTo>
                <a:cubicBezTo>
                  <a:pt x="23232" y="48301"/>
                  <a:pt x="26829" y="49758"/>
                  <a:pt x="31416" y="49758"/>
                </a:cubicBezTo>
                <a:cubicBezTo>
                  <a:pt x="34848" y="49758"/>
                  <a:pt x="37686" y="48935"/>
                  <a:pt x="39995" y="47224"/>
                </a:cubicBezTo>
                <a:cubicBezTo>
                  <a:pt x="42371" y="45451"/>
                  <a:pt x="44087" y="42917"/>
                  <a:pt x="45143" y="39623"/>
                </a:cubicBezTo>
                <a:lnTo>
                  <a:pt x="46331" y="39497"/>
                </a:lnTo>
                <a:lnTo>
                  <a:pt x="57419" y="45324"/>
                </a:lnTo>
                <a:cubicBezTo>
                  <a:pt x="55835" y="50391"/>
                  <a:pt x="52865" y="54540"/>
                  <a:pt x="48575" y="57739"/>
                </a:cubicBezTo>
                <a:cubicBezTo>
                  <a:pt x="44351" y="60970"/>
                  <a:pt x="38610" y="62553"/>
                  <a:pt x="31416" y="6255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71" name="Freeform: Shape 17970">
            <a:extLst>
              <a:ext uri="{FF2B5EF4-FFF2-40B4-BE49-F238E27FC236}">
                <a16:creationId xmlns:a16="http://schemas.microsoft.com/office/drawing/2014/main" id="{A4DCF3C4-D61D-8E2E-097A-1CE7DF73BC62}"/>
              </a:ext>
            </a:extLst>
          </p:cNvPr>
          <p:cNvSpPr/>
          <p:nvPr/>
        </p:nvSpPr>
        <p:spPr>
          <a:xfrm>
            <a:off x="11399031" y="5139671"/>
            <a:ext cx="57549" cy="62076"/>
          </a:xfrm>
          <a:custGeom>
            <a:avLst/>
            <a:gdLst>
              <a:gd name="connsiteX0" fmla="*/ 56766 w 57549"/>
              <a:gd name="connsiteY0" fmla="*/ 34936 h 62076"/>
              <a:gd name="connsiteX1" fmla="*/ 16640 w 57549"/>
              <a:gd name="connsiteY1" fmla="*/ 34936 h 62076"/>
              <a:gd name="connsiteX2" fmla="*/ 21260 w 57549"/>
              <a:gd name="connsiteY2" fmla="*/ 46211 h 62076"/>
              <a:gd name="connsiteX3" fmla="*/ 32083 w 57549"/>
              <a:gd name="connsiteY3" fmla="*/ 49758 h 62076"/>
              <a:gd name="connsiteX4" fmla="*/ 40795 w 57549"/>
              <a:gd name="connsiteY4" fmla="*/ 47858 h 62076"/>
              <a:gd name="connsiteX5" fmla="*/ 46207 w 57549"/>
              <a:gd name="connsiteY5" fmla="*/ 42030 h 62076"/>
              <a:gd name="connsiteX6" fmla="*/ 47395 w 57549"/>
              <a:gd name="connsiteY6" fmla="*/ 42030 h 62076"/>
              <a:gd name="connsiteX7" fmla="*/ 57690 w 57549"/>
              <a:gd name="connsiteY7" fmla="*/ 48491 h 62076"/>
              <a:gd name="connsiteX8" fmla="*/ 48451 w 57549"/>
              <a:gd name="connsiteY8" fmla="*/ 58626 h 62076"/>
              <a:gd name="connsiteX9" fmla="*/ 32083 w 57549"/>
              <a:gd name="connsiteY9" fmla="*/ 62553 h 62076"/>
              <a:gd name="connsiteX10" fmla="*/ 15320 w 57549"/>
              <a:gd name="connsiteY10" fmla="*/ 59006 h 62076"/>
              <a:gd name="connsiteX11" fmla="*/ 4497 w 57549"/>
              <a:gd name="connsiteY11" fmla="*/ 48491 h 62076"/>
              <a:gd name="connsiteX12" fmla="*/ 669 w 57549"/>
              <a:gd name="connsiteY12" fmla="*/ 31515 h 62076"/>
              <a:gd name="connsiteX13" fmla="*/ 4629 w 57549"/>
              <a:gd name="connsiteY13" fmla="*/ 14413 h 62076"/>
              <a:gd name="connsiteX14" fmla="*/ 15584 w 57549"/>
              <a:gd name="connsiteY14" fmla="*/ 3898 h 62076"/>
              <a:gd name="connsiteX15" fmla="*/ 30896 w 57549"/>
              <a:gd name="connsiteY15" fmla="*/ 477 h 62076"/>
              <a:gd name="connsiteX16" fmla="*/ 51222 w 57549"/>
              <a:gd name="connsiteY16" fmla="*/ 7192 h 62076"/>
              <a:gd name="connsiteX17" fmla="*/ 58218 w 57549"/>
              <a:gd name="connsiteY17" fmla="*/ 26955 h 62076"/>
              <a:gd name="connsiteX18" fmla="*/ 57954 w 57549"/>
              <a:gd name="connsiteY18" fmla="*/ 34176 h 62076"/>
              <a:gd name="connsiteX19" fmla="*/ 43303 w 57549"/>
              <a:gd name="connsiteY19" fmla="*/ 25181 h 62076"/>
              <a:gd name="connsiteX20" fmla="*/ 39871 w 57549"/>
              <a:gd name="connsiteY20" fmla="*/ 15299 h 62076"/>
              <a:gd name="connsiteX21" fmla="*/ 30896 w 57549"/>
              <a:gd name="connsiteY21" fmla="*/ 12132 h 62076"/>
              <a:gd name="connsiteX22" fmla="*/ 17036 w 57549"/>
              <a:gd name="connsiteY22" fmla="*/ 25181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766" y="34936"/>
                </a:moveTo>
                <a:lnTo>
                  <a:pt x="16640" y="34936"/>
                </a:lnTo>
                <a:cubicBezTo>
                  <a:pt x="17069" y="40098"/>
                  <a:pt x="18620" y="43867"/>
                  <a:pt x="21260" y="46211"/>
                </a:cubicBezTo>
                <a:cubicBezTo>
                  <a:pt x="23900" y="48586"/>
                  <a:pt x="27497" y="49758"/>
                  <a:pt x="32083" y="49758"/>
                </a:cubicBezTo>
                <a:cubicBezTo>
                  <a:pt x="35680" y="49758"/>
                  <a:pt x="38584" y="49125"/>
                  <a:pt x="40795" y="47858"/>
                </a:cubicBezTo>
                <a:cubicBezTo>
                  <a:pt x="42973" y="46591"/>
                  <a:pt x="44788" y="44659"/>
                  <a:pt x="46207" y="42030"/>
                </a:cubicBezTo>
                <a:lnTo>
                  <a:pt x="47395" y="42030"/>
                </a:lnTo>
                <a:lnTo>
                  <a:pt x="57690" y="48491"/>
                </a:lnTo>
                <a:cubicBezTo>
                  <a:pt x="55644" y="52640"/>
                  <a:pt x="52575" y="56029"/>
                  <a:pt x="48451" y="58626"/>
                </a:cubicBezTo>
                <a:cubicBezTo>
                  <a:pt x="44392" y="61255"/>
                  <a:pt x="38947" y="62553"/>
                  <a:pt x="32083" y="62553"/>
                </a:cubicBezTo>
                <a:cubicBezTo>
                  <a:pt x="25649" y="62553"/>
                  <a:pt x="20072" y="61382"/>
                  <a:pt x="15320" y="59006"/>
                </a:cubicBezTo>
                <a:cubicBezTo>
                  <a:pt x="10635" y="56662"/>
                  <a:pt x="7038" y="53147"/>
                  <a:pt x="4497" y="48491"/>
                </a:cubicBezTo>
                <a:cubicBezTo>
                  <a:pt x="1923" y="43867"/>
                  <a:pt x="669" y="38198"/>
                  <a:pt x="669" y="31515"/>
                </a:cubicBezTo>
                <a:cubicBezTo>
                  <a:pt x="669" y="24769"/>
                  <a:pt x="1989" y="19068"/>
                  <a:pt x="4629" y="14413"/>
                </a:cubicBezTo>
                <a:cubicBezTo>
                  <a:pt x="7335" y="9694"/>
                  <a:pt x="10998" y="6178"/>
                  <a:pt x="15584" y="3898"/>
                </a:cubicBezTo>
                <a:cubicBezTo>
                  <a:pt x="20138" y="1617"/>
                  <a:pt x="25253" y="477"/>
                  <a:pt x="30896" y="477"/>
                </a:cubicBezTo>
                <a:cubicBezTo>
                  <a:pt x="39772" y="477"/>
                  <a:pt x="46537" y="2726"/>
                  <a:pt x="51222" y="7192"/>
                </a:cubicBezTo>
                <a:cubicBezTo>
                  <a:pt x="55875" y="11689"/>
                  <a:pt x="58218" y="18277"/>
                  <a:pt x="58218" y="26955"/>
                </a:cubicBezTo>
                <a:cubicBezTo>
                  <a:pt x="58218" y="30090"/>
                  <a:pt x="58119" y="32497"/>
                  <a:pt x="57954" y="34176"/>
                </a:cubicBezTo>
                <a:close/>
                <a:moveTo>
                  <a:pt x="43303" y="25181"/>
                </a:moveTo>
                <a:cubicBezTo>
                  <a:pt x="43105" y="20620"/>
                  <a:pt x="41983" y="17326"/>
                  <a:pt x="39871" y="15299"/>
                </a:cubicBezTo>
                <a:cubicBezTo>
                  <a:pt x="37825" y="13209"/>
                  <a:pt x="34855" y="12132"/>
                  <a:pt x="30896" y="12132"/>
                </a:cubicBezTo>
                <a:cubicBezTo>
                  <a:pt x="23042" y="12132"/>
                  <a:pt x="18422" y="16503"/>
                  <a:pt x="17036" y="2518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72" name="Freeform: Shape 17971">
            <a:extLst>
              <a:ext uri="{FF2B5EF4-FFF2-40B4-BE49-F238E27FC236}">
                <a16:creationId xmlns:a16="http://schemas.microsoft.com/office/drawing/2014/main" id="{111663AE-4608-1ECB-A457-FDC003D6FEB7}"/>
              </a:ext>
            </a:extLst>
          </p:cNvPr>
          <p:cNvSpPr/>
          <p:nvPr/>
        </p:nvSpPr>
        <p:spPr>
          <a:xfrm>
            <a:off x="11464009" y="5139671"/>
            <a:ext cx="50949" cy="62076"/>
          </a:xfrm>
          <a:custGeom>
            <a:avLst/>
            <a:gdLst>
              <a:gd name="connsiteX0" fmla="*/ 27076 w 50949"/>
              <a:gd name="connsiteY0" fmla="*/ 62553 h 62076"/>
              <a:gd name="connsiteX1" fmla="*/ 15328 w 50949"/>
              <a:gd name="connsiteY1" fmla="*/ 61160 h 62076"/>
              <a:gd name="connsiteX2" fmla="*/ 6221 w 50949"/>
              <a:gd name="connsiteY2" fmla="*/ 57106 h 62076"/>
              <a:gd name="connsiteX3" fmla="*/ 677 w 50949"/>
              <a:gd name="connsiteY3" fmla="*/ 51405 h 62076"/>
              <a:gd name="connsiteX4" fmla="*/ 9389 w 50949"/>
              <a:gd name="connsiteY4" fmla="*/ 42410 h 62076"/>
              <a:gd name="connsiteX5" fmla="*/ 10577 w 50949"/>
              <a:gd name="connsiteY5" fmla="*/ 42410 h 62076"/>
              <a:gd name="connsiteX6" fmla="*/ 17968 w 50949"/>
              <a:gd name="connsiteY6" fmla="*/ 48364 h 62076"/>
              <a:gd name="connsiteX7" fmla="*/ 27208 w 50949"/>
              <a:gd name="connsiteY7" fmla="*/ 50391 h 62076"/>
              <a:gd name="connsiteX8" fmla="*/ 34071 w 50949"/>
              <a:gd name="connsiteY8" fmla="*/ 48871 h 62076"/>
              <a:gd name="connsiteX9" fmla="*/ 36447 w 50949"/>
              <a:gd name="connsiteY9" fmla="*/ 44311 h 62076"/>
              <a:gd name="connsiteX10" fmla="*/ 34731 w 50949"/>
              <a:gd name="connsiteY10" fmla="*/ 40510 h 62076"/>
              <a:gd name="connsiteX11" fmla="*/ 29320 w 50949"/>
              <a:gd name="connsiteY11" fmla="*/ 38103 h 62076"/>
              <a:gd name="connsiteX12" fmla="*/ 21136 w 50949"/>
              <a:gd name="connsiteY12" fmla="*/ 36203 h 62076"/>
              <a:gd name="connsiteX13" fmla="*/ 7541 w 50949"/>
              <a:gd name="connsiteY13" fmla="*/ 29742 h 62076"/>
              <a:gd name="connsiteX14" fmla="*/ 3317 w 50949"/>
              <a:gd name="connsiteY14" fmla="*/ 18593 h 62076"/>
              <a:gd name="connsiteX15" fmla="*/ 6221 w 50949"/>
              <a:gd name="connsiteY15" fmla="*/ 8965 h 62076"/>
              <a:gd name="connsiteX16" fmla="*/ 14536 w 50949"/>
              <a:gd name="connsiteY16" fmla="*/ 2631 h 62076"/>
              <a:gd name="connsiteX17" fmla="*/ 27208 w 50949"/>
              <a:gd name="connsiteY17" fmla="*/ 477 h 62076"/>
              <a:gd name="connsiteX18" fmla="*/ 41199 w 50949"/>
              <a:gd name="connsiteY18" fmla="*/ 2884 h 62076"/>
              <a:gd name="connsiteX19" fmla="*/ 49779 w 50949"/>
              <a:gd name="connsiteY19" fmla="*/ 8965 h 62076"/>
              <a:gd name="connsiteX20" fmla="*/ 41463 w 50949"/>
              <a:gd name="connsiteY20" fmla="*/ 17707 h 62076"/>
              <a:gd name="connsiteX21" fmla="*/ 40275 w 50949"/>
              <a:gd name="connsiteY21" fmla="*/ 17707 h 62076"/>
              <a:gd name="connsiteX22" fmla="*/ 34335 w 50949"/>
              <a:gd name="connsiteY22" fmla="*/ 13653 h 62076"/>
              <a:gd name="connsiteX23" fmla="*/ 27208 w 50949"/>
              <a:gd name="connsiteY23" fmla="*/ 12259 h 62076"/>
              <a:gd name="connsiteX24" fmla="*/ 17968 w 50949"/>
              <a:gd name="connsiteY24" fmla="*/ 17833 h 62076"/>
              <a:gd name="connsiteX25" fmla="*/ 19684 w 50949"/>
              <a:gd name="connsiteY25" fmla="*/ 21634 h 62076"/>
              <a:gd name="connsiteX26" fmla="*/ 25756 w 50949"/>
              <a:gd name="connsiteY26" fmla="*/ 24041 h 62076"/>
              <a:gd name="connsiteX27" fmla="*/ 33411 w 50949"/>
              <a:gd name="connsiteY27" fmla="*/ 25561 h 62076"/>
              <a:gd name="connsiteX28" fmla="*/ 47271 w 50949"/>
              <a:gd name="connsiteY28" fmla="*/ 31895 h 62076"/>
              <a:gd name="connsiteX29" fmla="*/ 51627 w 50949"/>
              <a:gd name="connsiteY29" fmla="*/ 43424 h 62076"/>
              <a:gd name="connsiteX30" fmla="*/ 48723 w 50949"/>
              <a:gd name="connsiteY30" fmla="*/ 53559 h 62076"/>
              <a:gd name="connsiteX31" fmla="*/ 40275 w 50949"/>
              <a:gd name="connsiteY31" fmla="*/ 60273 h 62076"/>
              <a:gd name="connsiteX32" fmla="*/ 27076 w 50949"/>
              <a:gd name="connsiteY32" fmla="*/ 62553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7076" y="62553"/>
                </a:moveTo>
                <a:cubicBezTo>
                  <a:pt x="22852" y="62553"/>
                  <a:pt x="18925" y="62078"/>
                  <a:pt x="15328" y="61160"/>
                </a:cubicBezTo>
                <a:cubicBezTo>
                  <a:pt x="11797" y="60146"/>
                  <a:pt x="8762" y="58816"/>
                  <a:pt x="6221" y="57106"/>
                </a:cubicBezTo>
                <a:cubicBezTo>
                  <a:pt x="3746" y="55427"/>
                  <a:pt x="1898" y="53527"/>
                  <a:pt x="677" y="51405"/>
                </a:cubicBezTo>
                <a:lnTo>
                  <a:pt x="9389" y="42410"/>
                </a:lnTo>
                <a:lnTo>
                  <a:pt x="10577" y="42410"/>
                </a:lnTo>
                <a:cubicBezTo>
                  <a:pt x="12688" y="45039"/>
                  <a:pt x="15130" y="47034"/>
                  <a:pt x="17968" y="48364"/>
                </a:cubicBezTo>
                <a:cubicBezTo>
                  <a:pt x="20773" y="49726"/>
                  <a:pt x="23842" y="50391"/>
                  <a:pt x="27208" y="50391"/>
                </a:cubicBezTo>
                <a:cubicBezTo>
                  <a:pt x="30277" y="50391"/>
                  <a:pt x="32553" y="49885"/>
                  <a:pt x="34071" y="48871"/>
                </a:cubicBezTo>
                <a:cubicBezTo>
                  <a:pt x="35655" y="47794"/>
                  <a:pt x="36447" y="46274"/>
                  <a:pt x="36447" y="44311"/>
                </a:cubicBezTo>
                <a:cubicBezTo>
                  <a:pt x="36447" y="42790"/>
                  <a:pt x="35853" y="41524"/>
                  <a:pt x="34731" y="40510"/>
                </a:cubicBezTo>
                <a:cubicBezTo>
                  <a:pt x="33576" y="39497"/>
                  <a:pt x="31761" y="38705"/>
                  <a:pt x="29320" y="38103"/>
                </a:cubicBezTo>
                <a:lnTo>
                  <a:pt x="21136" y="36203"/>
                </a:lnTo>
                <a:cubicBezTo>
                  <a:pt x="14866" y="34777"/>
                  <a:pt x="10346" y="32624"/>
                  <a:pt x="7541" y="29742"/>
                </a:cubicBezTo>
                <a:cubicBezTo>
                  <a:pt x="4703" y="26796"/>
                  <a:pt x="3317" y="23091"/>
                  <a:pt x="3317" y="18593"/>
                </a:cubicBezTo>
                <a:cubicBezTo>
                  <a:pt x="3317" y="14888"/>
                  <a:pt x="4274" y="11689"/>
                  <a:pt x="6221" y="8965"/>
                </a:cubicBezTo>
                <a:cubicBezTo>
                  <a:pt x="8234" y="6178"/>
                  <a:pt x="11005" y="4088"/>
                  <a:pt x="14536" y="2631"/>
                </a:cubicBezTo>
                <a:cubicBezTo>
                  <a:pt x="18133" y="1206"/>
                  <a:pt x="22357" y="477"/>
                  <a:pt x="27208" y="477"/>
                </a:cubicBezTo>
                <a:cubicBezTo>
                  <a:pt x="32817" y="477"/>
                  <a:pt x="37503" y="1301"/>
                  <a:pt x="41199" y="2884"/>
                </a:cubicBezTo>
                <a:cubicBezTo>
                  <a:pt x="44895" y="4405"/>
                  <a:pt x="47733" y="6431"/>
                  <a:pt x="49779" y="8965"/>
                </a:cubicBezTo>
                <a:lnTo>
                  <a:pt x="41463" y="17707"/>
                </a:lnTo>
                <a:lnTo>
                  <a:pt x="40275" y="17707"/>
                </a:lnTo>
                <a:cubicBezTo>
                  <a:pt x="38493" y="15870"/>
                  <a:pt x="36513" y="14508"/>
                  <a:pt x="34335" y="13653"/>
                </a:cubicBezTo>
                <a:cubicBezTo>
                  <a:pt x="32223" y="12734"/>
                  <a:pt x="29848" y="12259"/>
                  <a:pt x="27208" y="12259"/>
                </a:cubicBezTo>
                <a:cubicBezTo>
                  <a:pt x="21037" y="12259"/>
                  <a:pt x="17968" y="14128"/>
                  <a:pt x="17968" y="17833"/>
                </a:cubicBezTo>
                <a:cubicBezTo>
                  <a:pt x="17968" y="19353"/>
                  <a:pt x="18529" y="20620"/>
                  <a:pt x="19684" y="21634"/>
                </a:cubicBezTo>
                <a:cubicBezTo>
                  <a:pt x="20806" y="22584"/>
                  <a:pt x="22852" y="23376"/>
                  <a:pt x="25756" y="24041"/>
                </a:cubicBezTo>
                <a:lnTo>
                  <a:pt x="33411" y="25561"/>
                </a:lnTo>
                <a:cubicBezTo>
                  <a:pt x="39747" y="26923"/>
                  <a:pt x="44367" y="29045"/>
                  <a:pt x="47271" y="31895"/>
                </a:cubicBezTo>
                <a:cubicBezTo>
                  <a:pt x="50175" y="34777"/>
                  <a:pt x="51627" y="38610"/>
                  <a:pt x="51627" y="43424"/>
                </a:cubicBezTo>
                <a:cubicBezTo>
                  <a:pt x="51627" y="47224"/>
                  <a:pt x="50637" y="50613"/>
                  <a:pt x="48723" y="53559"/>
                </a:cubicBezTo>
                <a:cubicBezTo>
                  <a:pt x="46776" y="56441"/>
                  <a:pt x="43971" y="58689"/>
                  <a:pt x="40275" y="60273"/>
                </a:cubicBezTo>
                <a:cubicBezTo>
                  <a:pt x="36579" y="61793"/>
                  <a:pt x="32157" y="62553"/>
                  <a:pt x="27076" y="6255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73" name="Freeform: Shape 17972">
            <a:extLst>
              <a:ext uri="{FF2B5EF4-FFF2-40B4-BE49-F238E27FC236}">
                <a16:creationId xmlns:a16="http://schemas.microsoft.com/office/drawing/2014/main" id="{5CB08693-785F-7738-90D9-DBF483998F9B}"/>
              </a:ext>
            </a:extLst>
          </p:cNvPr>
          <p:cNvSpPr/>
          <p:nvPr/>
        </p:nvSpPr>
        <p:spPr>
          <a:xfrm>
            <a:off x="11554975" y="5139671"/>
            <a:ext cx="90811" cy="60935"/>
          </a:xfrm>
          <a:custGeom>
            <a:avLst/>
            <a:gdLst>
              <a:gd name="connsiteX0" fmla="*/ 687 w 90811"/>
              <a:gd name="connsiteY0" fmla="*/ 61413 h 60935"/>
              <a:gd name="connsiteX1" fmla="*/ 687 w 90811"/>
              <a:gd name="connsiteY1" fmla="*/ 1617 h 60935"/>
              <a:gd name="connsiteX2" fmla="*/ 15734 w 90811"/>
              <a:gd name="connsiteY2" fmla="*/ 1617 h 60935"/>
              <a:gd name="connsiteX3" fmla="*/ 15734 w 90811"/>
              <a:gd name="connsiteY3" fmla="*/ 9599 h 60935"/>
              <a:gd name="connsiteX4" fmla="*/ 16922 w 90811"/>
              <a:gd name="connsiteY4" fmla="*/ 9852 h 60935"/>
              <a:gd name="connsiteX5" fmla="*/ 24050 w 90811"/>
              <a:gd name="connsiteY5" fmla="*/ 2758 h 60935"/>
              <a:gd name="connsiteX6" fmla="*/ 34609 w 90811"/>
              <a:gd name="connsiteY6" fmla="*/ 477 h 60935"/>
              <a:gd name="connsiteX7" fmla="*/ 45829 w 90811"/>
              <a:gd name="connsiteY7" fmla="*/ 3138 h 60935"/>
              <a:gd name="connsiteX8" fmla="*/ 52164 w 90811"/>
              <a:gd name="connsiteY8" fmla="*/ 10992 h 60935"/>
              <a:gd name="connsiteX9" fmla="*/ 53352 w 90811"/>
              <a:gd name="connsiteY9" fmla="*/ 10992 h 60935"/>
              <a:gd name="connsiteX10" fmla="*/ 60744 w 90811"/>
              <a:gd name="connsiteY10" fmla="*/ 3011 h 60935"/>
              <a:gd name="connsiteX11" fmla="*/ 72095 w 90811"/>
              <a:gd name="connsiteY11" fmla="*/ 477 h 60935"/>
              <a:gd name="connsiteX12" fmla="*/ 91499 w 90811"/>
              <a:gd name="connsiteY12" fmla="*/ 21127 h 60935"/>
              <a:gd name="connsiteX13" fmla="*/ 91499 w 90811"/>
              <a:gd name="connsiteY13" fmla="*/ 61413 h 60935"/>
              <a:gd name="connsiteX14" fmla="*/ 75923 w 90811"/>
              <a:gd name="connsiteY14" fmla="*/ 61413 h 60935"/>
              <a:gd name="connsiteX15" fmla="*/ 75923 w 90811"/>
              <a:gd name="connsiteY15" fmla="*/ 23027 h 60935"/>
              <a:gd name="connsiteX16" fmla="*/ 73679 w 90811"/>
              <a:gd name="connsiteY16" fmla="*/ 15553 h 60935"/>
              <a:gd name="connsiteX17" fmla="*/ 66816 w 90811"/>
              <a:gd name="connsiteY17" fmla="*/ 13146 h 60935"/>
              <a:gd name="connsiteX18" fmla="*/ 53880 w 90811"/>
              <a:gd name="connsiteY18" fmla="*/ 29615 h 60935"/>
              <a:gd name="connsiteX19" fmla="*/ 53880 w 90811"/>
              <a:gd name="connsiteY19" fmla="*/ 61413 h 60935"/>
              <a:gd name="connsiteX20" fmla="*/ 38305 w 90811"/>
              <a:gd name="connsiteY20" fmla="*/ 61413 h 60935"/>
              <a:gd name="connsiteX21" fmla="*/ 38305 w 90811"/>
              <a:gd name="connsiteY21" fmla="*/ 23027 h 60935"/>
              <a:gd name="connsiteX22" fmla="*/ 36061 w 90811"/>
              <a:gd name="connsiteY22" fmla="*/ 15553 h 60935"/>
              <a:gd name="connsiteX23" fmla="*/ 29198 w 90811"/>
              <a:gd name="connsiteY23" fmla="*/ 13146 h 60935"/>
              <a:gd name="connsiteX24" fmla="*/ 19694 w 90811"/>
              <a:gd name="connsiteY24" fmla="*/ 17073 h 60935"/>
              <a:gd name="connsiteX25" fmla="*/ 16394 w 90811"/>
              <a:gd name="connsiteY25" fmla="*/ 29362 h 60935"/>
              <a:gd name="connsiteX26" fmla="*/ 16394 w 90811"/>
              <a:gd name="connsiteY26" fmla="*/ 61413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0811" h="60935">
                <a:moveTo>
                  <a:pt x="687" y="61413"/>
                </a:moveTo>
                <a:lnTo>
                  <a:pt x="687" y="1617"/>
                </a:lnTo>
                <a:lnTo>
                  <a:pt x="15734" y="1617"/>
                </a:lnTo>
                <a:lnTo>
                  <a:pt x="15734" y="9599"/>
                </a:lnTo>
                <a:lnTo>
                  <a:pt x="16922" y="9852"/>
                </a:lnTo>
                <a:cubicBezTo>
                  <a:pt x="18935" y="6653"/>
                  <a:pt x="21311" y="4278"/>
                  <a:pt x="24050" y="2758"/>
                </a:cubicBezTo>
                <a:cubicBezTo>
                  <a:pt x="26756" y="1237"/>
                  <a:pt x="30287" y="477"/>
                  <a:pt x="34609" y="477"/>
                </a:cubicBezTo>
                <a:cubicBezTo>
                  <a:pt x="39262" y="477"/>
                  <a:pt x="42991" y="1364"/>
                  <a:pt x="45829" y="3138"/>
                </a:cubicBezTo>
                <a:cubicBezTo>
                  <a:pt x="48733" y="4911"/>
                  <a:pt x="50845" y="7540"/>
                  <a:pt x="52164" y="10992"/>
                </a:cubicBezTo>
                <a:lnTo>
                  <a:pt x="53352" y="10992"/>
                </a:lnTo>
                <a:cubicBezTo>
                  <a:pt x="55266" y="7382"/>
                  <a:pt x="57741" y="4721"/>
                  <a:pt x="60744" y="3011"/>
                </a:cubicBezTo>
                <a:cubicBezTo>
                  <a:pt x="63813" y="1332"/>
                  <a:pt x="67608" y="477"/>
                  <a:pt x="72095" y="477"/>
                </a:cubicBezTo>
                <a:cubicBezTo>
                  <a:pt x="85031" y="477"/>
                  <a:pt x="91499" y="7382"/>
                  <a:pt x="91499" y="21127"/>
                </a:cubicBezTo>
                <a:lnTo>
                  <a:pt x="91499" y="61413"/>
                </a:lnTo>
                <a:lnTo>
                  <a:pt x="75923" y="61413"/>
                </a:lnTo>
                <a:lnTo>
                  <a:pt x="75923" y="23027"/>
                </a:lnTo>
                <a:cubicBezTo>
                  <a:pt x="75923" y="19575"/>
                  <a:pt x="75164" y="17073"/>
                  <a:pt x="73679" y="15553"/>
                </a:cubicBezTo>
                <a:cubicBezTo>
                  <a:pt x="72261" y="13969"/>
                  <a:pt x="69984" y="13146"/>
                  <a:pt x="66816" y="13146"/>
                </a:cubicBezTo>
                <a:cubicBezTo>
                  <a:pt x="58170" y="13146"/>
                  <a:pt x="53880" y="18657"/>
                  <a:pt x="53880" y="29615"/>
                </a:cubicBezTo>
                <a:lnTo>
                  <a:pt x="53880" y="61413"/>
                </a:lnTo>
                <a:lnTo>
                  <a:pt x="38305" y="61413"/>
                </a:lnTo>
                <a:lnTo>
                  <a:pt x="38305" y="23027"/>
                </a:lnTo>
                <a:cubicBezTo>
                  <a:pt x="38305" y="19575"/>
                  <a:pt x="37546" y="17073"/>
                  <a:pt x="36061" y="15553"/>
                </a:cubicBezTo>
                <a:cubicBezTo>
                  <a:pt x="34642" y="13969"/>
                  <a:pt x="32365" y="13146"/>
                  <a:pt x="29198" y="13146"/>
                </a:cubicBezTo>
                <a:cubicBezTo>
                  <a:pt x="25139" y="13146"/>
                  <a:pt x="21971" y="14476"/>
                  <a:pt x="19694" y="17073"/>
                </a:cubicBezTo>
                <a:cubicBezTo>
                  <a:pt x="17483" y="19607"/>
                  <a:pt x="16394" y="23724"/>
                  <a:pt x="16394" y="29362"/>
                </a:cubicBezTo>
                <a:lnTo>
                  <a:pt x="16394" y="6141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74" name="Freeform: Shape 17973">
            <a:extLst>
              <a:ext uri="{FF2B5EF4-FFF2-40B4-BE49-F238E27FC236}">
                <a16:creationId xmlns:a16="http://schemas.microsoft.com/office/drawing/2014/main" id="{68B8AD4B-9A77-5138-CE23-173FC7E339E5}"/>
              </a:ext>
            </a:extLst>
          </p:cNvPr>
          <p:cNvSpPr/>
          <p:nvPr/>
        </p:nvSpPr>
        <p:spPr>
          <a:xfrm>
            <a:off x="11658576" y="5139671"/>
            <a:ext cx="59792" cy="62076"/>
          </a:xfrm>
          <a:custGeom>
            <a:avLst/>
            <a:gdLst>
              <a:gd name="connsiteX0" fmla="*/ 20235 w 59792"/>
              <a:gd name="connsiteY0" fmla="*/ 62553 h 62076"/>
              <a:gd name="connsiteX1" fmla="*/ 9807 w 59792"/>
              <a:gd name="connsiteY1" fmla="*/ 60526 h 62076"/>
              <a:gd name="connsiteX2" fmla="*/ 3076 w 59792"/>
              <a:gd name="connsiteY2" fmla="*/ 54319 h 62076"/>
              <a:gd name="connsiteX3" fmla="*/ 700 w 59792"/>
              <a:gd name="connsiteY3" fmla="*/ 44437 h 62076"/>
              <a:gd name="connsiteX4" fmla="*/ 3076 w 59792"/>
              <a:gd name="connsiteY4" fmla="*/ 35569 h 62076"/>
              <a:gd name="connsiteX5" fmla="*/ 10335 w 59792"/>
              <a:gd name="connsiteY5" fmla="*/ 29615 h 62076"/>
              <a:gd name="connsiteX6" fmla="*/ 23403 w 59792"/>
              <a:gd name="connsiteY6" fmla="*/ 25941 h 62076"/>
              <a:gd name="connsiteX7" fmla="*/ 31982 w 59792"/>
              <a:gd name="connsiteY7" fmla="*/ 24168 h 62076"/>
              <a:gd name="connsiteX8" fmla="*/ 35810 w 59792"/>
              <a:gd name="connsiteY8" fmla="*/ 21761 h 62076"/>
              <a:gd name="connsiteX9" fmla="*/ 36866 w 59792"/>
              <a:gd name="connsiteY9" fmla="*/ 18467 h 62076"/>
              <a:gd name="connsiteX10" fmla="*/ 34754 w 59792"/>
              <a:gd name="connsiteY10" fmla="*/ 14033 h 62076"/>
              <a:gd name="connsiteX11" fmla="*/ 27890 w 59792"/>
              <a:gd name="connsiteY11" fmla="*/ 12512 h 62076"/>
              <a:gd name="connsiteX12" fmla="*/ 17859 w 59792"/>
              <a:gd name="connsiteY12" fmla="*/ 14793 h 62076"/>
              <a:gd name="connsiteX13" fmla="*/ 9807 w 59792"/>
              <a:gd name="connsiteY13" fmla="*/ 20620 h 62076"/>
              <a:gd name="connsiteX14" fmla="*/ 8619 w 59792"/>
              <a:gd name="connsiteY14" fmla="*/ 20620 h 62076"/>
              <a:gd name="connsiteX15" fmla="*/ 2152 w 59792"/>
              <a:gd name="connsiteY15" fmla="*/ 11119 h 62076"/>
              <a:gd name="connsiteX16" fmla="*/ 13635 w 59792"/>
              <a:gd name="connsiteY16" fmla="*/ 3264 h 62076"/>
              <a:gd name="connsiteX17" fmla="*/ 28682 w 59792"/>
              <a:gd name="connsiteY17" fmla="*/ 477 h 62076"/>
              <a:gd name="connsiteX18" fmla="*/ 46502 w 59792"/>
              <a:gd name="connsiteY18" fmla="*/ 5545 h 62076"/>
              <a:gd name="connsiteX19" fmla="*/ 52045 w 59792"/>
              <a:gd name="connsiteY19" fmla="*/ 19860 h 62076"/>
              <a:gd name="connsiteX20" fmla="*/ 52045 w 59792"/>
              <a:gd name="connsiteY20" fmla="*/ 45831 h 62076"/>
              <a:gd name="connsiteX21" fmla="*/ 55741 w 59792"/>
              <a:gd name="connsiteY21" fmla="*/ 49758 h 62076"/>
              <a:gd name="connsiteX22" fmla="*/ 58513 w 59792"/>
              <a:gd name="connsiteY22" fmla="*/ 49378 h 62076"/>
              <a:gd name="connsiteX23" fmla="*/ 59305 w 59792"/>
              <a:gd name="connsiteY23" fmla="*/ 49505 h 62076"/>
              <a:gd name="connsiteX24" fmla="*/ 60493 w 59792"/>
              <a:gd name="connsiteY24" fmla="*/ 60020 h 62076"/>
              <a:gd name="connsiteX25" fmla="*/ 56797 w 59792"/>
              <a:gd name="connsiteY25" fmla="*/ 61286 h 62076"/>
              <a:gd name="connsiteX26" fmla="*/ 51781 w 59792"/>
              <a:gd name="connsiteY26" fmla="*/ 61793 h 62076"/>
              <a:gd name="connsiteX27" fmla="*/ 42938 w 59792"/>
              <a:gd name="connsiteY27" fmla="*/ 59766 h 62076"/>
              <a:gd name="connsiteX28" fmla="*/ 38450 w 59792"/>
              <a:gd name="connsiteY28" fmla="*/ 53305 h 62076"/>
              <a:gd name="connsiteX29" fmla="*/ 37262 w 59792"/>
              <a:gd name="connsiteY29" fmla="*/ 53179 h 62076"/>
              <a:gd name="connsiteX30" fmla="*/ 20235 w 59792"/>
              <a:gd name="connsiteY30" fmla="*/ 62553 h 62076"/>
              <a:gd name="connsiteX31" fmla="*/ 25251 w 59792"/>
              <a:gd name="connsiteY31" fmla="*/ 51278 h 62076"/>
              <a:gd name="connsiteX32" fmla="*/ 33830 w 59792"/>
              <a:gd name="connsiteY32" fmla="*/ 47858 h 62076"/>
              <a:gd name="connsiteX33" fmla="*/ 37130 w 59792"/>
              <a:gd name="connsiteY33" fmla="*/ 38103 h 62076"/>
              <a:gd name="connsiteX34" fmla="*/ 37130 w 59792"/>
              <a:gd name="connsiteY34" fmla="*/ 32022 h 62076"/>
              <a:gd name="connsiteX35" fmla="*/ 36074 w 59792"/>
              <a:gd name="connsiteY35" fmla="*/ 31769 h 62076"/>
              <a:gd name="connsiteX36" fmla="*/ 32378 w 59792"/>
              <a:gd name="connsiteY36" fmla="*/ 33669 h 62076"/>
              <a:gd name="connsiteX37" fmla="*/ 25779 w 59792"/>
              <a:gd name="connsiteY37" fmla="*/ 35063 h 62076"/>
              <a:gd name="connsiteX38" fmla="*/ 18519 w 59792"/>
              <a:gd name="connsiteY38" fmla="*/ 37850 h 62076"/>
              <a:gd name="connsiteX39" fmla="*/ 16275 w 59792"/>
              <a:gd name="connsiteY39" fmla="*/ 43424 h 62076"/>
              <a:gd name="connsiteX40" fmla="*/ 18651 w 59792"/>
              <a:gd name="connsiteY40" fmla="*/ 49378 h 62076"/>
              <a:gd name="connsiteX41" fmla="*/ 25251 w 59792"/>
              <a:gd name="connsiteY41" fmla="*/ 5127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20235" y="62553"/>
                </a:moveTo>
                <a:cubicBezTo>
                  <a:pt x="16275" y="62553"/>
                  <a:pt x="12777" y="61857"/>
                  <a:pt x="9807" y="60526"/>
                </a:cubicBezTo>
                <a:cubicBezTo>
                  <a:pt x="6904" y="59101"/>
                  <a:pt x="4660" y="57043"/>
                  <a:pt x="3076" y="54319"/>
                </a:cubicBezTo>
                <a:cubicBezTo>
                  <a:pt x="1492" y="51532"/>
                  <a:pt x="700" y="48238"/>
                  <a:pt x="700" y="44437"/>
                </a:cubicBezTo>
                <a:cubicBezTo>
                  <a:pt x="700" y="40890"/>
                  <a:pt x="1492" y="37945"/>
                  <a:pt x="3076" y="35569"/>
                </a:cubicBezTo>
                <a:cubicBezTo>
                  <a:pt x="4660" y="33131"/>
                  <a:pt x="7069" y="31135"/>
                  <a:pt x="10335" y="29615"/>
                </a:cubicBezTo>
                <a:cubicBezTo>
                  <a:pt x="13668" y="28031"/>
                  <a:pt x="18024" y="26796"/>
                  <a:pt x="23403" y="25941"/>
                </a:cubicBezTo>
                <a:cubicBezTo>
                  <a:pt x="27164" y="25434"/>
                  <a:pt x="30035" y="24864"/>
                  <a:pt x="31982" y="24168"/>
                </a:cubicBezTo>
                <a:cubicBezTo>
                  <a:pt x="33896" y="23407"/>
                  <a:pt x="35183" y="22616"/>
                  <a:pt x="35810" y="21761"/>
                </a:cubicBezTo>
                <a:cubicBezTo>
                  <a:pt x="36503" y="20937"/>
                  <a:pt x="36866" y="19828"/>
                  <a:pt x="36866" y="18467"/>
                </a:cubicBezTo>
                <a:cubicBezTo>
                  <a:pt x="36866" y="16535"/>
                  <a:pt x="36140" y="15046"/>
                  <a:pt x="34754" y="14033"/>
                </a:cubicBezTo>
                <a:cubicBezTo>
                  <a:pt x="33335" y="13019"/>
                  <a:pt x="31058" y="12512"/>
                  <a:pt x="27890" y="12512"/>
                </a:cubicBezTo>
                <a:cubicBezTo>
                  <a:pt x="24360" y="12512"/>
                  <a:pt x="21027" y="13273"/>
                  <a:pt x="17859" y="14793"/>
                </a:cubicBezTo>
                <a:cubicBezTo>
                  <a:pt x="14757" y="16250"/>
                  <a:pt x="12084" y="18182"/>
                  <a:pt x="9807" y="20620"/>
                </a:cubicBezTo>
                <a:lnTo>
                  <a:pt x="8619" y="20620"/>
                </a:lnTo>
                <a:lnTo>
                  <a:pt x="2152" y="11119"/>
                </a:lnTo>
                <a:cubicBezTo>
                  <a:pt x="5320" y="7762"/>
                  <a:pt x="9147" y="5133"/>
                  <a:pt x="13635" y="3264"/>
                </a:cubicBezTo>
                <a:cubicBezTo>
                  <a:pt x="18189" y="1427"/>
                  <a:pt x="23205" y="477"/>
                  <a:pt x="28682" y="477"/>
                </a:cubicBezTo>
                <a:cubicBezTo>
                  <a:pt x="36866" y="477"/>
                  <a:pt x="42806" y="2187"/>
                  <a:pt x="46502" y="5545"/>
                </a:cubicBezTo>
                <a:cubicBezTo>
                  <a:pt x="50197" y="8838"/>
                  <a:pt x="52045" y="13621"/>
                  <a:pt x="52045" y="19860"/>
                </a:cubicBezTo>
                <a:lnTo>
                  <a:pt x="52045" y="45831"/>
                </a:lnTo>
                <a:cubicBezTo>
                  <a:pt x="52045" y="48460"/>
                  <a:pt x="53266" y="49758"/>
                  <a:pt x="55741" y="49758"/>
                </a:cubicBezTo>
                <a:cubicBezTo>
                  <a:pt x="56698" y="49758"/>
                  <a:pt x="57622" y="49631"/>
                  <a:pt x="58513" y="49378"/>
                </a:cubicBezTo>
                <a:lnTo>
                  <a:pt x="59305" y="49505"/>
                </a:lnTo>
                <a:lnTo>
                  <a:pt x="60493" y="60020"/>
                </a:lnTo>
                <a:cubicBezTo>
                  <a:pt x="59602" y="60526"/>
                  <a:pt x="58381" y="60970"/>
                  <a:pt x="56797" y="61286"/>
                </a:cubicBezTo>
                <a:cubicBezTo>
                  <a:pt x="55279" y="61603"/>
                  <a:pt x="53629" y="61793"/>
                  <a:pt x="51781" y="61793"/>
                </a:cubicBezTo>
                <a:cubicBezTo>
                  <a:pt x="47987" y="61793"/>
                  <a:pt x="45050" y="61128"/>
                  <a:pt x="42938" y="59766"/>
                </a:cubicBezTo>
                <a:cubicBezTo>
                  <a:pt x="40892" y="58436"/>
                  <a:pt x="39407" y="56282"/>
                  <a:pt x="38450" y="53305"/>
                </a:cubicBezTo>
                <a:lnTo>
                  <a:pt x="37262" y="53179"/>
                </a:lnTo>
                <a:cubicBezTo>
                  <a:pt x="34259" y="59450"/>
                  <a:pt x="28583" y="62553"/>
                  <a:pt x="20235" y="62553"/>
                </a:cubicBezTo>
                <a:close/>
                <a:moveTo>
                  <a:pt x="25251" y="51278"/>
                </a:moveTo>
                <a:cubicBezTo>
                  <a:pt x="28847" y="51278"/>
                  <a:pt x="31718" y="50138"/>
                  <a:pt x="33830" y="47858"/>
                </a:cubicBezTo>
                <a:cubicBezTo>
                  <a:pt x="36008" y="45514"/>
                  <a:pt x="37130" y="42252"/>
                  <a:pt x="37130" y="38103"/>
                </a:cubicBezTo>
                <a:lnTo>
                  <a:pt x="37130" y="32022"/>
                </a:lnTo>
                <a:lnTo>
                  <a:pt x="36074" y="31769"/>
                </a:lnTo>
                <a:cubicBezTo>
                  <a:pt x="35084" y="32529"/>
                  <a:pt x="33863" y="33162"/>
                  <a:pt x="32378" y="33669"/>
                </a:cubicBezTo>
                <a:cubicBezTo>
                  <a:pt x="30860" y="34112"/>
                  <a:pt x="28682" y="34556"/>
                  <a:pt x="25779" y="35063"/>
                </a:cubicBezTo>
                <a:cubicBezTo>
                  <a:pt x="22413" y="35569"/>
                  <a:pt x="20004" y="36519"/>
                  <a:pt x="18519" y="37850"/>
                </a:cubicBezTo>
                <a:cubicBezTo>
                  <a:pt x="17001" y="39211"/>
                  <a:pt x="16275" y="41080"/>
                  <a:pt x="16275" y="43424"/>
                </a:cubicBezTo>
                <a:cubicBezTo>
                  <a:pt x="16275" y="46053"/>
                  <a:pt x="17067" y="48048"/>
                  <a:pt x="18651" y="49378"/>
                </a:cubicBezTo>
                <a:cubicBezTo>
                  <a:pt x="20235" y="50645"/>
                  <a:pt x="22413" y="51278"/>
                  <a:pt x="25251" y="5127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75" name="Freeform: Shape 17974">
            <a:extLst>
              <a:ext uri="{FF2B5EF4-FFF2-40B4-BE49-F238E27FC236}">
                <a16:creationId xmlns:a16="http://schemas.microsoft.com/office/drawing/2014/main" id="{A92A501F-CBE0-1B8A-1B5C-1B0E5638FAE2}"/>
              </a:ext>
            </a:extLst>
          </p:cNvPr>
          <p:cNvSpPr/>
          <p:nvPr/>
        </p:nvSpPr>
        <p:spPr>
          <a:xfrm>
            <a:off x="11728522" y="5139671"/>
            <a:ext cx="55965" cy="60935"/>
          </a:xfrm>
          <a:custGeom>
            <a:avLst/>
            <a:gdLst>
              <a:gd name="connsiteX0" fmla="*/ 708 w 55965"/>
              <a:gd name="connsiteY0" fmla="*/ 61413 h 60935"/>
              <a:gd name="connsiteX1" fmla="*/ 708 w 55965"/>
              <a:gd name="connsiteY1" fmla="*/ 1617 h 60935"/>
              <a:gd name="connsiteX2" fmla="*/ 15755 w 55965"/>
              <a:gd name="connsiteY2" fmla="*/ 1617 h 60935"/>
              <a:gd name="connsiteX3" fmla="*/ 15755 w 55965"/>
              <a:gd name="connsiteY3" fmla="*/ 10359 h 60935"/>
              <a:gd name="connsiteX4" fmla="*/ 16943 w 55965"/>
              <a:gd name="connsiteY4" fmla="*/ 10612 h 60935"/>
              <a:gd name="connsiteX5" fmla="*/ 35818 w 55965"/>
              <a:gd name="connsiteY5" fmla="*/ 477 h 60935"/>
              <a:gd name="connsiteX6" fmla="*/ 51657 w 55965"/>
              <a:gd name="connsiteY6" fmla="*/ 6178 h 60935"/>
              <a:gd name="connsiteX7" fmla="*/ 56673 w 55965"/>
              <a:gd name="connsiteY7" fmla="*/ 22521 h 60935"/>
              <a:gd name="connsiteX8" fmla="*/ 56673 w 55965"/>
              <a:gd name="connsiteY8" fmla="*/ 61413 h 60935"/>
              <a:gd name="connsiteX9" fmla="*/ 41098 w 55965"/>
              <a:gd name="connsiteY9" fmla="*/ 61413 h 60935"/>
              <a:gd name="connsiteX10" fmla="*/ 41098 w 55965"/>
              <a:gd name="connsiteY10" fmla="*/ 24421 h 60935"/>
              <a:gd name="connsiteX11" fmla="*/ 38590 w 55965"/>
              <a:gd name="connsiteY11" fmla="*/ 15806 h 60935"/>
              <a:gd name="connsiteX12" fmla="*/ 30670 w 55965"/>
              <a:gd name="connsiteY12" fmla="*/ 13146 h 60935"/>
              <a:gd name="connsiteX13" fmla="*/ 20111 w 55965"/>
              <a:gd name="connsiteY13" fmla="*/ 17326 h 60935"/>
              <a:gd name="connsiteX14" fmla="*/ 16415 w 55965"/>
              <a:gd name="connsiteY14" fmla="*/ 30375 h 60935"/>
              <a:gd name="connsiteX15" fmla="*/ 16415 w 55965"/>
              <a:gd name="connsiteY15" fmla="*/ 61413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708" y="61413"/>
                </a:moveTo>
                <a:lnTo>
                  <a:pt x="708" y="1617"/>
                </a:lnTo>
                <a:lnTo>
                  <a:pt x="15755" y="1617"/>
                </a:lnTo>
                <a:lnTo>
                  <a:pt x="15755" y="10359"/>
                </a:lnTo>
                <a:lnTo>
                  <a:pt x="16943" y="10612"/>
                </a:lnTo>
                <a:cubicBezTo>
                  <a:pt x="20804" y="3866"/>
                  <a:pt x="27106" y="477"/>
                  <a:pt x="35818" y="477"/>
                </a:cubicBezTo>
                <a:cubicBezTo>
                  <a:pt x="43011" y="477"/>
                  <a:pt x="48291" y="2378"/>
                  <a:pt x="51657" y="6178"/>
                </a:cubicBezTo>
                <a:cubicBezTo>
                  <a:pt x="54990" y="9915"/>
                  <a:pt x="56673" y="15363"/>
                  <a:pt x="56673" y="22521"/>
                </a:cubicBezTo>
                <a:lnTo>
                  <a:pt x="56673" y="61413"/>
                </a:lnTo>
                <a:lnTo>
                  <a:pt x="41098" y="61413"/>
                </a:lnTo>
                <a:lnTo>
                  <a:pt x="41098" y="24421"/>
                </a:lnTo>
                <a:cubicBezTo>
                  <a:pt x="41098" y="20367"/>
                  <a:pt x="40240" y="17517"/>
                  <a:pt x="38590" y="15806"/>
                </a:cubicBezTo>
                <a:cubicBezTo>
                  <a:pt x="36907" y="14033"/>
                  <a:pt x="34267" y="13146"/>
                  <a:pt x="30670" y="13146"/>
                </a:cubicBezTo>
                <a:cubicBezTo>
                  <a:pt x="26182" y="13146"/>
                  <a:pt x="22652" y="14539"/>
                  <a:pt x="20111" y="17326"/>
                </a:cubicBezTo>
                <a:cubicBezTo>
                  <a:pt x="17636" y="20114"/>
                  <a:pt x="16415" y="24484"/>
                  <a:pt x="16415" y="30375"/>
                </a:cubicBezTo>
                <a:lnTo>
                  <a:pt x="16415" y="6141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76" name="Freeform: Shape 17975">
            <a:extLst>
              <a:ext uri="{FF2B5EF4-FFF2-40B4-BE49-F238E27FC236}">
                <a16:creationId xmlns:a16="http://schemas.microsoft.com/office/drawing/2014/main" id="{861650F0-5FAD-0DC9-3EFB-0B660A70EA74}"/>
              </a:ext>
            </a:extLst>
          </p:cNvPr>
          <p:cNvSpPr/>
          <p:nvPr/>
        </p:nvSpPr>
        <p:spPr>
          <a:xfrm>
            <a:off x="11800602" y="5140811"/>
            <a:ext cx="55041" cy="60935"/>
          </a:xfrm>
          <a:custGeom>
            <a:avLst/>
            <a:gdLst>
              <a:gd name="connsiteX0" fmla="*/ 21175 w 55041"/>
              <a:gd name="connsiteY0" fmla="*/ 61413 h 60935"/>
              <a:gd name="connsiteX1" fmla="*/ 5732 w 55041"/>
              <a:gd name="connsiteY1" fmla="*/ 55966 h 60935"/>
              <a:gd name="connsiteX2" fmla="*/ 716 w 55041"/>
              <a:gd name="connsiteY2" fmla="*/ 40130 h 60935"/>
              <a:gd name="connsiteX3" fmla="*/ 716 w 55041"/>
              <a:gd name="connsiteY3" fmla="*/ 477 h 60935"/>
              <a:gd name="connsiteX4" fmla="*/ 16292 w 55041"/>
              <a:gd name="connsiteY4" fmla="*/ 477 h 60935"/>
              <a:gd name="connsiteX5" fmla="*/ 16292 w 55041"/>
              <a:gd name="connsiteY5" fmla="*/ 38230 h 60935"/>
              <a:gd name="connsiteX6" fmla="*/ 18799 w 55041"/>
              <a:gd name="connsiteY6" fmla="*/ 46211 h 60935"/>
              <a:gd name="connsiteX7" fmla="*/ 26455 w 55041"/>
              <a:gd name="connsiteY7" fmla="*/ 48745 h 60935"/>
              <a:gd name="connsiteX8" fmla="*/ 36486 w 55041"/>
              <a:gd name="connsiteY8" fmla="*/ 44691 h 60935"/>
              <a:gd name="connsiteX9" fmla="*/ 40182 w 55041"/>
              <a:gd name="connsiteY9" fmla="*/ 31769 h 60935"/>
              <a:gd name="connsiteX10" fmla="*/ 40182 w 55041"/>
              <a:gd name="connsiteY10" fmla="*/ 477 h 60935"/>
              <a:gd name="connsiteX11" fmla="*/ 55758 w 55041"/>
              <a:gd name="connsiteY11" fmla="*/ 477 h 60935"/>
              <a:gd name="connsiteX12" fmla="*/ 55758 w 55041"/>
              <a:gd name="connsiteY12" fmla="*/ 60273 h 60935"/>
              <a:gd name="connsiteX13" fmla="*/ 40710 w 55041"/>
              <a:gd name="connsiteY13" fmla="*/ 60273 h 60935"/>
              <a:gd name="connsiteX14" fmla="*/ 40710 w 55041"/>
              <a:gd name="connsiteY14" fmla="*/ 51532 h 60935"/>
              <a:gd name="connsiteX15" fmla="*/ 39522 w 55041"/>
              <a:gd name="connsiteY15" fmla="*/ 51152 h 60935"/>
              <a:gd name="connsiteX16" fmla="*/ 32263 w 55041"/>
              <a:gd name="connsiteY16" fmla="*/ 58879 h 60935"/>
              <a:gd name="connsiteX17" fmla="*/ 21175 w 55041"/>
              <a:gd name="connsiteY17" fmla="*/ 61413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041" h="60935">
                <a:moveTo>
                  <a:pt x="21175" y="61413"/>
                </a:moveTo>
                <a:cubicBezTo>
                  <a:pt x="14213" y="61413"/>
                  <a:pt x="9065" y="59608"/>
                  <a:pt x="5732" y="55966"/>
                </a:cubicBezTo>
                <a:cubicBezTo>
                  <a:pt x="2366" y="52260"/>
                  <a:pt x="716" y="46971"/>
                  <a:pt x="716" y="40130"/>
                </a:cubicBezTo>
                <a:lnTo>
                  <a:pt x="716" y="477"/>
                </a:lnTo>
                <a:lnTo>
                  <a:pt x="16292" y="477"/>
                </a:lnTo>
                <a:lnTo>
                  <a:pt x="16292" y="38230"/>
                </a:lnTo>
                <a:cubicBezTo>
                  <a:pt x="16292" y="41872"/>
                  <a:pt x="17116" y="44532"/>
                  <a:pt x="18799" y="46211"/>
                </a:cubicBezTo>
                <a:cubicBezTo>
                  <a:pt x="20449" y="47921"/>
                  <a:pt x="23023" y="48745"/>
                  <a:pt x="26455" y="48745"/>
                </a:cubicBezTo>
                <a:cubicBezTo>
                  <a:pt x="30745" y="48745"/>
                  <a:pt x="34111" y="47414"/>
                  <a:pt x="36486" y="44691"/>
                </a:cubicBezTo>
                <a:cubicBezTo>
                  <a:pt x="38928" y="41904"/>
                  <a:pt x="40182" y="37596"/>
                  <a:pt x="40182" y="31769"/>
                </a:cubicBezTo>
                <a:lnTo>
                  <a:pt x="40182" y="477"/>
                </a:lnTo>
                <a:lnTo>
                  <a:pt x="55758" y="477"/>
                </a:lnTo>
                <a:lnTo>
                  <a:pt x="55758" y="60273"/>
                </a:lnTo>
                <a:lnTo>
                  <a:pt x="40710" y="60273"/>
                </a:lnTo>
                <a:lnTo>
                  <a:pt x="40710" y="51532"/>
                </a:lnTo>
                <a:lnTo>
                  <a:pt x="39522" y="51152"/>
                </a:lnTo>
                <a:cubicBezTo>
                  <a:pt x="37575" y="54636"/>
                  <a:pt x="35167" y="57201"/>
                  <a:pt x="32263" y="58879"/>
                </a:cubicBezTo>
                <a:cubicBezTo>
                  <a:pt x="29359" y="60558"/>
                  <a:pt x="25663" y="61413"/>
                  <a:pt x="21175" y="6141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77" name="Freeform: Shape 17976">
            <a:extLst>
              <a:ext uri="{FF2B5EF4-FFF2-40B4-BE49-F238E27FC236}">
                <a16:creationId xmlns:a16="http://schemas.microsoft.com/office/drawing/2014/main" id="{8FDB4900-5806-C88D-B610-A88901D43DE6}"/>
              </a:ext>
            </a:extLst>
          </p:cNvPr>
          <p:cNvSpPr/>
          <p:nvPr/>
        </p:nvSpPr>
        <p:spPr>
          <a:xfrm>
            <a:off x="11869411" y="5139671"/>
            <a:ext cx="59792" cy="62076"/>
          </a:xfrm>
          <a:custGeom>
            <a:avLst/>
            <a:gdLst>
              <a:gd name="connsiteX0" fmla="*/ 20260 w 59792"/>
              <a:gd name="connsiteY0" fmla="*/ 62553 h 62076"/>
              <a:gd name="connsiteX1" fmla="*/ 9832 w 59792"/>
              <a:gd name="connsiteY1" fmla="*/ 60526 h 62076"/>
              <a:gd name="connsiteX2" fmla="*/ 3101 w 59792"/>
              <a:gd name="connsiteY2" fmla="*/ 54319 h 62076"/>
              <a:gd name="connsiteX3" fmla="*/ 725 w 59792"/>
              <a:gd name="connsiteY3" fmla="*/ 44437 h 62076"/>
              <a:gd name="connsiteX4" fmla="*/ 3101 w 59792"/>
              <a:gd name="connsiteY4" fmla="*/ 35569 h 62076"/>
              <a:gd name="connsiteX5" fmla="*/ 10360 w 59792"/>
              <a:gd name="connsiteY5" fmla="*/ 29615 h 62076"/>
              <a:gd name="connsiteX6" fmla="*/ 23428 w 59792"/>
              <a:gd name="connsiteY6" fmla="*/ 25941 h 62076"/>
              <a:gd name="connsiteX7" fmla="*/ 32007 w 59792"/>
              <a:gd name="connsiteY7" fmla="*/ 24168 h 62076"/>
              <a:gd name="connsiteX8" fmla="*/ 35835 w 59792"/>
              <a:gd name="connsiteY8" fmla="*/ 21761 h 62076"/>
              <a:gd name="connsiteX9" fmla="*/ 36891 w 59792"/>
              <a:gd name="connsiteY9" fmla="*/ 18467 h 62076"/>
              <a:gd name="connsiteX10" fmla="*/ 34779 w 59792"/>
              <a:gd name="connsiteY10" fmla="*/ 14033 h 62076"/>
              <a:gd name="connsiteX11" fmla="*/ 27915 w 59792"/>
              <a:gd name="connsiteY11" fmla="*/ 12512 h 62076"/>
              <a:gd name="connsiteX12" fmla="*/ 17884 w 59792"/>
              <a:gd name="connsiteY12" fmla="*/ 14793 h 62076"/>
              <a:gd name="connsiteX13" fmla="*/ 9832 w 59792"/>
              <a:gd name="connsiteY13" fmla="*/ 20620 h 62076"/>
              <a:gd name="connsiteX14" fmla="*/ 8644 w 59792"/>
              <a:gd name="connsiteY14" fmla="*/ 20620 h 62076"/>
              <a:gd name="connsiteX15" fmla="*/ 2177 w 59792"/>
              <a:gd name="connsiteY15" fmla="*/ 11119 h 62076"/>
              <a:gd name="connsiteX16" fmla="*/ 13660 w 59792"/>
              <a:gd name="connsiteY16" fmla="*/ 3264 h 62076"/>
              <a:gd name="connsiteX17" fmla="*/ 28707 w 59792"/>
              <a:gd name="connsiteY17" fmla="*/ 477 h 62076"/>
              <a:gd name="connsiteX18" fmla="*/ 46527 w 59792"/>
              <a:gd name="connsiteY18" fmla="*/ 5545 h 62076"/>
              <a:gd name="connsiteX19" fmla="*/ 52070 w 59792"/>
              <a:gd name="connsiteY19" fmla="*/ 19860 h 62076"/>
              <a:gd name="connsiteX20" fmla="*/ 52070 w 59792"/>
              <a:gd name="connsiteY20" fmla="*/ 45831 h 62076"/>
              <a:gd name="connsiteX21" fmla="*/ 55766 w 59792"/>
              <a:gd name="connsiteY21" fmla="*/ 49758 h 62076"/>
              <a:gd name="connsiteX22" fmla="*/ 58538 w 59792"/>
              <a:gd name="connsiteY22" fmla="*/ 49378 h 62076"/>
              <a:gd name="connsiteX23" fmla="*/ 59330 w 59792"/>
              <a:gd name="connsiteY23" fmla="*/ 49505 h 62076"/>
              <a:gd name="connsiteX24" fmla="*/ 60518 w 59792"/>
              <a:gd name="connsiteY24" fmla="*/ 60020 h 62076"/>
              <a:gd name="connsiteX25" fmla="*/ 56822 w 59792"/>
              <a:gd name="connsiteY25" fmla="*/ 61286 h 62076"/>
              <a:gd name="connsiteX26" fmla="*/ 51806 w 59792"/>
              <a:gd name="connsiteY26" fmla="*/ 61793 h 62076"/>
              <a:gd name="connsiteX27" fmla="*/ 42963 w 59792"/>
              <a:gd name="connsiteY27" fmla="*/ 59766 h 62076"/>
              <a:gd name="connsiteX28" fmla="*/ 38475 w 59792"/>
              <a:gd name="connsiteY28" fmla="*/ 53305 h 62076"/>
              <a:gd name="connsiteX29" fmla="*/ 37287 w 59792"/>
              <a:gd name="connsiteY29" fmla="*/ 53179 h 62076"/>
              <a:gd name="connsiteX30" fmla="*/ 20260 w 59792"/>
              <a:gd name="connsiteY30" fmla="*/ 62553 h 62076"/>
              <a:gd name="connsiteX31" fmla="*/ 25276 w 59792"/>
              <a:gd name="connsiteY31" fmla="*/ 51278 h 62076"/>
              <a:gd name="connsiteX32" fmla="*/ 33855 w 59792"/>
              <a:gd name="connsiteY32" fmla="*/ 47858 h 62076"/>
              <a:gd name="connsiteX33" fmla="*/ 37155 w 59792"/>
              <a:gd name="connsiteY33" fmla="*/ 38103 h 62076"/>
              <a:gd name="connsiteX34" fmla="*/ 37155 w 59792"/>
              <a:gd name="connsiteY34" fmla="*/ 32022 h 62076"/>
              <a:gd name="connsiteX35" fmla="*/ 36099 w 59792"/>
              <a:gd name="connsiteY35" fmla="*/ 31769 h 62076"/>
              <a:gd name="connsiteX36" fmla="*/ 32403 w 59792"/>
              <a:gd name="connsiteY36" fmla="*/ 33669 h 62076"/>
              <a:gd name="connsiteX37" fmla="*/ 25804 w 59792"/>
              <a:gd name="connsiteY37" fmla="*/ 35063 h 62076"/>
              <a:gd name="connsiteX38" fmla="*/ 18544 w 59792"/>
              <a:gd name="connsiteY38" fmla="*/ 37850 h 62076"/>
              <a:gd name="connsiteX39" fmla="*/ 16300 w 59792"/>
              <a:gd name="connsiteY39" fmla="*/ 43424 h 62076"/>
              <a:gd name="connsiteX40" fmla="*/ 18676 w 59792"/>
              <a:gd name="connsiteY40" fmla="*/ 49378 h 62076"/>
              <a:gd name="connsiteX41" fmla="*/ 25276 w 59792"/>
              <a:gd name="connsiteY41" fmla="*/ 5127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20260" y="62553"/>
                </a:moveTo>
                <a:cubicBezTo>
                  <a:pt x="16300" y="62553"/>
                  <a:pt x="12802" y="61857"/>
                  <a:pt x="9832" y="60526"/>
                </a:cubicBezTo>
                <a:cubicBezTo>
                  <a:pt x="6929" y="59101"/>
                  <a:pt x="4685" y="57043"/>
                  <a:pt x="3101" y="54319"/>
                </a:cubicBezTo>
                <a:cubicBezTo>
                  <a:pt x="1517" y="51532"/>
                  <a:pt x="725" y="48238"/>
                  <a:pt x="725" y="44437"/>
                </a:cubicBezTo>
                <a:cubicBezTo>
                  <a:pt x="725" y="40890"/>
                  <a:pt x="1517" y="37945"/>
                  <a:pt x="3101" y="35569"/>
                </a:cubicBezTo>
                <a:cubicBezTo>
                  <a:pt x="4685" y="33131"/>
                  <a:pt x="7093" y="31135"/>
                  <a:pt x="10360" y="29615"/>
                </a:cubicBezTo>
                <a:cubicBezTo>
                  <a:pt x="13693" y="28031"/>
                  <a:pt x="18049" y="26796"/>
                  <a:pt x="23428" y="25941"/>
                </a:cubicBezTo>
                <a:cubicBezTo>
                  <a:pt x="27189" y="25434"/>
                  <a:pt x="30060" y="24864"/>
                  <a:pt x="32007" y="24168"/>
                </a:cubicBezTo>
                <a:cubicBezTo>
                  <a:pt x="33921" y="23407"/>
                  <a:pt x="35208" y="22616"/>
                  <a:pt x="35835" y="21761"/>
                </a:cubicBezTo>
                <a:cubicBezTo>
                  <a:pt x="36528" y="20937"/>
                  <a:pt x="36891" y="19828"/>
                  <a:pt x="36891" y="18467"/>
                </a:cubicBezTo>
                <a:cubicBezTo>
                  <a:pt x="36891" y="16535"/>
                  <a:pt x="36165" y="15046"/>
                  <a:pt x="34779" y="14033"/>
                </a:cubicBezTo>
                <a:cubicBezTo>
                  <a:pt x="33360" y="13019"/>
                  <a:pt x="31083" y="12512"/>
                  <a:pt x="27915" y="12512"/>
                </a:cubicBezTo>
                <a:cubicBezTo>
                  <a:pt x="24385" y="12512"/>
                  <a:pt x="21052" y="13273"/>
                  <a:pt x="17884" y="14793"/>
                </a:cubicBezTo>
                <a:cubicBezTo>
                  <a:pt x="14782" y="16250"/>
                  <a:pt x="12109" y="18182"/>
                  <a:pt x="9832" y="20620"/>
                </a:cubicBezTo>
                <a:lnTo>
                  <a:pt x="8644" y="20620"/>
                </a:lnTo>
                <a:lnTo>
                  <a:pt x="2177" y="11119"/>
                </a:lnTo>
                <a:cubicBezTo>
                  <a:pt x="5345" y="7762"/>
                  <a:pt x="9172" y="5133"/>
                  <a:pt x="13660" y="3264"/>
                </a:cubicBezTo>
                <a:cubicBezTo>
                  <a:pt x="18214" y="1427"/>
                  <a:pt x="23230" y="477"/>
                  <a:pt x="28707" y="477"/>
                </a:cubicBezTo>
                <a:cubicBezTo>
                  <a:pt x="36891" y="477"/>
                  <a:pt x="42831" y="2187"/>
                  <a:pt x="46527" y="5545"/>
                </a:cubicBezTo>
                <a:cubicBezTo>
                  <a:pt x="50222" y="8838"/>
                  <a:pt x="52070" y="13621"/>
                  <a:pt x="52070" y="19860"/>
                </a:cubicBezTo>
                <a:lnTo>
                  <a:pt x="52070" y="45831"/>
                </a:lnTo>
                <a:cubicBezTo>
                  <a:pt x="52070" y="48460"/>
                  <a:pt x="53291" y="49758"/>
                  <a:pt x="55766" y="49758"/>
                </a:cubicBezTo>
                <a:cubicBezTo>
                  <a:pt x="56723" y="49758"/>
                  <a:pt x="57647" y="49631"/>
                  <a:pt x="58538" y="49378"/>
                </a:cubicBezTo>
                <a:lnTo>
                  <a:pt x="59330" y="49505"/>
                </a:lnTo>
                <a:lnTo>
                  <a:pt x="60518" y="60020"/>
                </a:lnTo>
                <a:cubicBezTo>
                  <a:pt x="59627" y="60526"/>
                  <a:pt x="58406" y="60970"/>
                  <a:pt x="56822" y="61286"/>
                </a:cubicBezTo>
                <a:cubicBezTo>
                  <a:pt x="55304" y="61603"/>
                  <a:pt x="53654" y="61793"/>
                  <a:pt x="51806" y="61793"/>
                </a:cubicBezTo>
                <a:cubicBezTo>
                  <a:pt x="48011" y="61793"/>
                  <a:pt x="45075" y="61128"/>
                  <a:pt x="42963" y="59766"/>
                </a:cubicBezTo>
                <a:cubicBezTo>
                  <a:pt x="40917" y="58436"/>
                  <a:pt x="39432" y="56282"/>
                  <a:pt x="38475" y="53305"/>
                </a:cubicBezTo>
                <a:lnTo>
                  <a:pt x="37287" y="53179"/>
                </a:lnTo>
                <a:cubicBezTo>
                  <a:pt x="34284" y="59450"/>
                  <a:pt x="28608" y="62553"/>
                  <a:pt x="20260" y="62553"/>
                </a:cubicBezTo>
                <a:close/>
                <a:moveTo>
                  <a:pt x="25276" y="51278"/>
                </a:moveTo>
                <a:cubicBezTo>
                  <a:pt x="28872" y="51278"/>
                  <a:pt x="31743" y="50138"/>
                  <a:pt x="33855" y="47858"/>
                </a:cubicBezTo>
                <a:cubicBezTo>
                  <a:pt x="36033" y="45514"/>
                  <a:pt x="37155" y="42252"/>
                  <a:pt x="37155" y="38103"/>
                </a:cubicBezTo>
                <a:lnTo>
                  <a:pt x="37155" y="32022"/>
                </a:lnTo>
                <a:lnTo>
                  <a:pt x="36099" y="31769"/>
                </a:lnTo>
                <a:cubicBezTo>
                  <a:pt x="35109" y="32529"/>
                  <a:pt x="33888" y="33162"/>
                  <a:pt x="32403" y="33669"/>
                </a:cubicBezTo>
                <a:cubicBezTo>
                  <a:pt x="30885" y="34112"/>
                  <a:pt x="28707" y="34556"/>
                  <a:pt x="25804" y="35063"/>
                </a:cubicBezTo>
                <a:cubicBezTo>
                  <a:pt x="22438" y="35569"/>
                  <a:pt x="20029" y="36519"/>
                  <a:pt x="18544" y="37850"/>
                </a:cubicBezTo>
                <a:cubicBezTo>
                  <a:pt x="17026" y="39211"/>
                  <a:pt x="16300" y="41080"/>
                  <a:pt x="16300" y="43424"/>
                </a:cubicBezTo>
                <a:cubicBezTo>
                  <a:pt x="16300" y="46053"/>
                  <a:pt x="17092" y="48048"/>
                  <a:pt x="18676" y="49378"/>
                </a:cubicBezTo>
                <a:cubicBezTo>
                  <a:pt x="20260" y="50645"/>
                  <a:pt x="22438" y="51278"/>
                  <a:pt x="25276" y="5127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78" name="Freeform: Shape 17977">
            <a:extLst>
              <a:ext uri="{FF2B5EF4-FFF2-40B4-BE49-F238E27FC236}">
                <a16:creationId xmlns:a16="http://schemas.microsoft.com/office/drawing/2014/main" id="{2B0C4FD3-449A-4EEA-F697-5564143AA91A}"/>
              </a:ext>
            </a:extLst>
          </p:cNvPr>
          <p:cNvSpPr/>
          <p:nvPr/>
        </p:nvSpPr>
        <p:spPr>
          <a:xfrm>
            <a:off x="11938961" y="5116740"/>
            <a:ext cx="25474" cy="85006"/>
          </a:xfrm>
          <a:custGeom>
            <a:avLst/>
            <a:gdLst>
              <a:gd name="connsiteX0" fmla="*/ 18024 w 25474"/>
              <a:gd name="connsiteY0" fmla="*/ 85484 h 85006"/>
              <a:gd name="connsiteX1" fmla="*/ 5088 w 25474"/>
              <a:gd name="connsiteY1" fmla="*/ 81177 h 85006"/>
              <a:gd name="connsiteX2" fmla="*/ 733 w 25474"/>
              <a:gd name="connsiteY2" fmla="*/ 67875 h 85006"/>
              <a:gd name="connsiteX3" fmla="*/ 733 w 25474"/>
              <a:gd name="connsiteY3" fmla="*/ 477 h 85006"/>
              <a:gd name="connsiteX4" fmla="*/ 16440 w 25474"/>
              <a:gd name="connsiteY4" fmla="*/ 477 h 85006"/>
              <a:gd name="connsiteX5" fmla="*/ 16440 w 25474"/>
              <a:gd name="connsiteY5" fmla="*/ 67241 h 85006"/>
              <a:gd name="connsiteX6" fmla="*/ 21192 w 25474"/>
              <a:gd name="connsiteY6" fmla="*/ 72689 h 85006"/>
              <a:gd name="connsiteX7" fmla="*/ 24095 w 25474"/>
              <a:gd name="connsiteY7" fmla="*/ 72309 h 85006"/>
              <a:gd name="connsiteX8" fmla="*/ 24887 w 25474"/>
              <a:gd name="connsiteY8" fmla="*/ 72562 h 85006"/>
              <a:gd name="connsiteX9" fmla="*/ 26207 w 25474"/>
              <a:gd name="connsiteY9" fmla="*/ 84090 h 85006"/>
              <a:gd name="connsiteX10" fmla="*/ 22776 w 25474"/>
              <a:gd name="connsiteY10" fmla="*/ 85104 h 85006"/>
              <a:gd name="connsiteX11" fmla="*/ 18024 w 25474"/>
              <a:gd name="connsiteY11" fmla="*/ 85484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4" h="85006">
                <a:moveTo>
                  <a:pt x="18024" y="85484"/>
                </a:moveTo>
                <a:cubicBezTo>
                  <a:pt x="12381" y="85484"/>
                  <a:pt x="8058" y="84059"/>
                  <a:pt x="5088" y="81177"/>
                </a:cubicBezTo>
                <a:cubicBezTo>
                  <a:pt x="2185" y="78231"/>
                  <a:pt x="733" y="73797"/>
                  <a:pt x="733" y="67875"/>
                </a:cubicBezTo>
                <a:lnTo>
                  <a:pt x="733" y="477"/>
                </a:lnTo>
                <a:lnTo>
                  <a:pt x="16440" y="477"/>
                </a:lnTo>
                <a:lnTo>
                  <a:pt x="16440" y="67241"/>
                </a:lnTo>
                <a:cubicBezTo>
                  <a:pt x="16440" y="70883"/>
                  <a:pt x="18024" y="72689"/>
                  <a:pt x="21192" y="72689"/>
                </a:cubicBezTo>
                <a:cubicBezTo>
                  <a:pt x="22050" y="72689"/>
                  <a:pt x="23039" y="72562"/>
                  <a:pt x="24095" y="72309"/>
                </a:cubicBezTo>
                <a:lnTo>
                  <a:pt x="24887" y="72562"/>
                </a:lnTo>
                <a:lnTo>
                  <a:pt x="26207" y="84090"/>
                </a:lnTo>
                <a:cubicBezTo>
                  <a:pt x="25316" y="84502"/>
                  <a:pt x="24161" y="84851"/>
                  <a:pt x="22776" y="85104"/>
                </a:cubicBezTo>
                <a:cubicBezTo>
                  <a:pt x="21357" y="85357"/>
                  <a:pt x="19773" y="85484"/>
                  <a:pt x="18024" y="8548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79" name="Freeform: Shape 17978">
            <a:extLst>
              <a:ext uri="{FF2B5EF4-FFF2-40B4-BE49-F238E27FC236}">
                <a16:creationId xmlns:a16="http://schemas.microsoft.com/office/drawing/2014/main" id="{00F8BEC5-2A71-9D8D-7A97-FFA89C6FABE3}"/>
              </a:ext>
            </a:extLst>
          </p:cNvPr>
          <p:cNvSpPr/>
          <p:nvPr/>
        </p:nvSpPr>
        <p:spPr>
          <a:xfrm>
            <a:off x="11298415" y="5271123"/>
            <a:ext cx="25474" cy="85006"/>
          </a:xfrm>
          <a:custGeom>
            <a:avLst/>
            <a:gdLst>
              <a:gd name="connsiteX0" fmla="*/ 17948 w 25474"/>
              <a:gd name="connsiteY0" fmla="*/ 85503 h 85006"/>
              <a:gd name="connsiteX1" fmla="*/ 5013 w 25474"/>
              <a:gd name="connsiteY1" fmla="*/ 81196 h 85006"/>
              <a:gd name="connsiteX2" fmla="*/ 657 w 25474"/>
              <a:gd name="connsiteY2" fmla="*/ 67894 h 85006"/>
              <a:gd name="connsiteX3" fmla="*/ 657 w 25474"/>
              <a:gd name="connsiteY3" fmla="*/ 496 h 85006"/>
              <a:gd name="connsiteX4" fmla="*/ 16364 w 25474"/>
              <a:gd name="connsiteY4" fmla="*/ 496 h 85006"/>
              <a:gd name="connsiteX5" fmla="*/ 16364 w 25474"/>
              <a:gd name="connsiteY5" fmla="*/ 67260 h 85006"/>
              <a:gd name="connsiteX6" fmla="*/ 21116 w 25474"/>
              <a:gd name="connsiteY6" fmla="*/ 72708 h 85006"/>
              <a:gd name="connsiteX7" fmla="*/ 24020 w 25474"/>
              <a:gd name="connsiteY7" fmla="*/ 72328 h 85006"/>
              <a:gd name="connsiteX8" fmla="*/ 24812 w 25474"/>
              <a:gd name="connsiteY8" fmla="*/ 72581 h 85006"/>
              <a:gd name="connsiteX9" fmla="*/ 26132 w 25474"/>
              <a:gd name="connsiteY9" fmla="*/ 84109 h 85006"/>
              <a:gd name="connsiteX10" fmla="*/ 22700 w 25474"/>
              <a:gd name="connsiteY10" fmla="*/ 85123 h 85006"/>
              <a:gd name="connsiteX11" fmla="*/ 17948 w 25474"/>
              <a:gd name="connsiteY11" fmla="*/ 85503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4" h="85006">
                <a:moveTo>
                  <a:pt x="17948" y="85503"/>
                </a:moveTo>
                <a:cubicBezTo>
                  <a:pt x="12305" y="85503"/>
                  <a:pt x="7982" y="84078"/>
                  <a:pt x="5013" y="81196"/>
                </a:cubicBezTo>
                <a:cubicBezTo>
                  <a:pt x="2109" y="78250"/>
                  <a:pt x="657" y="73816"/>
                  <a:pt x="657" y="67894"/>
                </a:cubicBezTo>
                <a:lnTo>
                  <a:pt x="657" y="496"/>
                </a:lnTo>
                <a:lnTo>
                  <a:pt x="16364" y="496"/>
                </a:lnTo>
                <a:lnTo>
                  <a:pt x="16364" y="67260"/>
                </a:lnTo>
                <a:cubicBezTo>
                  <a:pt x="16364" y="70902"/>
                  <a:pt x="17948" y="72708"/>
                  <a:pt x="21116" y="72708"/>
                </a:cubicBezTo>
                <a:cubicBezTo>
                  <a:pt x="21974" y="72708"/>
                  <a:pt x="22964" y="72581"/>
                  <a:pt x="24020" y="72328"/>
                </a:cubicBezTo>
                <a:lnTo>
                  <a:pt x="24812" y="72581"/>
                </a:lnTo>
                <a:lnTo>
                  <a:pt x="26132" y="84109"/>
                </a:lnTo>
                <a:cubicBezTo>
                  <a:pt x="25241" y="84521"/>
                  <a:pt x="24086" y="84870"/>
                  <a:pt x="22700" y="85123"/>
                </a:cubicBezTo>
                <a:cubicBezTo>
                  <a:pt x="21281" y="85376"/>
                  <a:pt x="19697" y="85503"/>
                  <a:pt x="17948" y="8550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80" name="Freeform: Shape 17979">
            <a:extLst>
              <a:ext uri="{FF2B5EF4-FFF2-40B4-BE49-F238E27FC236}">
                <a16:creationId xmlns:a16="http://schemas.microsoft.com/office/drawing/2014/main" id="{2FBA5BEC-8BDD-6D1F-EAD1-E75E6F8F7FAD}"/>
              </a:ext>
            </a:extLst>
          </p:cNvPr>
          <p:cNvSpPr/>
          <p:nvPr/>
        </p:nvSpPr>
        <p:spPr>
          <a:xfrm>
            <a:off x="11330413" y="5294054"/>
            <a:ext cx="59792" cy="62076"/>
          </a:xfrm>
          <a:custGeom>
            <a:avLst/>
            <a:gdLst>
              <a:gd name="connsiteX0" fmla="*/ 20196 w 59792"/>
              <a:gd name="connsiteY0" fmla="*/ 62572 h 62076"/>
              <a:gd name="connsiteX1" fmla="*/ 9768 w 59792"/>
              <a:gd name="connsiteY1" fmla="*/ 60545 h 62076"/>
              <a:gd name="connsiteX2" fmla="*/ 3037 w 59792"/>
              <a:gd name="connsiteY2" fmla="*/ 54338 h 62076"/>
              <a:gd name="connsiteX3" fmla="*/ 661 w 59792"/>
              <a:gd name="connsiteY3" fmla="*/ 44456 h 62076"/>
              <a:gd name="connsiteX4" fmla="*/ 3037 w 59792"/>
              <a:gd name="connsiteY4" fmla="*/ 35588 h 62076"/>
              <a:gd name="connsiteX5" fmla="*/ 10296 w 59792"/>
              <a:gd name="connsiteY5" fmla="*/ 29634 h 62076"/>
              <a:gd name="connsiteX6" fmla="*/ 23364 w 59792"/>
              <a:gd name="connsiteY6" fmla="*/ 25960 h 62076"/>
              <a:gd name="connsiteX7" fmla="*/ 31943 w 59792"/>
              <a:gd name="connsiteY7" fmla="*/ 24187 h 62076"/>
              <a:gd name="connsiteX8" fmla="*/ 35771 w 59792"/>
              <a:gd name="connsiteY8" fmla="*/ 21780 h 62076"/>
              <a:gd name="connsiteX9" fmla="*/ 36827 w 59792"/>
              <a:gd name="connsiteY9" fmla="*/ 18486 h 62076"/>
              <a:gd name="connsiteX10" fmla="*/ 34715 w 59792"/>
              <a:gd name="connsiteY10" fmla="*/ 14052 h 62076"/>
              <a:gd name="connsiteX11" fmla="*/ 27852 w 59792"/>
              <a:gd name="connsiteY11" fmla="*/ 12531 h 62076"/>
              <a:gd name="connsiteX12" fmla="*/ 17820 w 59792"/>
              <a:gd name="connsiteY12" fmla="*/ 14812 h 62076"/>
              <a:gd name="connsiteX13" fmla="*/ 9768 w 59792"/>
              <a:gd name="connsiteY13" fmla="*/ 20639 h 62076"/>
              <a:gd name="connsiteX14" fmla="*/ 8581 w 59792"/>
              <a:gd name="connsiteY14" fmla="*/ 20639 h 62076"/>
              <a:gd name="connsiteX15" fmla="*/ 2113 w 59792"/>
              <a:gd name="connsiteY15" fmla="*/ 11138 h 62076"/>
              <a:gd name="connsiteX16" fmla="*/ 13596 w 59792"/>
              <a:gd name="connsiteY16" fmla="*/ 3283 h 62076"/>
              <a:gd name="connsiteX17" fmla="*/ 28644 w 59792"/>
              <a:gd name="connsiteY17" fmla="*/ 496 h 62076"/>
              <a:gd name="connsiteX18" fmla="*/ 46463 w 59792"/>
              <a:gd name="connsiteY18" fmla="*/ 5564 h 62076"/>
              <a:gd name="connsiteX19" fmla="*/ 52006 w 59792"/>
              <a:gd name="connsiteY19" fmla="*/ 19879 h 62076"/>
              <a:gd name="connsiteX20" fmla="*/ 52006 w 59792"/>
              <a:gd name="connsiteY20" fmla="*/ 45850 h 62076"/>
              <a:gd name="connsiteX21" fmla="*/ 55702 w 59792"/>
              <a:gd name="connsiteY21" fmla="*/ 49777 h 62076"/>
              <a:gd name="connsiteX22" fmla="*/ 58474 w 59792"/>
              <a:gd name="connsiteY22" fmla="*/ 49397 h 62076"/>
              <a:gd name="connsiteX23" fmla="*/ 59266 w 59792"/>
              <a:gd name="connsiteY23" fmla="*/ 49524 h 62076"/>
              <a:gd name="connsiteX24" fmla="*/ 60454 w 59792"/>
              <a:gd name="connsiteY24" fmla="*/ 60039 h 62076"/>
              <a:gd name="connsiteX25" fmla="*/ 56758 w 59792"/>
              <a:gd name="connsiteY25" fmla="*/ 61306 h 62076"/>
              <a:gd name="connsiteX26" fmla="*/ 51742 w 59792"/>
              <a:gd name="connsiteY26" fmla="*/ 61812 h 62076"/>
              <a:gd name="connsiteX27" fmla="*/ 42899 w 59792"/>
              <a:gd name="connsiteY27" fmla="*/ 59785 h 62076"/>
              <a:gd name="connsiteX28" fmla="*/ 38411 w 59792"/>
              <a:gd name="connsiteY28" fmla="*/ 53324 h 62076"/>
              <a:gd name="connsiteX29" fmla="*/ 37223 w 59792"/>
              <a:gd name="connsiteY29" fmla="*/ 53198 h 62076"/>
              <a:gd name="connsiteX30" fmla="*/ 20196 w 59792"/>
              <a:gd name="connsiteY30" fmla="*/ 62572 h 62076"/>
              <a:gd name="connsiteX31" fmla="*/ 25212 w 59792"/>
              <a:gd name="connsiteY31" fmla="*/ 51297 h 62076"/>
              <a:gd name="connsiteX32" fmla="*/ 33791 w 59792"/>
              <a:gd name="connsiteY32" fmla="*/ 47877 h 62076"/>
              <a:gd name="connsiteX33" fmla="*/ 37091 w 59792"/>
              <a:gd name="connsiteY33" fmla="*/ 38122 h 62076"/>
              <a:gd name="connsiteX34" fmla="*/ 37091 w 59792"/>
              <a:gd name="connsiteY34" fmla="*/ 32041 h 62076"/>
              <a:gd name="connsiteX35" fmla="*/ 36035 w 59792"/>
              <a:gd name="connsiteY35" fmla="*/ 31788 h 62076"/>
              <a:gd name="connsiteX36" fmla="*/ 32339 w 59792"/>
              <a:gd name="connsiteY36" fmla="*/ 33688 h 62076"/>
              <a:gd name="connsiteX37" fmla="*/ 25740 w 59792"/>
              <a:gd name="connsiteY37" fmla="*/ 35082 h 62076"/>
              <a:gd name="connsiteX38" fmla="*/ 18480 w 59792"/>
              <a:gd name="connsiteY38" fmla="*/ 37869 h 62076"/>
              <a:gd name="connsiteX39" fmla="*/ 16236 w 59792"/>
              <a:gd name="connsiteY39" fmla="*/ 43443 h 62076"/>
              <a:gd name="connsiteX40" fmla="*/ 18612 w 59792"/>
              <a:gd name="connsiteY40" fmla="*/ 49397 h 62076"/>
              <a:gd name="connsiteX41" fmla="*/ 25212 w 59792"/>
              <a:gd name="connsiteY41" fmla="*/ 51297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20196" y="62572"/>
                </a:moveTo>
                <a:cubicBezTo>
                  <a:pt x="16236" y="62572"/>
                  <a:pt x="12738" y="61876"/>
                  <a:pt x="9768" y="60545"/>
                </a:cubicBezTo>
                <a:cubicBezTo>
                  <a:pt x="6865" y="59120"/>
                  <a:pt x="4621" y="57062"/>
                  <a:pt x="3037" y="54338"/>
                </a:cubicBezTo>
                <a:cubicBezTo>
                  <a:pt x="1453" y="51551"/>
                  <a:pt x="661" y="48257"/>
                  <a:pt x="661" y="44456"/>
                </a:cubicBezTo>
                <a:cubicBezTo>
                  <a:pt x="661" y="40909"/>
                  <a:pt x="1453" y="37964"/>
                  <a:pt x="3037" y="35588"/>
                </a:cubicBezTo>
                <a:cubicBezTo>
                  <a:pt x="4621" y="33150"/>
                  <a:pt x="7030" y="31154"/>
                  <a:pt x="10296" y="29634"/>
                </a:cubicBezTo>
                <a:cubicBezTo>
                  <a:pt x="13629" y="28050"/>
                  <a:pt x="17985" y="26815"/>
                  <a:pt x="23364" y="25960"/>
                </a:cubicBezTo>
                <a:cubicBezTo>
                  <a:pt x="27126" y="25453"/>
                  <a:pt x="29997" y="24883"/>
                  <a:pt x="31943" y="24187"/>
                </a:cubicBezTo>
                <a:cubicBezTo>
                  <a:pt x="33857" y="23426"/>
                  <a:pt x="35144" y="22635"/>
                  <a:pt x="35771" y="21780"/>
                </a:cubicBezTo>
                <a:cubicBezTo>
                  <a:pt x="36464" y="20956"/>
                  <a:pt x="36827" y="19848"/>
                  <a:pt x="36827" y="18486"/>
                </a:cubicBezTo>
                <a:cubicBezTo>
                  <a:pt x="36827" y="16554"/>
                  <a:pt x="36101" y="15065"/>
                  <a:pt x="34715" y="14052"/>
                </a:cubicBezTo>
                <a:cubicBezTo>
                  <a:pt x="33296" y="13038"/>
                  <a:pt x="31019" y="12531"/>
                  <a:pt x="27852" y="12531"/>
                </a:cubicBezTo>
                <a:cubicBezTo>
                  <a:pt x="24321" y="12531"/>
                  <a:pt x="20988" y="13292"/>
                  <a:pt x="17820" y="14812"/>
                </a:cubicBezTo>
                <a:cubicBezTo>
                  <a:pt x="14718" y="16269"/>
                  <a:pt x="12045" y="18201"/>
                  <a:pt x="9768" y="20639"/>
                </a:cubicBezTo>
                <a:lnTo>
                  <a:pt x="8581" y="20639"/>
                </a:lnTo>
                <a:lnTo>
                  <a:pt x="2113" y="11138"/>
                </a:lnTo>
                <a:cubicBezTo>
                  <a:pt x="5281" y="7781"/>
                  <a:pt x="9109" y="5152"/>
                  <a:pt x="13596" y="3283"/>
                </a:cubicBezTo>
                <a:cubicBezTo>
                  <a:pt x="18150" y="1446"/>
                  <a:pt x="23166" y="496"/>
                  <a:pt x="28644" y="496"/>
                </a:cubicBezTo>
                <a:cubicBezTo>
                  <a:pt x="36827" y="496"/>
                  <a:pt x="42767" y="2207"/>
                  <a:pt x="46463" y="5564"/>
                </a:cubicBezTo>
                <a:cubicBezTo>
                  <a:pt x="50159" y="8858"/>
                  <a:pt x="52006" y="13640"/>
                  <a:pt x="52006" y="19879"/>
                </a:cubicBezTo>
                <a:lnTo>
                  <a:pt x="52006" y="45850"/>
                </a:lnTo>
                <a:cubicBezTo>
                  <a:pt x="52006" y="48479"/>
                  <a:pt x="53227" y="49777"/>
                  <a:pt x="55702" y="49777"/>
                </a:cubicBezTo>
                <a:cubicBezTo>
                  <a:pt x="56659" y="49777"/>
                  <a:pt x="57583" y="49650"/>
                  <a:pt x="58474" y="49397"/>
                </a:cubicBezTo>
                <a:lnTo>
                  <a:pt x="59266" y="49524"/>
                </a:lnTo>
                <a:lnTo>
                  <a:pt x="60454" y="60039"/>
                </a:lnTo>
                <a:cubicBezTo>
                  <a:pt x="59563" y="60545"/>
                  <a:pt x="58342" y="60989"/>
                  <a:pt x="56758" y="61306"/>
                </a:cubicBezTo>
                <a:cubicBezTo>
                  <a:pt x="55240" y="61622"/>
                  <a:pt x="53590" y="61812"/>
                  <a:pt x="51742" y="61812"/>
                </a:cubicBezTo>
                <a:cubicBezTo>
                  <a:pt x="47948" y="61812"/>
                  <a:pt x="45011" y="61147"/>
                  <a:pt x="42899" y="59785"/>
                </a:cubicBezTo>
                <a:cubicBezTo>
                  <a:pt x="40853" y="58455"/>
                  <a:pt x="39368" y="56301"/>
                  <a:pt x="38411" y="53324"/>
                </a:cubicBezTo>
                <a:lnTo>
                  <a:pt x="37223" y="53198"/>
                </a:lnTo>
                <a:cubicBezTo>
                  <a:pt x="34220" y="59469"/>
                  <a:pt x="28545" y="62572"/>
                  <a:pt x="20196" y="62572"/>
                </a:cubicBezTo>
                <a:close/>
                <a:moveTo>
                  <a:pt x="25212" y="51297"/>
                </a:moveTo>
                <a:cubicBezTo>
                  <a:pt x="28809" y="51297"/>
                  <a:pt x="31679" y="50157"/>
                  <a:pt x="33791" y="47877"/>
                </a:cubicBezTo>
                <a:cubicBezTo>
                  <a:pt x="35969" y="45533"/>
                  <a:pt x="37091" y="42271"/>
                  <a:pt x="37091" y="38122"/>
                </a:cubicBezTo>
                <a:lnTo>
                  <a:pt x="37091" y="32041"/>
                </a:lnTo>
                <a:lnTo>
                  <a:pt x="36035" y="31788"/>
                </a:lnTo>
                <a:cubicBezTo>
                  <a:pt x="35045" y="32548"/>
                  <a:pt x="33824" y="33181"/>
                  <a:pt x="32339" y="33688"/>
                </a:cubicBezTo>
                <a:cubicBezTo>
                  <a:pt x="30821" y="34131"/>
                  <a:pt x="28644" y="34575"/>
                  <a:pt x="25740" y="35082"/>
                </a:cubicBezTo>
                <a:cubicBezTo>
                  <a:pt x="22374" y="35588"/>
                  <a:pt x="19965" y="36538"/>
                  <a:pt x="18480" y="37869"/>
                </a:cubicBezTo>
                <a:cubicBezTo>
                  <a:pt x="16962" y="39231"/>
                  <a:pt x="16236" y="41099"/>
                  <a:pt x="16236" y="43443"/>
                </a:cubicBezTo>
                <a:cubicBezTo>
                  <a:pt x="16236" y="46072"/>
                  <a:pt x="17028" y="48067"/>
                  <a:pt x="18612" y="49397"/>
                </a:cubicBezTo>
                <a:cubicBezTo>
                  <a:pt x="20196" y="50664"/>
                  <a:pt x="22374" y="51297"/>
                  <a:pt x="25212" y="5129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81" name="Freeform: Shape 17980">
            <a:extLst>
              <a:ext uri="{FF2B5EF4-FFF2-40B4-BE49-F238E27FC236}">
                <a16:creationId xmlns:a16="http://schemas.microsoft.com/office/drawing/2014/main" id="{2BBD6F5A-17E8-66B1-CADD-92783B436E44}"/>
              </a:ext>
            </a:extLst>
          </p:cNvPr>
          <p:cNvSpPr/>
          <p:nvPr/>
        </p:nvSpPr>
        <p:spPr>
          <a:xfrm>
            <a:off x="11400359" y="5271123"/>
            <a:ext cx="60189" cy="85006"/>
          </a:xfrm>
          <a:custGeom>
            <a:avLst/>
            <a:gdLst>
              <a:gd name="connsiteX0" fmla="*/ 35251 w 60189"/>
              <a:gd name="connsiteY0" fmla="*/ 85503 h 85006"/>
              <a:gd name="connsiteX1" fmla="*/ 17564 w 60189"/>
              <a:gd name="connsiteY1" fmla="*/ 76888 h 85006"/>
              <a:gd name="connsiteX2" fmla="*/ 16376 w 60189"/>
              <a:gd name="connsiteY2" fmla="*/ 77142 h 85006"/>
              <a:gd name="connsiteX3" fmla="*/ 16376 w 60189"/>
              <a:gd name="connsiteY3" fmla="*/ 84363 h 85006"/>
              <a:gd name="connsiteX4" fmla="*/ 669 w 60189"/>
              <a:gd name="connsiteY4" fmla="*/ 84363 h 85006"/>
              <a:gd name="connsiteX5" fmla="*/ 669 w 60189"/>
              <a:gd name="connsiteY5" fmla="*/ 496 h 85006"/>
              <a:gd name="connsiteX6" fmla="*/ 16376 w 60189"/>
              <a:gd name="connsiteY6" fmla="*/ 496 h 85006"/>
              <a:gd name="connsiteX7" fmla="*/ 16376 w 60189"/>
              <a:gd name="connsiteY7" fmla="*/ 31535 h 85006"/>
              <a:gd name="connsiteX8" fmla="*/ 17564 w 60189"/>
              <a:gd name="connsiteY8" fmla="*/ 31788 h 85006"/>
              <a:gd name="connsiteX9" fmla="*/ 25087 w 60189"/>
              <a:gd name="connsiteY9" fmla="*/ 25454 h 85006"/>
              <a:gd name="connsiteX10" fmla="*/ 35647 w 60189"/>
              <a:gd name="connsiteY10" fmla="*/ 23427 h 85006"/>
              <a:gd name="connsiteX11" fmla="*/ 48846 w 60189"/>
              <a:gd name="connsiteY11" fmla="*/ 26847 h 85006"/>
              <a:gd name="connsiteX12" fmla="*/ 57690 w 60189"/>
              <a:gd name="connsiteY12" fmla="*/ 37236 h 85006"/>
              <a:gd name="connsiteX13" fmla="*/ 60858 w 60189"/>
              <a:gd name="connsiteY13" fmla="*/ 54465 h 85006"/>
              <a:gd name="connsiteX14" fmla="*/ 57558 w 60189"/>
              <a:gd name="connsiteY14" fmla="*/ 71694 h 85006"/>
              <a:gd name="connsiteX15" fmla="*/ 48450 w 60189"/>
              <a:gd name="connsiteY15" fmla="*/ 82082 h 85006"/>
              <a:gd name="connsiteX16" fmla="*/ 35251 w 60189"/>
              <a:gd name="connsiteY16" fmla="*/ 85503 h 85006"/>
              <a:gd name="connsiteX17" fmla="*/ 30499 w 60189"/>
              <a:gd name="connsiteY17" fmla="*/ 72708 h 85006"/>
              <a:gd name="connsiteX18" fmla="*/ 40927 w 60189"/>
              <a:gd name="connsiteY18" fmla="*/ 68400 h 85006"/>
              <a:gd name="connsiteX19" fmla="*/ 44623 w 60189"/>
              <a:gd name="connsiteY19" fmla="*/ 54465 h 85006"/>
              <a:gd name="connsiteX20" fmla="*/ 40927 w 60189"/>
              <a:gd name="connsiteY20" fmla="*/ 40529 h 85006"/>
              <a:gd name="connsiteX21" fmla="*/ 30499 w 60189"/>
              <a:gd name="connsiteY21" fmla="*/ 36096 h 85006"/>
              <a:gd name="connsiteX22" fmla="*/ 19940 w 60189"/>
              <a:gd name="connsiteY22" fmla="*/ 40656 h 85006"/>
              <a:gd name="connsiteX23" fmla="*/ 16112 w 60189"/>
              <a:gd name="connsiteY23" fmla="*/ 54465 h 85006"/>
              <a:gd name="connsiteX24" fmla="*/ 19940 w 60189"/>
              <a:gd name="connsiteY24" fmla="*/ 68274 h 85006"/>
              <a:gd name="connsiteX25" fmla="*/ 30499 w 60189"/>
              <a:gd name="connsiteY25" fmla="*/ 72708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189" h="85006">
                <a:moveTo>
                  <a:pt x="35251" y="85503"/>
                </a:moveTo>
                <a:cubicBezTo>
                  <a:pt x="27331" y="85503"/>
                  <a:pt x="21425" y="82653"/>
                  <a:pt x="17564" y="76888"/>
                </a:cubicBezTo>
                <a:lnTo>
                  <a:pt x="16376" y="77142"/>
                </a:lnTo>
                <a:lnTo>
                  <a:pt x="16376" y="84363"/>
                </a:lnTo>
                <a:lnTo>
                  <a:pt x="669" y="84363"/>
                </a:lnTo>
                <a:lnTo>
                  <a:pt x="669" y="496"/>
                </a:lnTo>
                <a:lnTo>
                  <a:pt x="16376" y="496"/>
                </a:lnTo>
                <a:lnTo>
                  <a:pt x="16376" y="31535"/>
                </a:lnTo>
                <a:lnTo>
                  <a:pt x="17564" y="31788"/>
                </a:lnTo>
                <a:cubicBezTo>
                  <a:pt x="19676" y="28938"/>
                  <a:pt x="22184" y="26816"/>
                  <a:pt x="25087" y="25454"/>
                </a:cubicBezTo>
                <a:cubicBezTo>
                  <a:pt x="27991" y="24124"/>
                  <a:pt x="31489" y="23427"/>
                  <a:pt x="35647" y="23427"/>
                </a:cubicBezTo>
                <a:cubicBezTo>
                  <a:pt x="40663" y="23427"/>
                  <a:pt x="45052" y="24567"/>
                  <a:pt x="48846" y="26847"/>
                </a:cubicBezTo>
                <a:cubicBezTo>
                  <a:pt x="52608" y="29128"/>
                  <a:pt x="55578" y="32612"/>
                  <a:pt x="57690" y="37236"/>
                </a:cubicBezTo>
                <a:cubicBezTo>
                  <a:pt x="59802" y="41891"/>
                  <a:pt x="60858" y="47624"/>
                  <a:pt x="60858" y="54465"/>
                </a:cubicBezTo>
                <a:cubicBezTo>
                  <a:pt x="60858" y="61306"/>
                  <a:pt x="59736" y="67070"/>
                  <a:pt x="57558" y="71694"/>
                </a:cubicBezTo>
                <a:cubicBezTo>
                  <a:pt x="55347" y="76350"/>
                  <a:pt x="52311" y="79802"/>
                  <a:pt x="48450" y="82082"/>
                </a:cubicBezTo>
                <a:cubicBezTo>
                  <a:pt x="44656" y="84363"/>
                  <a:pt x="40267" y="85503"/>
                  <a:pt x="35251" y="85503"/>
                </a:cubicBezTo>
                <a:close/>
                <a:moveTo>
                  <a:pt x="30499" y="72708"/>
                </a:moveTo>
                <a:cubicBezTo>
                  <a:pt x="35053" y="72708"/>
                  <a:pt x="38551" y="71283"/>
                  <a:pt x="40927" y="68400"/>
                </a:cubicBezTo>
                <a:cubicBezTo>
                  <a:pt x="43369" y="65455"/>
                  <a:pt x="44623" y="60799"/>
                  <a:pt x="44623" y="54465"/>
                </a:cubicBezTo>
                <a:cubicBezTo>
                  <a:pt x="44623" y="48131"/>
                  <a:pt x="43369" y="43507"/>
                  <a:pt x="40927" y="40529"/>
                </a:cubicBezTo>
                <a:cubicBezTo>
                  <a:pt x="38551" y="37584"/>
                  <a:pt x="35053" y="36096"/>
                  <a:pt x="30499" y="36096"/>
                </a:cubicBezTo>
                <a:cubicBezTo>
                  <a:pt x="26077" y="36096"/>
                  <a:pt x="22580" y="37616"/>
                  <a:pt x="19940" y="40656"/>
                </a:cubicBezTo>
                <a:cubicBezTo>
                  <a:pt x="17366" y="43697"/>
                  <a:pt x="16112" y="48321"/>
                  <a:pt x="16112" y="54465"/>
                </a:cubicBezTo>
                <a:cubicBezTo>
                  <a:pt x="16112" y="60641"/>
                  <a:pt x="17366" y="65233"/>
                  <a:pt x="19940" y="68274"/>
                </a:cubicBezTo>
                <a:cubicBezTo>
                  <a:pt x="22580" y="71251"/>
                  <a:pt x="26077" y="72708"/>
                  <a:pt x="30499" y="7270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82" name="Freeform: Shape 17981">
            <a:extLst>
              <a:ext uri="{FF2B5EF4-FFF2-40B4-BE49-F238E27FC236}">
                <a16:creationId xmlns:a16="http://schemas.microsoft.com/office/drawing/2014/main" id="{FAB5BAF6-BD73-5E5C-C8EF-E6A0F005C421}"/>
              </a:ext>
            </a:extLst>
          </p:cNvPr>
          <p:cNvSpPr/>
          <p:nvPr/>
        </p:nvSpPr>
        <p:spPr>
          <a:xfrm>
            <a:off x="11471570" y="5294054"/>
            <a:ext cx="61376" cy="62076"/>
          </a:xfrm>
          <a:custGeom>
            <a:avLst/>
            <a:gdLst>
              <a:gd name="connsiteX0" fmla="*/ 31300 w 61376"/>
              <a:gd name="connsiteY0" fmla="*/ 62572 h 62076"/>
              <a:gd name="connsiteX1" fmla="*/ 15197 w 61376"/>
              <a:gd name="connsiteY1" fmla="*/ 59025 h 62076"/>
              <a:gd name="connsiteX2" fmla="*/ 4505 w 61376"/>
              <a:gd name="connsiteY2" fmla="*/ 48384 h 62076"/>
              <a:gd name="connsiteX3" fmla="*/ 678 w 61376"/>
              <a:gd name="connsiteY3" fmla="*/ 31534 h 62076"/>
              <a:gd name="connsiteX4" fmla="*/ 4505 w 61376"/>
              <a:gd name="connsiteY4" fmla="*/ 14685 h 62076"/>
              <a:gd name="connsiteX5" fmla="*/ 15197 w 61376"/>
              <a:gd name="connsiteY5" fmla="*/ 4170 h 62076"/>
              <a:gd name="connsiteX6" fmla="*/ 31300 w 61376"/>
              <a:gd name="connsiteY6" fmla="*/ 496 h 62076"/>
              <a:gd name="connsiteX7" fmla="*/ 47403 w 61376"/>
              <a:gd name="connsiteY7" fmla="*/ 4170 h 62076"/>
              <a:gd name="connsiteX8" fmla="*/ 58227 w 61376"/>
              <a:gd name="connsiteY8" fmla="*/ 14685 h 62076"/>
              <a:gd name="connsiteX9" fmla="*/ 62055 w 61376"/>
              <a:gd name="connsiteY9" fmla="*/ 31534 h 62076"/>
              <a:gd name="connsiteX10" fmla="*/ 58227 w 61376"/>
              <a:gd name="connsiteY10" fmla="*/ 48384 h 62076"/>
              <a:gd name="connsiteX11" fmla="*/ 47403 w 61376"/>
              <a:gd name="connsiteY11" fmla="*/ 59025 h 62076"/>
              <a:gd name="connsiteX12" fmla="*/ 31300 w 61376"/>
              <a:gd name="connsiteY12" fmla="*/ 62572 h 62076"/>
              <a:gd name="connsiteX13" fmla="*/ 31300 w 61376"/>
              <a:gd name="connsiteY13" fmla="*/ 49777 h 62076"/>
              <a:gd name="connsiteX14" fmla="*/ 45951 w 61376"/>
              <a:gd name="connsiteY14" fmla="*/ 31534 h 62076"/>
              <a:gd name="connsiteX15" fmla="*/ 42124 w 61376"/>
              <a:gd name="connsiteY15" fmla="*/ 17599 h 62076"/>
              <a:gd name="connsiteX16" fmla="*/ 31300 w 61376"/>
              <a:gd name="connsiteY16" fmla="*/ 13165 h 62076"/>
              <a:gd name="connsiteX17" fmla="*/ 16781 w 61376"/>
              <a:gd name="connsiteY17" fmla="*/ 31534 h 62076"/>
              <a:gd name="connsiteX18" fmla="*/ 31300 w 61376"/>
              <a:gd name="connsiteY18" fmla="*/ 49777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1300" y="62572"/>
                </a:moveTo>
                <a:cubicBezTo>
                  <a:pt x="25228" y="62572"/>
                  <a:pt x="19850" y="61401"/>
                  <a:pt x="15197" y="59025"/>
                </a:cubicBezTo>
                <a:cubicBezTo>
                  <a:pt x="10610" y="56586"/>
                  <a:pt x="7046" y="53039"/>
                  <a:pt x="4505" y="48384"/>
                </a:cubicBezTo>
                <a:cubicBezTo>
                  <a:pt x="1932" y="43760"/>
                  <a:pt x="678" y="38122"/>
                  <a:pt x="678" y="31534"/>
                </a:cubicBezTo>
                <a:cubicBezTo>
                  <a:pt x="678" y="24947"/>
                  <a:pt x="1932" y="19341"/>
                  <a:pt x="4505" y="14685"/>
                </a:cubicBezTo>
                <a:cubicBezTo>
                  <a:pt x="7046" y="10061"/>
                  <a:pt x="10610" y="6546"/>
                  <a:pt x="15197" y="4170"/>
                </a:cubicBezTo>
                <a:cubicBezTo>
                  <a:pt x="19850" y="1731"/>
                  <a:pt x="25228" y="496"/>
                  <a:pt x="31300" y="496"/>
                </a:cubicBezTo>
                <a:cubicBezTo>
                  <a:pt x="37438" y="496"/>
                  <a:pt x="42816" y="1731"/>
                  <a:pt x="47403" y="4170"/>
                </a:cubicBezTo>
                <a:cubicBezTo>
                  <a:pt x="52056" y="6546"/>
                  <a:pt x="55653" y="10061"/>
                  <a:pt x="58227" y="14685"/>
                </a:cubicBezTo>
                <a:cubicBezTo>
                  <a:pt x="60768" y="19341"/>
                  <a:pt x="62055" y="24947"/>
                  <a:pt x="62055" y="31534"/>
                </a:cubicBezTo>
                <a:cubicBezTo>
                  <a:pt x="62055" y="38122"/>
                  <a:pt x="60768" y="43760"/>
                  <a:pt x="58227" y="48384"/>
                </a:cubicBezTo>
                <a:cubicBezTo>
                  <a:pt x="55653" y="53039"/>
                  <a:pt x="52056" y="56586"/>
                  <a:pt x="47403" y="59025"/>
                </a:cubicBezTo>
                <a:cubicBezTo>
                  <a:pt x="42816" y="61401"/>
                  <a:pt x="37438" y="62572"/>
                  <a:pt x="31300" y="62572"/>
                </a:cubicBezTo>
                <a:close/>
                <a:moveTo>
                  <a:pt x="31300" y="49777"/>
                </a:moveTo>
                <a:cubicBezTo>
                  <a:pt x="41068" y="49777"/>
                  <a:pt x="45951" y="43696"/>
                  <a:pt x="45951" y="31534"/>
                </a:cubicBezTo>
                <a:cubicBezTo>
                  <a:pt x="45951" y="25200"/>
                  <a:pt x="44664" y="20576"/>
                  <a:pt x="42124" y="17599"/>
                </a:cubicBezTo>
                <a:cubicBezTo>
                  <a:pt x="39649" y="14653"/>
                  <a:pt x="36052" y="13165"/>
                  <a:pt x="31300" y="13165"/>
                </a:cubicBezTo>
                <a:cubicBezTo>
                  <a:pt x="21599" y="13165"/>
                  <a:pt x="16781" y="19309"/>
                  <a:pt x="16781" y="31534"/>
                </a:cubicBezTo>
                <a:cubicBezTo>
                  <a:pt x="16781" y="43696"/>
                  <a:pt x="21599" y="49777"/>
                  <a:pt x="31300" y="4977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83" name="Freeform: Shape 17982">
            <a:extLst>
              <a:ext uri="{FF2B5EF4-FFF2-40B4-BE49-F238E27FC236}">
                <a16:creationId xmlns:a16="http://schemas.microsoft.com/office/drawing/2014/main" id="{B5392693-8F3A-280C-20AE-5FFAD402FBB4}"/>
              </a:ext>
            </a:extLst>
          </p:cNvPr>
          <p:cNvSpPr/>
          <p:nvPr/>
        </p:nvSpPr>
        <p:spPr>
          <a:xfrm>
            <a:off x="11547448" y="5294560"/>
            <a:ext cx="39334" cy="60429"/>
          </a:xfrm>
          <a:custGeom>
            <a:avLst/>
            <a:gdLst>
              <a:gd name="connsiteX0" fmla="*/ 686 w 39334"/>
              <a:gd name="connsiteY0" fmla="*/ 60925 h 60429"/>
              <a:gd name="connsiteX1" fmla="*/ 686 w 39334"/>
              <a:gd name="connsiteY1" fmla="*/ 1130 h 60429"/>
              <a:gd name="connsiteX2" fmla="*/ 15865 w 39334"/>
              <a:gd name="connsiteY2" fmla="*/ 1130 h 60429"/>
              <a:gd name="connsiteX3" fmla="*/ 15865 w 39334"/>
              <a:gd name="connsiteY3" fmla="*/ 9998 h 60429"/>
              <a:gd name="connsiteX4" fmla="*/ 17053 w 39334"/>
              <a:gd name="connsiteY4" fmla="*/ 10251 h 60429"/>
              <a:gd name="connsiteX5" fmla="*/ 22993 w 39334"/>
              <a:gd name="connsiteY5" fmla="*/ 2903 h 60429"/>
              <a:gd name="connsiteX6" fmla="*/ 31969 w 39334"/>
              <a:gd name="connsiteY6" fmla="*/ 496 h 60429"/>
              <a:gd name="connsiteX7" fmla="*/ 40020 w 39334"/>
              <a:gd name="connsiteY7" fmla="*/ 2270 h 60429"/>
              <a:gd name="connsiteX8" fmla="*/ 37380 w 39334"/>
              <a:gd name="connsiteY8" fmla="*/ 15192 h 60429"/>
              <a:gd name="connsiteX9" fmla="*/ 36192 w 39334"/>
              <a:gd name="connsiteY9" fmla="*/ 15445 h 60429"/>
              <a:gd name="connsiteX10" fmla="*/ 33157 w 39334"/>
              <a:gd name="connsiteY10" fmla="*/ 14558 h 60429"/>
              <a:gd name="connsiteX11" fmla="*/ 29857 w 39334"/>
              <a:gd name="connsiteY11" fmla="*/ 14305 h 60429"/>
              <a:gd name="connsiteX12" fmla="*/ 19825 w 39334"/>
              <a:gd name="connsiteY12" fmla="*/ 18739 h 60429"/>
              <a:gd name="connsiteX13" fmla="*/ 16393 w 39334"/>
              <a:gd name="connsiteY13" fmla="*/ 32928 h 60429"/>
              <a:gd name="connsiteX14" fmla="*/ 16393 w 39334"/>
              <a:gd name="connsiteY14" fmla="*/ 60925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686" y="60925"/>
                </a:moveTo>
                <a:lnTo>
                  <a:pt x="686" y="1130"/>
                </a:lnTo>
                <a:lnTo>
                  <a:pt x="15865" y="1130"/>
                </a:lnTo>
                <a:lnTo>
                  <a:pt x="15865" y="9998"/>
                </a:lnTo>
                <a:lnTo>
                  <a:pt x="17053" y="10251"/>
                </a:lnTo>
                <a:cubicBezTo>
                  <a:pt x="18538" y="6894"/>
                  <a:pt x="20518" y="4424"/>
                  <a:pt x="22993" y="2903"/>
                </a:cubicBezTo>
                <a:cubicBezTo>
                  <a:pt x="25435" y="1320"/>
                  <a:pt x="28438" y="496"/>
                  <a:pt x="31969" y="496"/>
                </a:cubicBezTo>
                <a:cubicBezTo>
                  <a:pt x="35466" y="496"/>
                  <a:pt x="38172" y="1098"/>
                  <a:pt x="40020" y="2270"/>
                </a:cubicBezTo>
                <a:lnTo>
                  <a:pt x="37380" y="15192"/>
                </a:lnTo>
                <a:lnTo>
                  <a:pt x="36192" y="15445"/>
                </a:lnTo>
                <a:cubicBezTo>
                  <a:pt x="35136" y="15033"/>
                  <a:pt x="34113" y="14748"/>
                  <a:pt x="33157" y="14558"/>
                </a:cubicBezTo>
                <a:cubicBezTo>
                  <a:pt x="32266" y="14400"/>
                  <a:pt x="31177" y="14305"/>
                  <a:pt x="29857" y="14305"/>
                </a:cubicBezTo>
                <a:cubicBezTo>
                  <a:pt x="25435" y="14305"/>
                  <a:pt x="22102" y="15794"/>
                  <a:pt x="19825" y="18739"/>
                </a:cubicBezTo>
                <a:cubicBezTo>
                  <a:pt x="17515" y="21716"/>
                  <a:pt x="16393" y="26435"/>
                  <a:pt x="16393" y="32928"/>
                </a:cubicBezTo>
                <a:lnTo>
                  <a:pt x="16393" y="60925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84" name="Freeform: Shape 17983">
            <a:extLst>
              <a:ext uri="{FF2B5EF4-FFF2-40B4-BE49-F238E27FC236}">
                <a16:creationId xmlns:a16="http://schemas.microsoft.com/office/drawing/2014/main" id="{5270C903-6625-5E81-A48C-4B6DF21C70FB}"/>
              </a:ext>
            </a:extLst>
          </p:cNvPr>
          <p:cNvSpPr/>
          <p:nvPr/>
        </p:nvSpPr>
        <p:spPr>
          <a:xfrm>
            <a:off x="6139027" y="4558802"/>
            <a:ext cx="1357126" cy="655126"/>
          </a:xfrm>
          <a:custGeom>
            <a:avLst/>
            <a:gdLst>
              <a:gd name="connsiteX0" fmla="*/ 0 w 1357126"/>
              <a:gd name="connsiteY0" fmla="*/ 0 h 655126"/>
              <a:gd name="connsiteX1" fmla="*/ 1357127 w 1357126"/>
              <a:gd name="connsiteY1" fmla="*/ 0 h 655126"/>
              <a:gd name="connsiteX2" fmla="*/ 1357127 w 1357126"/>
              <a:gd name="connsiteY2" fmla="*/ 655126 h 655126"/>
              <a:gd name="connsiteX3" fmla="*/ 0 w 1357126"/>
              <a:gd name="connsiteY3" fmla="*/ 655126 h 6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7126" h="655126">
                <a:moveTo>
                  <a:pt x="0" y="0"/>
                </a:moveTo>
                <a:lnTo>
                  <a:pt x="1357127" y="0"/>
                </a:lnTo>
                <a:lnTo>
                  <a:pt x="1357127" y="655126"/>
                </a:lnTo>
                <a:lnTo>
                  <a:pt x="0" y="655126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baseline="-25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985" name="Freeform: Shape 17984">
            <a:extLst>
              <a:ext uri="{FF2B5EF4-FFF2-40B4-BE49-F238E27FC236}">
                <a16:creationId xmlns:a16="http://schemas.microsoft.com/office/drawing/2014/main" id="{A7186BAD-BCF7-D04B-DF7E-0AAC7B96CD38}"/>
              </a:ext>
            </a:extLst>
          </p:cNvPr>
          <p:cNvSpPr/>
          <p:nvPr/>
        </p:nvSpPr>
        <p:spPr>
          <a:xfrm>
            <a:off x="6374303" y="4650944"/>
            <a:ext cx="34714" cy="13175"/>
          </a:xfrm>
          <a:custGeom>
            <a:avLst/>
            <a:gdLst>
              <a:gd name="connsiteX0" fmla="*/ 34789 w 34714"/>
              <a:gd name="connsiteY0" fmla="*/ 13590 h 13175"/>
              <a:gd name="connsiteX1" fmla="*/ 74 w 34714"/>
              <a:gd name="connsiteY1" fmla="*/ 13590 h 13175"/>
              <a:gd name="connsiteX2" fmla="*/ 74 w 34714"/>
              <a:gd name="connsiteY2" fmla="*/ 415 h 13175"/>
              <a:gd name="connsiteX3" fmla="*/ 34789 w 34714"/>
              <a:gd name="connsiteY3" fmla="*/ 415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4789" y="13590"/>
                </a:moveTo>
                <a:lnTo>
                  <a:pt x="74" y="13590"/>
                </a:lnTo>
                <a:lnTo>
                  <a:pt x="74" y="415"/>
                </a:lnTo>
                <a:lnTo>
                  <a:pt x="34789" y="415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86" name="Freeform: Shape 17985">
            <a:extLst>
              <a:ext uri="{FF2B5EF4-FFF2-40B4-BE49-F238E27FC236}">
                <a16:creationId xmlns:a16="http://schemas.microsoft.com/office/drawing/2014/main" id="{D6F416C4-E92F-1170-C8E3-CA083BEE7181}"/>
              </a:ext>
            </a:extLst>
          </p:cNvPr>
          <p:cNvSpPr/>
          <p:nvPr/>
        </p:nvSpPr>
        <p:spPr>
          <a:xfrm>
            <a:off x="6451991" y="4616739"/>
            <a:ext cx="55833" cy="79305"/>
          </a:xfrm>
          <a:custGeom>
            <a:avLst/>
            <a:gdLst>
              <a:gd name="connsiteX0" fmla="*/ 16450 w 55833"/>
              <a:gd name="connsiteY0" fmla="*/ 44882 h 79305"/>
              <a:gd name="connsiteX1" fmla="*/ 16450 w 55833"/>
              <a:gd name="connsiteY1" fmla="*/ 66545 h 79305"/>
              <a:gd name="connsiteX2" fmla="*/ 55916 w 55833"/>
              <a:gd name="connsiteY2" fmla="*/ 66545 h 79305"/>
              <a:gd name="connsiteX3" fmla="*/ 55916 w 55833"/>
              <a:gd name="connsiteY3" fmla="*/ 79720 h 79305"/>
              <a:gd name="connsiteX4" fmla="*/ 83 w 55833"/>
              <a:gd name="connsiteY4" fmla="*/ 79720 h 79305"/>
              <a:gd name="connsiteX5" fmla="*/ 83 w 55833"/>
              <a:gd name="connsiteY5" fmla="*/ 415 h 79305"/>
              <a:gd name="connsiteX6" fmla="*/ 54992 w 55833"/>
              <a:gd name="connsiteY6" fmla="*/ 415 h 79305"/>
              <a:gd name="connsiteX7" fmla="*/ 54992 w 55833"/>
              <a:gd name="connsiteY7" fmla="*/ 13590 h 79305"/>
              <a:gd name="connsiteX8" fmla="*/ 16450 w 55833"/>
              <a:gd name="connsiteY8" fmla="*/ 13590 h 79305"/>
              <a:gd name="connsiteX9" fmla="*/ 16450 w 55833"/>
              <a:gd name="connsiteY9" fmla="*/ 32087 h 79305"/>
              <a:gd name="connsiteX10" fmla="*/ 50108 w 55833"/>
              <a:gd name="connsiteY10" fmla="*/ 32087 h 79305"/>
              <a:gd name="connsiteX11" fmla="*/ 50108 w 55833"/>
              <a:gd name="connsiteY11" fmla="*/ 44882 h 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833" h="79305">
                <a:moveTo>
                  <a:pt x="16450" y="44882"/>
                </a:moveTo>
                <a:lnTo>
                  <a:pt x="16450" y="66545"/>
                </a:lnTo>
                <a:lnTo>
                  <a:pt x="55916" y="66545"/>
                </a:lnTo>
                <a:lnTo>
                  <a:pt x="55916" y="79720"/>
                </a:lnTo>
                <a:lnTo>
                  <a:pt x="83" y="79720"/>
                </a:lnTo>
                <a:lnTo>
                  <a:pt x="83" y="415"/>
                </a:lnTo>
                <a:lnTo>
                  <a:pt x="54992" y="415"/>
                </a:lnTo>
                <a:lnTo>
                  <a:pt x="54992" y="13590"/>
                </a:lnTo>
                <a:lnTo>
                  <a:pt x="16450" y="13590"/>
                </a:lnTo>
                <a:lnTo>
                  <a:pt x="16450" y="32087"/>
                </a:lnTo>
                <a:lnTo>
                  <a:pt x="50108" y="32087"/>
                </a:lnTo>
                <a:lnTo>
                  <a:pt x="50108" y="4488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87" name="Freeform: Shape 17986">
            <a:extLst>
              <a:ext uri="{FF2B5EF4-FFF2-40B4-BE49-F238E27FC236}">
                <a16:creationId xmlns:a16="http://schemas.microsoft.com/office/drawing/2014/main" id="{06567179-4C01-1D0A-1F9C-13289D91D23A}"/>
              </a:ext>
            </a:extLst>
          </p:cNvPr>
          <p:cNvSpPr/>
          <p:nvPr/>
        </p:nvSpPr>
        <p:spPr>
          <a:xfrm>
            <a:off x="6517084" y="4635108"/>
            <a:ext cx="59792" cy="62076"/>
          </a:xfrm>
          <a:custGeom>
            <a:avLst/>
            <a:gdLst>
              <a:gd name="connsiteX0" fmla="*/ 19626 w 59792"/>
              <a:gd name="connsiteY0" fmla="*/ 62491 h 62076"/>
              <a:gd name="connsiteX1" fmla="*/ 9199 w 59792"/>
              <a:gd name="connsiteY1" fmla="*/ 60464 h 62076"/>
              <a:gd name="connsiteX2" fmla="*/ 2467 w 59792"/>
              <a:gd name="connsiteY2" fmla="*/ 54257 h 62076"/>
              <a:gd name="connsiteX3" fmla="*/ 91 w 59792"/>
              <a:gd name="connsiteY3" fmla="*/ 44375 h 62076"/>
              <a:gd name="connsiteX4" fmla="*/ 2467 w 59792"/>
              <a:gd name="connsiteY4" fmla="*/ 35507 h 62076"/>
              <a:gd name="connsiteX5" fmla="*/ 9727 w 59792"/>
              <a:gd name="connsiteY5" fmla="*/ 29553 h 62076"/>
              <a:gd name="connsiteX6" fmla="*/ 22794 w 59792"/>
              <a:gd name="connsiteY6" fmla="*/ 25879 h 62076"/>
              <a:gd name="connsiteX7" fmla="*/ 31374 w 59792"/>
              <a:gd name="connsiteY7" fmla="*/ 24105 h 62076"/>
              <a:gd name="connsiteX8" fmla="*/ 35201 w 59792"/>
              <a:gd name="connsiteY8" fmla="*/ 21698 h 62076"/>
              <a:gd name="connsiteX9" fmla="*/ 36257 w 59792"/>
              <a:gd name="connsiteY9" fmla="*/ 18404 h 62076"/>
              <a:gd name="connsiteX10" fmla="*/ 34145 w 59792"/>
              <a:gd name="connsiteY10" fmla="*/ 13970 h 62076"/>
              <a:gd name="connsiteX11" fmla="*/ 27282 w 59792"/>
              <a:gd name="connsiteY11" fmla="*/ 12450 h 62076"/>
              <a:gd name="connsiteX12" fmla="*/ 17250 w 59792"/>
              <a:gd name="connsiteY12" fmla="*/ 14731 h 62076"/>
              <a:gd name="connsiteX13" fmla="*/ 9199 w 59792"/>
              <a:gd name="connsiteY13" fmla="*/ 20558 h 62076"/>
              <a:gd name="connsiteX14" fmla="*/ 8011 w 59792"/>
              <a:gd name="connsiteY14" fmla="*/ 20558 h 62076"/>
              <a:gd name="connsiteX15" fmla="*/ 1543 w 59792"/>
              <a:gd name="connsiteY15" fmla="*/ 11057 h 62076"/>
              <a:gd name="connsiteX16" fmla="*/ 13027 w 59792"/>
              <a:gd name="connsiteY16" fmla="*/ 3202 h 62076"/>
              <a:gd name="connsiteX17" fmla="*/ 28074 w 59792"/>
              <a:gd name="connsiteY17" fmla="*/ 415 h 62076"/>
              <a:gd name="connsiteX18" fmla="*/ 45893 w 59792"/>
              <a:gd name="connsiteY18" fmla="*/ 5482 h 62076"/>
              <a:gd name="connsiteX19" fmla="*/ 51437 w 59792"/>
              <a:gd name="connsiteY19" fmla="*/ 19798 h 62076"/>
              <a:gd name="connsiteX20" fmla="*/ 51437 w 59792"/>
              <a:gd name="connsiteY20" fmla="*/ 45769 h 62076"/>
              <a:gd name="connsiteX21" fmla="*/ 55132 w 59792"/>
              <a:gd name="connsiteY21" fmla="*/ 49696 h 62076"/>
              <a:gd name="connsiteX22" fmla="*/ 57904 w 59792"/>
              <a:gd name="connsiteY22" fmla="*/ 49316 h 62076"/>
              <a:gd name="connsiteX23" fmla="*/ 58696 w 59792"/>
              <a:gd name="connsiteY23" fmla="*/ 49442 h 62076"/>
              <a:gd name="connsiteX24" fmla="*/ 59884 w 59792"/>
              <a:gd name="connsiteY24" fmla="*/ 59957 h 62076"/>
              <a:gd name="connsiteX25" fmla="*/ 56188 w 59792"/>
              <a:gd name="connsiteY25" fmla="*/ 61224 h 62076"/>
              <a:gd name="connsiteX26" fmla="*/ 51173 w 59792"/>
              <a:gd name="connsiteY26" fmla="*/ 61731 h 62076"/>
              <a:gd name="connsiteX27" fmla="*/ 42329 w 59792"/>
              <a:gd name="connsiteY27" fmla="*/ 59704 h 62076"/>
              <a:gd name="connsiteX28" fmla="*/ 37841 w 59792"/>
              <a:gd name="connsiteY28" fmla="*/ 53243 h 62076"/>
              <a:gd name="connsiteX29" fmla="*/ 36653 w 59792"/>
              <a:gd name="connsiteY29" fmla="*/ 53116 h 62076"/>
              <a:gd name="connsiteX30" fmla="*/ 19626 w 59792"/>
              <a:gd name="connsiteY30" fmla="*/ 62491 h 62076"/>
              <a:gd name="connsiteX31" fmla="*/ 24642 w 59792"/>
              <a:gd name="connsiteY31" fmla="*/ 51216 h 62076"/>
              <a:gd name="connsiteX32" fmla="*/ 33222 w 59792"/>
              <a:gd name="connsiteY32" fmla="*/ 47796 h 62076"/>
              <a:gd name="connsiteX33" fmla="*/ 36521 w 59792"/>
              <a:gd name="connsiteY33" fmla="*/ 38041 h 62076"/>
              <a:gd name="connsiteX34" fmla="*/ 36521 w 59792"/>
              <a:gd name="connsiteY34" fmla="*/ 31960 h 62076"/>
              <a:gd name="connsiteX35" fmla="*/ 35465 w 59792"/>
              <a:gd name="connsiteY35" fmla="*/ 31706 h 62076"/>
              <a:gd name="connsiteX36" fmla="*/ 31770 w 59792"/>
              <a:gd name="connsiteY36" fmla="*/ 33607 h 62076"/>
              <a:gd name="connsiteX37" fmla="*/ 25170 w 59792"/>
              <a:gd name="connsiteY37" fmla="*/ 35000 h 62076"/>
              <a:gd name="connsiteX38" fmla="*/ 17910 w 59792"/>
              <a:gd name="connsiteY38" fmla="*/ 37787 h 62076"/>
              <a:gd name="connsiteX39" fmla="*/ 15666 w 59792"/>
              <a:gd name="connsiteY39" fmla="*/ 43362 h 62076"/>
              <a:gd name="connsiteX40" fmla="*/ 18042 w 59792"/>
              <a:gd name="connsiteY40" fmla="*/ 49316 h 62076"/>
              <a:gd name="connsiteX41" fmla="*/ 24642 w 59792"/>
              <a:gd name="connsiteY41" fmla="*/ 51216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19626" y="62491"/>
                </a:moveTo>
                <a:cubicBezTo>
                  <a:pt x="15666" y="62491"/>
                  <a:pt x="12169" y="61794"/>
                  <a:pt x="9199" y="60464"/>
                </a:cubicBezTo>
                <a:cubicBezTo>
                  <a:pt x="6295" y="59039"/>
                  <a:pt x="4051" y="56980"/>
                  <a:pt x="2467" y="54257"/>
                </a:cubicBezTo>
                <a:cubicBezTo>
                  <a:pt x="883" y="51469"/>
                  <a:pt x="91" y="48176"/>
                  <a:pt x="91" y="44375"/>
                </a:cubicBezTo>
                <a:cubicBezTo>
                  <a:pt x="91" y="40828"/>
                  <a:pt x="883" y="37882"/>
                  <a:pt x="2467" y="35507"/>
                </a:cubicBezTo>
                <a:cubicBezTo>
                  <a:pt x="4051" y="33068"/>
                  <a:pt x="6460" y="31073"/>
                  <a:pt x="9727" y="29553"/>
                </a:cubicBezTo>
                <a:cubicBezTo>
                  <a:pt x="13060" y="27969"/>
                  <a:pt x="17415" y="26734"/>
                  <a:pt x="22794" y="25879"/>
                </a:cubicBezTo>
                <a:cubicBezTo>
                  <a:pt x="26556" y="25372"/>
                  <a:pt x="29427" y="24802"/>
                  <a:pt x="31374" y="24105"/>
                </a:cubicBezTo>
                <a:cubicBezTo>
                  <a:pt x="33288" y="23345"/>
                  <a:pt x="34574" y="22553"/>
                  <a:pt x="35201" y="21698"/>
                </a:cubicBezTo>
                <a:cubicBezTo>
                  <a:pt x="35894" y="20875"/>
                  <a:pt x="36257" y="19766"/>
                  <a:pt x="36257" y="18404"/>
                </a:cubicBezTo>
                <a:cubicBezTo>
                  <a:pt x="36257" y="16472"/>
                  <a:pt x="35531" y="14984"/>
                  <a:pt x="34145" y="13970"/>
                </a:cubicBezTo>
                <a:cubicBezTo>
                  <a:pt x="32727" y="12957"/>
                  <a:pt x="30450" y="12450"/>
                  <a:pt x="27282" y="12450"/>
                </a:cubicBezTo>
                <a:cubicBezTo>
                  <a:pt x="23751" y="12450"/>
                  <a:pt x="20418" y="13210"/>
                  <a:pt x="17250" y="14731"/>
                </a:cubicBezTo>
                <a:cubicBezTo>
                  <a:pt x="14148" y="16187"/>
                  <a:pt x="11476" y="18119"/>
                  <a:pt x="9199" y="20558"/>
                </a:cubicBezTo>
                <a:lnTo>
                  <a:pt x="8011" y="20558"/>
                </a:lnTo>
                <a:lnTo>
                  <a:pt x="1543" y="11057"/>
                </a:lnTo>
                <a:cubicBezTo>
                  <a:pt x="4711" y="7699"/>
                  <a:pt x="8539" y="5071"/>
                  <a:pt x="13027" y="3202"/>
                </a:cubicBezTo>
                <a:cubicBezTo>
                  <a:pt x="17580" y="1365"/>
                  <a:pt x="22596" y="415"/>
                  <a:pt x="28074" y="415"/>
                </a:cubicBezTo>
                <a:cubicBezTo>
                  <a:pt x="36257" y="415"/>
                  <a:pt x="42197" y="2125"/>
                  <a:pt x="45893" y="5482"/>
                </a:cubicBezTo>
                <a:cubicBezTo>
                  <a:pt x="49589" y="8776"/>
                  <a:pt x="51437" y="13559"/>
                  <a:pt x="51437" y="19798"/>
                </a:cubicBezTo>
                <a:lnTo>
                  <a:pt x="51437" y="45769"/>
                </a:lnTo>
                <a:cubicBezTo>
                  <a:pt x="51437" y="48397"/>
                  <a:pt x="52658" y="49696"/>
                  <a:pt x="55132" y="49696"/>
                </a:cubicBezTo>
                <a:cubicBezTo>
                  <a:pt x="56089" y="49696"/>
                  <a:pt x="57013" y="49569"/>
                  <a:pt x="57904" y="49316"/>
                </a:cubicBezTo>
                <a:lnTo>
                  <a:pt x="58696" y="49442"/>
                </a:lnTo>
                <a:lnTo>
                  <a:pt x="59884" y="59957"/>
                </a:lnTo>
                <a:cubicBezTo>
                  <a:pt x="58993" y="60464"/>
                  <a:pt x="57772" y="60908"/>
                  <a:pt x="56188" y="61224"/>
                </a:cubicBezTo>
                <a:cubicBezTo>
                  <a:pt x="54670" y="61541"/>
                  <a:pt x="53021" y="61731"/>
                  <a:pt x="51173" y="61731"/>
                </a:cubicBezTo>
                <a:cubicBezTo>
                  <a:pt x="47378" y="61731"/>
                  <a:pt x="44441" y="61066"/>
                  <a:pt x="42329" y="59704"/>
                </a:cubicBezTo>
                <a:cubicBezTo>
                  <a:pt x="40283" y="58374"/>
                  <a:pt x="38798" y="56220"/>
                  <a:pt x="37841" y="53243"/>
                </a:cubicBezTo>
                <a:lnTo>
                  <a:pt x="36653" y="53116"/>
                </a:lnTo>
                <a:cubicBezTo>
                  <a:pt x="33651" y="59387"/>
                  <a:pt x="27975" y="62491"/>
                  <a:pt x="19626" y="62491"/>
                </a:cubicBezTo>
                <a:close/>
                <a:moveTo>
                  <a:pt x="24642" y="51216"/>
                </a:moveTo>
                <a:cubicBezTo>
                  <a:pt x="28239" y="51216"/>
                  <a:pt x="31110" y="50076"/>
                  <a:pt x="33222" y="47796"/>
                </a:cubicBezTo>
                <a:cubicBezTo>
                  <a:pt x="35399" y="45452"/>
                  <a:pt x="36521" y="42190"/>
                  <a:pt x="36521" y="38041"/>
                </a:cubicBezTo>
                <a:lnTo>
                  <a:pt x="36521" y="31960"/>
                </a:lnTo>
                <a:lnTo>
                  <a:pt x="35465" y="31706"/>
                </a:lnTo>
                <a:cubicBezTo>
                  <a:pt x="34475" y="32467"/>
                  <a:pt x="33255" y="33100"/>
                  <a:pt x="31770" y="33607"/>
                </a:cubicBezTo>
                <a:cubicBezTo>
                  <a:pt x="30252" y="34050"/>
                  <a:pt x="28074" y="34494"/>
                  <a:pt x="25170" y="35000"/>
                </a:cubicBezTo>
                <a:cubicBezTo>
                  <a:pt x="21804" y="35507"/>
                  <a:pt x="19395" y="36457"/>
                  <a:pt x="17910" y="37787"/>
                </a:cubicBezTo>
                <a:cubicBezTo>
                  <a:pt x="16392" y="39149"/>
                  <a:pt x="15666" y="41018"/>
                  <a:pt x="15666" y="43362"/>
                </a:cubicBezTo>
                <a:cubicBezTo>
                  <a:pt x="15666" y="45990"/>
                  <a:pt x="16458" y="47986"/>
                  <a:pt x="18042" y="49316"/>
                </a:cubicBezTo>
                <a:cubicBezTo>
                  <a:pt x="19626" y="50583"/>
                  <a:pt x="21804" y="51216"/>
                  <a:pt x="24642" y="5121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88" name="Freeform: Shape 17987">
            <a:extLst>
              <a:ext uri="{FF2B5EF4-FFF2-40B4-BE49-F238E27FC236}">
                <a16:creationId xmlns:a16="http://schemas.microsoft.com/office/drawing/2014/main" id="{3DAA22C5-4328-4711-ECA0-6690B3627463}"/>
              </a:ext>
            </a:extLst>
          </p:cNvPr>
          <p:cNvSpPr/>
          <p:nvPr/>
        </p:nvSpPr>
        <p:spPr>
          <a:xfrm>
            <a:off x="6580825" y="4635108"/>
            <a:ext cx="50949" cy="62076"/>
          </a:xfrm>
          <a:custGeom>
            <a:avLst/>
            <a:gdLst>
              <a:gd name="connsiteX0" fmla="*/ 26498 w 50949"/>
              <a:gd name="connsiteY0" fmla="*/ 62491 h 62076"/>
              <a:gd name="connsiteX1" fmla="*/ 14750 w 50949"/>
              <a:gd name="connsiteY1" fmla="*/ 61098 h 62076"/>
              <a:gd name="connsiteX2" fmla="*/ 5643 w 50949"/>
              <a:gd name="connsiteY2" fmla="*/ 57044 h 62076"/>
              <a:gd name="connsiteX3" fmla="*/ 99 w 50949"/>
              <a:gd name="connsiteY3" fmla="*/ 51343 h 62076"/>
              <a:gd name="connsiteX4" fmla="*/ 8811 w 50949"/>
              <a:gd name="connsiteY4" fmla="*/ 42348 h 62076"/>
              <a:gd name="connsiteX5" fmla="*/ 9998 w 50949"/>
              <a:gd name="connsiteY5" fmla="*/ 42348 h 62076"/>
              <a:gd name="connsiteX6" fmla="*/ 17390 w 50949"/>
              <a:gd name="connsiteY6" fmla="*/ 48302 h 62076"/>
              <a:gd name="connsiteX7" fmla="*/ 26630 w 50949"/>
              <a:gd name="connsiteY7" fmla="*/ 50329 h 62076"/>
              <a:gd name="connsiteX8" fmla="*/ 33493 w 50949"/>
              <a:gd name="connsiteY8" fmla="*/ 48809 h 62076"/>
              <a:gd name="connsiteX9" fmla="*/ 35869 w 50949"/>
              <a:gd name="connsiteY9" fmla="*/ 44248 h 62076"/>
              <a:gd name="connsiteX10" fmla="*/ 34153 w 50949"/>
              <a:gd name="connsiteY10" fmla="*/ 40448 h 62076"/>
              <a:gd name="connsiteX11" fmla="*/ 28742 w 50949"/>
              <a:gd name="connsiteY11" fmla="*/ 38041 h 62076"/>
              <a:gd name="connsiteX12" fmla="*/ 20558 w 50949"/>
              <a:gd name="connsiteY12" fmla="*/ 36140 h 62076"/>
              <a:gd name="connsiteX13" fmla="*/ 6963 w 50949"/>
              <a:gd name="connsiteY13" fmla="*/ 29679 h 62076"/>
              <a:gd name="connsiteX14" fmla="*/ 2739 w 50949"/>
              <a:gd name="connsiteY14" fmla="*/ 18531 h 62076"/>
              <a:gd name="connsiteX15" fmla="*/ 5643 w 50949"/>
              <a:gd name="connsiteY15" fmla="*/ 8903 h 62076"/>
              <a:gd name="connsiteX16" fmla="*/ 13958 w 50949"/>
              <a:gd name="connsiteY16" fmla="*/ 2569 h 62076"/>
              <a:gd name="connsiteX17" fmla="*/ 26630 w 50949"/>
              <a:gd name="connsiteY17" fmla="*/ 415 h 62076"/>
              <a:gd name="connsiteX18" fmla="*/ 40621 w 50949"/>
              <a:gd name="connsiteY18" fmla="*/ 2822 h 62076"/>
              <a:gd name="connsiteX19" fmla="*/ 49200 w 50949"/>
              <a:gd name="connsiteY19" fmla="*/ 8903 h 62076"/>
              <a:gd name="connsiteX20" fmla="*/ 40885 w 50949"/>
              <a:gd name="connsiteY20" fmla="*/ 17644 h 62076"/>
              <a:gd name="connsiteX21" fmla="*/ 39697 w 50949"/>
              <a:gd name="connsiteY21" fmla="*/ 17644 h 62076"/>
              <a:gd name="connsiteX22" fmla="*/ 33757 w 50949"/>
              <a:gd name="connsiteY22" fmla="*/ 13590 h 62076"/>
              <a:gd name="connsiteX23" fmla="*/ 26630 w 50949"/>
              <a:gd name="connsiteY23" fmla="*/ 12197 h 62076"/>
              <a:gd name="connsiteX24" fmla="*/ 17390 w 50949"/>
              <a:gd name="connsiteY24" fmla="*/ 17771 h 62076"/>
              <a:gd name="connsiteX25" fmla="*/ 19106 w 50949"/>
              <a:gd name="connsiteY25" fmla="*/ 21572 h 62076"/>
              <a:gd name="connsiteX26" fmla="*/ 25178 w 50949"/>
              <a:gd name="connsiteY26" fmla="*/ 23979 h 62076"/>
              <a:gd name="connsiteX27" fmla="*/ 32833 w 50949"/>
              <a:gd name="connsiteY27" fmla="*/ 25499 h 62076"/>
              <a:gd name="connsiteX28" fmla="*/ 46693 w 50949"/>
              <a:gd name="connsiteY28" fmla="*/ 31833 h 62076"/>
              <a:gd name="connsiteX29" fmla="*/ 51048 w 50949"/>
              <a:gd name="connsiteY29" fmla="*/ 43362 h 62076"/>
              <a:gd name="connsiteX30" fmla="*/ 48145 w 50949"/>
              <a:gd name="connsiteY30" fmla="*/ 53496 h 62076"/>
              <a:gd name="connsiteX31" fmla="*/ 39697 w 50949"/>
              <a:gd name="connsiteY31" fmla="*/ 60211 h 62076"/>
              <a:gd name="connsiteX32" fmla="*/ 26498 w 50949"/>
              <a:gd name="connsiteY32" fmla="*/ 62491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6498" y="62491"/>
                </a:moveTo>
                <a:cubicBezTo>
                  <a:pt x="22274" y="62491"/>
                  <a:pt x="18347" y="62016"/>
                  <a:pt x="14750" y="61098"/>
                </a:cubicBezTo>
                <a:cubicBezTo>
                  <a:pt x="11219" y="60084"/>
                  <a:pt x="8184" y="58754"/>
                  <a:pt x="5643" y="57044"/>
                </a:cubicBezTo>
                <a:cubicBezTo>
                  <a:pt x="3168" y="55365"/>
                  <a:pt x="1320" y="53465"/>
                  <a:pt x="99" y="51343"/>
                </a:cubicBezTo>
                <a:lnTo>
                  <a:pt x="8811" y="42348"/>
                </a:lnTo>
                <a:lnTo>
                  <a:pt x="9998" y="42348"/>
                </a:lnTo>
                <a:cubicBezTo>
                  <a:pt x="12110" y="44977"/>
                  <a:pt x="14552" y="46972"/>
                  <a:pt x="17390" y="48302"/>
                </a:cubicBezTo>
                <a:cubicBezTo>
                  <a:pt x="20195" y="49664"/>
                  <a:pt x="23264" y="50329"/>
                  <a:pt x="26630" y="50329"/>
                </a:cubicBezTo>
                <a:cubicBezTo>
                  <a:pt x="29698" y="50329"/>
                  <a:pt x="31975" y="49822"/>
                  <a:pt x="33493" y="48809"/>
                </a:cubicBezTo>
                <a:cubicBezTo>
                  <a:pt x="35077" y="47732"/>
                  <a:pt x="35869" y="46212"/>
                  <a:pt x="35869" y="44248"/>
                </a:cubicBezTo>
                <a:cubicBezTo>
                  <a:pt x="35869" y="42728"/>
                  <a:pt x="35275" y="41461"/>
                  <a:pt x="34153" y="40448"/>
                </a:cubicBezTo>
                <a:cubicBezTo>
                  <a:pt x="32998" y="39434"/>
                  <a:pt x="31183" y="38643"/>
                  <a:pt x="28742" y="38041"/>
                </a:cubicBezTo>
                <a:lnTo>
                  <a:pt x="20558" y="36140"/>
                </a:lnTo>
                <a:cubicBezTo>
                  <a:pt x="14288" y="34715"/>
                  <a:pt x="9768" y="32562"/>
                  <a:pt x="6963" y="29679"/>
                </a:cubicBezTo>
                <a:cubicBezTo>
                  <a:pt x="4125" y="26734"/>
                  <a:pt x="2739" y="23028"/>
                  <a:pt x="2739" y="18531"/>
                </a:cubicBezTo>
                <a:cubicBezTo>
                  <a:pt x="2739" y="14826"/>
                  <a:pt x="3696" y="11627"/>
                  <a:pt x="5643" y="8903"/>
                </a:cubicBezTo>
                <a:cubicBezTo>
                  <a:pt x="7656" y="6116"/>
                  <a:pt x="10427" y="4026"/>
                  <a:pt x="13958" y="2569"/>
                </a:cubicBezTo>
                <a:cubicBezTo>
                  <a:pt x="17555" y="1143"/>
                  <a:pt x="21779" y="415"/>
                  <a:pt x="26630" y="415"/>
                </a:cubicBezTo>
                <a:cubicBezTo>
                  <a:pt x="32239" y="415"/>
                  <a:pt x="36925" y="1238"/>
                  <a:pt x="40621" y="2822"/>
                </a:cubicBezTo>
                <a:cubicBezTo>
                  <a:pt x="44317" y="4342"/>
                  <a:pt x="47155" y="6369"/>
                  <a:pt x="49200" y="8903"/>
                </a:cubicBezTo>
                <a:lnTo>
                  <a:pt x="40885" y="17644"/>
                </a:lnTo>
                <a:lnTo>
                  <a:pt x="39697" y="17644"/>
                </a:lnTo>
                <a:cubicBezTo>
                  <a:pt x="37915" y="15807"/>
                  <a:pt x="35935" y="14445"/>
                  <a:pt x="33757" y="13590"/>
                </a:cubicBezTo>
                <a:cubicBezTo>
                  <a:pt x="31645" y="12672"/>
                  <a:pt x="29270" y="12197"/>
                  <a:pt x="26630" y="12197"/>
                </a:cubicBezTo>
                <a:cubicBezTo>
                  <a:pt x="20459" y="12197"/>
                  <a:pt x="17390" y="14065"/>
                  <a:pt x="17390" y="17771"/>
                </a:cubicBezTo>
                <a:cubicBezTo>
                  <a:pt x="17390" y="19291"/>
                  <a:pt x="17951" y="20558"/>
                  <a:pt x="19106" y="21572"/>
                </a:cubicBezTo>
                <a:cubicBezTo>
                  <a:pt x="20228" y="22522"/>
                  <a:pt x="22274" y="23313"/>
                  <a:pt x="25178" y="23979"/>
                </a:cubicBezTo>
                <a:lnTo>
                  <a:pt x="32833" y="25499"/>
                </a:lnTo>
                <a:cubicBezTo>
                  <a:pt x="39169" y="26861"/>
                  <a:pt x="43789" y="28983"/>
                  <a:pt x="46693" y="31833"/>
                </a:cubicBezTo>
                <a:cubicBezTo>
                  <a:pt x="49597" y="34715"/>
                  <a:pt x="51048" y="38547"/>
                  <a:pt x="51048" y="43362"/>
                </a:cubicBezTo>
                <a:cubicBezTo>
                  <a:pt x="51048" y="47162"/>
                  <a:pt x="50059" y="50551"/>
                  <a:pt x="48145" y="53496"/>
                </a:cubicBezTo>
                <a:cubicBezTo>
                  <a:pt x="46198" y="56379"/>
                  <a:pt x="43393" y="58627"/>
                  <a:pt x="39697" y="60211"/>
                </a:cubicBezTo>
                <a:cubicBezTo>
                  <a:pt x="36001" y="61731"/>
                  <a:pt x="31579" y="62491"/>
                  <a:pt x="26498" y="6249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89" name="Freeform: Shape 17988">
            <a:extLst>
              <a:ext uri="{FF2B5EF4-FFF2-40B4-BE49-F238E27FC236}">
                <a16:creationId xmlns:a16="http://schemas.microsoft.com/office/drawing/2014/main" id="{4E982373-3152-7E8A-5F93-13CE54E1B74E}"/>
              </a:ext>
            </a:extLst>
          </p:cNvPr>
          <p:cNvSpPr/>
          <p:nvPr/>
        </p:nvSpPr>
        <p:spPr>
          <a:xfrm>
            <a:off x="6636710" y="4636248"/>
            <a:ext cx="64412" cy="85132"/>
          </a:xfrm>
          <a:custGeom>
            <a:avLst/>
            <a:gdLst>
              <a:gd name="connsiteX0" fmla="*/ 12645 w 64412"/>
              <a:gd name="connsiteY0" fmla="*/ 85548 h 85132"/>
              <a:gd name="connsiteX1" fmla="*/ 5386 w 64412"/>
              <a:gd name="connsiteY1" fmla="*/ 84915 h 85132"/>
              <a:gd name="connsiteX2" fmla="*/ 106 w 64412"/>
              <a:gd name="connsiteY2" fmla="*/ 83394 h 85132"/>
              <a:gd name="connsiteX3" fmla="*/ 2614 w 64412"/>
              <a:gd name="connsiteY3" fmla="*/ 71233 h 85132"/>
              <a:gd name="connsiteX4" fmla="*/ 3670 w 64412"/>
              <a:gd name="connsiteY4" fmla="*/ 70979 h 85132"/>
              <a:gd name="connsiteX5" fmla="*/ 7101 w 64412"/>
              <a:gd name="connsiteY5" fmla="*/ 71993 h 85132"/>
              <a:gd name="connsiteX6" fmla="*/ 11457 w 64412"/>
              <a:gd name="connsiteY6" fmla="*/ 72499 h 85132"/>
              <a:gd name="connsiteX7" fmla="*/ 17793 w 64412"/>
              <a:gd name="connsiteY7" fmla="*/ 71486 h 85132"/>
              <a:gd name="connsiteX8" fmla="*/ 22017 w 64412"/>
              <a:gd name="connsiteY8" fmla="*/ 68445 h 85132"/>
              <a:gd name="connsiteX9" fmla="*/ 25185 w 64412"/>
              <a:gd name="connsiteY9" fmla="*/ 62364 h 85132"/>
              <a:gd name="connsiteX10" fmla="*/ 238 w 64412"/>
              <a:gd name="connsiteY10" fmla="*/ 415 h 85132"/>
              <a:gd name="connsiteX11" fmla="*/ 16605 w 64412"/>
              <a:gd name="connsiteY11" fmla="*/ 415 h 85132"/>
              <a:gd name="connsiteX12" fmla="*/ 32180 w 64412"/>
              <a:gd name="connsiteY12" fmla="*/ 41968 h 85132"/>
              <a:gd name="connsiteX13" fmla="*/ 33500 w 64412"/>
              <a:gd name="connsiteY13" fmla="*/ 41968 h 85132"/>
              <a:gd name="connsiteX14" fmla="*/ 48547 w 64412"/>
              <a:gd name="connsiteY14" fmla="*/ 415 h 85132"/>
              <a:gd name="connsiteX15" fmla="*/ 64519 w 64412"/>
              <a:gd name="connsiteY15" fmla="*/ 415 h 85132"/>
              <a:gd name="connsiteX16" fmla="*/ 39440 w 64412"/>
              <a:gd name="connsiteY16" fmla="*/ 64011 h 85132"/>
              <a:gd name="connsiteX17" fmla="*/ 32840 w 64412"/>
              <a:gd name="connsiteY17" fmla="*/ 76300 h 85132"/>
              <a:gd name="connsiteX18" fmla="*/ 24393 w 64412"/>
              <a:gd name="connsiteY18" fmla="*/ 83268 h 85132"/>
              <a:gd name="connsiteX19" fmla="*/ 12645 w 64412"/>
              <a:gd name="connsiteY19" fmla="*/ 85548 h 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4412" h="85132">
                <a:moveTo>
                  <a:pt x="12645" y="85548"/>
                </a:moveTo>
                <a:cubicBezTo>
                  <a:pt x="10005" y="85548"/>
                  <a:pt x="7563" y="85326"/>
                  <a:pt x="5386" y="84915"/>
                </a:cubicBezTo>
                <a:cubicBezTo>
                  <a:pt x="3274" y="84566"/>
                  <a:pt x="1492" y="84059"/>
                  <a:pt x="106" y="83394"/>
                </a:cubicBezTo>
                <a:lnTo>
                  <a:pt x="2614" y="71233"/>
                </a:lnTo>
                <a:lnTo>
                  <a:pt x="3670" y="70979"/>
                </a:lnTo>
                <a:cubicBezTo>
                  <a:pt x="4627" y="71391"/>
                  <a:pt x="5781" y="71739"/>
                  <a:pt x="7101" y="71993"/>
                </a:cubicBezTo>
                <a:cubicBezTo>
                  <a:pt x="8487" y="72309"/>
                  <a:pt x="9939" y="72499"/>
                  <a:pt x="11457" y="72499"/>
                </a:cubicBezTo>
                <a:cubicBezTo>
                  <a:pt x="13998" y="72499"/>
                  <a:pt x="16110" y="72151"/>
                  <a:pt x="17793" y="71486"/>
                </a:cubicBezTo>
                <a:cubicBezTo>
                  <a:pt x="19443" y="70884"/>
                  <a:pt x="20862" y="69871"/>
                  <a:pt x="22017" y="68445"/>
                </a:cubicBezTo>
                <a:cubicBezTo>
                  <a:pt x="23139" y="66989"/>
                  <a:pt x="24195" y="64962"/>
                  <a:pt x="25185" y="62364"/>
                </a:cubicBezTo>
                <a:lnTo>
                  <a:pt x="238" y="415"/>
                </a:lnTo>
                <a:lnTo>
                  <a:pt x="16605" y="415"/>
                </a:lnTo>
                <a:lnTo>
                  <a:pt x="32180" y="41968"/>
                </a:lnTo>
                <a:lnTo>
                  <a:pt x="33500" y="41968"/>
                </a:lnTo>
                <a:lnTo>
                  <a:pt x="48547" y="415"/>
                </a:lnTo>
                <a:lnTo>
                  <a:pt x="64519" y="415"/>
                </a:lnTo>
                <a:lnTo>
                  <a:pt x="39440" y="64011"/>
                </a:lnTo>
                <a:cubicBezTo>
                  <a:pt x="37493" y="69079"/>
                  <a:pt x="35282" y="73164"/>
                  <a:pt x="32840" y="76300"/>
                </a:cubicBezTo>
                <a:cubicBezTo>
                  <a:pt x="30464" y="79404"/>
                  <a:pt x="27626" y="81747"/>
                  <a:pt x="24393" y="83268"/>
                </a:cubicBezTo>
                <a:cubicBezTo>
                  <a:pt x="21126" y="84788"/>
                  <a:pt x="17199" y="85548"/>
                  <a:pt x="12645" y="8554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90" name="Freeform: Shape 17989">
            <a:extLst>
              <a:ext uri="{FF2B5EF4-FFF2-40B4-BE49-F238E27FC236}">
                <a16:creationId xmlns:a16="http://schemas.microsoft.com/office/drawing/2014/main" id="{53D16917-0DD8-E387-16DC-FEF38F790AEB}"/>
              </a:ext>
            </a:extLst>
          </p:cNvPr>
          <p:cNvSpPr/>
          <p:nvPr/>
        </p:nvSpPr>
        <p:spPr>
          <a:xfrm>
            <a:off x="6731569" y="4622060"/>
            <a:ext cx="45273" cy="75124"/>
          </a:xfrm>
          <a:custGeom>
            <a:avLst/>
            <a:gdLst>
              <a:gd name="connsiteX0" fmla="*/ 41299 w 45273"/>
              <a:gd name="connsiteY0" fmla="*/ 60084 h 75124"/>
              <a:gd name="connsiteX1" fmla="*/ 45391 w 45273"/>
              <a:gd name="connsiteY1" fmla="*/ 71232 h 75124"/>
              <a:gd name="connsiteX2" fmla="*/ 38923 w 45273"/>
              <a:gd name="connsiteY2" fmla="*/ 74400 h 75124"/>
              <a:gd name="connsiteX3" fmla="*/ 30211 w 45273"/>
              <a:gd name="connsiteY3" fmla="*/ 75540 h 75124"/>
              <a:gd name="connsiteX4" fmla="*/ 14900 w 45273"/>
              <a:gd name="connsiteY4" fmla="*/ 70219 h 75124"/>
              <a:gd name="connsiteX5" fmla="*/ 9620 w 45273"/>
              <a:gd name="connsiteY5" fmla="*/ 54890 h 75124"/>
              <a:gd name="connsiteX6" fmla="*/ 9620 w 45273"/>
              <a:gd name="connsiteY6" fmla="*/ 26386 h 75124"/>
              <a:gd name="connsiteX7" fmla="*/ 117 w 45273"/>
              <a:gd name="connsiteY7" fmla="*/ 26386 h 75124"/>
              <a:gd name="connsiteX8" fmla="*/ 117 w 45273"/>
              <a:gd name="connsiteY8" fmla="*/ 14477 h 75124"/>
              <a:gd name="connsiteX9" fmla="*/ 9620 w 45273"/>
              <a:gd name="connsiteY9" fmla="*/ 14477 h 75124"/>
              <a:gd name="connsiteX10" fmla="*/ 9620 w 45273"/>
              <a:gd name="connsiteY10" fmla="*/ 2822 h 75124"/>
              <a:gd name="connsiteX11" fmla="*/ 25328 w 45273"/>
              <a:gd name="connsiteY11" fmla="*/ 415 h 75124"/>
              <a:gd name="connsiteX12" fmla="*/ 25328 w 45273"/>
              <a:gd name="connsiteY12" fmla="*/ 14477 h 75124"/>
              <a:gd name="connsiteX13" fmla="*/ 43015 w 45273"/>
              <a:gd name="connsiteY13" fmla="*/ 14477 h 75124"/>
              <a:gd name="connsiteX14" fmla="*/ 43015 w 45273"/>
              <a:gd name="connsiteY14" fmla="*/ 26386 h 75124"/>
              <a:gd name="connsiteX15" fmla="*/ 25328 w 45273"/>
              <a:gd name="connsiteY15" fmla="*/ 26386 h 75124"/>
              <a:gd name="connsiteX16" fmla="*/ 25328 w 45273"/>
              <a:gd name="connsiteY16" fmla="*/ 53750 h 75124"/>
              <a:gd name="connsiteX17" fmla="*/ 27176 w 45273"/>
              <a:gd name="connsiteY17" fmla="*/ 60337 h 75124"/>
              <a:gd name="connsiteX18" fmla="*/ 32851 w 45273"/>
              <a:gd name="connsiteY18" fmla="*/ 62364 h 75124"/>
              <a:gd name="connsiteX19" fmla="*/ 40111 w 45273"/>
              <a:gd name="connsiteY19" fmla="*/ 60084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299" y="60084"/>
                </a:moveTo>
                <a:lnTo>
                  <a:pt x="45391" y="71232"/>
                </a:lnTo>
                <a:cubicBezTo>
                  <a:pt x="43609" y="72594"/>
                  <a:pt x="41464" y="73640"/>
                  <a:pt x="38923" y="74400"/>
                </a:cubicBezTo>
                <a:cubicBezTo>
                  <a:pt x="36349" y="75160"/>
                  <a:pt x="33445" y="75540"/>
                  <a:pt x="30211" y="75540"/>
                </a:cubicBezTo>
                <a:cubicBezTo>
                  <a:pt x="23513" y="75540"/>
                  <a:pt x="18398" y="73766"/>
                  <a:pt x="14900" y="70219"/>
                </a:cubicBezTo>
                <a:cubicBezTo>
                  <a:pt x="11369" y="66672"/>
                  <a:pt x="9620" y="61573"/>
                  <a:pt x="9620" y="54890"/>
                </a:cubicBezTo>
                <a:lnTo>
                  <a:pt x="9620" y="26386"/>
                </a:lnTo>
                <a:lnTo>
                  <a:pt x="117" y="26386"/>
                </a:lnTo>
                <a:lnTo>
                  <a:pt x="117" y="14477"/>
                </a:lnTo>
                <a:lnTo>
                  <a:pt x="9620" y="14477"/>
                </a:lnTo>
                <a:lnTo>
                  <a:pt x="9620" y="2822"/>
                </a:lnTo>
                <a:lnTo>
                  <a:pt x="25328" y="415"/>
                </a:lnTo>
                <a:lnTo>
                  <a:pt x="25328" y="14477"/>
                </a:lnTo>
                <a:lnTo>
                  <a:pt x="43015" y="14477"/>
                </a:lnTo>
                <a:lnTo>
                  <a:pt x="43015" y="26386"/>
                </a:lnTo>
                <a:lnTo>
                  <a:pt x="25328" y="26386"/>
                </a:lnTo>
                <a:lnTo>
                  <a:pt x="25328" y="53750"/>
                </a:lnTo>
                <a:cubicBezTo>
                  <a:pt x="25328" y="56727"/>
                  <a:pt x="25922" y="58912"/>
                  <a:pt x="27176" y="60337"/>
                </a:cubicBezTo>
                <a:cubicBezTo>
                  <a:pt x="28495" y="61699"/>
                  <a:pt x="30376" y="62364"/>
                  <a:pt x="32851" y="62364"/>
                </a:cubicBezTo>
                <a:cubicBezTo>
                  <a:pt x="35557" y="62364"/>
                  <a:pt x="37999" y="61604"/>
                  <a:pt x="40111" y="6008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91" name="Freeform: Shape 17990">
            <a:extLst>
              <a:ext uri="{FF2B5EF4-FFF2-40B4-BE49-F238E27FC236}">
                <a16:creationId xmlns:a16="http://schemas.microsoft.com/office/drawing/2014/main" id="{B3F9A437-0D6E-165E-3D54-3A25B8341D5A}"/>
              </a:ext>
            </a:extLst>
          </p:cNvPr>
          <p:cNvSpPr/>
          <p:nvPr/>
        </p:nvSpPr>
        <p:spPr>
          <a:xfrm>
            <a:off x="6783695" y="4635108"/>
            <a:ext cx="61376" cy="62076"/>
          </a:xfrm>
          <a:custGeom>
            <a:avLst/>
            <a:gdLst>
              <a:gd name="connsiteX0" fmla="*/ 30745 w 61376"/>
              <a:gd name="connsiteY0" fmla="*/ 62491 h 62076"/>
              <a:gd name="connsiteX1" fmla="*/ 14642 w 61376"/>
              <a:gd name="connsiteY1" fmla="*/ 58944 h 62076"/>
              <a:gd name="connsiteX2" fmla="*/ 3950 w 61376"/>
              <a:gd name="connsiteY2" fmla="*/ 48302 h 62076"/>
              <a:gd name="connsiteX3" fmla="*/ 123 w 61376"/>
              <a:gd name="connsiteY3" fmla="*/ 31453 h 62076"/>
              <a:gd name="connsiteX4" fmla="*/ 3950 w 61376"/>
              <a:gd name="connsiteY4" fmla="*/ 14604 h 62076"/>
              <a:gd name="connsiteX5" fmla="*/ 14642 w 61376"/>
              <a:gd name="connsiteY5" fmla="*/ 4089 h 62076"/>
              <a:gd name="connsiteX6" fmla="*/ 30745 w 61376"/>
              <a:gd name="connsiteY6" fmla="*/ 415 h 62076"/>
              <a:gd name="connsiteX7" fmla="*/ 46848 w 61376"/>
              <a:gd name="connsiteY7" fmla="*/ 4089 h 62076"/>
              <a:gd name="connsiteX8" fmla="*/ 57672 w 61376"/>
              <a:gd name="connsiteY8" fmla="*/ 14604 h 62076"/>
              <a:gd name="connsiteX9" fmla="*/ 61500 w 61376"/>
              <a:gd name="connsiteY9" fmla="*/ 31453 h 62076"/>
              <a:gd name="connsiteX10" fmla="*/ 57672 w 61376"/>
              <a:gd name="connsiteY10" fmla="*/ 48302 h 62076"/>
              <a:gd name="connsiteX11" fmla="*/ 46848 w 61376"/>
              <a:gd name="connsiteY11" fmla="*/ 58944 h 62076"/>
              <a:gd name="connsiteX12" fmla="*/ 30745 w 61376"/>
              <a:gd name="connsiteY12" fmla="*/ 62491 h 62076"/>
              <a:gd name="connsiteX13" fmla="*/ 30745 w 61376"/>
              <a:gd name="connsiteY13" fmla="*/ 49696 h 62076"/>
              <a:gd name="connsiteX14" fmla="*/ 45396 w 61376"/>
              <a:gd name="connsiteY14" fmla="*/ 31453 h 62076"/>
              <a:gd name="connsiteX15" fmla="*/ 41569 w 61376"/>
              <a:gd name="connsiteY15" fmla="*/ 17518 h 62076"/>
              <a:gd name="connsiteX16" fmla="*/ 30745 w 61376"/>
              <a:gd name="connsiteY16" fmla="*/ 13084 h 62076"/>
              <a:gd name="connsiteX17" fmla="*/ 16226 w 61376"/>
              <a:gd name="connsiteY17" fmla="*/ 31453 h 62076"/>
              <a:gd name="connsiteX18" fmla="*/ 30745 w 61376"/>
              <a:gd name="connsiteY18" fmla="*/ 49696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745" y="62491"/>
                </a:moveTo>
                <a:cubicBezTo>
                  <a:pt x="24673" y="62491"/>
                  <a:pt x="19295" y="61319"/>
                  <a:pt x="14642" y="58944"/>
                </a:cubicBezTo>
                <a:cubicBezTo>
                  <a:pt x="10055" y="56505"/>
                  <a:pt x="6491" y="52958"/>
                  <a:pt x="3950" y="48302"/>
                </a:cubicBezTo>
                <a:cubicBezTo>
                  <a:pt x="1377" y="43678"/>
                  <a:pt x="123" y="38041"/>
                  <a:pt x="123" y="31453"/>
                </a:cubicBezTo>
                <a:cubicBezTo>
                  <a:pt x="123" y="24865"/>
                  <a:pt x="1377" y="19260"/>
                  <a:pt x="3950" y="14604"/>
                </a:cubicBezTo>
                <a:cubicBezTo>
                  <a:pt x="6491" y="9980"/>
                  <a:pt x="10055" y="6464"/>
                  <a:pt x="14642" y="4089"/>
                </a:cubicBezTo>
                <a:cubicBezTo>
                  <a:pt x="19295" y="1650"/>
                  <a:pt x="24673" y="415"/>
                  <a:pt x="30745" y="415"/>
                </a:cubicBezTo>
                <a:cubicBezTo>
                  <a:pt x="36883" y="415"/>
                  <a:pt x="42262" y="1650"/>
                  <a:pt x="46848" y="4089"/>
                </a:cubicBezTo>
                <a:cubicBezTo>
                  <a:pt x="51501" y="6464"/>
                  <a:pt x="55098" y="9980"/>
                  <a:pt x="57672" y="14604"/>
                </a:cubicBezTo>
                <a:cubicBezTo>
                  <a:pt x="60213" y="19260"/>
                  <a:pt x="61500" y="24865"/>
                  <a:pt x="61500" y="31453"/>
                </a:cubicBezTo>
                <a:cubicBezTo>
                  <a:pt x="61500" y="38041"/>
                  <a:pt x="60213" y="43678"/>
                  <a:pt x="57672" y="48302"/>
                </a:cubicBezTo>
                <a:cubicBezTo>
                  <a:pt x="55098" y="52958"/>
                  <a:pt x="51501" y="56505"/>
                  <a:pt x="46848" y="58944"/>
                </a:cubicBezTo>
                <a:cubicBezTo>
                  <a:pt x="42262" y="61319"/>
                  <a:pt x="36883" y="62491"/>
                  <a:pt x="30745" y="62491"/>
                </a:cubicBezTo>
                <a:close/>
                <a:moveTo>
                  <a:pt x="30745" y="49696"/>
                </a:moveTo>
                <a:cubicBezTo>
                  <a:pt x="40513" y="49696"/>
                  <a:pt x="45396" y="43615"/>
                  <a:pt x="45396" y="31453"/>
                </a:cubicBezTo>
                <a:cubicBezTo>
                  <a:pt x="45396" y="25119"/>
                  <a:pt x="44109" y="20495"/>
                  <a:pt x="41569" y="17518"/>
                </a:cubicBezTo>
                <a:cubicBezTo>
                  <a:pt x="39094" y="14572"/>
                  <a:pt x="35497" y="13084"/>
                  <a:pt x="30745" y="13084"/>
                </a:cubicBezTo>
                <a:cubicBezTo>
                  <a:pt x="21044" y="13084"/>
                  <a:pt x="16226" y="19228"/>
                  <a:pt x="16226" y="31453"/>
                </a:cubicBezTo>
                <a:cubicBezTo>
                  <a:pt x="16226" y="43615"/>
                  <a:pt x="21044" y="49696"/>
                  <a:pt x="30745" y="4969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92" name="Freeform: Shape 17991">
            <a:extLst>
              <a:ext uri="{FF2B5EF4-FFF2-40B4-BE49-F238E27FC236}">
                <a16:creationId xmlns:a16="http://schemas.microsoft.com/office/drawing/2014/main" id="{F0EE3DE1-D220-F449-D14D-3088F8685AAF}"/>
              </a:ext>
            </a:extLst>
          </p:cNvPr>
          <p:cNvSpPr/>
          <p:nvPr/>
        </p:nvSpPr>
        <p:spPr>
          <a:xfrm>
            <a:off x="6883436" y="4635108"/>
            <a:ext cx="57549" cy="62076"/>
          </a:xfrm>
          <a:custGeom>
            <a:avLst/>
            <a:gdLst>
              <a:gd name="connsiteX0" fmla="*/ 56232 w 57549"/>
              <a:gd name="connsiteY0" fmla="*/ 34874 h 62076"/>
              <a:gd name="connsiteX1" fmla="*/ 16106 w 57549"/>
              <a:gd name="connsiteY1" fmla="*/ 34874 h 62076"/>
              <a:gd name="connsiteX2" fmla="*/ 20725 w 57549"/>
              <a:gd name="connsiteY2" fmla="*/ 46149 h 62076"/>
              <a:gd name="connsiteX3" fmla="*/ 31549 w 57549"/>
              <a:gd name="connsiteY3" fmla="*/ 49696 h 62076"/>
              <a:gd name="connsiteX4" fmla="*/ 40260 w 57549"/>
              <a:gd name="connsiteY4" fmla="*/ 47796 h 62076"/>
              <a:gd name="connsiteX5" fmla="*/ 45672 w 57549"/>
              <a:gd name="connsiteY5" fmla="*/ 41968 h 62076"/>
              <a:gd name="connsiteX6" fmla="*/ 46860 w 57549"/>
              <a:gd name="connsiteY6" fmla="*/ 41968 h 62076"/>
              <a:gd name="connsiteX7" fmla="*/ 57156 w 57549"/>
              <a:gd name="connsiteY7" fmla="*/ 48429 h 62076"/>
              <a:gd name="connsiteX8" fmla="*/ 47916 w 57549"/>
              <a:gd name="connsiteY8" fmla="*/ 58564 h 62076"/>
              <a:gd name="connsiteX9" fmla="*/ 31549 w 57549"/>
              <a:gd name="connsiteY9" fmla="*/ 62491 h 62076"/>
              <a:gd name="connsiteX10" fmla="*/ 14786 w 57549"/>
              <a:gd name="connsiteY10" fmla="*/ 58944 h 62076"/>
              <a:gd name="connsiteX11" fmla="*/ 3962 w 57549"/>
              <a:gd name="connsiteY11" fmla="*/ 48429 h 62076"/>
              <a:gd name="connsiteX12" fmla="*/ 134 w 57549"/>
              <a:gd name="connsiteY12" fmla="*/ 31453 h 62076"/>
              <a:gd name="connsiteX13" fmla="*/ 4094 w 57549"/>
              <a:gd name="connsiteY13" fmla="*/ 14350 h 62076"/>
              <a:gd name="connsiteX14" fmla="*/ 15050 w 57549"/>
              <a:gd name="connsiteY14" fmla="*/ 3836 h 62076"/>
              <a:gd name="connsiteX15" fmla="*/ 30361 w 57549"/>
              <a:gd name="connsiteY15" fmla="*/ 415 h 62076"/>
              <a:gd name="connsiteX16" fmla="*/ 50688 w 57549"/>
              <a:gd name="connsiteY16" fmla="*/ 7129 h 62076"/>
              <a:gd name="connsiteX17" fmla="*/ 57684 w 57549"/>
              <a:gd name="connsiteY17" fmla="*/ 26892 h 62076"/>
              <a:gd name="connsiteX18" fmla="*/ 57420 w 57549"/>
              <a:gd name="connsiteY18" fmla="*/ 34113 h 62076"/>
              <a:gd name="connsiteX19" fmla="*/ 42768 w 57549"/>
              <a:gd name="connsiteY19" fmla="*/ 25119 h 62076"/>
              <a:gd name="connsiteX20" fmla="*/ 39337 w 57549"/>
              <a:gd name="connsiteY20" fmla="*/ 15237 h 62076"/>
              <a:gd name="connsiteX21" fmla="*/ 30361 w 57549"/>
              <a:gd name="connsiteY21" fmla="*/ 12070 h 62076"/>
              <a:gd name="connsiteX22" fmla="*/ 16502 w 57549"/>
              <a:gd name="connsiteY22" fmla="*/ 25119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232" y="34874"/>
                </a:moveTo>
                <a:lnTo>
                  <a:pt x="16106" y="34874"/>
                </a:lnTo>
                <a:cubicBezTo>
                  <a:pt x="16535" y="40036"/>
                  <a:pt x="18086" y="43805"/>
                  <a:pt x="20725" y="46149"/>
                </a:cubicBezTo>
                <a:cubicBezTo>
                  <a:pt x="23365" y="48524"/>
                  <a:pt x="26962" y="49696"/>
                  <a:pt x="31549" y="49696"/>
                </a:cubicBezTo>
                <a:cubicBezTo>
                  <a:pt x="35146" y="49696"/>
                  <a:pt x="38050" y="49062"/>
                  <a:pt x="40260" y="47796"/>
                </a:cubicBezTo>
                <a:cubicBezTo>
                  <a:pt x="42438" y="46529"/>
                  <a:pt x="44253" y="44597"/>
                  <a:pt x="45672" y="41968"/>
                </a:cubicBezTo>
                <a:lnTo>
                  <a:pt x="46860" y="41968"/>
                </a:lnTo>
                <a:lnTo>
                  <a:pt x="57156" y="48429"/>
                </a:lnTo>
                <a:cubicBezTo>
                  <a:pt x="55110" y="52578"/>
                  <a:pt x="52041" y="55967"/>
                  <a:pt x="47916" y="58564"/>
                </a:cubicBezTo>
                <a:cubicBezTo>
                  <a:pt x="43857" y="61193"/>
                  <a:pt x="38413" y="62491"/>
                  <a:pt x="31549" y="62491"/>
                </a:cubicBezTo>
                <a:cubicBezTo>
                  <a:pt x="25114" y="62491"/>
                  <a:pt x="19537" y="61319"/>
                  <a:pt x="14786" y="58944"/>
                </a:cubicBezTo>
                <a:cubicBezTo>
                  <a:pt x="10100" y="56600"/>
                  <a:pt x="6503" y="53085"/>
                  <a:pt x="3962" y="48429"/>
                </a:cubicBezTo>
                <a:cubicBezTo>
                  <a:pt x="1388" y="43805"/>
                  <a:pt x="134" y="38136"/>
                  <a:pt x="134" y="31453"/>
                </a:cubicBezTo>
                <a:cubicBezTo>
                  <a:pt x="134" y="24707"/>
                  <a:pt x="1454" y="19006"/>
                  <a:pt x="4094" y="14350"/>
                </a:cubicBezTo>
                <a:cubicBezTo>
                  <a:pt x="6800" y="9631"/>
                  <a:pt x="10463" y="6116"/>
                  <a:pt x="15050" y="3836"/>
                </a:cubicBezTo>
                <a:cubicBezTo>
                  <a:pt x="19604" y="1555"/>
                  <a:pt x="24718" y="415"/>
                  <a:pt x="30361" y="415"/>
                </a:cubicBezTo>
                <a:cubicBezTo>
                  <a:pt x="39238" y="415"/>
                  <a:pt x="46002" y="2664"/>
                  <a:pt x="50688" y="7129"/>
                </a:cubicBezTo>
                <a:cubicBezTo>
                  <a:pt x="55341" y="11627"/>
                  <a:pt x="57684" y="18214"/>
                  <a:pt x="57684" y="26892"/>
                </a:cubicBezTo>
                <a:cubicBezTo>
                  <a:pt x="57684" y="30028"/>
                  <a:pt x="57585" y="32435"/>
                  <a:pt x="57420" y="34113"/>
                </a:cubicBezTo>
                <a:close/>
                <a:moveTo>
                  <a:pt x="42768" y="25119"/>
                </a:moveTo>
                <a:cubicBezTo>
                  <a:pt x="42570" y="20558"/>
                  <a:pt x="41448" y="17264"/>
                  <a:pt x="39337" y="15237"/>
                </a:cubicBezTo>
                <a:cubicBezTo>
                  <a:pt x="37291" y="13147"/>
                  <a:pt x="34321" y="12070"/>
                  <a:pt x="30361" y="12070"/>
                </a:cubicBezTo>
                <a:cubicBezTo>
                  <a:pt x="22507" y="12070"/>
                  <a:pt x="17888" y="16441"/>
                  <a:pt x="16502" y="2511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93" name="Freeform: Shape 17992">
            <a:extLst>
              <a:ext uri="{FF2B5EF4-FFF2-40B4-BE49-F238E27FC236}">
                <a16:creationId xmlns:a16="http://schemas.microsoft.com/office/drawing/2014/main" id="{42F153B1-C6B6-C3F2-EA86-CA0DA21927A2}"/>
              </a:ext>
            </a:extLst>
          </p:cNvPr>
          <p:cNvSpPr/>
          <p:nvPr/>
        </p:nvSpPr>
        <p:spPr>
          <a:xfrm>
            <a:off x="6946706" y="4636248"/>
            <a:ext cx="57813" cy="59795"/>
          </a:xfrm>
          <a:custGeom>
            <a:avLst/>
            <a:gdLst>
              <a:gd name="connsiteX0" fmla="*/ 16642 w 57813"/>
              <a:gd name="connsiteY0" fmla="*/ 60211 h 59795"/>
              <a:gd name="connsiteX1" fmla="*/ 142 w 57813"/>
              <a:gd name="connsiteY1" fmla="*/ 60211 h 59795"/>
              <a:gd name="connsiteX2" fmla="*/ 17962 w 57813"/>
              <a:gd name="connsiteY2" fmla="*/ 29173 h 59795"/>
              <a:gd name="connsiteX3" fmla="*/ 1066 w 57813"/>
              <a:gd name="connsiteY3" fmla="*/ 415 h 59795"/>
              <a:gd name="connsiteX4" fmla="*/ 17830 w 57813"/>
              <a:gd name="connsiteY4" fmla="*/ 415 h 59795"/>
              <a:gd name="connsiteX5" fmla="*/ 28653 w 57813"/>
              <a:gd name="connsiteY5" fmla="*/ 20051 h 59795"/>
              <a:gd name="connsiteX6" fmla="*/ 29973 w 57813"/>
              <a:gd name="connsiteY6" fmla="*/ 20051 h 59795"/>
              <a:gd name="connsiteX7" fmla="*/ 40796 w 57813"/>
              <a:gd name="connsiteY7" fmla="*/ 415 h 59795"/>
              <a:gd name="connsiteX8" fmla="*/ 57032 w 57813"/>
              <a:gd name="connsiteY8" fmla="*/ 415 h 59795"/>
              <a:gd name="connsiteX9" fmla="*/ 40665 w 57813"/>
              <a:gd name="connsiteY9" fmla="*/ 29173 h 59795"/>
              <a:gd name="connsiteX10" fmla="*/ 57956 w 57813"/>
              <a:gd name="connsiteY10" fmla="*/ 60211 h 59795"/>
              <a:gd name="connsiteX11" fmla="*/ 41324 w 57813"/>
              <a:gd name="connsiteY11" fmla="*/ 60211 h 59795"/>
              <a:gd name="connsiteX12" fmla="*/ 29577 w 57813"/>
              <a:gd name="connsiteY12" fmla="*/ 38294 h 59795"/>
              <a:gd name="connsiteX13" fmla="*/ 28257 w 57813"/>
              <a:gd name="connsiteY13" fmla="*/ 38294 h 5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813" h="59795">
                <a:moveTo>
                  <a:pt x="16642" y="60211"/>
                </a:moveTo>
                <a:lnTo>
                  <a:pt x="142" y="60211"/>
                </a:lnTo>
                <a:lnTo>
                  <a:pt x="17962" y="29173"/>
                </a:lnTo>
                <a:lnTo>
                  <a:pt x="1066" y="415"/>
                </a:lnTo>
                <a:lnTo>
                  <a:pt x="17830" y="415"/>
                </a:lnTo>
                <a:lnTo>
                  <a:pt x="28653" y="20051"/>
                </a:lnTo>
                <a:lnTo>
                  <a:pt x="29973" y="20051"/>
                </a:lnTo>
                <a:lnTo>
                  <a:pt x="40796" y="415"/>
                </a:lnTo>
                <a:lnTo>
                  <a:pt x="57032" y="415"/>
                </a:lnTo>
                <a:lnTo>
                  <a:pt x="40665" y="29173"/>
                </a:lnTo>
                <a:lnTo>
                  <a:pt x="57956" y="60211"/>
                </a:lnTo>
                <a:lnTo>
                  <a:pt x="41324" y="60211"/>
                </a:lnTo>
                <a:lnTo>
                  <a:pt x="29577" y="38294"/>
                </a:lnTo>
                <a:lnTo>
                  <a:pt x="28257" y="3829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94" name="Freeform: Shape 17993">
            <a:extLst>
              <a:ext uri="{FF2B5EF4-FFF2-40B4-BE49-F238E27FC236}">
                <a16:creationId xmlns:a16="http://schemas.microsoft.com/office/drawing/2014/main" id="{BCC412BE-E797-3D17-5FD8-C5CFFA1EF6D2}"/>
              </a:ext>
            </a:extLst>
          </p:cNvPr>
          <p:cNvSpPr/>
          <p:nvPr/>
        </p:nvSpPr>
        <p:spPr>
          <a:xfrm>
            <a:off x="7014578" y="4635108"/>
            <a:ext cx="60189" cy="85132"/>
          </a:xfrm>
          <a:custGeom>
            <a:avLst/>
            <a:gdLst>
              <a:gd name="connsiteX0" fmla="*/ 150 w 60189"/>
              <a:gd name="connsiteY0" fmla="*/ 85548 h 85132"/>
              <a:gd name="connsiteX1" fmla="*/ 150 w 60189"/>
              <a:gd name="connsiteY1" fmla="*/ 1555 h 85132"/>
              <a:gd name="connsiteX2" fmla="*/ 15857 w 60189"/>
              <a:gd name="connsiteY2" fmla="*/ 1555 h 85132"/>
              <a:gd name="connsiteX3" fmla="*/ 15857 w 60189"/>
              <a:gd name="connsiteY3" fmla="*/ 9283 h 85132"/>
              <a:gd name="connsiteX4" fmla="*/ 17045 w 60189"/>
              <a:gd name="connsiteY4" fmla="*/ 9536 h 85132"/>
              <a:gd name="connsiteX5" fmla="*/ 24436 w 60189"/>
              <a:gd name="connsiteY5" fmla="*/ 2695 h 85132"/>
              <a:gd name="connsiteX6" fmla="*/ 35260 w 60189"/>
              <a:gd name="connsiteY6" fmla="*/ 415 h 85132"/>
              <a:gd name="connsiteX7" fmla="*/ 48327 w 60189"/>
              <a:gd name="connsiteY7" fmla="*/ 3836 h 85132"/>
              <a:gd name="connsiteX8" fmla="*/ 57171 w 60189"/>
              <a:gd name="connsiteY8" fmla="*/ 14224 h 85132"/>
              <a:gd name="connsiteX9" fmla="*/ 60339 w 60189"/>
              <a:gd name="connsiteY9" fmla="*/ 31453 h 85132"/>
              <a:gd name="connsiteX10" fmla="*/ 57039 w 60189"/>
              <a:gd name="connsiteY10" fmla="*/ 48682 h 85132"/>
              <a:gd name="connsiteX11" fmla="*/ 47799 w 60189"/>
              <a:gd name="connsiteY11" fmla="*/ 59071 h 85132"/>
              <a:gd name="connsiteX12" fmla="*/ 34204 w 60189"/>
              <a:gd name="connsiteY12" fmla="*/ 62491 h 85132"/>
              <a:gd name="connsiteX13" fmla="*/ 24172 w 60189"/>
              <a:gd name="connsiteY13" fmla="*/ 60591 h 85132"/>
              <a:gd name="connsiteX14" fmla="*/ 17045 w 60189"/>
              <a:gd name="connsiteY14" fmla="*/ 54763 h 85132"/>
              <a:gd name="connsiteX15" fmla="*/ 15857 w 60189"/>
              <a:gd name="connsiteY15" fmla="*/ 55017 h 85132"/>
              <a:gd name="connsiteX16" fmla="*/ 15857 w 60189"/>
              <a:gd name="connsiteY16" fmla="*/ 85548 h 85132"/>
              <a:gd name="connsiteX17" fmla="*/ 29848 w 60189"/>
              <a:gd name="connsiteY17" fmla="*/ 49696 h 85132"/>
              <a:gd name="connsiteX18" fmla="*/ 40408 w 60189"/>
              <a:gd name="connsiteY18" fmla="*/ 45389 h 85132"/>
              <a:gd name="connsiteX19" fmla="*/ 44103 w 60189"/>
              <a:gd name="connsiteY19" fmla="*/ 31453 h 85132"/>
              <a:gd name="connsiteX20" fmla="*/ 40408 w 60189"/>
              <a:gd name="connsiteY20" fmla="*/ 17518 h 85132"/>
              <a:gd name="connsiteX21" fmla="*/ 29848 w 60189"/>
              <a:gd name="connsiteY21" fmla="*/ 13084 h 85132"/>
              <a:gd name="connsiteX22" fmla="*/ 19421 w 60189"/>
              <a:gd name="connsiteY22" fmla="*/ 17644 h 85132"/>
              <a:gd name="connsiteX23" fmla="*/ 15593 w 60189"/>
              <a:gd name="connsiteY23" fmla="*/ 31453 h 85132"/>
              <a:gd name="connsiteX24" fmla="*/ 19421 w 60189"/>
              <a:gd name="connsiteY24" fmla="*/ 45135 h 85132"/>
              <a:gd name="connsiteX25" fmla="*/ 29848 w 60189"/>
              <a:gd name="connsiteY25" fmla="*/ 49696 h 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189" h="85132">
                <a:moveTo>
                  <a:pt x="150" y="85548"/>
                </a:moveTo>
                <a:lnTo>
                  <a:pt x="150" y="1555"/>
                </a:lnTo>
                <a:lnTo>
                  <a:pt x="15857" y="1555"/>
                </a:lnTo>
                <a:lnTo>
                  <a:pt x="15857" y="9283"/>
                </a:lnTo>
                <a:lnTo>
                  <a:pt x="17045" y="9536"/>
                </a:lnTo>
                <a:cubicBezTo>
                  <a:pt x="18893" y="6496"/>
                  <a:pt x="21334" y="4216"/>
                  <a:pt x="24436" y="2695"/>
                </a:cubicBezTo>
                <a:cubicBezTo>
                  <a:pt x="27505" y="1175"/>
                  <a:pt x="31102" y="415"/>
                  <a:pt x="35260" y="415"/>
                </a:cubicBezTo>
                <a:cubicBezTo>
                  <a:pt x="40276" y="415"/>
                  <a:pt x="44631" y="1555"/>
                  <a:pt x="48327" y="3836"/>
                </a:cubicBezTo>
                <a:cubicBezTo>
                  <a:pt x="52089" y="6116"/>
                  <a:pt x="55059" y="9600"/>
                  <a:pt x="57171" y="14224"/>
                </a:cubicBezTo>
                <a:cubicBezTo>
                  <a:pt x="59283" y="18879"/>
                  <a:pt x="60339" y="24612"/>
                  <a:pt x="60339" y="31453"/>
                </a:cubicBezTo>
                <a:cubicBezTo>
                  <a:pt x="60339" y="38294"/>
                  <a:pt x="59217" y="44058"/>
                  <a:pt x="57039" y="48682"/>
                </a:cubicBezTo>
                <a:cubicBezTo>
                  <a:pt x="54828" y="53338"/>
                  <a:pt x="51759" y="56790"/>
                  <a:pt x="47799" y="59071"/>
                </a:cubicBezTo>
                <a:cubicBezTo>
                  <a:pt x="43905" y="61351"/>
                  <a:pt x="39385" y="62491"/>
                  <a:pt x="34204" y="62491"/>
                </a:cubicBezTo>
                <a:cubicBezTo>
                  <a:pt x="30310" y="62491"/>
                  <a:pt x="26977" y="61858"/>
                  <a:pt x="24172" y="60591"/>
                </a:cubicBezTo>
                <a:cubicBezTo>
                  <a:pt x="21334" y="59324"/>
                  <a:pt x="18959" y="57392"/>
                  <a:pt x="17045" y="54763"/>
                </a:cubicBezTo>
                <a:lnTo>
                  <a:pt x="15857" y="55017"/>
                </a:lnTo>
                <a:lnTo>
                  <a:pt x="15857" y="85548"/>
                </a:lnTo>
                <a:close/>
                <a:moveTo>
                  <a:pt x="29848" y="49696"/>
                </a:moveTo>
                <a:cubicBezTo>
                  <a:pt x="34501" y="49696"/>
                  <a:pt x="38032" y="48271"/>
                  <a:pt x="40408" y="45389"/>
                </a:cubicBezTo>
                <a:cubicBezTo>
                  <a:pt x="42849" y="42443"/>
                  <a:pt x="44103" y="37787"/>
                  <a:pt x="44103" y="31453"/>
                </a:cubicBezTo>
                <a:cubicBezTo>
                  <a:pt x="44103" y="25119"/>
                  <a:pt x="42849" y="20495"/>
                  <a:pt x="40408" y="17518"/>
                </a:cubicBezTo>
                <a:cubicBezTo>
                  <a:pt x="38032" y="14572"/>
                  <a:pt x="34501" y="13084"/>
                  <a:pt x="29848" y="13084"/>
                </a:cubicBezTo>
                <a:cubicBezTo>
                  <a:pt x="25525" y="13084"/>
                  <a:pt x="22060" y="14604"/>
                  <a:pt x="19421" y="17644"/>
                </a:cubicBezTo>
                <a:cubicBezTo>
                  <a:pt x="16847" y="20685"/>
                  <a:pt x="15593" y="25309"/>
                  <a:pt x="15593" y="31453"/>
                </a:cubicBezTo>
                <a:cubicBezTo>
                  <a:pt x="15593" y="37534"/>
                  <a:pt x="16847" y="42095"/>
                  <a:pt x="19421" y="45135"/>
                </a:cubicBezTo>
                <a:cubicBezTo>
                  <a:pt x="22060" y="48176"/>
                  <a:pt x="25525" y="49696"/>
                  <a:pt x="29848" y="4969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95" name="Freeform: Shape 17994">
            <a:extLst>
              <a:ext uri="{FF2B5EF4-FFF2-40B4-BE49-F238E27FC236}">
                <a16:creationId xmlns:a16="http://schemas.microsoft.com/office/drawing/2014/main" id="{4346C582-5F55-BD68-470A-A1F3680A9911}"/>
              </a:ext>
            </a:extLst>
          </p:cNvPr>
          <p:cNvSpPr/>
          <p:nvPr/>
        </p:nvSpPr>
        <p:spPr>
          <a:xfrm>
            <a:off x="7085006" y="4635108"/>
            <a:ext cx="59792" cy="62076"/>
          </a:xfrm>
          <a:custGeom>
            <a:avLst/>
            <a:gdLst>
              <a:gd name="connsiteX0" fmla="*/ 19693 w 59792"/>
              <a:gd name="connsiteY0" fmla="*/ 62491 h 62076"/>
              <a:gd name="connsiteX1" fmla="*/ 9266 w 59792"/>
              <a:gd name="connsiteY1" fmla="*/ 60464 h 62076"/>
              <a:gd name="connsiteX2" fmla="*/ 2534 w 59792"/>
              <a:gd name="connsiteY2" fmla="*/ 54257 h 62076"/>
              <a:gd name="connsiteX3" fmla="*/ 158 w 59792"/>
              <a:gd name="connsiteY3" fmla="*/ 44375 h 62076"/>
              <a:gd name="connsiteX4" fmla="*/ 2534 w 59792"/>
              <a:gd name="connsiteY4" fmla="*/ 35507 h 62076"/>
              <a:gd name="connsiteX5" fmla="*/ 9794 w 59792"/>
              <a:gd name="connsiteY5" fmla="*/ 29553 h 62076"/>
              <a:gd name="connsiteX6" fmla="*/ 22861 w 59792"/>
              <a:gd name="connsiteY6" fmla="*/ 25879 h 62076"/>
              <a:gd name="connsiteX7" fmla="*/ 31441 w 59792"/>
              <a:gd name="connsiteY7" fmla="*/ 24105 h 62076"/>
              <a:gd name="connsiteX8" fmla="*/ 35269 w 59792"/>
              <a:gd name="connsiteY8" fmla="*/ 21698 h 62076"/>
              <a:gd name="connsiteX9" fmla="*/ 36325 w 59792"/>
              <a:gd name="connsiteY9" fmla="*/ 18404 h 62076"/>
              <a:gd name="connsiteX10" fmla="*/ 34213 w 59792"/>
              <a:gd name="connsiteY10" fmla="*/ 13970 h 62076"/>
              <a:gd name="connsiteX11" fmla="*/ 27349 w 59792"/>
              <a:gd name="connsiteY11" fmla="*/ 12450 h 62076"/>
              <a:gd name="connsiteX12" fmla="*/ 17318 w 59792"/>
              <a:gd name="connsiteY12" fmla="*/ 14731 h 62076"/>
              <a:gd name="connsiteX13" fmla="*/ 9266 w 59792"/>
              <a:gd name="connsiteY13" fmla="*/ 20558 h 62076"/>
              <a:gd name="connsiteX14" fmla="*/ 8078 w 59792"/>
              <a:gd name="connsiteY14" fmla="*/ 20558 h 62076"/>
              <a:gd name="connsiteX15" fmla="*/ 1610 w 59792"/>
              <a:gd name="connsiteY15" fmla="*/ 11057 h 62076"/>
              <a:gd name="connsiteX16" fmla="*/ 13094 w 59792"/>
              <a:gd name="connsiteY16" fmla="*/ 3202 h 62076"/>
              <a:gd name="connsiteX17" fmla="*/ 28141 w 59792"/>
              <a:gd name="connsiteY17" fmla="*/ 415 h 62076"/>
              <a:gd name="connsiteX18" fmla="*/ 45960 w 59792"/>
              <a:gd name="connsiteY18" fmla="*/ 5482 h 62076"/>
              <a:gd name="connsiteX19" fmla="*/ 51504 w 59792"/>
              <a:gd name="connsiteY19" fmla="*/ 19798 h 62076"/>
              <a:gd name="connsiteX20" fmla="*/ 51504 w 59792"/>
              <a:gd name="connsiteY20" fmla="*/ 45769 h 62076"/>
              <a:gd name="connsiteX21" fmla="*/ 55200 w 59792"/>
              <a:gd name="connsiteY21" fmla="*/ 49696 h 62076"/>
              <a:gd name="connsiteX22" fmla="*/ 57972 w 59792"/>
              <a:gd name="connsiteY22" fmla="*/ 49316 h 62076"/>
              <a:gd name="connsiteX23" fmla="*/ 58763 w 59792"/>
              <a:gd name="connsiteY23" fmla="*/ 49442 h 62076"/>
              <a:gd name="connsiteX24" fmla="*/ 59951 w 59792"/>
              <a:gd name="connsiteY24" fmla="*/ 59957 h 62076"/>
              <a:gd name="connsiteX25" fmla="*/ 56256 w 59792"/>
              <a:gd name="connsiteY25" fmla="*/ 61224 h 62076"/>
              <a:gd name="connsiteX26" fmla="*/ 51240 w 59792"/>
              <a:gd name="connsiteY26" fmla="*/ 61731 h 62076"/>
              <a:gd name="connsiteX27" fmla="*/ 42396 w 59792"/>
              <a:gd name="connsiteY27" fmla="*/ 59704 h 62076"/>
              <a:gd name="connsiteX28" fmla="*/ 37909 w 59792"/>
              <a:gd name="connsiteY28" fmla="*/ 53243 h 62076"/>
              <a:gd name="connsiteX29" fmla="*/ 36721 w 59792"/>
              <a:gd name="connsiteY29" fmla="*/ 53116 h 62076"/>
              <a:gd name="connsiteX30" fmla="*/ 19693 w 59792"/>
              <a:gd name="connsiteY30" fmla="*/ 62491 h 62076"/>
              <a:gd name="connsiteX31" fmla="*/ 24709 w 59792"/>
              <a:gd name="connsiteY31" fmla="*/ 51216 h 62076"/>
              <a:gd name="connsiteX32" fmla="*/ 33289 w 59792"/>
              <a:gd name="connsiteY32" fmla="*/ 47796 h 62076"/>
              <a:gd name="connsiteX33" fmla="*/ 36589 w 59792"/>
              <a:gd name="connsiteY33" fmla="*/ 38041 h 62076"/>
              <a:gd name="connsiteX34" fmla="*/ 36589 w 59792"/>
              <a:gd name="connsiteY34" fmla="*/ 31960 h 62076"/>
              <a:gd name="connsiteX35" fmla="*/ 35533 w 59792"/>
              <a:gd name="connsiteY35" fmla="*/ 31706 h 62076"/>
              <a:gd name="connsiteX36" fmla="*/ 31837 w 59792"/>
              <a:gd name="connsiteY36" fmla="*/ 33607 h 62076"/>
              <a:gd name="connsiteX37" fmla="*/ 25237 w 59792"/>
              <a:gd name="connsiteY37" fmla="*/ 35000 h 62076"/>
              <a:gd name="connsiteX38" fmla="*/ 17978 w 59792"/>
              <a:gd name="connsiteY38" fmla="*/ 37787 h 62076"/>
              <a:gd name="connsiteX39" fmla="*/ 15734 w 59792"/>
              <a:gd name="connsiteY39" fmla="*/ 43362 h 62076"/>
              <a:gd name="connsiteX40" fmla="*/ 18110 w 59792"/>
              <a:gd name="connsiteY40" fmla="*/ 49316 h 62076"/>
              <a:gd name="connsiteX41" fmla="*/ 24709 w 59792"/>
              <a:gd name="connsiteY41" fmla="*/ 51216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19693" y="62491"/>
                </a:moveTo>
                <a:cubicBezTo>
                  <a:pt x="15734" y="62491"/>
                  <a:pt x="12236" y="61794"/>
                  <a:pt x="9266" y="60464"/>
                </a:cubicBezTo>
                <a:cubicBezTo>
                  <a:pt x="6362" y="59039"/>
                  <a:pt x="4118" y="56980"/>
                  <a:pt x="2534" y="54257"/>
                </a:cubicBezTo>
                <a:cubicBezTo>
                  <a:pt x="950" y="51469"/>
                  <a:pt x="158" y="48176"/>
                  <a:pt x="158" y="44375"/>
                </a:cubicBezTo>
                <a:cubicBezTo>
                  <a:pt x="158" y="40828"/>
                  <a:pt x="950" y="37882"/>
                  <a:pt x="2534" y="35507"/>
                </a:cubicBezTo>
                <a:cubicBezTo>
                  <a:pt x="4118" y="33068"/>
                  <a:pt x="6527" y="31073"/>
                  <a:pt x="9794" y="29553"/>
                </a:cubicBezTo>
                <a:cubicBezTo>
                  <a:pt x="13127" y="27969"/>
                  <a:pt x="17483" y="26734"/>
                  <a:pt x="22861" y="25879"/>
                </a:cubicBezTo>
                <a:cubicBezTo>
                  <a:pt x="26623" y="25372"/>
                  <a:pt x="29494" y="24802"/>
                  <a:pt x="31441" y="24105"/>
                </a:cubicBezTo>
                <a:cubicBezTo>
                  <a:pt x="33355" y="23345"/>
                  <a:pt x="34642" y="22553"/>
                  <a:pt x="35269" y="21698"/>
                </a:cubicBezTo>
                <a:cubicBezTo>
                  <a:pt x="35962" y="20875"/>
                  <a:pt x="36325" y="19766"/>
                  <a:pt x="36325" y="18404"/>
                </a:cubicBezTo>
                <a:cubicBezTo>
                  <a:pt x="36325" y="16472"/>
                  <a:pt x="35599" y="14984"/>
                  <a:pt x="34213" y="13970"/>
                </a:cubicBezTo>
                <a:cubicBezTo>
                  <a:pt x="32794" y="12957"/>
                  <a:pt x="30517" y="12450"/>
                  <a:pt x="27349" y="12450"/>
                </a:cubicBezTo>
                <a:cubicBezTo>
                  <a:pt x="23818" y="12450"/>
                  <a:pt x="20485" y="13210"/>
                  <a:pt x="17318" y="14731"/>
                </a:cubicBezTo>
                <a:cubicBezTo>
                  <a:pt x="14216" y="16187"/>
                  <a:pt x="11543" y="18119"/>
                  <a:pt x="9266" y="20558"/>
                </a:cubicBezTo>
                <a:lnTo>
                  <a:pt x="8078" y="20558"/>
                </a:lnTo>
                <a:lnTo>
                  <a:pt x="1610" y="11057"/>
                </a:lnTo>
                <a:cubicBezTo>
                  <a:pt x="4778" y="7699"/>
                  <a:pt x="8606" y="5071"/>
                  <a:pt x="13094" y="3202"/>
                </a:cubicBezTo>
                <a:cubicBezTo>
                  <a:pt x="17648" y="1365"/>
                  <a:pt x="22663" y="415"/>
                  <a:pt x="28141" y="415"/>
                </a:cubicBezTo>
                <a:cubicBezTo>
                  <a:pt x="36325" y="415"/>
                  <a:pt x="42264" y="2125"/>
                  <a:pt x="45960" y="5482"/>
                </a:cubicBezTo>
                <a:cubicBezTo>
                  <a:pt x="49656" y="8776"/>
                  <a:pt x="51504" y="13559"/>
                  <a:pt x="51504" y="19798"/>
                </a:cubicBezTo>
                <a:lnTo>
                  <a:pt x="51504" y="45769"/>
                </a:lnTo>
                <a:cubicBezTo>
                  <a:pt x="51504" y="48397"/>
                  <a:pt x="52725" y="49696"/>
                  <a:pt x="55200" y="49696"/>
                </a:cubicBezTo>
                <a:cubicBezTo>
                  <a:pt x="56157" y="49696"/>
                  <a:pt x="57081" y="49569"/>
                  <a:pt x="57972" y="49316"/>
                </a:cubicBezTo>
                <a:lnTo>
                  <a:pt x="58763" y="49442"/>
                </a:lnTo>
                <a:lnTo>
                  <a:pt x="59951" y="59957"/>
                </a:lnTo>
                <a:cubicBezTo>
                  <a:pt x="59061" y="60464"/>
                  <a:pt x="57840" y="60908"/>
                  <a:pt x="56256" y="61224"/>
                </a:cubicBezTo>
                <a:cubicBezTo>
                  <a:pt x="54738" y="61541"/>
                  <a:pt x="53088" y="61731"/>
                  <a:pt x="51240" y="61731"/>
                </a:cubicBezTo>
                <a:cubicBezTo>
                  <a:pt x="47445" y="61731"/>
                  <a:pt x="44508" y="61066"/>
                  <a:pt x="42396" y="59704"/>
                </a:cubicBezTo>
                <a:cubicBezTo>
                  <a:pt x="40350" y="58374"/>
                  <a:pt x="38865" y="56220"/>
                  <a:pt x="37909" y="53243"/>
                </a:cubicBezTo>
                <a:lnTo>
                  <a:pt x="36721" y="53116"/>
                </a:lnTo>
                <a:cubicBezTo>
                  <a:pt x="33718" y="59387"/>
                  <a:pt x="28042" y="62491"/>
                  <a:pt x="19693" y="62491"/>
                </a:cubicBezTo>
                <a:close/>
                <a:moveTo>
                  <a:pt x="24709" y="51216"/>
                </a:moveTo>
                <a:cubicBezTo>
                  <a:pt x="28306" y="51216"/>
                  <a:pt x="31177" y="50076"/>
                  <a:pt x="33289" y="47796"/>
                </a:cubicBezTo>
                <a:cubicBezTo>
                  <a:pt x="35467" y="45452"/>
                  <a:pt x="36589" y="42190"/>
                  <a:pt x="36589" y="38041"/>
                </a:cubicBezTo>
                <a:lnTo>
                  <a:pt x="36589" y="31960"/>
                </a:lnTo>
                <a:lnTo>
                  <a:pt x="35533" y="31706"/>
                </a:lnTo>
                <a:cubicBezTo>
                  <a:pt x="34543" y="32467"/>
                  <a:pt x="33322" y="33100"/>
                  <a:pt x="31837" y="33607"/>
                </a:cubicBezTo>
                <a:cubicBezTo>
                  <a:pt x="30319" y="34050"/>
                  <a:pt x="28141" y="34494"/>
                  <a:pt x="25237" y="35000"/>
                </a:cubicBezTo>
                <a:cubicBezTo>
                  <a:pt x="21871" y="35507"/>
                  <a:pt x="19462" y="36457"/>
                  <a:pt x="17978" y="37787"/>
                </a:cubicBezTo>
                <a:cubicBezTo>
                  <a:pt x="16460" y="39149"/>
                  <a:pt x="15734" y="41018"/>
                  <a:pt x="15734" y="43362"/>
                </a:cubicBezTo>
                <a:cubicBezTo>
                  <a:pt x="15734" y="45990"/>
                  <a:pt x="16526" y="47986"/>
                  <a:pt x="18110" y="49316"/>
                </a:cubicBezTo>
                <a:cubicBezTo>
                  <a:pt x="19693" y="50583"/>
                  <a:pt x="21871" y="51216"/>
                  <a:pt x="24709" y="5121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96" name="Freeform: Shape 17995">
            <a:extLst>
              <a:ext uri="{FF2B5EF4-FFF2-40B4-BE49-F238E27FC236}">
                <a16:creationId xmlns:a16="http://schemas.microsoft.com/office/drawing/2014/main" id="{3C245CB1-2EBE-A529-699D-B2A552DC5B68}"/>
              </a:ext>
            </a:extLst>
          </p:cNvPr>
          <p:cNvSpPr/>
          <p:nvPr/>
        </p:nvSpPr>
        <p:spPr>
          <a:xfrm>
            <a:off x="7154952" y="4635108"/>
            <a:ext cx="55965" cy="60935"/>
          </a:xfrm>
          <a:custGeom>
            <a:avLst/>
            <a:gdLst>
              <a:gd name="connsiteX0" fmla="*/ 166 w 55965"/>
              <a:gd name="connsiteY0" fmla="*/ 61351 h 60935"/>
              <a:gd name="connsiteX1" fmla="*/ 166 w 55965"/>
              <a:gd name="connsiteY1" fmla="*/ 1555 h 60935"/>
              <a:gd name="connsiteX2" fmla="*/ 15213 w 55965"/>
              <a:gd name="connsiteY2" fmla="*/ 1555 h 60935"/>
              <a:gd name="connsiteX3" fmla="*/ 15213 w 55965"/>
              <a:gd name="connsiteY3" fmla="*/ 10296 h 60935"/>
              <a:gd name="connsiteX4" fmla="*/ 16401 w 55965"/>
              <a:gd name="connsiteY4" fmla="*/ 10550 h 60935"/>
              <a:gd name="connsiteX5" fmla="*/ 35276 w 55965"/>
              <a:gd name="connsiteY5" fmla="*/ 415 h 60935"/>
              <a:gd name="connsiteX6" fmla="*/ 51116 w 55965"/>
              <a:gd name="connsiteY6" fmla="*/ 6116 h 60935"/>
              <a:gd name="connsiteX7" fmla="*/ 56131 w 55965"/>
              <a:gd name="connsiteY7" fmla="*/ 22458 h 60935"/>
              <a:gd name="connsiteX8" fmla="*/ 56131 w 55965"/>
              <a:gd name="connsiteY8" fmla="*/ 61351 h 60935"/>
              <a:gd name="connsiteX9" fmla="*/ 40556 w 55965"/>
              <a:gd name="connsiteY9" fmla="*/ 61351 h 60935"/>
              <a:gd name="connsiteX10" fmla="*/ 40556 w 55965"/>
              <a:gd name="connsiteY10" fmla="*/ 24359 h 60935"/>
              <a:gd name="connsiteX11" fmla="*/ 38048 w 55965"/>
              <a:gd name="connsiteY11" fmla="*/ 15744 h 60935"/>
              <a:gd name="connsiteX12" fmla="*/ 30129 w 55965"/>
              <a:gd name="connsiteY12" fmla="*/ 13084 h 60935"/>
              <a:gd name="connsiteX13" fmla="*/ 19569 w 55965"/>
              <a:gd name="connsiteY13" fmla="*/ 17264 h 60935"/>
              <a:gd name="connsiteX14" fmla="*/ 15873 w 55965"/>
              <a:gd name="connsiteY14" fmla="*/ 30313 h 60935"/>
              <a:gd name="connsiteX15" fmla="*/ 15873 w 55965"/>
              <a:gd name="connsiteY15" fmla="*/ 61351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166" y="61351"/>
                </a:moveTo>
                <a:lnTo>
                  <a:pt x="166" y="1555"/>
                </a:lnTo>
                <a:lnTo>
                  <a:pt x="15213" y="1555"/>
                </a:lnTo>
                <a:lnTo>
                  <a:pt x="15213" y="10296"/>
                </a:lnTo>
                <a:lnTo>
                  <a:pt x="16401" y="10550"/>
                </a:lnTo>
                <a:cubicBezTo>
                  <a:pt x="20262" y="3804"/>
                  <a:pt x="26565" y="415"/>
                  <a:pt x="35276" y="415"/>
                </a:cubicBezTo>
                <a:cubicBezTo>
                  <a:pt x="42470" y="415"/>
                  <a:pt x="47750" y="2315"/>
                  <a:pt x="51116" y="6116"/>
                </a:cubicBezTo>
                <a:cubicBezTo>
                  <a:pt x="54448" y="9853"/>
                  <a:pt x="56131" y="15301"/>
                  <a:pt x="56131" y="22458"/>
                </a:cubicBezTo>
                <a:lnTo>
                  <a:pt x="56131" y="61351"/>
                </a:lnTo>
                <a:lnTo>
                  <a:pt x="40556" y="61351"/>
                </a:lnTo>
                <a:lnTo>
                  <a:pt x="40556" y="24359"/>
                </a:lnTo>
                <a:cubicBezTo>
                  <a:pt x="40556" y="20305"/>
                  <a:pt x="39698" y="17454"/>
                  <a:pt x="38048" y="15744"/>
                </a:cubicBezTo>
                <a:cubicBezTo>
                  <a:pt x="36365" y="13970"/>
                  <a:pt x="33726" y="13084"/>
                  <a:pt x="30129" y="13084"/>
                </a:cubicBezTo>
                <a:cubicBezTo>
                  <a:pt x="25641" y="13084"/>
                  <a:pt x="22110" y="14477"/>
                  <a:pt x="19569" y="17264"/>
                </a:cubicBezTo>
                <a:cubicBezTo>
                  <a:pt x="17094" y="20051"/>
                  <a:pt x="15873" y="24422"/>
                  <a:pt x="15873" y="30313"/>
                </a:cubicBezTo>
                <a:lnTo>
                  <a:pt x="15873" y="61351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97" name="Freeform: Shape 17996">
            <a:extLst>
              <a:ext uri="{FF2B5EF4-FFF2-40B4-BE49-F238E27FC236}">
                <a16:creationId xmlns:a16="http://schemas.microsoft.com/office/drawing/2014/main" id="{993E030B-3DF4-758B-FE2C-CB953A11635C}"/>
              </a:ext>
            </a:extLst>
          </p:cNvPr>
          <p:cNvSpPr/>
          <p:nvPr/>
        </p:nvSpPr>
        <p:spPr>
          <a:xfrm>
            <a:off x="7224532" y="4612178"/>
            <a:ext cx="60189" cy="85006"/>
          </a:xfrm>
          <a:custGeom>
            <a:avLst/>
            <a:gdLst>
              <a:gd name="connsiteX0" fmla="*/ 25386 w 60189"/>
              <a:gd name="connsiteY0" fmla="*/ 85422 h 85006"/>
              <a:gd name="connsiteX1" fmla="*/ 12318 w 60189"/>
              <a:gd name="connsiteY1" fmla="*/ 82001 h 85006"/>
              <a:gd name="connsiteX2" fmla="*/ 3343 w 60189"/>
              <a:gd name="connsiteY2" fmla="*/ 71613 h 85006"/>
              <a:gd name="connsiteX3" fmla="*/ 175 w 60189"/>
              <a:gd name="connsiteY3" fmla="*/ 54384 h 85006"/>
              <a:gd name="connsiteX4" fmla="*/ 3475 w 60189"/>
              <a:gd name="connsiteY4" fmla="*/ 37154 h 85006"/>
              <a:gd name="connsiteX5" fmla="*/ 12582 w 60189"/>
              <a:gd name="connsiteY5" fmla="*/ 26766 h 85006"/>
              <a:gd name="connsiteX6" fmla="*/ 26178 w 60189"/>
              <a:gd name="connsiteY6" fmla="*/ 23346 h 85006"/>
              <a:gd name="connsiteX7" fmla="*/ 36209 w 60189"/>
              <a:gd name="connsiteY7" fmla="*/ 25246 h 85006"/>
              <a:gd name="connsiteX8" fmla="*/ 43469 w 60189"/>
              <a:gd name="connsiteY8" fmla="*/ 31200 h 85006"/>
              <a:gd name="connsiteX9" fmla="*/ 44657 w 60189"/>
              <a:gd name="connsiteY9" fmla="*/ 30947 h 85006"/>
              <a:gd name="connsiteX10" fmla="*/ 44657 w 60189"/>
              <a:gd name="connsiteY10" fmla="*/ 415 h 85006"/>
              <a:gd name="connsiteX11" fmla="*/ 60364 w 60189"/>
              <a:gd name="connsiteY11" fmla="*/ 415 h 85006"/>
              <a:gd name="connsiteX12" fmla="*/ 60364 w 60189"/>
              <a:gd name="connsiteY12" fmla="*/ 84282 h 85006"/>
              <a:gd name="connsiteX13" fmla="*/ 44657 w 60189"/>
              <a:gd name="connsiteY13" fmla="*/ 84282 h 85006"/>
              <a:gd name="connsiteX14" fmla="*/ 44657 w 60189"/>
              <a:gd name="connsiteY14" fmla="*/ 76554 h 85006"/>
              <a:gd name="connsiteX15" fmla="*/ 43469 w 60189"/>
              <a:gd name="connsiteY15" fmla="*/ 76300 h 85006"/>
              <a:gd name="connsiteX16" fmla="*/ 36341 w 60189"/>
              <a:gd name="connsiteY16" fmla="*/ 83015 h 85006"/>
              <a:gd name="connsiteX17" fmla="*/ 25386 w 60189"/>
              <a:gd name="connsiteY17" fmla="*/ 85422 h 85006"/>
              <a:gd name="connsiteX18" fmla="*/ 30533 w 60189"/>
              <a:gd name="connsiteY18" fmla="*/ 72626 h 85006"/>
              <a:gd name="connsiteX19" fmla="*/ 40961 w 60189"/>
              <a:gd name="connsiteY19" fmla="*/ 68192 h 85006"/>
              <a:gd name="connsiteX20" fmla="*/ 44789 w 60189"/>
              <a:gd name="connsiteY20" fmla="*/ 54384 h 85006"/>
              <a:gd name="connsiteX21" fmla="*/ 40961 w 60189"/>
              <a:gd name="connsiteY21" fmla="*/ 40575 h 85006"/>
              <a:gd name="connsiteX22" fmla="*/ 30533 w 60189"/>
              <a:gd name="connsiteY22" fmla="*/ 36014 h 85006"/>
              <a:gd name="connsiteX23" fmla="*/ 19974 w 60189"/>
              <a:gd name="connsiteY23" fmla="*/ 40448 h 85006"/>
              <a:gd name="connsiteX24" fmla="*/ 16278 w 60189"/>
              <a:gd name="connsiteY24" fmla="*/ 54384 h 85006"/>
              <a:gd name="connsiteX25" fmla="*/ 19974 w 60189"/>
              <a:gd name="connsiteY25" fmla="*/ 68319 h 85006"/>
              <a:gd name="connsiteX26" fmla="*/ 30533 w 60189"/>
              <a:gd name="connsiteY26" fmla="*/ 72626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89" h="85006">
                <a:moveTo>
                  <a:pt x="25386" y="85422"/>
                </a:moveTo>
                <a:cubicBezTo>
                  <a:pt x="20436" y="85422"/>
                  <a:pt x="16080" y="84282"/>
                  <a:pt x="12318" y="82001"/>
                </a:cubicBezTo>
                <a:cubicBezTo>
                  <a:pt x="8523" y="79721"/>
                  <a:pt x="5521" y="76269"/>
                  <a:pt x="3343" y="71613"/>
                </a:cubicBezTo>
                <a:cubicBezTo>
                  <a:pt x="1231" y="66989"/>
                  <a:pt x="175" y="61225"/>
                  <a:pt x="175" y="54384"/>
                </a:cubicBezTo>
                <a:cubicBezTo>
                  <a:pt x="175" y="47543"/>
                  <a:pt x="1264" y="41810"/>
                  <a:pt x="3475" y="37154"/>
                </a:cubicBezTo>
                <a:cubicBezTo>
                  <a:pt x="5653" y="32530"/>
                  <a:pt x="8688" y="29046"/>
                  <a:pt x="12582" y="26766"/>
                </a:cubicBezTo>
                <a:cubicBezTo>
                  <a:pt x="16542" y="24486"/>
                  <a:pt x="21063" y="23346"/>
                  <a:pt x="26178" y="23346"/>
                </a:cubicBezTo>
                <a:cubicBezTo>
                  <a:pt x="30038" y="23346"/>
                  <a:pt x="33371" y="23979"/>
                  <a:pt x="36209" y="25246"/>
                </a:cubicBezTo>
                <a:cubicBezTo>
                  <a:pt x="39113" y="26513"/>
                  <a:pt x="41522" y="28508"/>
                  <a:pt x="43469" y="31200"/>
                </a:cubicBezTo>
                <a:lnTo>
                  <a:pt x="44657" y="30947"/>
                </a:lnTo>
                <a:lnTo>
                  <a:pt x="44657" y="415"/>
                </a:lnTo>
                <a:lnTo>
                  <a:pt x="60364" y="415"/>
                </a:lnTo>
                <a:lnTo>
                  <a:pt x="60364" y="84282"/>
                </a:lnTo>
                <a:lnTo>
                  <a:pt x="44657" y="84282"/>
                </a:lnTo>
                <a:lnTo>
                  <a:pt x="44657" y="76554"/>
                </a:lnTo>
                <a:lnTo>
                  <a:pt x="43469" y="76300"/>
                </a:lnTo>
                <a:cubicBezTo>
                  <a:pt x="41786" y="79087"/>
                  <a:pt x="39410" y="81336"/>
                  <a:pt x="36341" y="83015"/>
                </a:cubicBezTo>
                <a:cubicBezTo>
                  <a:pt x="33338" y="84598"/>
                  <a:pt x="29675" y="85422"/>
                  <a:pt x="25386" y="85422"/>
                </a:cubicBezTo>
                <a:close/>
                <a:moveTo>
                  <a:pt x="30533" y="72626"/>
                </a:moveTo>
                <a:cubicBezTo>
                  <a:pt x="34922" y="72626"/>
                  <a:pt x="38387" y="71170"/>
                  <a:pt x="40961" y="68192"/>
                </a:cubicBezTo>
                <a:cubicBezTo>
                  <a:pt x="43502" y="65152"/>
                  <a:pt x="44789" y="60560"/>
                  <a:pt x="44789" y="54384"/>
                </a:cubicBezTo>
                <a:cubicBezTo>
                  <a:pt x="44789" y="48239"/>
                  <a:pt x="43502" y="43615"/>
                  <a:pt x="40961" y="40575"/>
                </a:cubicBezTo>
                <a:cubicBezTo>
                  <a:pt x="38387" y="37534"/>
                  <a:pt x="34922" y="36014"/>
                  <a:pt x="30533" y="36014"/>
                </a:cubicBezTo>
                <a:cubicBezTo>
                  <a:pt x="25947" y="36014"/>
                  <a:pt x="22416" y="37503"/>
                  <a:pt x="19974" y="40448"/>
                </a:cubicBezTo>
                <a:cubicBezTo>
                  <a:pt x="17499" y="43425"/>
                  <a:pt x="16278" y="48049"/>
                  <a:pt x="16278" y="54384"/>
                </a:cubicBezTo>
                <a:cubicBezTo>
                  <a:pt x="16278" y="60718"/>
                  <a:pt x="17499" y="65374"/>
                  <a:pt x="19974" y="68319"/>
                </a:cubicBezTo>
                <a:cubicBezTo>
                  <a:pt x="22416" y="71201"/>
                  <a:pt x="25947" y="72626"/>
                  <a:pt x="30533" y="7262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98" name="Freeform: Shape 17997">
            <a:extLst>
              <a:ext uri="{FF2B5EF4-FFF2-40B4-BE49-F238E27FC236}">
                <a16:creationId xmlns:a16="http://schemas.microsoft.com/office/drawing/2014/main" id="{8F3FDED6-B485-5C1F-243F-E9AD9446D39E}"/>
              </a:ext>
            </a:extLst>
          </p:cNvPr>
          <p:cNvSpPr/>
          <p:nvPr/>
        </p:nvSpPr>
        <p:spPr>
          <a:xfrm>
            <a:off x="6617741" y="4789499"/>
            <a:ext cx="50949" cy="62076"/>
          </a:xfrm>
          <a:custGeom>
            <a:avLst/>
            <a:gdLst>
              <a:gd name="connsiteX0" fmla="*/ 26502 w 50949"/>
              <a:gd name="connsiteY0" fmla="*/ 62510 h 62076"/>
              <a:gd name="connsiteX1" fmla="*/ 14755 w 50949"/>
              <a:gd name="connsiteY1" fmla="*/ 61117 h 62076"/>
              <a:gd name="connsiteX2" fmla="*/ 5647 w 50949"/>
              <a:gd name="connsiteY2" fmla="*/ 57063 h 62076"/>
              <a:gd name="connsiteX3" fmla="*/ 103 w 50949"/>
              <a:gd name="connsiteY3" fmla="*/ 51362 h 62076"/>
              <a:gd name="connsiteX4" fmla="*/ 8815 w 50949"/>
              <a:gd name="connsiteY4" fmla="*/ 42367 h 62076"/>
              <a:gd name="connsiteX5" fmla="*/ 10003 w 50949"/>
              <a:gd name="connsiteY5" fmla="*/ 42367 h 62076"/>
              <a:gd name="connsiteX6" fmla="*/ 17394 w 50949"/>
              <a:gd name="connsiteY6" fmla="*/ 48321 h 62076"/>
              <a:gd name="connsiteX7" fmla="*/ 26634 w 50949"/>
              <a:gd name="connsiteY7" fmla="*/ 50348 h 62076"/>
              <a:gd name="connsiteX8" fmla="*/ 33498 w 50949"/>
              <a:gd name="connsiteY8" fmla="*/ 48828 h 62076"/>
              <a:gd name="connsiteX9" fmla="*/ 35874 w 50949"/>
              <a:gd name="connsiteY9" fmla="*/ 44267 h 62076"/>
              <a:gd name="connsiteX10" fmla="*/ 34158 w 50949"/>
              <a:gd name="connsiteY10" fmla="*/ 40467 h 62076"/>
              <a:gd name="connsiteX11" fmla="*/ 28746 w 50949"/>
              <a:gd name="connsiteY11" fmla="*/ 38060 h 62076"/>
              <a:gd name="connsiteX12" fmla="*/ 20562 w 50949"/>
              <a:gd name="connsiteY12" fmla="*/ 36159 h 62076"/>
              <a:gd name="connsiteX13" fmla="*/ 6967 w 50949"/>
              <a:gd name="connsiteY13" fmla="*/ 29699 h 62076"/>
              <a:gd name="connsiteX14" fmla="*/ 2743 w 50949"/>
              <a:gd name="connsiteY14" fmla="*/ 18550 h 62076"/>
              <a:gd name="connsiteX15" fmla="*/ 5647 w 50949"/>
              <a:gd name="connsiteY15" fmla="*/ 8922 h 62076"/>
              <a:gd name="connsiteX16" fmla="*/ 13963 w 50949"/>
              <a:gd name="connsiteY16" fmla="*/ 2588 h 62076"/>
              <a:gd name="connsiteX17" fmla="*/ 26634 w 50949"/>
              <a:gd name="connsiteY17" fmla="*/ 434 h 62076"/>
              <a:gd name="connsiteX18" fmla="*/ 40625 w 50949"/>
              <a:gd name="connsiteY18" fmla="*/ 2841 h 62076"/>
              <a:gd name="connsiteX19" fmla="*/ 49205 w 50949"/>
              <a:gd name="connsiteY19" fmla="*/ 8922 h 62076"/>
              <a:gd name="connsiteX20" fmla="*/ 40889 w 50949"/>
              <a:gd name="connsiteY20" fmla="*/ 17663 h 62076"/>
              <a:gd name="connsiteX21" fmla="*/ 39701 w 50949"/>
              <a:gd name="connsiteY21" fmla="*/ 17663 h 62076"/>
              <a:gd name="connsiteX22" fmla="*/ 33762 w 50949"/>
              <a:gd name="connsiteY22" fmla="*/ 13609 h 62076"/>
              <a:gd name="connsiteX23" fmla="*/ 26634 w 50949"/>
              <a:gd name="connsiteY23" fmla="*/ 12216 h 62076"/>
              <a:gd name="connsiteX24" fmla="*/ 17394 w 50949"/>
              <a:gd name="connsiteY24" fmla="*/ 17790 h 62076"/>
              <a:gd name="connsiteX25" fmla="*/ 19110 w 50949"/>
              <a:gd name="connsiteY25" fmla="*/ 21591 h 62076"/>
              <a:gd name="connsiteX26" fmla="*/ 25182 w 50949"/>
              <a:gd name="connsiteY26" fmla="*/ 23998 h 62076"/>
              <a:gd name="connsiteX27" fmla="*/ 32838 w 50949"/>
              <a:gd name="connsiteY27" fmla="*/ 25518 h 62076"/>
              <a:gd name="connsiteX28" fmla="*/ 46697 w 50949"/>
              <a:gd name="connsiteY28" fmla="*/ 31852 h 62076"/>
              <a:gd name="connsiteX29" fmla="*/ 51053 w 50949"/>
              <a:gd name="connsiteY29" fmla="*/ 43381 h 62076"/>
              <a:gd name="connsiteX30" fmla="*/ 48149 w 50949"/>
              <a:gd name="connsiteY30" fmla="*/ 53515 h 62076"/>
              <a:gd name="connsiteX31" fmla="*/ 39701 w 50949"/>
              <a:gd name="connsiteY31" fmla="*/ 60230 h 62076"/>
              <a:gd name="connsiteX32" fmla="*/ 26502 w 50949"/>
              <a:gd name="connsiteY32" fmla="*/ 62510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6502" y="62510"/>
                </a:moveTo>
                <a:cubicBezTo>
                  <a:pt x="22278" y="62510"/>
                  <a:pt x="18351" y="62035"/>
                  <a:pt x="14755" y="61117"/>
                </a:cubicBezTo>
                <a:cubicBezTo>
                  <a:pt x="11224" y="60103"/>
                  <a:pt x="8188" y="58773"/>
                  <a:pt x="5647" y="57063"/>
                </a:cubicBezTo>
                <a:cubicBezTo>
                  <a:pt x="3172" y="55384"/>
                  <a:pt x="1324" y="53484"/>
                  <a:pt x="103" y="51362"/>
                </a:cubicBezTo>
                <a:lnTo>
                  <a:pt x="8815" y="42367"/>
                </a:lnTo>
                <a:lnTo>
                  <a:pt x="10003" y="42367"/>
                </a:lnTo>
                <a:cubicBezTo>
                  <a:pt x="12115" y="44996"/>
                  <a:pt x="14557" y="46991"/>
                  <a:pt x="17394" y="48321"/>
                </a:cubicBezTo>
                <a:cubicBezTo>
                  <a:pt x="20199" y="49683"/>
                  <a:pt x="23268" y="50348"/>
                  <a:pt x="26634" y="50348"/>
                </a:cubicBezTo>
                <a:cubicBezTo>
                  <a:pt x="29703" y="50348"/>
                  <a:pt x="31980" y="49842"/>
                  <a:pt x="33498" y="48828"/>
                </a:cubicBezTo>
                <a:cubicBezTo>
                  <a:pt x="35082" y="47751"/>
                  <a:pt x="35874" y="46231"/>
                  <a:pt x="35874" y="44267"/>
                </a:cubicBezTo>
                <a:cubicBezTo>
                  <a:pt x="35874" y="42747"/>
                  <a:pt x="35280" y="41480"/>
                  <a:pt x="34158" y="40467"/>
                </a:cubicBezTo>
                <a:cubicBezTo>
                  <a:pt x="33003" y="39453"/>
                  <a:pt x="31188" y="38662"/>
                  <a:pt x="28746" y="38060"/>
                </a:cubicBezTo>
                <a:lnTo>
                  <a:pt x="20562" y="36159"/>
                </a:lnTo>
                <a:cubicBezTo>
                  <a:pt x="14293" y="34734"/>
                  <a:pt x="9772" y="32581"/>
                  <a:pt x="6967" y="29699"/>
                </a:cubicBezTo>
                <a:cubicBezTo>
                  <a:pt x="4129" y="26753"/>
                  <a:pt x="2743" y="23048"/>
                  <a:pt x="2743" y="18550"/>
                </a:cubicBezTo>
                <a:cubicBezTo>
                  <a:pt x="2743" y="14845"/>
                  <a:pt x="3700" y="11646"/>
                  <a:pt x="5647" y="8922"/>
                </a:cubicBezTo>
                <a:cubicBezTo>
                  <a:pt x="7660" y="6135"/>
                  <a:pt x="10432" y="4045"/>
                  <a:pt x="13963" y="2588"/>
                </a:cubicBezTo>
                <a:cubicBezTo>
                  <a:pt x="17559" y="1163"/>
                  <a:pt x="21783" y="434"/>
                  <a:pt x="26634" y="434"/>
                </a:cubicBezTo>
                <a:cubicBezTo>
                  <a:pt x="32244" y="434"/>
                  <a:pt x="36930" y="1258"/>
                  <a:pt x="40625" y="2841"/>
                </a:cubicBezTo>
                <a:cubicBezTo>
                  <a:pt x="44321" y="4361"/>
                  <a:pt x="47159" y="6388"/>
                  <a:pt x="49205" y="8922"/>
                </a:cubicBezTo>
                <a:lnTo>
                  <a:pt x="40889" y="17663"/>
                </a:lnTo>
                <a:lnTo>
                  <a:pt x="39701" y="17663"/>
                </a:lnTo>
                <a:cubicBezTo>
                  <a:pt x="37919" y="15826"/>
                  <a:pt x="35940" y="14464"/>
                  <a:pt x="33762" y="13609"/>
                </a:cubicBezTo>
                <a:cubicBezTo>
                  <a:pt x="31650" y="12691"/>
                  <a:pt x="29274" y="12216"/>
                  <a:pt x="26634" y="12216"/>
                </a:cubicBezTo>
                <a:cubicBezTo>
                  <a:pt x="20463" y="12216"/>
                  <a:pt x="17394" y="14084"/>
                  <a:pt x="17394" y="17790"/>
                </a:cubicBezTo>
                <a:cubicBezTo>
                  <a:pt x="17394" y="19310"/>
                  <a:pt x="17955" y="20577"/>
                  <a:pt x="19110" y="21591"/>
                </a:cubicBezTo>
                <a:cubicBezTo>
                  <a:pt x="20232" y="22541"/>
                  <a:pt x="22278" y="23333"/>
                  <a:pt x="25182" y="23998"/>
                </a:cubicBezTo>
                <a:lnTo>
                  <a:pt x="32838" y="25518"/>
                </a:lnTo>
                <a:cubicBezTo>
                  <a:pt x="39173" y="26880"/>
                  <a:pt x="43793" y="29002"/>
                  <a:pt x="46697" y="31852"/>
                </a:cubicBezTo>
                <a:cubicBezTo>
                  <a:pt x="49601" y="34734"/>
                  <a:pt x="51053" y="38567"/>
                  <a:pt x="51053" y="43381"/>
                </a:cubicBezTo>
                <a:cubicBezTo>
                  <a:pt x="51053" y="47181"/>
                  <a:pt x="50063" y="50570"/>
                  <a:pt x="48149" y="53515"/>
                </a:cubicBezTo>
                <a:cubicBezTo>
                  <a:pt x="46202" y="56398"/>
                  <a:pt x="43397" y="58646"/>
                  <a:pt x="39701" y="60230"/>
                </a:cubicBezTo>
                <a:cubicBezTo>
                  <a:pt x="36006" y="61750"/>
                  <a:pt x="31584" y="62510"/>
                  <a:pt x="26502" y="6251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7999" name="Freeform: Shape 17998">
            <a:extLst>
              <a:ext uri="{FF2B5EF4-FFF2-40B4-BE49-F238E27FC236}">
                <a16:creationId xmlns:a16="http://schemas.microsoft.com/office/drawing/2014/main" id="{B0F73976-74CE-90B1-CC88-ECB347BCB9B1}"/>
              </a:ext>
            </a:extLst>
          </p:cNvPr>
          <p:cNvSpPr/>
          <p:nvPr/>
        </p:nvSpPr>
        <p:spPr>
          <a:xfrm>
            <a:off x="6673626" y="4790639"/>
            <a:ext cx="64412" cy="85132"/>
          </a:xfrm>
          <a:custGeom>
            <a:avLst/>
            <a:gdLst>
              <a:gd name="connsiteX0" fmla="*/ 12650 w 64412"/>
              <a:gd name="connsiteY0" fmla="*/ 85567 h 85132"/>
              <a:gd name="connsiteX1" fmla="*/ 5390 w 64412"/>
              <a:gd name="connsiteY1" fmla="*/ 84934 h 85132"/>
              <a:gd name="connsiteX2" fmla="*/ 110 w 64412"/>
              <a:gd name="connsiteY2" fmla="*/ 83413 h 85132"/>
              <a:gd name="connsiteX3" fmla="*/ 2618 w 64412"/>
              <a:gd name="connsiteY3" fmla="*/ 71252 h 85132"/>
              <a:gd name="connsiteX4" fmla="*/ 3674 w 64412"/>
              <a:gd name="connsiteY4" fmla="*/ 70998 h 85132"/>
              <a:gd name="connsiteX5" fmla="*/ 7106 w 64412"/>
              <a:gd name="connsiteY5" fmla="*/ 72012 h 85132"/>
              <a:gd name="connsiteX6" fmla="*/ 11462 w 64412"/>
              <a:gd name="connsiteY6" fmla="*/ 72518 h 85132"/>
              <a:gd name="connsiteX7" fmla="*/ 17797 w 64412"/>
              <a:gd name="connsiteY7" fmla="*/ 71505 h 85132"/>
              <a:gd name="connsiteX8" fmla="*/ 22021 w 64412"/>
              <a:gd name="connsiteY8" fmla="*/ 68464 h 85132"/>
              <a:gd name="connsiteX9" fmla="*/ 25189 w 64412"/>
              <a:gd name="connsiteY9" fmla="*/ 62384 h 85132"/>
              <a:gd name="connsiteX10" fmla="*/ 242 w 64412"/>
              <a:gd name="connsiteY10" fmla="*/ 434 h 85132"/>
              <a:gd name="connsiteX11" fmla="*/ 16609 w 64412"/>
              <a:gd name="connsiteY11" fmla="*/ 434 h 85132"/>
              <a:gd name="connsiteX12" fmla="*/ 32185 w 64412"/>
              <a:gd name="connsiteY12" fmla="*/ 41987 h 85132"/>
              <a:gd name="connsiteX13" fmla="*/ 33504 w 64412"/>
              <a:gd name="connsiteY13" fmla="*/ 41987 h 85132"/>
              <a:gd name="connsiteX14" fmla="*/ 48552 w 64412"/>
              <a:gd name="connsiteY14" fmla="*/ 434 h 85132"/>
              <a:gd name="connsiteX15" fmla="*/ 64523 w 64412"/>
              <a:gd name="connsiteY15" fmla="*/ 434 h 85132"/>
              <a:gd name="connsiteX16" fmla="*/ 39444 w 64412"/>
              <a:gd name="connsiteY16" fmla="*/ 64030 h 85132"/>
              <a:gd name="connsiteX17" fmla="*/ 32844 w 64412"/>
              <a:gd name="connsiteY17" fmla="*/ 76319 h 85132"/>
              <a:gd name="connsiteX18" fmla="*/ 24397 w 64412"/>
              <a:gd name="connsiteY18" fmla="*/ 83287 h 85132"/>
              <a:gd name="connsiteX19" fmla="*/ 12650 w 64412"/>
              <a:gd name="connsiteY19" fmla="*/ 85567 h 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4412" h="85132">
                <a:moveTo>
                  <a:pt x="12650" y="85567"/>
                </a:moveTo>
                <a:cubicBezTo>
                  <a:pt x="10010" y="85567"/>
                  <a:pt x="7568" y="85345"/>
                  <a:pt x="5390" y="84934"/>
                </a:cubicBezTo>
                <a:cubicBezTo>
                  <a:pt x="3278" y="84585"/>
                  <a:pt x="1496" y="84079"/>
                  <a:pt x="110" y="83413"/>
                </a:cubicBezTo>
                <a:lnTo>
                  <a:pt x="2618" y="71252"/>
                </a:lnTo>
                <a:lnTo>
                  <a:pt x="3674" y="70998"/>
                </a:lnTo>
                <a:cubicBezTo>
                  <a:pt x="4631" y="71410"/>
                  <a:pt x="5786" y="71758"/>
                  <a:pt x="7106" y="72012"/>
                </a:cubicBezTo>
                <a:cubicBezTo>
                  <a:pt x="8492" y="72328"/>
                  <a:pt x="9944" y="72518"/>
                  <a:pt x="11462" y="72518"/>
                </a:cubicBezTo>
                <a:cubicBezTo>
                  <a:pt x="14002" y="72518"/>
                  <a:pt x="16114" y="72170"/>
                  <a:pt x="17797" y="71505"/>
                </a:cubicBezTo>
                <a:cubicBezTo>
                  <a:pt x="19447" y="70903"/>
                  <a:pt x="20866" y="69890"/>
                  <a:pt x="22021" y="68464"/>
                </a:cubicBezTo>
                <a:cubicBezTo>
                  <a:pt x="23143" y="67008"/>
                  <a:pt x="24199" y="64981"/>
                  <a:pt x="25189" y="62384"/>
                </a:cubicBezTo>
                <a:lnTo>
                  <a:pt x="242" y="434"/>
                </a:lnTo>
                <a:lnTo>
                  <a:pt x="16609" y="434"/>
                </a:lnTo>
                <a:lnTo>
                  <a:pt x="32185" y="41987"/>
                </a:lnTo>
                <a:lnTo>
                  <a:pt x="33504" y="41987"/>
                </a:lnTo>
                <a:lnTo>
                  <a:pt x="48552" y="434"/>
                </a:lnTo>
                <a:lnTo>
                  <a:pt x="64523" y="434"/>
                </a:lnTo>
                <a:lnTo>
                  <a:pt x="39444" y="64030"/>
                </a:lnTo>
                <a:cubicBezTo>
                  <a:pt x="37497" y="69098"/>
                  <a:pt x="35286" y="73184"/>
                  <a:pt x="32844" y="76319"/>
                </a:cubicBezTo>
                <a:cubicBezTo>
                  <a:pt x="30469" y="79423"/>
                  <a:pt x="27631" y="81766"/>
                  <a:pt x="24397" y="83287"/>
                </a:cubicBezTo>
                <a:cubicBezTo>
                  <a:pt x="21130" y="84807"/>
                  <a:pt x="17203" y="85567"/>
                  <a:pt x="12650" y="8556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00" name="Freeform: Shape 17999">
            <a:extLst>
              <a:ext uri="{FF2B5EF4-FFF2-40B4-BE49-F238E27FC236}">
                <a16:creationId xmlns:a16="http://schemas.microsoft.com/office/drawing/2014/main" id="{63F6028F-09DE-C61F-4705-BBF36D0592A4}"/>
              </a:ext>
            </a:extLst>
          </p:cNvPr>
          <p:cNvSpPr/>
          <p:nvPr/>
        </p:nvSpPr>
        <p:spPr>
          <a:xfrm>
            <a:off x="6742115" y="4789499"/>
            <a:ext cx="50949" cy="62076"/>
          </a:xfrm>
          <a:custGeom>
            <a:avLst/>
            <a:gdLst>
              <a:gd name="connsiteX0" fmla="*/ 26517 w 50949"/>
              <a:gd name="connsiteY0" fmla="*/ 62510 h 62076"/>
              <a:gd name="connsiteX1" fmla="*/ 14769 w 50949"/>
              <a:gd name="connsiteY1" fmla="*/ 61117 h 62076"/>
              <a:gd name="connsiteX2" fmla="*/ 5662 w 50949"/>
              <a:gd name="connsiteY2" fmla="*/ 57063 h 62076"/>
              <a:gd name="connsiteX3" fmla="*/ 118 w 50949"/>
              <a:gd name="connsiteY3" fmla="*/ 51362 h 62076"/>
              <a:gd name="connsiteX4" fmla="*/ 8830 w 50949"/>
              <a:gd name="connsiteY4" fmla="*/ 42367 h 62076"/>
              <a:gd name="connsiteX5" fmla="*/ 10018 w 50949"/>
              <a:gd name="connsiteY5" fmla="*/ 42367 h 62076"/>
              <a:gd name="connsiteX6" fmla="*/ 17409 w 50949"/>
              <a:gd name="connsiteY6" fmla="*/ 48321 h 62076"/>
              <a:gd name="connsiteX7" fmla="*/ 26649 w 50949"/>
              <a:gd name="connsiteY7" fmla="*/ 50348 h 62076"/>
              <a:gd name="connsiteX8" fmla="*/ 33512 w 50949"/>
              <a:gd name="connsiteY8" fmla="*/ 48828 h 62076"/>
              <a:gd name="connsiteX9" fmla="*/ 35888 w 50949"/>
              <a:gd name="connsiteY9" fmla="*/ 44267 h 62076"/>
              <a:gd name="connsiteX10" fmla="*/ 34172 w 50949"/>
              <a:gd name="connsiteY10" fmla="*/ 40467 h 62076"/>
              <a:gd name="connsiteX11" fmla="*/ 28761 w 50949"/>
              <a:gd name="connsiteY11" fmla="*/ 38060 h 62076"/>
              <a:gd name="connsiteX12" fmla="*/ 20577 w 50949"/>
              <a:gd name="connsiteY12" fmla="*/ 36159 h 62076"/>
              <a:gd name="connsiteX13" fmla="*/ 6982 w 50949"/>
              <a:gd name="connsiteY13" fmla="*/ 29699 h 62076"/>
              <a:gd name="connsiteX14" fmla="*/ 2758 w 50949"/>
              <a:gd name="connsiteY14" fmla="*/ 18550 h 62076"/>
              <a:gd name="connsiteX15" fmla="*/ 5662 w 50949"/>
              <a:gd name="connsiteY15" fmla="*/ 8922 h 62076"/>
              <a:gd name="connsiteX16" fmla="*/ 13977 w 50949"/>
              <a:gd name="connsiteY16" fmla="*/ 2588 h 62076"/>
              <a:gd name="connsiteX17" fmla="*/ 26649 w 50949"/>
              <a:gd name="connsiteY17" fmla="*/ 434 h 62076"/>
              <a:gd name="connsiteX18" fmla="*/ 40640 w 50949"/>
              <a:gd name="connsiteY18" fmla="*/ 2841 h 62076"/>
              <a:gd name="connsiteX19" fmla="*/ 49220 w 50949"/>
              <a:gd name="connsiteY19" fmla="*/ 8922 h 62076"/>
              <a:gd name="connsiteX20" fmla="*/ 40904 w 50949"/>
              <a:gd name="connsiteY20" fmla="*/ 17663 h 62076"/>
              <a:gd name="connsiteX21" fmla="*/ 39716 w 50949"/>
              <a:gd name="connsiteY21" fmla="*/ 17663 h 62076"/>
              <a:gd name="connsiteX22" fmla="*/ 33776 w 50949"/>
              <a:gd name="connsiteY22" fmla="*/ 13609 h 62076"/>
              <a:gd name="connsiteX23" fmla="*/ 26649 w 50949"/>
              <a:gd name="connsiteY23" fmla="*/ 12216 h 62076"/>
              <a:gd name="connsiteX24" fmla="*/ 17409 w 50949"/>
              <a:gd name="connsiteY24" fmla="*/ 17790 h 62076"/>
              <a:gd name="connsiteX25" fmla="*/ 19125 w 50949"/>
              <a:gd name="connsiteY25" fmla="*/ 21591 h 62076"/>
              <a:gd name="connsiteX26" fmla="*/ 25197 w 50949"/>
              <a:gd name="connsiteY26" fmla="*/ 23998 h 62076"/>
              <a:gd name="connsiteX27" fmla="*/ 32852 w 50949"/>
              <a:gd name="connsiteY27" fmla="*/ 25518 h 62076"/>
              <a:gd name="connsiteX28" fmla="*/ 46712 w 50949"/>
              <a:gd name="connsiteY28" fmla="*/ 31852 h 62076"/>
              <a:gd name="connsiteX29" fmla="*/ 51068 w 50949"/>
              <a:gd name="connsiteY29" fmla="*/ 43381 h 62076"/>
              <a:gd name="connsiteX30" fmla="*/ 48164 w 50949"/>
              <a:gd name="connsiteY30" fmla="*/ 53515 h 62076"/>
              <a:gd name="connsiteX31" fmla="*/ 39716 w 50949"/>
              <a:gd name="connsiteY31" fmla="*/ 60230 h 62076"/>
              <a:gd name="connsiteX32" fmla="*/ 26517 w 50949"/>
              <a:gd name="connsiteY32" fmla="*/ 62510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6517" y="62510"/>
                </a:moveTo>
                <a:cubicBezTo>
                  <a:pt x="22293" y="62510"/>
                  <a:pt x="18366" y="62035"/>
                  <a:pt x="14769" y="61117"/>
                </a:cubicBezTo>
                <a:cubicBezTo>
                  <a:pt x="11238" y="60103"/>
                  <a:pt x="8203" y="58773"/>
                  <a:pt x="5662" y="57063"/>
                </a:cubicBezTo>
                <a:cubicBezTo>
                  <a:pt x="3187" y="55384"/>
                  <a:pt x="1339" y="53484"/>
                  <a:pt x="118" y="51362"/>
                </a:cubicBezTo>
                <a:lnTo>
                  <a:pt x="8830" y="42367"/>
                </a:lnTo>
                <a:lnTo>
                  <a:pt x="10018" y="42367"/>
                </a:lnTo>
                <a:cubicBezTo>
                  <a:pt x="12129" y="44996"/>
                  <a:pt x="14571" y="46991"/>
                  <a:pt x="17409" y="48321"/>
                </a:cubicBezTo>
                <a:cubicBezTo>
                  <a:pt x="20214" y="49683"/>
                  <a:pt x="23283" y="50348"/>
                  <a:pt x="26649" y="50348"/>
                </a:cubicBezTo>
                <a:cubicBezTo>
                  <a:pt x="29718" y="50348"/>
                  <a:pt x="31994" y="49842"/>
                  <a:pt x="33512" y="48828"/>
                </a:cubicBezTo>
                <a:cubicBezTo>
                  <a:pt x="35096" y="47751"/>
                  <a:pt x="35888" y="46231"/>
                  <a:pt x="35888" y="44267"/>
                </a:cubicBezTo>
                <a:cubicBezTo>
                  <a:pt x="35888" y="42747"/>
                  <a:pt x="35294" y="41480"/>
                  <a:pt x="34172" y="40467"/>
                </a:cubicBezTo>
                <a:cubicBezTo>
                  <a:pt x="33017" y="39453"/>
                  <a:pt x="31202" y="38662"/>
                  <a:pt x="28761" y="38060"/>
                </a:cubicBezTo>
                <a:lnTo>
                  <a:pt x="20577" y="36159"/>
                </a:lnTo>
                <a:cubicBezTo>
                  <a:pt x="14307" y="34734"/>
                  <a:pt x="9787" y="32581"/>
                  <a:pt x="6982" y="29699"/>
                </a:cubicBezTo>
                <a:cubicBezTo>
                  <a:pt x="4144" y="26753"/>
                  <a:pt x="2758" y="23048"/>
                  <a:pt x="2758" y="18550"/>
                </a:cubicBezTo>
                <a:cubicBezTo>
                  <a:pt x="2758" y="14845"/>
                  <a:pt x="3715" y="11646"/>
                  <a:pt x="5662" y="8922"/>
                </a:cubicBezTo>
                <a:cubicBezTo>
                  <a:pt x="7675" y="6135"/>
                  <a:pt x="10447" y="4045"/>
                  <a:pt x="13977" y="2588"/>
                </a:cubicBezTo>
                <a:cubicBezTo>
                  <a:pt x="17574" y="1163"/>
                  <a:pt x="21798" y="434"/>
                  <a:pt x="26649" y="434"/>
                </a:cubicBezTo>
                <a:cubicBezTo>
                  <a:pt x="32258" y="434"/>
                  <a:pt x="36944" y="1258"/>
                  <a:pt x="40640" y="2841"/>
                </a:cubicBezTo>
                <a:cubicBezTo>
                  <a:pt x="44336" y="4361"/>
                  <a:pt x="47174" y="6388"/>
                  <a:pt x="49220" y="8922"/>
                </a:cubicBezTo>
                <a:lnTo>
                  <a:pt x="40904" y="17663"/>
                </a:lnTo>
                <a:lnTo>
                  <a:pt x="39716" y="17663"/>
                </a:lnTo>
                <a:cubicBezTo>
                  <a:pt x="37934" y="15826"/>
                  <a:pt x="35954" y="14464"/>
                  <a:pt x="33776" y="13609"/>
                </a:cubicBezTo>
                <a:cubicBezTo>
                  <a:pt x="31664" y="12691"/>
                  <a:pt x="29289" y="12216"/>
                  <a:pt x="26649" y="12216"/>
                </a:cubicBezTo>
                <a:cubicBezTo>
                  <a:pt x="20478" y="12216"/>
                  <a:pt x="17409" y="14084"/>
                  <a:pt x="17409" y="17790"/>
                </a:cubicBezTo>
                <a:cubicBezTo>
                  <a:pt x="17409" y="19310"/>
                  <a:pt x="17970" y="20577"/>
                  <a:pt x="19125" y="21591"/>
                </a:cubicBezTo>
                <a:cubicBezTo>
                  <a:pt x="20247" y="22541"/>
                  <a:pt x="22293" y="23333"/>
                  <a:pt x="25197" y="23998"/>
                </a:cubicBezTo>
                <a:lnTo>
                  <a:pt x="32852" y="25518"/>
                </a:lnTo>
                <a:cubicBezTo>
                  <a:pt x="39188" y="26880"/>
                  <a:pt x="43808" y="29002"/>
                  <a:pt x="46712" y="31852"/>
                </a:cubicBezTo>
                <a:cubicBezTo>
                  <a:pt x="49616" y="34734"/>
                  <a:pt x="51068" y="38567"/>
                  <a:pt x="51068" y="43381"/>
                </a:cubicBezTo>
                <a:cubicBezTo>
                  <a:pt x="51068" y="47181"/>
                  <a:pt x="50078" y="50570"/>
                  <a:pt x="48164" y="53515"/>
                </a:cubicBezTo>
                <a:cubicBezTo>
                  <a:pt x="46217" y="56398"/>
                  <a:pt x="43412" y="58646"/>
                  <a:pt x="39716" y="60230"/>
                </a:cubicBezTo>
                <a:cubicBezTo>
                  <a:pt x="36020" y="61750"/>
                  <a:pt x="31599" y="62510"/>
                  <a:pt x="26517" y="6251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01" name="Freeform: Shape 18000">
            <a:extLst>
              <a:ext uri="{FF2B5EF4-FFF2-40B4-BE49-F238E27FC236}">
                <a16:creationId xmlns:a16="http://schemas.microsoft.com/office/drawing/2014/main" id="{B5E05CF9-7756-3CBC-0F6D-B5F5FB0D0850}"/>
              </a:ext>
            </a:extLst>
          </p:cNvPr>
          <p:cNvSpPr/>
          <p:nvPr/>
        </p:nvSpPr>
        <p:spPr>
          <a:xfrm>
            <a:off x="6798660" y="4776450"/>
            <a:ext cx="45273" cy="75124"/>
          </a:xfrm>
          <a:custGeom>
            <a:avLst/>
            <a:gdLst>
              <a:gd name="connsiteX0" fmla="*/ 41307 w 45273"/>
              <a:gd name="connsiteY0" fmla="*/ 60103 h 75124"/>
              <a:gd name="connsiteX1" fmla="*/ 45399 w 45273"/>
              <a:gd name="connsiteY1" fmla="*/ 71252 h 75124"/>
              <a:gd name="connsiteX2" fmla="*/ 38931 w 45273"/>
              <a:gd name="connsiteY2" fmla="*/ 74419 h 75124"/>
              <a:gd name="connsiteX3" fmla="*/ 30219 w 45273"/>
              <a:gd name="connsiteY3" fmla="*/ 75559 h 75124"/>
              <a:gd name="connsiteX4" fmla="*/ 14908 w 45273"/>
              <a:gd name="connsiteY4" fmla="*/ 70238 h 75124"/>
              <a:gd name="connsiteX5" fmla="*/ 9628 w 45273"/>
              <a:gd name="connsiteY5" fmla="*/ 54909 h 75124"/>
              <a:gd name="connsiteX6" fmla="*/ 9628 w 45273"/>
              <a:gd name="connsiteY6" fmla="*/ 26405 h 75124"/>
              <a:gd name="connsiteX7" fmla="*/ 125 w 45273"/>
              <a:gd name="connsiteY7" fmla="*/ 26405 h 75124"/>
              <a:gd name="connsiteX8" fmla="*/ 125 w 45273"/>
              <a:gd name="connsiteY8" fmla="*/ 14496 h 75124"/>
              <a:gd name="connsiteX9" fmla="*/ 9628 w 45273"/>
              <a:gd name="connsiteY9" fmla="*/ 14496 h 75124"/>
              <a:gd name="connsiteX10" fmla="*/ 9628 w 45273"/>
              <a:gd name="connsiteY10" fmla="*/ 2841 h 75124"/>
              <a:gd name="connsiteX11" fmla="*/ 25336 w 45273"/>
              <a:gd name="connsiteY11" fmla="*/ 434 h 75124"/>
              <a:gd name="connsiteX12" fmla="*/ 25336 w 45273"/>
              <a:gd name="connsiteY12" fmla="*/ 14496 h 75124"/>
              <a:gd name="connsiteX13" fmla="*/ 43023 w 45273"/>
              <a:gd name="connsiteY13" fmla="*/ 14496 h 75124"/>
              <a:gd name="connsiteX14" fmla="*/ 43023 w 45273"/>
              <a:gd name="connsiteY14" fmla="*/ 26405 h 75124"/>
              <a:gd name="connsiteX15" fmla="*/ 25336 w 45273"/>
              <a:gd name="connsiteY15" fmla="*/ 26405 h 75124"/>
              <a:gd name="connsiteX16" fmla="*/ 25336 w 45273"/>
              <a:gd name="connsiteY16" fmla="*/ 53769 h 75124"/>
              <a:gd name="connsiteX17" fmla="*/ 27184 w 45273"/>
              <a:gd name="connsiteY17" fmla="*/ 60357 h 75124"/>
              <a:gd name="connsiteX18" fmla="*/ 32859 w 45273"/>
              <a:gd name="connsiteY18" fmla="*/ 62383 h 75124"/>
              <a:gd name="connsiteX19" fmla="*/ 40119 w 45273"/>
              <a:gd name="connsiteY19" fmla="*/ 60103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307" y="60103"/>
                </a:moveTo>
                <a:lnTo>
                  <a:pt x="45399" y="71252"/>
                </a:lnTo>
                <a:cubicBezTo>
                  <a:pt x="43617" y="72613"/>
                  <a:pt x="41472" y="73659"/>
                  <a:pt x="38931" y="74419"/>
                </a:cubicBezTo>
                <a:cubicBezTo>
                  <a:pt x="36357" y="75179"/>
                  <a:pt x="33453" y="75559"/>
                  <a:pt x="30219" y="75559"/>
                </a:cubicBezTo>
                <a:cubicBezTo>
                  <a:pt x="23521" y="75559"/>
                  <a:pt x="18406" y="73785"/>
                  <a:pt x="14908" y="70238"/>
                </a:cubicBezTo>
                <a:cubicBezTo>
                  <a:pt x="11377" y="66691"/>
                  <a:pt x="9628" y="61592"/>
                  <a:pt x="9628" y="54909"/>
                </a:cubicBezTo>
                <a:lnTo>
                  <a:pt x="9628" y="26405"/>
                </a:lnTo>
                <a:lnTo>
                  <a:pt x="125" y="26405"/>
                </a:lnTo>
                <a:lnTo>
                  <a:pt x="125" y="14496"/>
                </a:lnTo>
                <a:lnTo>
                  <a:pt x="9628" y="14496"/>
                </a:lnTo>
                <a:lnTo>
                  <a:pt x="9628" y="2841"/>
                </a:lnTo>
                <a:lnTo>
                  <a:pt x="25336" y="434"/>
                </a:lnTo>
                <a:lnTo>
                  <a:pt x="25336" y="14496"/>
                </a:lnTo>
                <a:lnTo>
                  <a:pt x="43023" y="14496"/>
                </a:lnTo>
                <a:lnTo>
                  <a:pt x="43023" y="26405"/>
                </a:lnTo>
                <a:lnTo>
                  <a:pt x="25336" y="26405"/>
                </a:lnTo>
                <a:lnTo>
                  <a:pt x="25336" y="53769"/>
                </a:lnTo>
                <a:cubicBezTo>
                  <a:pt x="25336" y="56746"/>
                  <a:pt x="25930" y="58931"/>
                  <a:pt x="27184" y="60357"/>
                </a:cubicBezTo>
                <a:cubicBezTo>
                  <a:pt x="28503" y="61718"/>
                  <a:pt x="30384" y="62383"/>
                  <a:pt x="32859" y="62383"/>
                </a:cubicBezTo>
                <a:cubicBezTo>
                  <a:pt x="35565" y="62383"/>
                  <a:pt x="38007" y="61623"/>
                  <a:pt x="40119" y="6010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02" name="Freeform: Shape 18001">
            <a:extLst>
              <a:ext uri="{FF2B5EF4-FFF2-40B4-BE49-F238E27FC236}">
                <a16:creationId xmlns:a16="http://schemas.microsoft.com/office/drawing/2014/main" id="{FF5D72E9-029C-F49B-3914-B2F00E58340A}"/>
              </a:ext>
            </a:extLst>
          </p:cNvPr>
          <p:cNvSpPr/>
          <p:nvPr/>
        </p:nvSpPr>
        <p:spPr>
          <a:xfrm>
            <a:off x="6850786" y="4789499"/>
            <a:ext cx="57549" cy="62076"/>
          </a:xfrm>
          <a:custGeom>
            <a:avLst/>
            <a:gdLst>
              <a:gd name="connsiteX0" fmla="*/ 56228 w 57549"/>
              <a:gd name="connsiteY0" fmla="*/ 34893 h 62076"/>
              <a:gd name="connsiteX1" fmla="*/ 16102 w 57549"/>
              <a:gd name="connsiteY1" fmla="*/ 34893 h 62076"/>
              <a:gd name="connsiteX2" fmla="*/ 20722 w 57549"/>
              <a:gd name="connsiteY2" fmla="*/ 46168 h 62076"/>
              <a:gd name="connsiteX3" fmla="*/ 31545 w 57549"/>
              <a:gd name="connsiteY3" fmla="*/ 49715 h 62076"/>
              <a:gd name="connsiteX4" fmla="*/ 40257 w 57549"/>
              <a:gd name="connsiteY4" fmla="*/ 47815 h 62076"/>
              <a:gd name="connsiteX5" fmla="*/ 45668 w 57549"/>
              <a:gd name="connsiteY5" fmla="*/ 41987 h 62076"/>
              <a:gd name="connsiteX6" fmla="*/ 46856 w 57549"/>
              <a:gd name="connsiteY6" fmla="*/ 41987 h 62076"/>
              <a:gd name="connsiteX7" fmla="*/ 57152 w 57549"/>
              <a:gd name="connsiteY7" fmla="*/ 48448 h 62076"/>
              <a:gd name="connsiteX8" fmla="*/ 47912 w 57549"/>
              <a:gd name="connsiteY8" fmla="*/ 58583 h 62076"/>
              <a:gd name="connsiteX9" fmla="*/ 31545 w 57549"/>
              <a:gd name="connsiteY9" fmla="*/ 62510 h 62076"/>
              <a:gd name="connsiteX10" fmla="*/ 14782 w 57549"/>
              <a:gd name="connsiteY10" fmla="*/ 58963 h 62076"/>
              <a:gd name="connsiteX11" fmla="*/ 3958 w 57549"/>
              <a:gd name="connsiteY11" fmla="*/ 48448 h 62076"/>
              <a:gd name="connsiteX12" fmla="*/ 131 w 57549"/>
              <a:gd name="connsiteY12" fmla="*/ 31472 h 62076"/>
              <a:gd name="connsiteX13" fmla="*/ 4090 w 57549"/>
              <a:gd name="connsiteY13" fmla="*/ 14369 h 62076"/>
              <a:gd name="connsiteX14" fmla="*/ 15046 w 57549"/>
              <a:gd name="connsiteY14" fmla="*/ 3855 h 62076"/>
              <a:gd name="connsiteX15" fmla="*/ 30357 w 57549"/>
              <a:gd name="connsiteY15" fmla="*/ 434 h 62076"/>
              <a:gd name="connsiteX16" fmla="*/ 50684 w 57549"/>
              <a:gd name="connsiteY16" fmla="*/ 7148 h 62076"/>
              <a:gd name="connsiteX17" fmla="*/ 57680 w 57549"/>
              <a:gd name="connsiteY17" fmla="*/ 26911 h 62076"/>
              <a:gd name="connsiteX18" fmla="*/ 57416 w 57549"/>
              <a:gd name="connsiteY18" fmla="*/ 34132 h 62076"/>
              <a:gd name="connsiteX19" fmla="*/ 42764 w 57549"/>
              <a:gd name="connsiteY19" fmla="*/ 25138 h 62076"/>
              <a:gd name="connsiteX20" fmla="*/ 39333 w 57549"/>
              <a:gd name="connsiteY20" fmla="*/ 15256 h 62076"/>
              <a:gd name="connsiteX21" fmla="*/ 30357 w 57549"/>
              <a:gd name="connsiteY21" fmla="*/ 12089 h 62076"/>
              <a:gd name="connsiteX22" fmla="*/ 16498 w 57549"/>
              <a:gd name="connsiteY22" fmla="*/ 2513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228" y="34893"/>
                </a:moveTo>
                <a:lnTo>
                  <a:pt x="16102" y="34893"/>
                </a:lnTo>
                <a:cubicBezTo>
                  <a:pt x="16531" y="40055"/>
                  <a:pt x="18082" y="43824"/>
                  <a:pt x="20722" y="46168"/>
                </a:cubicBezTo>
                <a:cubicBezTo>
                  <a:pt x="23361" y="48543"/>
                  <a:pt x="26958" y="49715"/>
                  <a:pt x="31545" y="49715"/>
                </a:cubicBezTo>
                <a:cubicBezTo>
                  <a:pt x="35142" y="49715"/>
                  <a:pt x="38046" y="49081"/>
                  <a:pt x="40257" y="47815"/>
                </a:cubicBezTo>
                <a:cubicBezTo>
                  <a:pt x="42434" y="46548"/>
                  <a:pt x="44249" y="44616"/>
                  <a:pt x="45668" y="41987"/>
                </a:cubicBezTo>
                <a:lnTo>
                  <a:pt x="46856" y="41987"/>
                </a:lnTo>
                <a:lnTo>
                  <a:pt x="57152" y="48448"/>
                </a:lnTo>
                <a:cubicBezTo>
                  <a:pt x="55106" y="52597"/>
                  <a:pt x="52037" y="55986"/>
                  <a:pt x="47912" y="58583"/>
                </a:cubicBezTo>
                <a:cubicBezTo>
                  <a:pt x="43853" y="61212"/>
                  <a:pt x="38409" y="62510"/>
                  <a:pt x="31545" y="62510"/>
                </a:cubicBezTo>
                <a:cubicBezTo>
                  <a:pt x="25110" y="62510"/>
                  <a:pt x="19534" y="61338"/>
                  <a:pt x="14782" y="58963"/>
                </a:cubicBezTo>
                <a:cubicBezTo>
                  <a:pt x="10096" y="56619"/>
                  <a:pt x="6499" y="53104"/>
                  <a:pt x="3958" y="48448"/>
                </a:cubicBezTo>
                <a:cubicBezTo>
                  <a:pt x="1385" y="43824"/>
                  <a:pt x="131" y="38155"/>
                  <a:pt x="131" y="31472"/>
                </a:cubicBezTo>
                <a:cubicBezTo>
                  <a:pt x="131" y="24726"/>
                  <a:pt x="1451" y="19025"/>
                  <a:pt x="4090" y="14369"/>
                </a:cubicBezTo>
                <a:cubicBezTo>
                  <a:pt x="6796" y="9650"/>
                  <a:pt x="10459" y="6135"/>
                  <a:pt x="15046" y="3855"/>
                </a:cubicBezTo>
                <a:cubicBezTo>
                  <a:pt x="19600" y="1574"/>
                  <a:pt x="24714" y="434"/>
                  <a:pt x="30357" y="434"/>
                </a:cubicBezTo>
                <a:cubicBezTo>
                  <a:pt x="39234" y="434"/>
                  <a:pt x="45998" y="2683"/>
                  <a:pt x="50684" y="7148"/>
                </a:cubicBezTo>
                <a:cubicBezTo>
                  <a:pt x="55337" y="11646"/>
                  <a:pt x="57680" y="18233"/>
                  <a:pt x="57680" y="26911"/>
                </a:cubicBezTo>
                <a:cubicBezTo>
                  <a:pt x="57680" y="30047"/>
                  <a:pt x="57581" y="32454"/>
                  <a:pt x="57416" y="34132"/>
                </a:cubicBezTo>
                <a:close/>
                <a:moveTo>
                  <a:pt x="42764" y="25138"/>
                </a:moveTo>
                <a:cubicBezTo>
                  <a:pt x="42567" y="20577"/>
                  <a:pt x="41445" y="17283"/>
                  <a:pt x="39333" y="15256"/>
                </a:cubicBezTo>
                <a:cubicBezTo>
                  <a:pt x="37287" y="13166"/>
                  <a:pt x="34317" y="12089"/>
                  <a:pt x="30357" y="12089"/>
                </a:cubicBezTo>
                <a:cubicBezTo>
                  <a:pt x="22503" y="12089"/>
                  <a:pt x="17884" y="16460"/>
                  <a:pt x="16498" y="2513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03" name="Freeform: Shape 18002">
            <a:extLst>
              <a:ext uri="{FF2B5EF4-FFF2-40B4-BE49-F238E27FC236}">
                <a16:creationId xmlns:a16="http://schemas.microsoft.com/office/drawing/2014/main" id="{83EE3C3A-7195-5C3C-DC2F-C9BE5B65F2BA}"/>
              </a:ext>
            </a:extLst>
          </p:cNvPr>
          <p:cNvSpPr/>
          <p:nvPr/>
        </p:nvSpPr>
        <p:spPr>
          <a:xfrm>
            <a:off x="6921976" y="4789499"/>
            <a:ext cx="90811" cy="60935"/>
          </a:xfrm>
          <a:custGeom>
            <a:avLst/>
            <a:gdLst>
              <a:gd name="connsiteX0" fmla="*/ 139 w 90811"/>
              <a:gd name="connsiteY0" fmla="*/ 61370 h 60935"/>
              <a:gd name="connsiteX1" fmla="*/ 139 w 90811"/>
              <a:gd name="connsiteY1" fmla="*/ 1574 h 60935"/>
              <a:gd name="connsiteX2" fmla="*/ 15186 w 90811"/>
              <a:gd name="connsiteY2" fmla="*/ 1574 h 60935"/>
              <a:gd name="connsiteX3" fmla="*/ 15186 w 90811"/>
              <a:gd name="connsiteY3" fmla="*/ 9555 h 60935"/>
              <a:gd name="connsiteX4" fmla="*/ 16374 w 90811"/>
              <a:gd name="connsiteY4" fmla="*/ 9809 h 60935"/>
              <a:gd name="connsiteX5" fmla="*/ 23501 w 90811"/>
              <a:gd name="connsiteY5" fmla="*/ 2714 h 60935"/>
              <a:gd name="connsiteX6" fmla="*/ 34061 w 90811"/>
              <a:gd name="connsiteY6" fmla="*/ 434 h 60935"/>
              <a:gd name="connsiteX7" fmla="*/ 45280 w 90811"/>
              <a:gd name="connsiteY7" fmla="*/ 3094 h 60935"/>
              <a:gd name="connsiteX8" fmla="*/ 51616 w 90811"/>
              <a:gd name="connsiteY8" fmla="*/ 10949 h 60935"/>
              <a:gd name="connsiteX9" fmla="*/ 52804 w 90811"/>
              <a:gd name="connsiteY9" fmla="*/ 10949 h 60935"/>
              <a:gd name="connsiteX10" fmla="*/ 60196 w 90811"/>
              <a:gd name="connsiteY10" fmla="*/ 2968 h 60935"/>
              <a:gd name="connsiteX11" fmla="*/ 71547 w 90811"/>
              <a:gd name="connsiteY11" fmla="*/ 434 h 60935"/>
              <a:gd name="connsiteX12" fmla="*/ 90950 w 90811"/>
              <a:gd name="connsiteY12" fmla="*/ 21084 h 60935"/>
              <a:gd name="connsiteX13" fmla="*/ 90950 w 90811"/>
              <a:gd name="connsiteY13" fmla="*/ 61370 h 60935"/>
              <a:gd name="connsiteX14" fmla="*/ 75375 w 90811"/>
              <a:gd name="connsiteY14" fmla="*/ 61370 h 60935"/>
              <a:gd name="connsiteX15" fmla="*/ 75375 w 90811"/>
              <a:gd name="connsiteY15" fmla="*/ 22984 h 60935"/>
              <a:gd name="connsiteX16" fmla="*/ 73131 w 90811"/>
              <a:gd name="connsiteY16" fmla="*/ 15510 h 60935"/>
              <a:gd name="connsiteX17" fmla="*/ 66267 w 90811"/>
              <a:gd name="connsiteY17" fmla="*/ 13103 h 60935"/>
              <a:gd name="connsiteX18" fmla="*/ 53332 w 90811"/>
              <a:gd name="connsiteY18" fmla="*/ 29572 h 60935"/>
              <a:gd name="connsiteX19" fmla="*/ 53332 w 90811"/>
              <a:gd name="connsiteY19" fmla="*/ 61370 h 60935"/>
              <a:gd name="connsiteX20" fmla="*/ 37757 w 90811"/>
              <a:gd name="connsiteY20" fmla="*/ 61370 h 60935"/>
              <a:gd name="connsiteX21" fmla="*/ 37757 w 90811"/>
              <a:gd name="connsiteY21" fmla="*/ 22984 h 60935"/>
              <a:gd name="connsiteX22" fmla="*/ 35513 w 90811"/>
              <a:gd name="connsiteY22" fmla="*/ 15510 h 60935"/>
              <a:gd name="connsiteX23" fmla="*/ 28649 w 90811"/>
              <a:gd name="connsiteY23" fmla="*/ 13103 h 60935"/>
              <a:gd name="connsiteX24" fmla="*/ 19146 w 90811"/>
              <a:gd name="connsiteY24" fmla="*/ 17030 h 60935"/>
              <a:gd name="connsiteX25" fmla="*/ 15846 w 90811"/>
              <a:gd name="connsiteY25" fmla="*/ 29318 h 60935"/>
              <a:gd name="connsiteX26" fmla="*/ 15846 w 90811"/>
              <a:gd name="connsiteY26" fmla="*/ 61370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0811" h="60935">
                <a:moveTo>
                  <a:pt x="139" y="61370"/>
                </a:moveTo>
                <a:lnTo>
                  <a:pt x="139" y="1574"/>
                </a:lnTo>
                <a:lnTo>
                  <a:pt x="15186" y="1574"/>
                </a:lnTo>
                <a:lnTo>
                  <a:pt x="15186" y="9555"/>
                </a:lnTo>
                <a:lnTo>
                  <a:pt x="16374" y="9809"/>
                </a:lnTo>
                <a:cubicBezTo>
                  <a:pt x="18387" y="6610"/>
                  <a:pt x="20763" y="4235"/>
                  <a:pt x="23501" y="2714"/>
                </a:cubicBezTo>
                <a:cubicBezTo>
                  <a:pt x="26207" y="1194"/>
                  <a:pt x="29738" y="434"/>
                  <a:pt x="34061" y="434"/>
                </a:cubicBezTo>
                <a:cubicBezTo>
                  <a:pt x="38714" y="434"/>
                  <a:pt x="42442" y="1321"/>
                  <a:pt x="45280" y="3094"/>
                </a:cubicBezTo>
                <a:cubicBezTo>
                  <a:pt x="48184" y="4868"/>
                  <a:pt x="50296" y="7497"/>
                  <a:pt x="51616" y="10949"/>
                </a:cubicBezTo>
                <a:lnTo>
                  <a:pt x="52804" y="10949"/>
                </a:lnTo>
                <a:cubicBezTo>
                  <a:pt x="54718" y="7338"/>
                  <a:pt x="57193" y="4678"/>
                  <a:pt x="60196" y="2968"/>
                </a:cubicBezTo>
                <a:cubicBezTo>
                  <a:pt x="63265" y="1289"/>
                  <a:pt x="67059" y="434"/>
                  <a:pt x="71547" y="434"/>
                </a:cubicBezTo>
                <a:cubicBezTo>
                  <a:pt x="84483" y="434"/>
                  <a:pt x="90950" y="7338"/>
                  <a:pt x="90950" y="21084"/>
                </a:cubicBezTo>
                <a:lnTo>
                  <a:pt x="90950" y="61370"/>
                </a:lnTo>
                <a:lnTo>
                  <a:pt x="75375" y="61370"/>
                </a:lnTo>
                <a:lnTo>
                  <a:pt x="75375" y="22984"/>
                </a:lnTo>
                <a:cubicBezTo>
                  <a:pt x="75375" y="19532"/>
                  <a:pt x="74616" y="17030"/>
                  <a:pt x="73131" y="15510"/>
                </a:cubicBezTo>
                <a:cubicBezTo>
                  <a:pt x="71712" y="13926"/>
                  <a:pt x="69435" y="13103"/>
                  <a:pt x="66267" y="13103"/>
                </a:cubicBezTo>
                <a:cubicBezTo>
                  <a:pt x="57622" y="13103"/>
                  <a:pt x="53332" y="18613"/>
                  <a:pt x="53332" y="29572"/>
                </a:cubicBezTo>
                <a:lnTo>
                  <a:pt x="53332" y="61370"/>
                </a:lnTo>
                <a:lnTo>
                  <a:pt x="37757" y="61370"/>
                </a:lnTo>
                <a:lnTo>
                  <a:pt x="37757" y="22984"/>
                </a:lnTo>
                <a:cubicBezTo>
                  <a:pt x="37757" y="19532"/>
                  <a:pt x="36998" y="17030"/>
                  <a:pt x="35513" y="15510"/>
                </a:cubicBezTo>
                <a:cubicBezTo>
                  <a:pt x="34094" y="13926"/>
                  <a:pt x="31817" y="13103"/>
                  <a:pt x="28649" y="13103"/>
                </a:cubicBezTo>
                <a:cubicBezTo>
                  <a:pt x="24590" y="13103"/>
                  <a:pt x="21423" y="14433"/>
                  <a:pt x="19146" y="17030"/>
                </a:cubicBezTo>
                <a:cubicBezTo>
                  <a:pt x="16935" y="19564"/>
                  <a:pt x="15846" y="23681"/>
                  <a:pt x="15846" y="29318"/>
                </a:cubicBezTo>
                <a:lnTo>
                  <a:pt x="15846" y="61370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04" name="Freeform: Shape 18003">
            <a:extLst>
              <a:ext uri="{FF2B5EF4-FFF2-40B4-BE49-F238E27FC236}">
                <a16:creationId xmlns:a16="http://schemas.microsoft.com/office/drawing/2014/main" id="{BC7D7413-D101-B75D-9E55-E51ED80488FF}"/>
              </a:ext>
            </a:extLst>
          </p:cNvPr>
          <p:cNvSpPr/>
          <p:nvPr/>
        </p:nvSpPr>
        <p:spPr>
          <a:xfrm>
            <a:off x="6331139" y="4959717"/>
            <a:ext cx="34714" cy="13175"/>
          </a:xfrm>
          <a:custGeom>
            <a:avLst/>
            <a:gdLst>
              <a:gd name="connsiteX0" fmla="*/ 34783 w 34714"/>
              <a:gd name="connsiteY0" fmla="*/ 13628 h 13175"/>
              <a:gd name="connsiteX1" fmla="*/ 69 w 34714"/>
              <a:gd name="connsiteY1" fmla="*/ 13628 h 13175"/>
              <a:gd name="connsiteX2" fmla="*/ 69 w 34714"/>
              <a:gd name="connsiteY2" fmla="*/ 453 h 13175"/>
              <a:gd name="connsiteX3" fmla="*/ 34783 w 34714"/>
              <a:gd name="connsiteY3" fmla="*/ 453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4783" y="13628"/>
                </a:moveTo>
                <a:lnTo>
                  <a:pt x="69" y="13628"/>
                </a:lnTo>
                <a:lnTo>
                  <a:pt x="69" y="453"/>
                </a:lnTo>
                <a:lnTo>
                  <a:pt x="34783" y="45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05" name="Freeform: Shape 18004">
            <a:extLst>
              <a:ext uri="{FF2B5EF4-FFF2-40B4-BE49-F238E27FC236}">
                <a16:creationId xmlns:a16="http://schemas.microsoft.com/office/drawing/2014/main" id="{2C3424FF-367E-91BC-BD11-3E9F7D945141}"/>
              </a:ext>
            </a:extLst>
          </p:cNvPr>
          <p:cNvSpPr/>
          <p:nvPr/>
        </p:nvSpPr>
        <p:spPr>
          <a:xfrm>
            <a:off x="6404602" y="4924372"/>
            <a:ext cx="71936" cy="81585"/>
          </a:xfrm>
          <a:custGeom>
            <a:avLst/>
            <a:gdLst>
              <a:gd name="connsiteX0" fmla="*/ 38752 w 71936"/>
              <a:gd name="connsiteY0" fmla="*/ 82039 h 81585"/>
              <a:gd name="connsiteX1" fmla="*/ 18689 w 71936"/>
              <a:gd name="connsiteY1" fmla="*/ 77478 h 81585"/>
              <a:gd name="connsiteX2" fmla="*/ 4961 w 71936"/>
              <a:gd name="connsiteY2" fmla="*/ 63796 h 81585"/>
              <a:gd name="connsiteX3" fmla="*/ 78 w 71936"/>
              <a:gd name="connsiteY3" fmla="*/ 41246 h 81585"/>
              <a:gd name="connsiteX4" fmla="*/ 4961 w 71936"/>
              <a:gd name="connsiteY4" fmla="*/ 18696 h 81585"/>
              <a:gd name="connsiteX5" fmla="*/ 18689 w 71936"/>
              <a:gd name="connsiteY5" fmla="*/ 5014 h 81585"/>
              <a:gd name="connsiteX6" fmla="*/ 38752 w 71936"/>
              <a:gd name="connsiteY6" fmla="*/ 453 h 81585"/>
              <a:gd name="connsiteX7" fmla="*/ 59079 w 71936"/>
              <a:gd name="connsiteY7" fmla="*/ 5014 h 81585"/>
              <a:gd name="connsiteX8" fmla="*/ 70958 w 71936"/>
              <a:gd name="connsiteY8" fmla="*/ 18569 h 81585"/>
              <a:gd name="connsiteX9" fmla="*/ 58947 w 71936"/>
              <a:gd name="connsiteY9" fmla="*/ 25537 h 81585"/>
              <a:gd name="connsiteX10" fmla="*/ 57627 w 71936"/>
              <a:gd name="connsiteY10" fmla="*/ 25537 h 81585"/>
              <a:gd name="connsiteX11" fmla="*/ 50367 w 71936"/>
              <a:gd name="connsiteY11" fmla="*/ 16669 h 81585"/>
              <a:gd name="connsiteX12" fmla="*/ 38752 w 71936"/>
              <a:gd name="connsiteY12" fmla="*/ 14009 h 81585"/>
              <a:gd name="connsiteX13" fmla="*/ 22649 w 71936"/>
              <a:gd name="connsiteY13" fmla="*/ 20596 h 81585"/>
              <a:gd name="connsiteX14" fmla="*/ 16973 w 71936"/>
              <a:gd name="connsiteY14" fmla="*/ 41246 h 81585"/>
              <a:gd name="connsiteX15" fmla="*/ 22649 w 71936"/>
              <a:gd name="connsiteY15" fmla="*/ 62023 h 81585"/>
              <a:gd name="connsiteX16" fmla="*/ 38752 w 71936"/>
              <a:gd name="connsiteY16" fmla="*/ 68484 h 81585"/>
              <a:gd name="connsiteX17" fmla="*/ 58551 w 71936"/>
              <a:gd name="connsiteY17" fmla="*/ 53408 h 81585"/>
              <a:gd name="connsiteX18" fmla="*/ 59871 w 71936"/>
              <a:gd name="connsiteY18" fmla="*/ 53408 h 81585"/>
              <a:gd name="connsiteX19" fmla="*/ 72014 w 71936"/>
              <a:gd name="connsiteY19" fmla="*/ 59489 h 81585"/>
              <a:gd name="connsiteX20" fmla="*/ 60399 w 71936"/>
              <a:gd name="connsiteY20" fmla="*/ 76465 h 81585"/>
              <a:gd name="connsiteX21" fmla="*/ 38752 w 71936"/>
              <a:gd name="connsiteY21" fmla="*/ 82039 h 8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1936" h="81585">
                <a:moveTo>
                  <a:pt x="38752" y="82039"/>
                </a:moveTo>
                <a:cubicBezTo>
                  <a:pt x="31162" y="82039"/>
                  <a:pt x="24496" y="80519"/>
                  <a:pt x="18689" y="77478"/>
                </a:cubicBezTo>
                <a:cubicBezTo>
                  <a:pt x="12881" y="74438"/>
                  <a:pt x="8294" y="69877"/>
                  <a:pt x="4961" y="63796"/>
                </a:cubicBezTo>
                <a:cubicBezTo>
                  <a:pt x="1695" y="57715"/>
                  <a:pt x="78" y="50209"/>
                  <a:pt x="78" y="41246"/>
                </a:cubicBezTo>
                <a:cubicBezTo>
                  <a:pt x="78" y="32315"/>
                  <a:pt x="1695" y="24777"/>
                  <a:pt x="4961" y="18696"/>
                </a:cubicBezTo>
                <a:cubicBezTo>
                  <a:pt x="8294" y="12615"/>
                  <a:pt x="12881" y="8054"/>
                  <a:pt x="18689" y="5014"/>
                </a:cubicBezTo>
                <a:cubicBezTo>
                  <a:pt x="24496" y="1973"/>
                  <a:pt x="31162" y="453"/>
                  <a:pt x="38752" y="453"/>
                </a:cubicBezTo>
                <a:cubicBezTo>
                  <a:pt x="46737" y="453"/>
                  <a:pt x="53535" y="1973"/>
                  <a:pt x="59079" y="5014"/>
                </a:cubicBezTo>
                <a:cubicBezTo>
                  <a:pt x="64622" y="7991"/>
                  <a:pt x="68582" y="12488"/>
                  <a:pt x="70958" y="18569"/>
                </a:cubicBezTo>
                <a:lnTo>
                  <a:pt x="58947" y="25537"/>
                </a:lnTo>
                <a:lnTo>
                  <a:pt x="57627" y="25537"/>
                </a:lnTo>
                <a:cubicBezTo>
                  <a:pt x="55845" y="21420"/>
                  <a:pt x="53436" y="18443"/>
                  <a:pt x="50367" y="16669"/>
                </a:cubicBezTo>
                <a:cubicBezTo>
                  <a:pt x="47364" y="14895"/>
                  <a:pt x="43504" y="14009"/>
                  <a:pt x="38752" y="14009"/>
                </a:cubicBezTo>
                <a:cubicBezTo>
                  <a:pt x="31888" y="14009"/>
                  <a:pt x="26509" y="16226"/>
                  <a:pt x="22649" y="20596"/>
                </a:cubicBezTo>
                <a:cubicBezTo>
                  <a:pt x="18854" y="24904"/>
                  <a:pt x="16973" y="31808"/>
                  <a:pt x="16973" y="41246"/>
                </a:cubicBezTo>
                <a:cubicBezTo>
                  <a:pt x="16973" y="50716"/>
                  <a:pt x="18854" y="57652"/>
                  <a:pt x="22649" y="62023"/>
                </a:cubicBezTo>
                <a:cubicBezTo>
                  <a:pt x="26509" y="66330"/>
                  <a:pt x="31888" y="68484"/>
                  <a:pt x="38752" y="68484"/>
                </a:cubicBezTo>
                <a:cubicBezTo>
                  <a:pt x="49476" y="68484"/>
                  <a:pt x="56076" y="63479"/>
                  <a:pt x="58551" y="53408"/>
                </a:cubicBezTo>
                <a:lnTo>
                  <a:pt x="59871" y="53408"/>
                </a:lnTo>
                <a:lnTo>
                  <a:pt x="72014" y="59489"/>
                </a:lnTo>
                <a:cubicBezTo>
                  <a:pt x="69704" y="67027"/>
                  <a:pt x="65843" y="72664"/>
                  <a:pt x="60399" y="76465"/>
                </a:cubicBezTo>
                <a:cubicBezTo>
                  <a:pt x="54921" y="80202"/>
                  <a:pt x="47727" y="82039"/>
                  <a:pt x="38752" y="8203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06" name="Freeform: Shape 18005">
            <a:extLst>
              <a:ext uri="{FF2B5EF4-FFF2-40B4-BE49-F238E27FC236}">
                <a16:creationId xmlns:a16="http://schemas.microsoft.com/office/drawing/2014/main" id="{D8F43386-D811-2805-CBE8-2E163FAA364A}"/>
              </a:ext>
            </a:extLst>
          </p:cNvPr>
          <p:cNvSpPr/>
          <p:nvPr/>
        </p:nvSpPr>
        <p:spPr>
          <a:xfrm>
            <a:off x="6487221" y="4945022"/>
            <a:ext cx="55041" cy="60935"/>
          </a:xfrm>
          <a:custGeom>
            <a:avLst/>
            <a:gdLst>
              <a:gd name="connsiteX0" fmla="*/ 20546 w 55041"/>
              <a:gd name="connsiteY0" fmla="*/ 61389 h 60935"/>
              <a:gd name="connsiteX1" fmla="*/ 5103 w 55041"/>
              <a:gd name="connsiteY1" fmla="*/ 55942 h 60935"/>
              <a:gd name="connsiteX2" fmla="*/ 87 w 55041"/>
              <a:gd name="connsiteY2" fmla="*/ 40106 h 60935"/>
              <a:gd name="connsiteX3" fmla="*/ 87 w 55041"/>
              <a:gd name="connsiteY3" fmla="*/ 453 h 60935"/>
              <a:gd name="connsiteX4" fmla="*/ 15663 w 55041"/>
              <a:gd name="connsiteY4" fmla="*/ 453 h 60935"/>
              <a:gd name="connsiteX5" fmla="*/ 15663 w 55041"/>
              <a:gd name="connsiteY5" fmla="*/ 38206 h 60935"/>
              <a:gd name="connsiteX6" fmla="*/ 18170 w 55041"/>
              <a:gd name="connsiteY6" fmla="*/ 46187 h 60935"/>
              <a:gd name="connsiteX7" fmla="*/ 25826 w 55041"/>
              <a:gd name="connsiteY7" fmla="*/ 48720 h 60935"/>
              <a:gd name="connsiteX8" fmla="*/ 35857 w 55041"/>
              <a:gd name="connsiteY8" fmla="*/ 44666 h 60935"/>
              <a:gd name="connsiteX9" fmla="*/ 39553 w 55041"/>
              <a:gd name="connsiteY9" fmla="*/ 31745 h 60935"/>
              <a:gd name="connsiteX10" fmla="*/ 39553 w 55041"/>
              <a:gd name="connsiteY10" fmla="*/ 453 h 60935"/>
              <a:gd name="connsiteX11" fmla="*/ 55129 w 55041"/>
              <a:gd name="connsiteY11" fmla="*/ 453 h 60935"/>
              <a:gd name="connsiteX12" fmla="*/ 55129 w 55041"/>
              <a:gd name="connsiteY12" fmla="*/ 60249 h 60935"/>
              <a:gd name="connsiteX13" fmla="*/ 40081 w 55041"/>
              <a:gd name="connsiteY13" fmla="*/ 60249 h 60935"/>
              <a:gd name="connsiteX14" fmla="*/ 40081 w 55041"/>
              <a:gd name="connsiteY14" fmla="*/ 51508 h 60935"/>
              <a:gd name="connsiteX15" fmla="*/ 38893 w 55041"/>
              <a:gd name="connsiteY15" fmla="*/ 51128 h 60935"/>
              <a:gd name="connsiteX16" fmla="*/ 31634 w 55041"/>
              <a:gd name="connsiteY16" fmla="*/ 58855 h 60935"/>
              <a:gd name="connsiteX17" fmla="*/ 20546 w 55041"/>
              <a:gd name="connsiteY17" fmla="*/ 61389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041" h="60935">
                <a:moveTo>
                  <a:pt x="20546" y="61389"/>
                </a:moveTo>
                <a:cubicBezTo>
                  <a:pt x="13584" y="61389"/>
                  <a:pt x="8436" y="59584"/>
                  <a:pt x="5103" y="55942"/>
                </a:cubicBezTo>
                <a:cubicBezTo>
                  <a:pt x="1737" y="52236"/>
                  <a:pt x="87" y="46947"/>
                  <a:pt x="87" y="40106"/>
                </a:cubicBezTo>
                <a:lnTo>
                  <a:pt x="87" y="453"/>
                </a:lnTo>
                <a:lnTo>
                  <a:pt x="15663" y="453"/>
                </a:lnTo>
                <a:lnTo>
                  <a:pt x="15663" y="38206"/>
                </a:lnTo>
                <a:cubicBezTo>
                  <a:pt x="15663" y="41848"/>
                  <a:pt x="16487" y="44508"/>
                  <a:pt x="18170" y="46187"/>
                </a:cubicBezTo>
                <a:cubicBezTo>
                  <a:pt x="19820" y="47897"/>
                  <a:pt x="22394" y="48720"/>
                  <a:pt x="25826" y="48720"/>
                </a:cubicBezTo>
                <a:cubicBezTo>
                  <a:pt x="30116" y="48720"/>
                  <a:pt x="33482" y="47390"/>
                  <a:pt x="35857" y="44666"/>
                </a:cubicBezTo>
                <a:cubicBezTo>
                  <a:pt x="38299" y="41879"/>
                  <a:pt x="39553" y="37572"/>
                  <a:pt x="39553" y="31745"/>
                </a:cubicBezTo>
                <a:lnTo>
                  <a:pt x="39553" y="453"/>
                </a:lnTo>
                <a:lnTo>
                  <a:pt x="55129" y="453"/>
                </a:lnTo>
                <a:lnTo>
                  <a:pt x="55129" y="60249"/>
                </a:lnTo>
                <a:lnTo>
                  <a:pt x="40081" y="60249"/>
                </a:lnTo>
                <a:lnTo>
                  <a:pt x="40081" y="51508"/>
                </a:lnTo>
                <a:lnTo>
                  <a:pt x="38893" y="51128"/>
                </a:lnTo>
                <a:cubicBezTo>
                  <a:pt x="36946" y="54611"/>
                  <a:pt x="34538" y="57177"/>
                  <a:pt x="31634" y="58855"/>
                </a:cubicBezTo>
                <a:cubicBezTo>
                  <a:pt x="28730" y="60534"/>
                  <a:pt x="25034" y="61389"/>
                  <a:pt x="20546" y="6138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07" name="Freeform: Shape 18006">
            <a:extLst>
              <a:ext uri="{FF2B5EF4-FFF2-40B4-BE49-F238E27FC236}">
                <a16:creationId xmlns:a16="http://schemas.microsoft.com/office/drawing/2014/main" id="{6F08853C-9734-02C2-4064-EB8FEDE40A12}"/>
              </a:ext>
            </a:extLst>
          </p:cNvPr>
          <p:cNvSpPr/>
          <p:nvPr/>
        </p:nvSpPr>
        <p:spPr>
          <a:xfrm>
            <a:off x="6554047" y="4943881"/>
            <a:ext cx="50949" cy="62076"/>
          </a:xfrm>
          <a:custGeom>
            <a:avLst/>
            <a:gdLst>
              <a:gd name="connsiteX0" fmla="*/ 26494 w 50949"/>
              <a:gd name="connsiteY0" fmla="*/ 62529 h 62076"/>
              <a:gd name="connsiteX1" fmla="*/ 14747 w 50949"/>
              <a:gd name="connsiteY1" fmla="*/ 61136 h 62076"/>
              <a:gd name="connsiteX2" fmla="*/ 5640 w 50949"/>
              <a:gd name="connsiteY2" fmla="*/ 57082 h 62076"/>
              <a:gd name="connsiteX3" fmla="*/ 96 w 50949"/>
              <a:gd name="connsiteY3" fmla="*/ 51381 h 62076"/>
              <a:gd name="connsiteX4" fmla="*/ 8807 w 50949"/>
              <a:gd name="connsiteY4" fmla="*/ 42386 h 62076"/>
              <a:gd name="connsiteX5" fmla="*/ 9995 w 50949"/>
              <a:gd name="connsiteY5" fmla="*/ 42386 h 62076"/>
              <a:gd name="connsiteX6" fmla="*/ 17387 w 50949"/>
              <a:gd name="connsiteY6" fmla="*/ 48340 h 62076"/>
              <a:gd name="connsiteX7" fmla="*/ 26626 w 50949"/>
              <a:gd name="connsiteY7" fmla="*/ 50367 h 62076"/>
              <a:gd name="connsiteX8" fmla="*/ 33490 w 50949"/>
              <a:gd name="connsiteY8" fmla="*/ 48847 h 62076"/>
              <a:gd name="connsiteX9" fmla="*/ 35866 w 50949"/>
              <a:gd name="connsiteY9" fmla="*/ 44286 h 62076"/>
              <a:gd name="connsiteX10" fmla="*/ 34150 w 50949"/>
              <a:gd name="connsiteY10" fmla="*/ 40486 h 62076"/>
              <a:gd name="connsiteX11" fmla="*/ 28738 w 50949"/>
              <a:gd name="connsiteY11" fmla="*/ 38079 h 62076"/>
              <a:gd name="connsiteX12" fmla="*/ 20555 w 50949"/>
              <a:gd name="connsiteY12" fmla="*/ 36178 h 62076"/>
              <a:gd name="connsiteX13" fmla="*/ 6959 w 50949"/>
              <a:gd name="connsiteY13" fmla="*/ 29718 h 62076"/>
              <a:gd name="connsiteX14" fmla="*/ 2736 w 50949"/>
              <a:gd name="connsiteY14" fmla="*/ 18569 h 62076"/>
              <a:gd name="connsiteX15" fmla="*/ 5640 w 50949"/>
              <a:gd name="connsiteY15" fmla="*/ 8941 h 62076"/>
              <a:gd name="connsiteX16" fmla="*/ 13955 w 50949"/>
              <a:gd name="connsiteY16" fmla="*/ 2607 h 62076"/>
              <a:gd name="connsiteX17" fmla="*/ 26626 w 50949"/>
              <a:gd name="connsiteY17" fmla="*/ 453 h 62076"/>
              <a:gd name="connsiteX18" fmla="*/ 40618 w 50949"/>
              <a:gd name="connsiteY18" fmla="*/ 2860 h 62076"/>
              <a:gd name="connsiteX19" fmla="*/ 49197 w 50949"/>
              <a:gd name="connsiteY19" fmla="*/ 8941 h 62076"/>
              <a:gd name="connsiteX20" fmla="*/ 40882 w 50949"/>
              <a:gd name="connsiteY20" fmla="*/ 17682 h 62076"/>
              <a:gd name="connsiteX21" fmla="*/ 39694 w 50949"/>
              <a:gd name="connsiteY21" fmla="*/ 17682 h 62076"/>
              <a:gd name="connsiteX22" fmla="*/ 33754 w 50949"/>
              <a:gd name="connsiteY22" fmla="*/ 13628 h 62076"/>
              <a:gd name="connsiteX23" fmla="*/ 26626 w 50949"/>
              <a:gd name="connsiteY23" fmla="*/ 12235 h 62076"/>
              <a:gd name="connsiteX24" fmla="*/ 17387 w 50949"/>
              <a:gd name="connsiteY24" fmla="*/ 17809 h 62076"/>
              <a:gd name="connsiteX25" fmla="*/ 19103 w 50949"/>
              <a:gd name="connsiteY25" fmla="*/ 21610 h 62076"/>
              <a:gd name="connsiteX26" fmla="*/ 25175 w 50949"/>
              <a:gd name="connsiteY26" fmla="*/ 24017 h 62076"/>
              <a:gd name="connsiteX27" fmla="*/ 32830 w 50949"/>
              <a:gd name="connsiteY27" fmla="*/ 25537 h 62076"/>
              <a:gd name="connsiteX28" fmla="*/ 46689 w 50949"/>
              <a:gd name="connsiteY28" fmla="*/ 31871 h 62076"/>
              <a:gd name="connsiteX29" fmla="*/ 51045 w 50949"/>
              <a:gd name="connsiteY29" fmla="*/ 43400 h 62076"/>
              <a:gd name="connsiteX30" fmla="*/ 48141 w 50949"/>
              <a:gd name="connsiteY30" fmla="*/ 53535 h 62076"/>
              <a:gd name="connsiteX31" fmla="*/ 39694 w 50949"/>
              <a:gd name="connsiteY31" fmla="*/ 60249 h 62076"/>
              <a:gd name="connsiteX32" fmla="*/ 26494 w 50949"/>
              <a:gd name="connsiteY32" fmla="*/ 62529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6494" y="62529"/>
                </a:moveTo>
                <a:cubicBezTo>
                  <a:pt x="22271" y="62529"/>
                  <a:pt x="18344" y="62054"/>
                  <a:pt x="14747" y="61136"/>
                </a:cubicBezTo>
                <a:cubicBezTo>
                  <a:pt x="11216" y="60122"/>
                  <a:pt x="8180" y="58792"/>
                  <a:pt x="5640" y="57082"/>
                </a:cubicBezTo>
                <a:cubicBezTo>
                  <a:pt x="3165" y="55403"/>
                  <a:pt x="1317" y="53503"/>
                  <a:pt x="96" y="51381"/>
                </a:cubicBezTo>
                <a:lnTo>
                  <a:pt x="8807" y="42386"/>
                </a:lnTo>
                <a:lnTo>
                  <a:pt x="9995" y="42386"/>
                </a:lnTo>
                <a:cubicBezTo>
                  <a:pt x="12107" y="45015"/>
                  <a:pt x="14549" y="47010"/>
                  <a:pt x="17387" y="48340"/>
                </a:cubicBezTo>
                <a:cubicBezTo>
                  <a:pt x="20192" y="49702"/>
                  <a:pt x="23261" y="50367"/>
                  <a:pt x="26626" y="50367"/>
                </a:cubicBezTo>
                <a:cubicBezTo>
                  <a:pt x="29695" y="50367"/>
                  <a:pt x="31972" y="49861"/>
                  <a:pt x="33490" y="48847"/>
                </a:cubicBezTo>
                <a:cubicBezTo>
                  <a:pt x="35074" y="47770"/>
                  <a:pt x="35866" y="46250"/>
                  <a:pt x="35866" y="44286"/>
                </a:cubicBezTo>
                <a:cubicBezTo>
                  <a:pt x="35866" y="42766"/>
                  <a:pt x="35272" y="41499"/>
                  <a:pt x="34150" y="40486"/>
                </a:cubicBezTo>
                <a:cubicBezTo>
                  <a:pt x="32995" y="39472"/>
                  <a:pt x="31180" y="38681"/>
                  <a:pt x="28738" y="38079"/>
                </a:cubicBezTo>
                <a:lnTo>
                  <a:pt x="20555" y="36178"/>
                </a:lnTo>
                <a:cubicBezTo>
                  <a:pt x="14285" y="34753"/>
                  <a:pt x="9764" y="32600"/>
                  <a:pt x="6959" y="29718"/>
                </a:cubicBezTo>
                <a:cubicBezTo>
                  <a:pt x="4122" y="26772"/>
                  <a:pt x="2736" y="23067"/>
                  <a:pt x="2736" y="18569"/>
                </a:cubicBezTo>
                <a:cubicBezTo>
                  <a:pt x="2736" y="14864"/>
                  <a:pt x="3693" y="11665"/>
                  <a:pt x="5640" y="8941"/>
                </a:cubicBezTo>
                <a:cubicBezTo>
                  <a:pt x="7652" y="6154"/>
                  <a:pt x="10424" y="4064"/>
                  <a:pt x="13955" y="2607"/>
                </a:cubicBezTo>
                <a:cubicBezTo>
                  <a:pt x="17552" y="1182"/>
                  <a:pt x="21776" y="453"/>
                  <a:pt x="26626" y="453"/>
                </a:cubicBezTo>
                <a:cubicBezTo>
                  <a:pt x="32236" y="453"/>
                  <a:pt x="36922" y="1277"/>
                  <a:pt x="40618" y="2860"/>
                </a:cubicBezTo>
                <a:cubicBezTo>
                  <a:pt x="44314" y="4380"/>
                  <a:pt x="47151" y="6407"/>
                  <a:pt x="49197" y="8941"/>
                </a:cubicBezTo>
                <a:lnTo>
                  <a:pt x="40882" y="17682"/>
                </a:lnTo>
                <a:lnTo>
                  <a:pt x="39694" y="17682"/>
                </a:lnTo>
                <a:cubicBezTo>
                  <a:pt x="37912" y="15845"/>
                  <a:pt x="35932" y="14484"/>
                  <a:pt x="33754" y="13628"/>
                </a:cubicBezTo>
                <a:cubicBezTo>
                  <a:pt x="31642" y="12710"/>
                  <a:pt x="29266" y="12235"/>
                  <a:pt x="26626" y="12235"/>
                </a:cubicBezTo>
                <a:cubicBezTo>
                  <a:pt x="20456" y="12235"/>
                  <a:pt x="17387" y="14104"/>
                  <a:pt x="17387" y="17809"/>
                </a:cubicBezTo>
                <a:cubicBezTo>
                  <a:pt x="17387" y="19329"/>
                  <a:pt x="17948" y="20596"/>
                  <a:pt x="19103" y="21610"/>
                </a:cubicBezTo>
                <a:cubicBezTo>
                  <a:pt x="20225" y="22560"/>
                  <a:pt x="22271" y="23352"/>
                  <a:pt x="25175" y="24017"/>
                </a:cubicBezTo>
                <a:lnTo>
                  <a:pt x="32830" y="25537"/>
                </a:lnTo>
                <a:cubicBezTo>
                  <a:pt x="39166" y="26899"/>
                  <a:pt x="43786" y="29021"/>
                  <a:pt x="46689" y="31871"/>
                </a:cubicBezTo>
                <a:cubicBezTo>
                  <a:pt x="49593" y="34753"/>
                  <a:pt x="51045" y="38586"/>
                  <a:pt x="51045" y="43400"/>
                </a:cubicBezTo>
                <a:cubicBezTo>
                  <a:pt x="51045" y="47200"/>
                  <a:pt x="50055" y="50589"/>
                  <a:pt x="48141" y="53535"/>
                </a:cubicBezTo>
                <a:cubicBezTo>
                  <a:pt x="46195" y="56417"/>
                  <a:pt x="43390" y="58665"/>
                  <a:pt x="39694" y="60249"/>
                </a:cubicBezTo>
                <a:cubicBezTo>
                  <a:pt x="35998" y="61769"/>
                  <a:pt x="31576" y="62529"/>
                  <a:pt x="26494" y="6252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08" name="Freeform: Shape 18007">
            <a:extLst>
              <a:ext uri="{FF2B5EF4-FFF2-40B4-BE49-F238E27FC236}">
                <a16:creationId xmlns:a16="http://schemas.microsoft.com/office/drawing/2014/main" id="{916599E3-3ABE-70BB-CF21-D3FFEC1C9BC8}"/>
              </a:ext>
            </a:extLst>
          </p:cNvPr>
          <p:cNvSpPr/>
          <p:nvPr/>
        </p:nvSpPr>
        <p:spPr>
          <a:xfrm>
            <a:off x="6610592" y="4930833"/>
            <a:ext cx="45273" cy="75124"/>
          </a:xfrm>
          <a:custGeom>
            <a:avLst/>
            <a:gdLst>
              <a:gd name="connsiteX0" fmla="*/ 41285 w 45273"/>
              <a:gd name="connsiteY0" fmla="*/ 60122 h 75124"/>
              <a:gd name="connsiteX1" fmla="*/ 45376 w 45273"/>
              <a:gd name="connsiteY1" fmla="*/ 71271 h 75124"/>
              <a:gd name="connsiteX2" fmla="*/ 38909 w 45273"/>
              <a:gd name="connsiteY2" fmla="*/ 74438 h 75124"/>
              <a:gd name="connsiteX3" fmla="*/ 30197 w 45273"/>
              <a:gd name="connsiteY3" fmla="*/ 75578 h 75124"/>
              <a:gd name="connsiteX4" fmla="*/ 14886 w 45273"/>
              <a:gd name="connsiteY4" fmla="*/ 70257 h 75124"/>
              <a:gd name="connsiteX5" fmla="*/ 9606 w 45273"/>
              <a:gd name="connsiteY5" fmla="*/ 54928 h 75124"/>
              <a:gd name="connsiteX6" fmla="*/ 9606 w 45273"/>
              <a:gd name="connsiteY6" fmla="*/ 26424 h 75124"/>
              <a:gd name="connsiteX7" fmla="*/ 103 w 45273"/>
              <a:gd name="connsiteY7" fmla="*/ 26424 h 75124"/>
              <a:gd name="connsiteX8" fmla="*/ 103 w 45273"/>
              <a:gd name="connsiteY8" fmla="*/ 14515 h 75124"/>
              <a:gd name="connsiteX9" fmla="*/ 9606 w 45273"/>
              <a:gd name="connsiteY9" fmla="*/ 14515 h 75124"/>
              <a:gd name="connsiteX10" fmla="*/ 9606 w 45273"/>
              <a:gd name="connsiteY10" fmla="*/ 2860 h 75124"/>
              <a:gd name="connsiteX11" fmla="*/ 25313 w 45273"/>
              <a:gd name="connsiteY11" fmla="*/ 453 h 75124"/>
              <a:gd name="connsiteX12" fmla="*/ 25313 w 45273"/>
              <a:gd name="connsiteY12" fmla="*/ 14515 h 75124"/>
              <a:gd name="connsiteX13" fmla="*/ 43001 w 45273"/>
              <a:gd name="connsiteY13" fmla="*/ 14515 h 75124"/>
              <a:gd name="connsiteX14" fmla="*/ 43001 w 45273"/>
              <a:gd name="connsiteY14" fmla="*/ 26424 h 75124"/>
              <a:gd name="connsiteX15" fmla="*/ 25313 w 45273"/>
              <a:gd name="connsiteY15" fmla="*/ 26424 h 75124"/>
              <a:gd name="connsiteX16" fmla="*/ 25313 w 45273"/>
              <a:gd name="connsiteY16" fmla="*/ 53788 h 75124"/>
              <a:gd name="connsiteX17" fmla="*/ 27161 w 45273"/>
              <a:gd name="connsiteY17" fmla="*/ 60376 h 75124"/>
              <a:gd name="connsiteX18" fmla="*/ 32837 w 45273"/>
              <a:gd name="connsiteY18" fmla="*/ 62403 h 75124"/>
              <a:gd name="connsiteX19" fmla="*/ 40097 w 45273"/>
              <a:gd name="connsiteY19" fmla="*/ 60122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285" y="60122"/>
                </a:moveTo>
                <a:lnTo>
                  <a:pt x="45376" y="71271"/>
                </a:lnTo>
                <a:cubicBezTo>
                  <a:pt x="43594" y="72632"/>
                  <a:pt x="41450" y="73678"/>
                  <a:pt x="38909" y="74438"/>
                </a:cubicBezTo>
                <a:cubicBezTo>
                  <a:pt x="36335" y="75198"/>
                  <a:pt x="33431" y="75578"/>
                  <a:pt x="30197" y="75578"/>
                </a:cubicBezTo>
                <a:cubicBezTo>
                  <a:pt x="23498" y="75578"/>
                  <a:pt x="18384" y="73804"/>
                  <a:pt x="14886" y="70257"/>
                </a:cubicBezTo>
                <a:cubicBezTo>
                  <a:pt x="11355" y="66710"/>
                  <a:pt x="9606" y="61611"/>
                  <a:pt x="9606" y="54928"/>
                </a:cubicBezTo>
                <a:lnTo>
                  <a:pt x="9606" y="26424"/>
                </a:lnTo>
                <a:lnTo>
                  <a:pt x="103" y="26424"/>
                </a:lnTo>
                <a:lnTo>
                  <a:pt x="103" y="14515"/>
                </a:lnTo>
                <a:lnTo>
                  <a:pt x="9606" y="14515"/>
                </a:lnTo>
                <a:lnTo>
                  <a:pt x="9606" y="2860"/>
                </a:lnTo>
                <a:lnTo>
                  <a:pt x="25313" y="453"/>
                </a:lnTo>
                <a:lnTo>
                  <a:pt x="25313" y="14515"/>
                </a:lnTo>
                <a:lnTo>
                  <a:pt x="43001" y="14515"/>
                </a:lnTo>
                <a:lnTo>
                  <a:pt x="43001" y="26424"/>
                </a:lnTo>
                <a:lnTo>
                  <a:pt x="25313" y="26424"/>
                </a:lnTo>
                <a:lnTo>
                  <a:pt x="25313" y="53788"/>
                </a:lnTo>
                <a:cubicBezTo>
                  <a:pt x="25313" y="56765"/>
                  <a:pt x="25907" y="58950"/>
                  <a:pt x="27161" y="60376"/>
                </a:cubicBezTo>
                <a:cubicBezTo>
                  <a:pt x="28481" y="61737"/>
                  <a:pt x="30362" y="62403"/>
                  <a:pt x="32837" y="62403"/>
                </a:cubicBezTo>
                <a:cubicBezTo>
                  <a:pt x="35543" y="62403"/>
                  <a:pt x="37985" y="61642"/>
                  <a:pt x="40097" y="6012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09" name="Freeform: Shape 18008">
            <a:extLst>
              <a:ext uri="{FF2B5EF4-FFF2-40B4-BE49-F238E27FC236}">
                <a16:creationId xmlns:a16="http://schemas.microsoft.com/office/drawing/2014/main" id="{E99C116E-BBDD-9E2B-CA58-DCE290394CF1}"/>
              </a:ext>
            </a:extLst>
          </p:cNvPr>
          <p:cNvSpPr/>
          <p:nvPr/>
        </p:nvSpPr>
        <p:spPr>
          <a:xfrm>
            <a:off x="6662717" y="4943881"/>
            <a:ext cx="61376" cy="62076"/>
          </a:xfrm>
          <a:custGeom>
            <a:avLst/>
            <a:gdLst>
              <a:gd name="connsiteX0" fmla="*/ 30731 w 61376"/>
              <a:gd name="connsiteY0" fmla="*/ 62529 h 62076"/>
              <a:gd name="connsiteX1" fmla="*/ 14628 w 61376"/>
              <a:gd name="connsiteY1" fmla="*/ 58982 h 62076"/>
              <a:gd name="connsiteX2" fmla="*/ 3936 w 61376"/>
              <a:gd name="connsiteY2" fmla="*/ 48340 h 62076"/>
              <a:gd name="connsiteX3" fmla="*/ 108 w 61376"/>
              <a:gd name="connsiteY3" fmla="*/ 31491 h 62076"/>
              <a:gd name="connsiteX4" fmla="*/ 3936 w 61376"/>
              <a:gd name="connsiteY4" fmla="*/ 14642 h 62076"/>
              <a:gd name="connsiteX5" fmla="*/ 14628 w 61376"/>
              <a:gd name="connsiteY5" fmla="*/ 4127 h 62076"/>
              <a:gd name="connsiteX6" fmla="*/ 30731 w 61376"/>
              <a:gd name="connsiteY6" fmla="*/ 453 h 62076"/>
              <a:gd name="connsiteX7" fmla="*/ 46834 w 61376"/>
              <a:gd name="connsiteY7" fmla="*/ 4127 h 62076"/>
              <a:gd name="connsiteX8" fmla="*/ 57657 w 61376"/>
              <a:gd name="connsiteY8" fmla="*/ 14642 h 62076"/>
              <a:gd name="connsiteX9" fmla="*/ 61485 w 61376"/>
              <a:gd name="connsiteY9" fmla="*/ 31491 h 62076"/>
              <a:gd name="connsiteX10" fmla="*/ 57657 w 61376"/>
              <a:gd name="connsiteY10" fmla="*/ 48340 h 62076"/>
              <a:gd name="connsiteX11" fmla="*/ 46834 w 61376"/>
              <a:gd name="connsiteY11" fmla="*/ 58982 h 62076"/>
              <a:gd name="connsiteX12" fmla="*/ 30731 w 61376"/>
              <a:gd name="connsiteY12" fmla="*/ 62529 h 62076"/>
              <a:gd name="connsiteX13" fmla="*/ 30731 w 61376"/>
              <a:gd name="connsiteY13" fmla="*/ 49734 h 62076"/>
              <a:gd name="connsiteX14" fmla="*/ 45382 w 61376"/>
              <a:gd name="connsiteY14" fmla="*/ 31491 h 62076"/>
              <a:gd name="connsiteX15" fmla="*/ 41554 w 61376"/>
              <a:gd name="connsiteY15" fmla="*/ 17556 h 62076"/>
              <a:gd name="connsiteX16" fmla="*/ 30731 w 61376"/>
              <a:gd name="connsiteY16" fmla="*/ 13122 h 62076"/>
              <a:gd name="connsiteX17" fmla="*/ 16212 w 61376"/>
              <a:gd name="connsiteY17" fmla="*/ 31491 h 62076"/>
              <a:gd name="connsiteX18" fmla="*/ 30731 w 61376"/>
              <a:gd name="connsiteY18" fmla="*/ 49734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731" y="62529"/>
                </a:moveTo>
                <a:cubicBezTo>
                  <a:pt x="24659" y="62529"/>
                  <a:pt x="19280" y="61357"/>
                  <a:pt x="14628" y="58982"/>
                </a:cubicBezTo>
                <a:cubicBezTo>
                  <a:pt x="10041" y="56543"/>
                  <a:pt x="6477" y="52996"/>
                  <a:pt x="3936" y="48340"/>
                </a:cubicBezTo>
                <a:cubicBezTo>
                  <a:pt x="1362" y="43716"/>
                  <a:pt x="108" y="38079"/>
                  <a:pt x="108" y="31491"/>
                </a:cubicBezTo>
                <a:cubicBezTo>
                  <a:pt x="108" y="24903"/>
                  <a:pt x="1362" y="19298"/>
                  <a:pt x="3936" y="14642"/>
                </a:cubicBezTo>
                <a:cubicBezTo>
                  <a:pt x="6477" y="10018"/>
                  <a:pt x="10041" y="6502"/>
                  <a:pt x="14628" y="4127"/>
                </a:cubicBezTo>
                <a:cubicBezTo>
                  <a:pt x="19280" y="1688"/>
                  <a:pt x="24659" y="453"/>
                  <a:pt x="30731" y="453"/>
                </a:cubicBezTo>
                <a:cubicBezTo>
                  <a:pt x="36868" y="453"/>
                  <a:pt x="42247" y="1688"/>
                  <a:pt x="46834" y="4127"/>
                </a:cubicBezTo>
                <a:cubicBezTo>
                  <a:pt x="51487" y="6502"/>
                  <a:pt x="55084" y="10018"/>
                  <a:pt x="57657" y="14642"/>
                </a:cubicBezTo>
                <a:cubicBezTo>
                  <a:pt x="60198" y="19298"/>
                  <a:pt x="61485" y="24903"/>
                  <a:pt x="61485" y="31491"/>
                </a:cubicBezTo>
                <a:cubicBezTo>
                  <a:pt x="61485" y="38079"/>
                  <a:pt x="60198" y="43716"/>
                  <a:pt x="57657" y="48340"/>
                </a:cubicBezTo>
                <a:cubicBezTo>
                  <a:pt x="55084" y="52996"/>
                  <a:pt x="51487" y="56543"/>
                  <a:pt x="46834" y="58982"/>
                </a:cubicBezTo>
                <a:cubicBezTo>
                  <a:pt x="42247" y="61357"/>
                  <a:pt x="36868" y="62529"/>
                  <a:pt x="30731" y="62529"/>
                </a:cubicBezTo>
                <a:close/>
                <a:moveTo>
                  <a:pt x="30731" y="49734"/>
                </a:moveTo>
                <a:cubicBezTo>
                  <a:pt x="40498" y="49734"/>
                  <a:pt x="45382" y="43653"/>
                  <a:pt x="45382" y="31491"/>
                </a:cubicBezTo>
                <a:cubicBezTo>
                  <a:pt x="45382" y="25157"/>
                  <a:pt x="44095" y="20533"/>
                  <a:pt x="41554" y="17556"/>
                </a:cubicBezTo>
                <a:cubicBezTo>
                  <a:pt x="39079" y="14610"/>
                  <a:pt x="35483" y="13122"/>
                  <a:pt x="30731" y="13122"/>
                </a:cubicBezTo>
                <a:cubicBezTo>
                  <a:pt x="21029" y="13122"/>
                  <a:pt x="16212" y="19266"/>
                  <a:pt x="16212" y="31491"/>
                </a:cubicBezTo>
                <a:cubicBezTo>
                  <a:pt x="16212" y="43653"/>
                  <a:pt x="21029" y="49734"/>
                  <a:pt x="30731" y="4973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10" name="Freeform: Shape 18009">
            <a:extLst>
              <a:ext uri="{FF2B5EF4-FFF2-40B4-BE49-F238E27FC236}">
                <a16:creationId xmlns:a16="http://schemas.microsoft.com/office/drawing/2014/main" id="{6A64FA8C-25D0-F1CD-AE2B-6CDFE84B8CCF}"/>
              </a:ext>
            </a:extLst>
          </p:cNvPr>
          <p:cNvSpPr/>
          <p:nvPr/>
        </p:nvSpPr>
        <p:spPr>
          <a:xfrm>
            <a:off x="6738596" y="4943881"/>
            <a:ext cx="90811" cy="60935"/>
          </a:xfrm>
          <a:custGeom>
            <a:avLst/>
            <a:gdLst>
              <a:gd name="connsiteX0" fmla="*/ 117 w 90811"/>
              <a:gd name="connsiteY0" fmla="*/ 61389 h 60935"/>
              <a:gd name="connsiteX1" fmla="*/ 117 w 90811"/>
              <a:gd name="connsiteY1" fmla="*/ 1593 h 60935"/>
              <a:gd name="connsiteX2" fmla="*/ 15164 w 90811"/>
              <a:gd name="connsiteY2" fmla="*/ 1593 h 60935"/>
              <a:gd name="connsiteX3" fmla="*/ 15164 w 90811"/>
              <a:gd name="connsiteY3" fmla="*/ 9575 h 60935"/>
              <a:gd name="connsiteX4" fmla="*/ 16352 w 90811"/>
              <a:gd name="connsiteY4" fmla="*/ 9828 h 60935"/>
              <a:gd name="connsiteX5" fmla="*/ 23480 w 90811"/>
              <a:gd name="connsiteY5" fmla="*/ 2733 h 60935"/>
              <a:gd name="connsiteX6" fmla="*/ 34039 w 90811"/>
              <a:gd name="connsiteY6" fmla="*/ 453 h 60935"/>
              <a:gd name="connsiteX7" fmla="*/ 45259 w 90811"/>
              <a:gd name="connsiteY7" fmla="*/ 3113 h 60935"/>
              <a:gd name="connsiteX8" fmla="*/ 51594 w 90811"/>
              <a:gd name="connsiteY8" fmla="*/ 10968 h 60935"/>
              <a:gd name="connsiteX9" fmla="*/ 52782 w 90811"/>
              <a:gd name="connsiteY9" fmla="*/ 10968 h 60935"/>
              <a:gd name="connsiteX10" fmla="*/ 60174 w 90811"/>
              <a:gd name="connsiteY10" fmla="*/ 2987 h 60935"/>
              <a:gd name="connsiteX11" fmla="*/ 71525 w 90811"/>
              <a:gd name="connsiteY11" fmla="*/ 453 h 60935"/>
              <a:gd name="connsiteX12" fmla="*/ 90928 w 90811"/>
              <a:gd name="connsiteY12" fmla="*/ 21103 h 60935"/>
              <a:gd name="connsiteX13" fmla="*/ 90928 w 90811"/>
              <a:gd name="connsiteY13" fmla="*/ 61389 h 60935"/>
              <a:gd name="connsiteX14" fmla="*/ 75353 w 90811"/>
              <a:gd name="connsiteY14" fmla="*/ 61389 h 60935"/>
              <a:gd name="connsiteX15" fmla="*/ 75353 w 90811"/>
              <a:gd name="connsiteY15" fmla="*/ 23003 h 60935"/>
              <a:gd name="connsiteX16" fmla="*/ 73109 w 90811"/>
              <a:gd name="connsiteY16" fmla="*/ 15529 h 60935"/>
              <a:gd name="connsiteX17" fmla="*/ 66246 w 90811"/>
              <a:gd name="connsiteY17" fmla="*/ 13122 h 60935"/>
              <a:gd name="connsiteX18" fmla="*/ 53310 w 90811"/>
              <a:gd name="connsiteY18" fmla="*/ 29591 h 60935"/>
              <a:gd name="connsiteX19" fmla="*/ 53310 w 90811"/>
              <a:gd name="connsiteY19" fmla="*/ 61389 h 60935"/>
              <a:gd name="connsiteX20" fmla="*/ 37735 w 90811"/>
              <a:gd name="connsiteY20" fmla="*/ 61389 h 60935"/>
              <a:gd name="connsiteX21" fmla="*/ 37735 w 90811"/>
              <a:gd name="connsiteY21" fmla="*/ 23003 h 60935"/>
              <a:gd name="connsiteX22" fmla="*/ 35491 w 90811"/>
              <a:gd name="connsiteY22" fmla="*/ 15529 h 60935"/>
              <a:gd name="connsiteX23" fmla="*/ 28627 w 90811"/>
              <a:gd name="connsiteY23" fmla="*/ 13122 h 60935"/>
              <a:gd name="connsiteX24" fmla="*/ 19124 w 90811"/>
              <a:gd name="connsiteY24" fmla="*/ 17049 h 60935"/>
              <a:gd name="connsiteX25" fmla="*/ 15824 w 90811"/>
              <a:gd name="connsiteY25" fmla="*/ 29338 h 60935"/>
              <a:gd name="connsiteX26" fmla="*/ 15824 w 90811"/>
              <a:gd name="connsiteY26" fmla="*/ 61389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0811" h="60935">
                <a:moveTo>
                  <a:pt x="117" y="61389"/>
                </a:moveTo>
                <a:lnTo>
                  <a:pt x="117" y="1593"/>
                </a:lnTo>
                <a:lnTo>
                  <a:pt x="15164" y="1593"/>
                </a:lnTo>
                <a:lnTo>
                  <a:pt x="15164" y="9575"/>
                </a:lnTo>
                <a:lnTo>
                  <a:pt x="16352" y="9828"/>
                </a:lnTo>
                <a:cubicBezTo>
                  <a:pt x="18365" y="6629"/>
                  <a:pt x="20741" y="4254"/>
                  <a:pt x="23480" y="2733"/>
                </a:cubicBezTo>
                <a:cubicBezTo>
                  <a:pt x="26186" y="1213"/>
                  <a:pt x="29716" y="453"/>
                  <a:pt x="34039" y="453"/>
                </a:cubicBezTo>
                <a:cubicBezTo>
                  <a:pt x="38692" y="453"/>
                  <a:pt x="42421" y="1340"/>
                  <a:pt x="45259" y="3113"/>
                </a:cubicBezTo>
                <a:cubicBezTo>
                  <a:pt x="48163" y="4887"/>
                  <a:pt x="50274" y="7516"/>
                  <a:pt x="51594" y="10968"/>
                </a:cubicBezTo>
                <a:lnTo>
                  <a:pt x="52782" y="10968"/>
                </a:lnTo>
                <a:cubicBezTo>
                  <a:pt x="54696" y="7357"/>
                  <a:pt x="57171" y="4697"/>
                  <a:pt x="60174" y="2987"/>
                </a:cubicBezTo>
                <a:cubicBezTo>
                  <a:pt x="63243" y="1308"/>
                  <a:pt x="67038" y="453"/>
                  <a:pt x="71525" y="453"/>
                </a:cubicBezTo>
                <a:cubicBezTo>
                  <a:pt x="84461" y="453"/>
                  <a:pt x="90928" y="7357"/>
                  <a:pt x="90928" y="21103"/>
                </a:cubicBezTo>
                <a:lnTo>
                  <a:pt x="90928" y="61389"/>
                </a:lnTo>
                <a:lnTo>
                  <a:pt x="75353" y="61389"/>
                </a:lnTo>
                <a:lnTo>
                  <a:pt x="75353" y="23003"/>
                </a:lnTo>
                <a:cubicBezTo>
                  <a:pt x="75353" y="19551"/>
                  <a:pt x="74594" y="17049"/>
                  <a:pt x="73109" y="15529"/>
                </a:cubicBezTo>
                <a:cubicBezTo>
                  <a:pt x="71690" y="13945"/>
                  <a:pt x="69413" y="13122"/>
                  <a:pt x="66246" y="13122"/>
                </a:cubicBezTo>
                <a:cubicBezTo>
                  <a:pt x="57600" y="13122"/>
                  <a:pt x="53310" y="18633"/>
                  <a:pt x="53310" y="29591"/>
                </a:cubicBezTo>
                <a:lnTo>
                  <a:pt x="53310" y="61389"/>
                </a:lnTo>
                <a:lnTo>
                  <a:pt x="37735" y="61389"/>
                </a:lnTo>
                <a:lnTo>
                  <a:pt x="37735" y="23003"/>
                </a:lnTo>
                <a:cubicBezTo>
                  <a:pt x="37735" y="19551"/>
                  <a:pt x="36976" y="17049"/>
                  <a:pt x="35491" y="15529"/>
                </a:cubicBezTo>
                <a:cubicBezTo>
                  <a:pt x="34072" y="13945"/>
                  <a:pt x="31795" y="13122"/>
                  <a:pt x="28627" y="13122"/>
                </a:cubicBezTo>
                <a:cubicBezTo>
                  <a:pt x="24569" y="13122"/>
                  <a:pt x="21401" y="14452"/>
                  <a:pt x="19124" y="17049"/>
                </a:cubicBezTo>
                <a:cubicBezTo>
                  <a:pt x="16913" y="19583"/>
                  <a:pt x="15824" y="23700"/>
                  <a:pt x="15824" y="29338"/>
                </a:cubicBezTo>
                <a:lnTo>
                  <a:pt x="15824" y="61389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11" name="Freeform: Shape 18010">
            <a:extLst>
              <a:ext uri="{FF2B5EF4-FFF2-40B4-BE49-F238E27FC236}">
                <a16:creationId xmlns:a16="http://schemas.microsoft.com/office/drawing/2014/main" id="{DABCE192-8D3D-DEFD-437C-5C23AB3C3636}"/>
              </a:ext>
            </a:extLst>
          </p:cNvPr>
          <p:cNvSpPr/>
          <p:nvPr/>
        </p:nvSpPr>
        <p:spPr>
          <a:xfrm>
            <a:off x="6844696" y="4920191"/>
            <a:ext cx="19139" cy="84626"/>
          </a:xfrm>
          <a:custGeom>
            <a:avLst/>
            <a:gdLst>
              <a:gd name="connsiteX0" fmla="*/ 9633 w 19139"/>
              <a:gd name="connsiteY0" fmla="*/ 18063 h 84626"/>
              <a:gd name="connsiteX1" fmla="*/ 2770 w 19139"/>
              <a:gd name="connsiteY1" fmla="*/ 15655 h 84626"/>
              <a:gd name="connsiteX2" fmla="*/ 130 w 19139"/>
              <a:gd name="connsiteY2" fmla="*/ 9194 h 84626"/>
              <a:gd name="connsiteX3" fmla="*/ 2770 w 19139"/>
              <a:gd name="connsiteY3" fmla="*/ 2987 h 84626"/>
              <a:gd name="connsiteX4" fmla="*/ 9633 w 19139"/>
              <a:gd name="connsiteY4" fmla="*/ 453 h 84626"/>
              <a:gd name="connsiteX5" fmla="*/ 14649 w 19139"/>
              <a:gd name="connsiteY5" fmla="*/ 1593 h 84626"/>
              <a:gd name="connsiteX6" fmla="*/ 18081 w 19139"/>
              <a:gd name="connsiteY6" fmla="*/ 4760 h 84626"/>
              <a:gd name="connsiteX7" fmla="*/ 19269 w 19139"/>
              <a:gd name="connsiteY7" fmla="*/ 9194 h 84626"/>
              <a:gd name="connsiteX8" fmla="*/ 18081 w 19139"/>
              <a:gd name="connsiteY8" fmla="*/ 13755 h 84626"/>
              <a:gd name="connsiteX9" fmla="*/ 14649 w 19139"/>
              <a:gd name="connsiteY9" fmla="*/ 16922 h 84626"/>
              <a:gd name="connsiteX10" fmla="*/ 9633 w 19139"/>
              <a:gd name="connsiteY10" fmla="*/ 18063 h 84626"/>
              <a:gd name="connsiteX11" fmla="*/ 1846 w 19139"/>
              <a:gd name="connsiteY11" fmla="*/ 85079 h 84626"/>
              <a:gd name="connsiteX12" fmla="*/ 1846 w 19139"/>
              <a:gd name="connsiteY12" fmla="*/ 25284 h 84626"/>
              <a:gd name="connsiteX13" fmla="*/ 17553 w 19139"/>
              <a:gd name="connsiteY13" fmla="*/ 25284 h 84626"/>
              <a:gd name="connsiteX14" fmla="*/ 17553 w 19139"/>
              <a:gd name="connsiteY14" fmla="*/ 85079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633" y="18063"/>
                </a:moveTo>
                <a:cubicBezTo>
                  <a:pt x="6795" y="18063"/>
                  <a:pt x="4518" y="17271"/>
                  <a:pt x="2770" y="15655"/>
                </a:cubicBezTo>
                <a:cubicBezTo>
                  <a:pt x="988" y="13977"/>
                  <a:pt x="130" y="11823"/>
                  <a:pt x="130" y="9194"/>
                </a:cubicBezTo>
                <a:cubicBezTo>
                  <a:pt x="130" y="6661"/>
                  <a:pt x="988" y="4602"/>
                  <a:pt x="2770" y="2987"/>
                </a:cubicBezTo>
                <a:cubicBezTo>
                  <a:pt x="4518" y="1309"/>
                  <a:pt x="6795" y="453"/>
                  <a:pt x="9633" y="453"/>
                </a:cubicBezTo>
                <a:cubicBezTo>
                  <a:pt x="11547" y="453"/>
                  <a:pt x="13230" y="833"/>
                  <a:pt x="14649" y="1593"/>
                </a:cubicBezTo>
                <a:cubicBezTo>
                  <a:pt x="16134" y="2354"/>
                  <a:pt x="17289" y="3430"/>
                  <a:pt x="18081" y="4760"/>
                </a:cubicBezTo>
                <a:cubicBezTo>
                  <a:pt x="18873" y="6027"/>
                  <a:pt x="19269" y="7516"/>
                  <a:pt x="19269" y="9194"/>
                </a:cubicBezTo>
                <a:cubicBezTo>
                  <a:pt x="19269" y="10905"/>
                  <a:pt x="18873" y="12425"/>
                  <a:pt x="18081" y="13755"/>
                </a:cubicBezTo>
                <a:cubicBezTo>
                  <a:pt x="17289" y="15117"/>
                  <a:pt x="16134" y="16162"/>
                  <a:pt x="14649" y="16922"/>
                </a:cubicBezTo>
                <a:cubicBezTo>
                  <a:pt x="13230" y="17682"/>
                  <a:pt x="11547" y="18063"/>
                  <a:pt x="9633" y="18063"/>
                </a:cubicBezTo>
                <a:close/>
                <a:moveTo>
                  <a:pt x="1846" y="85079"/>
                </a:moveTo>
                <a:lnTo>
                  <a:pt x="1846" y="25284"/>
                </a:lnTo>
                <a:lnTo>
                  <a:pt x="17553" y="25284"/>
                </a:lnTo>
                <a:lnTo>
                  <a:pt x="17553" y="85079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12" name="Freeform: Shape 18011">
            <a:extLst>
              <a:ext uri="{FF2B5EF4-FFF2-40B4-BE49-F238E27FC236}">
                <a16:creationId xmlns:a16="http://schemas.microsoft.com/office/drawing/2014/main" id="{B5376A03-F638-D98F-47BC-1E30B254C194}"/>
              </a:ext>
            </a:extLst>
          </p:cNvPr>
          <p:cNvSpPr/>
          <p:nvPr/>
        </p:nvSpPr>
        <p:spPr>
          <a:xfrm>
            <a:off x="6874307" y="4944895"/>
            <a:ext cx="49101" cy="59922"/>
          </a:xfrm>
          <a:custGeom>
            <a:avLst/>
            <a:gdLst>
              <a:gd name="connsiteX0" fmla="*/ 49235 w 49101"/>
              <a:gd name="connsiteY0" fmla="*/ 60376 h 59922"/>
              <a:gd name="connsiteX1" fmla="*/ 134 w 49101"/>
              <a:gd name="connsiteY1" fmla="*/ 60376 h 59922"/>
              <a:gd name="connsiteX2" fmla="*/ 134 w 49101"/>
              <a:gd name="connsiteY2" fmla="*/ 47960 h 59922"/>
              <a:gd name="connsiteX3" fmla="*/ 30360 w 49101"/>
              <a:gd name="connsiteY3" fmla="*/ 13502 h 59922"/>
              <a:gd name="connsiteX4" fmla="*/ 29964 w 49101"/>
              <a:gd name="connsiteY4" fmla="*/ 12362 h 59922"/>
              <a:gd name="connsiteX5" fmla="*/ 1586 w 49101"/>
              <a:gd name="connsiteY5" fmla="*/ 12362 h 59922"/>
              <a:gd name="connsiteX6" fmla="*/ 1586 w 49101"/>
              <a:gd name="connsiteY6" fmla="*/ 453 h 59922"/>
              <a:gd name="connsiteX7" fmla="*/ 48707 w 49101"/>
              <a:gd name="connsiteY7" fmla="*/ 453 h 59922"/>
              <a:gd name="connsiteX8" fmla="*/ 48707 w 49101"/>
              <a:gd name="connsiteY8" fmla="*/ 12868 h 59922"/>
              <a:gd name="connsiteX9" fmla="*/ 18481 w 49101"/>
              <a:gd name="connsiteY9" fmla="*/ 47327 h 59922"/>
              <a:gd name="connsiteX10" fmla="*/ 18877 w 49101"/>
              <a:gd name="connsiteY10" fmla="*/ 48467 h 59922"/>
              <a:gd name="connsiteX11" fmla="*/ 49235 w 49101"/>
              <a:gd name="connsiteY11" fmla="*/ 48467 h 5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101" h="59922">
                <a:moveTo>
                  <a:pt x="49235" y="60376"/>
                </a:moveTo>
                <a:lnTo>
                  <a:pt x="134" y="60376"/>
                </a:lnTo>
                <a:lnTo>
                  <a:pt x="134" y="47960"/>
                </a:lnTo>
                <a:lnTo>
                  <a:pt x="30360" y="13502"/>
                </a:lnTo>
                <a:lnTo>
                  <a:pt x="29964" y="12362"/>
                </a:lnTo>
                <a:lnTo>
                  <a:pt x="1586" y="12362"/>
                </a:lnTo>
                <a:lnTo>
                  <a:pt x="1586" y="453"/>
                </a:lnTo>
                <a:lnTo>
                  <a:pt x="48707" y="453"/>
                </a:lnTo>
                <a:lnTo>
                  <a:pt x="48707" y="12868"/>
                </a:lnTo>
                <a:lnTo>
                  <a:pt x="18481" y="47327"/>
                </a:lnTo>
                <a:lnTo>
                  <a:pt x="18877" y="48467"/>
                </a:lnTo>
                <a:lnTo>
                  <a:pt x="49235" y="48467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13" name="Freeform: Shape 18012">
            <a:extLst>
              <a:ext uri="{FF2B5EF4-FFF2-40B4-BE49-F238E27FC236}">
                <a16:creationId xmlns:a16="http://schemas.microsoft.com/office/drawing/2014/main" id="{C7E938A9-CD41-F2AA-160F-F34CA53F0FA9}"/>
              </a:ext>
            </a:extLst>
          </p:cNvPr>
          <p:cNvSpPr/>
          <p:nvPr/>
        </p:nvSpPr>
        <p:spPr>
          <a:xfrm>
            <a:off x="6931361" y="4943881"/>
            <a:ext cx="59792" cy="62076"/>
          </a:xfrm>
          <a:custGeom>
            <a:avLst/>
            <a:gdLst>
              <a:gd name="connsiteX0" fmla="*/ 19675 w 59792"/>
              <a:gd name="connsiteY0" fmla="*/ 62529 h 62076"/>
              <a:gd name="connsiteX1" fmla="*/ 9248 w 59792"/>
              <a:gd name="connsiteY1" fmla="*/ 60502 h 62076"/>
              <a:gd name="connsiteX2" fmla="*/ 2516 w 59792"/>
              <a:gd name="connsiteY2" fmla="*/ 54295 h 62076"/>
              <a:gd name="connsiteX3" fmla="*/ 140 w 59792"/>
              <a:gd name="connsiteY3" fmla="*/ 44413 h 62076"/>
              <a:gd name="connsiteX4" fmla="*/ 2516 w 59792"/>
              <a:gd name="connsiteY4" fmla="*/ 35545 h 62076"/>
              <a:gd name="connsiteX5" fmla="*/ 9776 w 59792"/>
              <a:gd name="connsiteY5" fmla="*/ 29591 h 62076"/>
              <a:gd name="connsiteX6" fmla="*/ 22843 w 59792"/>
              <a:gd name="connsiteY6" fmla="*/ 25917 h 62076"/>
              <a:gd name="connsiteX7" fmla="*/ 31423 w 59792"/>
              <a:gd name="connsiteY7" fmla="*/ 24143 h 62076"/>
              <a:gd name="connsiteX8" fmla="*/ 35250 w 59792"/>
              <a:gd name="connsiteY8" fmla="*/ 21736 h 62076"/>
              <a:gd name="connsiteX9" fmla="*/ 36306 w 59792"/>
              <a:gd name="connsiteY9" fmla="*/ 18442 h 62076"/>
              <a:gd name="connsiteX10" fmla="*/ 34195 w 59792"/>
              <a:gd name="connsiteY10" fmla="*/ 14008 h 62076"/>
              <a:gd name="connsiteX11" fmla="*/ 27331 w 59792"/>
              <a:gd name="connsiteY11" fmla="*/ 12488 h 62076"/>
              <a:gd name="connsiteX12" fmla="*/ 17299 w 59792"/>
              <a:gd name="connsiteY12" fmla="*/ 14769 h 62076"/>
              <a:gd name="connsiteX13" fmla="*/ 9248 w 59792"/>
              <a:gd name="connsiteY13" fmla="*/ 20596 h 62076"/>
              <a:gd name="connsiteX14" fmla="*/ 8060 w 59792"/>
              <a:gd name="connsiteY14" fmla="*/ 20596 h 62076"/>
              <a:gd name="connsiteX15" fmla="*/ 1592 w 59792"/>
              <a:gd name="connsiteY15" fmla="*/ 11095 h 62076"/>
              <a:gd name="connsiteX16" fmla="*/ 13076 w 59792"/>
              <a:gd name="connsiteY16" fmla="*/ 3240 h 62076"/>
              <a:gd name="connsiteX17" fmla="*/ 28123 w 59792"/>
              <a:gd name="connsiteY17" fmla="*/ 453 h 62076"/>
              <a:gd name="connsiteX18" fmla="*/ 45942 w 59792"/>
              <a:gd name="connsiteY18" fmla="*/ 5521 h 62076"/>
              <a:gd name="connsiteX19" fmla="*/ 51486 w 59792"/>
              <a:gd name="connsiteY19" fmla="*/ 19836 h 62076"/>
              <a:gd name="connsiteX20" fmla="*/ 51486 w 59792"/>
              <a:gd name="connsiteY20" fmla="*/ 45807 h 62076"/>
              <a:gd name="connsiteX21" fmla="*/ 55181 w 59792"/>
              <a:gd name="connsiteY21" fmla="*/ 49734 h 62076"/>
              <a:gd name="connsiteX22" fmla="*/ 57953 w 59792"/>
              <a:gd name="connsiteY22" fmla="*/ 49354 h 62076"/>
              <a:gd name="connsiteX23" fmla="*/ 58745 w 59792"/>
              <a:gd name="connsiteY23" fmla="*/ 49481 h 62076"/>
              <a:gd name="connsiteX24" fmla="*/ 59933 w 59792"/>
              <a:gd name="connsiteY24" fmla="*/ 59995 h 62076"/>
              <a:gd name="connsiteX25" fmla="*/ 56237 w 59792"/>
              <a:gd name="connsiteY25" fmla="*/ 61262 h 62076"/>
              <a:gd name="connsiteX26" fmla="*/ 51222 w 59792"/>
              <a:gd name="connsiteY26" fmla="*/ 61769 h 62076"/>
              <a:gd name="connsiteX27" fmla="*/ 42378 w 59792"/>
              <a:gd name="connsiteY27" fmla="*/ 59742 h 62076"/>
              <a:gd name="connsiteX28" fmla="*/ 37890 w 59792"/>
              <a:gd name="connsiteY28" fmla="*/ 53281 h 62076"/>
              <a:gd name="connsiteX29" fmla="*/ 36702 w 59792"/>
              <a:gd name="connsiteY29" fmla="*/ 53154 h 62076"/>
              <a:gd name="connsiteX30" fmla="*/ 19675 w 59792"/>
              <a:gd name="connsiteY30" fmla="*/ 62529 h 62076"/>
              <a:gd name="connsiteX31" fmla="*/ 24691 w 59792"/>
              <a:gd name="connsiteY31" fmla="*/ 51254 h 62076"/>
              <a:gd name="connsiteX32" fmla="*/ 33271 w 59792"/>
              <a:gd name="connsiteY32" fmla="*/ 47834 h 62076"/>
              <a:gd name="connsiteX33" fmla="*/ 36570 w 59792"/>
              <a:gd name="connsiteY33" fmla="*/ 38079 h 62076"/>
              <a:gd name="connsiteX34" fmla="*/ 36570 w 59792"/>
              <a:gd name="connsiteY34" fmla="*/ 31998 h 62076"/>
              <a:gd name="connsiteX35" fmla="*/ 35514 w 59792"/>
              <a:gd name="connsiteY35" fmla="*/ 31745 h 62076"/>
              <a:gd name="connsiteX36" fmla="*/ 31819 w 59792"/>
              <a:gd name="connsiteY36" fmla="*/ 33645 h 62076"/>
              <a:gd name="connsiteX37" fmla="*/ 25219 w 59792"/>
              <a:gd name="connsiteY37" fmla="*/ 35038 h 62076"/>
              <a:gd name="connsiteX38" fmla="*/ 17959 w 59792"/>
              <a:gd name="connsiteY38" fmla="*/ 37825 h 62076"/>
              <a:gd name="connsiteX39" fmla="*/ 15715 w 59792"/>
              <a:gd name="connsiteY39" fmla="*/ 43400 h 62076"/>
              <a:gd name="connsiteX40" fmla="*/ 18091 w 59792"/>
              <a:gd name="connsiteY40" fmla="*/ 49354 h 62076"/>
              <a:gd name="connsiteX41" fmla="*/ 24691 w 59792"/>
              <a:gd name="connsiteY41" fmla="*/ 51254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19675" y="62529"/>
                </a:moveTo>
                <a:cubicBezTo>
                  <a:pt x="15715" y="62529"/>
                  <a:pt x="12218" y="61832"/>
                  <a:pt x="9248" y="60502"/>
                </a:cubicBezTo>
                <a:cubicBezTo>
                  <a:pt x="6344" y="59077"/>
                  <a:pt x="4100" y="57018"/>
                  <a:pt x="2516" y="54295"/>
                </a:cubicBezTo>
                <a:cubicBezTo>
                  <a:pt x="932" y="51508"/>
                  <a:pt x="140" y="48214"/>
                  <a:pt x="140" y="44413"/>
                </a:cubicBezTo>
                <a:cubicBezTo>
                  <a:pt x="140" y="40866"/>
                  <a:pt x="932" y="37920"/>
                  <a:pt x="2516" y="35545"/>
                </a:cubicBezTo>
                <a:cubicBezTo>
                  <a:pt x="4100" y="33106"/>
                  <a:pt x="6509" y="31111"/>
                  <a:pt x="9776" y="29591"/>
                </a:cubicBezTo>
                <a:cubicBezTo>
                  <a:pt x="13109" y="28007"/>
                  <a:pt x="17464" y="26772"/>
                  <a:pt x="22843" y="25917"/>
                </a:cubicBezTo>
                <a:cubicBezTo>
                  <a:pt x="26605" y="25410"/>
                  <a:pt x="29476" y="24840"/>
                  <a:pt x="31423" y="24143"/>
                </a:cubicBezTo>
                <a:cubicBezTo>
                  <a:pt x="33337" y="23383"/>
                  <a:pt x="34623" y="22591"/>
                  <a:pt x="35250" y="21736"/>
                </a:cubicBezTo>
                <a:cubicBezTo>
                  <a:pt x="35943" y="20913"/>
                  <a:pt x="36306" y="19804"/>
                  <a:pt x="36306" y="18442"/>
                </a:cubicBezTo>
                <a:cubicBezTo>
                  <a:pt x="36306" y="16511"/>
                  <a:pt x="35580" y="15022"/>
                  <a:pt x="34195" y="14008"/>
                </a:cubicBezTo>
                <a:cubicBezTo>
                  <a:pt x="32776" y="12995"/>
                  <a:pt x="30499" y="12488"/>
                  <a:pt x="27331" y="12488"/>
                </a:cubicBezTo>
                <a:cubicBezTo>
                  <a:pt x="23800" y="12488"/>
                  <a:pt x="20467" y="13248"/>
                  <a:pt x="17299" y="14769"/>
                </a:cubicBezTo>
                <a:cubicBezTo>
                  <a:pt x="14198" y="16226"/>
                  <a:pt x="11525" y="18157"/>
                  <a:pt x="9248" y="20596"/>
                </a:cubicBezTo>
                <a:lnTo>
                  <a:pt x="8060" y="20596"/>
                </a:lnTo>
                <a:lnTo>
                  <a:pt x="1592" y="11095"/>
                </a:lnTo>
                <a:cubicBezTo>
                  <a:pt x="4760" y="7738"/>
                  <a:pt x="8588" y="5109"/>
                  <a:pt x="13076" y="3240"/>
                </a:cubicBezTo>
                <a:cubicBezTo>
                  <a:pt x="17629" y="1403"/>
                  <a:pt x="22645" y="453"/>
                  <a:pt x="28123" y="453"/>
                </a:cubicBezTo>
                <a:cubicBezTo>
                  <a:pt x="36306" y="453"/>
                  <a:pt x="42246" y="2163"/>
                  <a:pt x="45942" y="5521"/>
                </a:cubicBezTo>
                <a:cubicBezTo>
                  <a:pt x="49638" y="8814"/>
                  <a:pt x="51486" y="13597"/>
                  <a:pt x="51486" y="19836"/>
                </a:cubicBezTo>
                <a:lnTo>
                  <a:pt x="51486" y="45807"/>
                </a:lnTo>
                <a:cubicBezTo>
                  <a:pt x="51486" y="48435"/>
                  <a:pt x="52707" y="49734"/>
                  <a:pt x="55181" y="49734"/>
                </a:cubicBezTo>
                <a:cubicBezTo>
                  <a:pt x="56138" y="49734"/>
                  <a:pt x="57062" y="49607"/>
                  <a:pt x="57953" y="49354"/>
                </a:cubicBezTo>
                <a:lnTo>
                  <a:pt x="58745" y="49481"/>
                </a:lnTo>
                <a:lnTo>
                  <a:pt x="59933" y="59995"/>
                </a:lnTo>
                <a:cubicBezTo>
                  <a:pt x="59042" y="60502"/>
                  <a:pt x="57821" y="60946"/>
                  <a:pt x="56237" y="61262"/>
                </a:cubicBezTo>
                <a:cubicBezTo>
                  <a:pt x="54720" y="61579"/>
                  <a:pt x="53070" y="61769"/>
                  <a:pt x="51222" y="61769"/>
                </a:cubicBezTo>
                <a:cubicBezTo>
                  <a:pt x="47427" y="61769"/>
                  <a:pt x="44490" y="61104"/>
                  <a:pt x="42378" y="59742"/>
                </a:cubicBezTo>
                <a:cubicBezTo>
                  <a:pt x="40332" y="58412"/>
                  <a:pt x="38847" y="56258"/>
                  <a:pt x="37890" y="53281"/>
                </a:cubicBezTo>
                <a:lnTo>
                  <a:pt x="36702" y="53154"/>
                </a:lnTo>
                <a:cubicBezTo>
                  <a:pt x="33700" y="59425"/>
                  <a:pt x="28024" y="62529"/>
                  <a:pt x="19675" y="62529"/>
                </a:cubicBezTo>
                <a:close/>
                <a:moveTo>
                  <a:pt x="24691" y="51254"/>
                </a:moveTo>
                <a:cubicBezTo>
                  <a:pt x="28288" y="51254"/>
                  <a:pt x="31159" y="50114"/>
                  <a:pt x="33271" y="47834"/>
                </a:cubicBezTo>
                <a:cubicBezTo>
                  <a:pt x="35448" y="45490"/>
                  <a:pt x="36570" y="42228"/>
                  <a:pt x="36570" y="38079"/>
                </a:cubicBezTo>
                <a:lnTo>
                  <a:pt x="36570" y="31998"/>
                </a:lnTo>
                <a:lnTo>
                  <a:pt x="35514" y="31745"/>
                </a:lnTo>
                <a:cubicBezTo>
                  <a:pt x="34524" y="32505"/>
                  <a:pt x="33304" y="33138"/>
                  <a:pt x="31819" y="33645"/>
                </a:cubicBezTo>
                <a:cubicBezTo>
                  <a:pt x="30301" y="34088"/>
                  <a:pt x="28123" y="34532"/>
                  <a:pt x="25219" y="35038"/>
                </a:cubicBezTo>
                <a:cubicBezTo>
                  <a:pt x="21853" y="35545"/>
                  <a:pt x="19444" y="36495"/>
                  <a:pt x="17959" y="37825"/>
                </a:cubicBezTo>
                <a:cubicBezTo>
                  <a:pt x="16441" y="39187"/>
                  <a:pt x="15715" y="41056"/>
                  <a:pt x="15715" y="43400"/>
                </a:cubicBezTo>
                <a:cubicBezTo>
                  <a:pt x="15715" y="46028"/>
                  <a:pt x="16507" y="48024"/>
                  <a:pt x="18091" y="49354"/>
                </a:cubicBezTo>
                <a:cubicBezTo>
                  <a:pt x="19675" y="50621"/>
                  <a:pt x="21853" y="51254"/>
                  <a:pt x="24691" y="5125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14" name="Freeform: Shape 18013">
            <a:extLst>
              <a:ext uri="{FF2B5EF4-FFF2-40B4-BE49-F238E27FC236}">
                <a16:creationId xmlns:a16="http://schemas.microsoft.com/office/drawing/2014/main" id="{396B3144-C28F-3767-765F-D9BA2B17B241}"/>
              </a:ext>
            </a:extLst>
          </p:cNvPr>
          <p:cNvSpPr/>
          <p:nvPr/>
        </p:nvSpPr>
        <p:spPr>
          <a:xfrm>
            <a:off x="7001307" y="4920951"/>
            <a:ext cx="60189" cy="85006"/>
          </a:xfrm>
          <a:custGeom>
            <a:avLst/>
            <a:gdLst>
              <a:gd name="connsiteX0" fmla="*/ 34730 w 60189"/>
              <a:gd name="connsiteY0" fmla="*/ 85460 h 85006"/>
              <a:gd name="connsiteX1" fmla="*/ 17043 w 60189"/>
              <a:gd name="connsiteY1" fmla="*/ 76845 h 85006"/>
              <a:gd name="connsiteX2" fmla="*/ 15855 w 60189"/>
              <a:gd name="connsiteY2" fmla="*/ 77099 h 85006"/>
              <a:gd name="connsiteX3" fmla="*/ 15855 w 60189"/>
              <a:gd name="connsiteY3" fmla="*/ 84320 h 85006"/>
              <a:gd name="connsiteX4" fmla="*/ 148 w 60189"/>
              <a:gd name="connsiteY4" fmla="*/ 84320 h 85006"/>
              <a:gd name="connsiteX5" fmla="*/ 148 w 60189"/>
              <a:gd name="connsiteY5" fmla="*/ 453 h 85006"/>
              <a:gd name="connsiteX6" fmla="*/ 15855 w 60189"/>
              <a:gd name="connsiteY6" fmla="*/ 453 h 85006"/>
              <a:gd name="connsiteX7" fmla="*/ 15855 w 60189"/>
              <a:gd name="connsiteY7" fmla="*/ 31492 h 85006"/>
              <a:gd name="connsiteX8" fmla="*/ 17043 w 60189"/>
              <a:gd name="connsiteY8" fmla="*/ 31745 h 85006"/>
              <a:gd name="connsiteX9" fmla="*/ 24567 w 60189"/>
              <a:gd name="connsiteY9" fmla="*/ 25411 h 85006"/>
              <a:gd name="connsiteX10" fmla="*/ 35126 w 60189"/>
              <a:gd name="connsiteY10" fmla="*/ 23384 h 85006"/>
              <a:gd name="connsiteX11" fmla="*/ 48326 w 60189"/>
              <a:gd name="connsiteY11" fmla="*/ 26804 h 85006"/>
              <a:gd name="connsiteX12" fmla="*/ 57169 w 60189"/>
              <a:gd name="connsiteY12" fmla="*/ 37192 h 85006"/>
              <a:gd name="connsiteX13" fmla="*/ 60337 w 60189"/>
              <a:gd name="connsiteY13" fmla="*/ 54422 h 85006"/>
              <a:gd name="connsiteX14" fmla="*/ 57037 w 60189"/>
              <a:gd name="connsiteY14" fmla="*/ 71651 h 85006"/>
              <a:gd name="connsiteX15" fmla="*/ 47930 w 60189"/>
              <a:gd name="connsiteY15" fmla="*/ 82039 h 85006"/>
              <a:gd name="connsiteX16" fmla="*/ 34730 w 60189"/>
              <a:gd name="connsiteY16" fmla="*/ 85460 h 85006"/>
              <a:gd name="connsiteX17" fmla="*/ 29979 w 60189"/>
              <a:gd name="connsiteY17" fmla="*/ 72665 h 85006"/>
              <a:gd name="connsiteX18" fmla="*/ 40406 w 60189"/>
              <a:gd name="connsiteY18" fmla="*/ 68357 h 85006"/>
              <a:gd name="connsiteX19" fmla="*/ 44102 w 60189"/>
              <a:gd name="connsiteY19" fmla="*/ 54422 h 85006"/>
              <a:gd name="connsiteX20" fmla="*/ 40406 w 60189"/>
              <a:gd name="connsiteY20" fmla="*/ 40486 h 85006"/>
              <a:gd name="connsiteX21" fmla="*/ 29979 w 60189"/>
              <a:gd name="connsiteY21" fmla="*/ 36052 h 85006"/>
              <a:gd name="connsiteX22" fmla="*/ 19419 w 60189"/>
              <a:gd name="connsiteY22" fmla="*/ 40613 h 85006"/>
              <a:gd name="connsiteX23" fmla="*/ 15591 w 60189"/>
              <a:gd name="connsiteY23" fmla="*/ 54422 h 85006"/>
              <a:gd name="connsiteX24" fmla="*/ 19419 w 60189"/>
              <a:gd name="connsiteY24" fmla="*/ 68230 h 85006"/>
              <a:gd name="connsiteX25" fmla="*/ 29979 w 60189"/>
              <a:gd name="connsiteY25" fmla="*/ 72665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189" h="85006">
                <a:moveTo>
                  <a:pt x="34730" y="85460"/>
                </a:moveTo>
                <a:cubicBezTo>
                  <a:pt x="26811" y="85460"/>
                  <a:pt x="20904" y="82609"/>
                  <a:pt x="17043" y="76845"/>
                </a:cubicBezTo>
                <a:lnTo>
                  <a:pt x="15855" y="77099"/>
                </a:lnTo>
                <a:lnTo>
                  <a:pt x="15855" y="84320"/>
                </a:lnTo>
                <a:lnTo>
                  <a:pt x="148" y="84320"/>
                </a:lnTo>
                <a:lnTo>
                  <a:pt x="148" y="453"/>
                </a:lnTo>
                <a:lnTo>
                  <a:pt x="15855" y="453"/>
                </a:lnTo>
                <a:lnTo>
                  <a:pt x="15855" y="31492"/>
                </a:lnTo>
                <a:lnTo>
                  <a:pt x="17043" y="31745"/>
                </a:lnTo>
                <a:cubicBezTo>
                  <a:pt x="19155" y="28895"/>
                  <a:pt x="21663" y="26773"/>
                  <a:pt x="24567" y="25411"/>
                </a:cubicBezTo>
                <a:cubicBezTo>
                  <a:pt x="27471" y="24080"/>
                  <a:pt x="30968" y="23384"/>
                  <a:pt x="35126" y="23384"/>
                </a:cubicBezTo>
                <a:cubicBezTo>
                  <a:pt x="40142" y="23384"/>
                  <a:pt x="44531" y="24524"/>
                  <a:pt x="48326" y="26804"/>
                </a:cubicBezTo>
                <a:cubicBezTo>
                  <a:pt x="52087" y="29085"/>
                  <a:pt x="55057" y="32568"/>
                  <a:pt x="57169" y="37192"/>
                </a:cubicBezTo>
                <a:cubicBezTo>
                  <a:pt x="59281" y="41848"/>
                  <a:pt x="60337" y="47581"/>
                  <a:pt x="60337" y="54422"/>
                </a:cubicBezTo>
                <a:cubicBezTo>
                  <a:pt x="60337" y="61263"/>
                  <a:pt x="59215" y="67027"/>
                  <a:pt x="57037" y="71651"/>
                </a:cubicBezTo>
                <a:cubicBezTo>
                  <a:pt x="54826" y="76307"/>
                  <a:pt x="51790" y="79759"/>
                  <a:pt x="47930" y="82039"/>
                </a:cubicBezTo>
                <a:cubicBezTo>
                  <a:pt x="44135" y="84320"/>
                  <a:pt x="39746" y="85460"/>
                  <a:pt x="34730" y="85460"/>
                </a:cubicBezTo>
                <a:close/>
                <a:moveTo>
                  <a:pt x="29979" y="72665"/>
                </a:moveTo>
                <a:cubicBezTo>
                  <a:pt x="34532" y="72665"/>
                  <a:pt x="38030" y="71239"/>
                  <a:pt x="40406" y="68357"/>
                </a:cubicBezTo>
                <a:cubicBezTo>
                  <a:pt x="42848" y="65412"/>
                  <a:pt x="44102" y="60756"/>
                  <a:pt x="44102" y="54422"/>
                </a:cubicBezTo>
                <a:cubicBezTo>
                  <a:pt x="44102" y="48087"/>
                  <a:pt x="42848" y="43463"/>
                  <a:pt x="40406" y="40486"/>
                </a:cubicBezTo>
                <a:cubicBezTo>
                  <a:pt x="38030" y="37541"/>
                  <a:pt x="34532" y="36052"/>
                  <a:pt x="29979" y="36052"/>
                </a:cubicBezTo>
                <a:cubicBezTo>
                  <a:pt x="25557" y="36052"/>
                  <a:pt x="22059" y="37573"/>
                  <a:pt x="19419" y="40613"/>
                </a:cubicBezTo>
                <a:cubicBezTo>
                  <a:pt x="16845" y="43653"/>
                  <a:pt x="15591" y="48277"/>
                  <a:pt x="15591" y="54422"/>
                </a:cubicBezTo>
                <a:cubicBezTo>
                  <a:pt x="15591" y="60598"/>
                  <a:pt x="16845" y="65190"/>
                  <a:pt x="19419" y="68230"/>
                </a:cubicBezTo>
                <a:cubicBezTo>
                  <a:pt x="22059" y="71208"/>
                  <a:pt x="25557" y="72665"/>
                  <a:pt x="29979" y="7266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15" name="Freeform: Shape 18014">
            <a:extLst>
              <a:ext uri="{FF2B5EF4-FFF2-40B4-BE49-F238E27FC236}">
                <a16:creationId xmlns:a16="http://schemas.microsoft.com/office/drawing/2014/main" id="{B47B7A7A-06D0-8A82-3F92-C5E34BD5B1B7}"/>
              </a:ext>
            </a:extLst>
          </p:cNvPr>
          <p:cNvSpPr/>
          <p:nvPr/>
        </p:nvSpPr>
        <p:spPr>
          <a:xfrm>
            <a:off x="7075562" y="4920951"/>
            <a:ext cx="25474" cy="85006"/>
          </a:xfrm>
          <a:custGeom>
            <a:avLst/>
            <a:gdLst>
              <a:gd name="connsiteX0" fmla="*/ 17448 w 25474"/>
              <a:gd name="connsiteY0" fmla="*/ 85460 h 85006"/>
              <a:gd name="connsiteX1" fmla="*/ 4513 w 25474"/>
              <a:gd name="connsiteY1" fmla="*/ 81152 h 85006"/>
              <a:gd name="connsiteX2" fmla="*/ 157 w 25474"/>
              <a:gd name="connsiteY2" fmla="*/ 67850 h 85006"/>
              <a:gd name="connsiteX3" fmla="*/ 157 w 25474"/>
              <a:gd name="connsiteY3" fmla="*/ 453 h 85006"/>
              <a:gd name="connsiteX4" fmla="*/ 15864 w 25474"/>
              <a:gd name="connsiteY4" fmla="*/ 453 h 85006"/>
              <a:gd name="connsiteX5" fmla="*/ 15864 w 25474"/>
              <a:gd name="connsiteY5" fmla="*/ 67217 h 85006"/>
              <a:gd name="connsiteX6" fmla="*/ 20616 w 25474"/>
              <a:gd name="connsiteY6" fmla="*/ 72665 h 85006"/>
              <a:gd name="connsiteX7" fmla="*/ 23520 w 25474"/>
              <a:gd name="connsiteY7" fmla="*/ 72284 h 85006"/>
              <a:gd name="connsiteX8" fmla="*/ 24312 w 25474"/>
              <a:gd name="connsiteY8" fmla="*/ 72538 h 85006"/>
              <a:gd name="connsiteX9" fmla="*/ 25632 w 25474"/>
              <a:gd name="connsiteY9" fmla="*/ 84066 h 85006"/>
              <a:gd name="connsiteX10" fmla="*/ 22200 w 25474"/>
              <a:gd name="connsiteY10" fmla="*/ 85080 h 85006"/>
              <a:gd name="connsiteX11" fmla="*/ 17448 w 25474"/>
              <a:gd name="connsiteY11" fmla="*/ 85460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4" h="85006">
                <a:moveTo>
                  <a:pt x="17448" y="85460"/>
                </a:moveTo>
                <a:cubicBezTo>
                  <a:pt x="11805" y="85460"/>
                  <a:pt x="7482" y="84035"/>
                  <a:pt x="4513" y="81152"/>
                </a:cubicBezTo>
                <a:cubicBezTo>
                  <a:pt x="1609" y="78207"/>
                  <a:pt x="157" y="73773"/>
                  <a:pt x="157" y="67850"/>
                </a:cubicBezTo>
                <a:lnTo>
                  <a:pt x="157" y="453"/>
                </a:lnTo>
                <a:lnTo>
                  <a:pt x="15864" y="453"/>
                </a:lnTo>
                <a:lnTo>
                  <a:pt x="15864" y="67217"/>
                </a:lnTo>
                <a:cubicBezTo>
                  <a:pt x="15864" y="70859"/>
                  <a:pt x="17448" y="72665"/>
                  <a:pt x="20616" y="72665"/>
                </a:cubicBezTo>
                <a:cubicBezTo>
                  <a:pt x="21474" y="72665"/>
                  <a:pt x="22464" y="72538"/>
                  <a:pt x="23520" y="72284"/>
                </a:cubicBezTo>
                <a:lnTo>
                  <a:pt x="24312" y="72538"/>
                </a:lnTo>
                <a:lnTo>
                  <a:pt x="25632" y="84066"/>
                </a:lnTo>
                <a:cubicBezTo>
                  <a:pt x="24741" y="84478"/>
                  <a:pt x="23586" y="84826"/>
                  <a:pt x="22200" y="85080"/>
                </a:cubicBezTo>
                <a:cubicBezTo>
                  <a:pt x="20781" y="85333"/>
                  <a:pt x="19197" y="85460"/>
                  <a:pt x="17448" y="8546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16" name="Freeform: Shape 18015">
            <a:extLst>
              <a:ext uri="{FF2B5EF4-FFF2-40B4-BE49-F238E27FC236}">
                <a16:creationId xmlns:a16="http://schemas.microsoft.com/office/drawing/2014/main" id="{673DBCDD-0467-C064-1532-5FCDC14B2A47}"/>
              </a:ext>
            </a:extLst>
          </p:cNvPr>
          <p:cNvSpPr/>
          <p:nvPr/>
        </p:nvSpPr>
        <p:spPr>
          <a:xfrm>
            <a:off x="7108353" y="4943881"/>
            <a:ext cx="57549" cy="62076"/>
          </a:xfrm>
          <a:custGeom>
            <a:avLst/>
            <a:gdLst>
              <a:gd name="connsiteX0" fmla="*/ 56258 w 57549"/>
              <a:gd name="connsiteY0" fmla="*/ 34912 h 62076"/>
              <a:gd name="connsiteX1" fmla="*/ 16132 w 57549"/>
              <a:gd name="connsiteY1" fmla="*/ 34912 h 62076"/>
              <a:gd name="connsiteX2" fmla="*/ 20752 w 57549"/>
              <a:gd name="connsiteY2" fmla="*/ 46187 h 62076"/>
              <a:gd name="connsiteX3" fmla="*/ 31576 w 57549"/>
              <a:gd name="connsiteY3" fmla="*/ 49734 h 62076"/>
              <a:gd name="connsiteX4" fmla="*/ 40287 w 57549"/>
              <a:gd name="connsiteY4" fmla="*/ 47834 h 62076"/>
              <a:gd name="connsiteX5" fmla="*/ 45699 w 57549"/>
              <a:gd name="connsiteY5" fmla="*/ 42006 h 62076"/>
              <a:gd name="connsiteX6" fmla="*/ 46887 w 57549"/>
              <a:gd name="connsiteY6" fmla="*/ 42006 h 62076"/>
              <a:gd name="connsiteX7" fmla="*/ 57182 w 57549"/>
              <a:gd name="connsiteY7" fmla="*/ 48467 h 62076"/>
              <a:gd name="connsiteX8" fmla="*/ 47943 w 57549"/>
              <a:gd name="connsiteY8" fmla="*/ 58602 h 62076"/>
              <a:gd name="connsiteX9" fmla="*/ 31576 w 57549"/>
              <a:gd name="connsiteY9" fmla="*/ 62529 h 62076"/>
              <a:gd name="connsiteX10" fmla="*/ 14812 w 57549"/>
              <a:gd name="connsiteY10" fmla="*/ 58982 h 62076"/>
              <a:gd name="connsiteX11" fmla="*/ 3989 w 57549"/>
              <a:gd name="connsiteY11" fmla="*/ 48467 h 62076"/>
              <a:gd name="connsiteX12" fmla="*/ 161 w 57549"/>
              <a:gd name="connsiteY12" fmla="*/ 31491 h 62076"/>
              <a:gd name="connsiteX13" fmla="*/ 4121 w 57549"/>
              <a:gd name="connsiteY13" fmla="*/ 14389 h 62076"/>
              <a:gd name="connsiteX14" fmla="*/ 15076 w 57549"/>
              <a:gd name="connsiteY14" fmla="*/ 3874 h 62076"/>
              <a:gd name="connsiteX15" fmla="*/ 30388 w 57549"/>
              <a:gd name="connsiteY15" fmla="*/ 453 h 62076"/>
              <a:gd name="connsiteX16" fmla="*/ 50715 w 57549"/>
              <a:gd name="connsiteY16" fmla="*/ 7167 h 62076"/>
              <a:gd name="connsiteX17" fmla="*/ 57710 w 57549"/>
              <a:gd name="connsiteY17" fmla="*/ 26930 h 62076"/>
              <a:gd name="connsiteX18" fmla="*/ 57446 w 57549"/>
              <a:gd name="connsiteY18" fmla="*/ 34152 h 62076"/>
              <a:gd name="connsiteX19" fmla="*/ 42795 w 57549"/>
              <a:gd name="connsiteY19" fmla="*/ 25157 h 62076"/>
              <a:gd name="connsiteX20" fmla="*/ 39363 w 57549"/>
              <a:gd name="connsiteY20" fmla="*/ 15275 h 62076"/>
              <a:gd name="connsiteX21" fmla="*/ 30388 w 57549"/>
              <a:gd name="connsiteY21" fmla="*/ 12108 h 62076"/>
              <a:gd name="connsiteX22" fmla="*/ 16528 w 57549"/>
              <a:gd name="connsiteY22" fmla="*/ 25157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258" y="34912"/>
                </a:moveTo>
                <a:lnTo>
                  <a:pt x="16132" y="34912"/>
                </a:lnTo>
                <a:cubicBezTo>
                  <a:pt x="16561" y="40074"/>
                  <a:pt x="18112" y="43843"/>
                  <a:pt x="20752" y="46187"/>
                </a:cubicBezTo>
                <a:cubicBezTo>
                  <a:pt x="23392" y="48562"/>
                  <a:pt x="26989" y="49734"/>
                  <a:pt x="31576" y="49734"/>
                </a:cubicBezTo>
                <a:cubicBezTo>
                  <a:pt x="35172" y="49734"/>
                  <a:pt x="38076" y="49101"/>
                  <a:pt x="40287" y="47834"/>
                </a:cubicBezTo>
                <a:cubicBezTo>
                  <a:pt x="42465" y="46567"/>
                  <a:pt x="44280" y="44635"/>
                  <a:pt x="45699" y="42006"/>
                </a:cubicBezTo>
                <a:lnTo>
                  <a:pt x="46887" y="42006"/>
                </a:lnTo>
                <a:lnTo>
                  <a:pt x="57182" y="48467"/>
                </a:lnTo>
                <a:cubicBezTo>
                  <a:pt x="55136" y="52616"/>
                  <a:pt x="52067" y="56005"/>
                  <a:pt x="47943" y="58602"/>
                </a:cubicBezTo>
                <a:cubicBezTo>
                  <a:pt x="43884" y="61231"/>
                  <a:pt x="38439" y="62529"/>
                  <a:pt x="31576" y="62529"/>
                </a:cubicBezTo>
                <a:cubicBezTo>
                  <a:pt x="25141" y="62529"/>
                  <a:pt x="19564" y="61357"/>
                  <a:pt x="14812" y="58982"/>
                </a:cubicBezTo>
                <a:cubicBezTo>
                  <a:pt x="10127" y="56638"/>
                  <a:pt x="6530" y="53123"/>
                  <a:pt x="3989" y="48467"/>
                </a:cubicBezTo>
                <a:cubicBezTo>
                  <a:pt x="1415" y="43843"/>
                  <a:pt x="161" y="38174"/>
                  <a:pt x="161" y="31491"/>
                </a:cubicBezTo>
                <a:cubicBezTo>
                  <a:pt x="161" y="24745"/>
                  <a:pt x="1481" y="19044"/>
                  <a:pt x="4121" y="14389"/>
                </a:cubicBezTo>
                <a:cubicBezTo>
                  <a:pt x="6827" y="9669"/>
                  <a:pt x="10490" y="6154"/>
                  <a:pt x="15076" y="3874"/>
                </a:cubicBezTo>
                <a:cubicBezTo>
                  <a:pt x="19630" y="1593"/>
                  <a:pt x="24745" y="453"/>
                  <a:pt x="30388" y="453"/>
                </a:cubicBezTo>
                <a:cubicBezTo>
                  <a:pt x="39264" y="453"/>
                  <a:pt x="46029" y="2702"/>
                  <a:pt x="50715" y="7167"/>
                </a:cubicBezTo>
                <a:cubicBezTo>
                  <a:pt x="55367" y="11665"/>
                  <a:pt x="57710" y="18252"/>
                  <a:pt x="57710" y="26930"/>
                </a:cubicBezTo>
                <a:cubicBezTo>
                  <a:pt x="57710" y="30066"/>
                  <a:pt x="57611" y="32473"/>
                  <a:pt x="57446" y="34152"/>
                </a:cubicBezTo>
                <a:close/>
                <a:moveTo>
                  <a:pt x="42795" y="25157"/>
                </a:moveTo>
                <a:cubicBezTo>
                  <a:pt x="42597" y="20596"/>
                  <a:pt x="41475" y="17302"/>
                  <a:pt x="39363" y="15275"/>
                </a:cubicBezTo>
                <a:cubicBezTo>
                  <a:pt x="37317" y="13185"/>
                  <a:pt x="34347" y="12108"/>
                  <a:pt x="30388" y="12108"/>
                </a:cubicBezTo>
                <a:cubicBezTo>
                  <a:pt x="22534" y="12108"/>
                  <a:pt x="17914" y="16479"/>
                  <a:pt x="16528" y="2515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17" name="Freeform: Shape 18016">
            <a:extLst>
              <a:ext uri="{FF2B5EF4-FFF2-40B4-BE49-F238E27FC236}">
                <a16:creationId xmlns:a16="http://schemas.microsoft.com/office/drawing/2014/main" id="{C164A86D-79B7-A165-F667-4F4AB5775AC5}"/>
              </a:ext>
            </a:extLst>
          </p:cNvPr>
          <p:cNvSpPr/>
          <p:nvPr/>
        </p:nvSpPr>
        <p:spPr>
          <a:xfrm>
            <a:off x="7199973" y="4919811"/>
            <a:ext cx="45933" cy="85006"/>
          </a:xfrm>
          <a:custGeom>
            <a:avLst/>
            <a:gdLst>
              <a:gd name="connsiteX0" fmla="*/ 9016 w 45933"/>
              <a:gd name="connsiteY0" fmla="*/ 85460 h 85006"/>
              <a:gd name="connsiteX1" fmla="*/ 9016 w 45933"/>
              <a:gd name="connsiteY1" fmla="*/ 37446 h 85006"/>
              <a:gd name="connsiteX2" fmla="*/ 172 w 45933"/>
              <a:gd name="connsiteY2" fmla="*/ 37446 h 85006"/>
              <a:gd name="connsiteX3" fmla="*/ 172 w 45933"/>
              <a:gd name="connsiteY3" fmla="*/ 25537 h 85006"/>
              <a:gd name="connsiteX4" fmla="*/ 9016 w 45933"/>
              <a:gd name="connsiteY4" fmla="*/ 25537 h 85006"/>
              <a:gd name="connsiteX5" fmla="*/ 7960 w 45933"/>
              <a:gd name="connsiteY5" fmla="*/ 18443 h 85006"/>
              <a:gd name="connsiteX6" fmla="*/ 10600 w 45933"/>
              <a:gd name="connsiteY6" fmla="*/ 8688 h 85006"/>
              <a:gd name="connsiteX7" fmla="*/ 18519 w 45933"/>
              <a:gd name="connsiteY7" fmla="*/ 2607 h 85006"/>
              <a:gd name="connsiteX8" fmla="*/ 30663 w 45933"/>
              <a:gd name="connsiteY8" fmla="*/ 453 h 85006"/>
              <a:gd name="connsiteX9" fmla="*/ 46106 w 45933"/>
              <a:gd name="connsiteY9" fmla="*/ 3874 h 85006"/>
              <a:gd name="connsiteX10" fmla="*/ 42410 w 45933"/>
              <a:gd name="connsiteY10" fmla="*/ 14896 h 85006"/>
              <a:gd name="connsiteX11" fmla="*/ 41222 w 45933"/>
              <a:gd name="connsiteY11" fmla="*/ 15149 h 85006"/>
              <a:gd name="connsiteX12" fmla="*/ 32247 w 45933"/>
              <a:gd name="connsiteY12" fmla="*/ 12742 h 85006"/>
              <a:gd name="connsiteX13" fmla="*/ 25779 w 45933"/>
              <a:gd name="connsiteY13" fmla="*/ 14769 h 85006"/>
              <a:gd name="connsiteX14" fmla="*/ 23667 w 45933"/>
              <a:gd name="connsiteY14" fmla="*/ 20090 h 85006"/>
              <a:gd name="connsiteX15" fmla="*/ 23799 w 45933"/>
              <a:gd name="connsiteY15" fmla="*/ 22877 h 85006"/>
              <a:gd name="connsiteX16" fmla="*/ 24591 w 45933"/>
              <a:gd name="connsiteY16" fmla="*/ 25537 h 85006"/>
              <a:gd name="connsiteX17" fmla="*/ 42410 w 45933"/>
              <a:gd name="connsiteY17" fmla="*/ 25537 h 85006"/>
              <a:gd name="connsiteX18" fmla="*/ 42410 w 45933"/>
              <a:gd name="connsiteY18" fmla="*/ 37446 h 85006"/>
              <a:gd name="connsiteX19" fmla="*/ 24591 w 45933"/>
              <a:gd name="connsiteY19" fmla="*/ 37446 h 85006"/>
              <a:gd name="connsiteX20" fmla="*/ 24591 w 45933"/>
              <a:gd name="connsiteY20" fmla="*/ 85460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933" h="85006">
                <a:moveTo>
                  <a:pt x="9016" y="85460"/>
                </a:moveTo>
                <a:lnTo>
                  <a:pt x="9016" y="37446"/>
                </a:lnTo>
                <a:lnTo>
                  <a:pt x="172" y="37446"/>
                </a:lnTo>
                <a:lnTo>
                  <a:pt x="172" y="25537"/>
                </a:lnTo>
                <a:lnTo>
                  <a:pt x="9016" y="25537"/>
                </a:lnTo>
                <a:cubicBezTo>
                  <a:pt x="8290" y="23003"/>
                  <a:pt x="7960" y="20660"/>
                  <a:pt x="7960" y="18443"/>
                </a:cubicBezTo>
                <a:cubicBezTo>
                  <a:pt x="7960" y="14642"/>
                  <a:pt x="8818" y="11412"/>
                  <a:pt x="10600" y="8688"/>
                </a:cubicBezTo>
                <a:cubicBezTo>
                  <a:pt x="12448" y="5996"/>
                  <a:pt x="15088" y="3969"/>
                  <a:pt x="18519" y="2607"/>
                </a:cubicBezTo>
                <a:cubicBezTo>
                  <a:pt x="21951" y="1182"/>
                  <a:pt x="25977" y="453"/>
                  <a:pt x="30663" y="453"/>
                </a:cubicBezTo>
                <a:cubicBezTo>
                  <a:pt x="37527" y="453"/>
                  <a:pt x="42674" y="1593"/>
                  <a:pt x="46106" y="3874"/>
                </a:cubicBezTo>
                <a:lnTo>
                  <a:pt x="42410" y="14896"/>
                </a:lnTo>
                <a:lnTo>
                  <a:pt x="41222" y="15149"/>
                </a:lnTo>
                <a:cubicBezTo>
                  <a:pt x="38846" y="13565"/>
                  <a:pt x="35844" y="12742"/>
                  <a:pt x="32247" y="12742"/>
                </a:cubicBezTo>
                <a:cubicBezTo>
                  <a:pt x="29409" y="12742"/>
                  <a:pt x="27264" y="13439"/>
                  <a:pt x="25779" y="14769"/>
                </a:cubicBezTo>
                <a:cubicBezTo>
                  <a:pt x="24360" y="16036"/>
                  <a:pt x="23667" y="17809"/>
                  <a:pt x="23667" y="20090"/>
                </a:cubicBezTo>
                <a:cubicBezTo>
                  <a:pt x="23667" y="21103"/>
                  <a:pt x="23700" y="22053"/>
                  <a:pt x="23799" y="22877"/>
                </a:cubicBezTo>
                <a:cubicBezTo>
                  <a:pt x="23964" y="23637"/>
                  <a:pt x="24228" y="24524"/>
                  <a:pt x="24591" y="25537"/>
                </a:cubicBezTo>
                <a:lnTo>
                  <a:pt x="42410" y="25537"/>
                </a:lnTo>
                <a:lnTo>
                  <a:pt x="42410" y="37446"/>
                </a:lnTo>
                <a:lnTo>
                  <a:pt x="24591" y="37446"/>
                </a:lnTo>
                <a:lnTo>
                  <a:pt x="24591" y="85460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18" name="Freeform: Shape 18017">
            <a:extLst>
              <a:ext uri="{FF2B5EF4-FFF2-40B4-BE49-F238E27FC236}">
                <a16:creationId xmlns:a16="http://schemas.microsoft.com/office/drawing/2014/main" id="{14CB2DBA-BAA9-26AC-0793-72132A817342}"/>
              </a:ext>
            </a:extLst>
          </p:cNvPr>
          <p:cNvSpPr/>
          <p:nvPr/>
        </p:nvSpPr>
        <p:spPr>
          <a:xfrm>
            <a:off x="7248388" y="4943881"/>
            <a:ext cx="61376" cy="62076"/>
          </a:xfrm>
          <a:custGeom>
            <a:avLst/>
            <a:gdLst>
              <a:gd name="connsiteX0" fmla="*/ 30800 w 61376"/>
              <a:gd name="connsiteY0" fmla="*/ 62529 h 62076"/>
              <a:gd name="connsiteX1" fmla="*/ 14697 w 61376"/>
              <a:gd name="connsiteY1" fmla="*/ 58982 h 62076"/>
              <a:gd name="connsiteX2" fmla="*/ 4006 w 61376"/>
              <a:gd name="connsiteY2" fmla="*/ 48340 h 62076"/>
              <a:gd name="connsiteX3" fmla="*/ 178 w 61376"/>
              <a:gd name="connsiteY3" fmla="*/ 31491 h 62076"/>
              <a:gd name="connsiteX4" fmla="*/ 4006 w 61376"/>
              <a:gd name="connsiteY4" fmla="*/ 14642 h 62076"/>
              <a:gd name="connsiteX5" fmla="*/ 14697 w 61376"/>
              <a:gd name="connsiteY5" fmla="*/ 4127 h 62076"/>
              <a:gd name="connsiteX6" fmla="*/ 30800 w 61376"/>
              <a:gd name="connsiteY6" fmla="*/ 453 h 62076"/>
              <a:gd name="connsiteX7" fmla="*/ 46903 w 61376"/>
              <a:gd name="connsiteY7" fmla="*/ 4127 h 62076"/>
              <a:gd name="connsiteX8" fmla="*/ 57727 w 61376"/>
              <a:gd name="connsiteY8" fmla="*/ 14642 h 62076"/>
              <a:gd name="connsiteX9" fmla="*/ 61555 w 61376"/>
              <a:gd name="connsiteY9" fmla="*/ 31491 h 62076"/>
              <a:gd name="connsiteX10" fmla="*/ 57727 w 61376"/>
              <a:gd name="connsiteY10" fmla="*/ 48340 h 62076"/>
              <a:gd name="connsiteX11" fmla="*/ 46903 w 61376"/>
              <a:gd name="connsiteY11" fmla="*/ 58982 h 62076"/>
              <a:gd name="connsiteX12" fmla="*/ 30800 w 61376"/>
              <a:gd name="connsiteY12" fmla="*/ 62529 h 62076"/>
              <a:gd name="connsiteX13" fmla="*/ 30800 w 61376"/>
              <a:gd name="connsiteY13" fmla="*/ 49734 h 62076"/>
              <a:gd name="connsiteX14" fmla="*/ 45451 w 61376"/>
              <a:gd name="connsiteY14" fmla="*/ 31491 h 62076"/>
              <a:gd name="connsiteX15" fmla="*/ 41624 w 61376"/>
              <a:gd name="connsiteY15" fmla="*/ 17556 h 62076"/>
              <a:gd name="connsiteX16" fmla="*/ 30800 w 61376"/>
              <a:gd name="connsiteY16" fmla="*/ 13122 h 62076"/>
              <a:gd name="connsiteX17" fmla="*/ 16281 w 61376"/>
              <a:gd name="connsiteY17" fmla="*/ 31491 h 62076"/>
              <a:gd name="connsiteX18" fmla="*/ 30800 w 61376"/>
              <a:gd name="connsiteY18" fmla="*/ 49734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800" y="62529"/>
                </a:moveTo>
                <a:cubicBezTo>
                  <a:pt x="24728" y="62529"/>
                  <a:pt x="19350" y="61357"/>
                  <a:pt x="14697" y="58982"/>
                </a:cubicBezTo>
                <a:cubicBezTo>
                  <a:pt x="10110" y="56543"/>
                  <a:pt x="6546" y="52996"/>
                  <a:pt x="4006" y="48340"/>
                </a:cubicBezTo>
                <a:cubicBezTo>
                  <a:pt x="1432" y="43716"/>
                  <a:pt x="178" y="38079"/>
                  <a:pt x="178" y="31491"/>
                </a:cubicBezTo>
                <a:cubicBezTo>
                  <a:pt x="178" y="24903"/>
                  <a:pt x="1432" y="19298"/>
                  <a:pt x="4006" y="14642"/>
                </a:cubicBezTo>
                <a:cubicBezTo>
                  <a:pt x="6546" y="10018"/>
                  <a:pt x="10110" y="6502"/>
                  <a:pt x="14697" y="4127"/>
                </a:cubicBezTo>
                <a:cubicBezTo>
                  <a:pt x="19350" y="1688"/>
                  <a:pt x="24728" y="453"/>
                  <a:pt x="30800" y="453"/>
                </a:cubicBezTo>
                <a:cubicBezTo>
                  <a:pt x="36938" y="453"/>
                  <a:pt x="42317" y="1688"/>
                  <a:pt x="46903" y="4127"/>
                </a:cubicBezTo>
                <a:cubicBezTo>
                  <a:pt x="51556" y="6502"/>
                  <a:pt x="55153" y="10018"/>
                  <a:pt x="57727" y="14642"/>
                </a:cubicBezTo>
                <a:cubicBezTo>
                  <a:pt x="60268" y="19298"/>
                  <a:pt x="61555" y="24903"/>
                  <a:pt x="61555" y="31491"/>
                </a:cubicBezTo>
                <a:cubicBezTo>
                  <a:pt x="61555" y="38079"/>
                  <a:pt x="60268" y="43716"/>
                  <a:pt x="57727" y="48340"/>
                </a:cubicBezTo>
                <a:cubicBezTo>
                  <a:pt x="55153" y="52996"/>
                  <a:pt x="51556" y="56543"/>
                  <a:pt x="46903" y="58982"/>
                </a:cubicBezTo>
                <a:cubicBezTo>
                  <a:pt x="42317" y="61357"/>
                  <a:pt x="36938" y="62529"/>
                  <a:pt x="30800" y="62529"/>
                </a:cubicBezTo>
                <a:close/>
                <a:moveTo>
                  <a:pt x="30800" y="49734"/>
                </a:moveTo>
                <a:cubicBezTo>
                  <a:pt x="40568" y="49734"/>
                  <a:pt x="45451" y="43653"/>
                  <a:pt x="45451" y="31491"/>
                </a:cubicBezTo>
                <a:cubicBezTo>
                  <a:pt x="45451" y="25157"/>
                  <a:pt x="44164" y="20533"/>
                  <a:pt x="41624" y="17556"/>
                </a:cubicBezTo>
                <a:cubicBezTo>
                  <a:pt x="39149" y="14610"/>
                  <a:pt x="35552" y="13122"/>
                  <a:pt x="30800" y="13122"/>
                </a:cubicBezTo>
                <a:cubicBezTo>
                  <a:pt x="21099" y="13122"/>
                  <a:pt x="16281" y="19266"/>
                  <a:pt x="16281" y="31491"/>
                </a:cubicBezTo>
                <a:cubicBezTo>
                  <a:pt x="16281" y="43653"/>
                  <a:pt x="21099" y="49734"/>
                  <a:pt x="30800" y="4973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19" name="Freeform: Shape 18018">
            <a:extLst>
              <a:ext uri="{FF2B5EF4-FFF2-40B4-BE49-F238E27FC236}">
                <a16:creationId xmlns:a16="http://schemas.microsoft.com/office/drawing/2014/main" id="{ADB6EE18-47DA-4F18-BD0F-F55350D7FB24}"/>
              </a:ext>
            </a:extLst>
          </p:cNvPr>
          <p:cNvSpPr/>
          <p:nvPr/>
        </p:nvSpPr>
        <p:spPr>
          <a:xfrm>
            <a:off x="7324258" y="4944388"/>
            <a:ext cx="39334" cy="60429"/>
          </a:xfrm>
          <a:custGeom>
            <a:avLst/>
            <a:gdLst>
              <a:gd name="connsiteX0" fmla="*/ 186 w 39334"/>
              <a:gd name="connsiteY0" fmla="*/ 60882 h 60429"/>
              <a:gd name="connsiteX1" fmla="*/ 186 w 39334"/>
              <a:gd name="connsiteY1" fmla="*/ 1087 h 60429"/>
              <a:gd name="connsiteX2" fmla="*/ 15366 w 39334"/>
              <a:gd name="connsiteY2" fmla="*/ 1087 h 60429"/>
              <a:gd name="connsiteX3" fmla="*/ 15366 w 39334"/>
              <a:gd name="connsiteY3" fmla="*/ 9955 h 60429"/>
              <a:gd name="connsiteX4" fmla="*/ 16553 w 39334"/>
              <a:gd name="connsiteY4" fmla="*/ 10208 h 60429"/>
              <a:gd name="connsiteX5" fmla="*/ 22493 w 39334"/>
              <a:gd name="connsiteY5" fmla="*/ 2860 h 60429"/>
              <a:gd name="connsiteX6" fmla="*/ 31469 w 39334"/>
              <a:gd name="connsiteY6" fmla="*/ 453 h 60429"/>
              <a:gd name="connsiteX7" fmla="*/ 39520 w 39334"/>
              <a:gd name="connsiteY7" fmla="*/ 2227 h 60429"/>
              <a:gd name="connsiteX8" fmla="*/ 36880 w 39334"/>
              <a:gd name="connsiteY8" fmla="*/ 15149 h 60429"/>
              <a:gd name="connsiteX9" fmla="*/ 35692 w 39334"/>
              <a:gd name="connsiteY9" fmla="*/ 15402 h 60429"/>
              <a:gd name="connsiteX10" fmla="*/ 32657 w 39334"/>
              <a:gd name="connsiteY10" fmla="*/ 14515 h 60429"/>
              <a:gd name="connsiteX11" fmla="*/ 29357 w 39334"/>
              <a:gd name="connsiteY11" fmla="*/ 14262 h 60429"/>
              <a:gd name="connsiteX12" fmla="*/ 19325 w 39334"/>
              <a:gd name="connsiteY12" fmla="*/ 18696 h 60429"/>
              <a:gd name="connsiteX13" fmla="*/ 15893 w 39334"/>
              <a:gd name="connsiteY13" fmla="*/ 32885 h 60429"/>
              <a:gd name="connsiteX14" fmla="*/ 15893 w 39334"/>
              <a:gd name="connsiteY14" fmla="*/ 60882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186" y="60882"/>
                </a:moveTo>
                <a:lnTo>
                  <a:pt x="186" y="1087"/>
                </a:lnTo>
                <a:lnTo>
                  <a:pt x="15366" y="1087"/>
                </a:lnTo>
                <a:lnTo>
                  <a:pt x="15366" y="9955"/>
                </a:lnTo>
                <a:lnTo>
                  <a:pt x="16553" y="10208"/>
                </a:lnTo>
                <a:cubicBezTo>
                  <a:pt x="18038" y="6851"/>
                  <a:pt x="20018" y="4380"/>
                  <a:pt x="22493" y="2860"/>
                </a:cubicBezTo>
                <a:cubicBezTo>
                  <a:pt x="24935" y="1277"/>
                  <a:pt x="27938" y="453"/>
                  <a:pt x="31469" y="453"/>
                </a:cubicBezTo>
                <a:cubicBezTo>
                  <a:pt x="34967" y="453"/>
                  <a:pt x="37672" y="1055"/>
                  <a:pt x="39520" y="2227"/>
                </a:cubicBezTo>
                <a:lnTo>
                  <a:pt x="36880" y="15149"/>
                </a:lnTo>
                <a:lnTo>
                  <a:pt x="35692" y="15402"/>
                </a:lnTo>
                <a:cubicBezTo>
                  <a:pt x="34636" y="14990"/>
                  <a:pt x="33614" y="14705"/>
                  <a:pt x="32657" y="14515"/>
                </a:cubicBezTo>
                <a:cubicBezTo>
                  <a:pt x="31766" y="14357"/>
                  <a:pt x="30677" y="14262"/>
                  <a:pt x="29357" y="14262"/>
                </a:cubicBezTo>
                <a:cubicBezTo>
                  <a:pt x="24935" y="14262"/>
                  <a:pt x="21602" y="15750"/>
                  <a:pt x="19325" y="18696"/>
                </a:cubicBezTo>
                <a:cubicBezTo>
                  <a:pt x="17015" y="21673"/>
                  <a:pt x="15893" y="26392"/>
                  <a:pt x="15893" y="32885"/>
                </a:cubicBezTo>
                <a:lnTo>
                  <a:pt x="15893" y="6088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20" name="Freeform: Shape 18019">
            <a:extLst>
              <a:ext uri="{FF2B5EF4-FFF2-40B4-BE49-F238E27FC236}">
                <a16:creationId xmlns:a16="http://schemas.microsoft.com/office/drawing/2014/main" id="{01410D47-1601-7F2E-46D7-0EAC692309C7}"/>
              </a:ext>
            </a:extLst>
          </p:cNvPr>
          <p:cNvSpPr/>
          <p:nvPr/>
        </p:nvSpPr>
        <p:spPr>
          <a:xfrm>
            <a:off x="6458899" y="5074193"/>
            <a:ext cx="45933" cy="85006"/>
          </a:xfrm>
          <a:custGeom>
            <a:avLst/>
            <a:gdLst>
              <a:gd name="connsiteX0" fmla="*/ 8928 w 45933"/>
              <a:gd name="connsiteY0" fmla="*/ 85479 h 85006"/>
              <a:gd name="connsiteX1" fmla="*/ 8928 w 45933"/>
              <a:gd name="connsiteY1" fmla="*/ 37465 h 85006"/>
              <a:gd name="connsiteX2" fmla="*/ 85 w 45933"/>
              <a:gd name="connsiteY2" fmla="*/ 37465 h 85006"/>
              <a:gd name="connsiteX3" fmla="*/ 85 w 45933"/>
              <a:gd name="connsiteY3" fmla="*/ 25556 h 85006"/>
              <a:gd name="connsiteX4" fmla="*/ 8928 w 45933"/>
              <a:gd name="connsiteY4" fmla="*/ 25556 h 85006"/>
              <a:gd name="connsiteX5" fmla="*/ 7872 w 45933"/>
              <a:gd name="connsiteY5" fmla="*/ 18462 h 85006"/>
              <a:gd name="connsiteX6" fmla="*/ 10512 w 45933"/>
              <a:gd name="connsiteY6" fmla="*/ 8707 h 85006"/>
              <a:gd name="connsiteX7" fmla="*/ 18432 w 45933"/>
              <a:gd name="connsiteY7" fmla="*/ 2626 h 85006"/>
              <a:gd name="connsiteX8" fmla="*/ 30575 w 45933"/>
              <a:gd name="connsiteY8" fmla="*/ 472 h 85006"/>
              <a:gd name="connsiteX9" fmla="*/ 46018 w 45933"/>
              <a:gd name="connsiteY9" fmla="*/ 3893 h 85006"/>
              <a:gd name="connsiteX10" fmla="*/ 42323 w 45933"/>
              <a:gd name="connsiteY10" fmla="*/ 14915 h 85006"/>
              <a:gd name="connsiteX11" fmla="*/ 41135 w 45933"/>
              <a:gd name="connsiteY11" fmla="*/ 15168 h 85006"/>
              <a:gd name="connsiteX12" fmla="*/ 32159 w 45933"/>
              <a:gd name="connsiteY12" fmla="*/ 12761 h 85006"/>
              <a:gd name="connsiteX13" fmla="*/ 25691 w 45933"/>
              <a:gd name="connsiteY13" fmla="*/ 14788 h 85006"/>
              <a:gd name="connsiteX14" fmla="*/ 23579 w 45933"/>
              <a:gd name="connsiteY14" fmla="*/ 20109 h 85006"/>
              <a:gd name="connsiteX15" fmla="*/ 23711 w 45933"/>
              <a:gd name="connsiteY15" fmla="*/ 22896 h 85006"/>
              <a:gd name="connsiteX16" fmla="*/ 24503 w 45933"/>
              <a:gd name="connsiteY16" fmla="*/ 25556 h 85006"/>
              <a:gd name="connsiteX17" fmla="*/ 42323 w 45933"/>
              <a:gd name="connsiteY17" fmla="*/ 25556 h 85006"/>
              <a:gd name="connsiteX18" fmla="*/ 42323 w 45933"/>
              <a:gd name="connsiteY18" fmla="*/ 37465 h 85006"/>
              <a:gd name="connsiteX19" fmla="*/ 24503 w 45933"/>
              <a:gd name="connsiteY19" fmla="*/ 37465 h 85006"/>
              <a:gd name="connsiteX20" fmla="*/ 24503 w 45933"/>
              <a:gd name="connsiteY20" fmla="*/ 85479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933" h="85006">
                <a:moveTo>
                  <a:pt x="8928" y="85479"/>
                </a:moveTo>
                <a:lnTo>
                  <a:pt x="8928" y="37465"/>
                </a:lnTo>
                <a:lnTo>
                  <a:pt x="85" y="37465"/>
                </a:lnTo>
                <a:lnTo>
                  <a:pt x="85" y="25556"/>
                </a:lnTo>
                <a:lnTo>
                  <a:pt x="8928" y="25556"/>
                </a:lnTo>
                <a:cubicBezTo>
                  <a:pt x="8202" y="23023"/>
                  <a:pt x="7872" y="20679"/>
                  <a:pt x="7872" y="18462"/>
                </a:cubicBezTo>
                <a:cubicBezTo>
                  <a:pt x="7872" y="14661"/>
                  <a:pt x="8730" y="11431"/>
                  <a:pt x="10512" y="8707"/>
                </a:cubicBezTo>
                <a:cubicBezTo>
                  <a:pt x="12360" y="6015"/>
                  <a:pt x="15000" y="3988"/>
                  <a:pt x="18432" y="2626"/>
                </a:cubicBezTo>
                <a:cubicBezTo>
                  <a:pt x="21863" y="1201"/>
                  <a:pt x="25889" y="472"/>
                  <a:pt x="30575" y="472"/>
                </a:cubicBezTo>
                <a:cubicBezTo>
                  <a:pt x="37439" y="472"/>
                  <a:pt x="42586" y="1612"/>
                  <a:pt x="46018" y="3893"/>
                </a:cubicBezTo>
                <a:lnTo>
                  <a:pt x="42323" y="14915"/>
                </a:lnTo>
                <a:lnTo>
                  <a:pt x="41135" y="15168"/>
                </a:lnTo>
                <a:cubicBezTo>
                  <a:pt x="38759" y="13584"/>
                  <a:pt x="35756" y="12761"/>
                  <a:pt x="32159" y="12761"/>
                </a:cubicBezTo>
                <a:cubicBezTo>
                  <a:pt x="29321" y="12761"/>
                  <a:pt x="27176" y="13458"/>
                  <a:pt x="25691" y="14788"/>
                </a:cubicBezTo>
                <a:cubicBezTo>
                  <a:pt x="24272" y="16055"/>
                  <a:pt x="23579" y="17828"/>
                  <a:pt x="23579" y="20109"/>
                </a:cubicBezTo>
                <a:cubicBezTo>
                  <a:pt x="23579" y="21122"/>
                  <a:pt x="23612" y="22072"/>
                  <a:pt x="23711" y="22896"/>
                </a:cubicBezTo>
                <a:cubicBezTo>
                  <a:pt x="23876" y="23656"/>
                  <a:pt x="24140" y="24543"/>
                  <a:pt x="24503" y="25556"/>
                </a:cubicBezTo>
                <a:lnTo>
                  <a:pt x="42323" y="25556"/>
                </a:lnTo>
                <a:lnTo>
                  <a:pt x="42323" y="37465"/>
                </a:lnTo>
                <a:lnTo>
                  <a:pt x="24503" y="37465"/>
                </a:lnTo>
                <a:lnTo>
                  <a:pt x="24503" y="85479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21" name="Freeform: Shape 18020">
            <a:extLst>
              <a:ext uri="{FF2B5EF4-FFF2-40B4-BE49-F238E27FC236}">
                <a16:creationId xmlns:a16="http://schemas.microsoft.com/office/drawing/2014/main" id="{6D84D733-6DDF-C805-B391-1742935F2319}"/>
              </a:ext>
            </a:extLst>
          </p:cNvPr>
          <p:cNvSpPr/>
          <p:nvPr/>
        </p:nvSpPr>
        <p:spPr>
          <a:xfrm>
            <a:off x="6509820" y="5099404"/>
            <a:ext cx="55041" cy="60935"/>
          </a:xfrm>
          <a:custGeom>
            <a:avLst/>
            <a:gdLst>
              <a:gd name="connsiteX0" fmla="*/ 20549 w 55041"/>
              <a:gd name="connsiteY0" fmla="*/ 61408 h 60935"/>
              <a:gd name="connsiteX1" fmla="*/ 5106 w 55041"/>
              <a:gd name="connsiteY1" fmla="*/ 55961 h 60935"/>
              <a:gd name="connsiteX2" fmla="*/ 90 w 55041"/>
              <a:gd name="connsiteY2" fmla="*/ 40125 h 60935"/>
              <a:gd name="connsiteX3" fmla="*/ 90 w 55041"/>
              <a:gd name="connsiteY3" fmla="*/ 472 h 60935"/>
              <a:gd name="connsiteX4" fmla="*/ 15665 w 55041"/>
              <a:gd name="connsiteY4" fmla="*/ 472 h 60935"/>
              <a:gd name="connsiteX5" fmla="*/ 15665 w 55041"/>
              <a:gd name="connsiteY5" fmla="*/ 38225 h 60935"/>
              <a:gd name="connsiteX6" fmla="*/ 18173 w 55041"/>
              <a:gd name="connsiteY6" fmla="*/ 46206 h 60935"/>
              <a:gd name="connsiteX7" fmla="*/ 25829 w 55041"/>
              <a:gd name="connsiteY7" fmla="*/ 48739 h 60935"/>
              <a:gd name="connsiteX8" fmla="*/ 35860 w 55041"/>
              <a:gd name="connsiteY8" fmla="*/ 44686 h 60935"/>
              <a:gd name="connsiteX9" fmla="*/ 39556 w 55041"/>
              <a:gd name="connsiteY9" fmla="*/ 31764 h 60935"/>
              <a:gd name="connsiteX10" fmla="*/ 39556 w 55041"/>
              <a:gd name="connsiteY10" fmla="*/ 472 h 60935"/>
              <a:gd name="connsiteX11" fmla="*/ 55131 w 55041"/>
              <a:gd name="connsiteY11" fmla="*/ 472 h 60935"/>
              <a:gd name="connsiteX12" fmla="*/ 55131 w 55041"/>
              <a:gd name="connsiteY12" fmla="*/ 60268 h 60935"/>
              <a:gd name="connsiteX13" fmla="*/ 40084 w 55041"/>
              <a:gd name="connsiteY13" fmla="*/ 60268 h 60935"/>
              <a:gd name="connsiteX14" fmla="*/ 40084 w 55041"/>
              <a:gd name="connsiteY14" fmla="*/ 51527 h 60935"/>
              <a:gd name="connsiteX15" fmla="*/ 38896 w 55041"/>
              <a:gd name="connsiteY15" fmla="*/ 51147 h 60935"/>
              <a:gd name="connsiteX16" fmla="*/ 31636 w 55041"/>
              <a:gd name="connsiteY16" fmla="*/ 58874 h 60935"/>
              <a:gd name="connsiteX17" fmla="*/ 20549 w 55041"/>
              <a:gd name="connsiteY17" fmla="*/ 61408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041" h="60935">
                <a:moveTo>
                  <a:pt x="20549" y="61408"/>
                </a:moveTo>
                <a:cubicBezTo>
                  <a:pt x="13586" y="61408"/>
                  <a:pt x="8439" y="59603"/>
                  <a:pt x="5106" y="55961"/>
                </a:cubicBezTo>
                <a:cubicBezTo>
                  <a:pt x="1740" y="52255"/>
                  <a:pt x="90" y="46966"/>
                  <a:pt x="90" y="40125"/>
                </a:cubicBezTo>
                <a:lnTo>
                  <a:pt x="90" y="472"/>
                </a:lnTo>
                <a:lnTo>
                  <a:pt x="15665" y="472"/>
                </a:lnTo>
                <a:lnTo>
                  <a:pt x="15665" y="38225"/>
                </a:lnTo>
                <a:cubicBezTo>
                  <a:pt x="15665" y="41867"/>
                  <a:pt x="16490" y="44527"/>
                  <a:pt x="18173" y="46206"/>
                </a:cubicBezTo>
                <a:cubicBezTo>
                  <a:pt x="19823" y="47916"/>
                  <a:pt x="22397" y="48739"/>
                  <a:pt x="25829" y="48739"/>
                </a:cubicBezTo>
                <a:cubicBezTo>
                  <a:pt x="30118" y="48739"/>
                  <a:pt x="33484" y="47409"/>
                  <a:pt x="35860" y="44686"/>
                </a:cubicBezTo>
                <a:cubicBezTo>
                  <a:pt x="38302" y="41899"/>
                  <a:pt x="39556" y="37591"/>
                  <a:pt x="39556" y="31764"/>
                </a:cubicBezTo>
                <a:lnTo>
                  <a:pt x="39556" y="472"/>
                </a:lnTo>
                <a:lnTo>
                  <a:pt x="55131" y="472"/>
                </a:lnTo>
                <a:lnTo>
                  <a:pt x="55131" y="60268"/>
                </a:lnTo>
                <a:lnTo>
                  <a:pt x="40084" y="60268"/>
                </a:lnTo>
                <a:lnTo>
                  <a:pt x="40084" y="51527"/>
                </a:lnTo>
                <a:lnTo>
                  <a:pt x="38896" y="51147"/>
                </a:lnTo>
                <a:cubicBezTo>
                  <a:pt x="36949" y="54630"/>
                  <a:pt x="34540" y="57196"/>
                  <a:pt x="31636" y="58874"/>
                </a:cubicBezTo>
                <a:cubicBezTo>
                  <a:pt x="28733" y="60553"/>
                  <a:pt x="25037" y="61408"/>
                  <a:pt x="20549" y="6140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22" name="Freeform: Shape 18021">
            <a:extLst>
              <a:ext uri="{FF2B5EF4-FFF2-40B4-BE49-F238E27FC236}">
                <a16:creationId xmlns:a16="http://schemas.microsoft.com/office/drawing/2014/main" id="{CD266B16-90F2-2740-222B-5B8201C26D66}"/>
              </a:ext>
            </a:extLst>
          </p:cNvPr>
          <p:cNvSpPr/>
          <p:nvPr/>
        </p:nvSpPr>
        <p:spPr>
          <a:xfrm>
            <a:off x="6575723" y="5085215"/>
            <a:ext cx="45273" cy="75124"/>
          </a:xfrm>
          <a:custGeom>
            <a:avLst/>
            <a:gdLst>
              <a:gd name="connsiteX0" fmla="*/ 41280 w 45273"/>
              <a:gd name="connsiteY0" fmla="*/ 60141 h 75124"/>
              <a:gd name="connsiteX1" fmla="*/ 45372 w 45273"/>
              <a:gd name="connsiteY1" fmla="*/ 71290 h 75124"/>
              <a:gd name="connsiteX2" fmla="*/ 38905 w 45273"/>
              <a:gd name="connsiteY2" fmla="*/ 74457 h 75124"/>
              <a:gd name="connsiteX3" fmla="*/ 30193 w 45273"/>
              <a:gd name="connsiteY3" fmla="*/ 75597 h 75124"/>
              <a:gd name="connsiteX4" fmla="*/ 14882 w 45273"/>
              <a:gd name="connsiteY4" fmla="*/ 70276 h 75124"/>
              <a:gd name="connsiteX5" fmla="*/ 9602 w 45273"/>
              <a:gd name="connsiteY5" fmla="*/ 54947 h 75124"/>
              <a:gd name="connsiteX6" fmla="*/ 9602 w 45273"/>
              <a:gd name="connsiteY6" fmla="*/ 26443 h 75124"/>
              <a:gd name="connsiteX7" fmla="*/ 98 w 45273"/>
              <a:gd name="connsiteY7" fmla="*/ 26443 h 75124"/>
              <a:gd name="connsiteX8" fmla="*/ 98 w 45273"/>
              <a:gd name="connsiteY8" fmla="*/ 14534 h 75124"/>
              <a:gd name="connsiteX9" fmla="*/ 9602 w 45273"/>
              <a:gd name="connsiteY9" fmla="*/ 14534 h 75124"/>
              <a:gd name="connsiteX10" fmla="*/ 9602 w 45273"/>
              <a:gd name="connsiteY10" fmla="*/ 2879 h 75124"/>
              <a:gd name="connsiteX11" fmla="*/ 25309 w 45273"/>
              <a:gd name="connsiteY11" fmla="*/ 472 h 75124"/>
              <a:gd name="connsiteX12" fmla="*/ 25309 w 45273"/>
              <a:gd name="connsiteY12" fmla="*/ 14534 h 75124"/>
              <a:gd name="connsiteX13" fmla="*/ 42996 w 45273"/>
              <a:gd name="connsiteY13" fmla="*/ 14534 h 75124"/>
              <a:gd name="connsiteX14" fmla="*/ 42996 w 45273"/>
              <a:gd name="connsiteY14" fmla="*/ 26443 h 75124"/>
              <a:gd name="connsiteX15" fmla="*/ 25309 w 45273"/>
              <a:gd name="connsiteY15" fmla="*/ 26443 h 75124"/>
              <a:gd name="connsiteX16" fmla="*/ 25309 w 45273"/>
              <a:gd name="connsiteY16" fmla="*/ 53807 h 75124"/>
              <a:gd name="connsiteX17" fmla="*/ 27157 w 45273"/>
              <a:gd name="connsiteY17" fmla="*/ 60395 h 75124"/>
              <a:gd name="connsiteX18" fmla="*/ 32833 w 45273"/>
              <a:gd name="connsiteY18" fmla="*/ 62422 h 75124"/>
              <a:gd name="connsiteX19" fmla="*/ 40092 w 45273"/>
              <a:gd name="connsiteY19" fmla="*/ 60141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280" y="60141"/>
                </a:moveTo>
                <a:lnTo>
                  <a:pt x="45372" y="71290"/>
                </a:lnTo>
                <a:cubicBezTo>
                  <a:pt x="43590" y="72651"/>
                  <a:pt x="41445" y="73697"/>
                  <a:pt x="38905" y="74457"/>
                </a:cubicBezTo>
                <a:cubicBezTo>
                  <a:pt x="36331" y="75217"/>
                  <a:pt x="33427" y="75597"/>
                  <a:pt x="30193" y="75597"/>
                </a:cubicBezTo>
                <a:cubicBezTo>
                  <a:pt x="23494" y="75597"/>
                  <a:pt x="18380" y="73823"/>
                  <a:pt x="14882" y="70276"/>
                </a:cubicBezTo>
                <a:cubicBezTo>
                  <a:pt x="11351" y="66729"/>
                  <a:pt x="9602" y="61630"/>
                  <a:pt x="9602" y="54947"/>
                </a:cubicBezTo>
                <a:lnTo>
                  <a:pt x="9602" y="26443"/>
                </a:lnTo>
                <a:lnTo>
                  <a:pt x="98" y="26443"/>
                </a:lnTo>
                <a:lnTo>
                  <a:pt x="98" y="14534"/>
                </a:lnTo>
                <a:lnTo>
                  <a:pt x="9602" y="14534"/>
                </a:lnTo>
                <a:lnTo>
                  <a:pt x="9602" y="2879"/>
                </a:lnTo>
                <a:lnTo>
                  <a:pt x="25309" y="472"/>
                </a:lnTo>
                <a:lnTo>
                  <a:pt x="25309" y="14534"/>
                </a:lnTo>
                <a:lnTo>
                  <a:pt x="42996" y="14534"/>
                </a:lnTo>
                <a:lnTo>
                  <a:pt x="42996" y="26443"/>
                </a:lnTo>
                <a:lnTo>
                  <a:pt x="25309" y="26443"/>
                </a:lnTo>
                <a:lnTo>
                  <a:pt x="25309" y="53807"/>
                </a:lnTo>
                <a:cubicBezTo>
                  <a:pt x="25309" y="56784"/>
                  <a:pt x="25903" y="58969"/>
                  <a:pt x="27157" y="60395"/>
                </a:cubicBezTo>
                <a:cubicBezTo>
                  <a:pt x="28477" y="61756"/>
                  <a:pt x="30358" y="62422"/>
                  <a:pt x="32833" y="62422"/>
                </a:cubicBezTo>
                <a:cubicBezTo>
                  <a:pt x="35539" y="62422"/>
                  <a:pt x="37981" y="61662"/>
                  <a:pt x="40092" y="6014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23" name="Freeform: Shape 18022">
            <a:extLst>
              <a:ext uri="{FF2B5EF4-FFF2-40B4-BE49-F238E27FC236}">
                <a16:creationId xmlns:a16="http://schemas.microsoft.com/office/drawing/2014/main" id="{4E5D8FBB-B499-2A1B-00C8-1B6E481A89AF}"/>
              </a:ext>
            </a:extLst>
          </p:cNvPr>
          <p:cNvSpPr/>
          <p:nvPr/>
        </p:nvSpPr>
        <p:spPr>
          <a:xfrm>
            <a:off x="6630354" y="5099404"/>
            <a:ext cx="55041" cy="60935"/>
          </a:xfrm>
          <a:custGeom>
            <a:avLst/>
            <a:gdLst>
              <a:gd name="connsiteX0" fmla="*/ 20563 w 55041"/>
              <a:gd name="connsiteY0" fmla="*/ 61408 h 60935"/>
              <a:gd name="connsiteX1" fmla="*/ 5120 w 55041"/>
              <a:gd name="connsiteY1" fmla="*/ 55961 h 60935"/>
              <a:gd name="connsiteX2" fmla="*/ 104 w 55041"/>
              <a:gd name="connsiteY2" fmla="*/ 40125 h 60935"/>
              <a:gd name="connsiteX3" fmla="*/ 104 w 55041"/>
              <a:gd name="connsiteY3" fmla="*/ 472 h 60935"/>
              <a:gd name="connsiteX4" fmla="*/ 15679 w 55041"/>
              <a:gd name="connsiteY4" fmla="*/ 472 h 60935"/>
              <a:gd name="connsiteX5" fmla="*/ 15679 w 55041"/>
              <a:gd name="connsiteY5" fmla="*/ 38225 h 60935"/>
              <a:gd name="connsiteX6" fmla="*/ 18187 w 55041"/>
              <a:gd name="connsiteY6" fmla="*/ 46206 h 60935"/>
              <a:gd name="connsiteX7" fmla="*/ 25843 w 55041"/>
              <a:gd name="connsiteY7" fmla="*/ 48739 h 60935"/>
              <a:gd name="connsiteX8" fmla="*/ 35874 w 55041"/>
              <a:gd name="connsiteY8" fmla="*/ 44686 h 60935"/>
              <a:gd name="connsiteX9" fmla="*/ 39570 w 55041"/>
              <a:gd name="connsiteY9" fmla="*/ 31764 h 60935"/>
              <a:gd name="connsiteX10" fmla="*/ 39570 w 55041"/>
              <a:gd name="connsiteY10" fmla="*/ 472 h 60935"/>
              <a:gd name="connsiteX11" fmla="*/ 55145 w 55041"/>
              <a:gd name="connsiteY11" fmla="*/ 472 h 60935"/>
              <a:gd name="connsiteX12" fmla="*/ 55145 w 55041"/>
              <a:gd name="connsiteY12" fmla="*/ 60268 h 60935"/>
              <a:gd name="connsiteX13" fmla="*/ 40098 w 55041"/>
              <a:gd name="connsiteY13" fmla="*/ 60268 h 60935"/>
              <a:gd name="connsiteX14" fmla="*/ 40098 w 55041"/>
              <a:gd name="connsiteY14" fmla="*/ 51527 h 60935"/>
              <a:gd name="connsiteX15" fmla="*/ 38910 w 55041"/>
              <a:gd name="connsiteY15" fmla="*/ 51147 h 60935"/>
              <a:gd name="connsiteX16" fmla="*/ 31651 w 55041"/>
              <a:gd name="connsiteY16" fmla="*/ 58874 h 60935"/>
              <a:gd name="connsiteX17" fmla="*/ 20563 w 55041"/>
              <a:gd name="connsiteY17" fmla="*/ 61408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041" h="60935">
                <a:moveTo>
                  <a:pt x="20563" y="61408"/>
                </a:moveTo>
                <a:cubicBezTo>
                  <a:pt x="13601" y="61408"/>
                  <a:pt x="8453" y="59603"/>
                  <a:pt x="5120" y="55961"/>
                </a:cubicBezTo>
                <a:cubicBezTo>
                  <a:pt x="1754" y="52255"/>
                  <a:pt x="104" y="46966"/>
                  <a:pt x="104" y="40125"/>
                </a:cubicBezTo>
                <a:lnTo>
                  <a:pt x="104" y="472"/>
                </a:lnTo>
                <a:lnTo>
                  <a:pt x="15679" y="472"/>
                </a:lnTo>
                <a:lnTo>
                  <a:pt x="15679" y="38225"/>
                </a:lnTo>
                <a:cubicBezTo>
                  <a:pt x="15679" y="41867"/>
                  <a:pt x="16504" y="44527"/>
                  <a:pt x="18187" y="46206"/>
                </a:cubicBezTo>
                <a:cubicBezTo>
                  <a:pt x="19837" y="47916"/>
                  <a:pt x="22411" y="48739"/>
                  <a:pt x="25843" y="48739"/>
                </a:cubicBezTo>
                <a:cubicBezTo>
                  <a:pt x="30133" y="48739"/>
                  <a:pt x="33499" y="47409"/>
                  <a:pt x="35874" y="44686"/>
                </a:cubicBezTo>
                <a:cubicBezTo>
                  <a:pt x="38316" y="41899"/>
                  <a:pt x="39570" y="37591"/>
                  <a:pt x="39570" y="31764"/>
                </a:cubicBezTo>
                <a:lnTo>
                  <a:pt x="39570" y="472"/>
                </a:lnTo>
                <a:lnTo>
                  <a:pt x="55145" y="472"/>
                </a:lnTo>
                <a:lnTo>
                  <a:pt x="55145" y="60268"/>
                </a:lnTo>
                <a:lnTo>
                  <a:pt x="40098" y="60268"/>
                </a:lnTo>
                <a:lnTo>
                  <a:pt x="40098" y="51527"/>
                </a:lnTo>
                <a:lnTo>
                  <a:pt x="38910" y="51147"/>
                </a:lnTo>
                <a:cubicBezTo>
                  <a:pt x="36963" y="54630"/>
                  <a:pt x="34554" y="57196"/>
                  <a:pt x="31651" y="58874"/>
                </a:cubicBezTo>
                <a:cubicBezTo>
                  <a:pt x="28747" y="60553"/>
                  <a:pt x="25051" y="61408"/>
                  <a:pt x="20563" y="6140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24" name="Freeform: Shape 18023">
            <a:extLst>
              <a:ext uri="{FF2B5EF4-FFF2-40B4-BE49-F238E27FC236}">
                <a16:creationId xmlns:a16="http://schemas.microsoft.com/office/drawing/2014/main" id="{BCE01345-5D8C-6460-A8ED-25A2CD407C16}"/>
              </a:ext>
            </a:extLst>
          </p:cNvPr>
          <p:cNvSpPr/>
          <p:nvPr/>
        </p:nvSpPr>
        <p:spPr>
          <a:xfrm>
            <a:off x="6703386" y="5098771"/>
            <a:ext cx="39334" cy="60429"/>
          </a:xfrm>
          <a:custGeom>
            <a:avLst/>
            <a:gdLst>
              <a:gd name="connsiteX0" fmla="*/ 113 w 39334"/>
              <a:gd name="connsiteY0" fmla="*/ 60901 h 60429"/>
              <a:gd name="connsiteX1" fmla="*/ 113 w 39334"/>
              <a:gd name="connsiteY1" fmla="*/ 1106 h 60429"/>
              <a:gd name="connsiteX2" fmla="*/ 15292 w 39334"/>
              <a:gd name="connsiteY2" fmla="*/ 1106 h 60429"/>
              <a:gd name="connsiteX3" fmla="*/ 15292 w 39334"/>
              <a:gd name="connsiteY3" fmla="*/ 9974 h 60429"/>
              <a:gd name="connsiteX4" fmla="*/ 16480 w 39334"/>
              <a:gd name="connsiteY4" fmla="*/ 10227 h 60429"/>
              <a:gd name="connsiteX5" fmla="*/ 22420 w 39334"/>
              <a:gd name="connsiteY5" fmla="*/ 2879 h 60429"/>
              <a:gd name="connsiteX6" fmla="*/ 31395 w 39334"/>
              <a:gd name="connsiteY6" fmla="*/ 472 h 60429"/>
              <a:gd name="connsiteX7" fmla="*/ 39447 w 39334"/>
              <a:gd name="connsiteY7" fmla="*/ 2246 h 60429"/>
              <a:gd name="connsiteX8" fmla="*/ 36807 w 39334"/>
              <a:gd name="connsiteY8" fmla="*/ 15168 h 60429"/>
              <a:gd name="connsiteX9" fmla="*/ 35619 w 39334"/>
              <a:gd name="connsiteY9" fmla="*/ 15421 h 60429"/>
              <a:gd name="connsiteX10" fmla="*/ 32583 w 39334"/>
              <a:gd name="connsiteY10" fmla="*/ 14534 h 60429"/>
              <a:gd name="connsiteX11" fmla="*/ 29283 w 39334"/>
              <a:gd name="connsiteY11" fmla="*/ 14281 h 60429"/>
              <a:gd name="connsiteX12" fmla="*/ 19252 w 39334"/>
              <a:gd name="connsiteY12" fmla="*/ 18715 h 60429"/>
              <a:gd name="connsiteX13" fmla="*/ 15820 w 39334"/>
              <a:gd name="connsiteY13" fmla="*/ 32904 h 60429"/>
              <a:gd name="connsiteX14" fmla="*/ 15820 w 39334"/>
              <a:gd name="connsiteY14" fmla="*/ 60901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113" y="60901"/>
                </a:moveTo>
                <a:lnTo>
                  <a:pt x="113" y="1106"/>
                </a:lnTo>
                <a:lnTo>
                  <a:pt x="15292" y="1106"/>
                </a:lnTo>
                <a:lnTo>
                  <a:pt x="15292" y="9974"/>
                </a:lnTo>
                <a:lnTo>
                  <a:pt x="16480" y="10227"/>
                </a:lnTo>
                <a:cubicBezTo>
                  <a:pt x="17965" y="6870"/>
                  <a:pt x="19945" y="4399"/>
                  <a:pt x="22420" y="2879"/>
                </a:cubicBezTo>
                <a:cubicBezTo>
                  <a:pt x="24862" y="1296"/>
                  <a:pt x="27864" y="472"/>
                  <a:pt x="31395" y="472"/>
                </a:cubicBezTo>
                <a:cubicBezTo>
                  <a:pt x="34893" y="472"/>
                  <a:pt x="37599" y="1074"/>
                  <a:pt x="39447" y="2246"/>
                </a:cubicBezTo>
                <a:lnTo>
                  <a:pt x="36807" y="15168"/>
                </a:lnTo>
                <a:lnTo>
                  <a:pt x="35619" y="15421"/>
                </a:lnTo>
                <a:cubicBezTo>
                  <a:pt x="34563" y="15009"/>
                  <a:pt x="33540" y="14724"/>
                  <a:pt x="32583" y="14534"/>
                </a:cubicBezTo>
                <a:cubicBezTo>
                  <a:pt x="31692" y="14376"/>
                  <a:pt x="30603" y="14281"/>
                  <a:pt x="29283" y="14281"/>
                </a:cubicBezTo>
                <a:cubicBezTo>
                  <a:pt x="24862" y="14281"/>
                  <a:pt x="21529" y="15769"/>
                  <a:pt x="19252" y="18715"/>
                </a:cubicBezTo>
                <a:cubicBezTo>
                  <a:pt x="16942" y="21692"/>
                  <a:pt x="15820" y="26411"/>
                  <a:pt x="15820" y="32904"/>
                </a:cubicBezTo>
                <a:lnTo>
                  <a:pt x="15820" y="60901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25" name="Freeform: Shape 18024">
            <a:extLst>
              <a:ext uri="{FF2B5EF4-FFF2-40B4-BE49-F238E27FC236}">
                <a16:creationId xmlns:a16="http://schemas.microsoft.com/office/drawing/2014/main" id="{4D44F7C2-A4F0-8B3D-CD50-8248D3BFCD70}"/>
              </a:ext>
            </a:extLst>
          </p:cNvPr>
          <p:cNvSpPr/>
          <p:nvPr/>
        </p:nvSpPr>
        <p:spPr>
          <a:xfrm>
            <a:off x="6748832" y="5098264"/>
            <a:ext cx="57549" cy="62076"/>
          </a:xfrm>
          <a:custGeom>
            <a:avLst/>
            <a:gdLst>
              <a:gd name="connsiteX0" fmla="*/ 56216 w 57549"/>
              <a:gd name="connsiteY0" fmla="*/ 34931 h 62076"/>
              <a:gd name="connsiteX1" fmla="*/ 16090 w 57549"/>
              <a:gd name="connsiteY1" fmla="*/ 34931 h 62076"/>
              <a:gd name="connsiteX2" fmla="*/ 20709 w 57549"/>
              <a:gd name="connsiteY2" fmla="*/ 46206 h 62076"/>
              <a:gd name="connsiteX3" fmla="*/ 31533 w 57549"/>
              <a:gd name="connsiteY3" fmla="*/ 49753 h 62076"/>
              <a:gd name="connsiteX4" fmla="*/ 40245 w 57549"/>
              <a:gd name="connsiteY4" fmla="*/ 47853 h 62076"/>
              <a:gd name="connsiteX5" fmla="*/ 45656 w 57549"/>
              <a:gd name="connsiteY5" fmla="*/ 42025 h 62076"/>
              <a:gd name="connsiteX6" fmla="*/ 46844 w 57549"/>
              <a:gd name="connsiteY6" fmla="*/ 42025 h 62076"/>
              <a:gd name="connsiteX7" fmla="*/ 57140 w 57549"/>
              <a:gd name="connsiteY7" fmla="*/ 48486 h 62076"/>
              <a:gd name="connsiteX8" fmla="*/ 47900 w 57549"/>
              <a:gd name="connsiteY8" fmla="*/ 58621 h 62076"/>
              <a:gd name="connsiteX9" fmla="*/ 31533 w 57549"/>
              <a:gd name="connsiteY9" fmla="*/ 62548 h 62076"/>
              <a:gd name="connsiteX10" fmla="*/ 14770 w 57549"/>
              <a:gd name="connsiteY10" fmla="*/ 59001 h 62076"/>
              <a:gd name="connsiteX11" fmla="*/ 3946 w 57549"/>
              <a:gd name="connsiteY11" fmla="*/ 48486 h 62076"/>
              <a:gd name="connsiteX12" fmla="*/ 119 w 57549"/>
              <a:gd name="connsiteY12" fmla="*/ 31510 h 62076"/>
              <a:gd name="connsiteX13" fmla="*/ 4078 w 57549"/>
              <a:gd name="connsiteY13" fmla="*/ 14408 h 62076"/>
              <a:gd name="connsiteX14" fmla="*/ 15034 w 57549"/>
              <a:gd name="connsiteY14" fmla="*/ 3893 h 62076"/>
              <a:gd name="connsiteX15" fmla="*/ 30345 w 57549"/>
              <a:gd name="connsiteY15" fmla="*/ 472 h 62076"/>
              <a:gd name="connsiteX16" fmla="*/ 50672 w 57549"/>
              <a:gd name="connsiteY16" fmla="*/ 7186 h 62076"/>
              <a:gd name="connsiteX17" fmla="*/ 57668 w 57549"/>
              <a:gd name="connsiteY17" fmla="*/ 26949 h 62076"/>
              <a:gd name="connsiteX18" fmla="*/ 57404 w 57549"/>
              <a:gd name="connsiteY18" fmla="*/ 34171 h 62076"/>
              <a:gd name="connsiteX19" fmla="*/ 42752 w 57549"/>
              <a:gd name="connsiteY19" fmla="*/ 25176 h 62076"/>
              <a:gd name="connsiteX20" fmla="*/ 39321 w 57549"/>
              <a:gd name="connsiteY20" fmla="*/ 15294 h 62076"/>
              <a:gd name="connsiteX21" fmla="*/ 30345 w 57549"/>
              <a:gd name="connsiteY21" fmla="*/ 12127 h 62076"/>
              <a:gd name="connsiteX22" fmla="*/ 16486 w 57549"/>
              <a:gd name="connsiteY22" fmla="*/ 25176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216" y="34931"/>
                </a:moveTo>
                <a:lnTo>
                  <a:pt x="16090" y="34931"/>
                </a:lnTo>
                <a:cubicBezTo>
                  <a:pt x="16519" y="40093"/>
                  <a:pt x="18070" y="43862"/>
                  <a:pt x="20709" y="46206"/>
                </a:cubicBezTo>
                <a:cubicBezTo>
                  <a:pt x="23349" y="48581"/>
                  <a:pt x="26946" y="49753"/>
                  <a:pt x="31533" y="49753"/>
                </a:cubicBezTo>
                <a:cubicBezTo>
                  <a:pt x="35130" y="49753"/>
                  <a:pt x="38034" y="49120"/>
                  <a:pt x="40245" y="47853"/>
                </a:cubicBezTo>
                <a:cubicBezTo>
                  <a:pt x="42422" y="46586"/>
                  <a:pt x="44237" y="44654"/>
                  <a:pt x="45656" y="42025"/>
                </a:cubicBezTo>
                <a:lnTo>
                  <a:pt x="46844" y="42025"/>
                </a:lnTo>
                <a:lnTo>
                  <a:pt x="57140" y="48486"/>
                </a:lnTo>
                <a:cubicBezTo>
                  <a:pt x="55094" y="52635"/>
                  <a:pt x="52025" y="56024"/>
                  <a:pt x="47900" y="58621"/>
                </a:cubicBezTo>
                <a:cubicBezTo>
                  <a:pt x="43841" y="61250"/>
                  <a:pt x="38397" y="62548"/>
                  <a:pt x="31533" y="62548"/>
                </a:cubicBezTo>
                <a:cubicBezTo>
                  <a:pt x="25098" y="62548"/>
                  <a:pt x="19522" y="61376"/>
                  <a:pt x="14770" y="59001"/>
                </a:cubicBezTo>
                <a:cubicBezTo>
                  <a:pt x="10084" y="56657"/>
                  <a:pt x="6487" y="53142"/>
                  <a:pt x="3946" y="48486"/>
                </a:cubicBezTo>
                <a:cubicBezTo>
                  <a:pt x="1372" y="43862"/>
                  <a:pt x="119" y="38193"/>
                  <a:pt x="119" y="31510"/>
                </a:cubicBezTo>
                <a:cubicBezTo>
                  <a:pt x="119" y="24764"/>
                  <a:pt x="1438" y="19063"/>
                  <a:pt x="4078" y="14408"/>
                </a:cubicBezTo>
                <a:cubicBezTo>
                  <a:pt x="6784" y="9689"/>
                  <a:pt x="10447" y="6173"/>
                  <a:pt x="15034" y="3893"/>
                </a:cubicBezTo>
                <a:cubicBezTo>
                  <a:pt x="19588" y="1612"/>
                  <a:pt x="24702" y="472"/>
                  <a:pt x="30345" y="472"/>
                </a:cubicBezTo>
                <a:cubicBezTo>
                  <a:pt x="39222" y="472"/>
                  <a:pt x="45986" y="2721"/>
                  <a:pt x="50672" y="7186"/>
                </a:cubicBezTo>
                <a:cubicBezTo>
                  <a:pt x="55325" y="11684"/>
                  <a:pt x="57668" y="18272"/>
                  <a:pt x="57668" y="26949"/>
                </a:cubicBezTo>
                <a:cubicBezTo>
                  <a:pt x="57668" y="30085"/>
                  <a:pt x="57569" y="32492"/>
                  <a:pt x="57404" y="34171"/>
                </a:cubicBezTo>
                <a:close/>
                <a:moveTo>
                  <a:pt x="42752" y="25176"/>
                </a:moveTo>
                <a:cubicBezTo>
                  <a:pt x="42554" y="20615"/>
                  <a:pt x="41433" y="17321"/>
                  <a:pt x="39321" y="15294"/>
                </a:cubicBezTo>
                <a:cubicBezTo>
                  <a:pt x="37275" y="13204"/>
                  <a:pt x="34305" y="12127"/>
                  <a:pt x="30345" y="12127"/>
                </a:cubicBezTo>
                <a:cubicBezTo>
                  <a:pt x="22491" y="12127"/>
                  <a:pt x="17872" y="16498"/>
                  <a:pt x="16486" y="2517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26" name="Freeform: Shape 18025">
            <a:extLst>
              <a:ext uri="{FF2B5EF4-FFF2-40B4-BE49-F238E27FC236}">
                <a16:creationId xmlns:a16="http://schemas.microsoft.com/office/drawing/2014/main" id="{84E44F14-A3B1-3839-A78F-6EFDA35D94DE}"/>
              </a:ext>
            </a:extLst>
          </p:cNvPr>
          <p:cNvSpPr/>
          <p:nvPr/>
        </p:nvSpPr>
        <p:spPr>
          <a:xfrm>
            <a:off x="6847316" y="5098264"/>
            <a:ext cx="55965" cy="60935"/>
          </a:xfrm>
          <a:custGeom>
            <a:avLst/>
            <a:gdLst>
              <a:gd name="connsiteX0" fmla="*/ 130 w 55965"/>
              <a:gd name="connsiteY0" fmla="*/ 61408 h 60935"/>
              <a:gd name="connsiteX1" fmla="*/ 130 w 55965"/>
              <a:gd name="connsiteY1" fmla="*/ 1612 h 60935"/>
              <a:gd name="connsiteX2" fmla="*/ 15177 w 55965"/>
              <a:gd name="connsiteY2" fmla="*/ 1612 h 60935"/>
              <a:gd name="connsiteX3" fmla="*/ 15177 w 55965"/>
              <a:gd name="connsiteY3" fmla="*/ 10354 h 60935"/>
              <a:gd name="connsiteX4" fmla="*/ 16365 w 55965"/>
              <a:gd name="connsiteY4" fmla="*/ 10607 h 60935"/>
              <a:gd name="connsiteX5" fmla="*/ 35240 w 55965"/>
              <a:gd name="connsiteY5" fmla="*/ 472 h 60935"/>
              <a:gd name="connsiteX6" fmla="*/ 51079 w 55965"/>
              <a:gd name="connsiteY6" fmla="*/ 6173 h 60935"/>
              <a:gd name="connsiteX7" fmla="*/ 56095 w 55965"/>
              <a:gd name="connsiteY7" fmla="*/ 22515 h 60935"/>
              <a:gd name="connsiteX8" fmla="*/ 56095 w 55965"/>
              <a:gd name="connsiteY8" fmla="*/ 61408 h 60935"/>
              <a:gd name="connsiteX9" fmla="*/ 40520 w 55965"/>
              <a:gd name="connsiteY9" fmla="*/ 61408 h 60935"/>
              <a:gd name="connsiteX10" fmla="*/ 40520 w 55965"/>
              <a:gd name="connsiteY10" fmla="*/ 24416 h 60935"/>
              <a:gd name="connsiteX11" fmla="*/ 38012 w 55965"/>
              <a:gd name="connsiteY11" fmla="*/ 15801 h 60935"/>
              <a:gd name="connsiteX12" fmla="*/ 30092 w 55965"/>
              <a:gd name="connsiteY12" fmla="*/ 13141 h 60935"/>
              <a:gd name="connsiteX13" fmla="*/ 19533 w 55965"/>
              <a:gd name="connsiteY13" fmla="*/ 17321 h 60935"/>
              <a:gd name="connsiteX14" fmla="*/ 15837 w 55965"/>
              <a:gd name="connsiteY14" fmla="*/ 30370 h 60935"/>
              <a:gd name="connsiteX15" fmla="*/ 15837 w 55965"/>
              <a:gd name="connsiteY15" fmla="*/ 61408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130" y="61408"/>
                </a:moveTo>
                <a:lnTo>
                  <a:pt x="130" y="1612"/>
                </a:lnTo>
                <a:lnTo>
                  <a:pt x="15177" y="1612"/>
                </a:lnTo>
                <a:lnTo>
                  <a:pt x="15177" y="10354"/>
                </a:lnTo>
                <a:lnTo>
                  <a:pt x="16365" y="10607"/>
                </a:lnTo>
                <a:cubicBezTo>
                  <a:pt x="20226" y="3861"/>
                  <a:pt x="26528" y="472"/>
                  <a:pt x="35240" y="472"/>
                </a:cubicBezTo>
                <a:cubicBezTo>
                  <a:pt x="42434" y="472"/>
                  <a:pt x="47713" y="2372"/>
                  <a:pt x="51079" y="6173"/>
                </a:cubicBezTo>
                <a:cubicBezTo>
                  <a:pt x="54412" y="9910"/>
                  <a:pt x="56095" y="15358"/>
                  <a:pt x="56095" y="22515"/>
                </a:cubicBezTo>
                <a:lnTo>
                  <a:pt x="56095" y="61408"/>
                </a:lnTo>
                <a:lnTo>
                  <a:pt x="40520" y="61408"/>
                </a:lnTo>
                <a:lnTo>
                  <a:pt x="40520" y="24416"/>
                </a:lnTo>
                <a:cubicBezTo>
                  <a:pt x="40520" y="20362"/>
                  <a:pt x="39662" y="17511"/>
                  <a:pt x="38012" y="15801"/>
                </a:cubicBezTo>
                <a:cubicBezTo>
                  <a:pt x="36329" y="14028"/>
                  <a:pt x="33689" y="13141"/>
                  <a:pt x="30092" y="13141"/>
                </a:cubicBezTo>
                <a:cubicBezTo>
                  <a:pt x="25604" y="13141"/>
                  <a:pt x="22074" y="14534"/>
                  <a:pt x="19533" y="17321"/>
                </a:cubicBezTo>
                <a:cubicBezTo>
                  <a:pt x="17058" y="20108"/>
                  <a:pt x="15837" y="24479"/>
                  <a:pt x="15837" y="30370"/>
                </a:cubicBezTo>
                <a:lnTo>
                  <a:pt x="15837" y="61408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27" name="Freeform: Shape 18026">
            <a:extLst>
              <a:ext uri="{FF2B5EF4-FFF2-40B4-BE49-F238E27FC236}">
                <a16:creationId xmlns:a16="http://schemas.microsoft.com/office/drawing/2014/main" id="{0BDCC63E-E9EE-26FF-C8BF-7286A321DBB9}"/>
              </a:ext>
            </a:extLst>
          </p:cNvPr>
          <p:cNvSpPr/>
          <p:nvPr/>
        </p:nvSpPr>
        <p:spPr>
          <a:xfrm>
            <a:off x="6916897" y="5098264"/>
            <a:ext cx="57549" cy="62076"/>
          </a:xfrm>
          <a:custGeom>
            <a:avLst/>
            <a:gdLst>
              <a:gd name="connsiteX0" fmla="*/ 56236 w 57549"/>
              <a:gd name="connsiteY0" fmla="*/ 34931 h 62076"/>
              <a:gd name="connsiteX1" fmla="*/ 16110 w 57549"/>
              <a:gd name="connsiteY1" fmla="*/ 34931 h 62076"/>
              <a:gd name="connsiteX2" fmla="*/ 20729 w 57549"/>
              <a:gd name="connsiteY2" fmla="*/ 46206 h 62076"/>
              <a:gd name="connsiteX3" fmla="*/ 31553 w 57549"/>
              <a:gd name="connsiteY3" fmla="*/ 49753 h 62076"/>
              <a:gd name="connsiteX4" fmla="*/ 40264 w 57549"/>
              <a:gd name="connsiteY4" fmla="*/ 47853 h 62076"/>
              <a:gd name="connsiteX5" fmla="*/ 45676 w 57549"/>
              <a:gd name="connsiteY5" fmla="*/ 42025 h 62076"/>
              <a:gd name="connsiteX6" fmla="*/ 46864 w 57549"/>
              <a:gd name="connsiteY6" fmla="*/ 42025 h 62076"/>
              <a:gd name="connsiteX7" fmla="*/ 57160 w 57549"/>
              <a:gd name="connsiteY7" fmla="*/ 48486 h 62076"/>
              <a:gd name="connsiteX8" fmla="*/ 47920 w 57549"/>
              <a:gd name="connsiteY8" fmla="*/ 58621 h 62076"/>
              <a:gd name="connsiteX9" fmla="*/ 31553 w 57549"/>
              <a:gd name="connsiteY9" fmla="*/ 62548 h 62076"/>
              <a:gd name="connsiteX10" fmla="*/ 14790 w 57549"/>
              <a:gd name="connsiteY10" fmla="*/ 59001 h 62076"/>
              <a:gd name="connsiteX11" fmla="*/ 3966 w 57549"/>
              <a:gd name="connsiteY11" fmla="*/ 48486 h 62076"/>
              <a:gd name="connsiteX12" fmla="*/ 138 w 57549"/>
              <a:gd name="connsiteY12" fmla="*/ 31510 h 62076"/>
              <a:gd name="connsiteX13" fmla="*/ 4098 w 57549"/>
              <a:gd name="connsiteY13" fmla="*/ 14408 h 62076"/>
              <a:gd name="connsiteX14" fmla="*/ 15054 w 57549"/>
              <a:gd name="connsiteY14" fmla="*/ 3893 h 62076"/>
              <a:gd name="connsiteX15" fmla="*/ 30365 w 57549"/>
              <a:gd name="connsiteY15" fmla="*/ 472 h 62076"/>
              <a:gd name="connsiteX16" fmla="*/ 50692 w 57549"/>
              <a:gd name="connsiteY16" fmla="*/ 7186 h 62076"/>
              <a:gd name="connsiteX17" fmla="*/ 57688 w 57549"/>
              <a:gd name="connsiteY17" fmla="*/ 26949 h 62076"/>
              <a:gd name="connsiteX18" fmla="*/ 57424 w 57549"/>
              <a:gd name="connsiteY18" fmla="*/ 34171 h 62076"/>
              <a:gd name="connsiteX19" fmla="*/ 42772 w 57549"/>
              <a:gd name="connsiteY19" fmla="*/ 25176 h 62076"/>
              <a:gd name="connsiteX20" fmla="*/ 39341 w 57549"/>
              <a:gd name="connsiteY20" fmla="*/ 15294 h 62076"/>
              <a:gd name="connsiteX21" fmla="*/ 30365 w 57549"/>
              <a:gd name="connsiteY21" fmla="*/ 12127 h 62076"/>
              <a:gd name="connsiteX22" fmla="*/ 16506 w 57549"/>
              <a:gd name="connsiteY22" fmla="*/ 25176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236" y="34931"/>
                </a:moveTo>
                <a:lnTo>
                  <a:pt x="16110" y="34931"/>
                </a:lnTo>
                <a:cubicBezTo>
                  <a:pt x="16539" y="40093"/>
                  <a:pt x="18090" y="43862"/>
                  <a:pt x="20729" y="46206"/>
                </a:cubicBezTo>
                <a:cubicBezTo>
                  <a:pt x="23369" y="48581"/>
                  <a:pt x="26966" y="49753"/>
                  <a:pt x="31553" y="49753"/>
                </a:cubicBezTo>
                <a:cubicBezTo>
                  <a:pt x="35150" y="49753"/>
                  <a:pt x="38054" y="49120"/>
                  <a:pt x="40264" y="47853"/>
                </a:cubicBezTo>
                <a:cubicBezTo>
                  <a:pt x="42442" y="46586"/>
                  <a:pt x="44257" y="44654"/>
                  <a:pt x="45676" y="42025"/>
                </a:cubicBezTo>
                <a:lnTo>
                  <a:pt x="46864" y="42025"/>
                </a:lnTo>
                <a:lnTo>
                  <a:pt x="57160" y="48486"/>
                </a:lnTo>
                <a:cubicBezTo>
                  <a:pt x="55114" y="52635"/>
                  <a:pt x="52045" y="56024"/>
                  <a:pt x="47920" y="58621"/>
                </a:cubicBezTo>
                <a:cubicBezTo>
                  <a:pt x="43861" y="61250"/>
                  <a:pt x="38417" y="62548"/>
                  <a:pt x="31553" y="62548"/>
                </a:cubicBezTo>
                <a:cubicBezTo>
                  <a:pt x="25118" y="62548"/>
                  <a:pt x="19541" y="61376"/>
                  <a:pt x="14790" y="59001"/>
                </a:cubicBezTo>
                <a:cubicBezTo>
                  <a:pt x="10104" y="56657"/>
                  <a:pt x="6507" y="53142"/>
                  <a:pt x="3966" y="48486"/>
                </a:cubicBezTo>
                <a:cubicBezTo>
                  <a:pt x="1392" y="43862"/>
                  <a:pt x="138" y="38193"/>
                  <a:pt x="138" y="31510"/>
                </a:cubicBezTo>
                <a:cubicBezTo>
                  <a:pt x="138" y="24764"/>
                  <a:pt x="1458" y="19063"/>
                  <a:pt x="4098" y="14408"/>
                </a:cubicBezTo>
                <a:cubicBezTo>
                  <a:pt x="6804" y="9689"/>
                  <a:pt x="10467" y="6173"/>
                  <a:pt x="15054" y="3893"/>
                </a:cubicBezTo>
                <a:cubicBezTo>
                  <a:pt x="19607" y="1612"/>
                  <a:pt x="24722" y="472"/>
                  <a:pt x="30365" y="472"/>
                </a:cubicBezTo>
                <a:cubicBezTo>
                  <a:pt x="39242" y="472"/>
                  <a:pt x="46006" y="2721"/>
                  <a:pt x="50692" y="7186"/>
                </a:cubicBezTo>
                <a:cubicBezTo>
                  <a:pt x="55345" y="11684"/>
                  <a:pt x="57688" y="18272"/>
                  <a:pt x="57688" y="26949"/>
                </a:cubicBezTo>
                <a:cubicBezTo>
                  <a:pt x="57688" y="30085"/>
                  <a:pt x="57589" y="32492"/>
                  <a:pt x="57424" y="34171"/>
                </a:cubicBezTo>
                <a:close/>
                <a:moveTo>
                  <a:pt x="42772" y="25176"/>
                </a:moveTo>
                <a:cubicBezTo>
                  <a:pt x="42574" y="20615"/>
                  <a:pt x="41452" y="17321"/>
                  <a:pt x="39341" y="15294"/>
                </a:cubicBezTo>
                <a:cubicBezTo>
                  <a:pt x="37295" y="13204"/>
                  <a:pt x="34325" y="12127"/>
                  <a:pt x="30365" y="12127"/>
                </a:cubicBezTo>
                <a:cubicBezTo>
                  <a:pt x="22511" y="12127"/>
                  <a:pt x="17892" y="16498"/>
                  <a:pt x="16506" y="2517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28" name="Freeform: Shape 18027">
            <a:extLst>
              <a:ext uri="{FF2B5EF4-FFF2-40B4-BE49-F238E27FC236}">
                <a16:creationId xmlns:a16="http://schemas.microsoft.com/office/drawing/2014/main" id="{6914EE0B-D908-07CF-FE9A-83C7B39ADB58}"/>
              </a:ext>
            </a:extLst>
          </p:cNvPr>
          <p:cNvSpPr/>
          <p:nvPr/>
        </p:nvSpPr>
        <p:spPr>
          <a:xfrm>
            <a:off x="6984646" y="5098264"/>
            <a:ext cx="57549" cy="62076"/>
          </a:xfrm>
          <a:custGeom>
            <a:avLst/>
            <a:gdLst>
              <a:gd name="connsiteX0" fmla="*/ 56244 w 57549"/>
              <a:gd name="connsiteY0" fmla="*/ 34931 h 62076"/>
              <a:gd name="connsiteX1" fmla="*/ 16118 w 57549"/>
              <a:gd name="connsiteY1" fmla="*/ 34931 h 62076"/>
              <a:gd name="connsiteX2" fmla="*/ 20737 w 57549"/>
              <a:gd name="connsiteY2" fmla="*/ 46206 h 62076"/>
              <a:gd name="connsiteX3" fmla="*/ 31561 w 57549"/>
              <a:gd name="connsiteY3" fmla="*/ 49753 h 62076"/>
              <a:gd name="connsiteX4" fmla="*/ 40272 w 57549"/>
              <a:gd name="connsiteY4" fmla="*/ 47853 h 62076"/>
              <a:gd name="connsiteX5" fmla="*/ 45684 w 57549"/>
              <a:gd name="connsiteY5" fmla="*/ 42025 h 62076"/>
              <a:gd name="connsiteX6" fmla="*/ 46872 w 57549"/>
              <a:gd name="connsiteY6" fmla="*/ 42025 h 62076"/>
              <a:gd name="connsiteX7" fmla="*/ 57168 w 57549"/>
              <a:gd name="connsiteY7" fmla="*/ 48486 h 62076"/>
              <a:gd name="connsiteX8" fmla="*/ 47928 w 57549"/>
              <a:gd name="connsiteY8" fmla="*/ 58621 h 62076"/>
              <a:gd name="connsiteX9" fmla="*/ 31561 w 57549"/>
              <a:gd name="connsiteY9" fmla="*/ 62548 h 62076"/>
              <a:gd name="connsiteX10" fmla="*/ 14798 w 57549"/>
              <a:gd name="connsiteY10" fmla="*/ 59001 h 62076"/>
              <a:gd name="connsiteX11" fmla="*/ 3974 w 57549"/>
              <a:gd name="connsiteY11" fmla="*/ 48486 h 62076"/>
              <a:gd name="connsiteX12" fmla="*/ 146 w 57549"/>
              <a:gd name="connsiteY12" fmla="*/ 31510 h 62076"/>
              <a:gd name="connsiteX13" fmla="*/ 4106 w 57549"/>
              <a:gd name="connsiteY13" fmla="*/ 14408 h 62076"/>
              <a:gd name="connsiteX14" fmla="*/ 15062 w 57549"/>
              <a:gd name="connsiteY14" fmla="*/ 3893 h 62076"/>
              <a:gd name="connsiteX15" fmla="*/ 30373 w 57549"/>
              <a:gd name="connsiteY15" fmla="*/ 472 h 62076"/>
              <a:gd name="connsiteX16" fmla="*/ 50700 w 57549"/>
              <a:gd name="connsiteY16" fmla="*/ 7186 h 62076"/>
              <a:gd name="connsiteX17" fmla="*/ 57696 w 57549"/>
              <a:gd name="connsiteY17" fmla="*/ 26949 h 62076"/>
              <a:gd name="connsiteX18" fmla="*/ 57432 w 57549"/>
              <a:gd name="connsiteY18" fmla="*/ 34171 h 62076"/>
              <a:gd name="connsiteX19" fmla="*/ 42780 w 57549"/>
              <a:gd name="connsiteY19" fmla="*/ 25176 h 62076"/>
              <a:gd name="connsiteX20" fmla="*/ 39349 w 57549"/>
              <a:gd name="connsiteY20" fmla="*/ 15294 h 62076"/>
              <a:gd name="connsiteX21" fmla="*/ 30373 w 57549"/>
              <a:gd name="connsiteY21" fmla="*/ 12127 h 62076"/>
              <a:gd name="connsiteX22" fmla="*/ 16514 w 57549"/>
              <a:gd name="connsiteY22" fmla="*/ 25176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244" y="34931"/>
                </a:moveTo>
                <a:lnTo>
                  <a:pt x="16118" y="34931"/>
                </a:lnTo>
                <a:cubicBezTo>
                  <a:pt x="16547" y="40093"/>
                  <a:pt x="18098" y="43862"/>
                  <a:pt x="20737" y="46206"/>
                </a:cubicBezTo>
                <a:cubicBezTo>
                  <a:pt x="23377" y="48581"/>
                  <a:pt x="26974" y="49753"/>
                  <a:pt x="31561" y="49753"/>
                </a:cubicBezTo>
                <a:cubicBezTo>
                  <a:pt x="35158" y="49753"/>
                  <a:pt x="38062" y="49120"/>
                  <a:pt x="40272" y="47853"/>
                </a:cubicBezTo>
                <a:cubicBezTo>
                  <a:pt x="42450" y="46586"/>
                  <a:pt x="44265" y="44654"/>
                  <a:pt x="45684" y="42025"/>
                </a:cubicBezTo>
                <a:lnTo>
                  <a:pt x="46872" y="42025"/>
                </a:lnTo>
                <a:lnTo>
                  <a:pt x="57168" y="48486"/>
                </a:lnTo>
                <a:cubicBezTo>
                  <a:pt x="55122" y="52635"/>
                  <a:pt x="52053" y="56024"/>
                  <a:pt x="47928" y="58621"/>
                </a:cubicBezTo>
                <a:cubicBezTo>
                  <a:pt x="43869" y="61250"/>
                  <a:pt x="38425" y="62548"/>
                  <a:pt x="31561" y="62548"/>
                </a:cubicBezTo>
                <a:cubicBezTo>
                  <a:pt x="25126" y="62548"/>
                  <a:pt x="19549" y="61376"/>
                  <a:pt x="14798" y="59001"/>
                </a:cubicBezTo>
                <a:cubicBezTo>
                  <a:pt x="10112" y="56657"/>
                  <a:pt x="6515" y="53142"/>
                  <a:pt x="3974" y="48486"/>
                </a:cubicBezTo>
                <a:cubicBezTo>
                  <a:pt x="1400" y="43862"/>
                  <a:pt x="146" y="38193"/>
                  <a:pt x="146" y="31510"/>
                </a:cubicBezTo>
                <a:cubicBezTo>
                  <a:pt x="146" y="24764"/>
                  <a:pt x="1466" y="19063"/>
                  <a:pt x="4106" y="14408"/>
                </a:cubicBezTo>
                <a:cubicBezTo>
                  <a:pt x="6812" y="9689"/>
                  <a:pt x="10475" y="6173"/>
                  <a:pt x="15062" y="3893"/>
                </a:cubicBezTo>
                <a:cubicBezTo>
                  <a:pt x="19615" y="1612"/>
                  <a:pt x="24730" y="472"/>
                  <a:pt x="30373" y="472"/>
                </a:cubicBezTo>
                <a:cubicBezTo>
                  <a:pt x="39250" y="472"/>
                  <a:pt x="46014" y="2721"/>
                  <a:pt x="50700" y="7186"/>
                </a:cubicBezTo>
                <a:cubicBezTo>
                  <a:pt x="55353" y="11684"/>
                  <a:pt x="57696" y="18272"/>
                  <a:pt x="57696" y="26949"/>
                </a:cubicBezTo>
                <a:cubicBezTo>
                  <a:pt x="57696" y="30085"/>
                  <a:pt x="57597" y="32492"/>
                  <a:pt x="57432" y="34171"/>
                </a:cubicBezTo>
                <a:close/>
                <a:moveTo>
                  <a:pt x="42780" y="25176"/>
                </a:moveTo>
                <a:cubicBezTo>
                  <a:pt x="42582" y="20615"/>
                  <a:pt x="41460" y="17321"/>
                  <a:pt x="39349" y="15294"/>
                </a:cubicBezTo>
                <a:cubicBezTo>
                  <a:pt x="37303" y="13204"/>
                  <a:pt x="34333" y="12127"/>
                  <a:pt x="30373" y="12127"/>
                </a:cubicBezTo>
                <a:cubicBezTo>
                  <a:pt x="22519" y="12127"/>
                  <a:pt x="17900" y="16498"/>
                  <a:pt x="16514" y="2517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29" name="Freeform: Shape 18028">
            <a:extLst>
              <a:ext uri="{FF2B5EF4-FFF2-40B4-BE49-F238E27FC236}">
                <a16:creationId xmlns:a16="http://schemas.microsoft.com/office/drawing/2014/main" id="{C525CA96-29BF-C15E-454B-17EA4431CF4F}"/>
              </a:ext>
            </a:extLst>
          </p:cNvPr>
          <p:cNvSpPr/>
          <p:nvPr/>
        </p:nvSpPr>
        <p:spPr>
          <a:xfrm>
            <a:off x="7052404" y="5075333"/>
            <a:ext cx="60189" cy="85006"/>
          </a:xfrm>
          <a:custGeom>
            <a:avLst/>
            <a:gdLst>
              <a:gd name="connsiteX0" fmla="*/ 25365 w 60189"/>
              <a:gd name="connsiteY0" fmla="*/ 85479 h 85006"/>
              <a:gd name="connsiteX1" fmla="*/ 12298 w 60189"/>
              <a:gd name="connsiteY1" fmla="*/ 82058 h 85006"/>
              <a:gd name="connsiteX2" fmla="*/ 3322 w 60189"/>
              <a:gd name="connsiteY2" fmla="*/ 71670 h 85006"/>
              <a:gd name="connsiteX3" fmla="*/ 154 w 60189"/>
              <a:gd name="connsiteY3" fmla="*/ 54441 h 85006"/>
              <a:gd name="connsiteX4" fmla="*/ 3454 w 60189"/>
              <a:gd name="connsiteY4" fmla="*/ 37211 h 85006"/>
              <a:gd name="connsiteX5" fmla="*/ 12562 w 60189"/>
              <a:gd name="connsiteY5" fmla="*/ 26823 h 85006"/>
              <a:gd name="connsiteX6" fmla="*/ 26157 w 60189"/>
              <a:gd name="connsiteY6" fmla="*/ 23403 h 85006"/>
              <a:gd name="connsiteX7" fmla="*/ 36189 w 60189"/>
              <a:gd name="connsiteY7" fmla="*/ 25303 h 85006"/>
              <a:gd name="connsiteX8" fmla="*/ 43448 w 60189"/>
              <a:gd name="connsiteY8" fmla="*/ 31257 h 85006"/>
              <a:gd name="connsiteX9" fmla="*/ 44636 w 60189"/>
              <a:gd name="connsiteY9" fmla="*/ 31004 h 85006"/>
              <a:gd name="connsiteX10" fmla="*/ 44636 w 60189"/>
              <a:gd name="connsiteY10" fmla="*/ 472 h 85006"/>
              <a:gd name="connsiteX11" fmla="*/ 60343 w 60189"/>
              <a:gd name="connsiteY11" fmla="*/ 472 h 85006"/>
              <a:gd name="connsiteX12" fmla="*/ 60343 w 60189"/>
              <a:gd name="connsiteY12" fmla="*/ 84339 h 85006"/>
              <a:gd name="connsiteX13" fmla="*/ 44636 w 60189"/>
              <a:gd name="connsiteY13" fmla="*/ 84339 h 85006"/>
              <a:gd name="connsiteX14" fmla="*/ 44636 w 60189"/>
              <a:gd name="connsiteY14" fmla="*/ 76611 h 85006"/>
              <a:gd name="connsiteX15" fmla="*/ 43448 w 60189"/>
              <a:gd name="connsiteY15" fmla="*/ 76357 h 85006"/>
              <a:gd name="connsiteX16" fmla="*/ 36321 w 60189"/>
              <a:gd name="connsiteY16" fmla="*/ 83072 h 85006"/>
              <a:gd name="connsiteX17" fmla="*/ 25365 w 60189"/>
              <a:gd name="connsiteY17" fmla="*/ 85479 h 85006"/>
              <a:gd name="connsiteX18" fmla="*/ 30513 w 60189"/>
              <a:gd name="connsiteY18" fmla="*/ 72684 h 85006"/>
              <a:gd name="connsiteX19" fmla="*/ 40940 w 60189"/>
              <a:gd name="connsiteY19" fmla="*/ 68250 h 85006"/>
              <a:gd name="connsiteX20" fmla="*/ 44768 w 60189"/>
              <a:gd name="connsiteY20" fmla="*/ 54441 h 85006"/>
              <a:gd name="connsiteX21" fmla="*/ 40940 w 60189"/>
              <a:gd name="connsiteY21" fmla="*/ 40632 h 85006"/>
              <a:gd name="connsiteX22" fmla="*/ 30513 w 60189"/>
              <a:gd name="connsiteY22" fmla="*/ 36071 h 85006"/>
              <a:gd name="connsiteX23" fmla="*/ 19953 w 60189"/>
              <a:gd name="connsiteY23" fmla="*/ 40505 h 85006"/>
              <a:gd name="connsiteX24" fmla="*/ 16258 w 60189"/>
              <a:gd name="connsiteY24" fmla="*/ 54441 h 85006"/>
              <a:gd name="connsiteX25" fmla="*/ 19953 w 60189"/>
              <a:gd name="connsiteY25" fmla="*/ 68376 h 85006"/>
              <a:gd name="connsiteX26" fmla="*/ 30513 w 60189"/>
              <a:gd name="connsiteY26" fmla="*/ 72684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89" h="85006">
                <a:moveTo>
                  <a:pt x="25365" y="85479"/>
                </a:moveTo>
                <a:cubicBezTo>
                  <a:pt x="20415" y="85479"/>
                  <a:pt x="16060" y="84339"/>
                  <a:pt x="12298" y="82058"/>
                </a:cubicBezTo>
                <a:cubicBezTo>
                  <a:pt x="8503" y="79778"/>
                  <a:pt x="5500" y="76326"/>
                  <a:pt x="3322" y="71670"/>
                </a:cubicBezTo>
                <a:cubicBezTo>
                  <a:pt x="1210" y="67046"/>
                  <a:pt x="154" y="61282"/>
                  <a:pt x="154" y="54441"/>
                </a:cubicBezTo>
                <a:cubicBezTo>
                  <a:pt x="154" y="47600"/>
                  <a:pt x="1243" y="41867"/>
                  <a:pt x="3454" y="37211"/>
                </a:cubicBezTo>
                <a:cubicBezTo>
                  <a:pt x="5632" y="32587"/>
                  <a:pt x="8668" y="29104"/>
                  <a:pt x="12562" y="26823"/>
                </a:cubicBezTo>
                <a:cubicBezTo>
                  <a:pt x="16522" y="24543"/>
                  <a:pt x="21042" y="23403"/>
                  <a:pt x="26157" y="23403"/>
                </a:cubicBezTo>
                <a:cubicBezTo>
                  <a:pt x="30018" y="23403"/>
                  <a:pt x="33351" y="24036"/>
                  <a:pt x="36189" y="25303"/>
                </a:cubicBezTo>
                <a:cubicBezTo>
                  <a:pt x="39092" y="26570"/>
                  <a:pt x="41501" y="28565"/>
                  <a:pt x="43448" y="31257"/>
                </a:cubicBezTo>
                <a:lnTo>
                  <a:pt x="44636" y="31004"/>
                </a:lnTo>
                <a:lnTo>
                  <a:pt x="44636" y="472"/>
                </a:lnTo>
                <a:lnTo>
                  <a:pt x="60343" y="472"/>
                </a:lnTo>
                <a:lnTo>
                  <a:pt x="60343" y="84339"/>
                </a:lnTo>
                <a:lnTo>
                  <a:pt x="44636" y="84339"/>
                </a:lnTo>
                <a:lnTo>
                  <a:pt x="44636" y="76611"/>
                </a:lnTo>
                <a:lnTo>
                  <a:pt x="43448" y="76357"/>
                </a:lnTo>
                <a:cubicBezTo>
                  <a:pt x="41765" y="79145"/>
                  <a:pt x="39389" y="81393"/>
                  <a:pt x="36321" y="83072"/>
                </a:cubicBezTo>
                <a:cubicBezTo>
                  <a:pt x="33318" y="84655"/>
                  <a:pt x="29655" y="85479"/>
                  <a:pt x="25365" y="85479"/>
                </a:cubicBezTo>
                <a:close/>
                <a:moveTo>
                  <a:pt x="30513" y="72684"/>
                </a:moveTo>
                <a:cubicBezTo>
                  <a:pt x="34902" y="72684"/>
                  <a:pt x="38367" y="71227"/>
                  <a:pt x="40940" y="68250"/>
                </a:cubicBezTo>
                <a:cubicBezTo>
                  <a:pt x="43481" y="65209"/>
                  <a:pt x="44768" y="60617"/>
                  <a:pt x="44768" y="54441"/>
                </a:cubicBezTo>
                <a:cubicBezTo>
                  <a:pt x="44768" y="48297"/>
                  <a:pt x="43481" y="43673"/>
                  <a:pt x="40940" y="40632"/>
                </a:cubicBezTo>
                <a:cubicBezTo>
                  <a:pt x="38367" y="37592"/>
                  <a:pt x="34902" y="36071"/>
                  <a:pt x="30513" y="36071"/>
                </a:cubicBezTo>
                <a:cubicBezTo>
                  <a:pt x="25926" y="36071"/>
                  <a:pt x="22395" y="37560"/>
                  <a:pt x="19953" y="40505"/>
                </a:cubicBezTo>
                <a:cubicBezTo>
                  <a:pt x="17479" y="43482"/>
                  <a:pt x="16258" y="48106"/>
                  <a:pt x="16258" y="54441"/>
                </a:cubicBezTo>
                <a:cubicBezTo>
                  <a:pt x="16258" y="60775"/>
                  <a:pt x="17479" y="65431"/>
                  <a:pt x="19953" y="68376"/>
                </a:cubicBezTo>
                <a:cubicBezTo>
                  <a:pt x="22395" y="71258"/>
                  <a:pt x="25926" y="72684"/>
                  <a:pt x="30513" y="7268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30" name="Freeform: Shape 18029">
            <a:extLst>
              <a:ext uri="{FF2B5EF4-FFF2-40B4-BE49-F238E27FC236}">
                <a16:creationId xmlns:a16="http://schemas.microsoft.com/office/drawing/2014/main" id="{5D41F31F-1E79-07C6-8BC9-A3393D21F9BD}"/>
              </a:ext>
            </a:extLst>
          </p:cNvPr>
          <p:cNvSpPr/>
          <p:nvPr/>
        </p:nvSpPr>
        <p:spPr>
          <a:xfrm>
            <a:off x="7124334" y="5098264"/>
            <a:ext cx="50949" cy="62076"/>
          </a:xfrm>
          <a:custGeom>
            <a:avLst/>
            <a:gdLst>
              <a:gd name="connsiteX0" fmla="*/ 26562 w 50949"/>
              <a:gd name="connsiteY0" fmla="*/ 62548 h 62076"/>
              <a:gd name="connsiteX1" fmla="*/ 14815 w 50949"/>
              <a:gd name="connsiteY1" fmla="*/ 61155 h 62076"/>
              <a:gd name="connsiteX2" fmla="*/ 5707 w 50949"/>
              <a:gd name="connsiteY2" fmla="*/ 57101 h 62076"/>
              <a:gd name="connsiteX3" fmla="*/ 163 w 50949"/>
              <a:gd name="connsiteY3" fmla="*/ 51400 h 62076"/>
              <a:gd name="connsiteX4" fmla="*/ 8875 w 50949"/>
              <a:gd name="connsiteY4" fmla="*/ 42405 h 62076"/>
              <a:gd name="connsiteX5" fmla="*/ 10063 w 50949"/>
              <a:gd name="connsiteY5" fmla="*/ 42405 h 62076"/>
              <a:gd name="connsiteX6" fmla="*/ 17454 w 50949"/>
              <a:gd name="connsiteY6" fmla="*/ 48359 h 62076"/>
              <a:gd name="connsiteX7" fmla="*/ 26694 w 50949"/>
              <a:gd name="connsiteY7" fmla="*/ 50386 h 62076"/>
              <a:gd name="connsiteX8" fmla="*/ 33558 w 50949"/>
              <a:gd name="connsiteY8" fmla="*/ 48866 h 62076"/>
              <a:gd name="connsiteX9" fmla="*/ 35934 w 50949"/>
              <a:gd name="connsiteY9" fmla="*/ 44305 h 62076"/>
              <a:gd name="connsiteX10" fmla="*/ 34218 w 50949"/>
              <a:gd name="connsiteY10" fmla="*/ 40505 h 62076"/>
              <a:gd name="connsiteX11" fmla="*/ 28806 w 50949"/>
              <a:gd name="connsiteY11" fmla="*/ 38098 h 62076"/>
              <a:gd name="connsiteX12" fmla="*/ 20622 w 50949"/>
              <a:gd name="connsiteY12" fmla="*/ 36198 h 62076"/>
              <a:gd name="connsiteX13" fmla="*/ 7027 w 50949"/>
              <a:gd name="connsiteY13" fmla="*/ 29737 h 62076"/>
              <a:gd name="connsiteX14" fmla="*/ 2803 w 50949"/>
              <a:gd name="connsiteY14" fmla="*/ 18588 h 62076"/>
              <a:gd name="connsiteX15" fmla="*/ 5707 w 50949"/>
              <a:gd name="connsiteY15" fmla="*/ 8960 h 62076"/>
              <a:gd name="connsiteX16" fmla="*/ 14023 w 50949"/>
              <a:gd name="connsiteY16" fmla="*/ 2626 h 62076"/>
              <a:gd name="connsiteX17" fmla="*/ 26694 w 50949"/>
              <a:gd name="connsiteY17" fmla="*/ 472 h 62076"/>
              <a:gd name="connsiteX18" fmla="*/ 40685 w 50949"/>
              <a:gd name="connsiteY18" fmla="*/ 2879 h 62076"/>
              <a:gd name="connsiteX19" fmla="*/ 49265 w 50949"/>
              <a:gd name="connsiteY19" fmla="*/ 8960 h 62076"/>
              <a:gd name="connsiteX20" fmla="*/ 40949 w 50949"/>
              <a:gd name="connsiteY20" fmla="*/ 17701 h 62076"/>
              <a:gd name="connsiteX21" fmla="*/ 39761 w 50949"/>
              <a:gd name="connsiteY21" fmla="*/ 17701 h 62076"/>
              <a:gd name="connsiteX22" fmla="*/ 33822 w 50949"/>
              <a:gd name="connsiteY22" fmla="*/ 13648 h 62076"/>
              <a:gd name="connsiteX23" fmla="*/ 26694 w 50949"/>
              <a:gd name="connsiteY23" fmla="*/ 12254 h 62076"/>
              <a:gd name="connsiteX24" fmla="*/ 17454 w 50949"/>
              <a:gd name="connsiteY24" fmla="*/ 17828 h 62076"/>
              <a:gd name="connsiteX25" fmla="*/ 19170 w 50949"/>
              <a:gd name="connsiteY25" fmla="*/ 21629 h 62076"/>
              <a:gd name="connsiteX26" fmla="*/ 25242 w 50949"/>
              <a:gd name="connsiteY26" fmla="*/ 24036 h 62076"/>
              <a:gd name="connsiteX27" fmla="*/ 32898 w 50949"/>
              <a:gd name="connsiteY27" fmla="*/ 25556 h 62076"/>
              <a:gd name="connsiteX28" fmla="*/ 46757 w 50949"/>
              <a:gd name="connsiteY28" fmla="*/ 31890 h 62076"/>
              <a:gd name="connsiteX29" fmla="*/ 51113 w 50949"/>
              <a:gd name="connsiteY29" fmla="*/ 43419 h 62076"/>
              <a:gd name="connsiteX30" fmla="*/ 48209 w 50949"/>
              <a:gd name="connsiteY30" fmla="*/ 53554 h 62076"/>
              <a:gd name="connsiteX31" fmla="*/ 39761 w 50949"/>
              <a:gd name="connsiteY31" fmla="*/ 60268 h 62076"/>
              <a:gd name="connsiteX32" fmla="*/ 26562 w 50949"/>
              <a:gd name="connsiteY32" fmla="*/ 6254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6562" y="62548"/>
                </a:moveTo>
                <a:cubicBezTo>
                  <a:pt x="22338" y="62548"/>
                  <a:pt x="18411" y="62073"/>
                  <a:pt x="14815" y="61155"/>
                </a:cubicBezTo>
                <a:cubicBezTo>
                  <a:pt x="11284" y="60141"/>
                  <a:pt x="8248" y="58811"/>
                  <a:pt x="5707" y="57101"/>
                </a:cubicBezTo>
                <a:cubicBezTo>
                  <a:pt x="3232" y="55422"/>
                  <a:pt x="1384" y="53522"/>
                  <a:pt x="163" y="51400"/>
                </a:cubicBezTo>
                <a:lnTo>
                  <a:pt x="8875" y="42405"/>
                </a:lnTo>
                <a:lnTo>
                  <a:pt x="10063" y="42405"/>
                </a:lnTo>
                <a:cubicBezTo>
                  <a:pt x="12175" y="45034"/>
                  <a:pt x="14617" y="47029"/>
                  <a:pt x="17454" y="48359"/>
                </a:cubicBezTo>
                <a:cubicBezTo>
                  <a:pt x="20259" y="49721"/>
                  <a:pt x="23328" y="50386"/>
                  <a:pt x="26694" y="50386"/>
                </a:cubicBezTo>
                <a:cubicBezTo>
                  <a:pt x="29763" y="50386"/>
                  <a:pt x="32040" y="49880"/>
                  <a:pt x="33558" y="48866"/>
                </a:cubicBezTo>
                <a:cubicBezTo>
                  <a:pt x="35142" y="47789"/>
                  <a:pt x="35934" y="46269"/>
                  <a:pt x="35934" y="44305"/>
                </a:cubicBezTo>
                <a:cubicBezTo>
                  <a:pt x="35934" y="42785"/>
                  <a:pt x="35340" y="41518"/>
                  <a:pt x="34218" y="40505"/>
                </a:cubicBezTo>
                <a:cubicBezTo>
                  <a:pt x="33063" y="39491"/>
                  <a:pt x="31248" y="38700"/>
                  <a:pt x="28806" y="38098"/>
                </a:cubicBezTo>
                <a:lnTo>
                  <a:pt x="20622" y="36198"/>
                </a:lnTo>
                <a:cubicBezTo>
                  <a:pt x="14353" y="34772"/>
                  <a:pt x="9832" y="32619"/>
                  <a:pt x="7027" y="29737"/>
                </a:cubicBezTo>
                <a:cubicBezTo>
                  <a:pt x="4189" y="26791"/>
                  <a:pt x="2803" y="23086"/>
                  <a:pt x="2803" y="18588"/>
                </a:cubicBezTo>
                <a:cubicBezTo>
                  <a:pt x="2803" y="14883"/>
                  <a:pt x="3760" y="11684"/>
                  <a:pt x="5707" y="8960"/>
                </a:cubicBezTo>
                <a:cubicBezTo>
                  <a:pt x="7720" y="6173"/>
                  <a:pt x="10492" y="4083"/>
                  <a:pt x="14023" y="2626"/>
                </a:cubicBezTo>
                <a:cubicBezTo>
                  <a:pt x="17619" y="1201"/>
                  <a:pt x="21843" y="472"/>
                  <a:pt x="26694" y="472"/>
                </a:cubicBezTo>
                <a:cubicBezTo>
                  <a:pt x="32304" y="472"/>
                  <a:pt x="36989" y="1296"/>
                  <a:pt x="40685" y="2879"/>
                </a:cubicBezTo>
                <a:cubicBezTo>
                  <a:pt x="44381" y="4399"/>
                  <a:pt x="47219" y="6426"/>
                  <a:pt x="49265" y="8960"/>
                </a:cubicBezTo>
                <a:lnTo>
                  <a:pt x="40949" y="17701"/>
                </a:lnTo>
                <a:lnTo>
                  <a:pt x="39761" y="17701"/>
                </a:lnTo>
                <a:cubicBezTo>
                  <a:pt x="37979" y="15864"/>
                  <a:pt x="36000" y="14503"/>
                  <a:pt x="33822" y="13648"/>
                </a:cubicBezTo>
                <a:cubicBezTo>
                  <a:pt x="31710" y="12729"/>
                  <a:pt x="29334" y="12254"/>
                  <a:pt x="26694" y="12254"/>
                </a:cubicBezTo>
                <a:cubicBezTo>
                  <a:pt x="20523" y="12254"/>
                  <a:pt x="17454" y="14123"/>
                  <a:pt x="17454" y="17828"/>
                </a:cubicBezTo>
                <a:cubicBezTo>
                  <a:pt x="17454" y="19348"/>
                  <a:pt x="18015" y="20615"/>
                  <a:pt x="19170" y="21629"/>
                </a:cubicBezTo>
                <a:cubicBezTo>
                  <a:pt x="20292" y="22579"/>
                  <a:pt x="22338" y="23371"/>
                  <a:pt x="25242" y="24036"/>
                </a:cubicBezTo>
                <a:lnTo>
                  <a:pt x="32898" y="25556"/>
                </a:lnTo>
                <a:cubicBezTo>
                  <a:pt x="39233" y="26918"/>
                  <a:pt x="43853" y="29040"/>
                  <a:pt x="46757" y="31890"/>
                </a:cubicBezTo>
                <a:cubicBezTo>
                  <a:pt x="49661" y="34772"/>
                  <a:pt x="51113" y="38605"/>
                  <a:pt x="51113" y="43419"/>
                </a:cubicBezTo>
                <a:cubicBezTo>
                  <a:pt x="51113" y="47219"/>
                  <a:pt x="50123" y="50608"/>
                  <a:pt x="48209" y="53554"/>
                </a:cubicBezTo>
                <a:cubicBezTo>
                  <a:pt x="46262" y="56436"/>
                  <a:pt x="43457" y="58684"/>
                  <a:pt x="39761" y="60268"/>
                </a:cubicBezTo>
                <a:cubicBezTo>
                  <a:pt x="36065" y="61788"/>
                  <a:pt x="31644" y="62548"/>
                  <a:pt x="26562" y="6254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31" name="Freeform: Shape 18030">
            <a:extLst>
              <a:ext uri="{FF2B5EF4-FFF2-40B4-BE49-F238E27FC236}">
                <a16:creationId xmlns:a16="http://schemas.microsoft.com/office/drawing/2014/main" id="{5FB49F9D-6A7D-A675-098C-FFDE0661D4B5}"/>
              </a:ext>
            </a:extLst>
          </p:cNvPr>
          <p:cNvSpPr/>
          <p:nvPr/>
        </p:nvSpPr>
        <p:spPr>
          <a:xfrm>
            <a:off x="9270737" y="5912570"/>
            <a:ext cx="1354451" cy="655126"/>
          </a:xfrm>
          <a:custGeom>
            <a:avLst/>
            <a:gdLst>
              <a:gd name="connsiteX0" fmla="*/ 0 w 1354451"/>
              <a:gd name="connsiteY0" fmla="*/ 0 h 655126"/>
              <a:gd name="connsiteX1" fmla="*/ 1354451 w 1354451"/>
              <a:gd name="connsiteY1" fmla="*/ 0 h 655126"/>
              <a:gd name="connsiteX2" fmla="*/ 1354451 w 1354451"/>
              <a:gd name="connsiteY2" fmla="*/ 655126 h 655126"/>
              <a:gd name="connsiteX3" fmla="*/ 0 w 1354451"/>
              <a:gd name="connsiteY3" fmla="*/ 655126 h 65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451" h="655126">
                <a:moveTo>
                  <a:pt x="0" y="0"/>
                </a:moveTo>
                <a:lnTo>
                  <a:pt x="1354451" y="0"/>
                </a:lnTo>
                <a:lnTo>
                  <a:pt x="1354451" y="655126"/>
                </a:lnTo>
                <a:lnTo>
                  <a:pt x="0" y="655126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baseline="-25000"/>
          </a:p>
        </p:txBody>
      </p:sp>
      <p:sp>
        <p:nvSpPr>
          <p:cNvPr id="18032" name="Freeform: Shape 18031">
            <a:extLst>
              <a:ext uri="{FF2B5EF4-FFF2-40B4-BE49-F238E27FC236}">
                <a16:creationId xmlns:a16="http://schemas.microsoft.com/office/drawing/2014/main" id="{1B8B1209-A940-6312-9144-747F1A4038B1}"/>
              </a:ext>
            </a:extLst>
          </p:cNvPr>
          <p:cNvSpPr/>
          <p:nvPr/>
        </p:nvSpPr>
        <p:spPr>
          <a:xfrm>
            <a:off x="9492875" y="6004712"/>
            <a:ext cx="34714" cy="13175"/>
          </a:xfrm>
          <a:custGeom>
            <a:avLst/>
            <a:gdLst>
              <a:gd name="connsiteX0" fmla="*/ 35158 w 34714"/>
              <a:gd name="connsiteY0" fmla="*/ 13757 h 13175"/>
              <a:gd name="connsiteX1" fmla="*/ 443 w 34714"/>
              <a:gd name="connsiteY1" fmla="*/ 13757 h 13175"/>
              <a:gd name="connsiteX2" fmla="*/ 443 w 34714"/>
              <a:gd name="connsiteY2" fmla="*/ 582 h 13175"/>
              <a:gd name="connsiteX3" fmla="*/ 35158 w 34714"/>
              <a:gd name="connsiteY3" fmla="*/ 582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5158" y="13757"/>
                </a:moveTo>
                <a:lnTo>
                  <a:pt x="443" y="13757"/>
                </a:lnTo>
                <a:lnTo>
                  <a:pt x="443" y="582"/>
                </a:lnTo>
                <a:lnTo>
                  <a:pt x="35158" y="58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33" name="Freeform: Shape 18032">
            <a:extLst>
              <a:ext uri="{FF2B5EF4-FFF2-40B4-BE49-F238E27FC236}">
                <a16:creationId xmlns:a16="http://schemas.microsoft.com/office/drawing/2014/main" id="{9044EEA6-D8CB-142A-D8AA-60FFD35D59B0}"/>
              </a:ext>
            </a:extLst>
          </p:cNvPr>
          <p:cNvSpPr/>
          <p:nvPr/>
        </p:nvSpPr>
        <p:spPr>
          <a:xfrm>
            <a:off x="9570564" y="5970507"/>
            <a:ext cx="16367" cy="79305"/>
          </a:xfrm>
          <a:custGeom>
            <a:avLst/>
            <a:gdLst>
              <a:gd name="connsiteX0" fmla="*/ 16819 w 16367"/>
              <a:gd name="connsiteY0" fmla="*/ 79887 h 79305"/>
              <a:gd name="connsiteX1" fmla="*/ 452 w 16367"/>
              <a:gd name="connsiteY1" fmla="*/ 79887 h 79305"/>
              <a:gd name="connsiteX2" fmla="*/ 452 w 16367"/>
              <a:gd name="connsiteY2" fmla="*/ 582 h 79305"/>
              <a:gd name="connsiteX3" fmla="*/ 16819 w 16367"/>
              <a:gd name="connsiteY3" fmla="*/ 582 h 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7" h="79305">
                <a:moveTo>
                  <a:pt x="16819" y="79887"/>
                </a:moveTo>
                <a:lnTo>
                  <a:pt x="452" y="79887"/>
                </a:lnTo>
                <a:lnTo>
                  <a:pt x="452" y="582"/>
                </a:lnTo>
                <a:lnTo>
                  <a:pt x="16819" y="58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34" name="Freeform: Shape 18033">
            <a:extLst>
              <a:ext uri="{FF2B5EF4-FFF2-40B4-BE49-F238E27FC236}">
                <a16:creationId xmlns:a16="http://schemas.microsoft.com/office/drawing/2014/main" id="{7CFAC8B3-86F7-0892-EA24-5E6D6656FC6D}"/>
              </a:ext>
            </a:extLst>
          </p:cNvPr>
          <p:cNvSpPr/>
          <p:nvPr/>
        </p:nvSpPr>
        <p:spPr>
          <a:xfrm>
            <a:off x="9606710" y="5988876"/>
            <a:ext cx="90811" cy="60935"/>
          </a:xfrm>
          <a:custGeom>
            <a:avLst/>
            <a:gdLst>
              <a:gd name="connsiteX0" fmla="*/ 456 w 90811"/>
              <a:gd name="connsiteY0" fmla="*/ 61518 h 60935"/>
              <a:gd name="connsiteX1" fmla="*/ 456 w 90811"/>
              <a:gd name="connsiteY1" fmla="*/ 1722 h 60935"/>
              <a:gd name="connsiteX2" fmla="*/ 15504 w 90811"/>
              <a:gd name="connsiteY2" fmla="*/ 1722 h 60935"/>
              <a:gd name="connsiteX3" fmla="*/ 15504 w 90811"/>
              <a:gd name="connsiteY3" fmla="*/ 9703 h 60935"/>
              <a:gd name="connsiteX4" fmla="*/ 16692 w 90811"/>
              <a:gd name="connsiteY4" fmla="*/ 9957 h 60935"/>
              <a:gd name="connsiteX5" fmla="*/ 23819 w 90811"/>
              <a:gd name="connsiteY5" fmla="*/ 2862 h 60935"/>
              <a:gd name="connsiteX6" fmla="*/ 34379 w 90811"/>
              <a:gd name="connsiteY6" fmla="*/ 582 h 60935"/>
              <a:gd name="connsiteX7" fmla="*/ 45598 w 90811"/>
              <a:gd name="connsiteY7" fmla="*/ 3242 h 60935"/>
              <a:gd name="connsiteX8" fmla="*/ 51934 w 90811"/>
              <a:gd name="connsiteY8" fmla="*/ 11097 h 60935"/>
              <a:gd name="connsiteX9" fmla="*/ 53122 w 90811"/>
              <a:gd name="connsiteY9" fmla="*/ 11097 h 60935"/>
              <a:gd name="connsiteX10" fmla="*/ 60513 w 90811"/>
              <a:gd name="connsiteY10" fmla="*/ 3116 h 60935"/>
              <a:gd name="connsiteX11" fmla="*/ 71865 w 90811"/>
              <a:gd name="connsiteY11" fmla="*/ 582 h 60935"/>
              <a:gd name="connsiteX12" fmla="*/ 91268 w 90811"/>
              <a:gd name="connsiteY12" fmla="*/ 21232 h 60935"/>
              <a:gd name="connsiteX13" fmla="*/ 91268 w 90811"/>
              <a:gd name="connsiteY13" fmla="*/ 61518 h 60935"/>
              <a:gd name="connsiteX14" fmla="*/ 75693 w 90811"/>
              <a:gd name="connsiteY14" fmla="*/ 61518 h 60935"/>
              <a:gd name="connsiteX15" fmla="*/ 75693 w 90811"/>
              <a:gd name="connsiteY15" fmla="*/ 23132 h 60935"/>
              <a:gd name="connsiteX16" fmla="*/ 73449 w 90811"/>
              <a:gd name="connsiteY16" fmla="*/ 15658 h 60935"/>
              <a:gd name="connsiteX17" fmla="*/ 66585 w 90811"/>
              <a:gd name="connsiteY17" fmla="*/ 13251 h 60935"/>
              <a:gd name="connsiteX18" fmla="*/ 53650 w 90811"/>
              <a:gd name="connsiteY18" fmla="*/ 29720 h 60935"/>
              <a:gd name="connsiteX19" fmla="*/ 53650 w 90811"/>
              <a:gd name="connsiteY19" fmla="*/ 61518 h 60935"/>
              <a:gd name="connsiteX20" fmla="*/ 38075 w 90811"/>
              <a:gd name="connsiteY20" fmla="*/ 61518 h 60935"/>
              <a:gd name="connsiteX21" fmla="*/ 38075 w 90811"/>
              <a:gd name="connsiteY21" fmla="*/ 23132 h 60935"/>
              <a:gd name="connsiteX22" fmla="*/ 35831 w 90811"/>
              <a:gd name="connsiteY22" fmla="*/ 15658 h 60935"/>
              <a:gd name="connsiteX23" fmla="*/ 28967 w 90811"/>
              <a:gd name="connsiteY23" fmla="*/ 13251 h 60935"/>
              <a:gd name="connsiteX24" fmla="*/ 19463 w 90811"/>
              <a:gd name="connsiteY24" fmla="*/ 17178 h 60935"/>
              <a:gd name="connsiteX25" fmla="*/ 16164 w 90811"/>
              <a:gd name="connsiteY25" fmla="*/ 29466 h 60935"/>
              <a:gd name="connsiteX26" fmla="*/ 16164 w 90811"/>
              <a:gd name="connsiteY26" fmla="*/ 61518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0811" h="60935">
                <a:moveTo>
                  <a:pt x="456" y="61518"/>
                </a:moveTo>
                <a:lnTo>
                  <a:pt x="456" y="1722"/>
                </a:lnTo>
                <a:lnTo>
                  <a:pt x="15504" y="1722"/>
                </a:lnTo>
                <a:lnTo>
                  <a:pt x="15504" y="9703"/>
                </a:lnTo>
                <a:lnTo>
                  <a:pt x="16692" y="9957"/>
                </a:lnTo>
                <a:cubicBezTo>
                  <a:pt x="18705" y="6758"/>
                  <a:pt x="21080" y="4383"/>
                  <a:pt x="23819" y="2862"/>
                </a:cubicBezTo>
                <a:cubicBezTo>
                  <a:pt x="26525" y="1342"/>
                  <a:pt x="30056" y="582"/>
                  <a:pt x="34379" y="582"/>
                </a:cubicBezTo>
                <a:cubicBezTo>
                  <a:pt x="39032" y="582"/>
                  <a:pt x="42760" y="1469"/>
                  <a:pt x="45598" y="3242"/>
                </a:cubicBezTo>
                <a:cubicBezTo>
                  <a:pt x="48502" y="5016"/>
                  <a:pt x="50614" y="7645"/>
                  <a:pt x="51934" y="11097"/>
                </a:cubicBezTo>
                <a:lnTo>
                  <a:pt x="53122" y="11097"/>
                </a:lnTo>
                <a:cubicBezTo>
                  <a:pt x="55036" y="7486"/>
                  <a:pt x="57511" y="4826"/>
                  <a:pt x="60513" y="3116"/>
                </a:cubicBezTo>
                <a:cubicBezTo>
                  <a:pt x="63582" y="1437"/>
                  <a:pt x="67377" y="582"/>
                  <a:pt x="71865" y="582"/>
                </a:cubicBezTo>
                <a:cubicBezTo>
                  <a:pt x="84800" y="582"/>
                  <a:pt x="91268" y="7486"/>
                  <a:pt x="91268" y="21232"/>
                </a:cubicBezTo>
                <a:lnTo>
                  <a:pt x="91268" y="61518"/>
                </a:lnTo>
                <a:lnTo>
                  <a:pt x="75693" y="61518"/>
                </a:lnTo>
                <a:lnTo>
                  <a:pt x="75693" y="23132"/>
                </a:lnTo>
                <a:cubicBezTo>
                  <a:pt x="75693" y="19680"/>
                  <a:pt x="74934" y="17178"/>
                  <a:pt x="73449" y="15658"/>
                </a:cubicBezTo>
                <a:cubicBezTo>
                  <a:pt x="72030" y="14074"/>
                  <a:pt x="69753" y="13251"/>
                  <a:pt x="66585" y="13251"/>
                </a:cubicBezTo>
                <a:cubicBezTo>
                  <a:pt x="57940" y="13251"/>
                  <a:pt x="53650" y="18761"/>
                  <a:pt x="53650" y="29720"/>
                </a:cubicBezTo>
                <a:lnTo>
                  <a:pt x="53650" y="61518"/>
                </a:lnTo>
                <a:lnTo>
                  <a:pt x="38075" y="61518"/>
                </a:lnTo>
                <a:lnTo>
                  <a:pt x="38075" y="23132"/>
                </a:lnTo>
                <a:cubicBezTo>
                  <a:pt x="38075" y="19680"/>
                  <a:pt x="37316" y="17178"/>
                  <a:pt x="35831" y="15658"/>
                </a:cubicBezTo>
                <a:cubicBezTo>
                  <a:pt x="34412" y="14074"/>
                  <a:pt x="32135" y="13251"/>
                  <a:pt x="28967" y="13251"/>
                </a:cubicBezTo>
                <a:cubicBezTo>
                  <a:pt x="24908" y="13251"/>
                  <a:pt x="21740" y="14581"/>
                  <a:pt x="19463" y="17178"/>
                </a:cubicBezTo>
                <a:cubicBezTo>
                  <a:pt x="17253" y="19712"/>
                  <a:pt x="16164" y="23829"/>
                  <a:pt x="16164" y="29466"/>
                </a:cubicBezTo>
                <a:lnTo>
                  <a:pt x="16164" y="61518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35" name="Freeform: Shape 18034">
            <a:extLst>
              <a:ext uri="{FF2B5EF4-FFF2-40B4-BE49-F238E27FC236}">
                <a16:creationId xmlns:a16="http://schemas.microsoft.com/office/drawing/2014/main" id="{65F8248F-B543-4D1C-678B-2013EC02BAE8}"/>
              </a:ext>
            </a:extLst>
          </p:cNvPr>
          <p:cNvSpPr/>
          <p:nvPr/>
        </p:nvSpPr>
        <p:spPr>
          <a:xfrm>
            <a:off x="9714535" y="5988876"/>
            <a:ext cx="60189" cy="85132"/>
          </a:xfrm>
          <a:custGeom>
            <a:avLst/>
            <a:gdLst>
              <a:gd name="connsiteX0" fmla="*/ 469 w 60189"/>
              <a:gd name="connsiteY0" fmla="*/ 85715 h 85132"/>
              <a:gd name="connsiteX1" fmla="*/ 469 w 60189"/>
              <a:gd name="connsiteY1" fmla="*/ 1722 h 85132"/>
              <a:gd name="connsiteX2" fmla="*/ 16176 w 60189"/>
              <a:gd name="connsiteY2" fmla="*/ 1722 h 85132"/>
              <a:gd name="connsiteX3" fmla="*/ 16176 w 60189"/>
              <a:gd name="connsiteY3" fmla="*/ 9450 h 85132"/>
              <a:gd name="connsiteX4" fmla="*/ 17364 w 60189"/>
              <a:gd name="connsiteY4" fmla="*/ 9703 h 85132"/>
              <a:gd name="connsiteX5" fmla="*/ 24756 w 60189"/>
              <a:gd name="connsiteY5" fmla="*/ 2862 h 85132"/>
              <a:gd name="connsiteX6" fmla="*/ 35579 w 60189"/>
              <a:gd name="connsiteY6" fmla="*/ 582 h 85132"/>
              <a:gd name="connsiteX7" fmla="*/ 48647 w 60189"/>
              <a:gd name="connsiteY7" fmla="*/ 4002 h 85132"/>
              <a:gd name="connsiteX8" fmla="*/ 57490 w 60189"/>
              <a:gd name="connsiteY8" fmla="*/ 14391 h 85132"/>
              <a:gd name="connsiteX9" fmla="*/ 60658 w 60189"/>
              <a:gd name="connsiteY9" fmla="*/ 31620 h 85132"/>
              <a:gd name="connsiteX10" fmla="*/ 57358 w 60189"/>
              <a:gd name="connsiteY10" fmla="*/ 48849 h 85132"/>
              <a:gd name="connsiteX11" fmla="*/ 48119 w 60189"/>
              <a:gd name="connsiteY11" fmla="*/ 59238 h 85132"/>
              <a:gd name="connsiteX12" fmla="*/ 34523 w 60189"/>
              <a:gd name="connsiteY12" fmla="*/ 62658 h 85132"/>
              <a:gd name="connsiteX13" fmla="*/ 24492 w 60189"/>
              <a:gd name="connsiteY13" fmla="*/ 60758 h 85132"/>
              <a:gd name="connsiteX14" fmla="*/ 17364 w 60189"/>
              <a:gd name="connsiteY14" fmla="*/ 54930 h 85132"/>
              <a:gd name="connsiteX15" fmla="*/ 16176 w 60189"/>
              <a:gd name="connsiteY15" fmla="*/ 55184 h 85132"/>
              <a:gd name="connsiteX16" fmla="*/ 16176 w 60189"/>
              <a:gd name="connsiteY16" fmla="*/ 85715 h 85132"/>
              <a:gd name="connsiteX17" fmla="*/ 30168 w 60189"/>
              <a:gd name="connsiteY17" fmla="*/ 49863 h 85132"/>
              <a:gd name="connsiteX18" fmla="*/ 40727 w 60189"/>
              <a:gd name="connsiteY18" fmla="*/ 45555 h 85132"/>
              <a:gd name="connsiteX19" fmla="*/ 44423 w 60189"/>
              <a:gd name="connsiteY19" fmla="*/ 31620 h 85132"/>
              <a:gd name="connsiteX20" fmla="*/ 40727 w 60189"/>
              <a:gd name="connsiteY20" fmla="*/ 17685 h 85132"/>
              <a:gd name="connsiteX21" fmla="*/ 30168 w 60189"/>
              <a:gd name="connsiteY21" fmla="*/ 13251 h 85132"/>
              <a:gd name="connsiteX22" fmla="*/ 19740 w 60189"/>
              <a:gd name="connsiteY22" fmla="*/ 17811 h 85132"/>
              <a:gd name="connsiteX23" fmla="*/ 15912 w 60189"/>
              <a:gd name="connsiteY23" fmla="*/ 31620 h 85132"/>
              <a:gd name="connsiteX24" fmla="*/ 19740 w 60189"/>
              <a:gd name="connsiteY24" fmla="*/ 45302 h 85132"/>
              <a:gd name="connsiteX25" fmla="*/ 30168 w 60189"/>
              <a:gd name="connsiteY25" fmla="*/ 49863 h 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189" h="85132">
                <a:moveTo>
                  <a:pt x="469" y="85715"/>
                </a:moveTo>
                <a:lnTo>
                  <a:pt x="469" y="1722"/>
                </a:lnTo>
                <a:lnTo>
                  <a:pt x="16176" y="1722"/>
                </a:lnTo>
                <a:lnTo>
                  <a:pt x="16176" y="9450"/>
                </a:lnTo>
                <a:lnTo>
                  <a:pt x="17364" y="9703"/>
                </a:lnTo>
                <a:cubicBezTo>
                  <a:pt x="19212" y="6663"/>
                  <a:pt x="21654" y="4383"/>
                  <a:pt x="24756" y="2862"/>
                </a:cubicBezTo>
                <a:cubicBezTo>
                  <a:pt x="27825" y="1342"/>
                  <a:pt x="31422" y="582"/>
                  <a:pt x="35579" y="582"/>
                </a:cubicBezTo>
                <a:cubicBezTo>
                  <a:pt x="40595" y="582"/>
                  <a:pt x="44951" y="1722"/>
                  <a:pt x="48647" y="4002"/>
                </a:cubicBezTo>
                <a:cubicBezTo>
                  <a:pt x="52409" y="6283"/>
                  <a:pt x="55378" y="9767"/>
                  <a:pt x="57490" y="14391"/>
                </a:cubicBezTo>
                <a:cubicBezTo>
                  <a:pt x="59602" y="19046"/>
                  <a:pt x="60658" y="24779"/>
                  <a:pt x="60658" y="31620"/>
                </a:cubicBezTo>
                <a:cubicBezTo>
                  <a:pt x="60658" y="38461"/>
                  <a:pt x="59536" y="44225"/>
                  <a:pt x="57358" y="48849"/>
                </a:cubicBezTo>
                <a:cubicBezTo>
                  <a:pt x="55148" y="53505"/>
                  <a:pt x="52079" y="56957"/>
                  <a:pt x="48119" y="59238"/>
                </a:cubicBezTo>
                <a:cubicBezTo>
                  <a:pt x="44225" y="61518"/>
                  <a:pt x="39704" y="62658"/>
                  <a:pt x="34523" y="62658"/>
                </a:cubicBezTo>
                <a:cubicBezTo>
                  <a:pt x="30630" y="62658"/>
                  <a:pt x="27297" y="62025"/>
                  <a:pt x="24492" y="60758"/>
                </a:cubicBezTo>
                <a:cubicBezTo>
                  <a:pt x="21654" y="59491"/>
                  <a:pt x="19278" y="57559"/>
                  <a:pt x="17364" y="54930"/>
                </a:cubicBezTo>
                <a:lnTo>
                  <a:pt x="16176" y="55184"/>
                </a:lnTo>
                <a:lnTo>
                  <a:pt x="16176" y="85715"/>
                </a:lnTo>
                <a:close/>
                <a:moveTo>
                  <a:pt x="30168" y="49863"/>
                </a:moveTo>
                <a:cubicBezTo>
                  <a:pt x="34821" y="49863"/>
                  <a:pt x="38351" y="48438"/>
                  <a:pt x="40727" y="45555"/>
                </a:cubicBezTo>
                <a:cubicBezTo>
                  <a:pt x="43169" y="42610"/>
                  <a:pt x="44423" y="37954"/>
                  <a:pt x="44423" y="31620"/>
                </a:cubicBezTo>
                <a:cubicBezTo>
                  <a:pt x="44423" y="25286"/>
                  <a:pt x="43169" y="20662"/>
                  <a:pt x="40727" y="17685"/>
                </a:cubicBezTo>
                <a:cubicBezTo>
                  <a:pt x="38351" y="14739"/>
                  <a:pt x="34821" y="13251"/>
                  <a:pt x="30168" y="13251"/>
                </a:cubicBezTo>
                <a:cubicBezTo>
                  <a:pt x="25845" y="13251"/>
                  <a:pt x="22380" y="14771"/>
                  <a:pt x="19740" y="17811"/>
                </a:cubicBezTo>
                <a:cubicBezTo>
                  <a:pt x="17166" y="20852"/>
                  <a:pt x="15912" y="25476"/>
                  <a:pt x="15912" y="31620"/>
                </a:cubicBezTo>
                <a:cubicBezTo>
                  <a:pt x="15912" y="37701"/>
                  <a:pt x="17166" y="42262"/>
                  <a:pt x="19740" y="45302"/>
                </a:cubicBezTo>
                <a:cubicBezTo>
                  <a:pt x="22380" y="48343"/>
                  <a:pt x="25845" y="49863"/>
                  <a:pt x="30168" y="4986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36" name="Freeform: Shape 18035">
            <a:extLst>
              <a:ext uri="{FF2B5EF4-FFF2-40B4-BE49-F238E27FC236}">
                <a16:creationId xmlns:a16="http://schemas.microsoft.com/office/drawing/2014/main" id="{5A6AF086-AA1A-C562-481A-B2A28A0E95E0}"/>
              </a:ext>
            </a:extLst>
          </p:cNvPr>
          <p:cNvSpPr/>
          <p:nvPr/>
        </p:nvSpPr>
        <p:spPr>
          <a:xfrm>
            <a:off x="9789186" y="5989383"/>
            <a:ext cx="39334" cy="60429"/>
          </a:xfrm>
          <a:custGeom>
            <a:avLst/>
            <a:gdLst>
              <a:gd name="connsiteX0" fmla="*/ 478 w 39334"/>
              <a:gd name="connsiteY0" fmla="*/ 61011 h 60429"/>
              <a:gd name="connsiteX1" fmla="*/ 478 w 39334"/>
              <a:gd name="connsiteY1" fmla="*/ 1215 h 60429"/>
              <a:gd name="connsiteX2" fmla="*/ 15657 w 39334"/>
              <a:gd name="connsiteY2" fmla="*/ 1215 h 60429"/>
              <a:gd name="connsiteX3" fmla="*/ 15657 w 39334"/>
              <a:gd name="connsiteY3" fmla="*/ 10083 h 60429"/>
              <a:gd name="connsiteX4" fmla="*/ 16845 w 39334"/>
              <a:gd name="connsiteY4" fmla="*/ 10337 h 60429"/>
              <a:gd name="connsiteX5" fmla="*/ 22785 w 39334"/>
              <a:gd name="connsiteY5" fmla="*/ 2989 h 60429"/>
              <a:gd name="connsiteX6" fmla="*/ 31760 w 39334"/>
              <a:gd name="connsiteY6" fmla="*/ 582 h 60429"/>
              <a:gd name="connsiteX7" fmla="*/ 39812 w 39334"/>
              <a:gd name="connsiteY7" fmla="*/ 2356 h 60429"/>
              <a:gd name="connsiteX8" fmla="*/ 37172 w 39334"/>
              <a:gd name="connsiteY8" fmla="*/ 15278 h 60429"/>
              <a:gd name="connsiteX9" fmla="*/ 35984 w 39334"/>
              <a:gd name="connsiteY9" fmla="*/ 15531 h 60429"/>
              <a:gd name="connsiteX10" fmla="*/ 32948 w 39334"/>
              <a:gd name="connsiteY10" fmla="*/ 14644 h 60429"/>
              <a:gd name="connsiteX11" fmla="*/ 29649 w 39334"/>
              <a:gd name="connsiteY11" fmla="*/ 14391 h 60429"/>
              <a:gd name="connsiteX12" fmla="*/ 19617 w 39334"/>
              <a:gd name="connsiteY12" fmla="*/ 18825 h 60429"/>
              <a:gd name="connsiteX13" fmla="*/ 16185 w 39334"/>
              <a:gd name="connsiteY13" fmla="*/ 33014 h 60429"/>
              <a:gd name="connsiteX14" fmla="*/ 16185 w 39334"/>
              <a:gd name="connsiteY14" fmla="*/ 61011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478" y="61011"/>
                </a:moveTo>
                <a:lnTo>
                  <a:pt x="478" y="1215"/>
                </a:lnTo>
                <a:lnTo>
                  <a:pt x="15657" y="1215"/>
                </a:lnTo>
                <a:lnTo>
                  <a:pt x="15657" y="10083"/>
                </a:lnTo>
                <a:lnTo>
                  <a:pt x="16845" y="10337"/>
                </a:lnTo>
                <a:cubicBezTo>
                  <a:pt x="18330" y="6980"/>
                  <a:pt x="20310" y="4509"/>
                  <a:pt x="22785" y="2989"/>
                </a:cubicBezTo>
                <a:cubicBezTo>
                  <a:pt x="25227" y="1405"/>
                  <a:pt x="28230" y="582"/>
                  <a:pt x="31760" y="582"/>
                </a:cubicBezTo>
                <a:cubicBezTo>
                  <a:pt x="35258" y="582"/>
                  <a:pt x="37964" y="1184"/>
                  <a:pt x="39812" y="2356"/>
                </a:cubicBezTo>
                <a:lnTo>
                  <a:pt x="37172" y="15278"/>
                </a:lnTo>
                <a:lnTo>
                  <a:pt x="35984" y="15531"/>
                </a:lnTo>
                <a:cubicBezTo>
                  <a:pt x="34928" y="15119"/>
                  <a:pt x="33905" y="14834"/>
                  <a:pt x="32948" y="14644"/>
                </a:cubicBezTo>
                <a:cubicBezTo>
                  <a:pt x="32057" y="14486"/>
                  <a:pt x="30969" y="14391"/>
                  <a:pt x="29649" y="14391"/>
                </a:cubicBezTo>
                <a:cubicBezTo>
                  <a:pt x="25227" y="14391"/>
                  <a:pt x="21894" y="15879"/>
                  <a:pt x="19617" y="18825"/>
                </a:cubicBezTo>
                <a:cubicBezTo>
                  <a:pt x="17307" y="21802"/>
                  <a:pt x="16185" y="26521"/>
                  <a:pt x="16185" y="33014"/>
                </a:cubicBezTo>
                <a:lnTo>
                  <a:pt x="16185" y="61011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37" name="Freeform: Shape 18036">
            <a:extLst>
              <a:ext uri="{FF2B5EF4-FFF2-40B4-BE49-F238E27FC236}">
                <a16:creationId xmlns:a16="http://schemas.microsoft.com/office/drawing/2014/main" id="{FE5BC189-3E50-F667-E4AC-C8A64D3FC33D}"/>
              </a:ext>
            </a:extLst>
          </p:cNvPr>
          <p:cNvSpPr/>
          <p:nvPr/>
        </p:nvSpPr>
        <p:spPr>
          <a:xfrm>
            <a:off x="9834632" y="5988876"/>
            <a:ext cx="61376" cy="62076"/>
          </a:xfrm>
          <a:custGeom>
            <a:avLst/>
            <a:gdLst>
              <a:gd name="connsiteX0" fmla="*/ 31106 w 61376"/>
              <a:gd name="connsiteY0" fmla="*/ 62658 h 62076"/>
              <a:gd name="connsiteX1" fmla="*/ 15003 w 61376"/>
              <a:gd name="connsiteY1" fmla="*/ 59111 h 62076"/>
              <a:gd name="connsiteX2" fmla="*/ 4312 w 61376"/>
              <a:gd name="connsiteY2" fmla="*/ 48469 h 62076"/>
              <a:gd name="connsiteX3" fmla="*/ 484 w 61376"/>
              <a:gd name="connsiteY3" fmla="*/ 31620 h 62076"/>
              <a:gd name="connsiteX4" fmla="*/ 4312 w 61376"/>
              <a:gd name="connsiteY4" fmla="*/ 14771 h 62076"/>
              <a:gd name="connsiteX5" fmla="*/ 15003 w 61376"/>
              <a:gd name="connsiteY5" fmla="*/ 4256 h 62076"/>
              <a:gd name="connsiteX6" fmla="*/ 31106 w 61376"/>
              <a:gd name="connsiteY6" fmla="*/ 582 h 62076"/>
              <a:gd name="connsiteX7" fmla="*/ 47209 w 61376"/>
              <a:gd name="connsiteY7" fmla="*/ 4256 h 62076"/>
              <a:gd name="connsiteX8" fmla="*/ 58033 w 61376"/>
              <a:gd name="connsiteY8" fmla="*/ 14771 h 62076"/>
              <a:gd name="connsiteX9" fmla="*/ 61861 w 61376"/>
              <a:gd name="connsiteY9" fmla="*/ 31620 h 62076"/>
              <a:gd name="connsiteX10" fmla="*/ 58033 w 61376"/>
              <a:gd name="connsiteY10" fmla="*/ 48469 h 62076"/>
              <a:gd name="connsiteX11" fmla="*/ 47209 w 61376"/>
              <a:gd name="connsiteY11" fmla="*/ 59111 h 62076"/>
              <a:gd name="connsiteX12" fmla="*/ 31106 w 61376"/>
              <a:gd name="connsiteY12" fmla="*/ 62658 h 62076"/>
              <a:gd name="connsiteX13" fmla="*/ 31106 w 61376"/>
              <a:gd name="connsiteY13" fmla="*/ 49863 h 62076"/>
              <a:gd name="connsiteX14" fmla="*/ 45758 w 61376"/>
              <a:gd name="connsiteY14" fmla="*/ 31620 h 62076"/>
              <a:gd name="connsiteX15" fmla="*/ 41930 w 61376"/>
              <a:gd name="connsiteY15" fmla="*/ 17685 h 62076"/>
              <a:gd name="connsiteX16" fmla="*/ 31106 w 61376"/>
              <a:gd name="connsiteY16" fmla="*/ 13251 h 62076"/>
              <a:gd name="connsiteX17" fmla="*/ 16587 w 61376"/>
              <a:gd name="connsiteY17" fmla="*/ 31620 h 62076"/>
              <a:gd name="connsiteX18" fmla="*/ 31106 w 61376"/>
              <a:gd name="connsiteY18" fmla="*/ 49863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1106" y="62658"/>
                </a:moveTo>
                <a:cubicBezTo>
                  <a:pt x="25035" y="62658"/>
                  <a:pt x="19656" y="61486"/>
                  <a:pt x="15003" y="59111"/>
                </a:cubicBezTo>
                <a:cubicBezTo>
                  <a:pt x="10416" y="56672"/>
                  <a:pt x="6853" y="53125"/>
                  <a:pt x="4312" y="48469"/>
                </a:cubicBezTo>
                <a:cubicBezTo>
                  <a:pt x="1738" y="43845"/>
                  <a:pt x="484" y="38208"/>
                  <a:pt x="484" y="31620"/>
                </a:cubicBezTo>
                <a:cubicBezTo>
                  <a:pt x="484" y="25032"/>
                  <a:pt x="1738" y="19426"/>
                  <a:pt x="4312" y="14771"/>
                </a:cubicBezTo>
                <a:cubicBezTo>
                  <a:pt x="6853" y="10147"/>
                  <a:pt x="10416" y="6631"/>
                  <a:pt x="15003" y="4256"/>
                </a:cubicBezTo>
                <a:cubicBezTo>
                  <a:pt x="19656" y="1817"/>
                  <a:pt x="25035" y="582"/>
                  <a:pt x="31106" y="582"/>
                </a:cubicBezTo>
                <a:cubicBezTo>
                  <a:pt x="37244" y="582"/>
                  <a:pt x="42623" y="1817"/>
                  <a:pt x="47209" y="4256"/>
                </a:cubicBezTo>
                <a:cubicBezTo>
                  <a:pt x="51862" y="6631"/>
                  <a:pt x="55459" y="10147"/>
                  <a:pt x="58033" y="14771"/>
                </a:cubicBezTo>
                <a:cubicBezTo>
                  <a:pt x="60574" y="19426"/>
                  <a:pt x="61861" y="25032"/>
                  <a:pt x="61861" y="31620"/>
                </a:cubicBezTo>
                <a:cubicBezTo>
                  <a:pt x="61861" y="38208"/>
                  <a:pt x="60574" y="43845"/>
                  <a:pt x="58033" y="48469"/>
                </a:cubicBezTo>
                <a:cubicBezTo>
                  <a:pt x="55459" y="53125"/>
                  <a:pt x="51862" y="56672"/>
                  <a:pt x="47209" y="59111"/>
                </a:cubicBezTo>
                <a:cubicBezTo>
                  <a:pt x="42623" y="61486"/>
                  <a:pt x="37244" y="62658"/>
                  <a:pt x="31106" y="62658"/>
                </a:cubicBezTo>
                <a:close/>
                <a:moveTo>
                  <a:pt x="31106" y="49863"/>
                </a:moveTo>
                <a:cubicBezTo>
                  <a:pt x="40874" y="49863"/>
                  <a:pt x="45758" y="43782"/>
                  <a:pt x="45758" y="31620"/>
                </a:cubicBezTo>
                <a:cubicBezTo>
                  <a:pt x="45758" y="25286"/>
                  <a:pt x="44471" y="20662"/>
                  <a:pt x="41930" y="17685"/>
                </a:cubicBezTo>
                <a:cubicBezTo>
                  <a:pt x="39455" y="14739"/>
                  <a:pt x="35858" y="13251"/>
                  <a:pt x="31106" y="13251"/>
                </a:cubicBezTo>
                <a:cubicBezTo>
                  <a:pt x="21405" y="13251"/>
                  <a:pt x="16587" y="19395"/>
                  <a:pt x="16587" y="31620"/>
                </a:cubicBezTo>
                <a:cubicBezTo>
                  <a:pt x="16587" y="43782"/>
                  <a:pt x="21405" y="49863"/>
                  <a:pt x="31106" y="4986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38" name="Freeform: Shape 18037">
            <a:extLst>
              <a:ext uri="{FF2B5EF4-FFF2-40B4-BE49-F238E27FC236}">
                <a16:creationId xmlns:a16="http://schemas.microsoft.com/office/drawing/2014/main" id="{1D38C930-1C0B-7185-76E9-2AFD1D2DC27C}"/>
              </a:ext>
            </a:extLst>
          </p:cNvPr>
          <p:cNvSpPr/>
          <p:nvPr/>
        </p:nvSpPr>
        <p:spPr>
          <a:xfrm>
            <a:off x="9902722" y="5990016"/>
            <a:ext cx="64676" cy="59795"/>
          </a:xfrm>
          <a:custGeom>
            <a:avLst/>
            <a:gdLst>
              <a:gd name="connsiteX0" fmla="*/ 42202 w 64676"/>
              <a:gd name="connsiteY0" fmla="*/ 60378 h 59795"/>
              <a:gd name="connsiteX1" fmla="*/ 23591 w 64676"/>
              <a:gd name="connsiteY1" fmla="*/ 60378 h 59795"/>
              <a:gd name="connsiteX2" fmla="*/ 492 w 64676"/>
              <a:gd name="connsiteY2" fmla="*/ 582 h 59795"/>
              <a:gd name="connsiteX3" fmla="*/ 16860 w 64676"/>
              <a:gd name="connsiteY3" fmla="*/ 582 h 59795"/>
              <a:gd name="connsiteX4" fmla="*/ 32435 w 64676"/>
              <a:gd name="connsiteY4" fmla="*/ 43148 h 59795"/>
              <a:gd name="connsiteX5" fmla="*/ 33623 w 64676"/>
              <a:gd name="connsiteY5" fmla="*/ 43148 h 59795"/>
              <a:gd name="connsiteX6" fmla="*/ 49198 w 64676"/>
              <a:gd name="connsiteY6" fmla="*/ 582 h 59795"/>
              <a:gd name="connsiteX7" fmla="*/ 65169 w 64676"/>
              <a:gd name="connsiteY7" fmla="*/ 582 h 5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76" h="59795">
                <a:moveTo>
                  <a:pt x="42202" y="60378"/>
                </a:moveTo>
                <a:lnTo>
                  <a:pt x="23591" y="60378"/>
                </a:lnTo>
                <a:lnTo>
                  <a:pt x="492" y="582"/>
                </a:lnTo>
                <a:lnTo>
                  <a:pt x="16860" y="582"/>
                </a:lnTo>
                <a:lnTo>
                  <a:pt x="32435" y="43148"/>
                </a:lnTo>
                <a:lnTo>
                  <a:pt x="33623" y="43148"/>
                </a:lnTo>
                <a:lnTo>
                  <a:pt x="49198" y="582"/>
                </a:lnTo>
                <a:lnTo>
                  <a:pt x="65169" y="58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39" name="Freeform: Shape 18038">
            <a:extLst>
              <a:ext uri="{FF2B5EF4-FFF2-40B4-BE49-F238E27FC236}">
                <a16:creationId xmlns:a16="http://schemas.microsoft.com/office/drawing/2014/main" id="{9EF5FA32-27FC-6531-D3D4-23D9F1F866A4}"/>
              </a:ext>
            </a:extLst>
          </p:cNvPr>
          <p:cNvSpPr/>
          <p:nvPr/>
        </p:nvSpPr>
        <p:spPr>
          <a:xfrm>
            <a:off x="9974093" y="5988876"/>
            <a:ext cx="57549" cy="62076"/>
          </a:xfrm>
          <a:custGeom>
            <a:avLst/>
            <a:gdLst>
              <a:gd name="connsiteX0" fmla="*/ 56598 w 57549"/>
              <a:gd name="connsiteY0" fmla="*/ 35041 h 62076"/>
              <a:gd name="connsiteX1" fmla="*/ 16472 w 57549"/>
              <a:gd name="connsiteY1" fmla="*/ 35041 h 62076"/>
              <a:gd name="connsiteX2" fmla="*/ 21091 w 57549"/>
              <a:gd name="connsiteY2" fmla="*/ 46316 h 62076"/>
              <a:gd name="connsiteX3" fmla="*/ 31915 w 57549"/>
              <a:gd name="connsiteY3" fmla="*/ 49863 h 62076"/>
              <a:gd name="connsiteX4" fmla="*/ 40626 w 57549"/>
              <a:gd name="connsiteY4" fmla="*/ 47962 h 62076"/>
              <a:gd name="connsiteX5" fmla="*/ 46038 w 57549"/>
              <a:gd name="connsiteY5" fmla="*/ 42135 h 62076"/>
              <a:gd name="connsiteX6" fmla="*/ 47226 w 57549"/>
              <a:gd name="connsiteY6" fmla="*/ 42135 h 62076"/>
              <a:gd name="connsiteX7" fmla="*/ 57521 w 57549"/>
              <a:gd name="connsiteY7" fmla="*/ 48596 h 62076"/>
              <a:gd name="connsiteX8" fmla="*/ 48282 w 57549"/>
              <a:gd name="connsiteY8" fmla="*/ 58731 h 62076"/>
              <a:gd name="connsiteX9" fmla="*/ 31915 w 57549"/>
              <a:gd name="connsiteY9" fmla="*/ 62658 h 62076"/>
              <a:gd name="connsiteX10" fmla="*/ 15152 w 57549"/>
              <a:gd name="connsiteY10" fmla="*/ 59111 h 62076"/>
              <a:gd name="connsiteX11" fmla="*/ 4328 w 57549"/>
              <a:gd name="connsiteY11" fmla="*/ 48596 h 62076"/>
              <a:gd name="connsiteX12" fmla="*/ 500 w 57549"/>
              <a:gd name="connsiteY12" fmla="*/ 31620 h 62076"/>
              <a:gd name="connsiteX13" fmla="*/ 4460 w 57549"/>
              <a:gd name="connsiteY13" fmla="*/ 14517 h 62076"/>
              <a:gd name="connsiteX14" fmla="*/ 15416 w 57549"/>
              <a:gd name="connsiteY14" fmla="*/ 4002 h 62076"/>
              <a:gd name="connsiteX15" fmla="*/ 30727 w 57549"/>
              <a:gd name="connsiteY15" fmla="*/ 582 h 62076"/>
              <a:gd name="connsiteX16" fmla="*/ 51054 w 57549"/>
              <a:gd name="connsiteY16" fmla="*/ 7296 h 62076"/>
              <a:gd name="connsiteX17" fmla="*/ 58049 w 57549"/>
              <a:gd name="connsiteY17" fmla="*/ 27059 h 62076"/>
              <a:gd name="connsiteX18" fmla="*/ 57785 w 57549"/>
              <a:gd name="connsiteY18" fmla="*/ 34280 h 62076"/>
              <a:gd name="connsiteX19" fmla="*/ 43134 w 57549"/>
              <a:gd name="connsiteY19" fmla="*/ 25286 h 62076"/>
              <a:gd name="connsiteX20" fmla="*/ 39702 w 57549"/>
              <a:gd name="connsiteY20" fmla="*/ 15404 h 62076"/>
              <a:gd name="connsiteX21" fmla="*/ 30727 w 57549"/>
              <a:gd name="connsiteY21" fmla="*/ 12237 h 62076"/>
              <a:gd name="connsiteX22" fmla="*/ 16868 w 57549"/>
              <a:gd name="connsiteY22" fmla="*/ 25286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598" y="35041"/>
                </a:moveTo>
                <a:lnTo>
                  <a:pt x="16472" y="35041"/>
                </a:lnTo>
                <a:cubicBezTo>
                  <a:pt x="16901" y="40203"/>
                  <a:pt x="18451" y="43972"/>
                  <a:pt x="21091" y="46316"/>
                </a:cubicBezTo>
                <a:cubicBezTo>
                  <a:pt x="23731" y="48691"/>
                  <a:pt x="27328" y="49863"/>
                  <a:pt x="31915" y="49863"/>
                </a:cubicBezTo>
                <a:cubicBezTo>
                  <a:pt x="35512" y="49863"/>
                  <a:pt x="38415" y="49229"/>
                  <a:pt x="40626" y="47962"/>
                </a:cubicBezTo>
                <a:cubicBezTo>
                  <a:pt x="42804" y="46696"/>
                  <a:pt x="44619" y="44764"/>
                  <a:pt x="46038" y="42135"/>
                </a:cubicBezTo>
                <a:lnTo>
                  <a:pt x="47226" y="42135"/>
                </a:lnTo>
                <a:lnTo>
                  <a:pt x="57521" y="48596"/>
                </a:lnTo>
                <a:cubicBezTo>
                  <a:pt x="55476" y="52745"/>
                  <a:pt x="52407" y="56134"/>
                  <a:pt x="48282" y="58731"/>
                </a:cubicBezTo>
                <a:cubicBezTo>
                  <a:pt x="44223" y="61360"/>
                  <a:pt x="38778" y="62658"/>
                  <a:pt x="31915" y="62658"/>
                </a:cubicBezTo>
                <a:cubicBezTo>
                  <a:pt x="25480" y="62658"/>
                  <a:pt x="19903" y="61486"/>
                  <a:pt x="15152" y="59111"/>
                </a:cubicBezTo>
                <a:cubicBezTo>
                  <a:pt x="10466" y="56767"/>
                  <a:pt x="6869" y="53252"/>
                  <a:pt x="4328" y="48596"/>
                </a:cubicBezTo>
                <a:cubicBezTo>
                  <a:pt x="1754" y="43972"/>
                  <a:pt x="500" y="38303"/>
                  <a:pt x="500" y="31620"/>
                </a:cubicBezTo>
                <a:cubicBezTo>
                  <a:pt x="500" y="24874"/>
                  <a:pt x="1820" y="19173"/>
                  <a:pt x="4460" y="14517"/>
                </a:cubicBezTo>
                <a:cubicBezTo>
                  <a:pt x="7166" y="9798"/>
                  <a:pt x="10829" y="6283"/>
                  <a:pt x="15416" y="4002"/>
                </a:cubicBezTo>
                <a:cubicBezTo>
                  <a:pt x="19969" y="1722"/>
                  <a:pt x="25084" y="582"/>
                  <a:pt x="30727" y="582"/>
                </a:cubicBezTo>
                <a:cubicBezTo>
                  <a:pt x="39603" y="582"/>
                  <a:pt x="46368" y="2831"/>
                  <a:pt x="51054" y="7296"/>
                </a:cubicBezTo>
                <a:cubicBezTo>
                  <a:pt x="55707" y="11794"/>
                  <a:pt x="58049" y="18381"/>
                  <a:pt x="58049" y="27059"/>
                </a:cubicBezTo>
                <a:cubicBezTo>
                  <a:pt x="58049" y="30195"/>
                  <a:pt x="57950" y="32602"/>
                  <a:pt x="57785" y="34280"/>
                </a:cubicBezTo>
                <a:close/>
                <a:moveTo>
                  <a:pt x="43134" y="25286"/>
                </a:moveTo>
                <a:cubicBezTo>
                  <a:pt x="42936" y="20725"/>
                  <a:pt x="41814" y="17431"/>
                  <a:pt x="39702" y="15404"/>
                </a:cubicBezTo>
                <a:cubicBezTo>
                  <a:pt x="37656" y="13314"/>
                  <a:pt x="34687" y="12237"/>
                  <a:pt x="30727" y="12237"/>
                </a:cubicBezTo>
                <a:cubicBezTo>
                  <a:pt x="22873" y="12237"/>
                  <a:pt x="18253" y="16608"/>
                  <a:pt x="16868" y="2528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40" name="Freeform: Shape 18039">
            <a:extLst>
              <a:ext uri="{FF2B5EF4-FFF2-40B4-BE49-F238E27FC236}">
                <a16:creationId xmlns:a16="http://schemas.microsoft.com/office/drawing/2014/main" id="{AF015467-6EA5-9031-5EFC-1DA68C3D6964}"/>
              </a:ext>
            </a:extLst>
          </p:cNvPr>
          <p:cNvSpPr/>
          <p:nvPr/>
        </p:nvSpPr>
        <p:spPr>
          <a:xfrm>
            <a:off x="10041851" y="5965946"/>
            <a:ext cx="60189" cy="85006"/>
          </a:xfrm>
          <a:custGeom>
            <a:avLst/>
            <a:gdLst>
              <a:gd name="connsiteX0" fmla="*/ 25719 w 60189"/>
              <a:gd name="connsiteY0" fmla="*/ 85589 h 85006"/>
              <a:gd name="connsiteX1" fmla="*/ 12652 w 60189"/>
              <a:gd name="connsiteY1" fmla="*/ 82168 h 85006"/>
              <a:gd name="connsiteX2" fmla="*/ 3676 w 60189"/>
              <a:gd name="connsiteY2" fmla="*/ 71780 h 85006"/>
              <a:gd name="connsiteX3" fmla="*/ 508 w 60189"/>
              <a:gd name="connsiteY3" fmla="*/ 54551 h 85006"/>
              <a:gd name="connsiteX4" fmla="*/ 3808 w 60189"/>
              <a:gd name="connsiteY4" fmla="*/ 37321 h 85006"/>
              <a:gd name="connsiteX5" fmla="*/ 12916 w 60189"/>
              <a:gd name="connsiteY5" fmla="*/ 26933 h 85006"/>
              <a:gd name="connsiteX6" fmla="*/ 26511 w 60189"/>
              <a:gd name="connsiteY6" fmla="*/ 23513 h 85006"/>
              <a:gd name="connsiteX7" fmla="*/ 36543 w 60189"/>
              <a:gd name="connsiteY7" fmla="*/ 25413 h 85006"/>
              <a:gd name="connsiteX8" fmla="*/ 43802 w 60189"/>
              <a:gd name="connsiteY8" fmla="*/ 31367 h 85006"/>
              <a:gd name="connsiteX9" fmla="*/ 44990 w 60189"/>
              <a:gd name="connsiteY9" fmla="*/ 31114 h 85006"/>
              <a:gd name="connsiteX10" fmla="*/ 44990 w 60189"/>
              <a:gd name="connsiteY10" fmla="*/ 582 h 85006"/>
              <a:gd name="connsiteX11" fmla="*/ 60697 w 60189"/>
              <a:gd name="connsiteY11" fmla="*/ 582 h 85006"/>
              <a:gd name="connsiteX12" fmla="*/ 60697 w 60189"/>
              <a:gd name="connsiteY12" fmla="*/ 84449 h 85006"/>
              <a:gd name="connsiteX13" fmla="*/ 44990 w 60189"/>
              <a:gd name="connsiteY13" fmla="*/ 84449 h 85006"/>
              <a:gd name="connsiteX14" fmla="*/ 44990 w 60189"/>
              <a:gd name="connsiteY14" fmla="*/ 76721 h 85006"/>
              <a:gd name="connsiteX15" fmla="*/ 43802 w 60189"/>
              <a:gd name="connsiteY15" fmla="*/ 76467 h 85006"/>
              <a:gd name="connsiteX16" fmla="*/ 36675 w 60189"/>
              <a:gd name="connsiteY16" fmla="*/ 83182 h 85006"/>
              <a:gd name="connsiteX17" fmla="*/ 25719 w 60189"/>
              <a:gd name="connsiteY17" fmla="*/ 85589 h 85006"/>
              <a:gd name="connsiteX18" fmla="*/ 30867 w 60189"/>
              <a:gd name="connsiteY18" fmla="*/ 72793 h 85006"/>
              <a:gd name="connsiteX19" fmla="*/ 41294 w 60189"/>
              <a:gd name="connsiteY19" fmla="*/ 68359 h 85006"/>
              <a:gd name="connsiteX20" fmla="*/ 45122 w 60189"/>
              <a:gd name="connsiteY20" fmla="*/ 54551 h 85006"/>
              <a:gd name="connsiteX21" fmla="*/ 41294 w 60189"/>
              <a:gd name="connsiteY21" fmla="*/ 40742 h 85006"/>
              <a:gd name="connsiteX22" fmla="*/ 30867 w 60189"/>
              <a:gd name="connsiteY22" fmla="*/ 36181 h 85006"/>
              <a:gd name="connsiteX23" fmla="*/ 20307 w 60189"/>
              <a:gd name="connsiteY23" fmla="*/ 40615 h 85006"/>
              <a:gd name="connsiteX24" fmla="*/ 16612 w 60189"/>
              <a:gd name="connsiteY24" fmla="*/ 54551 h 85006"/>
              <a:gd name="connsiteX25" fmla="*/ 20307 w 60189"/>
              <a:gd name="connsiteY25" fmla="*/ 68486 h 85006"/>
              <a:gd name="connsiteX26" fmla="*/ 30867 w 60189"/>
              <a:gd name="connsiteY26" fmla="*/ 72793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89" h="85006">
                <a:moveTo>
                  <a:pt x="25719" y="85589"/>
                </a:moveTo>
                <a:cubicBezTo>
                  <a:pt x="20769" y="85589"/>
                  <a:pt x="16414" y="84449"/>
                  <a:pt x="12652" y="82168"/>
                </a:cubicBezTo>
                <a:cubicBezTo>
                  <a:pt x="8857" y="79888"/>
                  <a:pt x="5854" y="76436"/>
                  <a:pt x="3676" y="71780"/>
                </a:cubicBezTo>
                <a:cubicBezTo>
                  <a:pt x="1564" y="67156"/>
                  <a:pt x="508" y="61392"/>
                  <a:pt x="508" y="54551"/>
                </a:cubicBezTo>
                <a:cubicBezTo>
                  <a:pt x="508" y="47710"/>
                  <a:pt x="1597" y="41977"/>
                  <a:pt x="3808" y="37321"/>
                </a:cubicBezTo>
                <a:cubicBezTo>
                  <a:pt x="5986" y="32697"/>
                  <a:pt x="9022" y="29213"/>
                  <a:pt x="12916" y="26933"/>
                </a:cubicBezTo>
                <a:cubicBezTo>
                  <a:pt x="16876" y="24653"/>
                  <a:pt x="21396" y="23513"/>
                  <a:pt x="26511" y="23513"/>
                </a:cubicBezTo>
                <a:cubicBezTo>
                  <a:pt x="30372" y="23513"/>
                  <a:pt x="33705" y="24146"/>
                  <a:pt x="36543" y="25413"/>
                </a:cubicBezTo>
                <a:cubicBezTo>
                  <a:pt x="39446" y="26680"/>
                  <a:pt x="41855" y="28675"/>
                  <a:pt x="43802" y="31367"/>
                </a:cubicBezTo>
                <a:lnTo>
                  <a:pt x="44990" y="31114"/>
                </a:lnTo>
                <a:lnTo>
                  <a:pt x="44990" y="582"/>
                </a:lnTo>
                <a:lnTo>
                  <a:pt x="60697" y="582"/>
                </a:lnTo>
                <a:lnTo>
                  <a:pt x="60697" y="84449"/>
                </a:lnTo>
                <a:lnTo>
                  <a:pt x="44990" y="84449"/>
                </a:lnTo>
                <a:lnTo>
                  <a:pt x="44990" y="76721"/>
                </a:lnTo>
                <a:lnTo>
                  <a:pt x="43802" y="76467"/>
                </a:lnTo>
                <a:cubicBezTo>
                  <a:pt x="42119" y="79254"/>
                  <a:pt x="39743" y="81503"/>
                  <a:pt x="36675" y="83182"/>
                </a:cubicBezTo>
                <a:cubicBezTo>
                  <a:pt x="33672" y="84765"/>
                  <a:pt x="30009" y="85589"/>
                  <a:pt x="25719" y="85589"/>
                </a:cubicBezTo>
                <a:close/>
                <a:moveTo>
                  <a:pt x="30867" y="72793"/>
                </a:moveTo>
                <a:cubicBezTo>
                  <a:pt x="35256" y="72793"/>
                  <a:pt x="38720" y="71336"/>
                  <a:pt x="41294" y="68359"/>
                </a:cubicBezTo>
                <a:cubicBezTo>
                  <a:pt x="43835" y="65319"/>
                  <a:pt x="45122" y="60727"/>
                  <a:pt x="45122" y="54551"/>
                </a:cubicBezTo>
                <a:cubicBezTo>
                  <a:pt x="45122" y="48406"/>
                  <a:pt x="43835" y="43782"/>
                  <a:pt x="41294" y="40742"/>
                </a:cubicBezTo>
                <a:cubicBezTo>
                  <a:pt x="38720" y="37701"/>
                  <a:pt x="35256" y="36181"/>
                  <a:pt x="30867" y="36181"/>
                </a:cubicBezTo>
                <a:cubicBezTo>
                  <a:pt x="26280" y="36181"/>
                  <a:pt x="22749" y="37670"/>
                  <a:pt x="20307" y="40615"/>
                </a:cubicBezTo>
                <a:cubicBezTo>
                  <a:pt x="17832" y="43592"/>
                  <a:pt x="16612" y="48216"/>
                  <a:pt x="16612" y="54551"/>
                </a:cubicBezTo>
                <a:cubicBezTo>
                  <a:pt x="16612" y="60885"/>
                  <a:pt x="17832" y="65541"/>
                  <a:pt x="20307" y="68486"/>
                </a:cubicBezTo>
                <a:cubicBezTo>
                  <a:pt x="22749" y="71368"/>
                  <a:pt x="26280" y="72793"/>
                  <a:pt x="30867" y="7279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41" name="Freeform: Shape 18040">
            <a:extLst>
              <a:ext uri="{FF2B5EF4-FFF2-40B4-BE49-F238E27FC236}">
                <a16:creationId xmlns:a16="http://schemas.microsoft.com/office/drawing/2014/main" id="{C6E3511B-F15D-01E3-EF29-438B2159D79D}"/>
              </a:ext>
            </a:extLst>
          </p:cNvPr>
          <p:cNvSpPr/>
          <p:nvPr/>
        </p:nvSpPr>
        <p:spPr>
          <a:xfrm>
            <a:off x="10147287" y="5988876"/>
            <a:ext cx="60189" cy="85132"/>
          </a:xfrm>
          <a:custGeom>
            <a:avLst/>
            <a:gdLst>
              <a:gd name="connsiteX0" fmla="*/ 520 w 60189"/>
              <a:gd name="connsiteY0" fmla="*/ 85715 h 85132"/>
              <a:gd name="connsiteX1" fmla="*/ 520 w 60189"/>
              <a:gd name="connsiteY1" fmla="*/ 1722 h 85132"/>
              <a:gd name="connsiteX2" fmla="*/ 16228 w 60189"/>
              <a:gd name="connsiteY2" fmla="*/ 1722 h 85132"/>
              <a:gd name="connsiteX3" fmla="*/ 16228 w 60189"/>
              <a:gd name="connsiteY3" fmla="*/ 9450 h 85132"/>
              <a:gd name="connsiteX4" fmla="*/ 17416 w 60189"/>
              <a:gd name="connsiteY4" fmla="*/ 9703 h 85132"/>
              <a:gd name="connsiteX5" fmla="*/ 24807 w 60189"/>
              <a:gd name="connsiteY5" fmla="*/ 2862 h 85132"/>
              <a:gd name="connsiteX6" fmla="*/ 35631 w 60189"/>
              <a:gd name="connsiteY6" fmla="*/ 582 h 85132"/>
              <a:gd name="connsiteX7" fmla="*/ 48698 w 60189"/>
              <a:gd name="connsiteY7" fmla="*/ 4002 h 85132"/>
              <a:gd name="connsiteX8" fmla="*/ 57542 w 60189"/>
              <a:gd name="connsiteY8" fmla="*/ 14391 h 85132"/>
              <a:gd name="connsiteX9" fmla="*/ 60709 w 60189"/>
              <a:gd name="connsiteY9" fmla="*/ 31620 h 85132"/>
              <a:gd name="connsiteX10" fmla="*/ 57410 w 60189"/>
              <a:gd name="connsiteY10" fmla="*/ 48849 h 85132"/>
              <a:gd name="connsiteX11" fmla="*/ 48170 w 60189"/>
              <a:gd name="connsiteY11" fmla="*/ 59238 h 85132"/>
              <a:gd name="connsiteX12" fmla="*/ 34575 w 60189"/>
              <a:gd name="connsiteY12" fmla="*/ 62658 h 85132"/>
              <a:gd name="connsiteX13" fmla="*/ 24543 w 60189"/>
              <a:gd name="connsiteY13" fmla="*/ 60758 h 85132"/>
              <a:gd name="connsiteX14" fmla="*/ 17416 w 60189"/>
              <a:gd name="connsiteY14" fmla="*/ 54930 h 85132"/>
              <a:gd name="connsiteX15" fmla="*/ 16228 w 60189"/>
              <a:gd name="connsiteY15" fmla="*/ 55184 h 85132"/>
              <a:gd name="connsiteX16" fmla="*/ 16228 w 60189"/>
              <a:gd name="connsiteY16" fmla="*/ 85715 h 85132"/>
              <a:gd name="connsiteX17" fmla="*/ 30219 w 60189"/>
              <a:gd name="connsiteY17" fmla="*/ 49863 h 85132"/>
              <a:gd name="connsiteX18" fmla="*/ 40778 w 60189"/>
              <a:gd name="connsiteY18" fmla="*/ 45555 h 85132"/>
              <a:gd name="connsiteX19" fmla="*/ 44474 w 60189"/>
              <a:gd name="connsiteY19" fmla="*/ 31620 h 85132"/>
              <a:gd name="connsiteX20" fmla="*/ 40778 w 60189"/>
              <a:gd name="connsiteY20" fmla="*/ 17685 h 85132"/>
              <a:gd name="connsiteX21" fmla="*/ 30219 w 60189"/>
              <a:gd name="connsiteY21" fmla="*/ 13251 h 85132"/>
              <a:gd name="connsiteX22" fmla="*/ 19791 w 60189"/>
              <a:gd name="connsiteY22" fmla="*/ 17811 h 85132"/>
              <a:gd name="connsiteX23" fmla="*/ 15964 w 60189"/>
              <a:gd name="connsiteY23" fmla="*/ 31620 h 85132"/>
              <a:gd name="connsiteX24" fmla="*/ 19791 w 60189"/>
              <a:gd name="connsiteY24" fmla="*/ 45302 h 85132"/>
              <a:gd name="connsiteX25" fmla="*/ 30219 w 60189"/>
              <a:gd name="connsiteY25" fmla="*/ 49863 h 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189" h="85132">
                <a:moveTo>
                  <a:pt x="520" y="85715"/>
                </a:moveTo>
                <a:lnTo>
                  <a:pt x="520" y="1722"/>
                </a:lnTo>
                <a:lnTo>
                  <a:pt x="16228" y="1722"/>
                </a:lnTo>
                <a:lnTo>
                  <a:pt x="16228" y="9450"/>
                </a:lnTo>
                <a:lnTo>
                  <a:pt x="17416" y="9703"/>
                </a:lnTo>
                <a:cubicBezTo>
                  <a:pt x="19263" y="6663"/>
                  <a:pt x="21705" y="4383"/>
                  <a:pt x="24807" y="2862"/>
                </a:cubicBezTo>
                <a:cubicBezTo>
                  <a:pt x="27876" y="1342"/>
                  <a:pt x="31473" y="582"/>
                  <a:pt x="35631" y="582"/>
                </a:cubicBezTo>
                <a:cubicBezTo>
                  <a:pt x="40646" y="582"/>
                  <a:pt x="45002" y="1722"/>
                  <a:pt x="48698" y="4002"/>
                </a:cubicBezTo>
                <a:cubicBezTo>
                  <a:pt x="52460" y="6283"/>
                  <a:pt x="55430" y="9767"/>
                  <a:pt x="57542" y="14391"/>
                </a:cubicBezTo>
                <a:cubicBezTo>
                  <a:pt x="59653" y="19046"/>
                  <a:pt x="60709" y="24779"/>
                  <a:pt x="60709" y="31620"/>
                </a:cubicBezTo>
                <a:cubicBezTo>
                  <a:pt x="60709" y="38461"/>
                  <a:pt x="59588" y="44225"/>
                  <a:pt x="57410" y="48849"/>
                </a:cubicBezTo>
                <a:cubicBezTo>
                  <a:pt x="55199" y="53505"/>
                  <a:pt x="52130" y="56957"/>
                  <a:pt x="48170" y="59238"/>
                </a:cubicBezTo>
                <a:cubicBezTo>
                  <a:pt x="44276" y="61518"/>
                  <a:pt x="39755" y="62658"/>
                  <a:pt x="34575" y="62658"/>
                </a:cubicBezTo>
                <a:cubicBezTo>
                  <a:pt x="30681" y="62658"/>
                  <a:pt x="27348" y="62025"/>
                  <a:pt x="24543" y="60758"/>
                </a:cubicBezTo>
                <a:cubicBezTo>
                  <a:pt x="21705" y="59491"/>
                  <a:pt x="19329" y="57559"/>
                  <a:pt x="17416" y="54930"/>
                </a:cubicBezTo>
                <a:lnTo>
                  <a:pt x="16228" y="55184"/>
                </a:lnTo>
                <a:lnTo>
                  <a:pt x="16228" y="85715"/>
                </a:lnTo>
                <a:close/>
                <a:moveTo>
                  <a:pt x="30219" y="49863"/>
                </a:moveTo>
                <a:cubicBezTo>
                  <a:pt x="34872" y="49863"/>
                  <a:pt x="38403" y="48438"/>
                  <a:pt x="40778" y="45555"/>
                </a:cubicBezTo>
                <a:cubicBezTo>
                  <a:pt x="43220" y="42610"/>
                  <a:pt x="44474" y="37954"/>
                  <a:pt x="44474" y="31620"/>
                </a:cubicBezTo>
                <a:cubicBezTo>
                  <a:pt x="44474" y="25286"/>
                  <a:pt x="43220" y="20662"/>
                  <a:pt x="40778" y="17685"/>
                </a:cubicBezTo>
                <a:cubicBezTo>
                  <a:pt x="38403" y="14739"/>
                  <a:pt x="34872" y="13251"/>
                  <a:pt x="30219" y="13251"/>
                </a:cubicBezTo>
                <a:cubicBezTo>
                  <a:pt x="25896" y="13251"/>
                  <a:pt x="22431" y="14771"/>
                  <a:pt x="19791" y="17811"/>
                </a:cubicBezTo>
                <a:cubicBezTo>
                  <a:pt x="17218" y="20852"/>
                  <a:pt x="15964" y="25476"/>
                  <a:pt x="15964" y="31620"/>
                </a:cubicBezTo>
                <a:cubicBezTo>
                  <a:pt x="15964" y="37701"/>
                  <a:pt x="17218" y="42262"/>
                  <a:pt x="19791" y="45302"/>
                </a:cubicBezTo>
                <a:cubicBezTo>
                  <a:pt x="22431" y="48343"/>
                  <a:pt x="25896" y="49863"/>
                  <a:pt x="30219" y="4986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42" name="Freeform: Shape 18041">
            <a:extLst>
              <a:ext uri="{FF2B5EF4-FFF2-40B4-BE49-F238E27FC236}">
                <a16:creationId xmlns:a16="http://schemas.microsoft.com/office/drawing/2014/main" id="{FF3BEA31-C090-C6EF-E027-C29F6BA118B4}"/>
              </a:ext>
            </a:extLst>
          </p:cNvPr>
          <p:cNvSpPr/>
          <p:nvPr/>
        </p:nvSpPr>
        <p:spPr>
          <a:xfrm>
            <a:off x="10221534" y="5965946"/>
            <a:ext cx="25474" cy="85006"/>
          </a:xfrm>
          <a:custGeom>
            <a:avLst/>
            <a:gdLst>
              <a:gd name="connsiteX0" fmla="*/ 17820 w 25474"/>
              <a:gd name="connsiteY0" fmla="*/ 85589 h 85006"/>
              <a:gd name="connsiteX1" fmla="*/ 4885 w 25474"/>
              <a:gd name="connsiteY1" fmla="*/ 81281 h 85006"/>
              <a:gd name="connsiteX2" fmla="*/ 529 w 25474"/>
              <a:gd name="connsiteY2" fmla="*/ 67979 h 85006"/>
              <a:gd name="connsiteX3" fmla="*/ 529 w 25474"/>
              <a:gd name="connsiteY3" fmla="*/ 582 h 85006"/>
              <a:gd name="connsiteX4" fmla="*/ 16237 w 25474"/>
              <a:gd name="connsiteY4" fmla="*/ 582 h 85006"/>
              <a:gd name="connsiteX5" fmla="*/ 16237 w 25474"/>
              <a:gd name="connsiteY5" fmla="*/ 67346 h 85006"/>
              <a:gd name="connsiteX6" fmla="*/ 20988 w 25474"/>
              <a:gd name="connsiteY6" fmla="*/ 72793 h 85006"/>
              <a:gd name="connsiteX7" fmla="*/ 23892 w 25474"/>
              <a:gd name="connsiteY7" fmla="*/ 72413 h 85006"/>
              <a:gd name="connsiteX8" fmla="*/ 24684 w 25474"/>
              <a:gd name="connsiteY8" fmla="*/ 72667 h 85006"/>
              <a:gd name="connsiteX9" fmla="*/ 26004 w 25474"/>
              <a:gd name="connsiteY9" fmla="*/ 84195 h 85006"/>
              <a:gd name="connsiteX10" fmla="*/ 22572 w 25474"/>
              <a:gd name="connsiteY10" fmla="*/ 85209 h 85006"/>
              <a:gd name="connsiteX11" fmla="*/ 17820 w 25474"/>
              <a:gd name="connsiteY11" fmla="*/ 85589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4" h="85006">
                <a:moveTo>
                  <a:pt x="17820" y="85589"/>
                </a:moveTo>
                <a:cubicBezTo>
                  <a:pt x="12178" y="85589"/>
                  <a:pt x="7855" y="84163"/>
                  <a:pt x="4885" y="81281"/>
                </a:cubicBezTo>
                <a:cubicBezTo>
                  <a:pt x="1981" y="78336"/>
                  <a:pt x="529" y="73902"/>
                  <a:pt x="529" y="67979"/>
                </a:cubicBezTo>
                <a:lnTo>
                  <a:pt x="529" y="582"/>
                </a:lnTo>
                <a:lnTo>
                  <a:pt x="16237" y="582"/>
                </a:lnTo>
                <a:lnTo>
                  <a:pt x="16237" y="67346"/>
                </a:lnTo>
                <a:cubicBezTo>
                  <a:pt x="16237" y="70988"/>
                  <a:pt x="17820" y="72793"/>
                  <a:pt x="20988" y="72793"/>
                </a:cubicBezTo>
                <a:cubicBezTo>
                  <a:pt x="21846" y="72793"/>
                  <a:pt x="22836" y="72667"/>
                  <a:pt x="23892" y="72413"/>
                </a:cubicBezTo>
                <a:lnTo>
                  <a:pt x="24684" y="72667"/>
                </a:lnTo>
                <a:lnTo>
                  <a:pt x="26004" y="84195"/>
                </a:lnTo>
                <a:cubicBezTo>
                  <a:pt x="25113" y="84607"/>
                  <a:pt x="23958" y="84955"/>
                  <a:pt x="22572" y="85209"/>
                </a:cubicBezTo>
                <a:cubicBezTo>
                  <a:pt x="21153" y="85462"/>
                  <a:pt x="19569" y="85589"/>
                  <a:pt x="17820" y="8558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43" name="Freeform: Shape 18042">
            <a:extLst>
              <a:ext uri="{FF2B5EF4-FFF2-40B4-BE49-F238E27FC236}">
                <a16:creationId xmlns:a16="http://schemas.microsoft.com/office/drawing/2014/main" id="{C9FEA3B7-5164-ED4A-ACE6-03771283A00E}"/>
              </a:ext>
            </a:extLst>
          </p:cNvPr>
          <p:cNvSpPr/>
          <p:nvPr/>
        </p:nvSpPr>
        <p:spPr>
          <a:xfrm>
            <a:off x="10253533" y="5988876"/>
            <a:ext cx="59792" cy="62076"/>
          </a:xfrm>
          <a:custGeom>
            <a:avLst/>
            <a:gdLst>
              <a:gd name="connsiteX0" fmla="*/ 20069 w 59792"/>
              <a:gd name="connsiteY0" fmla="*/ 62658 h 62076"/>
              <a:gd name="connsiteX1" fmla="*/ 9641 w 59792"/>
              <a:gd name="connsiteY1" fmla="*/ 60631 h 62076"/>
              <a:gd name="connsiteX2" fmla="*/ 2909 w 59792"/>
              <a:gd name="connsiteY2" fmla="*/ 54424 h 62076"/>
              <a:gd name="connsiteX3" fmla="*/ 533 w 59792"/>
              <a:gd name="connsiteY3" fmla="*/ 44542 h 62076"/>
              <a:gd name="connsiteX4" fmla="*/ 2909 w 59792"/>
              <a:gd name="connsiteY4" fmla="*/ 35674 h 62076"/>
              <a:gd name="connsiteX5" fmla="*/ 10169 w 59792"/>
              <a:gd name="connsiteY5" fmla="*/ 29720 h 62076"/>
              <a:gd name="connsiteX6" fmla="*/ 23236 w 59792"/>
              <a:gd name="connsiteY6" fmla="*/ 26046 h 62076"/>
              <a:gd name="connsiteX7" fmla="*/ 31816 w 59792"/>
              <a:gd name="connsiteY7" fmla="*/ 24272 h 62076"/>
              <a:gd name="connsiteX8" fmla="*/ 35644 w 59792"/>
              <a:gd name="connsiteY8" fmla="*/ 21865 h 62076"/>
              <a:gd name="connsiteX9" fmla="*/ 36700 w 59792"/>
              <a:gd name="connsiteY9" fmla="*/ 18571 h 62076"/>
              <a:gd name="connsiteX10" fmla="*/ 34588 w 59792"/>
              <a:gd name="connsiteY10" fmla="*/ 14137 h 62076"/>
              <a:gd name="connsiteX11" fmla="*/ 27724 w 59792"/>
              <a:gd name="connsiteY11" fmla="*/ 12617 h 62076"/>
              <a:gd name="connsiteX12" fmla="*/ 17693 w 59792"/>
              <a:gd name="connsiteY12" fmla="*/ 14897 h 62076"/>
              <a:gd name="connsiteX13" fmla="*/ 9641 w 59792"/>
              <a:gd name="connsiteY13" fmla="*/ 20725 h 62076"/>
              <a:gd name="connsiteX14" fmla="*/ 8453 w 59792"/>
              <a:gd name="connsiteY14" fmla="*/ 20725 h 62076"/>
              <a:gd name="connsiteX15" fmla="*/ 1985 w 59792"/>
              <a:gd name="connsiteY15" fmla="*/ 11224 h 62076"/>
              <a:gd name="connsiteX16" fmla="*/ 13469 w 59792"/>
              <a:gd name="connsiteY16" fmla="*/ 3369 h 62076"/>
              <a:gd name="connsiteX17" fmla="*/ 28516 w 59792"/>
              <a:gd name="connsiteY17" fmla="*/ 582 h 62076"/>
              <a:gd name="connsiteX18" fmla="*/ 46335 w 59792"/>
              <a:gd name="connsiteY18" fmla="*/ 5649 h 62076"/>
              <a:gd name="connsiteX19" fmla="*/ 51879 w 59792"/>
              <a:gd name="connsiteY19" fmla="*/ 19965 h 62076"/>
              <a:gd name="connsiteX20" fmla="*/ 51879 w 59792"/>
              <a:gd name="connsiteY20" fmla="*/ 45936 h 62076"/>
              <a:gd name="connsiteX21" fmla="*/ 55575 w 59792"/>
              <a:gd name="connsiteY21" fmla="*/ 49863 h 62076"/>
              <a:gd name="connsiteX22" fmla="*/ 58347 w 59792"/>
              <a:gd name="connsiteY22" fmla="*/ 49483 h 62076"/>
              <a:gd name="connsiteX23" fmla="*/ 59139 w 59792"/>
              <a:gd name="connsiteY23" fmla="*/ 49609 h 62076"/>
              <a:gd name="connsiteX24" fmla="*/ 60326 w 59792"/>
              <a:gd name="connsiteY24" fmla="*/ 60124 h 62076"/>
              <a:gd name="connsiteX25" fmla="*/ 56631 w 59792"/>
              <a:gd name="connsiteY25" fmla="*/ 61391 h 62076"/>
              <a:gd name="connsiteX26" fmla="*/ 51615 w 59792"/>
              <a:gd name="connsiteY26" fmla="*/ 61898 h 62076"/>
              <a:gd name="connsiteX27" fmla="*/ 42771 w 59792"/>
              <a:gd name="connsiteY27" fmla="*/ 59871 h 62076"/>
              <a:gd name="connsiteX28" fmla="*/ 38284 w 59792"/>
              <a:gd name="connsiteY28" fmla="*/ 53410 h 62076"/>
              <a:gd name="connsiteX29" fmla="*/ 37096 w 59792"/>
              <a:gd name="connsiteY29" fmla="*/ 53283 h 62076"/>
              <a:gd name="connsiteX30" fmla="*/ 20069 w 59792"/>
              <a:gd name="connsiteY30" fmla="*/ 62658 h 62076"/>
              <a:gd name="connsiteX31" fmla="*/ 25084 w 59792"/>
              <a:gd name="connsiteY31" fmla="*/ 51383 h 62076"/>
              <a:gd name="connsiteX32" fmla="*/ 33664 w 59792"/>
              <a:gd name="connsiteY32" fmla="*/ 47962 h 62076"/>
              <a:gd name="connsiteX33" fmla="*/ 36964 w 59792"/>
              <a:gd name="connsiteY33" fmla="*/ 38208 h 62076"/>
              <a:gd name="connsiteX34" fmla="*/ 36964 w 59792"/>
              <a:gd name="connsiteY34" fmla="*/ 32127 h 62076"/>
              <a:gd name="connsiteX35" fmla="*/ 35908 w 59792"/>
              <a:gd name="connsiteY35" fmla="*/ 31873 h 62076"/>
              <a:gd name="connsiteX36" fmla="*/ 32212 w 59792"/>
              <a:gd name="connsiteY36" fmla="*/ 33774 h 62076"/>
              <a:gd name="connsiteX37" fmla="*/ 25612 w 59792"/>
              <a:gd name="connsiteY37" fmla="*/ 35167 h 62076"/>
              <a:gd name="connsiteX38" fmla="*/ 18353 w 59792"/>
              <a:gd name="connsiteY38" fmla="*/ 37954 h 62076"/>
              <a:gd name="connsiteX39" fmla="*/ 16109 w 59792"/>
              <a:gd name="connsiteY39" fmla="*/ 43529 h 62076"/>
              <a:gd name="connsiteX40" fmla="*/ 18485 w 59792"/>
              <a:gd name="connsiteY40" fmla="*/ 49483 h 62076"/>
              <a:gd name="connsiteX41" fmla="*/ 25084 w 59792"/>
              <a:gd name="connsiteY41" fmla="*/ 51383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20069" y="62658"/>
                </a:moveTo>
                <a:cubicBezTo>
                  <a:pt x="16109" y="62658"/>
                  <a:pt x="12611" y="61961"/>
                  <a:pt x="9641" y="60631"/>
                </a:cubicBezTo>
                <a:cubicBezTo>
                  <a:pt x="6737" y="59206"/>
                  <a:pt x="4493" y="57147"/>
                  <a:pt x="2909" y="54424"/>
                </a:cubicBezTo>
                <a:cubicBezTo>
                  <a:pt x="1325" y="51636"/>
                  <a:pt x="533" y="48343"/>
                  <a:pt x="533" y="44542"/>
                </a:cubicBezTo>
                <a:cubicBezTo>
                  <a:pt x="533" y="40995"/>
                  <a:pt x="1325" y="38049"/>
                  <a:pt x="2909" y="35674"/>
                </a:cubicBezTo>
                <a:cubicBezTo>
                  <a:pt x="4493" y="33235"/>
                  <a:pt x="6902" y="31240"/>
                  <a:pt x="10169" y="29720"/>
                </a:cubicBezTo>
                <a:cubicBezTo>
                  <a:pt x="13502" y="28136"/>
                  <a:pt x="17858" y="26901"/>
                  <a:pt x="23236" y="26046"/>
                </a:cubicBezTo>
                <a:cubicBezTo>
                  <a:pt x="26998" y="25539"/>
                  <a:pt x="29869" y="24969"/>
                  <a:pt x="31816" y="24272"/>
                </a:cubicBezTo>
                <a:cubicBezTo>
                  <a:pt x="33730" y="23512"/>
                  <a:pt x="35017" y="22720"/>
                  <a:pt x="35644" y="21865"/>
                </a:cubicBezTo>
                <a:cubicBezTo>
                  <a:pt x="36337" y="21042"/>
                  <a:pt x="36700" y="19933"/>
                  <a:pt x="36700" y="18571"/>
                </a:cubicBezTo>
                <a:cubicBezTo>
                  <a:pt x="36700" y="16639"/>
                  <a:pt x="35974" y="15151"/>
                  <a:pt x="34588" y="14137"/>
                </a:cubicBezTo>
                <a:cubicBezTo>
                  <a:pt x="33169" y="13124"/>
                  <a:pt x="30892" y="12617"/>
                  <a:pt x="27724" y="12617"/>
                </a:cubicBezTo>
                <a:cubicBezTo>
                  <a:pt x="24193" y="12617"/>
                  <a:pt x="20860" y="13377"/>
                  <a:pt x="17693" y="14897"/>
                </a:cubicBezTo>
                <a:cubicBezTo>
                  <a:pt x="14591" y="16354"/>
                  <a:pt x="11918" y="18286"/>
                  <a:pt x="9641" y="20725"/>
                </a:cubicBezTo>
                <a:lnTo>
                  <a:pt x="8453" y="20725"/>
                </a:lnTo>
                <a:lnTo>
                  <a:pt x="1985" y="11224"/>
                </a:lnTo>
                <a:cubicBezTo>
                  <a:pt x="5153" y="7866"/>
                  <a:pt x="8981" y="5238"/>
                  <a:pt x="13469" y="3369"/>
                </a:cubicBezTo>
                <a:cubicBezTo>
                  <a:pt x="18023" y="1532"/>
                  <a:pt x="23038" y="582"/>
                  <a:pt x="28516" y="582"/>
                </a:cubicBezTo>
                <a:cubicBezTo>
                  <a:pt x="36700" y="582"/>
                  <a:pt x="42639" y="2292"/>
                  <a:pt x="46335" y="5649"/>
                </a:cubicBezTo>
                <a:cubicBezTo>
                  <a:pt x="50031" y="8943"/>
                  <a:pt x="51879" y="13726"/>
                  <a:pt x="51879" y="19965"/>
                </a:cubicBezTo>
                <a:lnTo>
                  <a:pt x="51879" y="45936"/>
                </a:lnTo>
                <a:cubicBezTo>
                  <a:pt x="51879" y="48564"/>
                  <a:pt x="53100" y="49863"/>
                  <a:pt x="55575" y="49863"/>
                </a:cubicBezTo>
                <a:cubicBezTo>
                  <a:pt x="56532" y="49863"/>
                  <a:pt x="57456" y="49736"/>
                  <a:pt x="58347" y="49483"/>
                </a:cubicBezTo>
                <a:lnTo>
                  <a:pt x="59139" y="49609"/>
                </a:lnTo>
                <a:lnTo>
                  <a:pt x="60326" y="60124"/>
                </a:lnTo>
                <a:cubicBezTo>
                  <a:pt x="59436" y="60631"/>
                  <a:pt x="58215" y="61075"/>
                  <a:pt x="56631" y="61391"/>
                </a:cubicBezTo>
                <a:cubicBezTo>
                  <a:pt x="55113" y="61708"/>
                  <a:pt x="53463" y="61898"/>
                  <a:pt x="51615" y="61898"/>
                </a:cubicBezTo>
                <a:cubicBezTo>
                  <a:pt x="47820" y="61898"/>
                  <a:pt x="44883" y="61233"/>
                  <a:pt x="42771" y="59871"/>
                </a:cubicBezTo>
                <a:cubicBezTo>
                  <a:pt x="40725" y="58541"/>
                  <a:pt x="39241" y="56387"/>
                  <a:pt x="38284" y="53410"/>
                </a:cubicBezTo>
                <a:lnTo>
                  <a:pt x="37096" y="53283"/>
                </a:lnTo>
                <a:cubicBezTo>
                  <a:pt x="34093" y="59554"/>
                  <a:pt x="28417" y="62658"/>
                  <a:pt x="20069" y="62658"/>
                </a:cubicBezTo>
                <a:close/>
                <a:moveTo>
                  <a:pt x="25084" y="51383"/>
                </a:moveTo>
                <a:cubicBezTo>
                  <a:pt x="28681" y="51383"/>
                  <a:pt x="31552" y="50243"/>
                  <a:pt x="33664" y="47962"/>
                </a:cubicBezTo>
                <a:cubicBezTo>
                  <a:pt x="35842" y="45619"/>
                  <a:pt x="36964" y="42357"/>
                  <a:pt x="36964" y="38208"/>
                </a:cubicBezTo>
                <a:lnTo>
                  <a:pt x="36964" y="32127"/>
                </a:lnTo>
                <a:lnTo>
                  <a:pt x="35908" y="31873"/>
                </a:lnTo>
                <a:cubicBezTo>
                  <a:pt x="34918" y="32634"/>
                  <a:pt x="33697" y="33267"/>
                  <a:pt x="32212" y="33774"/>
                </a:cubicBezTo>
                <a:cubicBezTo>
                  <a:pt x="30694" y="34217"/>
                  <a:pt x="28516" y="34660"/>
                  <a:pt x="25612" y="35167"/>
                </a:cubicBezTo>
                <a:cubicBezTo>
                  <a:pt x="22246" y="35674"/>
                  <a:pt x="19838" y="36624"/>
                  <a:pt x="18353" y="37954"/>
                </a:cubicBezTo>
                <a:cubicBezTo>
                  <a:pt x="16835" y="39316"/>
                  <a:pt x="16109" y="41185"/>
                  <a:pt x="16109" y="43529"/>
                </a:cubicBezTo>
                <a:cubicBezTo>
                  <a:pt x="16109" y="46157"/>
                  <a:pt x="16901" y="48153"/>
                  <a:pt x="18485" y="49483"/>
                </a:cubicBezTo>
                <a:cubicBezTo>
                  <a:pt x="20069" y="50750"/>
                  <a:pt x="22246" y="51383"/>
                  <a:pt x="25084" y="5138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44" name="Freeform: Shape 18043">
            <a:extLst>
              <a:ext uri="{FF2B5EF4-FFF2-40B4-BE49-F238E27FC236}">
                <a16:creationId xmlns:a16="http://schemas.microsoft.com/office/drawing/2014/main" id="{A8824B7B-8128-1E3B-2105-F15ECEF634EA}"/>
              </a:ext>
            </a:extLst>
          </p:cNvPr>
          <p:cNvSpPr/>
          <p:nvPr/>
        </p:nvSpPr>
        <p:spPr>
          <a:xfrm>
            <a:off x="10323479" y="5988876"/>
            <a:ext cx="55965" cy="60935"/>
          </a:xfrm>
          <a:custGeom>
            <a:avLst/>
            <a:gdLst>
              <a:gd name="connsiteX0" fmla="*/ 541 w 55965"/>
              <a:gd name="connsiteY0" fmla="*/ 61518 h 60935"/>
              <a:gd name="connsiteX1" fmla="*/ 541 w 55965"/>
              <a:gd name="connsiteY1" fmla="*/ 1722 h 60935"/>
              <a:gd name="connsiteX2" fmla="*/ 15589 w 55965"/>
              <a:gd name="connsiteY2" fmla="*/ 1722 h 60935"/>
              <a:gd name="connsiteX3" fmla="*/ 15589 w 55965"/>
              <a:gd name="connsiteY3" fmla="*/ 10463 h 60935"/>
              <a:gd name="connsiteX4" fmla="*/ 16777 w 55965"/>
              <a:gd name="connsiteY4" fmla="*/ 10717 h 60935"/>
              <a:gd name="connsiteX5" fmla="*/ 35652 w 55965"/>
              <a:gd name="connsiteY5" fmla="*/ 582 h 60935"/>
              <a:gd name="connsiteX6" fmla="*/ 51491 w 55965"/>
              <a:gd name="connsiteY6" fmla="*/ 6283 h 60935"/>
              <a:gd name="connsiteX7" fmla="*/ 56506 w 55965"/>
              <a:gd name="connsiteY7" fmla="*/ 22625 h 60935"/>
              <a:gd name="connsiteX8" fmla="*/ 56506 w 55965"/>
              <a:gd name="connsiteY8" fmla="*/ 61518 h 60935"/>
              <a:gd name="connsiteX9" fmla="*/ 40931 w 55965"/>
              <a:gd name="connsiteY9" fmla="*/ 61518 h 60935"/>
              <a:gd name="connsiteX10" fmla="*/ 40931 w 55965"/>
              <a:gd name="connsiteY10" fmla="*/ 24526 h 60935"/>
              <a:gd name="connsiteX11" fmla="*/ 38423 w 55965"/>
              <a:gd name="connsiteY11" fmla="*/ 15911 h 60935"/>
              <a:gd name="connsiteX12" fmla="*/ 30504 w 55965"/>
              <a:gd name="connsiteY12" fmla="*/ 13251 h 60935"/>
              <a:gd name="connsiteX13" fmla="*/ 19944 w 55965"/>
              <a:gd name="connsiteY13" fmla="*/ 17431 h 60935"/>
              <a:gd name="connsiteX14" fmla="*/ 16249 w 55965"/>
              <a:gd name="connsiteY14" fmla="*/ 30480 h 60935"/>
              <a:gd name="connsiteX15" fmla="*/ 16249 w 55965"/>
              <a:gd name="connsiteY15" fmla="*/ 61518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541" y="61518"/>
                </a:moveTo>
                <a:lnTo>
                  <a:pt x="541" y="1722"/>
                </a:lnTo>
                <a:lnTo>
                  <a:pt x="15589" y="1722"/>
                </a:lnTo>
                <a:lnTo>
                  <a:pt x="15589" y="10463"/>
                </a:lnTo>
                <a:lnTo>
                  <a:pt x="16777" y="10717"/>
                </a:lnTo>
                <a:cubicBezTo>
                  <a:pt x="20637" y="3971"/>
                  <a:pt x="26940" y="582"/>
                  <a:pt x="35652" y="582"/>
                </a:cubicBezTo>
                <a:cubicBezTo>
                  <a:pt x="42845" y="582"/>
                  <a:pt x="48125" y="2482"/>
                  <a:pt x="51491" y="6283"/>
                </a:cubicBezTo>
                <a:cubicBezTo>
                  <a:pt x="54824" y="10020"/>
                  <a:pt x="56506" y="15468"/>
                  <a:pt x="56506" y="22625"/>
                </a:cubicBezTo>
                <a:lnTo>
                  <a:pt x="56506" y="61518"/>
                </a:lnTo>
                <a:lnTo>
                  <a:pt x="40931" y="61518"/>
                </a:lnTo>
                <a:lnTo>
                  <a:pt x="40931" y="24526"/>
                </a:lnTo>
                <a:cubicBezTo>
                  <a:pt x="40931" y="20472"/>
                  <a:pt x="40073" y="17621"/>
                  <a:pt x="38423" y="15911"/>
                </a:cubicBezTo>
                <a:cubicBezTo>
                  <a:pt x="36741" y="14137"/>
                  <a:pt x="34101" y="13251"/>
                  <a:pt x="30504" y="13251"/>
                </a:cubicBezTo>
                <a:cubicBezTo>
                  <a:pt x="26016" y="13251"/>
                  <a:pt x="22485" y="14644"/>
                  <a:pt x="19944" y="17431"/>
                </a:cubicBezTo>
                <a:cubicBezTo>
                  <a:pt x="17469" y="20218"/>
                  <a:pt x="16249" y="24589"/>
                  <a:pt x="16249" y="30480"/>
                </a:cubicBezTo>
                <a:lnTo>
                  <a:pt x="16249" y="61518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45" name="Freeform: Shape 18044">
            <a:extLst>
              <a:ext uri="{FF2B5EF4-FFF2-40B4-BE49-F238E27FC236}">
                <a16:creationId xmlns:a16="http://schemas.microsoft.com/office/drawing/2014/main" id="{96F9AED8-45A7-C06E-6152-27F42575FBB2}"/>
              </a:ext>
            </a:extLst>
          </p:cNvPr>
          <p:cNvSpPr/>
          <p:nvPr/>
        </p:nvSpPr>
        <p:spPr>
          <a:xfrm>
            <a:off x="10389363" y="5975828"/>
            <a:ext cx="45273" cy="75124"/>
          </a:xfrm>
          <a:custGeom>
            <a:avLst/>
            <a:gdLst>
              <a:gd name="connsiteX0" fmla="*/ 41732 w 45273"/>
              <a:gd name="connsiteY0" fmla="*/ 60251 h 75124"/>
              <a:gd name="connsiteX1" fmla="*/ 45824 w 45273"/>
              <a:gd name="connsiteY1" fmla="*/ 71399 h 75124"/>
              <a:gd name="connsiteX2" fmla="*/ 39356 w 45273"/>
              <a:gd name="connsiteY2" fmla="*/ 74567 h 75124"/>
              <a:gd name="connsiteX3" fmla="*/ 30644 w 45273"/>
              <a:gd name="connsiteY3" fmla="*/ 75707 h 75124"/>
              <a:gd name="connsiteX4" fmla="*/ 15333 w 45273"/>
              <a:gd name="connsiteY4" fmla="*/ 70386 h 75124"/>
              <a:gd name="connsiteX5" fmla="*/ 10053 w 45273"/>
              <a:gd name="connsiteY5" fmla="*/ 55057 h 75124"/>
              <a:gd name="connsiteX6" fmla="*/ 10053 w 45273"/>
              <a:gd name="connsiteY6" fmla="*/ 26553 h 75124"/>
              <a:gd name="connsiteX7" fmla="*/ 550 w 45273"/>
              <a:gd name="connsiteY7" fmla="*/ 26553 h 75124"/>
              <a:gd name="connsiteX8" fmla="*/ 550 w 45273"/>
              <a:gd name="connsiteY8" fmla="*/ 14644 h 75124"/>
              <a:gd name="connsiteX9" fmla="*/ 10053 w 45273"/>
              <a:gd name="connsiteY9" fmla="*/ 14644 h 75124"/>
              <a:gd name="connsiteX10" fmla="*/ 10053 w 45273"/>
              <a:gd name="connsiteY10" fmla="*/ 2989 h 75124"/>
              <a:gd name="connsiteX11" fmla="*/ 25761 w 45273"/>
              <a:gd name="connsiteY11" fmla="*/ 582 h 75124"/>
              <a:gd name="connsiteX12" fmla="*/ 25761 w 45273"/>
              <a:gd name="connsiteY12" fmla="*/ 14644 h 75124"/>
              <a:gd name="connsiteX13" fmla="*/ 43448 w 45273"/>
              <a:gd name="connsiteY13" fmla="*/ 14644 h 75124"/>
              <a:gd name="connsiteX14" fmla="*/ 43448 w 45273"/>
              <a:gd name="connsiteY14" fmla="*/ 26553 h 75124"/>
              <a:gd name="connsiteX15" fmla="*/ 25761 w 45273"/>
              <a:gd name="connsiteY15" fmla="*/ 26553 h 75124"/>
              <a:gd name="connsiteX16" fmla="*/ 25761 w 45273"/>
              <a:gd name="connsiteY16" fmla="*/ 53917 h 75124"/>
              <a:gd name="connsiteX17" fmla="*/ 27609 w 45273"/>
              <a:gd name="connsiteY17" fmla="*/ 60504 h 75124"/>
              <a:gd name="connsiteX18" fmla="*/ 33284 w 45273"/>
              <a:gd name="connsiteY18" fmla="*/ 62531 h 75124"/>
              <a:gd name="connsiteX19" fmla="*/ 40544 w 45273"/>
              <a:gd name="connsiteY19" fmla="*/ 60251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732" y="60251"/>
                </a:moveTo>
                <a:lnTo>
                  <a:pt x="45824" y="71399"/>
                </a:lnTo>
                <a:cubicBezTo>
                  <a:pt x="44042" y="72761"/>
                  <a:pt x="41897" y="73806"/>
                  <a:pt x="39356" y="74567"/>
                </a:cubicBezTo>
                <a:cubicBezTo>
                  <a:pt x="36782" y="75327"/>
                  <a:pt x="33878" y="75707"/>
                  <a:pt x="30644" y="75707"/>
                </a:cubicBezTo>
                <a:cubicBezTo>
                  <a:pt x="23946" y="75707"/>
                  <a:pt x="18831" y="73933"/>
                  <a:pt x="15333" y="70386"/>
                </a:cubicBezTo>
                <a:cubicBezTo>
                  <a:pt x="11802" y="66839"/>
                  <a:pt x="10053" y="61740"/>
                  <a:pt x="10053" y="55057"/>
                </a:cubicBezTo>
                <a:lnTo>
                  <a:pt x="10053" y="26553"/>
                </a:lnTo>
                <a:lnTo>
                  <a:pt x="550" y="26553"/>
                </a:lnTo>
                <a:lnTo>
                  <a:pt x="550" y="14644"/>
                </a:lnTo>
                <a:lnTo>
                  <a:pt x="10053" y="14644"/>
                </a:lnTo>
                <a:lnTo>
                  <a:pt x="10053" y="2989"/>
                </a:lnTo>
                <a:lnTo>
                  <a:pt x="25761" y="582"/>
                </a:lnTo>
                <a:lnTo>
                  <a:pt x="25761" y="14644"/>
                </a:lnTo>
                <a:lnTo>
                  <a:pt x="43448" y="14644"/>
                </a:lnTo>
                <a:lnTo>
                  <a:pt x="43448" y="26553"/>
                </a:lnTo>
                <a:lnTo>
                  <a:pt x="25761" y="26553"/>
                </a:lnTo>
                <a:lnTo>
                  <a:pt x="25761" y="53917"/>
                </a:lnTo>
                <a:cubicBezTo>
                  <a:pt x="25761" y="56894"/>
                  <a:pt x="26355" y="59079"/>
                  <a:pt x="27609" y="60504"/>
                </a:cubicBezTo>
                <a:cubicBezTo>
                  <a:pt x="28928" y="61866"/>
                  <a:pt x="30809" y="62531"/>
                  <a:pt x="33284" y="62531"/>
                </a:cubicBezTo>
                <a:cubicBezTo>
                  <a:pt x="35990" y="62531"/>
                  <a:pt x="38432" y="61771"/>
                  <a:pt x="40544" y="6025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46" name="Freeform: Shape 18045">
            <a:extLst>
              <a:ext uri="{FF2B5EF4-FFF2-40B4-BE49-F238E27FC236}">
                <a16:creationId xmlns:a16="http://schemas.microsoft.com/office/drawing/2014/main" id="{CDD5EFE3-7E05-FBA9-F06C-CAC1BDFC385D}"/>
              </a:ext>
            </a:extLst>
          </p:cNvPr>
          <p:cNvSpPr/>
          <p:nvPr/>
        </p:nvSpPr>
        <p:spPr>
          <a:xfrm>
            <a:off x="9751181" y="6135784"/>
            <a:ext cx="60981" cy="93747"/>
          </a:xfrm>
          <a:custGeom>
            <a:avLst/>
            <a:gdLst>
              <a:gd name="connsiteX0" fmla="*/ 30569 w 60981"/>
              <a:gd name="connsiteY0" fmla="*/ 94349 h 93747"/>
              <a:gd name="connsiteX1" fmla="*/ 7734 w 60981"/>
              <a:gd name="connsiteY1" fmla="*/ 90041 h 93747"/>
              <a:gd name="connsiteX2" fmla="*/ 474 w 60981"/>
              <a:gd name="connsiteY2" fmla="*/ 78006 h 93747"/>
              <a:gd name="connsiteX3" fmla="*/ 3510 w 60981"/>
              <a:gd name="connsiteY3" fmla="*/ 70152 h 93747"/>
              <a:gd name="connsiteX4" fmla="*/ 12618 w 60981"/>
              <a:gd name="connsiteY4" fmla="*/ 66224 h 93747"/>
              <a:gd name="connsiteX5" fmla="*/ 12618 w 60981"/>
              <a:gd name="connsiteY5" fmla="*/ 65084 h 93747"/>
              <a:gd name="connsiteX6" fmla="*/ 7998 w 60981"/>
              <a:gd name="connsiteY6" fmla="*/ 61030 h 93747"/>
              <a:gd name="connsiteX7" fmla="*/ 6678 w 60981"/>
              <a:gd name="connsiteY7" fmla="*/ 55709 h 93747"/>
              <a:gd name="connsiteX8" fmla="*/ 16446 w 60981"/>
              <a:gd name="connsiteY8" fmla="*/ 45955 h 93747"/>
              <a:gd name="connsiteX9" fmla="*/ 16446 w 60981"/>
              <a:gd name="connsiteY9" fmla="*/ 44814 h 93747"/>
              <a:gd name="connsiteX10" fmla="*/ 8790 w 60981"/>
              <a:gd name="connsiteY10" fmla="*/ 38100 h 93747"/>
              <a:gd name="connsiteX11" fmla="*/ 6282 w 60981"/>
              <a:gd name="connsiteY11" fmla="*/ 28092 h 93747"/>
              <a:gd name="connsiteX12" fmla="*/ 9054 w 60981"/>
              <a:gd name="connsiteY12" fmla="*/ 17704 h 93747"/>
              <a:gd name="connsiteX13" fmla="*/ 17501 w 60981"/>
              <a:gd name="connsiteY13" fmla="*/ 10609 h 93747"/>
              <a:gd name="connsiteX14" fmla="*/ 30701 w 60981"/>
              <a:gd name="connsiteY14" fmla="*/ 8076 h 93747"/>
              <a:gd name="connsiteX15" fmla="*/ 43108 w 60981"/>
              <a:gd name="connsiteY15" fmla="*/ 10609 h 93747"/>
              <a:gd name="connsiteX16" fmla="*/ 46540 w 60981"/>
              <a:gd name="connsiteY16" fmla="*/ 1361 h 93747"/>
              <a:gd name="connsiteX17" fmla="*/ 47728 w 60981"/>
              <a:gd name="connsiteY17" fmla="*/ 601 h 93747"/>
              <a:gd name="connsiteX18" fmla="*/ 58947 w 60981"/>
              <a:gd name="connsiteY18" fmla="*/ 3261 h 93747"/>
              <a:gd name="connsiteX19" fmla="*/ 56308 w 60981"/>
              <a:gd name="connsiteY19" fmla="*/ 10483 h 93747"/>
              <a:gd name="connsiteX20" fmla="*/ 49840 w 60981"/>
              <a:gd name="connsiteY20" fmla="*/ 15677 h 93747"/>
              <a:gd name="connsiteX21" fmla="*/ 49840 w 60981"/>
              <a:gd name="connsiteY21" fmla="*/ 16817 h 93747"/>
              <a:gd name="connsiteX22" fmla="*/ 55120 w 60981"/>
              <a:gd name="connsiteY22" fmla="*/ 29359 h 93747"/>
              <a:gd name="connsiteX23" fmla="*/ 52216 w 60981"/>
              <a:gd name="connsiteY23" fmla="*/ 39240 h 93747"/>
              <a:gd name="connsiteX24" fmla="*/ 43768 w 60981"/>
              <a:gd name="connsiteY24" fmla="*/ 46208 h 93747"/>
              <a:gd name="connsiteX25" fmla="*/ 30701 w 60981"/>
              <a:gd name="connsiteY25" fmla="*/ 48742 h 93747"/>
              <a:gd name="connsiteX26" fmla="*/ 28325 w 60981"/>
              <a:gd name="connsiteY26" fmla="*/ 48615 h 93747"/>
              <a:gd name="connsiteX27" fmla="*/ 25157 w 60981"/>
              <a:gd name="connsiteY27" fmla="*/ 48615 h 93747"/>
              <a:gd name="connsiteX28" fmla="*/ 21857 w 60981"/>
              <a:gd name="connsiteY28" fmla="*/ 49755 h 93747"/>
              <a:gd name="connsiteX29" fmla="*/ 20669 w 60981"/>
              <a:gd name="connsiteY29" fmla="*/ 52542 h 93747"/>
              <a:gd name="connsiteX30" fmla="*/ 22253 w 60981"/>
              <a:gd name="connsiteY30" fmla="*/ 55583 h 93747"/>
              <a:gd name="connsiteX31" fmla="*/ 26873 w 60981"/>
              <a:gd name="connsiteY31" fmla="*/ 56596 h 93747"/>
              <a:gd name="connsiteX32" fmla="*/ 40732 w 60981"/>
              <a:gd name="connsiteY32" fmla="*/ 57103 h 93747"/>
              <a:gd name="connsiteX33" fmla="*/ 61455 w 60981"/>
              <a:gd name="connsiteY33" fmla="*/ 74206 h 93747"/>
              <a:gd name="connsiteX34" fmla="*/ 58419 w 60981"/>
              <a:gd name="connsiteY34" fmla="*/ 84467 h 93747"/>
              <a:gd name="connsiteX35" fmla="*/ 48388 w 60981"/>
              <a:gd name="connsiteY35" fmla="*/ 91688 h 93747"/>
              <a:gd name="connsiteX36" fmla="*/ 30569 w 60981"/>
              <a:gd name="connsiteY36" fmla="*/ 94349 h 93747"/>
              <a:gd name="connsiteX37" fmla="*/ 30701 w 60981"/>
              <a:gd name="connsiteY37" fmla="*/ 38227 h 93747"/>
              <a:gd name="connsiteX38" fmla="*/ 37697 w 60981"/>
              <a:gd name="connsiteY38" fmla="*/ 35693 h 93747"/>
              <a:gd name="connsiteX39" fmla="*/ 40336 w 60981"/>
              <a:gd name="connsiteY39" fmla="*/ 28345 h 93747"/>
              <a:gd name="connsiteX40" fmla="*/ 37697 w 60981"/>
              <a:gd name="connsiteY40" fmla="*/ 21124 h 93747"/>
              <a:gd name="connsiteX41" fmla="*/ 30701 w 60981"/>
              <a:gd name="connsiteY41" fmla="*/ 18590 h 93747"/>
              <a:gd name="connsiteX42" fmla="*/ 23705 w 60981"/>
              <a:gd name="connsiteY42" fmla="*/ 21124 h 93747"/>
              <a:gd name="connsiteX43" fmla="*/ 21197 w 60981"/>
              <a:gd name="connsiteY43" fmla="*/ 28345 h 93747"/>
              <a:gd name="connsiteX44" fmla="*/ 23705 w 60981"/>
              <a:gd name="connsiteY44" fmla="*/ 35693 h 93747"/>
              <a:gd name="connsiteX45" fmla="*/ 30701 w 60981"/>
              <a:gd name="connsiteY45" fmla="*/ 38227 h 93747"/>
              <a:gd name="connsiteX46" fmla="*/ 30569 w 60981"/>
              <a:gd name="connsiteY46" fmla="*/ 83454 h 93747"/>
              <a:gd name="connsiteX47" fmla="*/ 42184 w 60981"/>
              <a:gd name="connsiteY47" fmla="*/ 81300 h 93747"/>
              <a:gd name="connsiteX48" fmla="*/ 45880 w 60981"/>
              <a:gd name="connsiteY48" fmla="*/ 75726 h 93747"/>
              <a:gd name="connsiteX49" fmla="*/ 44032 w 60981"/>
              <a:gd name="connsiteY49" fmla="*/ 71419 h 93747"/>
              <a:gd name="connsiteX50" fmla="*/ 38092 w 60981"/>
              <a:gd name="connsiteY50" fmla="*/ 70152 h 93747"/>
              <a:gd name="connsiteX51" fmla="*/ 25817 w 60981"/>
              <a:gd name="connsiteY51" fmla="*/ 69518 h 93747"/>
              <a:gd name="connsiteX52" fmla="*/ 24629 w 60981"/>
              <a:gd name="connsiteY52" fmla="*/ 69392 h 93747"/>
              <a:gd name="connsiteX53" fmla="*/ 23573 w 60981"/>
              <a:gd name="connsiteY53" fmla="*/ 69392 h 93747"/>
              <a:gd name="connsiteX54" fmla="*/ 17501 w 60981"/>
              <a:gd name="connsiteY54" fmla="*/ 71038 h 93747"/>
              <a:gd name="connsiteX55" fmla="*/ 15522 w 60981"/>
              <a:gd name="connsiteY55" fmla="*/ 75599 h 93747"/>
              <a:gd name="connsiteX56" fmla="*/ 19217 w 60981"/>
              <a:gd name="connsiteY56" fmla="*/ 81427 h 93747"/>
              <a:gd name="connsiteX57" fmla="*/ 30569 w 60981"/>
              <a:gd name="connsiteY57" fmla="*/ 83454 h 9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981" h="93747">
                <a:moveTo>
                  <a:pt x="30569" y="94349"/>
                </a:moveTo>
                <a:cubicBezTo>
                  <a:pt x="20273" y="94349"/>
                  <a:pt x="12651" y="92892"/>
                  <a:pt x="7734" y="90041"/>
                </a:cubicBezTo>
                <a:cubicBezTo>
                  <a:pt x="2883" y="87159"/>
                  <a:pt x="474" y="83137"/>
                  <a:pt x="474" y="78006"/>
                </a:cubicBezTo>
                <a:cubicBezTo>
                  <a:pt x="474" y="74776"/>
                  <a:pt x="1464" y="72179"/>
                  <a:pt x="3510" y="70152"/>
                </a:cubicBezTo>
                <a:cubicBezTo>
                  <a:pt x="5622" y="68220"/>
                  <a:pt x="8658" y="66921"/>
                  <a:pt x="12618" y="66224"/>
                </a:cubicBezTo>
                <a:lnTo>
                  <a:pt x="12618" y="65084"/>
                </a:lnTo>
                <a:cubicBezTo>
                  <a:pt x="10506" y="63817"/>
                  <a:pt x="8955" y="62487"/>
                  <a:pt x="7998" y="61030"/>
                </a:cubicBezTo>
                <a:cubicBezTo>
                  <a:pt x="7107" y="59510"/>
                  <a:pt x="6678" y="57736"/>
                  <a:pt x="6678" y="55709"/>
                </a:cubicBezTo>
                <a:cubicBezTo>
                  <a:pt x="6678" y="50895"/>
                  <a:pt x="9912" y="47665"/>
                  <a:pt x="16446" y="45955"/>
                </a:cubicBezTo>
                <a:lnTo>
                  <a:pt x="16446" y="44814"/>
                </a:lnTo>
                <a:cubicBezTo>
                  <a:pt x="13080" y="43041"/>
                  <a:pt x="10539" y="40824"/>
                  <a:pt x="8790" y="38100"/>
                </a:cubicBezTo>
                <a:cubicBezTo>
                  <a:pt x="7107" y="35313"/>
                  <a:pt x="6282" y="31987"/>
                  <a:pt x="6282" y="28092"/>
                </a:cubicBezTo>
                <a:cubicBezTo>
                  <a:pt x="6282" y="24133"/>
                  <a:pt x="7206" y="20681"/>
                  <a:pt x="9054" y="17704"/>
                </a:cubicBezTo>
                <a:cubicBezTo>
                  <a:pt x="10968" y="14663"/>
                  <a:pt x="13806" y="12319"/>
                  <a:pt x="17501" y="10609"/>
                </a:cubicBezTo>
                <a:cubicBezTo>
                  <a:pt x="21197" y="8931"/>
                  <a:pt x="25586" y="8076"/>
                  <a:pt x="30701" y="8076"/>
                </a:cubicBezTo>
                <a:cubicBezTo>
                  <a:pt x="35882" y="8076"/>
                  <a:pt x="40006" y="8931"/>
                  <a:pt x="43108" y="10609"/>
                </a:cubicBezTo>
                <a:cubicBezTo>
                  <a:pt x="45022" y="8012"/>
                  <a:pt x="46177" y="4908"/>
                  <a:pt x="46540" y="1361"/>
                </a:cubicBezTo>
                <a:lnTo>
                  <a:pt x="47728" y="601"/>
                </a:lnTo>
                <a:lnTo>
                  <a:pt x="58947" y="3261"/>
                </a:lnTo>
                <a:cubicBezTo>
                  <a:pt x="58584" y="6144"/>
                  <a:pt x="57693" y="8551"/>
                  <a:pt x="56308" y="10483"/>
                </a:cubicBezTo>
                <a:cubicBezTo>
                  <a:pt x="54889" y="12446"/>
                  <a:pt x="52744" y="14156"/>
                  <a:pt x="49840" y="15677"/>
                </a:cubicBezTo>
                <a:lnTo>
                  <a:pt x="49840" y="16817"/>
                </a:lnTo>
                <a:cubicBezTo>
                  <a:pt x="53338" y="19857"/>
                  <a:pt x="55120" y="24038"/>
                  <a:pt x="55120" y="29359"/>
                </a:cubicBezTo>
                <a:cubicBezTo>
                  <a:pt x="55120" y="33001"/>
                  <a:pt x="54130" y="36295"/>
                  <a:pt x="52216" y="39240"/>
                </a:cubicBezTo>
                <a:cubicBezTo>
                  <a:pt x="50269" y="42217"/>
                  <a:pt x="47464" y="44529"/>
                  <a:pt x="43768" y="46208"/>
                </a:cubicBezTo>
                <a:cubicBezTo>
                  <a:pt x="40138" y="47918"/>
                  <a:pt x="35783" y="48742"/>
                  <a:pt x="30701" y="48742"/>
                </a:cubicBezTo>
                <a:lnTo>
                  <a:pt x="28325" y="48615"/>
                </a:lnTo>
                <a:cubicBezTo>
                  <a:pt x="26807" y="48615"/>
                  <a:pt x="25751" y="48615"/>
                  <a:pt x="25157" y="48615"/>
                </a:cubicBezTo>
                <a:cubicBezTo>
                  <a:pt x="23738" y="48615"/>
                  <a:pt x="22649" y="48995"/>
                  <a:pt x="21857" y="49755"/>
                </a:cubicBezTo>
                <a:cubicBezTo>
                  <a:pt x="21065" y="50452"/>
                  <a:pt x="20669" y="51370"/>
                  <a:pt x="20669" y="52542"/>
                </a:cubicBezTo>
                <a:cubicBezTo>
                  <a:pt x="20669" y="53809"/>
                  <a:pt x="21197" y="54823"/>
                  <a:pt x="22253" y="55583"/>
                </a:cubicBezTo>
                <a:cubicBezTo>
                  <a:pt x="23309" y="56280"/>
                  <a:pt x="24827" y="56596"/>
                  <a:pt x="26873" y="56596"/>
                </a:cubicBezTo>
                <a:lnTo>
                  <a:pt x="40732" y="57103"/>
                </a:lnTo>
                <a:cubicBezTo>
                  <a:pt x="54526" y="57546"/>
                  <a:pt x="61455" y="63247"/>
                  <a:pt x="61455" y="74206"/>
                </a:cubicBezTo>
                <a:cubicBezTo>
                  <a:pt x="61455" y="78070"/>
                  <a:pt x="60432" y="81490"/>
                  <a:pt x="58419" y="84467"/>
                </a:cubicBezTo>
                <a:cubicBezTo>
                  <a:pt x="56374" y="87508"/>
                  <a:pt x="53041" y="89915"/>
                  <a:pt x="48388" y="91688"/>
                </a:cubicBezTo>
                <a:cubicBezTo>
                  <a:pt x="43801" y="93462"/>
                  <a:pt x="37861" y="94349"/>
                  <a:pt x="30569" y="94349"/>
                </a:cubicBezTo>
                <a:close/>
                <a:moveTo>
                  <a:pt x="30701" y="38227"/>
                </a:moveTo>
                <a:cubicBezTo>
                  <a:pt x="33671" y="38227"/>
                  <a:pt x="36014" y="37403"/>
                  <a:pt x="37697" y="35693"/>
                </a:cubicBezTo>
                <a:cubicBezTo>
                  <a:pt x="39445" y="34014"/>
                  <a:pt x="40336" y="31576"/>
                  <a:pt x="40336" y="28345"/>
                </a:cubicBezTo>
                <a:cubicBezTo>
                  <a:pt x="40336" y="25241"/>
                  <a:pt x="39445" y="22834"/>
                  <a:pt x="37697" y="21124"/>
                </a:cubicBezTo>
                <a:cubicBezTo>
                  <a:pt x="36014" y="19446"/>
                  <a:pt x="33671" y="18590"/>
                  <a:pt x="30701" y="18590"/>
                </a:cubicBezTo>
                <a:cubicBezTo>
                  <a:pt x="27698" y="18590"/>
                  <a:pt x="25355" y="19446"/>
                  <a:pt x="23705" y="21124"/>
                </a:cubicBezTo>
                <a:cubicBezTo>
                  <a:pt x="22022" y="22834"/>
                  <a:pt x="21197" y="25241"/>
                  <a:pt x="21197" y="28345"/>
                </a:cubicBezTo>
                <a:cubicBezTo>
                  <a:pt x="21197" y="31576"/>
                  <a:pt x="22022" y="34014"/>
                  <a:pt x="23705" y="35693"/>
                </a:cubicBezTo>
                <a:cubicBezTo>
                  <a:pt x="25355" y="37403"/>
                  <a:pt x="27698" y="38227"/>
                  <a:pt x="30701" y="38227"/>
                </a:cubicBezTo>
                <a:close/>
                <a:moveTo>
                  <a:pt x="30569" y="83454"/>
                </a:moveTo>
                <a:cubicBezTo>
                  <a:pt x="35915" y="83454"/>
                  <a:pt x="39808" y="82725"/>
                  <a:pt x="42184" y="81300"/>
                </a:cubicBezTo>
                <a:cubicBezTo>
                  <a:pt x="44626" y="79843"/>
                  <a:pt x="45880" y="78006"/>
                  <a:pt x="45880" y="75726"/>
                </a:cubicBezTo>
                <a:cubicBezTo>
                  <a:pt x="45880" y="73762"/>
                  <a:pt x="45253" y="72337"/>
                  <a:pt x="44032" y="71419"/>
                </a:cubicBezTo>
                <a:cubicBezTo>
                  <a:pt x="42778" y="70563"/>
                  <a:pt x="40798" y="70152"/>
                  <a:pt x="38092" y="70152"/>
                </a:cubicBezTo>
                <a:lnTo>
                  <a:pt x="25817" y="69518"/>
                </a:lnTo>
                <a:cubicBezTo>
                  <a:pt x="25355" y="69518"/>
                  <a:pt x="24959" y="69455"/>
                  <a:pt x="24629" y="69392"/>
                </a:cubicBezTo>
                <a:cubicBezTo>
                  <a:pt x="24266" y="69392"/>
                  <a:pt x="23903" y="69392"/>
                  <a:pt x="23573" y="69392"/>
                </a:cubicBezTo>
                <a:cubicBezTo>
                  <a:pt x="20933" y="69392"/>
                  <a:pt x="18887" y="69930"/>
                  <a:pt x="17501" y="71038"/>
                </a:cubicBezTo>
                <a:cubicBezTo>
                  <a:pt x="16182" y="72115"/>
                  <a:pt x="15522" y="73636"/>
                  <a:pt x="15522" y="75599"/>
                </a:cubicBezTo>
                <a:cubicBezTo>
                  <a:pt x="15522" y="78133"/>
                  <a:pt x="16743" y="80065"/>
                  <a:pt x="19217" y="81427"/>
                </a:cubicBezTo>
                <a:cubicBezTo>
                  <a:pt x="21758" y="82757"/>
                  <a:pt x="25553" y="83454"/>
                  <a:pt x="30569" y="8345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47" name="Freeform: Shape 18046">
            <a:extLst>
              <a:ext uri="{FF2B5EF4-FFF2-40B4-BE49-F238E27FC236}">
                <a16:creationId xmlns:a16="http://schemas.microsoft.com/office/drawing/2014/main" id="{E9A61EA2-5172-DE2C-C27D-703E73C61A2B}"/>
              </a:ext>
            </a:extLst>
          </p:cNvPr>
          <p:cNvSpPr/>
          <p:nvPr/>
        </p:nvSpPr>
        <p:spPr>
          <a:xfrm>
            <a:off x="9822731" y="6143766"/>
            <a:ext cx="39334" cy="60429"/>
          </a:xfrm>
          <a:custGeom>
            <a:avLst/>
            <a:gdLst>
              <a:gd name="connsiteX0" fmla="*/ 482 w 39334"/>
              <a:gd name="connsiteY0" fmla="*/ 61030 h 60429"/>
              <a:gd name="connsiteX1" fmla="*/ 482 w 39334"/>
              <a:gd name="connsiteY1" fmla="*/ 1234 h 60429"/>
              <a:gd name="connsiteX2" fmla="*/ 15661 w 39334"/>
              <a:gd name="connsiteY2" fmla="*/ 1234 h 60429"/>
              <a:gd name="connsiteX3" fmla="*/ 15661 w 39334"/>
              <a:gd name="connsiteY3" fmla="*/ 10102 h 60429"/>
              <a:gd name="connsiteX4" fmla="*/ 16849 w 39334"/>
              <a:gd name="connsiteY4" fmla="*/ 10356 h 60429"/>
              <a:gd name="connsiteX5" fmla="*/ 22789 w 39334"/>
              <a:gd name="connsiteY5" fmla="*/ 3008 h 60429"/>
              <a:gd name="connsiteX6" fmla="*/ 31764 w 39334"/>
              <a:gd name="connsiteY6" fmla="*/ 601 h 60429"/>
              <a:gd name="connsiteX7" fmla="*/ 39816 w 39334"/>
              <a:gd name="connsiteY7" fmla="*/ 2375 h 60429"/>
              <a:gd name="connsiteX8" fmla="*/ 37176 w 39334"/>
              <a:gd name="connsiteY8" fmla="*/ 15297 h 60429"/>
              <a:gd name="connsiteX9" fmla="*/ 35988 w 39334"/>
              <a:gd name="connsiteY9" fmla="*/ 15550 h 60429"/>
              <a:gd name="connsiteX10" fmla="*/ 32952 w 39334"/>
              <a:gd name="connsiteY10" fmla="*/ 14663 h 60429"/>
              <a:gd name="connsiteX11" fmla="*/ 29653 w 39334"/>
              <a:gd name="connsiteY11" fmla="*/ 14410 h 60429"/>
              <a:gd name="connsiteX12" fmla="*/ 19621 w 39334"/>
              <a:gd name="connsiteY12" fmla="*/ 18844 h 60429"/>
              <a:gd name="connsiteX13" fmla="*/ 16189 w 39334"/>
              <a:gd name="connsiteY13" fmla="*/ 33033 h 60429"/>
              <a:gd name="connsiteX14" fmla="*/ 16189 w 39334"/>
              <a:gd name="connsiteY14" fmla="*/ 61030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482" y="61030"/>
                </a:moveTo>
                <a:lnTo>
                  <a:pt x="482" y="1234"/>
                </a:lnTo>
                <a:lnTo>
                  <a:pt x="15661" y="1234"/>
                </a:lnTo>
                <a:lnTo>
                  <a:pt x="15661" y="10102"/>
                </a:lnTo>
                <a:lnTo>
                  <a:pt x="16849" y="10356"/>
                </a:lnTo>
                <a:cubicBezTo>
                  <a:pt x="18334" y="6999"/>
                  <a:pt x="20314" y="4528"/>
                  <a:pt x="22789" y="3008"/>
                </a:cubicBezTo>
                <a:cubicBezTo>
                  <a:pt x="25231" y="1424"/>
                  <a:pt x="28234" y="601"/>
                  <a:pt x="31764" y="601"/>
                </a:cubicBezTo>
                <a:cubicBezTo>
                  <a:pt x="35262" y="601"/>
                  <a:pt x="37968" y="1203"/>
                  <a:pt x="39816" y="2375"/>
                </a:cubicBezTo>
                <a:lnTo>
                  <a:pt x="37176" y="15297"/>
                </a:lnTo>
                <a:lnTo>
                  <a:pt x="35988" y="15550"/>
                </a:lnTo>
                <a:cubicBezTo>
                  <a:pt x="34932" y="15138"/>
                  <a:pt x="33909" y="14853"/>
                  <a:pt x="32952" y="14663"/>
                </a:cubicBezTo>
                <a:cubicBezTo>
                  <a:pt x="32061" y="14505"/>
                  <a:pt x="30973" y="14410"/>
                  <a:pt x="29653" y="14410"/>
                </a:cubicBezTo>
                <a:cubicBezTo>
                  <a:pt x="25231" y="14410"/>
                  <a:pt x="21898" y="15898"/>
                  <a:pt x="19621" y="18844"/>
                </a:cubicBezTo>
                <a:cubicBezTo>
                  <a:pt x="17311" y="21821"/>
                  <a:pt x="16189" y="26540"/>
                  <a:pt x="16189" y="33033"/>
                </a:cubicBezTo>
                <a:lnTo>
                  <a:pt x="16189" y="61030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48" name="Freeform: Shape 18047">
            <a:extLst>
              <a:ext uri="{FF2B5EF4-FFF2-40B4-BE49-F238E27FC236}">
                <a16:creationId xmlns:a16="http://schemas.microsoft.com/office/drawing/2014/main" id="{B1D702E5-CF25-C707-DBBA-5E5C564A16C5}"/>
              </a:ext>
            </a:extLst>
          </p:cNvPr>
          <p:cNvSpPr/>
          <p:nvPr/>
        </p:nvSpPr>
        <p:spPr>
          <a:xfrm>
            <a:off x="9868177" y="6143259"/>
            <a:ext cx="61376" cy="62076"/>
          </a:xfrm>
          <a:custGeom>
            <a:avLst/>
            <a:gdLst>
              <a:gd name="connsiteX0" fmla="*/ 31110 w 61376"/>
              <a:gd name="connsiteY0" fmla="*/ 62677 h 62076"/>
              <a:gd name="connsiteX1" fmla="*/ 15007 w 61376"/>
              <a:gd name="connsiteY1" fmla="*/ 59130 h 62076"/>
              <a:gd name="connsiteX2" fmla="*/ 4316 w 61376"/>
              <a:gd name="connsiteY2" fmla="*/ 48488 h 62076"/>
              <a:gd name="connsiteX3" fmla="*/ 488 w 61376"/>
              <a:gd name="connsiteY3" fmla="*/ 31639 h 62076"/>
              <a:gd name="connsiteX4" fmla="*/ 4316 w 61376"/>
              <a:gd name="connsiteY4" fmla="*/ 14790 h 62076"/>
              <a:gd name="connsiteX5" fmla="*/ 15007 w 61376"/>
              <a:gd name="connsiteY5" fmla="*/ 4275 h 62076"/>
              <a:gd name="connsiteX6" fmla="*/ 31110 w 61376"/>
              <a:gd name="connsiteY6" fmla="*/ 601 h 62076"/>
              <a:gd name="connsiteX7" fmla="*/ 47213 w 61376"/>
              <a:gd name="connsiteY7" fmla="*/ 4275 h 62076"/>
              <a:gd name="connsiteX8" fmla="*/ 58037 w 61376"/>
              <a:gd name="connsiteY8" fmla="*/ 14790 h 62076"/>
              <a:gd name="connsiteX9" fmla="*/ 61865 w 61376"/>
              <a:gd name="connsiteY9" fmla="*/ 31639 h 62076"/>
              <a:gd name="connsiteX10" fmla="*/ 58037 w 61376"/>
              <a:gd name="connsiteY10" fmla="*/ 48488 h 62076"/>
              <a:gd name="connsiteX11" fmla="*/ 47213 w 61376"/>
              <a:gd name="connsiteY11" fmla="*/ 59130 h 62076"/>
              <a:gd name="connsiteX12" fmla="*/ 31110 w 61376"/>
              <a:gd name="connsiteY12" fmla="*/ 62677 h 62076"/>
              <a:gd name="connsiteX13" fmla="*/ 31110 w 61376"/>
              <a:gd name="connsiteY13" fmla="*/ 49882 h 62076"/>
              <a:gd name="connsiteX14" fmla="*/ 45761 w 61376"/>
              <a:gd name="connsiteY14" fmla="*/ 31639 h 62076"/>
              <a:gd name="connsiteX15" fmla="*/ 41934 w 61376"/>
              <a:gd name="connsiteY15" fmla="*/ 17704 h 62076"/>
              <a:gd name="connsiteX16" fmla="*/ 31110 w 61376"/>
              <a:gd name="connsiteY16" fmla="*/ 13270 h 62076"/>
              <a:gd name="connsiteX17" fmla="*/ 16591 w 61376"/>
              <a:gd name="connsiteY17" fmla="*/ 31639 h 62076"/>
              <a:gd name="connsiteX18" fmla="*/ 31110 w 61376"/>
              <a:gd name="connsiteY18" fmla="*/ 49882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1110" y="62677"/>
                </a:moveTo>
                <a:cubicBezTo>
                  <a:pt x="25039" y="62677"/>
                  <a:pt x="19660" y="61505"/>
                  <a:pt x="15007" y="59130"/>
                </a:cubicBezTo>
                <a:cubicBezTo>
                  <a:pt x="10420" y="56691"/>
                  <a:pt x="6856" y="53144"/>
                  <a:pt x="4316" y="48488"/>
                </a:cubicBezTo>
                <a:cubicBezTo>
                  <a:pt x="1742" y="43864"/>
                  <a:pt x="488" y="38227"/>
                  <a:pt x="488" y="31639"/>
                </a:cubicBezTo>
                <a:cubicBezTo>
                  <a:pt x="488" y="25051"/>
                  <a:pt x="1742" y="19446"/>
                  <a:pt x="4316" y="14790"/>
                </a:cubicBezTo>
                <a:cubicBezTo>
                  <a:pt x="6856" y="10166"/>
                  <a:pt x="10420" y="6650"/>
                  <a:pt x="15007" y="4275"/>
                </a:cubicBezTo>
                <a:cubicBezTo>
                  <a:pt x="19660" y="1836"/>
                  <a:pt x="25039" y="601"/>
                  <a:pt x="31110" y="601"/>
                </a:cubicBezTo>
                <a:cubicBezTo>
                  <a:pt x="37248" y="601"/>
                  <a:pt x="42627" y="1836"/>
                  <a:pt x="47213" y="4275"/>
                </a:cubicBezTo>
                <a:cubicBezTo>
                  <a:pt x="51866" y="6650"/>
                  <a:pt x="55463" y="10166"/>
                  <a:pt x="58037" y="14790"/>
                </a:cubicBezTo>
                <a:cubicBezTo>
                  <a:pt x="60578" y="19446"/>
                  <a:pt x="61865" y="25051"/>
                  <a:pt x="61865" y="31639"/>
                </a:cubicBezTo>
                <a:cubicBezTo>
                  <a:pt x="61865" y="38227"/>
                  <a:pt x="60578" y="43864"/>
                  <a:pt x="58037" y="48488"/>
                </a:cubicBezTo>
                <a:cubicBezTo>
                  <a:pt x="55463" y="53144"/>
                  <a:pt x="51866" y="56691"/>
                  <a:pt x="47213" y="59130"/>
                </a:cubicBezTo>
                <a:cubicBezTo>
                  <a:pt x="42627" y="61505"/>
                  <a:pt x="37248" y="62677"/>
                  <a:pt x="31110" y="62677"/>
                </a:cubicBezTo>
                <a:close/>
                <a:moveTo>
                  <a:pt x="31110" y="49882"/>
                </a:moveTo>
                <a:cubicBezTo>
                  <a:pt x="40878" y="49882"/>
                  <a:pt x="45761" y="43801"/>
                  <a:pt x="45761" y="31639"/>
                </a:cubicBezTo>
                <a:cubicBezTo>
                  <a:pt x="45761" y="25305"/>
                  <a:pt x="44475" y="20681"/>
                  <a:pt x="41934" y="17704"/>
                </a:cubicBezTo>
                <a:cubicBezTo>
                  <a:pt x="39459" y="14758"/>
                  <a:pt x="35862" y="13270"/>
                  <a:pt x="31110" y="13270"/>
                </a:cubicBezTo>
                <a:cubicBezTo>
                  <a:pt x="21409" y="13270"/>
                  <a:pt x="16591" y="19414"/>
                  <a:pt x="16591" y="31639"/>
                </a:cubicBezTo>
                <a:cubicBezTo>
                  <a:pt x="16591" y="43801"/>
                  <a:pt x="21409" y="49882"/>
                  <a:pt x="31110" y="4988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49" name="Freeform: Shape 18048">
            <a:extLst>
              <a:ext uri="{FF2B5EF4-FFF2-40B4-BE49-F238E27FC236}">
                <a16:creationId xmlns:a16="http://schemas.microsoft.com/office/drawing/2014/main" id="{389C4AEF-EF57-36DA-B16E-7773DD8AFC76}"/>
              </a:ext>
            </a:extLst>
          </p:cNvPr>
          <p:cNvSpPr/>
          <p:nvPr/>
        </p:nvSpPr>
        <p:spPr>
          <a:xfrm>
            <a:off x="9937324" y="6144399"/>
            <a:ext cx="86719" cy="59795"/>
          </a:xfrm>
          <a:custGeom>
            <a:avLst/>
            <a:gdLst>
              <a:gd name="connsiteX0" fmla="*/ 31779 w 86719"/>
              <a:gd name="connsiteY0" fmla="*/ 60397 h 59795"/>
              <a:gd name="connsiteX1" fmla="*/ 15280 w 86719"/>
              <a:gd name="connsiteY1" fmla="*/ 60397 h 59795"/>
              <a:gd name="connsiteX2" fmla="*/ 496 w 86719"/>
              <a:gd name="connsiteY2" fmla="*/ 601 h 59795"/>
              <a:gd name="connsiteX3" fmla="*/ 15016 w 86719"/>
              <a:gd name="connsiteY3" fmla="*/ 601 h 59795"/>
              <a:gd name="connsiteX4" fmla="*/ 24255 w 86719"/>
              <a:gd name="connsiteY4" fmla="*/ 41014 h 59795"/>
              <a:gd name="connsiteX5" fmla="*/ 25443 w 86719"/>
              <a:gd name="connsiteY5" fmla="*/ 41014 h 59795"/>
              <a:gd name="connsiteX6" fmla="*/ 37191 w 86719"/>
              <a:gd name="connsiteY6" fmla="*/ 601 h 59795"/>
              <a:gd name="connsiteX7" fmla="*/ 50786 w 86719"/>
              <a:gd name="connsiteY7" fmla="*/ 601 h 59795"/>
              <a:gd name="connsiteX8" fmla="*/ 63061 w 86719"/>
              <a:gd name="connsiteY8" fmla="*/ 41014 h 59795"/>
              <a:gd name="connsiteX9" fmla="*/ 64249 w 86719"/>
              <a:gd name="connsiteY9" fmla="*/ 41014 h 59795"/>
              <a:gd name="connsiteX10" fmla="*/ 73093 w 86719"/>
              <a:gd name="connsiteY10" fmla="*/ 601 h 59795"/>
              <a:gd name="connsiteX11" fmla="*/ 87216 w 86719"/>
              <a:gd name="connsiteY11" fmla="*/ 601 h 59795"/>
              <a:gd name="connsiteX12" fmla="*/ 72565 w 86719"/>
              <a:gd name="connsiteY12" fmla="*/ 60397 h 59795"/>
              <a:gd name="connsiteX13" fmla="*/ 56198 w 86719"/>
              <a:gd name="connsiteY13" fmla="*/ 60397 h 59795"/>
              <a:gd name="connsiteX14" fmla="*/ 44318 w 86719"/>
              <a:gd name="connsiteY14" fmla="*/ 19604 h 59795"/>
              <a:gd name="connsiteX15" fmla="*/ 43130 w 86719"/>
              <a:gd name="connsiteY15" fmla="*/ 19604 h 5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6719" h="59795">
                <a:moveTo>
                  <a:pt x="31779" y="60397"/>
                </a:moveTo>
                <a:lnTo>
                  <a:pt x="15280" y="60397"/>
                </a:lnTo>
                <a:lnTo>
                  <a:pt x="496" y="601"/>
                </a:lnTo>
                <a:lnTo>
                  <a:pt x="15016" y="601"/>
                </a:lnTo>
                <a:lnTo>
                  <a:pt x="24255" y="41014"/>
                </a:lnTo>
                <a:lnTo>
                  <a:pt x="25443" y="41014"/>
                </a:lnTo>
                <a:lnTo>
                  <a:pt x="37191" y="601"/>
                </a:lnTo>
                <a:lnTo>
                  <a:pt x="50786" y="601"/>
                </a:lnTo>
                <a:lnTo>
                  <a:pt x="63061" y="41014"/>
                </a:lnTo>
                <a:lnTo>
                  <a:pt x="64249" y="41014"/>
                </a:lnTo>
                <a:lnTo>
                  <a:pt x="73093" y="601"/>
                </a:lnTo>
                <a:lnTo>
                  <a:pt x="87216" y="601"/>
                </a:lnTo>
                <a:lnTo>
                  <a:pt x="72565" y="60397"/>
                </a:lnTo>
                <a:lnTo>
                  <a:pt x="56198" y="60397"/>
                </a:lnTo>
                <a:lnTo>
                  <a:pt x="44318" y="19604"/>
                </a:lnTo>
                <a:lnTo>
                  <a:pt x="43130" y="1960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50" name="Freeform: Shape 18049">
            <a:extLst>
              <a:ext uri="{FF2B5EF4-FFF2-40B4-BE49-F238E27FC236}">
                <a16:creationId xmlns:a16="http://schemas.microsoft.com/office/drawing/2014/main" id="{1BEFDB60-F296-BD96-AC4E-74CC247ABA13}"/>
              </a:ext>
            </a:extLst>
          </p:cNvPr>
          <p:cNvSpPr/>
          <p:nvPr/>
        </p:nvSpPr>
        <p:spPr>
          <a:xfrm>
            <a:off x="10028077" y="6130210"/>
            <a:ext cx="45273" cy="75124"/>
          </a:xfrm>
          <a:custGeom>
            <a:avLst/>
            <a:gdLst>
              <a:gd name="connsiteX0" fmla="*/ 41689 w 45273"/>
              <a:gd name="connsiteY0" fmla="*/ 60270 h 75124"/>
              <a:gd name="connsiteX1" fmla="*/ 45781 w 45273"/>
              <a:gd name="connsiteY1" fmla="*/ 71419 h 75124"/>
              <a:gd name="connsiteX2" fmla="*/ 39313 w 45273"/>
              <a:gd name="connsiteY2" fmla="*/ 74586 h 75124"/>
              <a:gd name="connsiteX3" fmla="*/ 30602 w 45273"/>
              <a:gd name="connsiteY3" fmla="*/ 75726 h 75124"/>
              <a:gd name="connsiteX4" fmla="*/ 15290 w 45273"/>
              <a:gd name="connsiteY4" fmla="*/ 70405 h 75124"/>
              <a:gd name="connsiteX5" fmla="*/ 10011 w 45273"/>
              <a:gd name="connsiteY5" fmla="*/ 55076 h 75124"/>
              <a:gd name="connsiteX6" fmla="*/ 10011 w 45273"/>
              <a:gd name="connsiteY6" fmla="*/ 26572 h 75124"/>
              <a:gd name="connsiteX7" fmla="*/ 507 w 45273"/>
              <a:gd name="connsiteY7" fmla="*/ 26572 h 75124"/>
              <a:gd name="connsiteX8" fmla="*/ 507 w 45273"/>
              <a:gd name="connsiteY8" fmla="*/ 14663 h 75124"/>
              <a:gd name="connsiteX9" fmla="*/ 10011 w 45273"/>
              <a:gd name="connsiteY9" fmla="*/ 14663 h 75124"/>
              <a:gd name="connsiteX10" fmla="*/ 10011 w 45273"/>
              <a:gd name="connsiteY10" fmla="*/ 3008 h 75124"/>
              <a:gd name="connsiteX11" fmla="*/ 25718 w 45273"/>
              <a:gd name="connsiteY11" fmla="*/ 601 h 75124"/>
              <a:gd name="connsiteX12" fmla="*/ 25718 w 45273"/>
              <a:gd name="connsiteY12" fmla="*/ 14663 h 75124"/>
              <a:gd name="connsiteX13" fmla="*/ 43405 w 45273"/>
              <a:gd name="connsiteY13" fmla="*/ 14663 h 75124"/>
              <a:gd name="connsiteX14" fmla="*/ 43405 w 45273"/>
              <a:gd name="connsiteY14" fmla="*/ 26572 h 75124"/>
              <a:gd name="connsiteX15" fmla="*/ 25718 w 45273"/>
              <a:gd name="connsiteY15" fmla="*/ 26572 h 75124"/>
              <a:gd name="connsiteX16" fmla="*/ 25718 w 45273"/>
              <a:gd name="connsiteY16" fmla="*/ 53936 h 75124"/>
              <a:gd name="connsiteX17" fmla="*/ 27566 w 45273"/>
              <a:gd name="connsiteY17" fmla="*/ 60523 h 75124"/>
              <a:gd name="connsiteX18" fmla="*/ 33242 w 45273"/>
              <a:gd name="connsiteY18" fmla="*/ 62550 h 75124"/>
              <a:gd name="connsiteX19" fmla="*/ 40501 w 45273"/>
              <a:gd name="connsiteY19" fmla="*/ 60270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689" y="60270"/>
                </a:moveTo>
                <a:lnTo>
                  <a:pt x="45781" y="71419"/>
                </a:lnTo>
                <a:cubicBezTo>
                  <a:pt x="43999" y="72780"/>
                  <a:pt x="41854" y="73826"/>
                  <a:pt x="39313" y="74586"/>
                </a:cubicBezTo>
                <a:cubicBezTo>
                  <a:pt x="36739" y="75346"/>
                  <a:pt x="33835" y="75726"/>
                  <a:pt x="30602" y="75726"/>
                </a:cubicBezTo>
                <a:cubicBezTo>
                  <a:pt x="23903" y="75726"/>
                  <a:pt x="18788" y="73952"/>
                  <a:pt x="15290" y="70405"/>
                </a:cubicBezTo>
                <a:cubicBezTo>
                  <a:pt x="11760" y="66858"/>
                  <a:pt x="10011" y="61759"/>
                  <a:pt x="10011" y="55076"/>
                </a:cubicBezTo>
                <a:lnTo>
                  <a:pt x="10011" y="26572"/>
                </a:lnTo>
                <a:lnTo>
                  <a:pt x="507" y="26572"/>
                </a:lnTo>
                <a:lnTo>
                  <a:pt x="507" y="14663"/>
                </a:lnTo>
                <a:lnTo>
                  <a:pt x="10011" y="14663"/>
                </a:lnTo>
                <a:lnTo>
                  <a:pt x="10011" y="3008"/>
                </a:lnTo>
                <a:lnTo>
                  <a:pt x="25718" y="601"/>
                </a:lnTo>
                <a:lnTo>
                  <a:pt x="25718" y="14663"/>
                </a:lnTo>
                <a:lnTo>
                  <a:pt x="43405" y="14663"/>
                </a:lnTo>
                <a:lnTo>
                  <a:pt x="43405" y="26572"/>
                </a:lnTo>
                <a:lnTo>
                  <a:pt x="25718" y="26572"/>
                </a:lnTo>
                <a:lnTo>
                  <a:pt x="25718" y="53936"/>
                </a:lnTo>
                <a:cubicBezTo>
                  <a:pt x="25718" y="56913"/>
                  <a:pt x="26312" y="59098"/>
                  <a:pt x="27566" y="60523"/>
                </a:cubicBezTo>
                <a:cubicBezTo>
                  <a:pt x="28886" y="61885"/>
                  <a:pt x="30767" y="62550"/>
                  <a:pt x="33242" y="62550"/>
                </a:cubicBezTo>
                <a:cubicBezTo>
                  <a:pt x="35947" y="62550"/>
                  <a:pt x="38389" y="61790"/>
                  <a:pt x="40501" y="6027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51" name="Freeform: Shape 18050">
            <a:extLst>
              <a:ext uri="{FF2B5EF4-FFF2-40B4-BE49-F238E27FC236}">
                <a16:creationId xmlns:a16="http://schemas.microsoft.com/office/drawing/2014/main" id="{DB67D408-032B-C401-DF09-563E81298DAD}"/>
              </a:ext>
            </a:extLst>
          </p:cNvPr>
          <p:cNvSpPr/>
          <p:nvPr/>
        </p:nvSpPr>
        <p:spPr>
          <a:xfrm>
            <a:off x="10083635" y="6120328"/>
            <a:ext cx="55965" cy="83866"/>
          </a:xfrm>
          <a:custGeom>
            <a:avLst/>
            <a:gdLst>
              <a:gd name="connsiteX0" fmla="*/ 513 w 55965"/>
              <a:gd name="connsiteY0" fmla="*/ 84468 h 83866"/>
              <a:gd name="connsiteX1" fmla="*/ 513 w 55965"/>
              <a:gd name="connsiteY1" fmla="*/ 601 h 83866"/>
              <a:gd name="connsiteX2" fmla="*/ 16220 w 55965"/>
              <a:gd name="connsiteY2" fmla="*/ 601 h 83866"/>
              <a:gd name="connsiteX3" fmla="*/ 16220 w 55965"/>
              <a:gd name="connsiteY3" fmla="*/ 32400 h 83866"/>
              <a:gd name="connsiteX4" fmla="*/ 17408 w 55965"/>
              <a:gd name="connsiteY4" fmla="*/ 32653 h 83866"/>
              <a:gd name="connsiteX5" fmla="*/ 24932 w 55965"/>
              <a:gd name="connsiteY5" fmla="*/ 25939 h 83866"/>
              <a:gd name="connsiteX6" fmla="*/ 35887 w 55965"/>
              <a:gd name="connsiteY6" fmla="*/ 23532 h 83866"/>
              <a:gd name="connsiteX7" fmla="*/ 56478 w 55965"/>
              <a:gd name="connsiteY7" fmla="*/ 45955 h 83866"/>
              <a:gd name="connsiteX8" fmla="*/ 56478 w 55965"/>
              <a:gd name="connsiteY8" fmla="*/ 84468 h 83866"/>
              <a:gd name="connsiteX9" fmla="*/ 40903 w 55965"/>
              <a:gd name="connsiteY9" fmla="*/ 84468 h 83866"/>
              <a:gd name="connsiteX10" fmla="*/ 40903 w 55965"/>
              <a:gd name="connsiteY10" fmla="*/ 47855 h 83866"/>
              <a:gd name="connsiteX11" fmla="*/ 38263 w 55965"/>
              <a:gd name="connsiteY11" fmla="*/ 38987 h 83866"/>
              <a:gd name="connsiteX12" fmla="*/ 30475 w 55965"/>
              <a:gd name="connsiteY12" fmla="*/ 36200 h 83866"/>
              <a:gd name="connsiteX13" fmla="*/ 20048 w 55965"/>
              <a:gd name="connsiteY13" fmla="*/ 40381 h 83866"/>
              <a:gd name="connsiteX14" fmla="*/ 16220 w 55965"/>
              <a:gd name="connsiteY14" fmla="*/ 53430 h 83866"/>
              <a:gd name="connsiteX15" fmla="*/ 16220 w 55965"/>
              <a:gd name="connsiteY15" fmla="*/ 84468 h 8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83866">
                <a:moveTo>
                  <a:pt x="513" y="84468"/>
                </a:moveTo>
                <a:lnTo>
                  <a:pt x="513" y="601"/>
                </a:lnTo>
                <a:lnTo>
                  <a:pt x="16220" y="601"/>
                </a:lnTo>
                <a:lnTo>
                  <a:pt x="16220" y="32400"/>
                </a:lnTo>
                <a:lnTo>
                  <a:pt x="17408" y="32653"/>
                </a:lnTo>
                <a:cubicBezTo>
                  <a:pt x="19421" y="29708"/>
                  <a:pt x="21929" y="27459"/>
                  <a:pt x="24932" y="25939"/>
                </a:cubicBezTo>
                <a:cubicBezTo>
                  <a:pt x="28001" y="24355"/>
                  <a:pt x="31663" y="23532"/>
                  <a:pt x="35887" y="23532"/>
                </a:cubicBezTo>
                <a:cubicBezTo>
                  <a:pt x="49614" y="23532"/>
                  <a:pt x="56478" y="31006"/>
                  <a:pt x="56478" y="45955"/>
                </a:cubicBezTo>
                <a:lnTo>
                  <a:pt x="56478" y="84468"/>
                </a:lnTo>
                <a:lnTo>
                  <a:pt x="40903" y="84468"/>
                </a:lnTo>
                <a:lnTo>
                  <a:pt x="40903" y="47855"/>
                </a:lnTo>
                <a:cubicBezTo>
                  <a:pt x="40903" y="43801"/>
                  <a:pt x="40012" y="40856"/>
                  <a:pt x="38263" y="38987"/>
                </a:cubicBezTo>
                <a:cubicBezTo>
                  <a:pt x="36580" y="37150"/>
                  <a:pt x="33973" y="36200"/>
                  <a:pt x="30475" y="36200"/>
                </a:cubicBezTo>
                <a:cubicBezTo>
                  <a:pt x="26054" y="36200"/>
                  <a:pt x="22589" y="37594"/>
                  <a:pt x="20048" y="40381"/>
                </a:cubicBezTo>
                <a:cubicBezTo>
                  <a:pt x="17474" y="43168"/>
                  <a:pt x="16220" y="47539"/>
                  <a:pt x="16220" y="53430"/>
                </a:cubicBezTo>
                <a:lnTo>
                  <a:pt x="16220" y="84468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52" name="Freeform: Shape 18051">
            <a:extLst>
              <a:ext uri="{FF2B5EF4-FFF2-40B4-BE49-F238E27FC236}">
                <a16:creationId xmlns:a16="http://schemas.microsoft.com/office/drawing/2014/main" id="{9497F5A3-EFAD-430E-C3D7-CB8046358CED}"/>
              </a:ext>
            </a:extLst>
          </p:cNvPr>
          <p:cNvSpPr/>
          <p:nvPr/>
        </p:nvSpPr>
        <p:spPr>
          <a:xfrm>
            <a:off x="9439183" y="6313477"/>
            <a:ext cx="34714" cy="13175"/>
          </a:xfrm>
          <a:custGeom>
            <a:avLst/>
            <a:gdLst>
              <a:gd name="connsiteX0" fmla="*/ 35151 w 34714"/>
              <a:gd name="connsiteY0" fmla="*/ 13795 h 13175"/>
              <a:gd name="connsiteX1" fmla="*/ 437 w 34714"/>
              <a:gd name="connsiteY1" fmla="*/ 13795 h 13175"/>
              <a:gd name="connsiteX2" fmla="*/ 437 w 34714"/>
              <a:gd name="connsiteY2" fmla="*/ 620 h 13175"/>
              <a:gd name="connsiteX3" fmla="*/ 35151 w 34714"/>
              <a:gd name="connsiteY3" fmla="*/ 620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5151" y="13795"/>
                </a:moveTo>
                <a:lnTo>
                  <a:pt x="437" y="13795"/>
                </a:lnTo>
                <a:lnTo>
                  <a:pt x="437" y="620"/>
                </a:lnTo>
                <a:lnTo>
                  <a:pt x="35151" y="620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53" name="Freeform: Shape 18052">
            <a:extLst>
              <a:ext uri="{FF2B5EF4-FFF2-40B4-BE49-F238E27FC236}">
                <a16:creationId xmlns:a16="http://schemas.microsoft.com/office/drawing/2014/main" id="{257A139F-0D36-0A4E-667D-B60768C70C81}"/>
              </a:ext>
            </a:extLst>
          </p:cNvPr>
          <p:cNvSpPr/>
          <p:nvPr/>
        </p:nvSpPr>
        <p:spPr>
          <a:xfrm>
            <a:off x="9516871" y="6279272"/>
            <a:ext cx="55833" cy="79305"/>
          </a:xfrm>
          <a:custGeom>
            <a:avLst/>
            <a:gdLst>
              <a:gd name="connsiteX0" fmla="*/ 16813 w 55833"/>
              <a:gd name="connsiteY0" fmla="*/ 45087 h 79305"/>
              <a:gd name="connsiteX1" fmla="*/ 16813 w 55833"/>
              <a:gd name="connsiteY1" fmla="*/ 66750 h 79305"/>
              <a:gd name="connsiteX2" fmla="*/ 56279 w 55833"/>
              <a:gd name="connsiteY2" fmla="*/ 66750 h 79305"/>
              <a:gd name="connsiteX3" fmla="*/ 56279 w 55833"/>
              <a:gd name="connsiteY3" fmla="*/ 79926 h 79305"/>
              <a:gd name="connsiteX4" fmla="*/ 446 w 55833"/>
              <a:gd name="connsiteY4" fmla="*/ 79926 h 79305"/>
              <a:gd name="connsiteX5" fmla="*/ 446 w 55833"/>
              <a:gd name="connsiteY5" fmla="*/ 620 h 79305"/>
              <a:gd name="connsiteX6" fmla="*/ 55355 w 55833"/>
              <a:gd name="connsiteY6" fmla="*/ 620 h 79305"/>
              <a:gd name="connsiteX7" fmla="*/ 55355 w 55833"/>
              <a:gd name="connsiteY7" fmla="*/ 13795 h 79305"/>
              <a:gd name="connsiteX8" fmla="*/ 16813 w 55833"/>
              <a:gd name="connsiteY8" fmla="*/ 13795 h 79305"/>
              <a:gd name="connsiteX9" fmla="*/ 16813 w 55833"/>
              <a:gd name="connsiteY9" fmla="*/ 32292 h 79305"/>
              <a:gd name="connsiteX10" fmla="*/ 50471 w 55833"/>
              <a:gd name="connsiteY10" fmla="*/ 32292 h 79305"/>
              <a:gd name="connsiteX11" fmla="*/ 50471 w 55833"/>
              <a:gd name="connsiteY11" fmla="*/ 45087 h 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5833" h="79305">
                <a:moveTo>
                  <a:pt x="16813" y="45087"/>
                </a:moveTo>
                <a:lnTo>
                  <a:pt x="16813" y="66750"/>
                </a:lnTo>
                <a:lnTo>
                  <a:pt x="56279" y="66750"/>
                </a:lnTo>
                <a:lnTo>
                  <a:pt x="56279" y="79926"/>
                </a:lnTo>
                <a:lnTo>
                  <a:pt x="446" y="79926"/>
                </a:lnTo>
                <a:lnTo>
                  <a:pt x="446" y="620"/>
                </a:lnTo>
                <a:lnTo>
                  <a:pt x="55355" y="620"/>
                </a:lnTo>
                <a:lnTo>
                  <a:pt x="55355" y="13795"/>
                </a:lnTo>
                <a:lnTo>
                  <a:pt x="16813" y="13795"/>
                </a:lnTo>
                <a:lnTo>
                  <a:pt x="16813" y="32292"/>
                </a:lnTo>
                <a:lnTo>
                  <a:pt x="50471" y="32292"/>
                </a:lnTo>
                <a:lnTo>
                  <a:pt x="50471" y="45087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54" name="Freeform: Shape 18053">
            <a:extLst>
              <a:ext uri="{FF2B5EF4-FFF2-40B4-BE49-F238E27FC236}">
                <a16:creationId xmlns:a16="http://schemas.microsoft.com/office/drawing/2014/main" id="{D890BEF1-E4A1-8180-4C9D-6D63305D0D67}"/>
              </a:ext>
            </a:extLst>
          </p:cNvPr>
          <p:cNvSpPr/>
          <p:nvPr/>
        </p:nvSpPr>
        <p:spPr>
          <a:xfrm>
            <a:off x="9581967" y="6297641"/>
            <a:ext cx="59792" cy="62076"/>
          </a:xfrm>
          <a:custGeom>
            <a:avLst/>
            <a:gdLst>
              <a:gd name="connsiteX0" fmla="*/ 19989 w 59792"/>
              <a:gd name="connsiteY0" fmla="*/ 62696 h 62076"/>
              <a:gd name="connsiteX1" fmla="*/ 9561 w 59792"/>
              <a:gd name="connsiteY1" fmla="*/ 60669 h 62076"/>
              <a:gd name="connsiteX2" fmla="*/ 2830 w 59792"/>
              <a:gd name="connsiteY2" fmla="*/ 54462 h 62076"/>
              <a:gd name="connsiteX3" fmla="*/ 454 w 59792"/>
              <a:gd name="connsiteY3" fmla="*/ 44580 h 62076"/>
              <a:gd name="connsiteX4" fmla="*/ 2830 w 59792"/>
              <a:gd name="connsiteY4" fmla="*/ 35712 h 62076"/>
              <a:gd name="connsiteX5" fmla="*/ 10089 w 59792"/>
              <a:gd name="connsiteY5" fmla="*/ 29758 h 62076"/>
              <a:gd name="connsiteX6" fmla="*/ 23157 w 59792"/>
              <a:gd name="connsiteY6" fmla="*/ 26084 h 62076"/>
              <a:gd name="connsiteX7" fmla="*/ 31736 w 59792"/>
              <a:gd name="connsiteY7" fmla="*/ 24310 h 62076"/>
              <a:gd name="connsiteX8" fmla="*/ 35564 w 59792"/>
              <a:gd name="connsiteY8" fmla="*/ 21903 h 62076"/>
              <a:gd name="connsiteX9" fmla="*/ 36620 w 59792"/>
              <a:gd name="connsiteY9" fmla="*/ 18609 h 62076"/>
              <a:gd name="connsiteX10" fmla="*/ 34508 w 59792"/>
              <a:gd name="connsiteY10" fmla="*/ 14175 h 62076"/>
              <a:gd name="connsiteX11" fmla="*/ 27645 w 59792"/>
              <a:gd name="connsiteY11" fmla="*/ 12655 h 62076"/>
              <a:gd name="connsiteX12" fmla="*/ 17613 w 59792"/>
              <a:gd name="connsiteY12" fmla="*/ 14936 h 62076"/>
              <a:gd name="connsiteX13" fmla="*/ 9561 w 59792"/>
              <a:gd name="connsiteY13" fmla="*/ 20763 h 62076"/>
              <a:gd name="connsiteX14" fmla="*/ 8374 w 59792"/>
              <a:gd name="connsiteY14" fmla="*/ 20763 h 62076"/>
              <a:gd name="connsiteX15" fmla="*/ 1906 w 59792"/>
              <a:gd name="connsiteY15" fmla="*/ 11262 h 62076"/>
              <a:gd name="connsiteX16" fmla="*/ 13389 w 59792"/>
              <a:gd name="connsiteY16" fmla="*/ 3407 h 62076"/>
              <a:gd name="connsiteX17" fmla="*/ 28437 w 59792"/>
              <a:gd name="connsiteY17" fmla="*/ 620 h 62076"/>
              <a:gd name="connsiteX18" fmla="*/ 46256 w 59792"/>
              <a:gd name="connsiteY18" fmla="*/ 5688 h 62076"/>
              <a:gd name="connsiteX19" fmla="*/ 51799 w 59792"/>
              <a:gd name="connsiteY19" fmla="*/ 20003 h 62076"/>
              <a:gd name="connsiteX20" fmla="*/ 51799 w 59792"/>
              <a:gd name="connsiteY20" fmla="*/ 45974 h 62076"/>
              <a:gd name="connsiteX21" fmla="*/ 55495 w 59792"/>
              <a:gd name="connsiteY21" fmla="*/ 49901 h 62076"/>
              <a:gd name="connsiteX22" fmla="*/ 58267 w 59792"/>
              <a:gd name="connsiteY22" fmla="*/ 49521 h 62076"/>
              <a:gd name="connsiteX23" fmla="*/ 59059 w 59792"/>
              <a:gd name="connsiteY23" fmla="*/ 49648 h 62076"/>
              <a:gd name="connsiteX24" fmla="*/ 60247 w 59792"/>
              <a:gd name="connsiteY24" fmla="*/ 60162 h 62076"/>
              <a:gd name="connsiteX25" fmla="*/ 56551 w 59792"/>
              <a:gd name="connsiteY25" fmla="*/ 61429 h 62076"/>
              <a:gd name="connsiteX26" fmla="*/ 51535 w 59792"/>
              <a:gd name="connsiteY26" fmla="*/ 61936 h 62076"/>
              <a:gd name="connsiteX27" fmla="*/ 42692 w 59792"/>
              <a:gd name="connsiteY27" fmla="*/ 59909 h 62076"/>
              <a:gd name="connsiteX28" fmla="*/ 38204 w 59792"/>
              <a:gd name="connsiteY28" fmla="*/ 53448 h 62076"/>
              <a:gd name="connsiteX29" fmla="*/ 37016 w 59792"/>
              <a:gd name="connsiteY29" fmla="*/ 53321 h 62076"/>
              <a:gd name="connsiteX30" fmla="*/ 19989 w 59792"/>
              <a:gd name="connsiteY30" fmla="*/ 62696 h 62076"/>
              <a:gd name="connsiteX31" fmla="*/ 25005 w 59792"/>
              <a:gd name="connsiteY31" fmla="*/ 51421 h 62076"/>
              <a:gd name="connsiteX32" fmla="*/ 33584 w 59792"/>
              <a:gd name="connsiteY32" fmla="*/ 48001 h 62076"/>
              <a:gd name="connsiteX33" fmla="*/ 36884 w 59792"/>
              <a:gd name="connsiteY33" fmla="*/ 38246 h 62076"/>
              <a:gd name="connsiteX34" fmla="*/ 36884 w 59792"/>
              <a:gd name="connsiteY34" fmla="*/ 32165 h 62076"/>
              <a:gd name="connsiteX35" fmla="*/ 35828 w 59792"/>
              <a:gd name="connsiteY35" fmla="*/ 31911 h 62076"/>
              <a:gd name="connsiteX36" fmla="*/ 32132 w 59792"/>
              <a:gd name="connsiteY36" fmla="*/ 33812 h 62076"/>
              <a:gd name="connsiteX37" fmla="*/ 25533 w 59792"/>
              <a:gd name="connsiteY37" fmla="*/ 35205 h 62076"/>
              <a:gd name="connsiteX38" fmla="*/ 18273 w 59792"/>
              <a:gd name="connsiteY38" fmla="*/ 37992 h 62076"/>
              <a:gd name="connsiteX39" fmla="*/ 16029 w 59792"/>
              <a:gd name="connsiteY39" fmla="*/ 43567 h 62076"/>
              <a:gd name="connsiteX40" fmla="*/ 18405 w 59792"/>
              <a:gd name="connsiteY40" fmla="*/ 49521 h 62076"/>
              <a:gd name="connsiteX41" fmla="*/ 25005 w 59792"/>
              <a:gd name="connsiteY41" fmla="*/ 51421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19989" y="62696"/>
                </a:moveTo>
                <a:cubicBezTo>
                  <a:pt x="16029" y="62696"/>
                  <a:pt x="12531" y="61999"/>
                  <a:pt x="9561" y="60669"/>
                </a:cubicBezTo>
                <a:cubicBezTo>
                  <a:pt x="6658" y="59244"/>
                  <a:pt x="4414" y="57185"/>
                  <a:pt x="2830" y="54462"/>
                </a:cubicBezTo>
                <a:cubicBezTo>
                  <a:pt x="1246" y="51674"/>
                  <a:pt x="454" y="48381"/>
                  <a:pt x="454" y="44580"/>
                </a:cubicBezTo>
                <a:cubicBezTo>
                  <a:pt x="454" y="41033"/>
                  <a:pt x="1246" y="38087"/>
                  <a:pt x="2830" y="35712"/>
                </a:cubicBezTo>
                <a:cubicBezTo>
                  <a:pt x="4414" y="33273"/>
                  <a:pt x="6823" y="31278"/>
                  <a:pt x="10089" y="29758"/>
                </a:cubicBezTo>
                <a:cubicBezTo>
                  <a:pt x="13422" y="28174"/>
                  <a:pt x="17778" y="26939"/>
                  <a:pt x="23157" y="26084"/>
                </a:cubicBezTo>
                <a:cubicBezTo>
                  <a:pt x="26919" y="25577"/>
                  <a:pt x="29790" y="25007"/>
                  <a:pt x="31736" y="24310"/>
                </a:cubicBezTo>
                <a:cubicBezTo>
                  <a:pt x="33650" y="23550"/>
                  <a:pt x="34937" y="22758"/>
                  <a:pt x="35564" y="21903"/>
                </a:cubicBezTo>
                <a:cubicBezTo>
                  <a:pt x="36257" y="21080"/>
                  <a:pt x="36620" y="19971"/>
                  <a:pt x="36620" y="18609"/>
                </a:cubicBezTo>
                <a:cubicBezTo>
                  <a:pt x="36620" y="16677"/>
                  <a:pt x="35894" y="15189"/>
                  <a:pt x="34508" y="14175"/>
                </a:cubicBezTo>
                <a:cubicBezTo>
                  <a:pt x="33089" y="13162"/>
                  <a:pt x="30812" y="12655"/>
                  <a:pt x="27645" y="12655"/>
                </a:cubicBezTo>
                <a:cubicBezTo>
                  <a:pt x="24114" y="12655"/>
                  <a:pt x="20781" y="13415"/>
                  <a:pt x="17613" y="14936"/>
                </a:cubicBezTo>
                <a:cubicBezTo>
                  <a:pt x="14511" y="16392"/>
                  <a:pt x="11838" y="18324"/>
                  <a:pt x="9561" y="20763"/>
                </a:cubicBezTo>
                <a:lnTo>
                  <a:pt x="8374" y="20763"/>
                </a:lnTo>
                <a:lnTo>
                  <a:pt x="1906" y="11262"/>
                </a:lnTo>
                <a:cubicBezTo>
                  <a:pt x="5074" y="7904"/>
                  <a:pt x="8902" y="5276"/>
                  <a:pt x="13389" y="3407"/>
                </a:cubicBezTo>
                <a:cubicBezTo>
                  <a:pt x="17943" y="1570"/>
                  <a:pt x="22959" y="620"/>
                  <a:pt x="28437" y="620"/>
                </a:cubicBezTo>
                <a:cubicBezTo>
                  <a:pt x="36620" y="620"/>
                  <a:pt x="42560" y="2330"/>
                  <a:pt x="46256" y="5688"/>
                </a:cubicBezTo>
                <a:cubicBezTo>
                  <a:pt x="49952" y="8981"/>
                  <a:pt x="51799" y="13764"/>
                  <a:pt x="51799" y="20003"/>
                </a:cubicBezTo>
                <a:lnTo>
                  <a:pt x="51799" y="45974"/>
                </a:lnTo>
                <a:cubicBezTo>
                  <a:pt x="51799" y="48602"/>
                  <a:pt x="53020" y="49901"/>
                  <a:pt x="55495" y="49901"/>
                </a:cubicBezTo>
                <a:cubicBezTo>
                  <a:pt x="56452" y="49901"/>
                  <a:pt x="57376" y="49774"/>
                  <a:pt x="58267" y="49521"/>
                </a:cubicBezTo>
                <a:lnTo>
                  <a:pt x="59059" y="49648"/>
                </a:lnTo>
                <a:lnTo>
                  <a:pt x="60247" y="60162"/>
                </a:lnTo>
                <a:cubicBezTo>
                  <a:pt x="59356" y="60669"/>
                  <a:pt x="58135" y="61113"/>
                  <a:pt x="56551" y="61429"/>
                </a:cubicBezTo>
                <a:cubicBezTo>
                  <a:pt x="55033" y="61746"/>
                  <a:pt x="53383" y="61936"/>
                  <a:pt x="51535" y="61936"/>
                </a:cubicBezTo>
                <a:cubicBezTo>
                  <a:pt x="47741" y="61936"/>
                  <a:pt x="44804" y="61271"/>
                  <a:pt x="42692" y="59909"/>
                </a:cubicBezTo>
                <a:cubicBezTo>
                  <a:pt x="40646" y="58579"/>
                  <a:pt x="39161" y="56425"/>
                  <a:pt x="38204" y="53448"/>
                </a:cubicBezTo>
                <a:lnTo>
                  <a:pt x="37016" y="53321"/>
                </a:lnTo>
                <a:cubicBezTo>
                  <a:pt x="34013" y="59592"/>
                  <a:pt x="28338" y="62696"/>
                  <a:pt x="19989" y="62696"/>
                </a:cubicBezTo>
                <a:close/>
                <a:moveTo>
                  <a:pt x="25005" y="51421"/>
                </a:moveTo>
                <a:cubicBezTo>
                  <a:pt x="28602" y="51421"/>
                  <a:pt x="31472" y="50281"/>
                  <a:pt x="33584" y="48001"/>
                </a:cubicBezTo>
                <a:cubicBezTo>
                  <a:pt x="35762" y="45657"/>
                  <a:pt x="36884" y="42395"/>
                  <a:pt x="36884" y="38246"/>
                </a:cubicBezTo>
                <a:lnTo>
                  <a:pt x="36884" y="32165"/>
                </a:lnTo>
                <a:lnTo>
                  <a:pt x="35828" y="31911"/>
                </a:lnTo>
                <a:cubicBezTo>
                  <a:pt x="34838" y="32672"/>
                  <a:pt x="33617" y="33305"/>
                  <a:pt x="32132" y="33812"/>
                </a:cubicBezTo>
                <a:cubicBezTo>
                  <a:pt x="30614" y="34255"/>
                  <a:pt x="28437" y="34699"/>
                  <a:pt x="25533" y="35205"/>
                </a:cubicBezTo>
                <a:cubicBezTo>
                  <a:pt x="22167" y="35712"/>
                  <a:pt x="19758" y="36662"/>
                  <a:pt x="18273" y="37992"/>
                </a:cubicBezTo>
                <a:cubicBezTo>
                  <a:pt x="16755" y="39354"/>
                  <a:pt x="16029" y="41223"/>
                  <a:pt x="16029" y="43567"/>
                </a:cubicBezTo>
                <a:cubicBezTo>
                  <a:pt x="16029" y="46195"/>
                  <a:pt x="16821" y="48191"/>
                  <a:pt x="18405" y="49521"/>
                </a:cubicBezTo>
                <a:cubicBezTo>
                  <a:pt x="19989" y="50788"/>
                  <a:pt x="22167" y="51421"/>
                  <a:pt x="25005" y="5142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55" name="Freeform: Shape 18054">
            <a:extLst>
              <a:ext uri="{FF2B5EF4-FFF2-40B4-BE49-F238E27FC236}">
                <a16:creationId xmlns:a16="http://schemas.microsoft.com/office/drawing/2014/main" id="{D6631667-FB36-5AC5-2287-C611B8311A72}"/>
              </a:ext>
            </a:extLst>
          </p:cNvPr>
          <p:cNvSpPr/>
          <p:nvPr/>
        </p:nvSpPr>
        <p:spPr>
          <a:xfrm>
            <a:off x="9651904" y="6298148"/>
            <a:ext cx="39334" cy="60429"/>
          </a:xfrm>
          <a:custGeom>
            <a:avLst/>
            <a:gdLst>
              <a:gd name="connsiteX0" fmla="*/ 462 w 39334"/>
              <a:gd name="connsiteY0" fmla="*/ 61049 h 60429"/>
              <a:gd name="connsiteX1" fmla="*/ 462 w 39334"/>
              <a:gd name="connsiteY1" fmla="*/ 1253 h 60429"/>
              <a:gd name="connsiteX2" fmla="*/ 15641 w 39334"/>
              <a:gd name="connsiteY2" fmla="*/ 1253 h 60429"/>
              <a:gd name="connsiteX3" fmla="*/ 15641 w 39334"/>
              <a:gd name="connsiteY3" fmla="*/ 10122 h 60429"/>
              <a:gd name="connsiteX4" fmla="*/ 16829 w 39334"/>
              <a:gd name="connsiteY4" fmla="*/ 10375 h 60429"/>
              <a:gd name="connsiteX5" fmla="*/ 22769 w 39334"/>
              <a:gd name="connsiteY5" fmla="*/ 3027 h 60429"/>
              <a:gd name="connsiteX6" fmla="*/ 31744 w 39334"/>
              <a:gd name="connsiteY6" fmla="*/ 620 h 60429"/>
              <a:gd name="connsiteX7" fmla="*/ 39796 w 39334"/>
              <a:gd name="connsiteY7" fmla="*/ 2394 h 60429"/>
              <a:gd name="connsiteX8" fmla="*/ 37156 w 39334"/>
              <a:gd name="connsiteY8" fmla="*/ 15316 h 60429"/>
              <a:gd name="connsiteX9" fmla="*/ 35968 w 39334"/>
              <a:gd name="connsiteY9" fmla="*/ 15569 h 60429"/>
              <a:gd name="connsiteX10" fmla="*/ 32932 w 39334"/>
              <a:gd name="connsiteY10" fmla="*/ 14682 h 60429"/>
              <a:gd name="connsiteX11" fmla="*/ 29632 w 39334"/>
              <a:gd name="connsiteY11" fmla="*/ 14429 h 60429"/>
              <a:gd name="connsiteX12" fmla="*/ 19601 w 39334"/>
              <a:gd name="connsiteY12" fmla="*/ 18863 h 60429"/>
              <a:gd name="connsiteX13" fmla="*/ 16169 w 39334"/>
              <a:gd name="connsiteY13" fmla="*/ 33052 h 60429"/>
              <a:gd name="connsiteX14" fmla="*/ 16169 w 39334"/>
              <a:gd name="connsiteY14" fmla="*/ 61049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462" y="61049"/>
                </a:moveTo>
                <a:lnTo>
                  <a:pt x="462" y="1253"/>
                </a:lnTo>
                <a:lnTo>
                  <a:pt x="15641" y="1253"/>
                </a:lnTo>
                <a:lnTo>
                  <a:pt x="15641" y="10122"/>
                </a:lnTo>
                <a:lnTo>
                  <a:pt x="16829" y="10375"/>
                </a:lnTo>
                <a:cubicBezTo>
                  <a:pt x="18314" y="7018"/>
                  <a:pt x="20294" y="4547"/>
                  <a:pt x="22769" y="3027"/>
                </a:cubicBezTo>
                <a:cubicBezTo>
                  <a:pt x="25211" y="1444"/>
                  <a:pt x="28213" y="620"/>
                  <a:pt x="31744" y="620"/>
                </a:cubicBezTo>
                <a:cubicBezTo>
                  <a:pt x="35242" y="620"/>
                  <a:pt x="37948" y="1222"/>
                  <a:pt x="39796" y="2394"/>
                </a:cubicBezTo>
                <a:lnTo>
                  <a:pt x="37156" y="15316"/>
                </a:lnTo>
                <a:lnTo>
                  <a:pt x="35968" y="15569"/>
                </a:lnTo>
                <a:cubicBezTo>
                  <a:pt x="34912" y="15157"/>
                  <a:pt x="33889" y="14872"/>
                  <a:pt x="32932" y="14682"/>
                </a:cubicBezTo>
                <a:cubicBezTo>
                  <a:pt x="32041" y="14524"/>
                  <a:pt x="30952" y="14429"/>
                  <a:pt x="29632" y="14429"/>
                </a:cubicBezTo>
                <a:cubicBezTo>
                  <a:pt x="25211" y="14429"/>
                  <a:pt x="21878" y="15917"/>
                  <a:pt x="19601" y="18863"/>
                </a:cubicBezTo>
                <a:cubicBezTo>
                  <a:pt x="17291" y="21840"/>
                  <a:pt x="16169" y="26559"/>
                  <a:pt x="16169" y="33052"/>
                </a:cubicBezTo>
                <a:lnTo>
                  <a:pt x="16169" y="61049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56" name="Freeform: Shape 18055">
            <a:extLst>
              <a:ext uri="{FF2B5EF4-FFF2-40B4-BE49-F238E27FC236}">
                <a16:creationId xmlns:a16="http://schemas.microsoft.com/office/drawing/2014/main" id="{27C43CCB-89A9-7D42-D2FF-5EECE0270D13}"/>
              </a:ext>
            </a:extLst>
          </p:cNvPr>
          <p:cNvSpPr/>
          <p:nvPr/>
        </p:nvSpPr>
        <p:spPr>
          <a:xfrm>
            <a:off x="9700394" y="6274711"/>
            <a:ext cx="25474" cy="85006"/>
          </a:xfrm>
          <a:custGeom>
            <a:avLst/>
            <a:gdLst>
              <a:gd name="connsiteX0" fmla="*/ 17759 w 25474"/>
              <a:gd name="connsiteY0" fmla="*/ 85627 h 85006"/>
              <a:gd name="connsiteX1" fmla="*/ 4823 w 25474"/>
              <a:gd name="connsiteY1" fmla="*/ 81319 h 85006"/>
              <a:gd name="connsiteX2" fmla="*/ 468 w 25474"/>
              <a:gd name="connsiteY2" fmla="*/ 68017 h 85006"/>
              <a:gd name="connsiteX3" fmla="*/ 468 w 25474"/>
              <a:gd name="connsiteY3" fmla="*/ 620 h 85006"/>
              <a:gd name="connsiteX4" fmla="*/ 16175 w 25474"/>
              <a:gd name="connsiteY4" fmla="*/ 620 h 85006"/>
              <a:gd name="connsiteX5" fmla="*/ 16175 w 25474"/>
              <a:gd name="connsiteY5" fmla="*/ 67384 h 85006"/>
              <a:gd name="connsiteX6" fmla="*/ 20927 w 25474"/>
              <a:gd name="connsiteY6" fmla="*/ 72831 h 85006"/>
              <a:gd name="connsiteX7" fmla="*/ 23830 w 25474"/>
              <a:gd name="connsiteY7" fmla="*/ 72451 h 85006"/>
              <a:gd name="connsiteX8" fmla="*/ 24622 w 25474"/>
              <a:gd name="connsiteY8" fmla="*/ 72705 h 85006"/>
              <a:gd name="connsiteX9" fmla="*/ 25942 w 25474"/>
              <a:gd name="connsiteY9" fmla="*/ 84233 h 85006"/>
              <a:gd name="connsiteX10" fmla="*/ 22511 w 25474"/>
              <a:gd name="connsiteY10" fmla="*/ 85247 h 85006"/>
              <a:gd name="connsiteX11" fmla="*/ 17759 w 25474"/>
              <a:gd name="connsiteY11" fmla="*/ 85627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4" h="85006">
                <a:moveTo>
                  <a:pt x="17759" y="85627"/>
                </a:moveTo>
                <a:cubicBezTo>
                  <a:pt x="12116" y="85627"/>
                  <a:pt x="7793" y="84202"/>
                  <a:pt x="4823" y="81319"/>
                </a:cubicBezTo>
                <a:cubicBezTo>
                  <a:pt x="1920" y="78374"/>
                  <a:pt x="468" y="73940"/>
                  <a:pt x="468" y="68017"/>
                </a:cubicBezTo>
                <a:lnTo>
                  <a:pt x="468" y="620"/>
                </a:lnTo>
                <a:lnTo>
                  <a:pt x="16175" y="620"/>
                </a:lnTo>
                <a:lnTo>
                  <a:pt x="16175" y="67384"/>
                </a:lnTo>
                <a:cubicBezTo>
                  <a:pt x="16175" y="71026"/>
                  <a:pt x="17759" y="72831"/>
                  <a:pt x="20927" y="72831"/>
                </a:cubicBezTo>
                <a:cubicBezTo>
                  <a:pt x="21785" y="72831"/>
                  <a:pt x="22774" y="72705"/>
                  <a:pt x="23830" y="72451"/>
                </a:cubicBezTo>
                <a:lnTo>
                  <a:pt x="24622" y="72705"/>
                </a:lnTo>
                <a:lnTo>
                  <a:pt x="25942" y="84233"/>
                </a:lnTo>
                <a:cubicBezTo>
                  <a:pt x="25051" y="84645"/>
                  <a:pt x="23896" y="84993"/>
                  <a:pt x="22511" y="85247"/>
                </a:cubicBezTo>
                <a:cubicBezTo>
                  <a:pt x="21092" y="85500"/>
                  <a:pt x="19508" y="85627"/>
                  <a:pt x="17759" y="8562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57" name="Freeform: Shape 18056">
            <a:extLst>
              <a:ext uri="{FF2B5EF4-FFF2-40B4-BE49-F238E27FC236}">
                <a16:creationId xmlns:a16="http://schemas.microsoft.com/office/drawing/2014/main" id="{45ADDFFA-E893-24DB-E40F-32E625E0B29F}"/>
              </a:ext>
            </a:extLst>
          </p:cNvPr>
          <p:cNvSpPr/>
          <p:nvPr/>
        </p:nvSpPr>
        <p:spPr>
          <a:xfrm>
            <a:off x="9728829" y="6298781"/>
            <a:ext cx="64412" cy="85132"/>
          </a:xfrm>
          <a:custGeom>
            <a:avLst/>
            <a:gdLst>
              <a:gd name="connsiteX0" fmla="*/ 13011 w 64412"/>
              <a:gd name="connsiteY0" fmla="*/ 85753 h 85132"/>
              <a:gd name="connsiteX1" fmla="*/ 5752 w 64412"/>
              <a:gd name="connsiteY1" fmla="*/ 85120 h 85132"/>
              <a:gd name="connsiteX2" fmla="*/ 472 w 64412"/>
              <a:gd name="connsiteY2" fmla="*/ 83599 h 85132"/>
              <a:gd name="connsiteX3" fmla="*/ 2980 w 64412"/>
              <a:gd name="connsiteY3" fmla="*/ 71438 h 85132"/>
              <a:gd name="connsiteX4" fmla="*/ 4036 w 64412"/>
              <a:gd name="connsiteY4" fmla="*/ 71184 h 85132"/>
              <a:gd name="connsiteX5" fmla="*/ 7467 w 64412"/>
              <a:gd name="connsiteY5" fmla="*/ 72198 h 85132"/>
              <a:gd name="connsiteX6" fmla="*/ 11823 w 64412"/>
              <a:gd name="connsiteY6" fmla="*/ 72704 h 85132"/>
              <a:gd name="connsiteX7" fmla="*/ 18159 w 64412"/>
              <a:gd name="connsiteY7" fmla="*/ 71691 h 85132"/>
              <a:gd name="connsiteX8" fmla="*/ 22383 w 64412"/>
              <a:gd name="connsiteY8" fmla="*/ 68650 h 85132"/>
              <a:gd name="connsiteX9" fmla="*/ 25551 w 64412"/>
              <a:gd name="connsiteY9" fmla="*/ 62570 h 85132"/>
              <a:gd name="connsiteX10" fmla="*/ 604 w 64412"/>
              <a:gd name="connsiteY10" fmla="*/ 620 h 85132"/>
              <a:gd name="connsiteX11" fmla="*/ 16971 w 64412"/>
              <a:gd name="connsiteY11" fmla="*/ 620 h 85132"/>
              <a:gd name="connsiteX12" fmla="*/ 32546 w 64412"/>
              <a:gd name="connsiteY12" fmla="*/ 42173 h 85132"/>
              <a:gd name="connsiteX13" fmla="*/ 33866 w 64412"/>
              <a:gd name="connsiteY13" fmla="*/ 42173 h 85132"/>
              <a:gd name="connsiteX14" fmla="*/ 48913 w 64412"/>
              <a:gd name="connsiteY14" fmla="*/ 620 h 85132"/>
              <a:gd name="connsiteX15" fmla="*/ 64885 w 64412"/>
              <a:gd name="connsiteY15" fmla="*/ 620 h 85132"/>
              <a:gd name="connsiteX16" fmla="*/ 39806 w 64412"/>
              <a:gd name="connsiteY16" fmla="*/ 64216 h 85132"/>
              <a:gd name="connsiteX17" fmla="*/ 33206 w 64412"/>
              <a:gd name="connsiteY17" fmla="*/ 76505 h 85132"/>
              <a:gd name="connsiteX18" fmla="*/ 24759 w 64412"/>
              <a:gd name="connsiteY18" fmla="*/ 83473 h 85132"/>
              <a:gd name="connsiteX19" fmla="*/ 13011 w 64412"/>
              <a:gd name="connsiteY19" fmla="*/ 85753 h 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4412" h="85132">
                <a:moveTo>
                  <a:pt x="13011" y="85753"/>
                </a:moveTo>
                <a:cubicBezTo>
                  <a:pt x="10371" y="85753"/>
                  <a:pt x="7929" y="85531"/>
                  <a:pt x="5752" y="85120"/>
                </a:cubicBezTo>
                <a:cubicBezTo>
                  <a:pt x="3640" y="84771"/>
                  <a:pt x="1858" y="84265"/>
                  <a:pt x="472" y="83599"/>
                </a:cubicBezTo>
                <a:lnTo>
                  <a:pt x="2980" y="71438"/>
                </a:lnTo>
                <a:lnTo>
                  <a:pt x="4036" y="71184"/>
                </a:lnTo>
                <a:cubicBezTo>
                  <a:pt x="4993" y="71596"/>
                  <a:pt x="6148" y="71944"/>
                  <a:pt x="7467" y="72198"/>
                </a:cubicBezTo>
                <a:cubicBezTo>
                  <a:pt x="8853" y="72514"/>
                  <a:pt x="10305" y="72704"/>
                  <a:pt x="11823" y="72704"/>
                </a:cubicBezTo>
                <a:cubicBezTo>
                  <a:pt x="14364" y="72704"/>
                  <a:pt x="16476" y="72356"/>
                  <a:pt x="18159" y="71691"/>
                </a:cubicBezTo>
                <a:cubicBezTo>
                  <a:pt x="19809" y="71089"/>
                  <a:pt x="21228" y="70076"/>
                  <a:pt x="22383" y="68650"/>
                </a:cubicBezTo>
                <a:cubicBezTo>
                  <a:pt x="23505" y="67194"/>
                  <a:pt x="24561" y="65167"/>
                  <a:pt x="25551" y="62570"/>
                </a:cubicBezTo>
                <a:lnTo>
                  <a:pt x="604" y="620"/>
                </a:lnTo>
                <a:lnTo>
                  <a:pt x="16971" y="620"/>
                </a:lnTo>
                <a:lnTo>
                  <a:pt x="32546" y="42173"/>
                </a:lnTo>
                <a:lnTo>
                  <a:pt x="33866" y="42173"/>
                </a:lnTo>
                <a:lnTo>
                  <a:pt x="48913" y="620"/>
                </a:lnTo>
                <a:lnTo>
                  <a:pt x="64885" y="620"/>
                </a:lnTo>
                <a:lnTo>
                  <a:pt x="39806" y="64216"/>
                </a:lnTo>
                <a:cubicBezTo>
                  <a:pt x="37859" y="69284"/>
                  <a:pt x="35648" y="73370"/>
                  <a:pt x="33206" y="76505"/>
                </a:cubicBezTo>
                <a:cubicBezTo>
                  <a:pt x="30830" y="79609"/>
                  <a:pt x="27992" y="81952"/>
                  <a:pt x="24759" y="83473"/>
                </a:cubicBezTo>
                <a:cubicBezTo>
                  <a:pt x="21492" y="84993"/>
                  <a:pt x="17565" y="85753"/>
                  <a:pt x="13011" y="8575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58" name="Freeform: Shape 18057">
            <a:extLst>
              <a:ext uri="{FF2B5EF4-FFF2-40B4-BE49-F238E27FC236}">
                <a16:creationId xmlns:a16="http://schemas.microsoft.com/office/drawing/2014/main" id="{A5824F82-EF60-32E6-741F-9B03C5166A99}"/>
              </a:ext>
            </a:extLst>
          </p:cNvPr>
          <p:cNvSpPr/>
          <p:nvPr/>
        </p:nvSpPr>
        <p:spPr>
          <a:xfrm>
            <a:off x="9827384" y="6274711"/>
            <a:ext cx="60189" cy="85006"/>
          </a:xfrm>
          <a:custGeom>
            <a:avLst/>
            <a:gdLst>
              <a:gd name="connsiteX0" fmla="*/ 25694 w 60189"/>
              <a:gd name="connsiteY0" fmla="*/ 85627 h 85006"/>
              <a:gd name="connsiteX1" fmla="*/ 12626 w 60189"/>
              <a:gd name="connsiteY1" fmla="*/ 82206 h 85006"/>
              <a:gd name="connsiteX2" fmla="*/ 3651 w 60189"/>
              <a:gd name="connsiteY2" fmla="*/ 71818 h 85006"/>
              <a:gd name="connsiteX3" fmla="*/ 483 w 60189"/>
              <a:gd name="connsiteY3" fmla="*/ 54589 h 85006"/>
              <a:gd name="connsiteX4" fmla="*/ 3783 w 60189"/>
              <a:gd name="connsiteY4" fmla="*/ 37359 h 85006"/>
              <a:gd name="connsiteX5" fmla="*/ 12890 w 60189"/>
              <a:gd name="connsiteY5" fmla="*/ 26971 h 85006"/>
              <a:gd name="connsiteX6" fmla="*/ 26486 w 60189"/>
              <a:gd name="connsiteY6" fmla="*/ 23551 h 85006"/>
              <a:gd name="connsiteX7" fmla="*/ 36517 w 60189"/>
              <a:gd name="connsiteY7" fmla="*/ 25451 h 85006"/>
              <a:gd name="connsiteX8" fmla="*/ 43777 w 60189"/>
              <a:gd name="connsiteY8" fmla="*/ 31405 h 85006"/>
              <a:gd name="connsiteX9" fmla="*/ 44965 w 60189"/>
              <a:gd name="connsiteY9" fmla="*/ 31152 h 85006"/>
              <a:gd name="connsiteX10" fmla="*/ 44965 w 60189"/>
              <a:gd name="connsiteY10" fmla="*/ 620 h 85006"/>
              <a:gd name="connsiteX11" fmla="*/ 60672 w 60189"/>
              <a:gd name="connsiteY11" fmla="*/ 620 h 85006"/>
              <a:gd name="connsiteX12" fmla="*/ 60672 w 60189"/>
              <a:gd name="connsiteY12" fmla="*/ 84487 h 85006"/>
              <a:gd name="connsiteX13" fmla="*/ 44965 w 60189"/>
              <a:gd name="connsiteY13" fmla="*/ 84487 h 85006"/>
              <a:gd name="connsiteX14" fmla="*/ 44965 w 60189"/>
              <a:gd name="connsiteY14" fmla="*/ 76759 h 85006"/>
              <a:gd name="connsiteX15" fmla="*/ 43777 w 60189"/>
              <a:gd name="connsiteY15" fmla="*/ 76505 h 85006"/>
              <a:gd name="connsiteX16" fmla="*/ 36649 w 60189"/>
              <a:gd name="connsiteY16" fmla="*/ 83220 h 85006"/>
              <a:gd name="connsiteX17" fmla="*/ 25694 w 60189"/>
              <a:gd name="connsiteY17" fmla="*/ 85627 h 85006"/>
              <a:gd name="connsiteX18" fmla="*/ 30841 w 60189"/>
              <a:gd name="connsiteY18" fmla="*/ 72831 h 85006"/>
              <a:gd name="connsiteX19" fmla="*/ 41269 w 60189"/>
              <a:gd name="connsiteY19" fmla="*/ 68397 h 85006"/>
              <a:gd name="connsiteX20" fmla="*/ 45097 w 60189"/>
              <a:gd name="connsiteY20" fmla="*/ 54589 h 85006"/>
              <a:gd name="connsiteX21" fmla="*/ 41269 w 60189"/>
              <a:gd name="connsiteY21" fmla="*/ 40780 h 85006"/>
              <a:gd name="connsiteX22" fmla="*/ 30841 w 60189"/>
              <a:gd name="connsiteY22" fmla="*/ 36219 h 85006"/>
              <a:gd name="connsiteX23" fmla="*/ 20282 w 60189"/>
              <a:gd name="connsiteY23" fmla="*/ 40653 h 85006"/>
              <a:gd name="connsiteX24" fmla="*/ 16586 w 60189"/>
              <a:gd name="connsiteY24" fmla="*/ 54589 h 85006"/>
              <a:gd name="connsiteX25" fmla="*/ 20282 w 60189"/>
              <a:gd name="connsiteY25" fmla="*/ 68524 h 85006"/>
              <a:gd name="connsiteX26" fmla="*/ 30841 w 60189"/>
              <a:gd name="connsiteY26" fmla="*/ 72831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89" h="85006">
                <a:moveTo>
                  <a:pt x="25694" y="85627"/>
                </a:moveTo>
                <a:cubicBezTo>
                  <a:pt x="20744" y="85627"/>
                  <a:pt x="16388" y="84487"/>
                  <a:pt x="12626" y="82206"/>
                </a:cubicBezTo>
                <a:cubicBezTo>
                  <a:pt x="8832" y="79926"/>
                  <a:pt x="5829" y="76474"/>
                  <a:pt x="3651" y="71818"/>
                </a:cubicBezTo>
                <a:cubicBezTo>
                  <a:pt x="1539" y="67194"/>
                  <a:pt x="483" y="61430"/>
                  <a:pt x="483" y="54589"/>
                </a:cubicBezTo>
                <a:cubicBezTo>
                  <a:pt x="483" y="47748"/>
                  <a:pt x="1572" y="42015"/>
                  <a:pt x="3783" y="37359"/>
                </a:cubicBezTo>
                <a:cubicBezTo>
                  <a:pt x="5961" y="32735"/>
                  <a:pt x="8997" y="29252"/>
                  <a:pt x="12890" y="26971"/>
                </a:cubicBezTo>
                <a:cubicBezTo>
                  <a:pt x="16850" y="24691"/>
                  <a:pt x="21371" y="23551"/>
                  <a:pt x="26486" y="23551"/>
                </a:cubicBezTo>
                <a:cubicBezTo>
                  <a:pt x="30346" y="23551"/>
                  <a:pt x="33679" y="24184"/>
                  <a:pt x="36517" y="25451"/>
                </a:cubicBezTo>
                <a:cubicBezTo>
                  <a:pt x="39421" y="26718"/>
                  <a:pt x="41830" y="28713"/>
                  <a:pt x="43777" y="31405"/>
                </a:cubicBezTo>
                <a:lnTo>
                  <a:pt x="44965" y="31152"/>
                </a:lnTo>
                <a:lnTo>
                  <a:pt x="44965" y="620"/>
                </a:lnTo>
                <a:lnTo>
                  <a:pt x="60672" y="620"/>
                </a:lnTo>
                <a:lnTo>
                  <a:pt x="60672" y="84487"/>
                </a:lnTo>
                <a:lnTo>
                  <a:pt x="44965" y="84487"/>
                </a:lnTo>
                <a:lnTo>
                  <a:pt x="44965" y="76759"/>
                </a:lnTo>
                <a:lnTo>
                  <a:pt x="43777" y="76505"/>
                </a:lnTo>
                <a:cubicBezTo>
                  <a:pt x="42094" y="79292"/>
                  <a:pt x="39718" y="81541"/>
                  <a:pt x="36649" y="83220"/>
                </a:cubicBezTo>
                <a:cubicBezTo>
                  <a:pt x="33646" y="84803"/>
                  <a:pt x="29984" y="85627"/>
                  <a:pt x="25694" y="85627"/>
                </a:cubicBezTo>
                <a:close/>
                <a:moveTo>
                  <a:pt x="30841" y="72831"/>
                </a:moveTo>
                <a:cubicBezTo>
                  <a:pt x="35230" y="72831"/>
                  <a:pt x="38695" y="71375"/>
                  <a:pt x="41269" y="68397"/>
                </a:cubicBezTo>
                <a:cubicBezTo>
                  <a:pt x="43810" y="65357"/>
                  <a:pt x="45097" y="60765"/>
                  <a:pt x="45097" y="54589"/>
                </a:cubicBezTo>
                <a:cubicBezTo>
                  <a:pt x="45097" y="48444"/>
                  <a:pt x="43810" y="43820"/>
                  <a:pt x="41269" y="40780"/>
                </a:cubicBezTo>
                <a:cubicBezTo>
                  <a:pt x="38695" y="37740"/>
                  <a:pt x="35230" y="36219"/>
                  <a:pt x="30841" y="36219"/>
                </a:cubicBezTo>
                <a:cubicBezTo>
                  <a:pt x="26255" y="36219"/>
                  <a:pt x="22724" y="37708"/>
                  <a:pt x="20282" y="40653"/>
                </a:cubicBezTo>
                <a:cubicBezTo>
                  <a:pt x="17807" y="43630"/>
                  <a:pt x="16586" y="48254"/>
                  <a:pt x="16586" y="54589"/>
                </a:cubicBezTo>
                <a:cubicBezTo>
                  <a:pt x="16586" y="60923"/>
                  <a:pt x="17807" y="65579"/>
                  <a:pt x="20282" y="68524"/>
                </a:cubicBezTo>
                <a:cubicBezTo>
                  <a:pt x="22724" y="71406"/>
                  <a:pt x="26255" y="72831"/>
                  <a:pt x="30841" y="7283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59" name="Freeform: Shape 18058">
            <a:extLst>
              <a:ext uri="{FF2B5EF4-FFF2-40B4-BE49-F238E27FC236}">
                <a16:creationId xmlns:a16="http://schemas.microsoft.com/office/drawing/2014/main" id="{63B1F4D9-F35E-4608-0D8A-FF1E83374677}"/>
              </a:ext>
            </a:extLst>
          </p:cNvPr>
          <p:cNvSpPr/>
          <p:nvPr/>
        </p:nvSpPr>
        <p:spPr>
          <a:xfrm>
            <a:off x="9902094" y="6297641"/>
            <a:ext cx="57549" cy="62076"/>
          </a:xfrm>
          <a:custGeom>
            <a:avLst/>
            <a:gdLst>
              <a:gd name="connsiteX0" fmla="*/ 56589 w 57549"/>
              <a:gd name="connsiteY0" fmla="*/ 35079 h 62076"/>
              <a:gd name="connsiteX1" fmla="*/ 16463 w 57549"/>
              <a:gd name="connsiteY1" fmla="*/ 35079 h 62076"/>
              <a:gd name="connsiteX2" fmla="*/ 21083 w 57549"/>
              <a:gd name="connsiteY2" fmla="*/ 46354 h 62076"/>
              <a:gd name="connsiteX3" fmla="*/ 31906 w 57549"/>
              <a:gd name="connsiteY3" fmla="*/ 49901 h 62076"/>
              <a:gd name="connsiteX4" fmla="*/ 40618 w 57549"/>
              <a:gd name="connsiteY4" fmla="*/ 48001 h 62076"/>
              <a:gd name="connsiteX5" fmla="*/ 46030 w 57549"/>
              <a:gd name="connsiteY5" fmla="*/ 42173 h 62076"/>
              <a:gd name="connsiteX6" fmla="*/ 47217 w 57549"/>
              <a:gd name="connsiteY6" fmla="*/ 42173 h 62076"/>
              <a:gd name="connsiteX7" fmla="*/ 57513 w 57549"/>
              <a:gd name="connsiteY7" fmla="*/ 48634 h 62076"/>
              <a:gd name="connsiteX8" fmla="*/ 48273 w 57549"/>
              <a:gd name="connsiteY8" fmla="*/ 58769 h 62076"/>
              <a:gd name="connsiteX9" fmla="*/ 31906 w 57549"/>
              <a:gd name="connsiteY9" fmla="*/ 62696 h 62076"/>
              <a:gd name="connsiteX10" fmla="*/ 15143 w 57549"/>
              <a:gd name="connsiteY10" fmla="*/ 59149 h 62076"/>
              <a:gd name="connsiteX11" fmla="*/ 4320 w 57549"/>
              <a:gd name="connsiteY11" fmla="*/ 48634 h 62076"/>
              <a:gd name="connsiteX12" fmla="*/ 492 w 57549"/>
              <a:gd name="connsiteY12" fmla="*/ 31658 h 62076"/>
              <a:gd name="connsiteX13" fmla="*/ 4452 w 57549"/>
              <a:gd name="connsiteY13" fmla="*/ 14555 h 62076"/>
              <a:gd name="connsiteX14" fmla="*/ 15407 w 57549"/>
              <a:gd name="connsiteY14" fmla="*/ 4041 h 62076"/>
              <a:gd name="connsiteX15" fmla="*/ 30718 w 57549"/>
              <a:gd name="connsiteY15" fmla="*/ 620 h 62076"/>
              <a:gd name="connsiteX16" fmla="*/ 51045 w 57549"/>
              <a:gd name="connsiteY16" fmla="*/ 7334 h 62076"/>
              <a:gd name="connsiteX17" fmla="*/ 58041 w 57549"/>
              <a:gd name="connsiteY17" fmla="*/ 27097 h 62076"/>
              <a:gd name="connsiteX18" fmla="*/ 57777 w 57549"/>
              <a:gd name="connsiteY18" fmla="*/ 34318 h 62076"/>
              <a:gd name="connsiteX19" fmla="*/ 43126 w 57549"/>
              <a:gd name="connsiteY19" fmla="*/ 25324 h 62076"/>
              <a:gd name="connsiteX20" fmla="*/ 39694 w 57549"/>
              <a:gd name="connsiteY20" fmla="*/ 15442 h 62076"/>
              <a:gd name="connsiteX21" fmla="*/ 30718 w 57549"/>
              <a:gd name="connsiteY21" fmla="*/ 12275 h 62076"/>
              <a:gd name="connsiteX22" fmla="*/ 16859 w 57549"/>
              <a:gd name="connsiteY22" fmla="*/ 25324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589" y="35079"/>
                </a:moveTo>
                <a:lnTo>
                  <a:pt x="16463" y="35079"/>
                </a:lnTo>
                <a:cubicBezTo>
                  <a:pt x="16892" y="40241"/>
                  <a:pt x="18443" y="44010"/>
                  <a:pt x="21083" y="46354"/>
                </a:cubicBezTo>
                <a:cubicBezTo>
                  <a:pt x="23723" y="48729"/>
                  <a:pt x="27319" y="49901"/>
                  <a:pt x="31906" y="49901"/>
                </a:cubicBezTo>
                <a:cubicBezTo>
                  <a:pt x="35503" y="49901"/>
                  <a:pt x="38407" y="49268"/>
                  <a:pt x="40618" y="48001"/>
                </a:cubicBezTo>
                <a:cubicBezTo>
                  <a:pt x="42796" y="46734"/>
                  <a:pt x="44611" y="44802"/>
                  <a:pt x="46030" y="42173"/>
                </a:cubicBezTo>
                <a:lnTo>
                  <a:pt x="47217" y="42173"/>
                </a:lnTo>
                <a:lnTo>
                  <a:pt x="57513" y="48634"/>
                </a:lnTo>
                <a:cubicBezTo>
                  <a:pt x="55467" y="52783"/>
                  <a:pt x="52398" y="56172"/>
                  <a:pt x="48273" y="58769"/>
                </a:cubicBezTo>
                <a:cubicBezTo>
                  <a:pt x="44215" y="61398"/>
                  <a:pt x="38770" y="62696"/>
                  <a:pt x="31906" y="62696"/>
                </a:cubicBezTo>
                <a:cubicBezTo>
                  <a:pt x="25472" y="62696"/>
                  <a:pt x="19895" y="61524"/>
                  <a:pt x="15143" y="59149"/>
                </a:cubicBezTo>
                <a:cubicBezTo>
                  <a:pt x="10457" y="56805"/>
                  <a:pt x="6861" y="53290"/>
                  <a:pt x="4320" y="48634"/>
                </a:cubicBezTo>
                <a:cubicBezTo>
                  <a:pt x="1746" y="44010"/>
                  <a:pt x="492" y="38341"/>
                  <a:pt x="492" y="31658"/>
                </a:cubicBezTo>
                <a:cubicBezTo>
                  <a:pt x="492" y="24912"/>
                  <a:pt x="1812" y="19211"/>
                  <a:pt x="4452" y="14555"/>
                </a:cubicBezTo>
                <a:cubicBezTo>
                  <a:pt x="7157" y="9836"/>
                  <a:pt x="10820" y="6321"/>
                  <a:pt x="15407" y="4041"/>
                </a:cubicBezTo>
                <a:cubicBezTo>
                  <a:pt x="19961" y="1760"/>
                  <a:pt x="25076" y="620"/>
                  <a:pt x="30718" y="620"/>
                </a:cubicBezTo>
                <a:cubicBezTo>
                  <a:pt x="39595" y="620"/>
                  <a:pt x="46360" y="2869"/>
                  <a:pt x="51045" y="7334"/>
                </a:cubicBezTo>
                <a:cubicBezTo>
                  <a:pt x="55698" y="11832"/>
                  <a:pt x="58041" y="18419"/>
                  <a:pt x="58041" y="27097"/>
                </a:cubicBezTo>
                <a:cubicBezTo>
                  <a:pt x="58041" y="30233"/>
                  <a:pt x="57942" y="32640"/>
                  <a:pt x="57777" y="34318"/>
                </a:cubicBezTo>
                <a:close/>
                <a:moveTo>
                  <a:pt x="43126" y="25324"/>
                </a:moveTo>
                <a:cubicBezTo>
                  <a:pt x="42928" y="20763"/>
                  <a:pt x="41806" y="17469"/>
                  <a:pt x="39694" y="15442"/>
                </a:cubicBezTo>
                <a:cubicBezTo>
                  <a:pt x="37648" y="13352"/>
                  <a:pt x="34678" y="12275"/>
                  <a:pt x="30718" y="12275"/>
                </a:cubicBezTo>
                <a:cubicBezTo>
                  <a:pt x="22865" y="12275"/>
                  <a:pt x="18245" y="16646"/>
                  <a:pt x="16859" y="2532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60" name="Freeform: Shape 18059">
            <a:extLst>
              <a:ext uri="{FF2B5EF4-FFF2-40B4-BE49-F238E27FC236}">
                <a16:creationId xmlns:a16="http://schemas.microsoft.com/office/drawing/2014/main" id="{D99DB822-EE2B-E1C9-9776-EDD5B80343CD}"/>
              </a:ext>
            </a:extLst>
          </p:cNvPr>
          <p:cNvSpPr/>
          <p:nvPr/>
        </p:nvSpPr>
        <p:spPr>
          <a:xfrm>
            <a:off x="9966148" y="6284593"/>
            <a:ext cx="45273" cy="75124"/>
          </a:xfrm>
          <a:custGeom>
            <a:avLst/>
            <a:gdLst>
              <a:gd name="connsiteX0" fmla="*/ 41682 w 45273"/>
              <a:gd name="connsiteY0" fmla="*/ 60289 h 75124"/>
              <a:gd name="connsiteX1" fmla="*/ 45774 w 45273"/>
              <a:gd name="connsiteY1" fmla="*/ 71438 h 75124"/>
              <a:gd name="connsiteX2" fmla="*/ 39306 w 45273"/>
              <a:gd name="connsiteY2" fmla="*/ 74605 h 75124"/>
              <a:gd name="connsiteX3" fmla="*/ 30594 w 45273"/>
              <a:gd name="connsiteY3" fmla="*/ 75745 h 75124"/>
              <a:gd name="connsiteX4" fmla="*/ 15283 w 45273"/>
              <a:gd name="connsiteY4" fmla="*/ 70424 h 75124"/>
              <a:gd name="connsiteX5" fmla="*/ 10003 w 45273"/>
              <a:gd name="connsiteY5" fmla="*/ 55095 h 75124"/>
              <a:gd name="connsiteX6" fmla="*/ 10003 w 45273"/>
              <a:gd name="connsiteY6" fmla="*/ 26591 h 75124"/>
              <a:gd name="connsiteX7" fmla="*/ 500 w 45273"/>
              <a:gd name="connsiteY7" fmla="*/ 26591 h 75124"/>
              <a:gd name="connsiteX8" fmla="*/ 500 w 45273"/>
              <a:gd name="connsiteY8" fmla="*/ 14682 h 75124"/>
              <a:gd name="connsiteX9" fmla="*/ 10003 w 45273"/>
              <a:gd name="connsiteY9" fmla="*/ 14682 h 75124"/>
              <a:gd name="connsiteX10" fmla="*/ 10003 w 45273"/>
              <a:gd name="connsiteY10" fmla="*/ 3027 h 75124"/>
              <a:gd name="connsiteX11" fmla="*/ 25711 w 45273"/>
              <a:gd name="connsiteY11" fmla="*/ 620 h 75124"/>
              <a:gd name="connsiteX12" fmla="*/ 25711 w 45273"/>
              <a:gd name="connsiteY12" fmla="*/ 14682 h 75124"/>
              <a:gd name="connsiteX13" fmla="*/ 43398 w 45273"/>
              <a:gd name="connsiteY13" fmla="*/ 14682 h 75124"/>
              <a:gd name="connsiteX14" fmla="*/ 43398 w 45273"/>
              <a:gd name="connsiteY14" fmla="*/ 26591 h 75124"/>
              <a:gd name="connsiteX15" fmla="*/ 25711 w 45273"/>
              <a:gd name="connsiteY15" fmla="*/ 26591 h 75124"/>
              <a:gd name="connsiteX16" fmla="*/ 25711 w 45273"/>
              <a:gd name="connsiteY16" fmla="*/ 53955 h 75124"/>
              <a:gd name="connsiteX17" fmla="*/ 27559 w 45273"/>
              <a:gd name="connsiteY17" fmla="*/ 60543 h 75124"/>
              <a:gd name="connsiteX18" fmla="*/ 33234 w 45273"/>
              <a:gd name="connsiteY18" fmla="*/ 62569 h 75124"/>
              <a:gd name="connsiteX19" fmla="*/ 40494 w 45273"/>
              <a:gd name="connsiteY19" fmla="*/ 60289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682" y="60289"/>
                </a:moveTo>
                <a:lnTo>
                  <a:pt x="45774" y="71438"/>
                </a:lnTo>
                <a:cubicBezTo>
                  <a:pt x="43992" y="72799"/>
                  <a:pt x="41847" y="73845"/>
                  <a:pt x="39306" y="74605"/>
                </a:cubicBezTo>
                <a:cubicBezTo>
                  <a:pt x="36732" y="75365"/>
                  <a:pt x="33828" y="75745"/>
                  <a:pt x="30594" y="75745"/>
                </a:cubicBezTo>
                <a:cubicBezTo>
                  <a:pt x="23896" y="75745"/>
                  <a:pt x="18781" y="73971"/>
                  <a:pt x="15283" y="70424"/>
                </a:cubicBezTo>
                <a:cubicBezTo>
                  <a:pt x="11752" y="66877"/>
                  <a:pt x="10003" y="61778"/>
                  <a:pt x="10003" y="55095"/>
                </a:cubicBezTo>
                <a:lnTo>
                  <a:pt x="10003" y="26591"/>
                </a:lnTo>
                <a:lnTo>
                  <a:pt x="500" y="26591"/>
                </a:lnTo>
                <a:lnTo>
                  <a:pt x="500" y="14682"/>
                </a:lnTo>
                <a:lnTo>
                  <a:pt x="10003" y="14682"/>
                </a:lnTo>
                <a:lnTo>
                  <a:pt x="10003" y="3027"/>
                </a:lnTo>
                <a:lnTo>
                  <a:pt x="25711" y="620"/>
                </a:lnTo>
                <a:lnTo>
                  <a:pt x="25711" y="14682"/>
                </a:lnTo>
                <a:lnTo>
                  <a:pt x="43398" y="14682"/>
                </a:lnTo>
                <a:lnTo>
                  <a:pt x="43398" y="26591"/>
                </a:lnTo>
                <a:lnTo>
                  <a:pt x="25711" y="26591"/>
                </a:lnTo>
                <a:lnTo>
                  <a:pt x="25711" y="53955"/>
                </a:lnTo>
                <a:cubicBezTo>
                  <a:pt x="25711" y="56932"/>
                  <a:pt x="26305" y="59117"/>
                  <a:pt x="27559" y="60543"/>
                </a:cubicBezTo>
                <a:cubicBezTo>
                  <a:pt x="28878" y="61904"/>
                  <a:pt x="30759" y="62569"/>
                  <a:pt x="33234" y="62569"/>
                </a:cubicBezTo>
                <a:cubicBezTo>
                  <a:pt x="35940" y="62569"/>
                  <a:pt x="38382" y="61809"/>
                  <a:pt x="40494" y="6028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61" name="Freeform: Shape 18060">
            <a:extLst>
              <a:ext uri="{FF2B5EF4-FFF2-40B4-BE49-F238E27FC236}">
                <a16:creationId xmlns:a16="http://schemas.microsoft.com/office/drawing/2014/main" id="{A83A6B96-AE71-676E-9258-683400370CAF}"/>
              </a:ext>
            </a:extLst>
          </p:cNvPr>
          <p:cNvSpPr/>
          <p:nvPr/>
        </p:nvSpPr>
        <p:spPr>
          <a:xfrm>
            <a:off x="10018274" y="6297641"/>
            <a:ext cx="57549" cy="62076"/>
          </a:xfrm>
          <a:custGeom>
            <a:avLst/>
            <a:gdLst>
              <a:gd name="connsiteX0" fmla="*/ 56603 w 57549"/>
              <a:gd name="connsiteY0" fmla="*/ 35079 h 62076"/>
              <a:gd name="connsiteX1" fmla="*/ 16477 w 57549"/>
              <a:gd name="connsiteY1" fmla="*/ 35079 h 62076"/>
              <a:gd name="connsiteX2" fmla="*/ 21097 w 57549"/>
              <a:gd name="connsiteY2" fmla="*/ 46354 h 62076"/>
              <a:gd name="connsiteX3" fmla="*/ 31920 w 57549"/>
              <a:gd name="connsiteY3" fmla="*/ 49901 h 62076"/>
              <a:gd name="connsiteX4" fmla="*/ 40632 w 57549"/>
              <a:gd name="connsiteY4" fmla="*/ 48001 h 62076"/>
              <a:gd name="connsiteX5" fmla="*/ 46043 w 57549"/>
              <a:gd name="connsiteY5" fmla="*/ 42173 h 62076"/>
              <a:gd name="connsiteX6" fmla="*/ 47231 w 57549"/>
              <a:gd name="connsiteY6" fmla="*/ 42173 h 62076"/>
              <a:gd name="connsiteX7" fmla="*/ 57527 w 57549"/>
              <a:gd name="connsiteY7" fmla="*/ 48634 h 62076"/>
              <a:gd name="connsiteX8" fmla="*/ 48287 w 57549"/>
              <a:gd name="connsiteY8" fmla="*/ 58769 h 62076"/>
              <a:gd name="connsiteX9" fmla="*/ 31920 w 57549"/>
              <a:gd name="connsiteY9" fmla="*/ 62696 h 62076"/>
              <a:gd name="connsiteX10" fmla="*/ 15157 w 57549"/>
              <a:gd name="connsiteY10" fmla="*/ 59149 h 62076"/>
              <a:gd name="connsiteX11" fmla="*/ 4333 w 57549"/>
              <a:gd name="connsiteY11" fmla="*/ 48634 h 62076"/>
              <a:gd name="connsiteX12" fmla="*/ 506 w 57549"/>
              <a:gd name="connsiteY12" fmla="*/ 31658 h 62076"/>
              <a:gd name="connsiteX13" fmla="*/ 4465 w 57549"/>
              <a:gd name="connsiteY13" fmla="*/ 14555 h 62076"/>
              <a:gd name="connsiteX14" fmla="*/ 15421 w 57549"/>
              <a:gd name="connsiteY14" fmla="*/ 4041 h 62076"/>
              <a:gd name="connsiteX15" fmla="*/ 30732 w 57549"/>
              <a:gd name="connsiteY15" fmla="*/ 620 h 62076"/>
              <a:gd name="connsiteX16" fmla="*/ 51059 w 57549"/>
              <a:gd name="connsiteY16" fmla="*/ 7334 h 62076"/>
              <a:gd name="connsiteX17" fmla="*/ 58055 w 57549"/>
              <a:gd name="connsiteY17" fmla="*/ 27097 h 62076"/>
              <a:gd name="connsiteX18" fmla="*/ 57791 w 57549"/>
              <a:gd name="connsiteY18" fmla="*/ 34318 h 62076"/>
              <a:gd name="connsiteX19" fmla="*/ 43139 w 57549"/>
              <a:gd name="connsiteY19" fmla="*/ 25324 h 62076"/>
              <a:gd name="connsiteX20" fmla="*/ 39708 w 57549"/>
              <a:gd name="connsiteY20" fmla="*/ 15442 h 62076"/>
              <a:gd name="connsiteX21" fmla="*/ 30732 w 57549"/>
              <a:gd name="connsiteY21" fmla="*/ 12275 h 62076"/>
              <a:gd name="connsiteX22" fmla="*/ 16873 w 57549"/>
              <a:gd name="connsiteY22" fmla="*/ 25324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603" y="35079"/>
                </a:moveTo>
                <a:lnTo>
                  <a:pt x="16477" y="35079"/>
                </a:lnTo>
                <a:cubicBezTo>
                  <a:pt x="16906" y="40241"/>
                  <a:pt x="18457" y="44010"/>
                  <a:pt x="21097" y="46354"/>
                </a:cubicBezTo>
                <a:cubicBezTo>
                  <a:pt x="23736" y="48729"/>
                  <a:pt x="27333" y="49901"/>
                  <a:pt x="31920" y="49901"/>
                </a:cubicBezTo>
                <a:cubicBezTo>
                  <a:pt x="35517" y="49901"/>
                  <a:pt x="38421" y="49268"/>
                  <a:pt x="40632" y="48001"/>
                </a:cubicBezTo>
                <a:cubicBezTo>
                  <a:pt x="42809" y="46734"/>
                  <a:pt x="44624" y="44802"/>
                  <a:pt x="46043" y="42173"/>
                </a:cubicBezTo>
                <a:lnTo>
                  <a:pt x="47231" y="42173"/>
                </a:lnTo>
                <a:lnTo>
                  <a:pt x="57527" y="48634"/>
                </a:lnTo>
                <a:cubicBezTo>
                  <a:pt x="55481" y="52783"/>
                  <a:pt x="52412" y="56172"/>
                  <a:pt x="48287" y="58769"/>
                </a:cubicBezTo>
                <a:cubicBezTo>
                  <a:pt x="44228" y="61398"/>
                  <a:pt x="38784" y="62696"/>
                  <a:pt x="31920" y="62696"/>
                </a:cubicBezTo>
                <a:cubicBezTo>
                  <a:pt x="25485" y="62696"/>
                  <a:pt x="19909" y="61524"/>
                  <a:pt x="15157" y="59149"/>
                </a:cubicBezTo>
                <a:cubicBezTo>
                  <a:pt x="10471" y="56805"/>
                  <a:pt x="6874" y="53290"/>
                  <a:pt x="4333" y="48634"/>
                </a:cubicBezTo>
                <a:cubicBezTo>
                  <a:pt x="1759" y="44010"/>
                  <a:pt x="506" y="38341"/>
                  <a:pt x="506" y="31658"/>
                </a:cubicBezTo>
                <a:cubicBezTo>
                  <a:pt x="506" y="24912"/>
                  <a:pt x="1825" y="19211"/>
                  <a:pt x="4465" y="14555"/>
                </a:cubicBezTo>
                <a:cubicBezTo>
                  <a:pt x="7171" y="9836"/>
                  <a:pt x="10834" y="6321"/>
                  <a:pt x="15421" y="4041"/>
                </a:cubicBezTo>
                <a:cubicBezTo>
                  <a:pt x="19975" y="1760"/>
                  <a:pt x="25089" y="620"/>
                  <a:pt x="30732" y="620"/>
                </a:cubicBezTo>
                <a:cubicBezTo>
                  <a:pt x="39609" y="620"/>
                  <a:pt x="46373" y="2869"/>
                  <a:pt x="51059" y="7334"/>
                </a:cubicBezTo>
                <a:cubicBezTo>
                  <a:pt x="55712" y="11832"/>
                  <a:pt x="58055" y="18419"/>
                  <a:pt x="58055" y="27097"/>
                </a:cubicBezTo>
                <a:cubicBezTo>
                  <a:pt x="58055" y="30233"/>
                  <a:pt x="57956" y="32640"/>
                  <a:pt x="57791" y="34318"/>
                </a:cubicBezTo>
                <a:close/>
                <a:moveTo>
                  <a:pt x="43139" y="25324"/>
                </a:moveTo>
                <a:cubicBezTo>
                  <a:pt x="42941" y="20763"/>
                  <a:pt x="41820" y="17469"/>
                  <a:pt x="39708" y="15442"/>
                </a:cubicBezTo>
                <a:cubicBezTo>
                  <a:pt x="37662" y="13352"/>
                  <a:pt x="34692" y="12275"/>
                  <a:pt x="30732" y="12275"/>
                </a:cubicBezTo>
                <a:cubicBezTo>
                  <a:pt x="22878" y="12275"/>
                  <a:pt x="18259" y="16646"/>
                  <a:pt x="16873" y="2532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62" name="Freeform: Shape 18061">
            <a:extLst>
              <a:ext uri="{FF2B5EF4-FFF2-40B4-BE49-F238E27FC236}">
                <a16:creationId xmlns:a16="http://schemas.microsoft.com/office/drawing/2014/main" id="{97859EC4-8A8C-8B4B-30D3-69251F4C7602}"/>
              </a:ext>
            </a:extLst>
          </p:cNvPr>
          <p:cNvSpPr/>
          <p:nvPr/>
        </p:nvSpPr>
        <p:spPr>
          <a:xfrm>
            <a:off x="10086032" y="6297641"/>
            <a:ext cx="56757" cy="62076"/>
          </a:xfrm>
          <a:custGeom>
            <a:avLst/>
            <a:gdLst>
              <a:gd name="connsiteX0" fmla="*/ 31268 w 56757"/>
              <a:gd name="connsiteY0" fmla="*/ 62696 h 62076"/>
              <a:gd name="connsiteX1" fmla="*/ 15297 w 56757"/>
              <a:gd name="connsiteY1" fmla="*/ 59149 h 62076"/>
              <a:gd name="connsiteX2" fmla="*/ 4341 w 56757"/>
              <a:gd name="connsiteY2" fmla="*/ 48507 h 62076"/>
              <a:gd name="connsiteX3" fmla="*/ 514 w 56757"/>
              <a:gd name="connsiteY3" fmla="*/ 31658 h 62076"/>
              <a:gd name="connsiteX4" fmla="*/ 4341 w 56757"/>
              <a:gd name="connsiteY4" fmla="*/ 14809 h 62076"/>
              <a:gd name="connsiteX5" fmla="*/ 15165 w 56757"/>
              <a:gd name="connsiteY5" fmla="*/ 4294 h 62076"/>
              <a:gd name="connsiteX6" fmla="*/ 31004 w 56757"/>
              <a:gd name="connsiteY6" fmla="*/ 620 h 62076"/>
              <a:gd name="connsiteX7" fmla="*/ 56347 w 56757"/>
              <a:gd name="connsiteY7" fmla="*/ 14302 h 62076"/>
              <a:gd name="connsiteX8" fmla="*/ 45523 w 56757"/>
              <a:gd name="connsiteY8" fmla="*/ 21650 h 62076"/>
              <a:gd name="connsiteX9" fmla="*/ 44335 w 56757"/>
              <a:gd name="connsiteY9" fmla="*/ 21650 h 62076"/>
              <a:gd name="connsiteX10" fmla="*/ 39320 w 56757"/>
              <a:gd name="connsiteY10" fmla="*/ 15442 h 62076"/>
              <a:gd name="connsiteX11" fmla="*/ 31004 w 56757"/>
              <a:gd name="connsiteY11" fmla="*/ 13289 h 62076"/>
              <a:gd name="connsiteX12" fmla="*/ 20445 w 56757"/>
              <a:gd name="connsiteY12" fmla="*/ 17849 h 62076"/>
              <a:gd name="connsiteX13" fmla="*/ 16617 w 56757"/>
              <a:gd name="connsiteY13" fmla="*/ 31658 h 62076"/>
              <a:gd name="connsiteX14" fmla="*/ 20445 w 56757"/>
              <a:gd name="connsiteY14" fmla="*/ 45467 h 62076"/>
              <a:gd name="connsiteX15" fmla="*/ 31268 w 56757"/>
              <a:gd name="connsiteY15" fmla="*/ 49901 h 62076"/>
              <a:gd name="connsiteX16" fmla="*/ 39848 w 56757"/>
              <a:gd name="connsiteY16" fmla="*/ 47367 h 62076"/>
              <a:gd name="connsiteX17" fmla="*/ 44995 w 56757"/>
              <a:gd name="connsiteY17" fmla="*/ 39766 h 62076"/>
              <a:gd name="connsiteX18" fmla="*/ 46183 w 56757"/>
              <a:gd name="connsiteY18" fmla="*/ 39639 h 62076"/>
              <a:gd name="connsiteX19" fmla="*/ 57271 w 56757"/>
              <a:gd name="connsiteY19" fmla="*/ 45467 h 62076"/>
              <a:gd name="connsiteX20" fmla="*/ 48427 w 56757"/>
              <a:gd name="connsiteY20" fmla="*/ 57882 h 62076"/>
              <a:gd name="connsiteX21" fmla="*/ 31268 w 56757"/>
              <a:gd name="connsiteY21" fmla="*/ 62696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757" h="62076">
                <a:moveTo>
                  <a:pt x="31268" y="62696"/>
                </a:moveTo>
                <a:cubicBezTo>
                  <a:pt x="25262" y="62696"/>
                  <a:pt x="19950" y="61524"/>
                  <a:pt x="15297" y="59149"/>
                </a:cubicBezTo>
                <a:cubicBezTo>
                  <a:pt x="10611" y="56710"/>
                  <a:pt x="6981" y="53163"/>
                  <a:pt x="4341" y="48507"/>
                </a:cubicBezTo>
                <a:cubicBezTo>
                  <a:pt x="1768" y="43883"/>
                  <a:pt x="514" y="38246"/>
                  <a:pt x="514" y="31658"/>
                </a:cubicBezTo>
                <a:cubicBezTo>
                  <a:pt x="514" y="25070"/>
                  <a:pt x="1768" y="19465"/>
                  <a:pt x="4341" y="14809"/>
                </a:cubicBezTo>
                <a:cubicBezTo>
                  <a:pt x="6981" y="10185"/>
                  <a:pt x="10578" y="6669"/>
                  <a:pt x="15165" y="4294"/>
                </a:cubicBezTo>
                <a:cubicBezTo>
                  <a:pt x="19818" y="1855"/>
                  <a:pt x="25097" y="620"/>
                  <a:pt x="31004" y="620"/>
                </a:cubicBezTo>
                <a:cubicBezTo>
                  <a:pt x="44203" y="620"/>
                  <a:pt x="52651" y="5181"/>
                  <a:pt x="56347" y="14302"/>
                </a:cubicBezTo>
                <a:lnTo>
                  <a:pt x="45523" y="21650"/>
                </a:lnTo>
                <a:lnTo>
                  <a:pt x="44335" y="21650"/>
                </a:lnTo>
                <a:cubicBezTo>
                  <a:pt x="43081" y="18863"/>
                  <a:pt x="41432" y="16804"/>
                  <a:pt x="39320" y="15442"/>
                </a:cubicBezTo>
                <a:cubicBezTo>
                  <a:pt x="37274" y="14017"/>
                  <a:pt x="34502" y="13289"/>
                  <a:pt x="31004" y="13289"/>
                </a:cubicBezTo>
                <a:cubicBezTo>
                  <a:pt x="26516" y="13289"/>
                  <a:pt x="22985" y="14809"/>
                  <a:pt x="20445" y="17849"/>
                </a:cubicBezTo>
                <a:cubicBezTo>
                  <a:pt x="17871" y="20826"/>
                  <a:pt x="16617" y="25419"/>
                  <a:pt x="16617" y="31658"/>
                </a:cubicBezTo>
                <a:cubicBezTo>
                  <a:pt x="16617" y="37834"/>
                  <a:pt x="17871" y="42426"/>
                  <a:pt x="20445" y="45467"/>
                </a:cubicBezTo>
                <a:cubicBezTo>
                  <a:pt x="23084" y="48444"/>
                  <a:pt x="26681" y="49901"/>
                  <a:pt x="31268" y="49901"/>
                </a:cubicBezTo>
                <a:cubicBezTo>
                  <a:pt x="34700" y="49901"/>
                  <a:pt x="37538" y="49077"/>
                  <a:pt x="39848" y="47367"/>
                </a:cubicBezTo>
                <a:cubicBezTo>
                  <a:pt x="42223" y="45594"/>
                  <a:pt x="43939" y="43060"/>
                  <a:pt x="44995" y="39766"/>
                </a:cubicBezTo>
                <a:lnTo>
                  <a:pt x="46183" y="39639"/>
                </a:lnTo>
                <a:lnTo>
                  <a:pt x="57271" y="45467"/>
                </a:lnTo>
                <a:cubicBezTo>
                  <a:pt x="55687" y="50534"/>
                  <a:pt x="52717" y="54683"/>
                  <a:pt x="48427" y="57882"/>
                </a:cubicBezTo>
                <a:cubicBezTo>
                  <a:pt x="44203" y="61113"/>
                  <a:pt x="38462" y="62696"/>
                  <a:pt x="31268" y="6269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63" name="Freeform: Shape 18062">
            <a:extLst>
              <a:ext uri="{FF2B5EF4-FFF2-40B4-BE49-F238E27FC236}">
                <a16:creationId xmlns:a16="http://schemas.microsoft.com/office/drawing/2014/main" id="{4D7781CB-5FB0-65F0-7D8E-03623F448268}"/>
              </a:ext>
            </a:extLst>
          </p:cNvPr>
          <p:cNvSpPr/>
          <p:nvPr/>
        </p:nvSpPr>
        <p:spPr>
          <a:xfrm>
            <a:off x="10146588" y="6284593"/>
            <a:ext cx="45273" cy="75124"/>
          </a:xfrm>
          <a:custGeom>
            <a:avLst/>
            <a:gdLst>
              <a:gd name="connsiteX0" fmla="*/ 41703 w 45273"/>
              <a:gd name="connsiteY0" fmla="*/ 60289 h 75124"/>
              <a:gd name="connsiteX1" fmla="*/ 45795 w 45273"/>
              <a:gd name="connsiteY1" fmla="*/ 71438 h 75124"/>
              <a:gd name="connsiteX2" fmla="*/ 39327 w 45273"/>
              <a:gd name="connsiteY2" fmla="*/ 74605 h 75124"/>
              <a:gd name="connsiteX3" fmla="*/ 30616 w 45273"/>
              <a:gd name="connsiteY3" fmla="*/ 75745 h 75124"/>
              <a:gd name="connsiteX4" fmla="*/ 15304 w 45273"/>
              <a:gd name="connsiteY4" fmla="*/ 70424 h 75124"/>
              <a:gd name="connsiteX5" fmla="*/ 10025 w 45273"/>
              <a:gd name="connsiteY5" fmla="*/ 55095 h 75124"/>
              <a:gd name="connsiteX6" fmla="*/ 10025 w 45273"/>
              <a:gd name="connsiteY6" fmla="*/ 26591 h 75124"/>
              <a:gd name="connsiteX7" fmla="*/ 521 w 45273"/>
              <a:gd name="connsiteY7" fmla="*/ 26591 h 75124"/>
              <a:gd name="connsiteX8" fmla="*/ 521 w 45273"/>
              <a:gd name="connsiteY8" fmla="*/ 14682 h 75124"/>
              <a:gd name="connsiteX9" fmla="*/ 10025 w 45273"/>
              <a:gd name="connsiteY9" fmla="*/ 14682 h 75124"/>
              <a:gd name="connsiteX10" fmla="*/ 10025 w 45273"/>
              <a:gd name="connsiteY10" fmla="*/ 3027 h 75124"/>
              <a:gd name="connsiteX11" fmla="*/ 25732 w 45273"/>
              <a:gd name="connsiteY11" fmla="*/ 620 h 75124"/>
              <a:gd name="connsiteX12" fmla="*/ 25732 w 45273"/>
              <a:gd name="connsiteY12" fmla="*/ 14682 h 75124"/>
              <a:gd name="connsiteX13" fmla="*/ 43419 w 45273"/>
              <a:gd name="connsiteY13" fmla="*/ 14682 h 75124"/>
              <a:gd name="connsiteX14" fmla="*/ 43419 w 45273"/>
              <a:gd name="connsiteY14" fmla="*/ 26591 h 75124"/>
              <a:gd name="connsiteX15" fmla="*/ 25732 w 45273"/>
              <a:gd name="connsiteY15" fmla="*/ 26591 h 75124"/>
              <a:gd name="connsiteX16" fmla="*/ 25732 w 45273"/>
              <a:gd name="connsiteY16" fmla="*/ 53955 h 75124"/>
              <a:gd name="connsiteX17" fmla="*/ 27580 w 45273"/>
              <a:gd name="connsiteY17" fmla="*/ 60543 h 75124"/>
              <a:gd name="connsiteX18" fmla="*/ 33256 w 45273"/>
              <a:gd name="connsiteY18" fmla="*/ 62569 h 75124"/>
              <a:gd name="connsiteX19" fmla="*/ 40515 w 45273"/>
              <a:gd name="connsiteY19" fmla="*/ 60289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703" y="60289"/>
                </a:moveTo>
                <a:lnTo>
                  <a:pt x="45795" y="71438"/>
                </a:lnTo>
                <a:cubicBezTo>
                  <a:pt x="44013" y="72799"/>
                  <a:pt x="41868" y="73845"/>
                  <a:pt x="39327" y="74605"/>
                </a:cubicBezTo>
                <a:cubicBezTo>
                  <a:pt x="36753" y="75365"/>
                  <a:pt x="33849" y="75745"/>
                  <a:pt x="30616" y="75745"/>
                </a:cubicBezTo>
                <a:cubicBezTo>
                  <a:pt x="23917" y="75745"/>
                  <a:pt x="18802" y="73971"/>
                  <a:pt x="15304" y="70424"/>
                </a:cubicBezTo>
                <a:cubicBezTo>
                  <a:pt x="11774" y="66877"/>
                  <a:pt x="10025" y="61778"/>
                  <a:pt x="10025" y="55095"/>
                </a:cubicBezTo>
                <a:lnTo>
                  <a:pt x="10025" y="26591"/>
                </a:lnTo>
                <a:lnTo>
                  <a:pt x="521" y="26591"/>
                </a:lnTo>
                <a:lnTo>
                  <a:pt x="521" y="14682"/>
                </a:lnTo>
                <a:lnTo>
                  <a:pt x="10025" y="14682"/>
                </a:lnTo>
                <a:lnTo>
                  <a:pt x="10025" y="3027"/>
                </a:lnTo>
                <a:lnTo>
                  <a:pt x="25732" y="620"/>
                </a:lnTo>
                <a:lnTo>
                  <a:pt x="25732" y="14682"/>
                </a:lnTo>
                <a:lnTo>
                  <a:pt x="43419" y="14682"/>
                </a:lnTo>
                <a:lnTo>
                  <a:pt x="43419" y="26591"/>
                </a:lnTo>
                <a:lnTo>
                  <a:pt x="25732" y="26591"/>
                </a:lnTo>
                <a:lnTo>
                  <a:pt x="25732" y="53955"/>
                </a:lnTo>
                <a:cubicBezTo>
                  <a:pt x="25732" y="56932"/>
                  <a:pt x="26326" y="59117"/>
                  <a:pt x="27580" y="60543"/>
                </a:cubicBezTo>
                <a:cubicBezTo>
                  <a:pt x="28900" y="61904"/>
                  <a:pt x="30781" y="62569"/>
                  <a:pt x="33256" y="62569"/>
                </a:cubicBezTo>
                <a:cubicBezTo>
                  <a:pt x="35961" y="62569"/>
                  <a:pt x="38403" y="61809"/>
                  <a:pt x="40515" y="6028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64" name="Freeform: Shape 18063">
            <a:extLst>
              <a:ext uri="{FF2B5EF4-FFF2-40B4-BE49-F238E27FC236}">
                <a16:creationId xmlns:a16="http://schemas.microsoft.com/office/drawing/2014/main" id="{1DA3BF23-014F-E96B-0588-74FEB2F44212}"/>
              </a:ext>
            </a:extLst>
          </p:cNvPr>
          <p:cNvSpPr/>
          <p:nvPr/>
        </p:nvSpPr>
        <p:spPr>
          <a:xfrm>
            <a:off x="10200430" y="6273951"/>
            <a:ext cx="19139" cy="84626"/>
          </a:xfrm>
          <a:custGeom>
            <a:avLst/>
            <a:gdLst>
              <a:gd name="connsiteX0" fmla="*/ 10030 w 19139"/>
              <a:gd name="connsiteY0" fmla="*/ 18229 h 84626"/>
              <a:gd name="connsiteX1" fmla="*/ 3167 w 19139"/>
              <a:gd name="connsiteY1" fmla="*/ 15822 h 84626"/>
              <a:gd name="connsiteX2" fmla="*/ 527 w 19139"/>
              <a:gd name="connsiteY2" fmla="*/ 9361 h 84626"/>
              <a:gd name="connsiteX3" fmla="*/ 3167 w 19139"/>
              <a:gd name="connsiteY3" fmla="*/ 3154 h 84626"/>
              <a:gd name="connsiteX4" fmla="*/ 10030 w 19139"/>
              <a:gd name="connsiteY4" fmla="*/ 620 h 84626"/>
              <a:gd name="connsiteX5" fmla="*/ 15046 w 19139"/>
              <a:gd name="connsiteY5" fmla="*/ 1760 h 84626"/>
              <a:gd name="connsiteX6" fmla="*/ 18478 w 19139"/>
              <a:gd name="connsiteY6" fmla="*/ 4927 h 84626"/>
              <a:gd name="connsiteX7" fmla="*/ 19666 w 19139"/>
              <a:gd name="connsiteY7" fmla="*/ 9361 h 84626"/>
              <a:gd name="connsiteX8" fmla="*/ 18478 w 19139"/>
              <a:gd name="connsiteY8" fmla="*/ 13922 h 84626"/>
              <a:gd name="connsiteX9" fmla="*/ 15046 w 19139"/>
              <a:gd name="connsiteY9" fmla="*/ 17089 h 84626"/>
              <a:gd name="connsiteX10" fmla="*/ 10030 w 19139"/>
              <a:gd name="connsiteY10" fmla="*/ 18229 h 84626"/>
              <a:gd name="connsiteX11" fmla="*/ 2243 w 19139"/>
              <a:gd name="connsiteY11" fmla="*/ 85246 h 84626"/>
              <a:gd name="connsiteX12" fmla="*/ 2243 w 19139"/>
              <a:gd name="connsiteY12" fmla="*/ 25451 h 84626"/>
              <a:gd name="connsiteX13" fmla="*/ 17950 w 19139"/>
              <a:gd name="connsiteY13" fmla="*/ 25451 h 84626"/>
              <a:gd name="connsiteX14" fmla="*/ 17950 w 19139"/>
              <a:gd name="connsiteY14" fmla="*/ 85246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10030" y="18229"/>
                </a:moveTo>
                <a:cubicBezTo>
                  <a:pt x="7193" y="18229"/>
                  <a:pt x="4916" y="17438"/>
                  <a:pt x="3167" y="15822"/>
                </a:cubicBezTo>
                <a:cubicBezTo>
                  <a:pt x="1385" y="14144"/>
                  <a:pt x="527" y="11990"/>
                  <a:pt x="527" y="9361"/>
                </a:cubicBezTo>
                <a:cubicBezTo>
                  <a:pt x="527" y="6828"/>
                  <a:pt x="1385" y="4769"/>
                  <a:pt x="3167" y="3154"/>
                </a:cubicBezTo>
                <a:cubicBezTo>
                  <a:pt x="4916" y="1475"/>
                  <a:pt x="7193" y="620"/>
                  <a:pt x="10030" y="620"/>
                </a:cubicBezTo>
                <a:cubicBezTo>
                  <a:pt x="11944" y="620"/>
                  <a:pt x="13627" y="1000"/>
                  <a:pt x="15046" y="1760"/>
                </a:cubicBezTo>
                <a:cubicBezTo>
                  <a:pt x="16531" y="2521"/>
                  <a:pt x="17686" y="3597"/>
                  <a:pt x="18478" y="4927"/>
                </a:cubicBezTo>
                <a:cubicBezTo>
                  <a:pt x="19270" y="6194"/>
                  <a:pt x="19666" y="7683"/>
                  <a:pt x="19666" y="9361"/>
                </a:cubicBezTo>
                <a:cubicBezTo>
                  <a:pt x="19666" y="11072"/>
                  <a:pt x="19270" y="12592"/>
                  <a:pt x="18478" y="13922"/>
                </a:cubicBezTo>
                <a:cubicBezTo>
                  <a:pt x="17686" y="15284"/>
                  <a:pt x="16531" y="16329"/>
                  <a:pt x="15046" y="17089"/>
                </a:cubicBezTo>
                <a:cubicBezTo>
                  <a:pt x="13627" y="17849"/>
                  <a:pt x="11944" y="18229"/>
                  <a:pt x="10030" y="18229"/>
                </a:cubicBezTo>
                <a:close/>
                <a:moveTo>
                  <a:pt x="2243" y="85246"/>
                </a:moveTo>
                <a:lnTo>
                  <a:pt x="2243" y="25451"/>
                </a:lnTo>
                <a:lnTo>
                  <a:pt x="17950" y="25451"/>
                </a:lnTo>
                <a:lnTo>
                  <a:pt x="17950" y="8524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65" name="Freeform: Shape 18064">
            <a:extLst>
              <a:ext uri="{FF2B5EF4-FFF2-40B4-BE49-F238E27FC236}">
                <a16:creationId xmlns:a16="http://schemas.microsoft.com/office/drawing/2014/main" id="{B00CD9F1-A745-C0BF-330B-EDBD55E7A543}"/>
              </a:ext>
            </a:extLst>
          </p:cNvPr>
          <p:cNvSpPr/>
          <p:nvPr/>
        </p:nvSpPr>
        <p:spPr>
          <a:xfrm>
            <a:off x="10232276" y="6297641"/>
            <a:ext cx="61376" cy="62076"/>
          </a:xfrm>
          <a:custGeom>
            <a:avLst/>
            <a:gdLst>
              <a:gd name="connsiteX0" fmla="*/ 31153 w 61376"/>
              <a:gd name="connsiteY0" fmla="*/ 62696 h 62076"/>
              <a:gd name="connsiteX1" fmla="*/ 15050 w 61376"/>
              <a:gd name="connsiteY1" fmla="*/ 59149 h 62076"/>
              <a:gd name="connsiteX2" fmla="*/ 4359 w 61376"/>
              <a:gd name="connsiteY2" fmla="*/ 48507 h 62076"/>
              <a:gd name="connsiteX3" fmla="*/ 531 w 61376"/>
              <a:gd name="connsiteY3" fmla="*/ 31658 h 62076"/>
              <a:gd name="connsiteX4" fmla="*/ 4359 w 61376"/>
              <a:gd name="connsiteY4" fmla="*/ 14809 h 62076"/>
              <a:gd name="connsiteX5" fmla="*/ 15050 w 61376"/>
              <a:gd name="connsiteY5" fmla="*/ 4294 h 62076"/>
              <a:gd name="connsiteX6" fmla="*/ 31153 w 61376"/>
              <a:gd name="connsiteY6" fmla="*/ 620 h 62076"/>
              <a:gd name="connsiteX7" fmla="*/ 47257 w 61376"/>
              <a:gd name="connsiteY7" fmla="*/ 4294 h 62076"/>
              <a:gd name="connsiteX8" fmla="*/ 58080 w 61376"/>
              <a:gd name="connsiteY8" fmla="*/ 14809 h 62076"/>
              <a:gd name="connsiteX9" fmla="*/ 61908 w 61376"/>
              <a:gd name="connsiteY9" fmla="*/ 31658 h 62076"/>
              <a:gd name="connsiteX10" fmla="*/ 58080 w 61376"/>
              <a:gd name="connsiteY10" fmla="*/ 48507 h 62076"/>
              <a:gd name="connsiteX11" fmla="*/ 47257 w 61376"/>
              <a:gd name="connsiteY11" fmla="*/ 59149 h 62076"/>
              <a:gd name="connsiteX12" fmla="*/ 31153 w 61376"/>
              <a:gd name="connsiteY12" fmla="*/ 62696 h 62076"/>
              <a:gd name="connsiteX13" fmla="*/ 31153 w 61376"/>
              <a:gd name="connsiteY13" fmla="*/ 49901 h 62076"/>
              <a:gd name="connsiteX14" fmla="*/ 45805 w 61376"/>
              <a:gd name="connsiteY14" fmla="*/ 31658 h 62076"/>
              <a:gd name="connsiteX15" fmla="*/ 41977 w 61376"/>
              <a:gd name="connsiteY15" fmla="*/ 17723 h 62076"/>
              <a:gd name="connsiteX16" fmla="*/ 31153 w 61376"/>
              <a:gd name="connsiteY16" fmla="*/ 13289 h 62076"/>
              <a:gd name="connsiteX17" fmla="*/ 16634 w 61376"/>
              <a:gd name="connsiteY17" fmla="*/ 31658 h 62076"/>
              <a:gd name="connsiteX18" fmla="*/ 31153 w 61376"/>
              <a:gd name="connsiteY18" fmla="*/ 49901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1153" y="62696"/>
                </a:moveTo>
                <a:cubicBezTo>
                  <a:pt x="25082" y="62696"/>
                  <a:pt x="19703" y="61524"/>
                  <a:pt x="15050" y="59149"/>
                </a:cubicBezTo>
                <a:cubicBezTo>
                  <a:pt x="10463" y="56710"/>
                  <a:pt x="6900" y="53163"/>
                  <a:pt x="4359" y="48507"/>
                </a:cubicBezTo>
                <a:cubicBezTo>
                  <a:pt x="1785" y="43883"/>
                  <a:pt x="531" y="38246"/>
                  <a:pt x="531" y="31658"/>
                </a:cubicBezTo>
                <a:cubicBezTo>
                  <a:pt x="531" y="25070"/>
                  <a:pt x="1785" y="19465"/>
                  <a:pt x="4359" y="14809"/>
                </a:cubicBezTo>
                <a:cubicBezTo>
                  <a:pt x="6900" y="10185"/>
                  <a:pt x="10463" y="6669"/>
                  <a:pt x="15050" y="4294"/>
                </a:cubicBezTo>
                <a:cubicBezTo>
                  <a:pt x="19703" y="1855"/>
                  <a:pt x="25082" y="620"/>
                  <a:pt x="31153" y="620"/>
                </a:cubicBezTo>
                <a:cubicBezTo>
                  <a:pt x="37291" y="620"/>
                  <a:pt x="42670" y="1855"/>
                  <a:pt x="47257" y="4294"/>
                </a:cubicBezTo>
                <a:cubicBezTo>
                  <a:pt x="51909" y="6669"/>
                  <a:pt x="55506" y="10185"/>
                  <a:pt x="58080" y="14809"/>
                </a:cubicBezTo>
                <a:cubicBezTo>
                  <a:pt x="60621" y="19465"/>
                  <a:pt x="61908" y="25070"/>
                  <a:pt x="61908" y="31658"/>
                </a:cubicBezTo>
                <a:cubicBezTo>
                  <a:pt x="61908" y="38246"/>
                  <a:pt x="60621" y="43883"/>
                  <a:pt x="58080" y="48507"/>
                </a:cubicBezTo>
                <a:cubicBezTo>
                  <a:pt x="55506" y="53163"/>
                  <a:pt x="51909" y="56710"/>
                  <a:pt x="47257" y="59149"/>
                </a:cubicBezTo>
                <a:cubicBezTo>
                  <a:pt x="42670" y="61524"/>
                  <a:pt x="37291" y="62696"/>
                  <a:pt x="31153" y="62696"/>
                </a:cubicBezTo>
                <a:close/>
                <a:moveTo>
                  <a:pt x="31153" y="49901"/>
                </a:moveTo>
                <a:cubicBezTo>
                  <a:pt x="40921" y="49901"/>
                  <a:pt x="45805" y="43820"/>
                  <a:pt x="45805" y="31658"/>
                </a:cubicBezTo>
                <a:cubicBezTo>
                  <a:pt x="45805" y="25324"/>
                  <a:pt x="44518" y="20700"/>
                  <a:pt x="41977" y="17723"/>
                </a:cubicBezTo>
                <a:cubicBezTo>
                  <a:pt x="39502" y="14777"/>
                  <a:pt x="35905" y="13289"/>
                  <a:pt x="31153" y="13289"/>
                </a:cubicBezTo>
                <a:cubicBezTo>
                  <a:pt x="21452" y="13289"/>
                  <a:pt x="16634" y="19433"/>
                  <a:pt x="16634" y="31658"/>
                </a:cubicBezTo>
                <a:cubicBezTo>
                  <a:pt x="16634" y="43820"/>
                  <a:pt x="21452" y="49901"/>
                  <a:pt x="31153" y="4990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66" name="Freeform: Shape 18065">
            <a:extLst>
              <a:ext uri="{FF2B5EF4-FFF2-40B4-BE49-F238E27FC236}">
                <a16:creationId xmlns:a16="http://schemas.microsoft.com/office/drawing/2014/main" id="{50EEE877-DD67-1503-61F9-602EF0A07B87}"/>
              </a:ext>
            </a:extLst>
          </p:cNvPr>
          <p:cNvSpPr/>
          <p:nvPr/>
        </p:nvSpPr>
        <p:spPr>
          <a:xfrm>
            <a:off x="10308155" y="6297641"/>
            <a:ext cx="55965" cy="60935"/>
          </a:xfrm>
          <a:custGeom>
            <a:avLst/>
            <a:gdLst>
              <a:gd name="connsiteX0" fmla="*/ 539 w 55965"/>
              <a:gd name="connsiteY0" fmla="*/ 61556 h 60935"/>
              <a:gd name="connsiteX1" fmla="*/ 539 w 55965"/>
              <a:gd name="connsiteY1" fmla="*/ 1760 h 60935"/>
              <a:gd name="connsiteX2" fmla="*/ 15587 w 55965"/>
              <a:gd name="connsiteY2" fmla="*/ 1760 h 60935"/>
              <a:gd name="connsiteX3" fmla="*/ 15587 w 55965"/>
              <a:gd name="connsiteY3" fmla="*/ 10502 h 60935"/>
              <a:gd name="connsiteX4" fmla="*/ 16775 w 55965"/>
              <a:gd name="connsiteY4" fmla="*/ 10755 h 60935"/>
              <a:gd name="connsiteX5" fmla="*/ 35650 w 55965"/>
              <a:gd name="connsiteY5" fmla="*/ 620 h 60935"/>
              <a:gd name="connsiteX6" fmla="*/ 51489 w 55965"/>
              <a:gd name="connsiteY6" fmla="*/ 6321 h 60935"/>
              <a:gd name="connsiteX7" fmla="*/ 56505 w 55965"/>
              <a:gd name="connsiteY7" fmla="*/ 22663 h 60935"/>
              <a:gd name="connsiteX8" fmla="*/ 56505 w 55965"/>
              <a:gd name="connsiteY8" fmla="*/ 61556 h 60935"/>
              <a:gd name="connsiteX9" fmla="*/ 40929 w 55965"/>
              <a:gd name="connsiteY9" fmla="*/ 61556 h 60935"/>
              <a:gd name="connsiteX10" fmla="*/ 40929 w 55965"/>
              <a:gd name="connsiteY10" fmla="*/ 24564 h 60935"/>
              <a:gd name="connsiteX11" fmla="*/ 38422 w 55965"/>
              <a:gd name="connsiteY11" fmla="*/ 15949 h 60935"/>
              <a:gd name="connsiteX12" fmla="*/ 30502 w 55965"/>
              <a:gd name="connsiteY12" fmla="*/ 13289 h 60935"/>
              <a:gd name="connsiteX13" fmla="*/ 19943 w 55965"/>
              <a:gd name="connsiteY13" fmla="*/ 17469 h 60935"/>
              <a:gd name="connsiteX14" fmla="*/ 16247 w 55965"/>
              <a:gd name="connsiteY14" fmla="*/ 30518 h 60935"/>
              <a:gd name="connsiteX15" fmla="*/ 16247 w 55965"/>
              <a:gd name="connsiteY15" fmla="*/ 61556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539" y="61556"/>
                </a:moveTo>
                <a:lnTo>
                  <a:pt x="539" y="1760"/>
                </a:lnTo>
                <a:lnTo>
                  <a:pt x="15587" y="1760"/>
                </a:lnTo>
                <a:lnTo>
                  <a:pt x="15587" y="10502"/>
                </a:lnTo>
                <a:lnTo>
                  <a:pt x="16775" y="10755"/>
                </a:lnTo>
                <a:cubicBezTo>
                  <a:pt x="20635" y="4009"/>
                  <a:pt x="26938" y="620"/>
                  <a:pt x="35650" y="620"/>
                </a:cubicBezTo>
                <a:cubicBezTo>
                  <a:pt x="42843" y="620"/>
                  <a:pt x="48123" y="2520"/>
                  <a:pt x="51489" y="6321"/>
                </a:cubicBezTo>
                <a:cubicBezTo>
                  <a:pt x="54822" y="10058"/>
                  <a:pt x="56505" y="15506"/>
                  <a:pt x="56505" y="22663"/>
                </a:cubicBezTo>
                <a:lnTo>
                  <a:pt x="56505" y="61556"/>
                </a:lnTo>
                <a:lnTo>
                  <a:pt x="40929" y="61556"/>
                </a:lnTo>
                <a:lnTo>
                  <a:pt x="40929" y="24564"/>
                </a:lnTo>
                <a:cubicBezTo>
                  <a:pt x="40929" y="20510"/>
                  <a:pt x="40072" y="17659"/>
                  <a:pt x="38422" y="15949"/>
                </a:cubicBezTo>
                <a:cubicBezTo>
                  <a:pt x="36739" y="14175"/>
                  <a:pt x="34099" y="13289"/>
                  <a:pt x="30502" y="13289"/>
                </a:cubicBezTo>
                <a:cubicBezTo>
                  <a:pt x="26014" y="13289"/>
                  <a:pt x="22483" y="14682"/>
                  <a:pt x="19943" y="17469"/>
                </a:cubicBezTo>
                <a:cubicBezTo>
                  <a:pt x="17468" y="20256"/>
                  <a:pt x="16247" y="24627"/>
                  <a:pt x="16247" y="30518"/>
                </a:cubicBezTo>
                <a:lnTo>
                  <a:pt x="16247" y="6155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67" name="Freeform: Shape 18066">
            <a:extLst>
              <a:ext uri="{FF2B5EF4-FFF2-40B4-BE49-F238E27FC236}">
                <a16:creationId xmlns:a16="http://schemas.microsoft.com/office/drawing/2014/main" id="{FCFCAFB3-2D5B-0A78-C0C8-B362954989EC}"/>
              </a:ext>
            </a:extLst>
          </p:cNvPr>
          <p:cNvSpPr/>
          <p:nvPr/>
        </p:nvSpPr>
        <p:spPr>
          <a:xfrm>
            <a:off x="10405029" y="6297641"/>
            <a:ext cx="61376" cy="62076"/>
          </a:xfrm>
          <a:custGeom>
            <a:avLst/>
            <a:gdLst>
              <a:gd name="connsiteX0" fmla="*/ 31174 w 61376"/>
              <a:gd name="connsiteY0" fmla="*/ 62696 h 62076"/>
              <a:gd name="connsiteX1" fmla="*/ 15071 w 61376"/>
              <a:gd name="connsiteY1" fmla="*/ 59149 h 62076"/>
              <a:gd name="connsiteX2" fmla="*/ 4379 w 61376"/>
              <a:gd name="connsiteY2" fmla="*/ 48507 h 62076"/>
              <a:gd name="connsiteX3" fmla="*/ 551 w 61376"/>
              <a:gd name="connsiteY3" fmla="*/ 31658 h 62076"/>
              <a:gd name="connsiteX4" fmla="*/ 4379 w 61376"/>
              <a:gd name="connsiteY4" fmla="*/ 14809 h 62076"/>
              <a:gd name="connsiteX5" fmla="*/ 15071 w 61376"/>
              <a:gd name="connsiteY5" fmla="*/ 4294 h 62076"/>
              <a:gd name="connsiteX6" fmla="*/ 31174 w 61376"/>
              <a:gd name="connsiteY6" fmla="*/ 620 h 62076"/>
              <a:gd name="connsiteX7" fmla="*/ 47277 w 61376"/>
              <a:gd name="connsiteY7" fmla="*/ 4294 h 62076"/>
              <a:gd name="connsiteX8" fmla="*/ 58100 w 61376"/>
              <a:gd name="connsiteY8" fmla="*/ 14809 h 62076"/>
              <a:gd name="connsiteX9" fmla="*/ 61928 w 61376"/>
              <a:gd name="connsiteY9" fmla="*/ 31658 h 62076"/>
              <a:gd name="connsiteX10" fmla="*/ 58100 w 61376"/>
              <a:gd name="connsiteY10" fmla="*/ 48507 h 62076"/>
              <a:gd name="connsiteX11" fmla="*/ 47277 w 61376"/>
              <a:gd name="connsiteY11" fmla="*/ 59149 h 62076"/>
              <a:gd name="connsiteX12" fmla="*/ 31174 w 61376"/>
              <a:gd name="connsiteY12" fmla="*/ 62696 h 62076"/>
              <a:gd name="connsiteX13" fmla="*/ 31174 w 61376"/>
              <a:gd name="connsiteY13" fmla="*/ 49901 h 62076"/>
              <a:gd name="connsiteX14" fmla="*/ 45825 w 61376"/>
              <a:gd name="connsiteY14" fmla="*/ 31658 h 62076"/>
              <a:gd name="connsiteX15" fmla="*/ 41997 w 61376"/>
              <a:gd name="connsiteY15" fmla="*/ 17723 h 62076"/>
              <a:gd name="connsiteX16" fmla="*/ 31174 w 61376"/>
              <a:gd name="connsiteY16" fmla="*/ 13289 h 62076"/>
              <a:gd name="connsiteX17" fmla="*/ 16655 w 61376"/>
              <a:gd name="connsiteY17" fmla="*/ 31658 h 62076"/>
              <a:gd name="connsiteX18" fmla="*/ 31174 w 61376"/>
              <a:gd name="connsiteY18" fmla="*/ 49901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1174" y="62696"/>
                </a:moveTo>
                <a:cubicBezTo>
                  <a:pt x="25102" y="62696"/>
                  <a:pt x="19723" y="61524"/>
                  <a:pt x="15071" y="59149"/>
                </a:cubicBezTo>
                <a:cubicBezTo>
                  <a:pt x="10484" y="56710"/>
                  <a:pt x="6920" y="53163"/>
                  <a:pt x="4379" y="48507"/>
                </a:cubicBezTo>
                <a:cubicBezTo>
                  <a:pt x="1805" y="43883"/>
                  <a:pt x="551" y="38246"/>
                  <a:pt x="551" y="31658"/>
                </a:cubicBezTo>
                <a:cubicBezTo>
                  <a:pt x="551" y="25070"/>
                  <a:pt x="1805" y="19465"/>
                  <a:pt x="4379" y="14809"/>
                </a:cubicBezTo>
                <a:cubicBezTo>
                  <a:pt x="6920" y="10185"/>
                  <a:pt x="10484" y="6669"/>
                  <a:pt x="15071" y="4294"/>
                </a:cubicBezTo>
                <a:cubicBezTo>
                  <a:pt x="19723" y="1855"/>
                  <a:pt x="25102" y="620"/>
                  <a:pt x="31174" y="620"/>
                </a:cubicBezTo>
                <a:cubicBezTo>
                  <a:pt x="37311" y="620"/>
                  <a:pt x="42690" y="1855"/>
                  <a:pt x="47277" y="4294"/>
                </a:cubicBezTo>
                <a:cubicBezTo>
                  <a:pt x="51930" y="6669"/>
                  <a:pt x="55527" y="10185"/>
                  <a:pt x="58100" y="14809"/>
                </a:cubicBezTo>
                <a:cubicBezTo>
                  <a:pt x="60641" y="19465"/>
                  <a:pt x="61928" y="25070"/>
                  <a:pt x="61928" y="31658"/>
                </a:cubicBezTo>
                <a:cubicBezTo>
                  <a:pt x="61928" y="38246"/>
                  <a:pt x="60641" y="43883"/>
                  <a:pt x="58100" y="48507"/>
                </a:cubicBezTo>
                <a:cubicBezTo>
                  <a:pt x="55527" y="53163"/>
                  <a:pt x="51930" y="56710"/>
                  <a:pt x="47277" y="59149"/>
                </a:cubicBezTo>
                <a:cubicBezTo>
                  <a:pt x="42690" y="61524"/>
                  <a:pt x="37311" y="62696"/>
                  <a:pt x="31174" y="62696"/>
                </a:cubicBezTo>
                <a:close/>
                <a:moveTo>
                  <a:pt x="31174" y="49901"/>
                </a:moveTo>
                <a:cubicBezTo>
                  <a:pt x="40941" y="49901"/>
                  <a:pt x="45825" y="43820"/>
                  <a:pt x="45825" y="31658"/>
                </a:cubicBezTo>
                <a:cubicBezTo>
                  <a:pt x="45825" y="25324"/>
                  <a:pt x="44538" y="20700"/>
                  <a:pt x="41997" y="17723"/>
                </a:cubicBezTo>
                <a:cubicBezTo>
                  <a:pt x="39522" y="14777"/>
                  <a:pt x="35926" y="13289"/>
                  <a:pt x="31174" y="13289"/>
                </a:cubicBezTo>
                <a:cubicBezTo>
                  <a:pt x="21472" y="13289"/>
                  <a:pt x="16655" y="19433"/>
                  <a:pt x="16655" y="31658"/>
                </a:cubicBezTo>
                <a:cubicBezTo>
                  <a:pt x="16655" y="43820"/>
                  <a:pt x="21472" y="49901"/>
                  <a:pt x="31174" y="4990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68" name="Freeform: Shape 18067">
            <a:extLst>
              <a:ext uri="{FF2B5EF4-FFF2-40B4-BE49-F238E27FC236}">
                <a16:creationId xmlns:a16="http://schemas.microsoft.com/office/drawing/2014/main" id="{E86AF2C9-E686-CEDE-1910-CBE80D9D6F6C}"/>
              </a:ext>
            </a:extLst>
          </p:cNvPr>
          <p:cNvSpPr/>
          <p:nvPr/>
        </p:nvSpPr>
        <p:spPr>
          <a:xfrm>
            <a:off x="10474044" y="6273571"/>
            <a:ext cx="45933" cy="85006"/>
          </a:xfrm>
          <a:custGeom>
            <a:avLst/>
            <a:gdLst>
              <a:gd name="connsiteX0" fmla="*/ 9404 w 45933"/>
              <a:gd name="connsiteY0" fmla="*/ 85627 h 85006"/>
              <a:gd name="connsiteX1" fmla="*/ 9404 w 45933"/>
              <a:gd name="connsiteY1" fmla="*/ 37613 h 85006"/>
              <a:gd name="connsiteX2" fmla="*/ 560 w 45933"/>
              <a:gd name="connsiteY2" fmla="*/ 37613 h 85006"/>
              <a:gd name="connsiteX3" fmla="*/ 560 w 45933"/>
              <a:gd name="connsiteY3" fmla="*/ 25704 h 85006"/>
              <a:gd name="connsiteX4" fmla="*/ 9404 w 45933"/>
              <a:gd name="connsiteY4" fmla="*/ 25704 h 85006"/>
              <a:gd name="connsiteX5" fmla="*/ 8348 w 45933"/>
              <a:gd name="connsiteY5" fmla="*/ 18610 h 85006"/>
              <a:gd name="connsiteX6" fmla="*/ 10987 w 45933"/>
              <a:gd name="connsiteY6" fmla="*/ 8855 h 85006"/>
              <a:gd name="connsiteX7" fmla="*/ 18907 w 45933"/>
              <a:gd name="connsiteY7" fmla="*/ 2774 h 85006"/>
              <a:gd name="connsiteX8" fmla="*/ 31050 w 45933"/>
              <a:gd name="connsiteY8" fmla="*/ 620 h 85006"/>
              <a:gd name="connsiteX9" fmla="*/ 46494 w 45933"/>
              <a:gd name="connsiteY9" fmla="*/ 4041 h 85006"/>
              <a:gd name="connsiteX10" fmla="*/ 42798 w 45933"/>
              <a:gd name="connsiteY10" fmla="*/ 15063 h 85006"/>
              <a:gd name="connsiteX11" fmla="*/ 41610 w 45933"/>
              <a:gd name="connsiteY11" fmla="*/ 15316 h 85006"/>
              <a:gd name="connsiteX12" fmla="*/ 32634 w 45933"/>
              <a:gd name="connsiteY12" fmla="*/ 12909 h 85006"/>
              <a:gd name="connsiteX13" fmla="*/ 26167 w 45933"/>
              <a:gd name="connsiteY13" fmla="*/ 14936 h 85006"/>
              <a:gd name="connsiteX14" fmla="*/ 24055 w 45933"/>
              <a:gd name="connsiteY14" fmla="*/ 20257 h 85006"/>
              <a:gd name="connsiteX15" fmla="*/ 24187 w 45933"/>
              <a:gd name="connsiteY15" fmla="*/ 23044 h 85006"/>
              <a:gd name="connsiteX16" fmla="*/ 24979 w 45933"/>
              <a:gd name="connsiteY16" fmla="*/ 25704 h 85006"/>
              <a:gd name="connsiteX17" fmla="*/ 42798 w 45933"/>
              <a:gd name="connsiteY17" fmla="*/ 25704 h 85006"/>
              <a:gd name="connsiteX18" fmla="*/ 42798 w 45933"/>
              <a:gd name="connsiteY18" fmla="*/ 37613 h 85006"/>
              <a:gd name="connsiteX19" fmla="*/ 24979 w 45933"/>
              <a:gd name="connsiteY19" fmla="*/ 37613 h 85006"/>
              <a:gd name="connsiteX20" fmla="*/ 24979 w 45933"/>
              <a:gd name="connsiteY20" fmla="*/ 85627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933" h="85006">
                <a:moveTo>
                  <a:pt x="9404" y="85627"/>
                </a:moveTo>
                <a:lnTo>
                  <a:pt x="9404" y="37613"/>
                </a:lnTo>
                <a:lnTo>
                  <a:pt x="560" y="37613"/>
                </a:lnTo>
                <a:lnTo>
                  <a:pt x="560" y="25704"/>
                </a:lnTo>
                <a:lnTo>
                  <a:pt x="9404" y="25704"/>
                </a:lnTo>
                <a:cubicBezTo>
                  <a:pt x="8678" y="23170"/>
                  <a:pt x="8348" y="20827"/>
                  <a:pt x="8348" y="18610"/>
                </a:cubicBezTo>
                <a:cubicBezTo>
                  <a:pt x="8348" y="14809"/>
                  <a:pt x="9205" y="11579"/>
                  <a:pt x="10987" y="8855"/>
                </a:cubicBezTo>
                <a:cubicBezTo>
                  <a:pt x="12835" y="6163"/>
                  <a:pt x="15475" y="4136"/>
                  <a:pt x="18907" y="2774"/>
                </a:cubicBezTo>
                <a:cubicBezTo>
                  <a:pt x="22339" y="1349"/>
                  <a:pt x="26365" y="620"/>
                  <a:pt x="31050" y="620"/>
                </a:cubicBezTo>
                <a:cubicBezTo>
                  <a:pt x="37914" y="620"/>
                  <a:pt x="43062" y="1760"/>
                  <a:pt x="46494" y="4041"/>
                </a:cubicBezTo>
                <a:lnTo>
                  <a:pt x="42798" y="15063"/>
                </a:lnTo>
                <a:lnTo>
                  <a:pt x="41610" y="15316"/>
                </a:lnTo>
                <a:cubicBezTo>
                  <a:pt x="39234" y="13732"/>
                  <a:pt x="36231" y="12909"/>
                  <a:pt x="32634" y="12909"/>
                </a:cubicBezTo>
                <a:cubicBezTo>
                  <a:pt x="29796" y="12909"/>
                  <a:pt x="27652" y="13606"/>
                  <a:pt x="26167" y="14936"/>
                </a:cubicBezTo>
                <a:cubicBezTo>
                  <a:pt x="24748" y="16203"/>
                  <a:pt x="24055" y="17976"/>
                  <a:pt x="24055" y="20257"/>
                </a:cubicBezTo>
                <a:cubicBezTo>
                  <a:pt x="24055" y="21270"/>
                  <a:pt x="24088" y="22220"/>
                  <a:pt x="24187" y="23044"/>
                </a:cubicBezTo>
                <a:cubicBezTo>
                  <a:pt x="24352" y="23804"/>
                  <a:pt x="24616" y="24691"/>
                  <a:pt x="24979" y="25704"/>
                </a:cubicBezTo>
                <a:lnTo>
                  <a:pt x="42798" y="25704"/>
                </a:lnTo>
                <a:lnTo>
                  <a:pt x="42798" y="37613"/>
                </a:lnTo>
                <a:lnTo>
                  <a:pt x="24979" y="37613"/>
                </a:lnTo>
                <a:lnTo>
                  <a:pt x="24979" y="85627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69" name="Freeform: Shape 18068">
            <a:extLst>
              <a:ext uri="{FF2B5EF4-FFF2-40B4-BE49-F238E27FC236}">
                <a16:creationId xmlns:a16="http://schemas.microsoft.com/office/drawing/2014/main" id="{99768B6C-2AF2-CF31-1494-9E4297F8401A}"/>
              </a:ext>
            </a:extLst>
          </p:cNvPr>
          <p:cNvSpPr/>
          <p:nvPr/>
        </p:nvSpPr>
        <p:spPr>
          <a:xfrm>
            <a:off x="9782646" y="6428334"/>
            <a:ext cx="19139" cy="84626"/>
          </a:xfrm>
          <a:custGeom>
            <a:avLst/>
            <a:gdLst>
              <a:gd name="connsiteX0" fmla="*/ 9981 w 19139"/>
              <a:gd name="connsiteY0" fmla="*/ 18249 h 84626"/>
              <a:gd name="connsiteX1" fmla="*/ 3117 w 19139"/>
              <a:gd name="connsiteY1" fmla="*/ 15841 h 84626"/>
              <a:gd name="connsiteX2" fmla="*/ 477 w 19139"/>
              <a:gd name="connsiteY2" fmla="*/ 9380 h 84626"/>
              <a:gd name="connsiteX3" fmla="*/ 3117 w 19139"/>
              <a:gd name="connsiteY3" fmla="*/ 3173 h 84626"/>
              <a:gd name="connsiteX4" fmla="*/ 9981 w 19139"/>
              <a:gd name="connsiteY4" fmla="*/ 639 h 84626"/>
              <a:gd name="connsiteX5" fmla="*/ 14997 w 19139"/>
              <a:gd name="connsiteY5" fmla="*/ 1779 h 84626"/>
              <a:gd name="connsiteX6" fmla="*/ 18429 w 19139"/>
              <a:gd name="connsiteY6" fmla="*/ 4946 h 84626"/>
              <a:gd name="connsiteX7" fmla="*/ 19617 w 19139"/>
              <a:gd name="connsiteY7" fmla="*/ 9380 h 84626"/>
              <a:gd name="connsiteX8" fmla="*/ 18429 w 19139"/>
              <a:gd name="connsiteY8" fmla="*/ 13941 h 84626"/>
              <a:gd name="connsiteX9" fmla="*/ 14997 w 19139"/>
              <a:gd name="connsiteY9" fmla="*/ 17108 h 84626"/>
              <a:gd name="connsiteX10" fmla="*/ 9981 w 19139"/>
              <a:gd name="connsiteY10" fmla="*/ 18249 h 84626"/>
              <a:gd name="connsiteX11" fmla="*/ 2193 w 19139"/>
              <a:gd name="connsiteY11" fmla="*/ 85265 h 84626"/>
              <a:gd name="connsiteX12" fmla="*/ 2193 w 19139"/>
              <a:gd name="connsiteY12" fmla="*/ 25470 h 84626"/>
              <a:gd name="connsiteX13" fmla="*/ 17901 w 19139"/>
              <a:gd name="connsiteY13" fmla="*/ 25470 h 84626"/>
              <a:gd name="connsiteX14" fmla="*/ 17901 w 19139"/>
              <a:gd name="connsiteY14" fmla="*/ 85265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981" y="18249"/>
                </a:moveTo>
                <a:cubicBezTo>
                  <a:pt x="7143" y="18249"/>
                  <a:pt x="4866" y="17457"/>
                  <a:pt x="3117" y="15841"/>
                </a:cubicBezTo>
                <a:cubicBezTo>
                  <a:pt x="1335" y="14163"/>
                  <a:pt x="477" y="12009"/>
                  <a:pt x="477" y="9380"/>
                </a:cubicBezTo>
                <a:cubicBezTo>
                  <a:pt x="477" y="6847"/>
                  <a:pt x="1335" y="4788"/>
                  <a:pt x="3117" y="3173"/>
                </a:cubicBezTo>
                <a:cubicBezTo>
                  <a:pt x="4866" y="1495"/>
                  <a:pt x="7143" y="639"/>
                  <a:pt x="9981" y="639"/>
                </a:cubicBezTo>
                <a:cubicBezTo>
                  <a:pt x="11895" y="639"/>
                  <a:pt x="13578" y="1019"/>
                  <a:pt x="14997" y="1779"/>
                </a:cubicBezTo>
                <a:cubicBezTo>
                  <a:pt x="16482" y="2540"/>
                  <a:pt x="17637" y="3616"/>
                  <a:pt x="18429" y="4946"/>
                </a:cubicBezTo>
                <a:cubicBezTo>
                  <a:pt x="19220" y="6213"/>
                  <a:pt x="19617" y="7702"/>
                  <a:pt x="19617" y="9380"/>
                </a:cubicBezTo>
                <a:cubicBezTo>
                  <a:pt x="19617" y="11091"/>
                  <a:pt x="19220" y="12611"/>
                  <a:pt x="18429" y="13941"/>
                </a:cubicBezTo>
                <a:cubicBezTo>
                  <a:pt x="17637" y="15303"/>
                  <a:pt x="16482" y="16348"/>
                  <a:pt x="14997" y="17108"/>
                </a:cubicBezTo>
                <a:cubicBezTo>
                  <a:pt x="13578" y="17868"/>
                  <a:pt x="11895" y="18249"/>
                  <a:pt x="9981" y="18249"/>
                </a:cubicBezTo>
                <a:close/>
                <a:moveTo>
                  <a:pt x="2193" y="85265"/>
                </a:moveTo>
                <a:lnTo>
                  <a:pt x="2193" y="25470"/>
                </a:lnTo>
                <a:lnTo>
                  <a:pt x="17901" y="25470"/>
                </a:lnTo>
                <a:lnTo>
                  <a:pt x="17901" y="85265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70" name="Freeform: Shape 18069">
            <a:extLst>
              <a:ext uri="{FF2B5EF4-FFF2-40B4-BE49-F238E27FC236}">
                <a16:creationId xmlns:a16="http://schemas.microsoft.com/office/drawing/2014/main" id="{9FA10B89-1885-E68F-4605-1957F71C448B}"/>
              </a:ext>
            </a:extLst>
          </p:cNvPr>
          <p:cNvSpPr/>
          <p:nvPr/>
        </p:nvSpPr>
        <p:spPr>
          <a:xfrm>
            <a:off x="9811729" y="6452024"/>
            <a:ext cx="50949" cy="62076"/>
          </a:xfrm>
          <a:custGeom>
            <a:avLst/>
            <a:gdLst>
              <a:gd name="connsiteX0" fmla="*/ 26880 w 50949"/>
              <a:gd name="connsiteY0" fmla="*/ 62715 h 62076"/>
              <a:gd name="connsiteX1" fmla="*/ 15133 w 50949"/>
              <a:gd name="connsiteY1" fmla="*/ 61322 h 62076"/>
              <a:gd name="connsiteX2" fmla="*/ 6025 w 50949"/>
              <a:gd name="connsiteY2" fmla="*/ 57268 h 62076"/>
              <a:gd name="connsiteX3" fmla="*/ 481 w 50949"/>
              <a:gd name="connsiteY3" fmla="*/ 51567 h 62076"/>
              <a:gd name="connsiteX4" fmla="*/ 9193 w 50949"/>
              <a:gd name="connsiteY4" fmla="*/ 42572 h 62076"/>
              <a:gd name="connsiteX5" fmla="*/ 10381 w 50949"/>
              <a:gd name="connsiteY5" fmla="*/ 42572 h 62076"/>
              <a:gd name="connsiteX6" fmla="*/ 17773 w 50949"/>
              <a:gd name="connsiteY6" fmla="*/ 48526 h 62076"/>
              <a:gd name="connsiteX7" fmla="*/ 27012 w 50949"/>
              <a:gd name="connsiteY7" fmla="*/ 50553 h 62076"/>
              <a:gd name="connsiteX8" fmla="*/ 33876 w 50949"/>
              <a:gd name="connsiteY8" fmla="*/ 49033 h 62076"/>
              <a:gd name="connsiteX9" fmla="*/ 36252 w 50949"/>
              <a:gd name="connsiteY9" fmla="*/ 44472 h 62076"/>
              <a:gd name="connsiteX10" fmla="*/ 34536 w 50949"/>
              <a:gd name="connsiteY10" fmla="*/ 40672 h 62076"/>
              <a:gd name="connsiteX11" fmla="*/ 29124 w 50949"/>
              <a:gd name="connsiteY11" fmla="*/ 38265 h 62076"/>
              <a:gd name="connsiteX12" fmla="*/ 20940 w 50949"/>
              <a:gd name="connsiteY12" fmla="*/ 36364 h 62076"/>
              <a:gd name="connsiteX13" fmla="*/ 7345 w 50949"/>
              <a:gd name="connsiteY13" fmla="*/ 29904 h 62076"/>
              <a:gd name="connsiteX14" fmla="*/ 3121 w 50949"/>
              <a:gd name="connsiteY14" fmla="*/ 18755 h 62076"/>
              <a:gd name="connsiteX15" fmla="*/ 6025 w 50949"/>
              <a:gd name="connsiteY15" fmla="*/ 9127 h 62076"/>
              <a:gd name="connsiteX16" fmla="*/ 14341 w 50949"/>
              <a:gd name="connsiteY16" fmla="*/ 2793 h 62076"/>
              <a:gd name="connsiteX17" fmla="*/ 27012 w 50949"/>
              <a:gd name="connsiteY17" fmla="*/ 639 h 62076"/>
              <a:gd name="connsiteX18" fmla="*/ 41003 w 50949"/>
              <a:gd name="connsiteY18" fmla="*/ 3046 h 62076"/>
              <a:gd name="connsiteX19" fmla="*/ 49583 w 50949"/>
              <a:gd name="connsiteY19" fmla="*/ 9127 h 62076"/>
              <a:gd name="connsiteX20" fmla="*/ 41267 w 50949"/>
              <a:gd name="connsiteY20" fmla="*/ 17868 h 62076"/>
              <a:gd name="connsiteX21" fmla="*/ 40079 w 50949"/>
              <a:gd name="connsiteY21" fmla="*/ 17868 h 62076"/>
              <a:gd name="connsiteX22" fmla="*/ 34140 w 50949"/>
              <a:gd name="connsiteY22" fmla="*/ 13814 h 62076"/>
              <a:gd name="connsiteX23" fmla="*/ 27012 w 50949"/>
              <a:gd name="connsiteY23" fmla="*/ 12421 h 62076"/>
              <a:gd name="connsiteX24" fmla="*/ 17773 w 50949"/>
              <a:gd name="connsiteY24" fmla="*/ 17995 h 62076"/>
              <a:gd name="connsiteX25" fmla="*/ 19488 w 50949"/>
              <a:gd name="connsiteY25" fmla="*/ 21796 h 62076"/>
              <a:gd name="connsiteX26" fmla="*/ 25560 w 50949"/>
              <a:gd name="connsiteY26" fmla="*/ 24203 h 62076"/>
              <a:gd name="connsiteX27" fmla="*/ 33216 w 50949"/>
              <a:gd name="connsiteY27" fmla="*/ 25723 h 62076"/>
              <a:gd name="connsiteX28" fmla="*/ 47075 w 50949"/>
              <a:gd name="connsiteY28" fmla="*/ 32057 h 62076"/>
              <a:gd name="connsiteX29" fmla="*/ 51431 w 50949"/>
              <a:gd name="connsiteY29" fmla="*/ 43586 h 62076"/>
              <a:gd name="connsiteX30" fmla="*/ 48527 w 50949"/>
              <a:gd name="connsiteY30" fmla="*/ 53721 h 62076"/>
              <a:gd name="connsiteX31" fmla="*/ 40079 w 50949"/>
              <a:gd name="connsiteY31" fmla="*/ 60435 h 62076"/>
              <a:gd name="connsiteX32" fmla="*/ 26880 w 50949"/>
              <a:gd name="connsiteY32" fmla="*/ 62715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6880" y="62715"/>
                </a:moveTo>
                <a:cubicBezTo>
                  <a:pt x="22656" y="62715"/>
                  <a:pt x="18730" y="62240"/>
                  <a:pt x="15133" y="61322"/>
                </a:cubicBezTo>
                <a:cubicBezTo>
                  <a:pt x="11602" y="60308"/>
                  <a:pt x="8566" y="58978"/>
                  <a:pt x="6025" y="57268"/>
                </a:cubicBezTo>
                <a:cubicBezTo>
                  <a:pt x="3550" y="55589"/>
                  <a:pt x="1702" y="53689"/>
                  <a:pt x="481" y="51567"/>
                </a:cubicBezTo>
                <a:lnTo>
                  <a:pt x="9193" y="42572"/>
                </a:lnTo>
                <a:lnTo>
                  <a:pt x="10381" y="42572"/>
                </a:lnTo>
                <a:cubicBezTo>
                  <a:pt x="12493" y="45201"/>
                  <a:pt x="14935" y="47196"/>
                  <a:pt x="17773" y="48526"/>
                </a:cubicBezTo>
                <a:cubicBezTo>
                  <a:pt x="20577" y="49888"/>
                  <a:pt x="23646" y="50553"/>
                  <a:pt x="27012" y="50553"/>
                </a:cubicBezTo>
                <a:cubicBezTo>
                  <a:pt x="30081" y="50553"/>
                  <a:pt x="32358" y="50047"/>
                  <a:pt x="33876" y="49033"/>
                </a:cubicBezTo>
                <a:cubicBezTo>
                  <a:pt x="35460" y="47956"/>
                  <a:pt x="36252" y="46436"/>
                  <a:pt x="36252" y="44472"/>
                </a:cubicBezTo>
                <a:cubicBezTo>
                  <a:pt x="36252" y="42952"/>
                  <a:pt x="35658" y="41685"/>
                  <a:pt x="34536" y="40672"/>
                </a:cubicBezTo>
                <a:cubicBezTo>
                  <a:pt x="33381" y="39658"/>
                  <a:pt x="31566" y="38867"/>
                  <a:pt x="29124" y="38265"/>
                </a:cubicBezTo>
                <a:lnTo>
                  <a:pt x="20940" y="36364"/>
                </a:lnTo>
                <a:cubicBezTo>
                  <a:pt x="14671" y="34939"/>
                  <a:pt x="10150" y="32786"/>
                  <a:pt x="7345" y="29904"/>
                </a:cubicBezTo>
                <a:cubicBezTo>
                  <a:pt x="4507" y="26958"/>
                  <a:pt x="3121" y="23253"/>
                  <a:pt x="3121" y="18755"/>
                </a:cubicBezTo>
                <a:cubicBezTo>
                  <a:pt x="3121" y="15050"/>
                  <a:pt x="4078" y="11851"/>
                  <a:pt x="6025" y="9127"/>
                </a:cubicBezTo>
                <a:cubicBezTo>
                  <a:pt x="8038" y="6340"/>
                  <a:pt x="10810" y="4250"/>
                  <a:pt x="14341" y="2793"/>
                </a:cubicBezTo>
                <a:cubicBezTo>
                  <a:pt x="17938" y="1368"/>
                  <a:pt x="22161" y="639"/>
                  <a:pt x="27012" y="639"/>
                </a:cubicBezTo>
                <a:cubicBezTo>
                  <a:pt x="32622" y="639"/>
                  <a:pt x="37308" y="1463"/>
                  <a:pt x="41003" y="3046"/>
                </a:cubicBezTo>
                <a:cubicBezTo>
                  <a:pt x="44699" y="4566"/>
                  <a:pt x="47537" y="6593"/>
                  <a:pt x="49583" y="9127"/>
                </a:cubicBezTo>
                <a:lnTo>
                  <a:pt x="41267" y="17868"/>
                </a:lnTo>
                <a:lnTo>
                  <a:pt x="40079" y="17868"/>
                </a:lnTo>
                <a:cubicBezTo>
                  <a:pt x="38298" y="16031"/>
                  <a:pt x="36318" y="14670"/>
                  <a:pt x="34140" y="13814"/>
                </a:cubicBezTo>
                <a:cubicBezTo>
                  <a:pt x="32028" y="12896"/>
                  <a:pt x="29652" y="12421"/>
                  <a:pt x="27012" y="12421"/>
                </a:cubicBezTo>
                <a:cubicBezTo>
                  <a:pt x="20841" y="12421"/>
                  <a:pt x="17773" y="14290"/>
                  <a:pt x="17773" y="17995"/>
                </a:cubicBezTo>
                <a:cubicBezTo>
                  <a:pt x="17773" y="19515"/>
                  <a:pt x="18334" y="20782"/>
                  <a:pt x="19488" y="21796"/>
                </a:cubicBezTo>
                <a:cubicBezTo>
                  <a:pt x="20610" y="22746"/>
                  <a:pt x="22656" y="23538"/>
                  <a:pt x="25560" y="24203"/>
                </a:cubicBezTo>
                <a:lnTo>
                  <a:pt x="33216" y="25723"/>
                </a:lnTo>
                <a:cubicBezTo>
                  <a:pt x="39551" y="27085"/>
                  <a:pt x="44171" y="29207"/>
                  <a:pt x="47075" y="32057"/>
                </a:cubicBezTo>
                <a:cubicBezTo>
                  <a:pt x="49979" y="34939"/>
                  <a:pt x="51431" y="38772"/>
                  <a:pt x="51431" y="43586"/>
                </a:cubicBezTo>
                <a:cubicBezTo>
                  <a:pt x="51431" y="47386"/>
                  <a:pt x="50441" y="50775"/>
                  <a:pt x="48527" y="53721"/>
                </a:cubicBezTo>
                <a:cubicBezTo>
                  <a:pt x="46580" y="56603"/>
                  <a:pt x="43775" y="58851"/>
                  <a:pt x="40079" y="60435"/>
                </a:cubicBezTo>
                <a:cubicBezTo>
                  <a:pt x="36384" y="61955"/>
                  <a:pt x="31962" y="62715"/>
                  <a:pt x="26880" y="6271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71" name="Freeform: Shape 18070">
            <a:extLst>
              <a:ext uri="{FF2B5EF4-FFF2-40B4-BE49-F238E27FC236}">
                <a16:creationId xmlns:a16="http://schemas.microsoft.com/office/drawing/2014/main" id="{21884C40-AA4D-C411-033A-F0BD8411A1FF}"/>
              </a:ext>
            </a:extLst>
          </p:cNvPr>
          <p:cNvSpPr/>
          <p:nvPr/>
        </p:nvSpPr>
        <p:spPr>
          <a:xfrm>
            <a:off x="9869198" y="6452024"/>
            <a:ext cx="50949" cy="62076"/>
          </a:xfrm>
          <a:custGeom>
            <a:avLst/>
            <a:gdLst>
              <a:gd name="connsiteX0" fmla="*/ 26887 w 50949"/>
              <a:gd name="connsiteY0" fmla="*/ 62715 h 62076"/>
              <a:gd name="connsiteX1" fmla="*/ 15139 w 50949"/>
              <a:gd name="connsiteY1" fmla="*/ 61322 h 62076"/>
              <a:gd name="connsiteX2" fmla="*/ 6032 w 50949"/>
              <a:gd name="connsiteY2" fmla="*/ 57268 h 62076"/>
              <a:gd name="connsiteX3" fmla="*/ 488 w 50949"/>
              <a:gd name="connsiteY3" fmla="*/ 51567 h 62076"/>
              <a:gd name="connsiteX4" fmla="*/ 9200 w 50949"/>
              <a:gd name="connsiteY4" fmla="*/ 42572 h 62076"/>
              <a:gd name="connsiteX5" fmla="*/ 10388 w 50949"/>
              <a:gd name="connsiteY5" fmla="*/ 42572 h 62076"/>
              <a:gd name="connsiteX6" fmla="*/ 17779 w 50949"/>
              <a:gd name="connsiteY6" fmla="*/ 48526 h 62076"/>
              <a:gd name="connsiteX7" fmla="*/ 27019 w 50949"/>
              <a:gd name="connsiteY7" fmla="*/ 50553 h 62076"/>
              <a:gd name="connsiteX8" fmla="*/ 33883 w 50949"/>
              <a:gd name="connsiteY8" fmla="*/ 49033 h 62076"/>
              <a:gd name="connsiteX9" fmla="*/ 36258 w 50949"/>
              <a:gd name="connsiteY9" fmla="*/ 44472 h 62076"/>
              <a:gd name="connsiteX10" fmla="*/ 34543 w 50949"/>
              <a:gd name="connsiteY10" fmla="*/ 40672 h 62076"/>
              <a:gd name="connsiteX11" fmla="*/ 29131 w 50949"/>
              <a:gd name="connsiteY11" fmla="*/ 38265 h 62076"/>
              <a:gd name="connsiteX12" fmla="*/ 20947 w 50949"/>
              <a:gd name="connsiteY12" fmla="*/ 36364 h 62076"/>
              <a:gd name="connsiteX13" fmla="*/ 7352 w 50949"/>
              <a:gd name="connsiteY13" fmla="*/ 29904 h 62076"/>
              <a:gd name="connsiteX14" fmla="*/ 3128 w 50949"/>
              <a:gd name="connsiteY14" fmla="*/ 18755 h 62076"/>
              <a:gd name="connsiteX15" fmla="*/ 6032 w 50949"/>
              <a:gd name="connsiteY15" fmla="*/ 9127 h 62076"/>
              <a:gd name="connsiteX16" fmla="*/ 14348 w 50949"/>
              <a:gd name="connsiteY16" fmla="*/ 2793 h 62076"/>
              <a:gd name="connsiteX17" fmla="*/ 27019 w 50949"/>
              <a:gd name="connsiteY17" fmla="*/ 639 h 62076"/>
              <a:gd name="connsiteX18" fmla="*/ 41010 w 50949"/>
              <a:gd name="connsiteY18" fmla="*/ 3046 h 62076"/>
              <a:gd name="connsiteX19" fmla="*/ 49590 w 50949"/>
              <a:gd name="connsiteY19" fmla="*/ 9127 h 62076"/>
              <a:gd name="connsiteX20" fmla="*/ 41274 w 50949"/>
              <a:gd name="connsiteY20" fmla="*/ 17868 h 62076"/>
              <a:gd name="connsiteX21" fmla="*/ 40086 w 50949"/>
              <a:gd name="connsiteY21" fmla="*/ 17868 h 62076"/>
              <a:gd name="connsiteX22" fmla="*/ 34147 w 50949"/>
              <a:gd name="connsiteY22" fmla="*/ 13814 h 62076"/>
              <a:gd name="connsiteX23" fmla="*/ 27019 w 50949"/>
              <a:gd name="connsiteY23" fmla="*/ 12421 h 62076"/>
              <a:gd name="connsiteX24" fmla="*/ 17779 w 50949"/>
              <a:gd name="connsiteY24" fmla="*/ 17995 h 62076"/>
              <a:gd name="connsiteX25" fmla="*/ 19495 w 50949"/>
              <a:gd name="connsiteY25" fmla="*/ 21796 h 62076"/>
              <a:gd name="connsiteX26" fmla="*/ 25567 w 50949"/>
              <a:gd name="connsiteY26" fmla="*/ 24203 h 62076"/>
              <a:gd name="connsiteX27" fmla="*/ 33223 w 50949"/>
              <a:gd name="connsiteY27" fmla="*/ 25723 h 62076"/>
              <a:gd name="connsiteX28" fmla="*/ 47082 w 50949"/>
              <a:gd name="connsiteY28" fmla="*/ 32057 h 62076"/>
              <a:gd name="connsiteX29" fmla="*/ 51438 w 50949"/>
              <a:gd name="connsiteY29" fmla="*/ 43586 h 62076"/>
              <a:gd name="connsiteX30" fmla="*/ 48534 w 50949"/>
              <a:gd name="connsiteY30" fmla="*/ 53721 h 62076"/>
              <a:gd name="connsiteX31" fmla="*/ 40086 w 50949"/>
              <a:gd name="connsiteY31" fmla="*/ 60435 h 62076"/>
              <a:gd name="connsiteX32" fmla="*/ 26887 w 50949"/>
              <a:gd name="connsiteY32" fmla="*/ 62715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6887" y="62715"/>
                </a:moveTo>
                <a:cubicBezTo>
                  <a:pt x="22663" y="62715"/>
                  <a:pt x="18736" y="62240"/>
                  <a:pt x="15139" y="61322"/>
                </a:cubicBezTo>
                <a:cubicBezTo>
                  <a:pt x="11609" y="60308"/>
                  <a:pt x="8573" y="58978"/>
                  <a:pt x="6032" y="57268"/>
                </a:cubicBezTo>
                <a:cubicBezTo>
                  <a:pt x="3557" y="55589"/>
                  <a:pt x="1709" y="53689"/>
                  <a:pt x="488" y="51567"/>
                </a:cubicBezTo>
                <a:lnTo>
                  <a:pt x="9200" y="42572"/>
                </a:lnTo>
                <a:lnTo>
                  <a:pt x="10388" y="42572"/>
                </a:lnTo>
                <a:cubicBezTo>
                  <a:pt x="12500" y="45201"/>
                  <a:pt x="14941" y="47196"/>
                  <a:pt x="17779" y="48526"/>
                </a:cubicBezTo>
                <a:cubicBezTo>
                  <a:pt x="20584" y="49888"/>
                  <a:pt x="23653" y="50553"/>
                  <a:pt x="27019" y="50553"/>
                </a:cubicBezTo>
                <a:cubicBezTo>
                  <a:pt x="30088" y="50553"/>
                  <a:pt x="32365" y="50047"/>
                  <a:pt x="33883" y="49033"/>
                </a:cubicBezTo>
                <a:cubicBezTo>
                  <a:pt x="35466" y="47956"/>
                  <a:pt x="36258" y="46436"/>
                  <a:pt x="36258" y="44472"/>
                </a:cubicBezTo>
                <a:cubicBezTo>
                  <a:pt x="36258" y="42952"/>
                  <a:pt x="35665" y="41685"/>
                  <a:pt x="34543" y="40672"/>
                </a:cubicBezTo>
                <a:cubicBezTo>
                  <a:pt x="33388" y="39658"/>
                  <a:pt x="31573" y="38867"/>
                  <a:pt x="29131" y="38265"/>
                </a:cubicBezTo>
                <a:lnTo>
                  <a:pt x="20947" y="36364"/>
                </a:lnTo>
                <a:cubicBezTo>
                  <a:pt x="14678" y="34939"/>
                  <a:pt x="10157" y="32786"/>
                  <a:pt x="7352" y="29904"/>
                </a:cubicBezTo>
                <a:cubicBezTo>
                  <a:pt x="4514" y="26958"/>
                  <a:pt x="3128" y="23253"/>
                  <a:pt x="3128" y="18755"/>
                </a:cubicBezTo>
                <a:cubicBezTo>
                  <a:pt x="3128" y="15050"/>
                  <a:pt x="4085" y="11851"/>
                  <a:pt x="6032" y="9127"/>
                </a:cubicBezTo>
                <a:cubicBezTo>
                  <a:pt x="8045" y="6340"/>
                  <a:pt x="10817" y="4250"/>
                  <a:pt x="14348" y="2793"/>
                </a:cubicBezTo>
                <a:cubicBezTo>
                  <a:pt x="17944" y="1368"/>
                  <a:pt x="22168" y="639"/>
                  <a:pt x="27019" y="639"/>
                </a:cubicBezTo>
                <a:cubicBezTo>
                  <a:pt x="32629" y="639"/>
                  <a:pt x="37314" y="1463"/>
                  <a:pt x="41010" y="3046"/>
                </a:cubicBezTo>
                <a:cubicBezTo>
                  <a:pt x="44706" y="4566"/>
                  <a:pt x="47544" y="6593"/>
                  <a:pt x="49590" y="9127"/>
                </a:cubicBezTo>
                <a:lnTo>
                  <a:pt x="41274" y="17868"/>
                </a:lnTo>
                <a:lnTo>
                  <a:pt x="40086" y="17868"/>
                </a:lnTo>
                <a:cubicBezTo>
                  <a:pt x="38304" y="16031"/>
                  <a:pt x="36324" y="14670"/>
                  <a:pt x="34147" y="13814"/>
                </a:cubicBezTo>
                <a:cubicBezTo>
                  <a:pt x="32035" y="12896"/>
                  <a:pt x="29659" y="12421"/>
                  <a:pt x="27019" y="12421"/>
                </a:cubicBezTo>
                <a:cubicBezTo>
                  <a:pt x="20848" y="12421"/>
                  <a:pt x="17779" y="14290"/>
                  <a:pt x="17779" y="17995"/>
                </a:cubicBezTo>
                <a:cubicBezTo>
                  <a:pt x="17779" y="19515"/>
                  <a:pt x="18340" y="20782"/>
                  <a:pt x="19495" y="21796"/>
                </a:cubicBezTo>
                <a:cubicBezTo>
                  <a:pt x="20617" y="22746"/>
                  <a:pt x="22663" y="23538"/>
                  <a:pt x="25567" y="24203"/>
                </a:cubicBezTo>
                <a:lnTo>
                  <a:pt x="33223" y="25723"/>
                </a:lnTo>
                <a:cubicBezTo>
                  <a:pt x="39558" y="27085"/>
                  <a:pt x="44178" y="29207"/>
                  <a:pt x="47082" y="32057"/>
                </a:cubicBezTo>
                <a:cubicBezTo>
                  <a:pt x="49986" y="34939"/>
                  <a:pt x="51438" y="38772"/>
                  <a:pt x="51438" y="43586"/>
                </a:cubicBezTo>
                <a:cubicBezTo>
                  <a:pt x="51438" y="47386"/>
                  <a:pt x="50448" y="50775"/>
                  <a:pt x="48534" y="53721"/>
                </a:cubicBezTo>
                <a:cubicBezTo>
                  <a:pt x="46587" y="56603"/>
                  <a:pt x="43782" y="58851"/>
                  <a:pt x="40086" y="60435"/>
                </a:cubicBezTo>
                <a:cubicBezTo>
                  <a:pt x="36390" y="61955"/>
                  <a:pt x="31969" y="62715"/>
                  <a:pt x="26887" y="6271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72" name="Freeform: Shape 18071">
            <a:extLst>
              <a:ext uri="{FF2B5EF4-FFF2-40B4-BE49-F238E27FC236}">
                <a16:creationId xmlns:a16="http://schemas.microsoft.com/office/drawing/2014/main" id="{D34A3BF2-E024-AA9B-3D1C-852E95105F32}"/>
              </a:ext>
            </a:extLst>
          </p:cNvPr>
          <p:cNvSpPr/>
          <p:nvPr/>
        </p:nvSpPr>
        <p:spPr>
          <a:xfrm>
            <a:off x="9931947" y="6453164"/>
            <a:ext cx="55041" cy="60935"/>
          </a:xfrm>
          <a:custGeom>
            <a:avLst/>
            <a:gdLst>
              <a:gd name="connsiteX0" fmla="*/ 20954 w 55041"/>
              <a:gd name="connsiteY0" fmla="*/ 61575 h 60935"/>
              <a:gd name="connsiteX1" fmla="*/ 5511 w 55041"/>
              <a:gd name="connsiteY1" fmla="*/ 56128 h 60935"/>
              <a:gd name="connsiteX2" fmla="*/ 495 w 55041"/>
              <a:gd name="connsiteY2" fmla="*/ 40292 h 60935"/>
              <a:gd name="connsiteX3" fmla="*/ 495 w 55041"/>
              <a:gd name="connsiteY3" fmla="*/ 639 h 60935"/>
              <a:gd name="connsiteX4" fmla="*/ 16070 w 55041"/>
              <a:gd name="connsiteY4" fmla="*/ 639 h 60935"/>
              <a:gd name="connsiteX5" fmla="*/ 16070 w 55041"/>
              <a:gd name="connsiteY5" fmla="*/ 38392 h 60935"/>
              <a:gd name="connsiteX6" fmla="*/ 18578 w 55041"/>
              <a:gd name="connsiteY6" fmla="*/ 46373 h 60935"/>
              <a:gd name="connsiteX7" fmla="*/ 26234 w 55041"/>
              <a:gd name="connsiteY7" fmla="*/ 48906 h 60935"/>
              <a:gd name="connsiteX8" fmla="*/ 36265 w 55041"/>
              <a:gd name="connsiteY8" fmla="*/ 44852 h 60935"/>
              <a:gd name="connsiteX9" fmla="*/ 39961 w 55041"/>
              <a:gd name="connsiteY9" fmla="*/ 31931 h 60935"/>
              <a:gd name="connsiteX10" fmla="*/ 39961 w 55041"/>
              <a:gd name="connsiteY10" fmla="*/ 639 h 60935"/>
              <a:gd name="connsiteX11" fmla="*/ 55536 w 55041"/>
              <a:gd name="connsiteY11" fmla="*/ 639 h 60935"/>
              <a:gd name="connsiteX12" fmla="*/ 55536 w 55041"/>
              <a:gd name="connsiteY12" fmla="*/ 60435 h 60935"/>
              <a:gd name="connsiteX13" fmla="*/ 40489 w 55041"/>
              <a:gd name="connsiteY13" fmla="*/ 60435 h 60935"/>
              <a:gd name="connsiteX14" fmla="*/ 40489 w 55041"/>
              <a:gd name="connsiteY14" fmla="*/ 51694 h 60935"/>
              <a:gd name="connsiteX15" fmla="*/ 39301 w 55041"/>
              <a:gd name="connsiteY15" fmla="*/ 51314 h 60935"/>
              <a:gd name="connsiteX16" fmla="*/ 32041 w 55041"/>
              <a:gd name="connsiteY16" fmla="*/ 59041 h 60935"/>
              <a:gd name="connsiteX17" fmla="*/ 20954 w 55041"/>
              <a:gd name="connsiteY17" fmla="*/ 61575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041" h="60935">
                <a:moveTo>
                  <a:pt x="20954" y="61575"/>
                </a:moveTo>
                <a:cubicBezTo>
                  <a:pt x="13991" y="61575"/>
                  <a:pt x="8844" y="59770"/>
                  <a:pt x="5511" y="56128"/>
                </a:cubicBezTo>
                <a:cubicBezTo>
                  <a:pt x="2145" y="52422"/>
                  <a:pt x="495" y="47133"/>
                  <a:pt x="495" y="40292"/>
                </a:cubicBezTo>
                <a:lnTo>
                  <a:pt x="495" y="639"/>
                </a:lnTo>
                <a:lnTo>
                  <a:pt x="16070" y="639"/>
                </a:lnTo>
                <a:lnTo>
                  <a:pt x="16070" y="38392"/>
                </a:lnTo>
                <a:cubicBezTo>
                  <a:pt x="16070" y="42034"/>
                  <a:pt x="16895" y="44694"/>
                  <a:pt x="18578" y="46373"/>
                </a:cubicBezTo>
                <a:cubicBezTo>
                  <a:pt x="20228" y="48083"/>
                  <a:pt x="22802" y="48906"/>
                  <a:pt x="26234" y="48906"/>
                </a:cubicBezTo>
                <a:cubicBezTo>
                  <a:pt x="30524" y="48906"/>
                  <a:pt x="33889" y="47576"/>
                  <a:pt x="36265" y="44852"/>
                </a:cubicBezTo>
                <a:cubicBezTo>
                  <a:pt x="38707" y="42065"/>
                  <a:pt x="39961" y="37758"/>
                  <a:pt x="39961" y="31931"/>
                </a:cubicBezTo>
                <a:lnTo>
                  <a:pt x="39961" y="639"/>
                </a:lnTo>
                <a:lnTo>
                  <a:pt x="55536" y="639"/>
                </a:lnTo>
                <a:lnTo>
                  <a:pt x="55536" y="60435"/>
                </a:lnTo>
                <a:lnTo>
                  <a:pt x="40489" y="60435"/>
                </a:lnTo>
                <a:lnTo>
                  <a:pt x="40489" y="51694"/>
                </a:lnTo>
                <a:lnTo>
                  <a:pt x="39301" y="51314"/>
                </a:lnTo>
                <a:cubicBezTo>
                  <a:pt x="37354" y="54797"/>
                  <a:pt x="34945" y="57363"/>
                  <a:pt x="32041" y="59041"/>
                </a:cubicBezTo>
                <a:cubicBezTo>
                  <a:pt x="29138" y="60720"/>
                  <a:pt x="25442" y="61575"/>
                  <a:pt x="20954" y="6157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73" name="Freeform: Shape 18072">
            <a:extLst>
              <a:ext uri="{FF2B5EF4-FFF2-40B4-BE49-F238E27FC236}">
                <a16:creationId xmlns:a16="http://schemas.microsoft.com/office/drawing/2014/main" id="{B6C50E37-900D-A3DE-CFE5-FFB204595A93}"/>
              </a:ext>
            </a:extLst>
          </p:cNvPr>
          <p:cNvSpPr/>
          <p:nvPr/>
        </p:nvSpPr>
        <p:spPr>
          <a:xfrm>
            <a:off x="10001548" y="6452024"/>
            <a:ext cx="57549" cy="62076"/>
          </a:xfrm>
          <a:custGeom>
            <a:avLst/>
            <a:gdLst>
              <a:gd name="connsiteX0" fmla="*/ 56601 w 57549"/>
              <a:gd name="connsiteY0" fmla="*/ 35098 h 62076"/>
              <a:gd name="connsiteX1" fmla="*/ 16475 w 57549"/>
              <a:gd name="connsiteY1" fmla="*/ 35098 h 62076"/>
              <a:gd name="connsiteX2" fmla="*/ 21095 w 57549"/>
              <a:gd name="connsiteY2" fmla="*/ 46373 h 62076"/>
              <a:gd name="connsiteX3" fmla="*/ 31918 w 57549"/>
              <a:gd name="connsiteY3" fmla="*/ 49920 h 62076"/>
              <a:gd name="connsiteX4" fmla="*/ 40630 w 57549"/>
              <a:gd name="connsiteY4" fmla="*/ 48020 h 62076"/>
              <a:gd name="connsiteX5" fmla="*/ 46041 w 57549"/>
              <a:gd name="connsiteY5" fmla="*/ 42192 h 62076"/>
              <a:gd name="connsiteX6" fmla="*/ 47229 w 57549"/>
              <a:gd name="connsiteY6" fmla="*/ 42192 h 62076"/>
              <a:gd name="connsiteX7" fmla="*/ 57525 w 57549"/>
              <a:gd name="connsiteY7" fmla="*/ 48653 h 62076"/>
              <a:gd name="connsiteX8" fmla="*/ 48285 w 57549"/>
              <a:gd name="connsiteY8" fmla="*/ 58788 h 62076"/>
              <a:gd name="connsiteX9" fmla="*/ 31918 w 57549"/>
              <a:gd name="connsiteY9" fmla="*/ 62715 h 62076"/>
              <a:gd name="connsiteX10" fmla="*/ 15155 w 57549"/>
              <a:gd name="connsiteY10" fmla="*/ 59168 h 62076"/>
              <a:gd name="connsiteX11" fmla="*/ 4331 w 57549"/>
              <a:gd name="connsiteY11" fmla="*/ 48653 h 62076"/>
              <a:gd name="connsiteX12" fmla="*/ 504 w 57549"/>
              <a:gd name="connsiteY12" fmla="*/ 31677 h 62076"/>
              <a:gd name="connsiteX13" fmla="*/ 4463 w 57549"/>
              <a:gd name="connsiteY13" fmla="*/ 14575 h 62076"/>
              <a:gd name="connsiteX14" fmla="*/ 15419 w 57549"/>
              <a:gd name="connsiteY14" fmla="*/ 4060 h 62076"/>
              <a:gd name="connsiteX15" fmla="*/ 30730 w 57549"/>
              <a:gd name="connsiteY15" fmla="*/ 639 h 62076"/>
              <a:gd name="connsiteX16" fmla="*/ 51057 w 57549"/>
              <a:gd name="connsiteY16" fmla="*/ 7353 h 62076"/>
              <a:gd name="connsiteX17" fmla="*/ 58053 w 57549"/>
              <a:gd name="connsiteY17" fmla="*/ 27116 h 62076"/>
              <a:gd name="connsiteX18" fmla="*/ 57789 w 57549"/>
              <a:gd name="connsiteY18" fmla="*/ 34338 h 62076"/>
              <a:gd name="connsiteX19" fmla="*/ 43137 w 57549"/>
              <a:gd name="connsiteY19" fmla="*/ 25343 h 62076"/>
              <a:gd name="connsiteX20" fmla="*/ 39706 w 57549"/>
              <a:gd name="connsiteY20" fmla="*/ 15461 h 62076"/>
              <a:gd name="connsiteX21" fmla="*/ 30730 w 57549"/>
              <a:gd name="connsiteY21" fmla="*/ 12294 h 62076"/>
              <a:gd name="connsiteX22" fmla="*/ 16871 w 57549"/>
              <a:gd name="connsiteY22" fmla="*/ 25343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601" y="35098"/>
                </a:moveTo>
                <a:lnTo>
                  <a:pt x="16475" y="35098"/>
                </a:lnTo>
                <a:cubicBezTo>
                  <a:pt x="16904" y="40260"/>
                  <a:pt x="18455" y="44029"/>
                  <a:pt x="21095" y="46373"/>
                </a:cubicBezTo>
                <a:cubicBezTo>
                  <a:pt x="23734" y="48748"/>
                  <a:pt x="27331" y="49920"/>
                  <a:pt x="31918" y="49920"/>
                </a:cubicBezTo>
                <a:cubicBezTo>
                  <a:pt x="35515" y="49920"/>
                  <a:pt x="38419" y="49287"/>
                  <a:pt x="40630" y="48020"/>
                </a:cubicBezTo>
                <a:cubicBezTo>
                  <a:pt x="42807" y="46753"/>
                  <a:pt x="44622" y="44821"/>
                  <a:pt x="46041" y="42192"/>
                </a:cubicBezTo>
                <a:lnTo>
                  <a:pt x="47229" y="42192"/>
                </a:lnTo>
                <a:lnTo>
                  <a:pt x="57525" y="48653"/>
                </a:lnTo>
                <a:cubicBezTo>
                  <a:pt x="55479" y="52802"/>
                  <a:pt x="52410" y="56191"/>
                  <a:pt x="48285" y="58788"/>
                </a:cubicBezTo>
                <a:cubicBezTo>
                  <a:pt x="44226" y="61417"/>
                  <a:pt x="38782" y="62715"/>
                  <a:pt x="31918" y="62715"/>
                </a:cubicBezTo>
                <a:cubicBezTo>
                  <a:pt x="25483" y="62715"/>
                  <a:pt x="19907" y="61543"/>
                  <a:pt x="15155" y="59168"/>
                </a:cubicBezTo>
                <a:cubicBezTo>
                  <a:pt x="10469" y="56824"/>
                  <a:pt x="6872" y="53309"/>
                  <a:pt x="4331" y="48653"/>
                </a:cubicBezTo>
                <a:cubicBezTo>
                  <a:pt x="1758" y="44029"/>
                  <a:pt x="504" y="38360"/>
                  <a:pt x="504" y="31677"/>
                </a:cubicBezTo>
                <a:cubicBezTo>
                  <a:pt x="504" y="24931"/>
                  <a:pt x="1824" y="19230"/>
                  <a:pt x="4463" y="14575"/>
                </a:cubicBezTo>
                <a:cubicBezTo>
                  <a:pt x="7169" y="9855"/>
                  <a:pt x="10832" y="6340"/>
                  <a:pt x="15419" y="4060"/>
                </a:cubicBezTo>
                <a:cubicBezTo>
                  <a:pt x="19973" y="1779"/>
                  <a:pt x="25087" y="639"/>
                  <a:pt x="30730" y="639"/>
                </a:cubicBezTo>
                <a:cubicBezTo>
                  <a:pt x="39607" y="639"/>
                  <a:pt x="46371" y="2888"/>
                  <a:pt x="51057" y="7353"/>
                </a:cubicBezTo>
                <a:cubicBezTo>
                  <a:pt x="55710" y="11851"/>
                  <a:pt x="58053" y="18438"/>
                  <a:pt x="58053" y="27116"/>
                </a:cubicBezTo>
                <a:cubicBezTo>
                  <a:pt x="58053" y="30252"/>
                  <a:pt x="57954" y="32659"/>
                  <a:pt x="57789" y="34338"/>
                </a:cubicBezTo>
                <a:close/>
                <a:moveTo>
                  <a:pt x="43137" y="25343"/>
                </a:moveTo>
                <a:cubicBezTo>
                  <a:pt x="42939" y="20782"/>
                  <a:pt x="41818" y="17488"/>
                  <a:pt x="39706" y="15461"/>
                </a:cubicBezTo>
                <a:cubicBezTo>
                  <a:pt x="37660" y="13371"/>
                  <a:pt x="34690" y="12294"/>
                  <a:pt x="30730" y="12294"/>
                </a:cubicBezTo>
                <a:cubicBezTo>
                  <a:pt x="22876" y="12294"/>
                  <a:pt x="18257" y="16665"/>
                  <a:pt x="16871" y="25343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74" name="Freeform: Shape 18073">
            <a:extLst>
              <a:ext uri="{FF2B5EF4-FFF2-40B4-BE49-F238E27FC236}">
                <a16:creationId xmlns:a16="http://schemas.microsoft.com/office/drawing/2014/main" id="{A1C72B63-2C9A-4067-DB04-DEAFBC9943FC}"/>
              </a:ext>
            </a:extLst>
          </p:cNvPr>
          <p:cNvSpPr/>
          <p:nvPr/>
        </p:nvSpPr>
        <p:spPr>
          <a:xfrm>
            <a:off x="10066534" y="6452024"/>
            <a:ext cx="50949" cy="62076"/>
          </a:xfrm>
          <a:custGeom>
            <a:avLst/>
            <a:gdLst>
              <a:gd name="connsiteX0" fmla="*/ 26910 w 50949"/>
              <a:gd name="connsiteY0" fmla="*/ 62715 h 62076"/>
              <a:gd name="connsiteX1" fmla="*/ 15163 w 50949"/>
              <a:gd name="connsiteY1" fmla="*/ 61322 h 62076"/>
              <a:gd name="connsiteX2" fmla="*/ 6055 w 50949"/>
              <a:gd name="connsiteY2" fmla="*/ 57268 h 62076"/>
              <a:gd name="connsiteX3" fmla="*/ 512 w 50949"/>
              <a:gd name="connsiteY3" fmla="*/ 51567 h 62076"/>
              <a:gd name="connsiteX4" fmla="*/ 9223 w 50949"/>
              <a:gd name="connsiteY4" fmla="*/ 42572 h 62076"/>
              <a:gd name="connsiteX5" fmla="*/ 10411 w 50949"/>
              <a:gd name="connsiteY5" fmla="*/ 42572 h 62076"/>
              <a:gd name="connsiteX6" fmla="*/ 17803 w 50949"/>
              <a:gd name="connsiteY6" fmla="*/ 48526 h 62076"/>
              <a:gd name="connsiteX7" fmla="*/ 27042 w 50949"/>
              <a:gd name="connsiteY7" fmla="*/ 50553 h 62076"/>
              <a:gd name="connsiteX8" fmla="*/ 33906 w 50949"/>
              <a:gd name="connsiteY8" fmla="*/ 49033 h 62076"/>
              <a:gd name="connsiteX9" fmla="*/ 36282 w 50949"/>
              <a:gd name="connsiteY9" fmla="*/ 44472 h 62076"/>
              <a:gd name="connsiteX10" fmla="*/ 34566 w 50949"/>
              <a:gd name="connsiteY10" fmla="*/ 40672 h 62076"/>
              <a:gd name="connsiteX11" fmla="*/ 29154 w 50949"/>
              <a:gd name="connsiteY11" fmla="*/ 38265 h 62076"/>
              <a:gd name="connsiteX12" fmla="*/ 20971 w 50949"/>
              <a:gd name="connsiteY12" fmla="*/ 36364 h 62076"/>
              <a:gd name="connsiteX13" fmla="*/ 7375 w 50949"/>
              <a:gd name="connsiteY13" fmla="*/ 29904 h 62076"/>
              <a:gd name="connsiteX14" fmla="*/ 3151 w 50949"/>
              <a:gd name="connsiteY14" fmla="*/ 18755 h 62076"/>
              <a:gd name="connsiteX15" fmla="*/ 6055 w 50949"/>
              <a:gd name="connsiteY15" fmla="*/ 9127 h 62076"/>
              <a:gd name="connsiteX16" fmla="*/ 14371 w 50949"/>
              <a:gd name="connsiteY16" fmla="*/ 2793 h 62076"/>
              <a:gd name="connsiteX17" fmla="*/ 27042 w 50949"/>
              <a:gd name="connsiteY17" fmla="*/ 639 h 62076"/>
              <a:gd name="connsiteX18" fmla="*/ 41034 w 50949"/>
              <a:gd name="connsiteY18" fmla="*/ 3046 h 62076"/>
              <a:gd name="connsiteX19" fmla="*/ 49613 w 50949"/>
              <a:gd name="connsiteY19" fmla="*/ 9127 h 62076"/>
              <a:gd name="connsiteX20" fmla="*/ 41298 w 50949"/>
              <a:gd name="connsiteY20" fmla="*/ 17868 h 62076"/>
              <a:gd name="connsiteX21" fmla="*/ 40110 w 50949"/>
              <a:gd name="connsiteY21" fmla="*/ 17868 h 62076"/>
              <a:gd name="connsiteX22" fmla="*/ 34170 w 50949"/>
              <a:gd name="connsiteY22" fmla="*/ 13814 h 62076"/>
              <a:gd name="connsiteX23" fmla="*/ 27042 w 50949"/>
              <a:gd name="connsiteY23" fmla="*/ 12421 h 62076"/>
              <a:gd name="connsiteX24" fmla="*/ 17803 w 50949"/>
              <a:gd name="connsiteY24" fmla="*/ 17995 h 62076"/>
              <a:gd name="connsiteX25" fmla="*/ 19519 w 50949"/>
              <a:gd name="connsiteY25" fmla="*/ 21796 h 62076"/>
              <a:gd name="connsiteX26" fmla="*/ 25590 w 50949"/>
              <a:gd name="connsiteY26" fmla="*/ 24203 h 62076"/>
              <a:gd name="connsiteX27" fmla="*/ 33246 w 50949"/>
              <a:gd name="connsiteY27" fmla="*/ 25723 h 62076"/>
              <a:gd name="connsiteX28" fmla="*/ 47105 w 50949"/>
              <a:gd name="connsiteY28" fmla="*/ 32057 h 62076"/>
              <a:gd name="connsiteX29" fmla="*/ 51461 w 50949"/>
              <a:gd name="connsiteY29" fmla="*/ 43586 h 62076"/>
              <a:gd name="connsiteX30" fmla="*/ 48557 w 50949"/>
              <a:gd name="connsiteY30" fmla="*/ 53721 h 62076"/>
              <a:gd name="connsiteX31" fmla="*/ 40110 w 50949"/>
              <a:gd name="connsiteY31" fmla="*/ 60435 h 62076"/>
              <a:gd name="connsiteX32" fmla="*/ 26910 w 50949"/>
              <a:gd name="connsiteY32" fmla="*/ 62715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0949" h="62076">
                <a:moveTo>
                  <a:pt x="26910" y="62715"/>
                </a:moveTo>
                <a:cubicBezTo>
                  <a:pt x="22686" y="62715"/>
                  <a:pt x="18760" y="62240"/>
                  <a:pt x="15163" y="61322"/>
                </a:cubicBezTo>
                <a:cubicBezTo>
                  <a:pt x="11632" y="60308"/>
                  <a:pt x="8596" y="58978"/>
                  <a:pt x="6055" y="57268"/>
                </a:cubicBezTo>
                <a:cubicBezTo>
                  <a:pt x="3580" y="55589"/>
                  <a:pt x="1733" y="53689"/>
                  <a:pt x="512" y="51567"/>
                </a:cubicBezTo>
                <a:lnTo>
                  <a:pt x="9223" y="42572"/>
                </a:lnTo>
                <a:lnTo>
                  <a:pt x="10411" y="42572"/>
                </a:lnTo>
                <a:cubicBezTo>
                  <a:pt x="12523" y="45201"/>
                  <a:pt x="14965" y="47196"/>
                  <a:pt x="17803" y="48526"/>
                </a:cubicBezTo>
                <a:cubicBezTo>
                  <a:pt x="20608" y="49888"/>
                  <a:pt x="23676" y="50553"/>
                  <a:pt x="27042" y="50553"/>
                </a:cubicBezTo>
                <a:cubicBezTo>
                  <a:pt x="30111" y="50553"/>
                  <a:pt x="32388" y="50047"/>
                  <a:pt x="33906" y="49033"/>
                </a:cubicBezTo>
                <a:cubicBezTo>
                  <a:pt x="35490" y="47956"/>
                  <a:pt x="36282" y="46436"/>
                  <a:pt x="36282" y="44472"/>
                </a:cubicBezTo>
                <a:cubicBezTo>
                  <a:pt x="36282" y="42952"/>
                  <a:pt x="35688" y="41685"/>
                  <a:pt x="34566" y="40672"/>
                </a:cubicBezTo>
                <a:cubicBezTo>
                  <a:pt x="33411" y="39658"/>
                  <a:pt x="31596" y="38867"/>
                  <a:pt x="29154" y="38265"/>
                </a:cubicBezTo>
                <a:lnTo>
                  <a:pt x="20971" y="36364"/>
                </a:lnTo>
                <a:cubicBezTo>
                  <a:pt x="14701" y="34939"/>
                  <a:pt x="10180" y="32786"/>
                  <a:pt x="7375" y="29904"/>
                </a:cubicBezTo>
                <a:cubicBezTo>
                  <a:pt x="4537" y="26958"/>
                  <a:pt x="3151" y="23253"/>
                  <a:pt x="3151" y="18755"/>
                </a:cubicBezTo>
                <a:cubicBezTo>
                  <a:pt x="3151" y="15050"/>
                  <a:pt x="4108" y="11851"/>
                  <a:pt x="6055" y="9127"/>
                </a:cubicBezTo>
                <a:cubicBezTo>
                  <a:pt x="8068" y="6340"/>
                  <a:pt x="10840" y="4250"/>
                  <a:pt x="14371" y="2793"/>
                </a:cubicBezTo>
                <a:cubicBezTo>
                  <a:pt x="17968" y="1368"/>
                  <a:pt x="22192" y="639"/>
                  <a:pt x="27042" y="639"/>
                </a:cubicBezTo>
                <a:cubicBezTo>
                  <a:pt x="32652" y="639"/>
                  <a:pt x="37338" y="1463"/>
                  <a:pt x="41034" y="3046"/>
                </a:cubicBezTo>
                <a:cubicBezTo>
                  <a:pt x="44729" y="4566"/>
                  <a:pt x="47567" y="6593"/>
                  <a:pt x="49613" y="9127"/>
                </a:cubicBezTo>
                <a:lnTo>
                  <a:pt x="41298" y="17868"/>
                </a:lnTo>
                <a:lnTo>
                  <a:pt x="40110" y="17868"/>
                </a:lnTo>
                <a:cubicBezTo>
                  <a:pt x="38328" y="16031"/>
                  <a:pt x="36348" y="14670"/>
                  <a:pt x="34170" y="13814"/>
                </a:cubicBezTo>
                <a:cubicBezTo>
                  <a:pt x="32058" y="12896"/>
                  <a:pt x="29682" y="12421"/>
                  <a:pt x="27042" y="12421"/>
                </a:cubicBezTo>
                <a:cubicBezTo>
                  <a:pt x="20872" y="12421"/>
                  <a:pt x="17803" y="14290"/>
                  <a:pt x="17803" y="17995"/>
                </a:cubicBezTo>
                <a:cubicBezTo>
                  <a:pt x="17803" y="19515"/>
                  <a:pt x="18364" y="20782"/>
                  <a:pt x="19519" y="21796"/>
                </a:cubicBezTo>
                <a:cubicBezTo>
                  <a:pt x="20641" y="22746"/>
                  <a:pt x="22686" y="23538"/>
                  <a:pt x="25590" y="24203"/>
                </a:cubicBezTo>
                <a:lnTo>
                  <a:pt x="33246" y="25723"/>
                </a:lnTo>
                <a:cubicBezTo>
                  <a:pt x="39582" y="27085"/>
                  <a:pt x="44201" y="29207"/>
                  <a:pt x="47105" y="32057"/>
                </a:cubicBezTo>
                <a:cubicBezTo>
                  <a:pt x="50009" y="34939"/>
                  <a:pt x="51461" y="38772"/>
                  <a:pt x="51461" y="43586"/>
                </a:cubicBezTo>
                <a:cubicBezTo>
                  <a:pt x="51461" y="47386"/>
                  <a:pt x="50471" y="50775"/>
                  <a:pt x="48557" y="53721"/>
                </a:cubicBezTo>
                <a:cubicBezTo>
                  <a:pt x="46610" y="56603"/>
                  <a:pt x="43805" y="58851"/>
                  <a:pt x="40110" y="60435"/>
                </a:cubicBezTo>
                <a:cubicBezTo>
                  <a:pt x="36414" y="61955"/>
                  <a:pt x="31992" y="62715"/>
                  <a:pt x="26910" y="6271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75" name="Freeform: Shape 18074">
            <a:extLst>
              <a:ext uri="{FF2B5EF4-FFF2-40B4-BE49-F238E27FC236}">
                <a16:creationId xmlns:a16="http://schemas.microsoft.com/office/drawing/2014/main" id="{F9DBBB98-86F6-7516-F29C-56B5EF8E4C63}"/>
              </a:ext>
            </a:extLst>
          </p:cNvPr>
          <p:cNvSpPr/>
          <p:nvPr/>
        </p:nvSpPr>
        <p:spPr>
          <a:xfrm>
            <a:off x="7594847" y="5912570"/>
            <a:ext cx="1305387" cy="857596"/>
          </a:xfrm>
          <a:custGeom>
            <a:avLst/>
            <a:gdLst>
              <a:gd name="connsiteX0" fmla="*/ 0 w 1305387"/>
              <a:gd name="connsiteY0" fmla="*/ 0 h 857596"/>
              <a:gd name="connsiteX1" fmla="*/ 1305388 w 1305387"/>
              <a:gd name="connsiteY1" fmla="*/ 0 h 857596"/>
              <a:gd name="connsiteX2" fmla="*/ 1305388 w 1305387"/>
              <a:gd name="connsiteY2" fmla="*/ 857597 h 857596"/>
              <a:gd name="connsiteX3" fmla="*/ 0 w 1305387"/>
              <a:gd name="connsiteY3" fmla="*/ 857597 h 85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5387" h="857596">
                <a:moveTo>
                  <a:pt x="0" y="0"/>
                </a:moveTo>
                <a:lnTo>
                  <a:pt x="1305388" y="0"/>
                </a:lnTo>
                <a:lnTo>
                  <a:pt x="1305388" y="857597"/>
                </a:lnTo>
                <a:lnTo>
                  <a:pt x="0" y="857597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baseline="-25000"/>
          </a:p>
        </p:txBody>
      </p:sp>
      <p:sp>
        <p:nvSpPr>
          <p:cNvPr id="18076" name="Freeform: Shape 18075">
            <a:extLst>
              <a:ext uri="{FF2B5EF4-FFF2-40B4-BE49-F238E27FC236}">
                <a16:creationId xmlns:a16="http://schemas.microsoft.com/office/drawing/2014/main" id="{D7D0F71B-970C-EBC4-91B9-917AEA4BE4DC}"/>
              </a:ext>
            </a:extLst>
          </p:cNvPr>
          <p:cNvSpPr/>
          <p:nvPr/>
        </p:nvSpPr>
        <p:spPr>
          <a:xfrm>
            <a:off x="7981375" y="5996215"/>
            <a:ext cx="34714" cy="13175"/>
          </a:xfrm>
          <a:custGeom>
            <a:avLst/>
            <a:gdLst>
              <a:gd name="connsiteX0" fmla="*/ 34979 w 34714"/>
              <a:gd name="connsiteY0" fmla="*/ 13756 h 13175"/>
              <a:gd name="connsiteX1" fmla="*/ 265 w 34714"/>
              <a:gd name="connsiteY1" fmla="*/ 13756 h 13175"/>
              <a:gd name="connsiteX2" fmla="*/ 265 w 34714"/>
              <a:gd name="connsiteY2" fmla="*/ 581 h 13175"/>
              <a:gd name="connsiteX3" fmla="*/ 34979 w 34714"/>
              <a:gd name="connsiteY3" fmla="*/ 581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4979" y="13756"/>
                </a:moveTo>
                <a:lnTo>
                  <a:pt x="265" y="13756"/>
                </a:lnTo>
                <a:lnTo>
                  <a:pt x="265" y="581"/>
                </a:lnTo>
                <a:lnTo>
                  <a:pt x="34979" y="581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77" name="Freeform: Shape 18076">
            <a:extLst>
              <a:ext uri="{FF2B5EF4-FFF2-40B4-BE49-F238E27FC236}">
                <a16:creationId xmlns:a16="http://schemas.microsoft.com/office/drawing/2014/main" id="{233BAB19-C05C-7047-B8E5-775D804B37B1}"/>
              </a:ext>
            </a:extLst>
          </p:cNvPr>
          <p:cNvSpPr/>
          <p:nvPr/>
        </p:nvSpPr>
        <p:spPr>
          <a:xfrm>
            <a:off x="8059063" y="5962010"/>
            <a:ext cx="62960" cy="79305"/>
          </a:xfrm>
          <a:custGeom>
            <a:avLst/>
            <a:gdLst>
              <a:gd name="connsiteX0" fmla="*/ 273 w 62960"/>
              <a:gd name="connsiteY0" fmla="*/ 79886 h 79305"/>
              <a:gd name="connsiteX1" fmla="*/ 273 w 62960"/>
              <a:gd name="connsiteY1" fmla="*/ 581 h 79305"/>
              <a:gd name="connsiteX2" fmla="*/ 33535 w 62960"/>
              <a:gd name="connsiteY2" fmla="*/ 581 h 79305"/>
              <a:gd name="connsiteX3" fmla="*/ 52806 w 62960"/>
              <a:gd name="connsiteY3" fmla="*/ 6282 h 79305"/>
              <a:gd name="connsiteX4" fmla="*/ 59406 w 62960"/>
              <a:gd name="connsiteY4" fmla="*/ 21864 h 79305"/>
              <a:gd name="connsiteX5" fmla="*/ 55578 w 62960"/>
              <a:gd name="connsiteY5" fmla="*/ 33773 h 79305"/>
              <a:gd name="connsiteX6" fmla="*/ 44227 w 62960"/>
              <a:gd name="connsiteY6" fmla="*/ 40740 h 79305"/>
              <a:gd name="connsiteX7" fmla="*/ 44227 w 62960"/>
              <a:gd name="connsiteY7" fmla="*/ 41881 h 79305"/>
              <a:gd name="connsiteX8" fmla="*/ 50431 w 62960"/>
              <a:gd name="connsiteY8" fmla="*/ 46821 h 79305"/>
              <a:gd name="connsiteX9" fmla="*/ 55050 w 62960"/>
              <a:gd name="connsiteY9" fmla="*/ 56196 h 79305"/>
              <a:gd name="connsiteX10" fmla="*/ 63234 w 62960"/>
              <a:gd name="connsiteY10" fmla="*/ 79886 h 79305"/>
              <a:gd name="connsiteX11" fmla="*/ 46471 w 62960"/>
              <a:gd name="connsiteY11" fmla="*/ 79886 h 79305"/>
              <a:gd name="connsiteX12" fmla="*/ 38419 w 62960"/>
              <a:gd name="connsiteY12" fmla="*/ 56196 h 79305"/>
              <a:gd name="connsiteX13" fmla="*/ 35647 w 62960"/>
              <a:gd name="connsiteY13" fmla="*/ 50622 h 79305"/>
              <a:gd name="connsiteX14" fmla="*/ 31688 w 62960"/>
              <a:gd name="connsiteY14" fmla="*/ 47708 h 79305"/>
              <a:gd name="connsiteX15" fmla="*/ 25352 w 62960"/>
              <a:gd name="connsiteY15" fmla="*/ 46821 h 79305"/>
              <a:gd name="connsiteX16" fmla="*/ 16640 w 62960"/>
              <a:gd name="connsiteY16" fmla="*/ 46821 h 79305"/>
              <a:gd name="connsiteX17" fmla="*/ 16640 w 62960"/>
              <a:gd name="connsiteY17" fmla="*/ 79886 h 79305"/>
              <a:gd name="connsiteX18" fmla="*/ 31556 w 62960"/>
              <a:gd name="connsiteY18" fmla="*/ 34406 h 79305"/>
              <a:gd name="connsiteX19" fmla="*/ 43435 w 62960"/>
              <a:gd name="connsiteY19" fmla="*/ 23764 h 79305"/>
              <a:gd name="connsiteX20" fmla="*/ 31556 w 62960"/>
              <a:gd name="connsiteY20" fmla="*/ 12996 h 79305"/>
              <a:gd name="connsiteX21" fmla="*/ 16640 w 62960"/>
              <a:gd name="connsiteY21" fmla="*/ 12996 h 79305"/>
              <a:gd name="connsiteX22" fmla="*/ 16640 w 62960"/>
              <a:gd name="connsiteY22" fmla="*/ 34406 h 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2960" h="79305">
                <a:moveTo>
                  <a:pt x="273" y="79886"/>
                </a:moveTo>
                <a:lnTo>
                  <a:pt x="273" y="581"/>
                </a:lnTo>
                <a:lnTo>
                  <a:pt x="33535" y="581"/>
                </a:lnTo>
                <a:cubicBezTo>
                  <a:pt x="42049" y="581"/>
                  <a:pt x="48484" y="2481"/>
                  <a:pt x="52806" y="6282"/>
                </a:cubicBezTo>
                <a:cubicBezTo>
                  <a:pt x="57195" y="10019"/>
                  <a:pt x="59406" y="15213"/>
                  <a:pt x="59406" y="21864"/>
                </a:cubicBezTo>
                <a:cubicBezTo>
                  <a:pt x="59406" y="26678"/>
                  <a:pt x="58119" y="30669"/>
                  <a:pt x="55578" y="33773"/>
                </a:cubicBezTo>
                <a:cubicBezTo>
                  <a:pt x="53004" y="36813"/>
                  <a:pt x="49243" y="39157"/>
                  <a:pt x="44227" y="40740"/>
                </a:cubicBezTo>
                <a:lnTo>
                  <a:pt x="44227" y="41881"/>
                </a:lnTo>
                <a:cubicBezTo>
                  <a:pt x="46768" y="42989"/>
                  <a:pt x="48847" y="44636"/>
                  <a:pt x="50431" y="46821"/>
                </a:cubicBezTo>
                <a:cubicBezTo>
                  <a:pt x="52081" y="48943"/>
                  <a:pt x="53631" y="52079"/>
                  <a:pt x="55050" y="56196"/>
                </a:cubicBezTo>
                <a:lnTo>
                  <a:pt x="63234" y="79886"/>
                </a:lnTo>
                <a:lnTo>
                  <a:pt x="46471" y="79886"/>
                </a:lnTo>
                <a:lnTo>
                  <a:pt x="38419" y="56196"/>
                </a:lnTo>
                <a:cubicBezTo>
                  <a:pt x="37627" y="53852"/>
                  <a:pt x="36703" y="51984"/>
                  <a:pt x="35647" y="50622"/>
                </a:cubicBezTo>
                <a:cubicBezTo>
                  <a:pt x="34591" y="49292"/>
                  <a:pt x="33271" y="48310"/>
                  <a:pt x="31688" y="47708"/>
                </a:cubicBezTo>
                <a:cubicBezTo>
                  <a:pt x="30104" y="47138"/>
                  <a:pt x="27992" y="46821"/>
                  <a:pt x="25352" y="46821"/>
                </a:cubicBezTo>
                <a:lnTo>
                  <a:pt x="16640" y="46821"/>
                </a:lnTo>
                <a:lnTo>
                  <a:pt x="16640" y="79886"/>
                </a:lnTo>
                <a:close/>
                <a:moveTo>
                  <a:pt x="31556" y="34406"/>
                </a:moveTo>
                <a:cubicBezTo>
                  <a:pt x="39475" y="34406"/>
                  <a:pt x="43435" y="30859"/>
                  <a:pt x="43435" y="23764"/>
                </a:cubicBezTo>
                <a:cubicBezTo>
                  <a:pt x="43435" y="16607"/>
                  <a:pt x="39475" y="12996"/>
                  <a:pt x="31556" y="12996"/>
                </a:cubicBezTo>
                <a:lnTo>
                  <a:pt x="16640" y="12996"/>
                </a:lnTo>
                <a:lnTo>
                  <a:pt x="16640" y="3440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78" name="Freeform: Shape 18077">
            <a:extLst>
              <a:ext uri="{FF2B5EF4-FFF2-40B4-BE49-F238E27FC236}">
                <a16:creationId xmlns:a16="http://schemas.microsoft.com/office/drawing/2014/main" id="{B458AC6A-0E23-96C8-1BE4-724FAD95633D}"/>
              </a:ext>
            </a:extLst>
          </p:cNvPr>
          <p:cNvSpPr/>
          <p:nvPr/>
        </p:nvSpPr>
        <p:spPr>
          <a:xfrm>
            <a:off x="8131160" y="5980379"/>
            <a:ext cx="57549" cy="62076"/>
          </a:xfrm>
          <a:custGeom>
            <a:avLst/>
            <a:gdLst>
              <a:gd name="connsiteX0" fmla="*/ 56379 w 57549"/>
              <a:gd name="connsiteY0" fmla="*/ 35040 h 62076"/>
              <a:gd name="connsiteX1" fmla="*/ 16253 w 57549"/>
              <a:gd name="connsiteY1" fmla="*/ 35040 h 62076"/>
              <a:gd name="connsiteX2" fmla="*/ 20873 w 57549"/>
              <a:gd name="connsiteY2" fmla="*/ 46315 h 62076"/>
              <a:gd name="connsiteX3" fmla="*/ 31697 w 57549"/>
              <a:gd name="connsiteY3" fmla="*/ 49862 h 62076"/>
              <a:gd name="connsiteX4" fmla="*/ 40408 w 57549"/>
              <a:gd name="connsiteY4" fmla="*/ 47961 h 62076"/>
              <a:gd name="connsiteX5" fmla="*/ 45820 w 57549"/>
              <a:gd name="connsiteY5" fmla="*/ 42134 h 62076"/>
              <a:gd name="connsiteX6" fmla="*/ 47008 w 57549"/>
              <a:gd name="connsiteY6" fmla="*/ 42134 h 62076"/>
              <a:gd name="connsiteX7" fmla="*/ 57303 w 57549"/>
              <a:gd name="connsiteY7" fmla="*/ 48595 h 62076"/>
              <a:gd name="connsiteX8" fmla="*/ 48064 w 57549"/>
              <a:gd name="connsiteY8" fmla="*/ 58730 h 62076"/>
              <a:gd name="connsiteX9" fmla="*/ 31697 w 57549"/>
              <a:gd name="connsiteY9" fmla="*/ 62657 h 62076"/>
              <a:gd name="connsiteX10" fmla="*/ 14933 w 57549"/>
              <a:gd name="connsiteY10" fmla="*/ 59110 h 62076"/>
              <a:gd name="connsiteX11" fmla="*/ 4110 w 57549"/>
              <a:gd name="connsiteY11" fmla="*/ 48595 h 62076"/>
              <a:gd name="connsiteX12" fmla="*/ 282 w 57549"/>
              <a:gd name="connsiteY12" fmla="*/ 31619 h 62076"/>
              <a:gd name="connsiteX13" fmla="*/ 4242 w 57549"/>
              <a:gd name="connsiteY13" fmla="*/ 14516 h 62076"/>
              <a:gd name="connsiteX14" fmla="*/ 15197 w 57549"/>
              <a:gd name="connsiteY14" fmla="*/ 4001 h 62076"/>
              <a:gd name="connsiteX15" fmla="*/ 30509 w 57549"/>
              <a:gd name="connsiteY15" fmla="*/ 581 h 62076"/>
              <a:gd name="connsiteX16" fmla="*/ 50836 w 57549"/>
              <a:gd name="connsiteY16" fmla="*/ 7295 h 62076"/>
              <a:gd name="connsiteX17" fmla="*/ 57831 w 57549"/>
              <a:gd name="connsiteY17" fmla="*/ 27058 h 62076"/>
              <a:gd name="connsiteX18" fmla="*/ 57567 w 57549"/>
              <a:gd name="connsiteY18" fmla="*/ 34279 h 62076"/>
              <a:gd name="connsiteX19" fmla="*/ 42916 w 57549"/>
              <a:gd name="connsiteY19" fmla="*/ 25285 h 62076"/>
              <a:gd name="connsiteX20" fmla="*/ 39484 w 57549"/>
              <a:gd name="connsiteY20" fmla="*/ 15403 h 62076"/>
              <a:gd name="connsiteX21" fmla="*/ 30509 w 57549"/>
              <a:gd name="connsiteY21" fmla="*/ 12236 h 62076"/>
              <a:gd name="connsiteX22" fmla="*/ 16649 w 57549"/>
              <a:gd name="connsiteY22" fmla="*/ 25285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379" y="35040"/>
                </a:moveTo>
                <a:lnTo>
                  <a:pt x="16253" y="35040"/>
                </a:lnTo>
                <a:cubicBezTo>
                  <a:pt x="16682" y="40202"/>
                  <a:pt x="18233" y="43971"/>
                  <a:pt x="20873" y="46315"/>
                </a:cubicBezTo>
                <a:cubicBezTo>
                  <a:pt x="23513" y="48690"/>
                  <a:pt x="27110" y="49862"/>
                  <a:pt x="31697" y="49862"/>
                </a:cubicBezTo>
                <a:cubicBezTo>
                  <a:pt x="35293" y="49862"/>
                  <a:pt x="38197" y="49228"/>
                  <a:pt x="40408" y="47961"/>
                </a:cubicBezTo>
                <a:cubicBezTo>
                  <a:pt x="42586" y="46695"/>
                  <a:pt x="44401" y="44763"/>
                  <a:pt x="45820" y="42134"/>
                </a:cubicBezTo>
                <a:lnTo>
                  <a:pt x="47008" y="42134"/>
                </a:lnTo>
                <a:lnTo>
                  <a:pt x="57303" y="48595"/>
                </a:lnTo>
                <a:cubicBezTo>
                  <a:pt x="55257" y="52744"/>
                  <a:pt x="52189" y="56133"/>
                  <a:pt x="48064" y="58730"/>
                </a:cubicBezTo>
                <a:cubicBezTo>
                  <a:pt x="44005" y="61359"/>
                  <a:pt x="38560" y="62657"/>
                  <a:pt x="31697" y="62657"/>
                </a:cubicBezTo>
                <a:cubicBezTo>
                  <a:pt x="25262" y="62657"/>
                  <a:pt x="19685" y="61485"/>
                  <a:pt x="14933" y="59110"/>
                </a:cubicBezTo>
                <a:cubicBezTo>
                  <a:pt x="10248" y="56766"/>
                  <a:pt x="6651" y="53251"/>
                  <a:pt x="4110" y="48595"/>
                </a:cubicBezTo>
                <a:cubicBezTo>
                  <a:pt x="1536" y="43971"/>
                  <a:pt x="282" y="38302"/>
                  <a:pt x="282" y="31619"/>
                </a:cubicBezTo>
                <a:cubicBezTo>
                  <a:pt x="282" y="24873"/>
                  <a:pt x="1602" y="19172"/>
                  <a:pt x="4242" y="14516"/>
                </a:cubicBezTo>
                <a:cubicBezTo>
                  <a:pt x="6948" y="9797"/>
                  <a:pt x="10611" y="6282"/>
                  <a:pt x="15197" y="4001"/>
                </a:cubicBezTo>
                <a:cubicBezTo>
                  <a:pt x="19751" y="1721"/>
                  <a:pt x="24866" y="581"/>
                  <a:pt x="30509" y="581"/>
                </a:cubicBezTo>
                <a:cubicBezTo>
                  <a:pt x="39385" y="581"/>
                  <a:pt x="46150" y="2830"/>
                  <a:pt x="50836" y="7295"/>
                </a:cubicBezTo>
                <a:cubicBezTo>
                  <a:pt x="55488" y="11793"/>
                  <a:pt x="57831" y="18380"/>
                  <a:pt x="57831" y="27058"/>
                </a:cubicBezTo>
                <a:cubicBezTo>
                  <a:pt x="57831" y="30194"/>
                  <a:pt x="57732" y="32601"/>
                  <a:pt x="57567" y="34279"/>
                </a:cubicBezTo>
                <a:close/>
                <a:moveTo>
                  <a:pt x="42916" y="25285"/>
                </a:moveTo>
                <a:cubicBezTo>
                  <a:pt x="42718" y="20724"/>
                  <a:pt x="41596" y="17430"/>
                  <a:pt x="39484" y="15403"/>
                </a:cubicBezTo>
                <a:cubicBezTo>
                  <a:pt x="37438" y="13313"/>
                  <a:pt x="34468" y="12236"/>
                  <a:pt x="30509" y="12236"/>
                </a:cubicBezTo>
                <a:cubicBezTo>
                  <a:pt x="22655" y="12236"/>
                  <a:pt x="18035" y="16607"/>
                  <a:pt x="16649" y="2528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79" name="Freeform: Shape 18078">
            <a:extLst>
              <a:ext uri="{FF2B5EF4-FFF2-40B4-BE49-F238E27FC236}">
                <a16:creationId xmlns:a16="http://schemas.microsoft.com/office/drawing/2014/main" id="{81DEEDA8-8216-65A4-3FD1-A5619AB362C1}"/>
              </a:ext>
            </a:extLst>
          </p:cNvPr>
          <p:cNvSpPr/>
          <p:nvPr/>
        </p:nvSpPr>
        <p:spPr>
          <a:xfrm>
            <a:off x="8198918" y="5957449"/>
            <a:ext cx="60189" cy="85006"/>
          </a:xfrm>
          <a:custGeom>
            <a:avLst/>
            <a:gdLst>
              <a:gd name="connsiteX0" fmla="*/ 25501 w 60189"/>
              <a:gd name="connsiteY0" fmla="*/ 85588 h 85006"/>
              <a:gd name="connsiteX1" fmla="*/ 12434 w 60189"/>
              <a:gd name="connsiteY1" fmla="*/ 82167 h 85006"/>
              <a:gd name="connsiteX2" fmla="*/ 3458 w 60189"/>
              <a:gd name="connsiteY2" fmla="*/ 71779 h 85006"/>
              <a:gd name="connsiteX3" fmla="*/ 290 w 60189"/>
              <a:gd name="connsiteY3" fmla="*/ 54550 h 85006"/>
              <a:gd name="connsiteX4" fmla="*/ 3590 w 60189"/>
              <a:gd name="connsiteY4" fmla="*/ 37320 h 85006"/>
              <a:gd name="connsiteX5" fmla="*/ 12698 w 60189"/>
              <a:gd name="connsiteY5" fmla="*/ 26932 h 85006"/>
              <a:gd name="connsiteX6" fmla="*/ 26293 w 60189"/>
              <a:gd name="connsiteY6" fmla="*/ 23512 h 85006"/>
              <a:gd name="connsiteX7" fmla="*/ 36324 w 60189"/>
              <a:gd name="connsiteY7" fmla="*/ 25412 h 85006"/>
              <a:gd name="connsiteX8" fmla="*/ 43584 w 60189"/>
              <a:gd name="connsiteY8" fmla="*/ 31366 h 85006"/>
              <a:gd name="connsiteX9" fmla="*/ 44772 w 60189"/>
              <a:gd name="connsiteY9" fmla="*/ 31113 h 85006"/>
              <a:gd name="connsiteX10" fmla="*/ 44772 w 60189"/>
              <a:gd name="connsiteY10" fmla="*/ 581 h 85006"/>
              <a:gd name="connsiteX11" fmla="*/ 60479 w 60189"/>
              <a:gd name="connsiteY11" fmla="*/ 581 h 85006"/>
              <a:gd name="connsiteX12" fmla="*/ 60479 w 60189"/>
              <a:gd name="connsiteY12" fmla="*/ 84447 h 85006"/>
              <a:gd name="connsiteX13" fmla="*/ 44772 w 60189"/>
              <a:gd name="connsiteY13" fmla="*/ 84447 h 85006"/>
              <a:gd name="connsiteX14" fmla="*/ 44772 w 60189"/>
              <a:gd name="connsiteY14" fmla="*/ 76720 h 85006"/>
              <a:gd name="connsiteX15" fmla="*/ 43584 w 60189"/>
              <a:gd name="connsiteY15" fmla="*/ 76466 h 85006"/>
              <a:gd name="connsiteX16" fmla="*/ 36456 w 60189"/>
              <a:gd name="connsiteY16" fmla="*/ 83181 h 85006"/>
              <a:gd name="connsiteX17" fmla="*/ 25501 w 60189"/>
              <a:gd name="connsiteY17" fmla="*/ 85588 h 85006"/>
              <a:gd name="connsiteX18" fmla="*/ 30649 w 60189"/>
              <a:gd name="connsiteY18" fmla="*/ 72792 h 85006"/>
              <a:gd name="connsiteX19" fmla="*/ 41076 w 60189"/>
              <a:gd name="connsiteY19" fmla="*/ 68358 h 85006"/>
              <a:gd name="connsiteX20" fmla="*/ 44904 w 60189"/>
              <a:gd name="connsiteY20" fmla="*/ 54550 h 85006"/>
              <a:gd name="connsiteX21" fmla="*/ 41076 w 60189"/>
              <a:gd name="connsiteY21" fmla="*/ 40741 h 85006"/>
              <a:gd name="connsiteX22" fmla="*/ 30649 w 60189"/>
              <a:gd name="connsiteY22" fmla="*/ 36180 h 85006"/>
              <a:gd name="connsiteX23" fmla="*/ 20089 w 60189"/>
              <a:gd name="connsiteY23" fmla="*/ 40614 h 85006"/>
              <a:gd name="connsiteX24" fmla="*/ 16393 w 60189"/>
              <a:gd name="connsiteY24" fmla="*/ 54550 h 85006"/>
              <a:gd name="connsiteX25" fmla="*/ 20089 w 60189"/>
              <a:gd name="connsiteY25" fmla="*/ 68485 h 85006"/>
              <a:gd name="connsiteX26" fmla="*/ 30649 w 60189"/>
              <a:gd name="connsiteY26" fmla="*/ 72792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89" h="85006">
                <a:moveTo>
                  <a:pt x="25501" y="85588"/>
                </a:moveTo>
                <a:cubicBezTo>
                  <a:pt x="20551" y="85588"/>
                  <a:pt x="16195" y="84447"/>
                  <a:pt x="12434" y="82167"/>
                </a:cubicBezTo>
                <a:cubicBezTo>
                  <a:pt x="8639" y="79887"/>
                  <a:pt x="5636" y="76435"/>
                  <a:pt x="3458" y="71779"/>
                </a:cubicBezTo>
                <a:cubicBezTo>
                  <a:pt x="1346" y="67155"/>
                  <a:pt x="290" y="61391"/>
                  <a:pt x="290" y="54550"/>
                </a:cubicBezTo>
                <a:cubicBezTo>
                  <a:pt x="290" y="47709"/>
                  <a:pt x="1379" y="41976"/>
                  <a:pt x="3590" y="37320"/>
                </a:cubicBezTo>
                <a:cubicBezTo>
                  <a:pt x="5768" y="32696"/>
                  <a:pt x="8804" y="29212"/>
                  <a:pt x="12698" y="26932"/>
                </a:cubicBezTo>
                <a:cubicBezTo>
                  <a:pt x="16657" y="24652"/>
                  <a:pt x="21178" y="23512"/>
                  <a:pt x="26293" y="23512"/>
                </a:cubicBezTo>
                <a:cubicBezTo>
                  <a:pt x="30154" y="23512"/>
                  <a:pt x="33487" y="24145"/>
                  <a:pt x="36324" y="25412"/>
                </a:cubicBezTo>
                <a:cubicBezTo>
                  <a:pt x="39228" y="26679"/>
                  <a:pt x="41637" y="28674"/>
                  <a:pt x="43584" y="31366"/>
                </a:cubicBezTo>
                <a:lnTo>
                  <a:pt x="44772" y="31113"/>
                </a:lnTo>
                <a:lnTo>
                  <a:pt x="44772" y="581"/>
                </a:lnTo>
                <a:lnTo>
                  <a:pt x="60479" y="581"/>
                </a:lnTo>
                <a:lnTo>
                  <a:pt x="60479" y="84447"/>
                </a:lnTo>
                <a:lnTo>
                  <a:pt x="44772" y="84447"/>
                </a:lnTo>
                <a:lnTo>
                  <a:pt x="44772" y="76720"/>
                </a:lnTo>
                <a:lnTo>
                  <a:pt x="43584" y="76466"/>
                </a:lnTo>
                <a:cubicBezTo>
                  <a:pt x="41901" y="79253"/>
                  <a:pt x="39525" y="81502"/>
                  <a:pt x="36456" y="83181"/>
                </a:cubicBezTo>
                <a:cubicBezTo>
                  <a:pt x="33454" y="84764"/>
                  <a:pt x="29791" y="85588"/>
                  <a:pt x="25501" y="85588"/>
                </a:cubicBezTo>
                <a:close/>
                <a:moveTo>
                  <a:pt x="30649" y="72792"/>
                </a:moveTo>
                <a:cubicBezTo>
                  <a:pt x="35037" y="72792"/>
                  <a:pt x="38502" y="71335"/>
                  <a:pt x="41076" y="68358"/>
                </a:cubicBezTo>
                <a:cubicBezTo>
                  <a:pt x="43617" y="65318"/>
                  <a:pt x="44904" y="60726"/>
                  <a:pt x="44904" y="54550"/>
                </a:cubicBezTo>
                <a:cubicBezTo>
                  <a:pt x="44904" y="48405"/>
                  <a:pt x="43617" y="43781"/>
                  <a:pt x="41076" y="40741"/>
                </a:cubicBezTo>
                <a:cubicBezTo>
                  <a:pt x="38502" y="37700"/>
                  <a:pt x="35037" y="36180"/>
                  <a:pt x="30649" y="36180"/>
                </a:cubicBezTo>
                <a:cubicBezTo>
                  <a:pt x="26062" y="36180"/>
                  <a:pt x="22531" y="37669"/>
                  <a:pt x="20089" y="40614"/>
                </a:cubicBezTo>
                <a:cubicBezTo>
                  <a:pt x="17614" y="43591"/>
                  <a:pt x="16393" y="48215"/>
                  <a:pt x="16393" y="54550"/>
                </a:cubicBezTo>
                <a:cubicBezTo>
                  <a:pt x="16393" y="60884"/>
                  <a:pt x="17614" y="65540"/>
                  <a:pt x="20089" y="68485"/>
                </a:cubicBezTo>
                <a:cubicBezTo>
                  <a:pt x="22531" y="71367"/>
                  <a:pt x="26062" y="72792"/>
                  <a:pt x="30649" y="7279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80" name="Freeform: Shape 18079">
            <a:extLst>
              <a:ext uri="{FF2B5EF4-FFF2-40B4-BE49-F238E27FC236}">
                <a16:creationId xmlns:a16="http://schemas.microsoft.com/office/drawing/2014/main" id="{5CBEE3B7-0912-3AFF-81DC-ACAAF22F0396}"/>
              </a:ext>
            </a:extLst>
          </p:cNvPr>
          <p:cNvSpPr/>
          <p:nvPr/>
        </p:nvSpPr>
        <p:spPr>
          <a:xfrm>
            <a:off x="8276128" y="5981519"/>
            <a:ext cx="55041" cy="60935"/>
          </a:xfrm>
          <a:custGeom>
            <a:avLst/>
            <a:gdLst>
              <a:gd name="connsiteX0" fmla="*/ 20758 w 55041"/>
              <a:gd name="connsiteY0" fmla="*/ 61517 h 60935"/>
              <a:gd name="connsiteX1" fmla="*/ 5315 w 55041"/>
              <a:gd name="connsiteY1" fmla="*/ 56069 h 60935"/>
              <a:gd name="connsiteX2" fmla="*/ 299 w 55041"/>
              <a:gd name="connsiteY2" fmla="*/ 40234 h 60935"/>
              <a:gd name="connsiteX3" fmla="*/ 299 w 55041"/>
              <a:gd name="connsiteY3" fmla="*/ 581 h 60935"/>
              <a:gd name="connsiteX4" fmla="*/ 15874 w 55041"/>
              <a:gd name="connsiteY4" fmla="*/ 581 h 60935"/>
              <a:gd name="connsiteX5" fmla="*/ 15874 w 55041"/>
              <a:gd name="connsiteY5" fmla="*/ 38333 h 60935"/>
              <a:gd name="connsiteX6" fmla="*/ 18382 w 55041"/>
              <a:gd name="connsiteY6" fmla="*/ 46315 h 60935"/>
              <a:gd name="connsiteX7" fmla="*/ 26038 w 55041"/>
              <a:gd name="connsiteY7" fmla="*/ 48848 h 60935"/>
              <a:gd name="connsiteX8" fmla="*/ 36069 w 55041"/>
              <a:gd name="connsiteY8" fmla="*/ 44794 h 60935"/>
              <a:gd name="connsiteX9" fmla="*/ 39765 w 55041"/>
              <a:gd name="connsiteY9" fmla="*/ 31872 h 60935"/>
              <a:gd name="connsiteX10" fmla="*/ 39765 w 55041"/>
              <a:gd name="connsiteY10" fmla="*/ 581 h 60935"/>
              <a:gd name="connsiteX11" fmla="*/ 55340 w 55041"/>
              <a:gd name="connsiteY11" fmla="*/ 581 h 60935"/>
              <a:gd name="connsiteX12" fmla="*/ 55340 w 55041"/>
              <a:gd name="connsiteY12" fmla="*/ 60377 h 60935"/>
              <a:gd name="connsiteX13" fmla="*/ 40293 w 55041"/>
              <a:gd name="connsiteY13" fmla="*/ 60377 h 60935"/>
              <a:gd name="connsiteX14" fmla="*/ 40293 w 55041"/>
              <a:gd name="connsiteY14" fmla="*/ 51635 h 60935"/>
              <a:gd name="connsiteX15" fmla="*/ 39105 w 55041"/>
              <a:gd name="connsiteY15" fmla="*/ 51255 h 60935"/>
              <a:gd name="connsiteX16" fmla="*/ 31845 w 55041"/>
              <a:gd name="connsiteY16" fmla="*/ 58983 h 60935"/>
              <a:gd name="connsiteX17" fmla="*/ 20758 w 55041"/>
              <a:gd name="connsiteY17" fmla="*/ 61517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041" h="60935">
                <a:moveTo>
                  <a:pt x="20758" y="61517"/>
                </a:moveTo>
                <a:cubicBezTo>
                  <a:pt x="13795" y="61517"/>
                  <a:pt x="8648" y="59712"/>
                  <a:pt x="5315" y="56069"/>
                </a:cubicBezTo>
                <a:cubicBezTo>
                  <a:pt x="1949" y="52364"/>
                  <a:pt x="299" y="47075"/>
                  <a:pt x="299" y="40234"/>
                </a:cubicBezTo>
                <a:lnTo>
                  <a:pt x="299" y="581"/>
                </a:lnTo>
                <a:lnTo>
                  <a:pt x="15874" y="581"/>
                </a:lnTo>
                <a:lnTo>
                  <a:pt x="15874" y="38333"/>
                </a:lnTo>
                <a:cubicBezTo>
                  <a:pt x="15874" y="41976"/>
                  <a:pt x="16699" y="44636"/>
                  <a:pt x="18382" y="46315"/>
                </a:cubicBezTo>
                <a:cubicBezTo>
                  <a:pt x="20032" y="48025"/>
                  <a:pt x="22606" y="48848"/>
                  <a:pt x="26038" y="48848"/>
                </a:cubicBezTo>
                <a:cubicBezTo>
                  <a:pt x="30328" y="48848"/>
                  <a:pt x="33693" y="47518"/>
                  <a:pt x="36069" y="44794"/>
                </a:cubicBezTo>
                <a:cubicBezTo>
                  <a:pt x="38511" y="42007"/>
                  <a:pt x="39765" y="37700"/>
                  <a:pt x="39765" y="31872"/>
                </a:cubicBezTo>
                <a:lnTo>
                  <a:pt x="39765" y="581"/>
                </a:lnTo>
                <a:lnTo>
                  <a:pt x="55340" y="581"/>
                </a:lnTo>
                <a:lnTo>
                  <a:pt x="55340" y="60377"/>
                </a:lnTo>
                <a:lnTo>
                  <a:pt x="40293" y="60377"/>
                </a:lnTo>
                <a:lnTo>
                  <a:pt x="40293" y="51635"/>
                </a:lnTo>
                <a:lnTo>
                  <a:pt x="39105" y="51255"/>
                </a:lnTo>
                <a:cubicBezTo>
                  <a:pt x="37158" y="54739"/>
                  <a:pt x="34749" y="57305"/>
                  <a:pt x="31845" y="58983"/>
                </a:cubicBezTo>
                <a:cubicBezTo>
                  <a:pt x="28942" y="60662"/>
                  <a:pt x="25246" y="61517"/>
                  <a:pt x="20758" y="6151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81" name="Freeform: Shape 18080">
            <a:extLst>
              <a:ext uri="{FF2B5EF4-FFF2-40B4-BE49-F238E27FC236}">
                <a16:creationId xmlns:a16="http://schemas.microsoft.com/office/drawing/2014/main" id="{2E901C41-A21B-0E48-9C2D-908EA1CAFF94}"/>
              </a:ext>
            </a:extLst>
          </p:cNvPr>
          <p:cNvSpPr/>
          <p:nvPr/>
        </p:nvSpPr>
        <p:spPr>
          <a:xfrm>
            <a:off x="8345729" y="5980379"/>
            <a:ext cx="56757" cy="62076"/>
          </a:xfrm>
          <a:custGeom>
            <a:avLst/>
            <a:gdLst>
              <a:gd name="connsiteX0" fmla="*/ 31062 w 56757"/>
              <a:gd name="connsiteY0" fmla="*/ 62657 h 62076"/>
              <a:gd name="connsiteX1" fmla="*/ 15091 w 56757"/>
              <a:gd name="connsiteY1" fmla="*/ 59110 h 62076"/>
              <a:gd name="connsiteX2" fmla="*/ 4135 w 56757"/>
              <a:gd name="connsiteY2" fmla="*/ 48468 h 62076"/>
              <a:gd name="connsiteX3" fmla="*/ 308 w 56757"/>
              <a:gd name="connsiteY3" fmla="*/ 31619 h 62076"/>
              <a:gd name="connsiteX4" fmla="*/ 4135 w 56757"/>
              <a:gd name="connsiteY4" fmla="*/ 14770 h 62076"/>
              <a:gd name="connsiteX5" fmla="*/ 14959 w 56757"/>
              <a:gd name="connsiteY5" fmla="*/ 4255 h 62076"/>
              <a:gd name="connsiteX6" fmla="*/ 30798 w 56757"/>
              <a:gd name="connsiteY6" fmla="*/ 581 h 62076"/>
              <a:gd name="connsiteX7" fmla="*/ 56141 w 56757"/>
              <a:gd name="connsiteY7" fmla="*/ 14263 h 62076"/>
              <a:gd name="connsiteX8" fmla="*/ 45317 w 56757"/>
              <a:gd name="connsiteY8" fmla="*/ 21611 h 62076"/>
              <a:gd name="connsiteX9" fmla="*/ 44129 w 56757"/>
              <a:gd name="connsiteY9" fmla="*/ 21611 h 62076"/>
              <a:gd name="connsiteX10" fmla="*/ 39114 w 56757"/>
              <a:gd name="connsiteY10" fmla="*/ 15403 h 62076"/>
              <a:gd name="connsiteX11" fmla="*/ 30798 w 56757"/>
              <a:gd name="connsiteY11" fmla="*/ 13250 h 62076"/>
              <a:gd name="connsiteX12" fmla="*/ 20239 w 56757"/>
              <a:gd name="connsiteY12" fmla="*/ 17810 h 62076"/>
              <a:gd name="connsiteX13" fmla="*/ 16411 w 56757"/>
              <a:gd name="connsiteY13" fmla="*/ 31619 h 62076"/>
              <a:gd name="connsiteX14" fmla="*/ 20239 w 56757"/>
              <a:gd name="connsiteY14" fmla="*/ 45428 h 62076"/>
              <a:gd name="connsiteX15" fmla="*/ 31062 w 56757"/>
              <a:gd name="connsiteY15" fmla="*/ 49862 h 62076"/>
              <a:gd name="connsiteX16" fmla="*/ 39642 w 56757"/>
              <a:gd name="connsiteY16" fmla="*/ 47328 h 62076"/>
              <a:gd name="connsiteX17" fmla="*/ 44789 w 56757"/>
              <a:gd name="connsiteY17" fmla="*/ 39727 h 62076"/>
              <a:gd name="connsiteX18" fmla="*/ 45977 w 56757"/>
              <a:gd name="connsiteY18" fmla="*/ 39600 h 62076"/>
              <a:gd name="connsiteX19" fmla="*/ 57065 w 56757"/>
              <a:gd name="connsiteY19" fmla="*/ 45428 h 62076"/>
              <a:gd name="connsiteX20" fmla="*/ 48221 w 56757"/>
              <a:gd name="connsiteY20" fmla="*/ 57843 h 62076"/>
              <a:gd name="connsiteX21" fmla="*/ 31062 w 56757"/>
              <a:gd name="connsiteY21" fmla="*/ 62657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6757" h="62076">
                <a:moveTo>
                  <a:pt x="31062" y="62657"/>
                </a:moveTo>
                <a:cubicBezTo>
                  <a:pt x="25056" y="62657"/>
                  <a:pt x="19744" y="61485"/>
                  <a:pt x="15091" y="59110"/>
                </a:cubicBezTo>
                <a:cubicBezTo>
                  <a:pt x="10405" y="56671"/>
                  <a:pt x="6775" y="53124"/>
                  <a:pt x="4135" y="48468"/>
                </a:cubicBezTo>
                <a:cubicBezTo>
                  <a:pt x="1561" y="43844"/>
                  <a:pt x="308" y="38207"/>
                  <a:pt x="308" y="31619"/>
                </a:cubicBezTo>
                <a:cubicBezTo>
                  <a:pt x="308" y="25031"/>
                  <a:pt x="1561" y="19425"/>
                  <a:pt x="4135" y="14770"/>
                </a:cubicBezTo>
                <a:cubicBezTo>
                  <a:pt x="6775" y="10146"/>
                  <a:pt x="10372" y="6630"/>
                  <a:pt x="14959" y="4255"/>
                </a:cubicBezTo>
                <a:cubicBezTo>
                  <a:pt x="19612" y="1816"/>
                  <a:pt x="24891" y="581"/>
                  <a:pt x="30798" y="581"/>
                </a:cubicBezTo>
                <a:cubicBezTo>
                  <a:pt x="43997" y="581"/>
                  <a:pt x="52445" y="5142"/>
                  <a:pt x="56141" y="14263"/>
                </a:cubicBezTo>
                <a:lnTo>
                  <a:pt x="45317" y="21611"/>
                </a:lnTo>
                <a:lnTo>
                  <a:pt x="44129" y="21611"/>
                </a:lnTo>
                <a:cubicBezTo>
                  <a:pt x="42875" y="18824"/>
                  <a:pt x="41226" y="16765"/>
                  <a:pt x="39114" y="15403"/>
                </a:cubicBezTo>
                <a:cubicBezTo>
                  <a:pt x="37068" y="13978"/>
                  <a:pt x="34296" y="13250"/>
                  <a:pt x="30798" y="13250"/>
                </a:cubicBezTo>
                <a:cubicBezTo>
                  <a:pt x="26310" y="13250"/>
                  <a:pt x="22779" y="14770"/>
                  <a:pt x="20239" y="17810"/>
                </a:cubicBezTo>
                <a:cubicBezTo>
                  <a:pt x="17665" y="20787"/>
                  <a:pt x="16411" y="25380"/>
                  <a:pt x="16411" y="31619"/>
                </a:cubicBezTo>
                <a:cubicBezTo>
                  <a:pt x="16411" y="37795"/>
                  <a:pt x="17665" y="42387"/>
                  <a:pt x="20239" y="45428"/>
                </a:cubicBezTo>
                <a:cubicBezTo>
                  <a:pt x="22878" y="48405"/>
                  <a:pt x="26475" y="49862"/>
                  <a:pt x="31062" y="49862"/>
                </a:cubicBezTo>
                <a:cubicBezTo>
                  <a:pt x="34494" y="49862"/>
                  <a:pt x="37332" y="49038"/>
                  <a:pt x="39642" y="47328"/>
                </a:cubicBezTo>
                <a:cubicBezTo>
                  <a:pt x="42017" y="45554"/>
                  <a:pt x="43733" y="43021"/>
                  <a:pt x="44789" y="39727"/>
                </a:cubicBezTo>
                <a:lnTo>
                  <a:pt x="45977" y="39600"/>
                </a:lnTo>
                <a:lnTo>
                  <a:pt x="57065" y="45428"/>
                </a:lnTo>
                <a:cubicBezTo>
                  <a:pt x="55481" y="50495"/>
                  <a:pt x="52511" y="54644"/>
                  <a:pt x="48221" y="57843"/>
                </a:cubicBezTo>
                <a:cubicBezTo>
                  <a:pt x="43997" y="61073"/>
                  <a:pt x="38256" y="62657"/>
                  <a:pt x="31062" y="6265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82" name="Freeform: Shape 18081">
            <a:extLst>
              <a:ext uri="{FF2B5EF4-FFF2-40B4-BE49-F238E27FC236}">
                <a16:creationId xmlns:a16="http://schemas.microsoft.com/office/drawing/2014/main" id="{458FDDAE-548E-A528-FF40-F4BECAF0236C}"/>
              </a:ext>
            </a:extLst>
          </p:cNvPr>
          <p:cNvSpPr/>
          <p:nvPr/>
        </p:nvSpPr>
        <p:spPr>
          <a:xfrm>
            <a:off x="8409981" y="5980379"/>
            <a:ext cx="57549" cy="62076"/>
          </a:xfrm>
          <a:custGeom>
            <a:avLst/>
            <a:gdLst>
              <a:gd name="connsiteX0" fmla="*/ 56412 w 57549"/>
              <a:gd name="connsiteY0" fmla="*/ 35040 h 62076"/>
              <a:gd name="connsiteX1" fmla="*/ 16286 w 57549"/>
              <a:gd name="connsiteY1" fmla="*/ 35040 h 62076"/>
              <a:gd name="connsiteX2" fmla="*/ 20906 w 57549"/>
              <a:gd name="connsiteY2" fmla="*/ 46315 h 62076"/>
              <a:gd name="connsiteX3" fmla="*/ 31730 w 57549"/>
              <a:gd name="connsiteY3" fmla="*/ 49862 h 62076"/>
              <a:gd name="connsiteX4" fmla="*/ 40441 w 57549"/>
              <a:gd name="connsiteY4" fmla="*/ 47961 h 62076"/>
              <a:gd name="connsiteX5" fmla="*/ 45853 w 57549"/>
              <a:gd name="connsiteY5" fmla="*/ 42134 h 62076"/>
              <a:gd name="connsiteX6" fmla="*/ 47041 w 57549"/>
              <a:gd name="connsiteY6" fmla="*/ 42134 h 62076"/>
              <a:gd name="connsiteX7" fmla="*/ 57336 w 57549"/>
              <a:gd name="connsiteY7" fmla="*/ 48595 h 62076"/>
              <a:gd name="connsiteX8" fmla="*/ 48097 w 57549"/>
              <a:gd name="connsiteY8" fmla="*/ 58730 h 62076"/>
              <a:gd name="connsiteX9" fmla="*/ 31730 w 57549"/>
              <a:gd name="connsiteY9" fmla="*/ 62657 h 62076"/>
              <a:gd name="connsiteX10" fmla="*/ 14966 w 57549"/>
              <a:gd name="connsiteY10" fmla="*/ 59110 h 62076"/>
              <a:gd name="connsiteX11" fmla="*/ 4143 w 57549"/>
              <a:gd name="connsiteY11" fmla="*/ 48595 h 62076"/>
              <a:gd name="connsiteX12" fmla="*/ 315 w 57549"/>
              <a:gd name="connsiteY12" fmla="*/ 31619 h 62076"/>
              <a:gd name="connsiteX13" fmla="*/ 4275 w 57549"/>
              <a:gd name="connsiteY13" fmla="*/ 14516 h 62076"/>
              <a:gd name="connsiteX14" fmla="*/ 15230 w 57549"/>
              <a:gd name="connsiteY14" fmla="*/ 4001 h 62076"/>
              <a:gd name="connsiteX15" fmla="*/ 30542 w 57549"/>
              <a:gd name="connsiteY15" fmla="*/ 581 h 62076"/>
              <a:gd name="connsiteX16" fmla="*/ 50869 w 57549"/>
              <a:gd name="connsiteY16" fmla="*/ 7295 h 62076"/>
              <a:gd name="connsiteX17" fmla="*/ 57864 w 57549"/>
              <a:gd name="connsiteY17" fmla="*/ 27058 h 62076"/>
              <a:gd name="connsiteX18" fmla="*/ 57600 w 57549"/>
              <a:gd name="connsiteY18" fmla="*/ 34279 h 62076"/>
              <a:gd name="connsiteX19" fmla="*/ 42949 w 57549"/>
              <a:gd name="connsiteY19" fmla="*/ 25285 h 62076"/>
              <a:gd name="connsiteX20" fmla="*/ 39517 w 57549"/>
              <a:gd name="connsiteY20" fmla="*/ 15403 h 62076"/>
              <a:gd name="connsiteX21" fmla="*/ 30542 w 57549"/>
              <a:gd name="connsiteY21" fmla="*/ 12236 h 62076"/>
              <a:gd name="connsiteX22" fmla="*/ 16682 w 57549"/>
              <a:gd name="connsiteY22" fmla="*/ 25285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412" y="35040"/>
                </a:moveTo>
                <a:lnTo>
                  <a:pt x="16286" y="35040"/>
                </a:lnTo>
                <a:cubicBezTo>
                  <a:pt x="16715" y="40202"/>
                  <a:pt x="18266" y="43971"/>
                  <a:pt x="20906" y="46315"/>
                </a:cubicBezTo>
                <a:cubicBezTo>
                  <a:pt x="23546" y="48690"/>
                  <a:pt x="27143" y="49862"/>
                  <a:pt x="31730" y="49862"/>
                </a:cubicBezTo>
                <a:cubicBezTo>
                  <a:pt x="35326" y="49862"/>
                  <a:pt x="38230" y="49228"/>
                  <a:pt x="40441" y="47961"/>
                </a:cubicBezTo>
                <a:cubicBezTo>
                  <a:pt x="42619" y="46695"/>
                  <a:pt x="44434" y="44763"/>
                  <a:pt x="45853" y="42134"/>
                </a:cubicBezTo>
                <a:lnTo>
                  <a:pt x="47041" y="42134"/>
                </a:lnTo>
                <a:lnTo>
                  <a:pt x="57336" y="48595"/>
                </a:lnTo>
                <a:cubicBezTo>
                  <a:pt x="55290" y="52744"/>
                  <a:pt x="52222" y="56133"/>
                  <a:pt x="48097" y="58730"/>
                </a:cubicBezTo>
                <a:cubicBezTo>
                  <a:pt x="44038" y="61359"/>
                  <a:pt x="38593" y="62657"/>
                  <a:pt x="31730" y="62657"/>
                </a:cubicBezTo>
                <a:cubicBezTo>
                  <a:pt x="25295" y="62657"/>
                  <a:pt x="19718" y="61485"/>
                  <a:pt x="14966" y="59110"/>
                </a:cubicBezTo>
                <a:cubicBezTo>
                  <a:pt x="10281" y="56766"/>
                  <a:pt x="6684" y="53251"/>
                  <a:pt x="4143" y="48595"/>
                </a:cubicBezTo>
                <a:cubicBezTo>
                  <a:pt x="1569" y="43971"/>
                  <a:pt x="315" y="38302"/>
                  <a:pt x="315" y="31619"/>
                </a:cubicBezTo>
                <a:cubicBezTo>
                  <a:pt x="315" y="24873"/>
                  <a:pt x="1635" y="19172"/>
                  <a:pt x="4275" y="14516"/>
                </a:cubicBezTo>
                <a:cubicBezTo>
                  <a:pt x="6981" y="9797"/>
                  <a:pt x="10644" y="6282"/>
                  <a:pt x="15230" y="4001"/>
                </a:cubicBezTo>
                <a:cubicBezTo>
                  <a:pt x="19784" y="1721"/>
                  <a:pt x="24899" y="581"/>
                  <a:pt x="30542" y="581"/>
                </a:cubicBezTo>
                <a:cubicBezTo>
                  <a:pt x="39418" y="581"/>
                  <a:pt x="46183" y="2830"/>
                  <a:pt x="50869" y="7295"/>
                </a:cubicBezTo>
                <a:cubicBezTo>
                  <a:pt x="55521" y="11793"/>
                  <a:pt x="57864" y="18380"/>
                  <a:pt x="57864" y="27058"/>
                </a:cubicBezTo>
                <a:cubicBezTo>
                  <a:pt x="57864" y="30194"/>
                  <a:pt x="57765" y="32601"/>
                  <a:pt x="57600" y="34279"/>
                </a:cubicBezTo>
                <a:close/>
                <a:moveTo>
                  <a:pt x="42949" y="25285"/>
                </a:moveTo>
                <a:cubicBezTo>
                  <a:pt x="42751" y="20724"/>
                  <a:pt x="41629" y="17430"/>
                  <a:pt x="39517" y="15403"/>
                </a:cubicBezTo>
                <a:cubicBezTo>
                  <a:pt x="37471" y="13313"/>
                  <a:pt x="34501" y="12236"/>
                  <a:pt x="30542" y="12236"/>
                </a:cubicBezTo>
                <a:cubicBezTo>
                  <a:pt x="22688" y="12236"/>
                  <a:pt x="18068" y="16607"/>
                  <a:pt x="16682" y="2528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83" name="Freeform: Shape 18082">
            <a:extLst>
              <a:ext uri="{FF2B5EF4-FFF2-40B4-BE49-F238E27FC236}">
                <a16:creationId xmlns:a16="http://schemas.microsoft.com/office/drawing/2014/main" id="{A67A221B-6655-8F81-DAEA-EA8316BF609B}"/>
              </a:ext>
            </a:extLst>
          </p:cNvPr>
          <p:cNvSpPr/>
          <p:nvPr/>
        </p:nvSpPr>
        <p:spPr>
          <a:xfrm>
            <a:off x="8477731" y="5957449"/>
            <a:ext cx="60189" cy="85006"/>
          </a:xfrm>
          <a:custGeom>
            <a:avLst/>
            <a:gdLst>
              <a:gd name="connsiteX0" fmla="*/ 25534 w 60189"/>
              <a:gd name="connsiteY0" fmla="*/ 85588 h 85006"/>
              <a:gd name="connsiteX1" fmla="*/ 12467 w 60189"/>
              <a:gd name="connsiteY1" fmla="*/ 82167 h 85006"/>
              <a:gd name="connsiteX2" fmla="*/ 3491 w 60189"/>
              <a:gd name="connsiteY2" fmla="*/ 71779 h 85006"/>
              <a:gd name="connsiteX3" fmla="*/ 323 w 60189"/>
              <a:gd name="connsiteY3" fmla="*/ 54550 h 85006"/>
              <a:gd name="connsiteX4" fmla="*/ 3623 w 60189"/>
              <a:gd name="connsiteY4" fmla="*/ 37320 h 85006"/>
              <a:gd name="connsiteX5" fmla="*/ 12731 w 60189"/>
              <a:gd name="connsiteY5" fmla="*/ 26932 h 85006"/>
              <a:gd name="connsiteX6" fmla="*/ 26326 w 60189"/>
              <a:gd name="connsiteY6" fmla="*/ 23512 h 85006"/>
              <a:gd name="connsiteX7" fmla="*/ 36357 w 60189"/>
              <a:gd name="connsiteY7" fmla="*/ 25412 h 85006"/>
              <a:gd name="connsiteX8" fmla="*/ 43617 w 60189"/>
              <a:gd name="connsiteY8" fmla="*/ 31366 h 85006"/>
              <a:gd name="connsiteX9" fmla="*/ 44805 w 60189"/>
              <a:gd name="connsiteY9" fmla="*/ 31113 h 85006"/>
              <a:gd name="connsiteX10" fmla="*/ 44805 w 60189"/>
              <a:gd name="connsiteY10" fmla="*/ 581 h 85006"/>
              <a:gd name="connsiteX11" fmla="*/ 60512 w 60189"/>
              <a:gd name="connsiteY11" fmla="*/ 581 h 85006"/>
              <a:gd name="connsiteX12" fmla="*/ 60512 w 60189"/>
              <a:gd name="connsiteY12" fmla="*/ 84447 h 85006"/>
              <a:gd name="connsiteX13" fmla="*/ 44805 w 60189"/>
              <a:gd name="connsiteY13" fmla="*/ 84447 h 85006"/>
              <a:gd name="connsiteX14" fmla="*/ 44805 w 60189"/>
              <a:gd name="connsiteY14" fmla="*/ 76720 h 85006"/>
              <a:gd name="connsiteX15" fmla="*/ 43617 w 60189"/>
              <a:gd name="connsiteY15" fmla="*/ 76466 h 85006"/>
              <a:gd name="connsiteX16" fmla="*/ 36489 w 60189"/>
              <a:gd name="connsiteY16" fmla="*/ 83181 h 85006"/>
              <a:gd name="connsiteX17" fmla="*/ 25534 w 60189"/>
              <a:gd name="connsiteY17" fmla="*/ 85588 h 85006"/>
              <a:gd name="connsiteX18" fmla="*/ 30682 w 60189"/>
              <a:gd name="connsiteY18" fmla="*/ 72792 h 85006"/>
              <a:gd name="connsiteX19" fmla="*/ 41109 w 60189"/>
              <a:gd name="connsiteY19" fmla="*/ 68358 h 85006"/>
              <a:gd name="connsiteX20" fmla="*/ 44937 w 60189"/>
              <a:gd name="connsiteY20" fmla="*/ 54550 h 85006"/>
              <a:gd name="connsiteX21" fmla="*/ 41109 w 60189"/>
              <a:gd name="connsiteY21" fmla="*/ 40741 h 85006"/>
              <a:gd name="connsiteX22" fmla="*/ 30682 w 60189"/>
              <a:gd name="connsiteY22" fmla="*/ 36180 h 85006"/>
              <a:gd name="connsiteX23" fmla="*/ 20122 w 60189"/>
              <a:gd name="connsiteY23" fmla="*/ 40614 h 85006"/>
              <a:gd name="connsiteX24" fmla="*/ 16426 w 60189"/>
              <a:gd name="connsiteY24" fmla="*/ 54550 h 85006"/>
              <a:gd name="connsiteX25" fmla="*/ 20122 w 60189"/>
              <a:gd name="connsiteY25" fmla="*/ 68485 h 85006"/>
              <a:gd name="connsiteX26" fmla="*/ 30682 w 60189"/>
              <a:gd name="connsiteY26" fmla="*/ 72792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89" h="85006">
                <a:moveTo>
                  <a:pt x="25534" y="85588"/>
                </a:moveTo>
                <a:cubicBezTo>
                  <a:pt x="20584" y="85588"/>
                  <a:pt x="16228" y="84447"/>
                  <a:pt x="12467" y="82167"/>
                </a:cubicBezTo>
                <a:cubicBezTo>
                  <a:pt x="8672" y="79887"/>
                  <a:pt x="5669" y="76435"/>
                  <a:pt x="3491" y="71779"/>
                </a:cubicBezTo>
                <a:cubicBezTo>
                  <a:pt x="1379" y="67155"/>
                  <a:pt x="323" y="61391"/>
                  <a:pt x="323" y="54550"/>
                </a:cubicBezTo>
                <a:cubicBezTo>
                  <a:pt x="323" y="47709"/>
                  <a:pt x="1412" y="41976"/>
                  <a:pt x="3623" y="37320"/>
                </a:cubicBezTo>
                <a:cubicBezTo>
                  <a:pt x="5801" y="32696"/>
                  <a:pt x="8837" y="29212"/>
                  <a:pt x="12731" y="26932"/>
                </a:cubicBezTo>
                <a:cubicBezTo>
                  <a:pt x="16690" y="24652"/>
                  <a:pt x="21211" y="23512"/>
                  <a:pt x="26326" y="23512"/>
                </a:cubicBezTo>
                <a:cubicBezTo>
                  <a:pt x="30187" y="23512"/>
                  <a:pt x="33520" y="24145"/>
                  <a:pt x="36357" y="25412"/>
                </a:cubicBezTo>
                <a:cubicBezTo>
                  <a:pt x="39261" y="26679"/>
                  <a:pt x="41670" y="28674"/>
                  <a:pt x="43617" y="31366"/>
                </a:cubicBezTo>
                <a:lnTo>
                  <a:pt x="44805" y="31113"/>
                </a:lnTo>
                <a:lnTo>
                  <a:pt x="44805" y="581"/>
                </a:lnTo>
                <a:lnTo>
                  <a:pt x="60512" y="581"/>
                </a:lnTo>
                <a:lnTo>
                  <a:pt x="60512" y="84447"/>
                </a:lnTo>
                <a:lnTo>
                  <a:pt x="44805" y="84447"/>
                </a:lnTo>
                <a:lnTo>
                  <a:pt x="44805" y="76720"/>
                </a:lnTo>
                <a:lnTo>
                  <a:pt x="43617" y="76466"/>
                </a:lnTo>
                <a:cubicBezTo>
                  <a:pt x="41934" y="79253"/>
                  <a:pt x="39558" y="81502"/>
                  <a:pt x="36489" y="83181"/>
                </a:cubicBezTo>
                <a:cubicBezTo>
                  <a:pt x="33487" y="84764"/>
                  <a:pt x="29824" y="85588"/>
                  <a:pt x="25534" y="85588"/>
                </a:cubicBezTo>
                <a:close/>
                <a:moveTo>
                  <a:pt x="30682" y="72792"/>
                </a:moveTo>
                <a:cubicBezTo>
                  <a:pt x="35070" y="72792"/>
                  <a:pt x="38535" y="71335"/>
                  <a:pt x="41109" y="68358"/>
                </a:cubicBezTo>
                <a:cubicBezTo>
                  <a:pt x="43650" y="65318"/>
                  <a:pt x="44937" y="60726"/>
                  <a:pt x="44937" y="54550"/>
                </a:cubicBezTo>
                <a:cubicBezTo>
                  <a:pt x="44937" y="48405"/>
                  <a:pt x="43650" y="43781"/>
                  <a:pt x="41109" y="40741"/>
                </a:cubicBezTo>
                <a:cubicBezTo>
                  <a:pt x="38535" y="37700"/>
                  <a:pt x="35070" y="36180"/>
                  <a:pt x="30682" y="36180"/>
                </a:cubicBezTo>
                <a:cubicBezTo>
                  <a:pt x="26095" y="36180"/>
                  <a:pt x="22564" y="37669"/>
                  <a:pt x="20122" y="40614"/>
                </a:cubicBezTo>
                <a:cubicBezTo>
                  <a:pt x="17647" y="43591"/>
                  <a:pt x="16426" y="48215"/>
                  <a:pt x="16426" y="54550"/>
                </a:cubicBezTo>
                <a:cubicBezTo>
                  <a:pt x="16426" y="60884"/>
                  <a:pt x="17647" y="65540"/>
                  <a:pt x="20122" y="68485"/>
                </a:cubicBezTo>
                <a:cubicBezTo>
                  <a:pt x="22564" y="71367"/>
                  <a:pt x="26095" y="72792"/>
                  <a:pt x="30682" y="7279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84" name="Freeform: Shape 18083">
            <a:extLst>
              <a:ext uri="{FF2B5EF4-FFF2-40B4-BE49-F238E27FC236}">
                <a16:creationId xmlns:a16="http://schemas.microsoft.com/office/drawing/2014/main" id="{B042031F-8451-51AC-3B47-07BAD09E64BC}"/>
              </a:ext>
            </a:extLst>
          </p:cNvPr>
          <p:cNvSpPr/>
          <p:nvPr/>
        </p:nvSpPr>
        <p:spPr>
          <a:xfrm>
            <a:off x="7836458" y="6134762"/>
            <a:ext cx="57549" cy="62076"/>
          </a:xfrm>
          <a:custGeom>
            <a:avLst/>
            <a:gdLst>
              <a:gd name="connsiteX0" fmla="*/ 56345 w 57549"/>
              <a:gd name="connsiteY0" fmla="*/ 35059 h 62076"/>
              <a:gd name="connsiteX1" fmla="*/ 16219 w 57549"/>
              <a:gd name="connsiteY1" fmla="*/ 35059 h 62076"/>
              <a:gd name="connsiteX2" fmla="*/ 20838 w 57549"/>
              <a:gd name="connsiteY2" fmla="*/ 46334 h 62076"/>
              <a:gd name="connsiteX3" fmla="*/ 31662 w 57549"/>
              <a:gd name="connsiteY3" fmla="*/ 49881 h 62076"/>
              <a:gd name="connsiteX4" fmla="*/ 40373 w 57549"/>
              <a:gd name="connsiteY4" fmla="*/ 47980 h 62076"/>
              <a:gd name="connsiteX5" fmla="*/ 45785 w 57549"/>
              <a:gd name="connsiteY5" fmla="*/ 42153 h 62076"/>
              <a:gd name="connsiteX6" fmla="*/ 46973 w 57549"/>
              <a:gd name="connsiteY6" fmla="*/ 42153 h 62076"/>
              <a:gd name="connsiteX7" fmla="*/ 57268 w 57549"/>
              <a:gd name="connsiteY7" fmla="*/ 48614 h 62076"/>
              <a:gd name="connsiteX8" fmla="*/ 48029 w 57549"/>
              <a:gd name="connsiteY8" fmla="*/ 58749 h 62076"/>
              <a:gd name="connsiteX9" fmla="*/ 31662 w 57549"/>
              <a:gd name="connsiteY9" fmla="*/ 62676 h 62076"/>
              <a:gd name="connsiteX10" fmla="*/ 14898 w 57549"/>
              <a:gd name="connsiteY10" fmla="*/ 59129 h 62076"/>
              <a:gd name="connsiteX11" fmla="*/ 4075 w 57549"/>
              <a:gd name="connsiteY11" fmla="*/ 48614 h 62076"/>
              <a:gd name="connsiteX12" fmla="*/ 247 w 57549"/>
              <a:gd name="connsiteY12" fmla="*/ 31638 h 62076"/>
              <a:gd name="connsiteX13" fmla="*/ 4207 w 57549"/>
              <a:gd name="connsiteY13" fmla="*/ 14535 h 62076"/>
              <a:gd name="connsiteX14" fmla="*/ 15163 w 57549"/>
              <a:gd name="connsiteY14" fmla="*/ 4020 h 62076"/>
              <a:gd name="connsiteX15" fmla="*/ 30474 w 57549"/>
              <a:gd name="connsiteY15" fmla="*/ 600 h 62076"/>
              <a:gd name="connsiteX16" fmla="*/ 50801 w 57549"/>
              <a:gd name="connsiteY16" fmla="*/ 7314 h 62076"/>
              <a:gd name="connsiteX17" fmla="*/ 57796 w 57549"/>
              <a:gd name="connsiteY17" fmla="*/ 27077 h 62076"/>
              <a:gd name="connsiteX18" fmla="*/ 57532 w 57549"/>
              <a:gd name="connsiteY18" fmla="*/ 34298 h 62076"/>
              <a:gd name="connsiteX19" fmla="*/ 42881 w 57549"/>
              <a:gd name="connsiteY19" fmla="*/ 25304 h 62076"/>
              <a:gd name="connsiteX20" fmla="*/ 39449 w 57549"/>
              <a:gd name="connsiteY20" fmla="*/ 15422 h 62076"/>
              <a:gd name="connsiteX21" fmla="*/ 30474 w 57549"/>
              <a:gd name="connsiteY21" fmla="*/ 12255 h 62076"/>
              <a:gd name="connsiteX22" fmla="*/ 16614 w 57549"/>
              <a:gd name="connsiteY22" fmla="*/ 25304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345" y="35059"/>
                </a:moveTo>
                <a:lnTo>
                  <a:pt x="16219" y="35059"/>
                </a:lnTo>
                <a:cubicBezTo>
                  <a:pt x="16647" y="40221"/>
                  <a:pt x="18198" y="43990"/>
                  <a:pt x="20838" y="46334"/>
                </a:cubicBezTo>
                <a:cubicBezTo>
                  <a:pt x="23478" y="48709"/>
                  <a:pt x="27075" y="49881"/>
                  <a:pt x="31662" y="49881"/>
                </a:cubicBezTo>
                <a:cubicBezTo>
                  <a:pt x="35259" y="49881"/>
                  <a:pt x="38162" y="49247"/>
                  <a:pt x="40373" y="47980"/>
                </a:cubicBezTo>
                <a:cubicBezTo>
                  <a:pt x="42551" y="46714"/>
                  <a:pt x="44366" y="44782"/>
                  <a:pt x="45785" y="42153"/>
                </a:cubicBezTo>
                <a:lnTo>
                  <a:pt x="46973" y="42153"/>
                </a:lnTo>
                <a:lnTo>
                  <a:pt x="57268" y="48614"/>
                </a:lnTo>
                <a:cubicBezTo>
                  <a:pt x="55223" y="52763"/>
                  <a:pt x="52154" y="56152"/>
                  <a:pt x="48029" y="58749"/>
                </a:cubicBezTo>
                <a:cubicBezTo>
                  <a:pt x="43970" y="61378"/>
                  <a:pt x="38525" y="62676"/>
                  <a:pt x="31662" y="62676"/>
                </a:cubicBezTo>
                <a:cubicBezTo>
                  <a:pt x="25227" y="62676"/>
                  <a:pt x="19650" y="61504"/>
                  <a:pt x="14898" y="59129"/>
                </a:cubicBezTo>
                <a:cubicBezTo>
                  <a:pt x="10213" y="56785"/>
                  <a:pt x="6616" y="53270"/>
                  <a:pt x="4075" y="48614"/>
                </a:cubicBezTo>
                <a:cubicBezTo>
                  <a:pt x="1501" y="43990"/>
                  <a:pt x="247" y="38321"/>
                  <a:pt x="247" y="31638"/>
                </a:cubicBezTo>
                <a:cubicBezTo>
                  <a:pt x="247" y="24892"/>
                  <a:pt x="1567" y="19191"/>
                  <a:pt x="4207" y="14535"/>
                </a:cubicBezTo>
                <a:cubicBezTo>
                  <a:pt x="6913" y="9816"/>
                  <a:pt x="10576" y="6301"/>
                  <a:pt x="15163" y="4020"/>
                </a:cubicBezTo>
                <a:cubicBezTo>
                  <a:pt x="19716" y="1740"/>
                  <a:pt x="24831" y="600"/>
                  <a:pt x="30474" y="600"/>
                </a:cubicBezTo>
                <a:cubicBezTo>
                  <a:pt x="39350" y="600"/>
                  <a:pt x="46115" y="2849"/>
                  <a:pt x="50801" y="7314"/>
                </a:cubicBezTo>
                <a:cubicBezTo>
                  <a:pt x="55454" y="11812"/>
                  <a:pt x="57796" y="18399"/>
                  <a:pt x="57796" y="27077"/>
                </a:cubicBezTo>
                <a:cubicBezTo>
                  <a:pt x="57796" y="30213"/>
                  <a:pt x="57697" y="32620"/>
                  <a:pt x="57532" y="34298"/>
                </a:cubicBezTo>
                <a:close/>
                <a:moveTo>
                  <a:pt x="42881" y="25304"/>
                </a:moveTo>
                <a:cubicBezTo>
                  <a:pt x="42683" y="20743"/>
                  <a:pt x="41561" y="17449"/>
                  <a:pt x="39449" y="15422"/>
                </a:cubicBezTo>
                <a:cubicBezTo>
                  <a:pt x="37403" y="13332"/>
                  <a:pt x="34434" y="12255"/>
                  <a:pt x="30474" y="12255"/>
                </a:cubicBezTo>
                <a:cubicBezTo>
                  <a:pt x="22620" y="12255"/>
                  <a:pt x="18000" y="16626"/>
                  <a:pt x="16614" y="2530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85" name="Freeform: Shape 18084">
            <a:extLst>
              <a:ext uri="{FF2B5EF4-FFF2-40B4-BE49-F238E27FC236}">
                <a16:creationId xmlns:a16="http://schemas.microsoft.com/office/drawing/2014/main" id="{D93453E5-D603-B070-F0FC-62D4249329F2}"/>
              </a:ext>
            </a:extLst>
          </p:cNvPr>
          <p:cNvSpPr/>
          <p:nvPr/>
        </p:nvSpPr>
        <p:spPr>
          <a:xfrm>
            <a:off x="7907648" y="6134762"/>
            <a:ext cx="55965" cy="60935"/>
          </a:xfrm>
          <a:custGeom>
            <a:avLst/>
            <a:gdLst>
              <a:gd name="connsiteX0" fmla="*/ 255 w 55965"/>
              <a:gd name="connsiteY0" fmla="*/ 61536 h 60935"/>
              <a:gd name="connsiteX1" fmla="*/ 255 w 55965"/>
              <a:gd name="connsiteY1" fmla="*/ 1740 h 60935"/>
              <a:gd name="connsiteX2" fmla="*/ 15303 w 55965"/>
              <a:gd name="connsiteY2" fmla="*/ 1740 h 60935"/>
              <a:gd name="connsiteX3" fmla="*/ 15303 w 55965"/>
              <a:gd name="connsiteY3" fmla="*/ 10481 h 60935"/>
              <a:gd name="connsiteX4" fmla="*/ 16491 w 55965"/>
              <a:gd name="connsiteY4" fmla="*/ 10735 h 60935"/>
              <a:gd name="connsiteX5" fmla="*/ 35366 w 55965"/>
              <a:gd name="connsiteY5" fmla="*/ 600 h 60935"/>
              <a:gd name="connsiteX6" fmla="*/ 51205 w 55965"/>
              <a:gd name="connsiteY6" fmla="*/ 6301 h 60935"/>
              <a:gd name="connsiteX7" fmla="*/ 56221 w 55965"/>
              <a:gd name="connsiteY7" fmla="*/ 22643 h 60935"/>
              <a:gd name="connsiteX8" fmla="*/ 56221 w 55965"/>
              <a:gd name="connsiteY8" fmla="*/ 61536 h 60935"/>
              <a:gd name="connsiteX9" fmla="*/ 40645 w 55965"/>
              <a:gd name="connsiteY9" fmla="*/ 61536 h 60935"/>
              <a:gd name="connsiteX10" fmla="*/ 40645 w 55965"/>
              <a:gd name="connsiteY10" fmla="*/ 24544 h 60935"/>
              <a:gd name="connsiteX11" fmla="*/ 38137 w 55965"/>
              <a:gd name="connsiteY11" fmla="*/ 15929 h 60935"/>
              <a:gd name="connsiteX12" fmla="*/ 30218 w 55965"/>
              <a:gd name="connsiteY12" fmla="*/ 13269 h 60935"/>
              <a:gd name="connsiteX13" fmla="*/ 19658 w 55965"/>
              <a:gd name="connsiteY13" fmla="*/ 17449 h 60935"/>
              <a:gd name="connsiteX14" fmla="*/ 15963 w 55965"/>
              <a:gd name="connsiteY14" fmla="*/ 30498 h 60935"/>
              <a:gd name="connsiteX15" fmla="*/ 15963 w 55965"/>
              <a:gd name="connsiteY15" fmla="*/ 61536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255" y="61536"/>
                </a:moveTo>
                <a:lnTo>
                  <a:pt x="255" y="1740"/>
                </a:lnTo>
                <a:lnTo>
                  <a:pt x="15303" y="1740"/>
                </a:lnTo>
                <a:lnTo>
                  <a:pt x="15303" y="10481"/>
                </a:lnTo>
                <a:lnTo>
                  <a:pt x="16491" y="10735"/>
                </a:lnTo>
                <a:cubicBezTo>
                  <a:pt x="20351" y="3989"/>
                  <a:pt x="26654" y="600"/>
                  <a:pt x="35366" y="600"/>
                </a:cubicBezTo>
                <a:cubicBezTo>
                  <a:pt x="42559" y="600"/>
                  <a:pt x="47839" y="2500"/>
                  <a:pt x="51205" y="6301"/>
                </a:cubicBezTo>
                <a:cubicBezTo>
                  <a:pt x="54538" y="10038"/>
                  <a:pt x="56221" y="15486"/>
                  <a:pt x="56221" y="22643"/>
                </a:cubicBezTo>
                <a:lnTo>
                  <a:pt x="56221" y="61536"/>
                </a:lnTo>
                <a:lnTo>
                  <a:pt x="40645" y="61536"/>
                </a:lnTo>
                <a:lnTo>
                  <a:pt x="40645" y="24544"/>
                </a:lnTo>
                <a:cubicBezTo>
                  <a:pt x="40645" y="20490"/>
                  <a:pt x="39787" y="17639"/>
                  <a:pt x="38137" y="15929"/>
                </a:cubicBezTo>
                <a:cubicBezTo>
                  <a:pt x="36455" y="14155"/>
                  <a:pt x="33815" y="13269"/>
                  <a:pt x="30218" y="13269"/>
                </a:cubicBezTo>
                <a:cubicBezTo>
                  <a:pt x="25730" y="13269"/>
                  <a:pt x="22199" y="14662"/>
                  <a:pt x="19658" y="17449"/>
                </a:cubicBezTo>
                <a:cubicBezTo>
                  <a:pt x="17183" y="20236"/>
                  <a:pt x="15963" y="24607"/>
                  <a:pt x="15963" y="30498"/>
                </a:cubicBezTo>
                <a:lnTo>
                  <a:pt x="15963" y="6153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86" name="Freeform: Shape 18085">
            <a:extLst>
              <a:ext uri="{FF2B5EF4-FFF2-40B4-BE49-F238E27FC236}">
                <a16:creationId xmlns:a16="http://schemas.microsoft.com/office/drawing/2014/main" id="{89881BFB-03CD-3D86-6F49-FFBACF5B3BCA}"/>
              </a:ext>
            </a:extLst>
          </p:cNvPr>
          <p:cNvSpPr/>
          <p:nvPr/>
        </p:nvSpPr>
        <p:spPr>
          <a:xfrm>
            <a:off x="7972873" y="6135902"/>
            <a:ext cx="64676" cy="59795"/>
          </a:xfrm>
          <a:custGeom>
            <a:avLst/>
            <a:gdLst>
              <a:gd name="connsiteX0" fmla="*/ 41974 w 64676"/>
              <a:gd name="connsiteY0" fmla="*/ 60396 h 59795"/>
              <a:gd name="connsiteX1" fmla="*/ 23363 w 64676"/>
              <a:gd name="connsiteY1" fmla="*/ 60396 h 59795"/>
              <a:gd name="connsiteX2" fmla="*/ 264 w 64676"/>
              <a:gd name="connsiteY2" fmla="*/ 600 h 59795"/>
              <a:gd name="connsiteX3" fmla="*/ 16631 w 64676"/>
              <a:gd name="connsiteY3" fmla="*/ 600 h 59795"/>
              <a:gd name="connsiteX4" fmla="*/ 32206 w 64676"/>
              <a:gd name="connsiteY4" fmla="*/ 43166 h 59795"/>
              <a:gd name="connsiteX5" fmla="*/ 33394 w 64676"/>
              <a:gd name="connsiteY5" fmla="*/ 43166 h 59795"/>
              <a:gd name="connsiteX6" fmla="*/ 48970 w 64676"/>
              <a:gd name="connsiteY6" fmla="*/ 600 h 59795"/>
              <a:gd name="connsiteX7" fmla="*/ 64941 w 64676"/>
              <a:gd name="connsiteY7" fmla="*/ 600 h 5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676" h="59795">
                <a:moveTo>
                  <a:pt x="41974" y="60396"/>
                </a:moveTo>
                <a:lnTo>
                  <a:pt x="23363" y="60396"/>
                </a:lnTo>
                <a:lnTo>
                  <a:pt x="264" y="600"/>
                </a:lnTo>
                <a:lnTo>
                  <a:pt x="16631" y="600"/>
                </a:lnTo>
                <a:lnTo>
                  <a:pt x="32206" y="43166"/>
                </a:lnTo>
                <a:lnTo>
                  <a:pt x="33394" y="43166"/>
                </a:lnTo>
                <a:lnTo>
                  <a:pt x="48970" y="600"/>
                </a:lnTo>
                <a:lnTo>
                  <a:pt x="64941" y="600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87" name="Freeform: Shape 18086">
            <a:extLst>
              <a:ext uri="{FF2B5EF4-FFF2-40B4-BE49-F238E27FC236}">
                <a16:creationId xmlns:a16="http://schemas.microsoft.com/office/drawing/2014/main" id="{A4268BD3-B1F4-CFC2-201C-AD1E93B42905}"/>
              </a:ext>
            </a:extLst>
          </p:cNvPr>
          <p:cNvSpPr/>
          <p:nvPr/>
        </p:nvSpPr>
        <p:spPr>
          <a:xfrm>
            <a:off x="8045959" y="6111071"/>
            <a:ext cx="19139" cy="84626"/>
          </a:xfrm>
          <a:custGeom>
            <a:avLst/>
            <a:gdLst>
              <a:gd name="connsiteX0" fmla="*/ 9775 w 19139"/>
              <a:gd name="connsiteY0" fmla="*/ 18209 h 84626"/>
              <a:gd name="connsiteX1" fmla="*/ 2912 w 19139"/>
              <a:gd name="connsiteY1" fmla="*/ 15802 h 84626"/>
              <a:gd name="connsiteX2" fmla="*/ 272 w 19139"/>
              <a:gd name="connsiteY2" fmla="*/ 9341 h 84626"/>
              <a:gd name="connsiteX3" fmla="*/ 2912 w 19139"/>
              <a:gd name="connsiteY3" fmla="*/ 3134 h 84626"/>
              <a:gd name="connsiteX4" fmla="*/ 9775 w 19139"/>
              <a:gd name="connsiteY4" fmla="*/ 600 h 84626"/>
              <a:gd name="connsiteX5" fmla="*/ 14791 w 19139"/>
              <a:gd name="connsiteY5" fmla="*/ 1740 h 84626"/>
              <a:gd name="connsiteX6" fmla="*/ 18223 w 19139"/>
              <a:gd name="connsiteY6" fmla="*/ 4907 h 84626"/>
              <a:gd name="connsiteX7" fmla="*/ 19411 w 19139"/>
              <a:gd name="connsiteY7" fmla="*/ 9341 h 84626"/>
              <a:gd name="connsiteX8" fmla="*/ 18223 w 19139"/>
              <a:gd name="connsiteY8" fmla="*/ 13902 h 84626"/>
              <a:gd name="connsiteX9" fmla="*/ 14791 w 19139"/>
              <a:gd name="connsiteY9" fmla="*/ 17069 h 84626"/>
              <a:gd name="connsiteX10" fmla="*/ 9775 w 19139"/>
              <a:gd name="connsiteY10" fmla="*/ 18209 h 84626"/>
              <a:gd name="connsiteX11" fmla="*/ 1988 w 19139"/>
              <a:gd name="connsiteY11" fmla="*/ 85226 h 84626"/>
              <a:gd name="connsiteX12" fmla="*/ 1988 w 19139"/>
              <a:gd name="connsiteY12" fmla="*/ 25430 h 84626"/>
              <a:gd name="connsiteX13" fmla="*/ 17695 w 19139"/>
              <a:gd name="connsiteY13" fmla="*/ 25430 h 84626"/>
              <a:gd name="connsiteX14" fmla="*/ 17695 w 19139"/>
              <a:gd name="connsiteY14" fmla="*/ 85226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775" y="18209"/>
                </a:moveTo>
                <a:cubicBezTo>
                  <a:pt x="6938" y="18209"/>
                  <a:pt x="4661" y="17418"/>
                  <a:pt x="2912" y="15802"/>
                </a:cubicBezTo>
                <a:cubicBezTo>
                  <a:pt x="1130" y="14124"/>
                  <a:pt x="272" y="11970"/>
                  <a:pt x="272" y="9341"/>
                </a:cubicBezTo>
                <a:cubicBezTo>
                  <a:pt x="272" y="6808"/>
                  <a:pt x="1130" y="4749"/>
                  <a:pt x="2912" y="3134"/>
                </a:cubicBezTo>
                <a:cubicBezTo>
                  <a:pt x="4661" y="1455"/>
                  <a:pt x="6938" y="600"/>
                  <a:pt x="9775" y="600"/>
                </a:cubicBezTo>
                <a:cubicBezTo>
                  <a:pt x="11689" y="600"/>
                  <a:pt x="13372" y="980"/>
                  <a:pt x="14791" y="1740"/>
                </a:cubicBezTo>
                <a:cubicBezTo>
                  <a:pt x="16276" y="2501"/>
                  <a:pt x="17431" y="3577"/>
                  <a:pt x="18223" y="4907"/>
                </a:cubicBezTo>
                <a:cubicBezTo>
                  <a:pt x="19015" y="6174"/>
                  <a:pt x="19411" y="7663"/>
                  <a:pt x="19411" y="9341"/>
                </a:cubicBezTo>
                <a:cubicBezTo>
                  <a:pt x="19411" y="11052"/>
                  <a:pt x="19015" y="12572"/>
                  <a:pt x="18223" y="13902"/>
                </a:cubicBezTo>
                <a:cubicBezTo>
                  <a:pt x="17431" y="15264"/>
                  <a:pt x="16276" y="16309"/>
                  <a:pt x="14791" y="17069"/>
                </a:cubicBezTo>
                <a:cubicBezTo>
                  <a:pt x="13372" y="17829"/>
                  <a:pt x="11689" y="18209"/>
                  <a:pt x="9775" y="18209"/>
                </a:cubicBezTo>
                <a:close/>
                <a:moveTo>
                  <a:pt x="1988" y="85226"/>
                </a:moveTo>
                <a:lnTo>
                  <a:pt x="1988" y="25430"/>
                </a:lnTo>
                <a:lnTo>
                  <a:pt x="17695" y="25430"/>
                </a:lnTo>
                <a:lnTo>
                  <a:pt x="17695" y="8522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88" name="Freeform: Shape 18087">
            <a:extLst>
              <a:ext uri="{FF2B5EF4-FFF2-40B4-BE49-F238E27FC236}">
                <a16:creationId xmlns:a16="http://schemas.microsoft.com/office/drawing/2014/main" id="{A571D0F8-5577-8BDE-D28A-99528973AE94}"/>
              </a:ext>
            </a:extLst>
          </p:cNvPr>
          <p:cNvSpPr/>
          <p:nvPr/>
        </p:nvSpPr>
        <p:spPr>
          <a:xfrm>
            <a:off x="8081246" y="6135268"/>
            <a:ext cx="39334" cy="60429"/>
          </a:xfrm>
          <a:custGeom>
            <a:avLst/>
            <a:gdLst>
              <a:gd name="connsiteX0" fmla="*/ 276 w 39334"/>
              <a:gd name="connsiteY0" fmla="*/ 61029 h 60429"/>
              <a:gd name="connsiteX1" fmla="*/ 276 w 39334"/>
              <a:gd name="connsiteY1" fmla="*/ 1233 h 60429"/>
              <a:gd name="connsiteX2" fmla="*/ 15455 w 39334"/>
              <a:gd name="connsiteY2" fmla="*/ 1233 h 60429"/>
              <a:gd name="connsiteX3" fmla="*/ 15455 w 39334"/>
              <a:gd name="connsiteY3" fmla="*/ 10101 h 60429"/>
              <a:gd name="connsiteX4" fmla="*/ 16643 w 39334"/>
              <a:gd name="connsiteY4" fmla="*/ 10355 h 60429"/>
              <a:gd name="connsiteX5" fmla="*/ 22583 w 39334"/>
              <a:gd name="connsiteY5" fmla="*/ 3007 h 60429"/>
              <a:gd name="connsiteX6" fmla="*/ 31558 w 39334"/>
              <a:gd name="connsiteY6" fmla="*/ 600 h 60429"/>
              <a:gd name="connsiteX7" fmla="*/ 39610 w 39334"/>
              <a:gd name="connsiteY7" fmla="*/ 2374 h 60429"/>
              <a:gd name="connsiteX8" fmla="*/ 36970 w 39334"/>
              <a:gd name="connsiteY8" fmla="*/ 15296 h 60429"/>
              <a:gd name="connsiteX9" fmla="*/ 35782 w 39334"/>
              <a:gd name="connsiteY9" fmla="*/ 15549 h 60429"/>
              <a:gd name="connsiteX10" fmla="*/ 32746 w 39334"/>
              <a:gd name="connsiteY10" fmla="*/ 14662 h 60429"/>
              <a:gd name="connsiteX11" fmla="*/ 29446 w 39334"/>
              <a:gd name="connsiteY11" fmla="*/ 14409 h 60429"/>
              <a:gd name="connsiteX12" fmla="*/ 19415 w 39334"/>
              <a:gd name="connsiteY12" fmla="*/ 18843 h 60429"/>
              <a:gd name="connsiteX13" fmla="*/ 15983 w 39334"/>
              <a:gd name="connsiteY13" fmla="*/ 33032 h 60429"/>
              <a:gd name="connsiteX14" fmla="*/ 15983 w 39334"/>
              <a:gd name="connsiteY14" fmla="*/ 61029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276" y="61029"/>
                </a:moveTo>
                <a:lnTo>
                  <a:pt x="276" y="1233"/>
                </a:lnTo>
                <a:lnTo>
                  <a:pt x="15455" y="1233"/>
                </a:lnTo>
                <a:lnTo>
                  <a:pt x="15455" y="10101"/>
                </a:lnTo>
                <a:lnTo>
                  <a:pt x="16643" y="10355"/>
                </a:lnTo>
                <a:cubicBezTo>
                  <a:pt x="18128" y="6998"/>
                  <a:pt x="20108" y="4527"/>
                  <a:pt x="22583" y="3007"/>
                </a:cubicBezTo>
                <a:cubicBezTo>
                  <a:pt x="25025" y="1423"/>
                  <a:pt x="28027" y="600"/>
                  <a:pt x="31558" y="600"/>
                </a:cubicBezTo>
                <a:cubicBezTo>
                  <a:pt x="35056" y="600"/>
                  <a:pt x="37762" y="1202"/>
                  <a:pt x="39610" y="2374"/>
                </a:cubicBezTo>
                <a:lnTo>
                  <a:pt x="36970" y="15296"/>
                </a:lnTo>
                <a:lnTo>
                  <a:pt x="35782" y="15549"/>
                </a:lnTo>
                <a:cubicBezTo>
                  <a:pt x="34726" y="15137"/>
                  <a:pt x="33703" y="14852"/>
                  <a:pt x="32746" y="14662"/>
                </a:cubicBezTo>
                <a:cubicBezTo>
                  <a:pt x="31855" y="14504"/>
                  <a:pt x="30766" y="14409"/>
                  <a:pt x="29446" y="14409"/>
                </a:cubicBezTo>
                <a:cubicBezTo>
                  <a:pt x="25025" y="14409"/>
                  <a:pt x="21692" y="15897"/>
                  <a:pt x="19415" y="18843"/>
                </a:cubicBezTo>
                <a:cubicBezTo>
                  <a:pt x="17105" y="21820"/>
                  <a:pt x="15983" y="26539"/>
                  <a:pt x="15983" y="33032"/>
                </a:cubicBezTo>
                <a:lnTo>
                  <a:pt x="15983" y="61029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89" name="Freeform: Shape 18088">
            <a:extLst>
              <a:ext uri="{FF2B5EF4-FFF2-40B4-BE49-F238E27FC236}">
                <a16:creationId xmlns:a16="http://schemas.microsoft.com/office/drawing/2014/main" id="{3486DCA8-A223-66C9-C957-657E937127F8}"/>
              </a:ext>
            </a:extLst>
          </p:cNvPr>
          <p:cNvSpPr/>
          <p:nvPr/>
        </p:nvSpPr>
        <p:spPr>
          <a:xfrm>
            <a:off x="8126692" y="6134762"/>
            <a:ext cx="61376" cy="62076"/>
          </a:xfrm>
          <a:custGeom>
            <a:avLst/>
            <a:gdLst>
              <a:gd name="connsiteX0" fmla="*/ 30904 w 61376"/>
              <a:gd name="connsiteY0" fmla="*/ 62676 h 62076"/>
              <a:gd name="connsiteX1" fmla="*/ 14801 w 61376"/>
              <a:gd name="connsiteY1" fmla="*/ 59129 h 62076"/>
              <a:gd name="connsiteX2" fmla="*/ 4109 w 61376"/>
              <a:gd name="connsiteY2" fmla="*/ 48487 h 62076"/>
              <a:gd name="connsiteX3" fmla="*/ 282 w 61376"/>
              <a:gd name="connsiteY3" fmla="*/ 31638 h 62076"/>
              <a:gd name="connsiteX4" fmla="*/ 4109 w 61376"/>
              <a:gd name="connsiteY4" fmla="*/ 14789 h 62076"/>
              <a:gd name="connsiteX5" fmla="*/ 14801 w 61376"/>
              <a:gd name="connsiteY5" fmla="*/ 4274 h 62076"/>
              <a:gd name="connsiteX6" fmla="*/ 30904 w 61376"/>
              <a:gd name="connsiteY6" fmla="*/ 600 h 62076"/>
              <a:gd name="connsiteX7" fmla="*/ 47007 w 61376"/>
              <a:gd name="connsiteY7" fmla="*/ 4274 h 62076"/>
              <a:gd name="connsiteX8" fmla="*/ 57831 w 61376"/>
              <a:gd name="connsiteY8" fmla="*/ 14789 h 62076"/>
              <a:gd name="connsiteX9" fmla="*/ 61659 w 61376"/>
              <a:gd name="connsiteY9" fmla="*/ 31638 h 62076"/>
              <a:gd name="connsiteX10" fmla="*/ 57831 w 61376"/>
              <a:gd name="connsiteY10" fmla="*/ 48487 h 62076"/>
              <a:gd name="connsiteX11" fmla="*/ 47007 w 61376"/>
              <a:gd name="connsiteY11" fmla="*/ 59129 h 62076"/>
              <a:gd name="connsiteX12" fmla="*/ 30904 w 61376"/>
              <a:gd name="connsiteY12" fmla="*/ 62676 h 62076"/>
              <a:gd name="connsiteX13" fmla="*/ 30904 w 61376"/>
              <a:gd name="connsiteY13" fmla="*/ 49881 h 62076"/>
              <a:gd name="connsiteX14" fmla="*/ 45555 w 61376"/>
              <a:gd name="connsiteY14" fmla="*/ 31638 h 62076"/>
              <a:gd name="connsiteX15" fmla="*/ 41728 w 61376"/>
              <a:gd name="connsiteY15" fmla="*/ 17703 h 62076"/>
              <a:gd name="connsiteX16" fmla="*/ 30904 w 61376"/>
              <a:gd name="connsiteY16" fmla="*/ 13269 h 62076"/>
              <a:gd name="connsiteX17" fmla="*/ 16385 w 61376"/>
              <a:gd name="connsiteY17" fmla="*/ 31638 h 62076"/>
              <a:gd name="connsiteX18" fmla="*/ 30904 w 61376"/>
              <a:gd name="connsiteY18" fmla="*/ 49881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904" y="62676"/>
                </a:moveTo>
                <a:cubicBezTo>
                  <a:pt x="24832" y="62676"/>
                  <a:pt x="19454" y="61504"/>
                  <a:pt x="14801" y="59129"/>
                </a:cubicBezTo>
                <a:cubicBezTo>
                  <a:pt x="10214" y="56690"/>
                  <a:pt x="6650" y="53143"/>
                  <a:pt x="4109" y="48487"/>
                </a:cubicBezTo>
                <a:cubicBezTo>
                  <a:pt x="1536" y="43863"/>
                  <a:pt x="282" y="38226"/>
                  <a:pt x="282" y="31638"/>
                </a:cubicBezTo>
                <a:cubicBezTo>
                  <a:pt x="282" y="25050"/>
                  <a:pt x="1536" y="19444"/>
                  <a:pt x="4109" y="14789"/>
                </a:cubicBezTo>
                <a:cubicBezTo>
                  <a:pt x="6650" y="10165"/>
                  <a:pt x="10214" y="6649"/>
                  <a:pt x="14801" y="4274"/>
                </a:cubicBezTo>
                <a:cubicBezTo>
                  <a:pt x="19454" y="1835"/>
                  <a:pt x="24832" y="600"/>
                  <a:pt x="30904" y="600"/>
                </a:cubicBezTo>
                <a:cubicBezTo>
                  <a:pt x="37042" y="600"/>
                  <a:pt x="42421" y="1835"/>
                  <a:pt x="47007" y="4274"/>
                </a:cubicBezTo>
                <a:cubicBezTo>
                  <a:pt x="51660" y="6649"/>
                  <a:pt x="55257" y="10165"/>
                  <a:pt x="57831" y="14789"/>
                </a:cubicBezTo>
                <a:cubicBezTo>
                  <a:pt x="60372" y="19444"/>
                  <a:pt x="61659" y="25050"/>
                  <a:pt x="61659" y="31638"/>
                </a:cubicBezTo>
                <a:cubicBezTo>
                  <a:pt x="61659" y="38226"/>
                  <a:pt x="60372" y="43863"/>
                  <a:pt x="57831" y="48487"/>
                </a:cubicBezTo>
                <a:cubicBezTo>
                  <a:pt x="55257" y="53143"/>
                  <a:pt x="51660" y="56690"/>
                  <a:pt x="47007" y="59129"/>
                </a:cubicBezTo>
                <a:cubicBezTo>
                  <a:pt x="42421" y="61504"/>
                  <a:pt x="37042" y="62676"/>
                  <a:pt x="30904" y="62676"/>
                </a:cubicBezTo>
                <a:close/>
                <a:moveTo>
                  <a:pt x="30904" y="49881"/>
                </a:moveTo>
                <a:cubicBezTo>
                  <a:pt x="40672" y="49881"/>
                  <a:pt x="45555" y="43800"/>
                  <a:pt x="45555" y="31638"/>
                </a:cubicBezTo>
                <a:cubicBezTo>
                  <a:pt x="45555" y="25304"/>
                  <a:pt x="44268" y="20680"/>
                  <a:pt x="41728" y="17703"/>
                </a:cubicBezTo>
                <a:cubicBezTo>
                  <a:pt x="39253" y="14757"/>
                  <a:pt x="35656" y="13269"/>
                  <a:pt x="30904" y="13269"/>
                </a:cubicBezTo>
                <a:cubicBezTo>
                  <a:pt x="21203" y="13269"/>
                  <a:pt x="16385" y="19413"/>
                  <a:pt x="16385" y="31638"/>
                </a:cubicBezTo>
                <a:cubicBezTo>
                  <a:pt x="16385" y="43800"/>
                  <a:pt x="21203" y="49881"/>
                  <a:pt x="30904" y="4988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90" name="Freeform: Shape 18089">
            <a:extLst>
              <a:ext uri="{FF2B5EF4-FFF2-40B4-BE49-F238E27FC236}">
                <a16:creationId xmlns:a16="http://schemas.microsoft.com/office/drawing/2014/main" id="{29A57591-439C-6E79-0D1E-1929780E0049}"/>
              </a:ext>
            </a:extLst>
          </p:cNvPr>
          <p:cNvSpPr/>
          <p:nvPr/>
        </p:nvSpPr>
        <p:spPr>
          <a:xfrm>
            <a:off x="8202570" y="6134762"/>
            <a:ext cx="55965" cy="60935"/>
          </a:xfrm>
          <a:custGeom>
            <a:avLst/>
            <a:gdLst>
              <a:gd name="connsiteX0" fmla="*/ 290 w 55965"/>
              <a:gd name="connsiteY0" fmla="*/ 61536 h 60935"/>
              <a:gd name="connsiteX1" fmla="*/ 290 w 55965"/>
              <a:gd name="connsiteY1" fmla="*/ 1740 h 60935"/>
              <a:gd name="connsiteX2" fmla="*/ 15337 w 55965"/>
              <a:gd name="connsiteY2" fmla="*/ 1740 h 60935"/>
              <a:gd name="connsiteX3" fmla="*/ 15337 w 55965"/>
              <a:gd name="connsiteY3" fmla="*/ 10481 h 60935"/>
              <a:gd name="connsiteX4" fmla="*/ 16525 w 55965"/>
              <a:gd name="connsiteY4" fmla="*/ 10735 h 60935"/>
              <a:gd name="connsiteX5" fmla="*/ 35400 w 55965"/>
              <a:gd name="connsiteY5" fmla="*/ 600 h 60935"/>
              <a:gd name="connsiteX6" fmla="*/ 51240 w 55965"/>
              <a:gd name="connsiteY6" fmla="*/ 6301 h 60935"/>
              <a:gd name="connsiteX7" fmla="*/ 56255 w 55965"/>
              <a:gd name="connsiteY7" fmla="*/ 22643 h 60935"/>
              <a:gd name="connsiteX8" fmla="*/ 56255 w 55965"/>
              <a:gd name="connsiteY8" fmla="*/ 61536 h 60935"/>
              <a:gd name="connsiteX9" fmla="*/ 40680 w 55965"/>
              <a:gd name="connsiteY9" fmla="*/ 61536 h 60935"/>
              <a:gd name="connsiteX10" fmla="*/ 40680 w 55965"/>
              <a:gd name="connsiteY10" fmla="*/ 24544 h 60935"/>
              <a:gd name="connsiteX11" fmla="*/ 38172 w 55965"/>
              <a:gd name="connsiteY11" fmla="*/ 15929 h 60935"/>
              <a:gd name="connsiteX12" fmla="*/ 30253 w 55965"/>
              <a:gd name="connsiteY12" fmla="*/ 13269 h 60935"/>
              <a:gd name="connsiteX13" fmla="*/ 19693 w 55965"/>
              <a:gd name="connsiteY13" fmla="*/ 17449 h 60935"/>
              <a:gd name="connsiteX14" fmla="*/ 15997 w 55965"/>
              <a:gd name="connsiteY14" fmla="*/ 30498 h 60935"/>
              <a:gd name="connsiteX15" fmla="*/ 15997 w 55965"/>
              <a:gd name="connsiteY15" fmla="*/ 61536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290" y="61536"/>
                </a:moveTo>
                <a:lnTo>
                  <a:pt x="290" y="1740"/>
                </a:lnTo>
                <a:lnTo>
                  <a:pt x="15337" y="1740"/>
                </a:lnTo>
                <a:lnTo>
                  <a:pt x="15337" y="10481"/>
                </a:lnTo>
                <a:lnTo>
                  <a:pt x="16525" y="10735"/>
                </a:lnTo>
                <a:cubicBezTo>
                  <a:pt x="20386" y="3989"/>
                  <a:pt x="26689" y="600"/>
                  <a:pt x="35400" y="600"/>
                </a:cubicBezTo>
                <a:cubicBezTo>
                  <a:pt x="42594" y="600"/>
                  <a:pt x="47874" y="2500"/>
                  <a:pt x="51240" y="6301"/>
                </a:cubicBezTo>
                <a:cubicBezTo>
                  <a:pt x="54572" y="10038"/>
                  <a:pt x="56255" y="15486"/>
                  <a:pt x="56255" y="22643"/>
                </a:cubicBezTo>
                <a:lnTo>
                  <a:pt x="56255" y="61536"/>
                </a:lnTo>
                <a:lnTo>
                  <a:pt x="40680" y="61536"/>
                </a:lnTo>
                <a:lnTo>
                  <a:pt x="40680" y="24544"/>
                </a:lnTo>
                <a:cubicBezTo>
                  <a:pt x="40680" y="20490"/>
                  <a:pt x="39822" y="17639"/>
                  <a:pt x="38172" y="15929"/>
                </a:cubicBezTo>
                <a:cubicBezTo>
                  <a:pt x="36489" y="14155"/>
                  <a:pt x="33850" y="13269"/>
                  <a:pt x="30253" y="13269"/>
                </a:cubicBezTo>
                <a:cubicBezTo>
                  <a:pt x="25765" y="13269"/>
                  <a:pt x="22234" y="14662"/>
                  <a:pt x="19693" y="17449"/>
                </a:cubicBezTo>
                <a:cubicBezTo>
                  <a:pt x="17218" y="20236"/>
                  <a:pt x="15997" y="24607"/>
                  <a:pt x="15997" y="30498"/>
                </a:cubicBezTo>
                <a:lnTo>
                  <a:pt x="15997" y="6153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91" name="Freeform: Shape 18090">
            <a:extLst>
              <a:ext uri="{FF2B5EF4-FFF2-40B4-BE49-F238E27FC236}">
                <a16:creationId xmlns:a16="http://schemas.microsoft.com/office/drawing/2014/main" id="{9E84A6AB-B837-DF72-9D23-A656F35D9700}"/>
              </a:ext>
            </a:extLst>
          </p:cNvPr>
          <p:cNvSpPr/>
          <p:nvPr/>
        </p:nvSpPr>
        <p:spPr>
          <a:xfrm>
            <a:off x="8275582" y="6134762"/>
            <a:ext cx="90811" cy="60935"/>
          </a:xfrm>
          <a:custGeom>
            <a:avLst/>
            <a:gdLst>
              <a:gd name="connsiteX0" fmla="*/ 299 w 90811"/>
              <a:gd name="connsiteY0" fmla="*/ 61536 h 60935"/>
              <a:gd name="connsiteX1" fmla="*/ 299 w 90811"/>
              <a:gd name="connsiteY1" fmla="*/ 1740 h 60935"/>
              <a:gd name="connsiteX2" fmla="*/ 15346 w 90811"/>
              <a:gd name="connsiteY2" fmla="*/ 1740 h 60935"/>
              <a:gd name="connsiteX3" fmla="*/ 15346 w 90811"/>
              <a:gd name="connsiteY3" fmla="*/ 9721 h 60935"/>
              <a:gd name="connsiteX4" fmla="*/ 16534 w 90811"/>
              <a:gd name="connsiteY4" fmla="*/ 9975 h 60935"/>
              <a:gd name="connsiteX5" fmla="*/ 23662 w 90811"/>
              <a:gd name="connsiteY5" fmla="*/ 2880 h 60935"/>
              <a:gd name="connsiteX6" fmla="*/ 34221 w 90811"/>
              <a:gd name="connsiteY6" fmla="*/ 600 h 60935"/>
              <a:gd name="connsiteX7" fmla="*/ 45441 w 90811"/>
              <a:gd name="connsiteY7" fmla="*/ 3260 h 60935"/>
              <a:gd name="connsiteX8" fmla="*/ 51776 w 90811"/>
              <a:gd name="connsiteY8" fmla="*/ 11115 h 60935"/>
              <a:gd name="connsiteX9" fmla="*/ 52964 w 90811"/>
              <a:gd name="connsiteY9" fmla="*/ 11115 h 60935"/>
              <a:gd name="connsiteX10" fmla="*/ 60356 w 90811"/>
              <a:gd name="connsiteY10" fmla="*/ 3134 h 60935"/>
              <a:gd name="connsiteX11" fmla="*/ 71707 w 90811"/>
              <a:gd name="connsiteY11" fmla="*/ 600 h 60935"/>
              <a:gd name="connsiteX12" fmla="*/ 91110 w 90811"/>
              <a:gd name="connsiteY12" fmla="*/ 21250 h 60935"/>
              <a:gd name="connsiteX13" fmla="*/ 91110 w 90811"/>
              <a:gd name="connsiteY13" fmla="*/ 61536 h 60935"/>
              <a:gd name="connsiteX14" fmla="*/ 75535 w 90811"/>
              <a:gd name="connsiteY14" fmla="*/ 61536 h 60935"/>
              <a:gd name="connsiteX15" fmla="*/ 75535 w 90811"/>
              <a:gd name="connsiteY15" fmla="*/ 23150 h 60935"/>
              <a:gd name="connsiteX16" fmla="*/ 73291 w 90811"/>
              <a:gd name="connsiteY16" fmla="*/ 15676 h 60935"/>
              <a:gd name="connsiteX17" fmla="*/ 66428 w 90811"/>
              <a:gd name="connsiteY17" fmla="*/ 13269 h 60935"/>
              <a:gd name="connsiteX18" fmla="*/ 53492 w 90811"/>
              <a:gd name="connsiteY18" fmla="*/ 29738 h 60935"/>
              <a:gd name="connsiteX19" fmla="*/ 53492 w 90811"/>
              <a:gd name="connsiteY19" fmla="*/ 61536 h 60935"/>
              <a:gd name="connsiteX20" fmla="*/ 37917 w 90811"/>
              <a:gd name="connsiteY20" fmla="*/ 61536 h 60935"/>
              <a:gd name="connsiteX21" fmla="*/ 37917 w 90811"/>
              <a:gd name="connsiteY21" fmla="*/ 23150 h 60935"/>
              <a:gd name="connsiteX22" fmla="*/ 35673 w 90811"/>
              <a:gd name="connsiteY22" fmla="*/ 15676 h 60935"/>
              <a:gd name="connsiteX23" fmla="*/ 28809 w 90811"/>
              <a:gd name="connsiteY23" fmla="*/ 13269 h 60935"/>
              <a:gd name="connsiteX24" fmla="*/ 19306 w 90811"/>
              <a:gd name="connsiteY24" fmla="*/ 17196 h 60935"/>
              <a:gd name="connsiteX25" fmla="*/ 16006 w 90811"/>
              <a:gd name="connsiteY25" fmla="*/ 29484 h 60935"/>
              <a:gd name="connsiteX26" fmla="*/ 16006 w 90811"/>
              <a:gd name="connsiteY26" fmla="*/ 61536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0811" h="60935">
                <a:moveTo>
                  <a:pt x="299" y="61536"/>
                </a:moveTo>
                <a:lnTo>
                  <a:pt x="299" y="1740"/>
                </a:lnTo>
                <a:lnTo>
                  <a:pt x="15346" y="1740"/>
                </a:lnTo>
                <a:lnTo>
                  <a:pt x="15346" y="9721"/>
                </a:lnTo>
                <a:lnTo>
                  <a:pt x="16534" y="9975"/>
                </a:lnTo>
                <a:cubicBezTo>
                  <a:pt x="18547" y="6776"/>
                  <a:pt x="20923" y="4401"/>
                  <a:pt x="23662" y="2880"/>
                </a:cubicBezTo>
                <a:cubicBezTo>
                  <a:pt x="26368" y="1360"/>
                  <a:pt x="29898" y="600"/>
                  <a:pt x="34221" y="600"/>
                </a:cubicBezTo>
                <a:cubicBezTo>
                  <a:pt x="38874" y="600"/>
                  <a:pt x="42603" y="1487"/>
                  <a:pt x="45441" y="3260"/>
                </a:cubicBezTo>
                <a:cubicBezTo>
                  <a:pt x="48344" y="5034"/>
                  <a:pt x="50456" y="7663"/>
                  <a:pt x="51776" y="11115"/>
                </a:cubicBezTo>
                <a:lnTo>
                  <a:pt x="52964" y="11115"/>
                </a:lnTo>
                <a:cubicBezTo>
                  <a:pt x="54878" y="7504"/>
                  <a:pt x="57353" y="4844"/>
                  <a:pt x="60356" y="3134"/>
                </a:cubicBezTo>
                <a:cubicBezTo>
                  <a:pt x="63425" y="1455"/>
                  <a:pt x="67220" y="600"/>
                  <a:pt x="71707" y="600"/>
                </a:cubicBezTo>
                <a:cubicBezTo>
                  <a:pt x="84643" y="600"/>
                  <a:pt x="91110" y="7504"/>
                  <a:pt x="91110" y="21250"/>
                </a:cubicBezTo>
                <a:lnTo>
                  <a:pt x="91110" y="61536"/>
                </a:lnTo>
                <a:lnTo>
                  <a:pt x="75535" y="61536"/>
                </a:lnTo>
                <a:lnTo>
                  <a:pt x="75535" y="23150"/>
                </a:lnTo>
                <a:cubicBezTo>
                  <a:pt x="75535" y="19698"/>
                  <a:pt x="74776" y="17196"/>
                  <a:pt x="73291" y="15676"/>
                </a:cubicBezTo>
                <a:cubicBezTo>
                  <a:pt x="71872" y="14092"/>
                  <a:pt x="69595" y="13269"/>
                  <a:pt x="66428" y="13269"/>
                </a:cubicBezTo>
                <a:cubicBezTo>
                  <a:pt x="57782" y="13269"/>
                  <a:pt x="53492" y="18779"/>
                  <a:pt x="53492" y="29738"/>
                </a:cubicBezTo>
                <a:lnTo>
                  <a:pt x="53492" y="61536"/>
                </a:lnTo>
                <a:lnTo>
                  <a:pt x="37917" y="61536"/>
                </a:lnTo>
                <a:lnTo>
                  <a:pt x="37917" y="23150"/>
                </a:lnTo>
                <a:cubicBezTo>
                  <a:pt x="37917" y="19698"/>
                  <a:pt x="37158" y="17196"/>
                  <a:pt x="35673" y="15676"/>
                </a:cubicBezTo>
                <a:cubicBezTo>
                  <a:pt x="34254" y="14092"/>
                  <a:pt x="31977" y="13269"/>
                  <a:pt x="28809" y="13269"/>
                </a:cubicBezTo>
                <a:cubicBezTo>
                  <a:pt x="24751" y="13269"/>
                  <a:pt x="21583" y="14599"/>
                  <a:pt x="19306" y="17196"/>
                </a:cubicBezTo>
                <a:cubicBezTo>
                  <a:pt x="17095" y="19730"/>
                  <a:pt x="16006" y="23847"/>
                  <a:pt x="16006" y="29484"/>
                </a:cubicBezTo>
                <a:lnTo>
                  <a:pt x="16006" y="6153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92" name="Freeform: Shape 18091">
            <a:extLst>
              <a:ext uri="{FF2B5EF4-FFF2-40B4-BE49-F238E27FC236}">
                <a16:creationId xmlns:a16="http://schemas.microsoft.com/office/drawing/2014/main" id="{623FE22E-5282-3968-639C-3CB4624CA3A4}"/>
              </a:ext>
            </a:extLst>
          </p:cNvPr>
          <p:cNvSpPr/>
          <p:nvPr/>
        </p:nvSpPr>
        <p:spPr>
          <a:xfrm>
            <a:off x="8379967" y="6134762"/>
            <a:ext cx="57549" cy="62076"/>
          </a:xfrm>
          <a:custGeom>
            <a:avLst/>
            <a:gdLst>
              <a:gd name="connsiteX0" fmla="*/ 56409 w 57549"/>
              <a:gd name="connsiteY0" fmla="*/ 35059 h 62076"/>
              <a:gd name="connsiteX1" fmla="*/ 16283 w 57549"/>
              <a:gd name="connsiteY1" fmla="*/ 35059 h 62076"/>
              <a:gd name="connsiteX2" fmla="*/ 20903 w 57549"/>
              <a:gd name="connsiteY2" fmla="*/ 46334 h 62076"/>
              <a:gd name="connsiteX3" fmla="*/ 31726 w 57549"/>
              <a:gd name="connsiteY3" fmla="*/ 49881 h 62076"/>
              <a:gd name="connsiteX4" fmla="*/ 40438 w 57549"/>
              <a:gd name="connsiteY4" fmla="*/ 47980 h 62076"/>
              <a:gd name="connsiteX5" fmla="*/ 45849 w 57549"/>
              <a:gd name="connsiteY5" fmla="*/ 42153 h 62076"/>
              <a:gd name="connsiteX6" fmla="*/ 47037 w 57549"/>
              <a:gd name="connsiteY6" fmla="*/ 42153 h 62076"/>
              <a:gd name="connsiteX7" fmla="*/ 57333 w 57549"/>
              <a:gd name="connsiteY7" fmla="*/ 48614 h 62076"/>
              <a:gd name="connsiteX8" fmla="*/ 48093 w 57549"/>
              <a:gd name="connsiteY8" fmla="*/ 58749 h 62076"/>
              <a:gd name="connsiteX9" fmla="*/ 31726 w 57549"/>
              <a:gd name="connsiteY9" fmla="*/ 62676 h 62076"/>
              <a:gd name="connsiteX10" fmla="*/ 14963 w 57549"/>
              <a:gd name="connsiteY10" fmla="*/ 59129 h 62076"/>
              <a:gd name="connsiteX11" fmla="*/ 4139 w 57549"/>
              <a:gd name="connsiteY11" fmla="*/ 48614 h 62076"/>
              <a:gd name="connsiteX12" fmla="*/ 312 w 57549"/>
              <a:gd name="connsiteY12" fmla="*/ 31638 h 62076"/>
              <a:gd name="connsiteX13" fmla="*/ 4271 w 57549"/>
              <a:gd name="connsiteY13" fmla="*/ 14535 h 62076"/>
              <a:gd name="connsiteX14" fmla="*/ 15227 w 57549"/>
              <a:gd name="connsiteY14" fmla="*/ 4020 h 62076"/>
              <a:gd name="connsiteX15" fmla="*/ 30538 w 57549"/>
              <a:gd name="connsiteY15" fmla="*/ 600 h 62076"/>
              <a:gd name="connsiteX16" fmla="*/ 50865 w 57549"/>
              <a:gd name="connsiteY16" fmla="*/ 7314 h 62076"/>
              <a:gd name="connsiteX17" fmla="*/ 57861 w 57549"/>
              <a:gd name="connsiteY17" fmla="*/ 27077 h 62076"/>
              <a:gd name="connsiteX18" fmla="*/ 57597 w 57549"/>
              <a:gd name="connsiteY18" fmla="*/ 34298 h 62076"/>
              <a:gd name="connsiteX19" fmla="*/ 42945 w 57549"/>
              <a:gd name="connsiteY19" fmla="*/ 25304 h 62076"/>
              <a:gd name="connsiteX20" fmla="*/ 39514 w 57549"/>
              <a:gd name="connsiteY20" fmla="*/ 15422 h 62076"/>
              <a:gd name="connsiteX21" fmla="*/ 30538 w 57549"/>
              <a:gd name="connsiteY21" fmla="*/ 12255 h 62076"/>
              <a:gd name="connsiteX22" fmla="*/ 16679 w 57549"/>
              <a:gd name="connsiteY22" fmla="*/ 25304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409" y="35059"/>
                </a:moveTo>
                <a:lnTo>
                  <a:pt x="16283" y="35059"/>
                </a:lnTo>
                <a:cubicBezTo>
                  <a:pt x="16712" y="40221"/>
                  <a:pt x="18263" y="43990"/>
                  <a:pt x="20903" y="46334"/>
                </a:cubicBezTo>
                <a:cubicBezTo>
                  <a:pt x="23542" y="48709"/>
                  <a:pt x="27139" y="49881"/>
                  <a:pt x="31726" y="49881"/>
                </a:cubicBezTo>
                <a:cubicBezTo>
                  <a:pt x="35323" y="49881"/>
                  <a:pt x="38227" y="49247"/>
                  <a:pt x="40438" y="47980"/>
                </a:cubicBezTo>
                <a:cubicBezTo>
                  <a:pt x="42615" y="46714"/>
                  <a:pt x="44430" y="44782"/>
                  <a:pt x="45849" y="42153"/>
                </a:cubicBezTo>
                <a:lnTo>
                  <a:pt x="47037" y="42153"/>
                </a:lnTo>
                <a:lnTo>
                  <a:pt x="57333" y="48614"/>
                </a:lnTo>
                <a:cubicBezTo>
                  <a:pt x="55287" y="52763"/>
                  <a:pt x="52218" y="56152"/>
                  <a:pt x="48093" y="58749"/>
                </a:cubicBezTo>
                <a:cubicBezTo>
                  <a:pt x="44034" y="61378"/>
                  <a:pt x="38590" y="62676"/>
                  <a:pt x="31726" y="62676"/>
                </a:cubicBezTo>
                <a:cubicBezTo>
                  <a:pt x="25291" y="62676"/>
                  <a:pt x="19715" y="61504"/>
                  <a:pt x="14963" y="59129"/>
                </a:cubicBezTo>
                <a:cubicBezTo>
                  <a:pt x="10277" y="56785"/>
                  <a:pt x="6680" y="53270"/>
                  <a:pt x="4139" y="48614"/>
                </a:cubicBezTo>
                <a:cubicBezTo>
                  <a:pt x="1566" y="43990"/>
                  <a:pt x="312" y="38321"/>
                  <a:pt x="312" y="31638"/>
                </a:cubicBezTo>
                <a:cubicBezTo>
                  <a:pt x="312" y="24892"/>
                  <a:pt x="1632" y="19191"/>
                  <a:pt x="4271" y="14535"/>
                </a:cubicBezTo>
                <a:cubicBezTo>
                  <a:pt x="6977" y="9816"/>
                  <a:pt x="10640" y="6301"/>
                  <a:pt x="15227" y="4020"/>
                </a:cubicBezTo>
                <a:cubicBezTo>
                  <a:pt x="19781" y="1740"/>
                  <a:pt x="24895" y="600"/>
                  <a:pt x="30538" y="600"/>
                </a:cubicBezTo>
                <a:cubicBezTo>
                  <a:pt x="39415" y="600"/>
                  <a:pt x="46179" y="2849"/>
                  <a:pt x="50865" y="7314"/>
                </a:cubicBezTo>
                <a:cubicBezTo>
                  <a:pt x="55518" y="11812"/>
                  <a:pt x="57861" y="18399"/>
                  <a:pt x="57861" y="27077"/>
                </a:cubicBezTo>
                <a:cubicBezTo>
                  <a:pt x="57861" y="30213"/>
                  <a:pt x="57762" y="32620"/>
                  <a:pt x="57597" y="34298"/>
                </a:cubicBezTo>
                <a:close/>
                <a:moveTo>
                  <a:pt x="42945" y="25304"/>
                </a:moveTo>
                <a:cubicBezTo>
                  <a:pt x="42748" y="20743"/>
                  <a:pt x="41626" y="17449"/>
                  <a:pt x="39514" y="15422"/>
                </a:cubicBezTo>
                <a:cubicBezTo>
                  <a:pt x="37468" y="13332"/>
                  <a:pt x="34498" y="12255"/>
                  <a:pt x="30538" y="12255"/>
                </a:cubicBezTo>
                <a:cubicBezTo>
                  <a:pt x="22685" y="12255"/>
                  <a:pt x="18065" y="16626"/>
                  <a:pt x="16679" y="25304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93" name="Freeform: Shape 18092">
            <a:extLst>
              <a:ext uri="{FF2B5EF4-FFF2-40B4-BE49-F238E27FC236}">
                <a16:creationId xmlns:a16="http://schemas.microsoft.com/office/drawing/2014/main" id="{102FFD1F-E587-87B4-A84E-16B099D206AB}"/>
              </a:ext>
            </a:extLst>
          </p:cNvPr>
          <p:cNvSpPr/>
          <p:nvPr/>
        </p:nvSpPr>
        <p:spPr>
          <a:xfrm>
            <a:off x="8451157" y="6134762"/>
            <a:ext cx="55965" cy="60935"/>
          </a:xfrm>
          <a:custGeom>
            <a:avLst/>
            <a:gdLst>
              <a:gd name="connsiteX0" fmla="*/ 320 w 55965"/>
              <a:gd name="connsiteY0" fmla="*/ 61536 h 60935"/>
              <a:gd name="connsiteX1" fmla="*/ 320 w 55965"/>
              <a:gd name="connsiteY1" fmla="*/ 1740 h 60935"/>
              <a:gd name="connsiteX2" fmla="*/ 15367 w 55965"/>
              <a:gd name="connsiteY2" fmla="*/ 1740 h 60935"/>
              <a:gd name="connsiteX3" fmla="*/ 15367 w 55965"/>
              <a:gd name="connsiteY3" fmla="*/ 10481 h 60935"/>
              <a:gd name="connsiteX4" fmla="*/ 16555 w 55965"/>
              <a:gd name="connsiteY4" fmla="*/ 10735 h 60935"/>
              <a:gd name="connsiteX5" fmla="*/ 35430 w 55965"/>
              <a:gd name="connsiteY5" fmla="*/ 600 h 60935"/>
              <a:gd name="connsiteX6" fmla="*/ 51269 w 55965"/>
              <a:gd name="connsiteY6" fmla="*/ 6301 h 60935"/>
              <a:gd name="connsiteX7" fmla="*/ 56285 w 55965"/>
              <a:gd name="connsiteY7" fmla="*/ 22643 h 60935"/>
              <a:gd name="connsiteX8" fmla="*/ 56285 w 55965"/>
              <a:gd name="connsiteY8" fmla="*/ 61536 h 60935"/>
              <a:gd name="connsiteX9" fmla="*/ 40710 w 55965"/>
              <a:gd name="connsiteY9" fmla="*/ 61536 h 60935"/>
              <a:gd name="connsiteX10" fmla="*/ 40710 w 55965"/>
              <a:gd name="connsiteY10" fmla="*/ 24544 h 60935"/>
              <a:gd name="connsiteX11" fmla="*/ 38202 w 55965"/>
              <a:gd name="connsiteY11" fmla="*/ 15929 h 60935"/>
              <a:gd name="connsiteX12" fmla="*/ 30282 w 55965"/>
              <a:gd name="connsiteY12" fmla="*/ 13269 h 60935"/>
              <a:gd name="connsiteX13" fmla="*/ 19723 w 55965"/>
              <a:gd name="connsiteY13" fmla="*/ 17449 h 60935"/>
              <a:gd name="connsiteX14" fmla="*/ 16027 w 55965"/>
              <a:gd name="connsiteY14" fmla="*/ 30498 h 60935"/>
              <a:gd name="connsiteX15" fmla="*/ 16027 w 55965"/>
              <a:gd name="connsiteY15" fmla="*/ 61536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320" y="61536"/>
                </a:moveTo>
                <a:lnTo>
                  <a:pt x="320" y="1740"/>
                </a:lnTo>
                <a:lnTo>
                  <a:pt x="15367" y="1740"/>
                </a:lnTo>
                <a:lnTo>
                  <a:pt x="15367" y="10481"/>
                </a:lnTo>
                <a:lnTo>
                  <a:pt x="16555" y="10735"/>
                </a:lnTo>
                <a:cubicBezTo>
                  <a:pt x="20416" y="3989"/>
                  <a:pt x="26718" y="600"/>
                  <a:pt x="35430" y="600"/>
                </a:cubicBezTo>
                <a:cubicBezTo>
                  <a:pt x="42624" y="600"/>
                  <a:pt x="47903" y="2500"/>
                  <a:pt x="51269" y="6301"/>
                </a:cubicBezTo>
                <a:cubicBezTo>
                  <a:pt x="54602" y="10038"/>
                  <a:pt x="56285" y="15486"/>
                  <a:pt x="56285" y="22643"/>
                </a:cubicBezTo>
                <a:lnTo>
                  <a:pt x="56285" y="61536"/>
                </a:lnTo>
                <a:lnTo>
                  <a:pt x="40710" y="61536"/>
                </a:lnTo>
                <a:lnTo>
                  <a:pt x="40710" y="24544"/>
                </a:lnTo>
                <a:cubicBezTo>
                  <a:pt x="40710" y="20490"/>
                  <a:pt x="39852" y="17639"/>
                  <a:pt x="38202" y="15929"/>
                </a:cubicBezTo>
                <a:cubicBezTo>
                  <a:pt x="36519" y="14155"/>
                  <a:pt x="33879" y="13269"/>
                  <a:pt x="30282" y="13269"/>
                </a:cubicBezTo>
                <a:cubicBezTo>
                  <a:pt x="25794" y="13269"/>
                  <a:pt x="22264" y="14662"/>
                  <a:pt x="19723" y="17449"/>
                </a:cubicBezTo>
                <a:cubicBezTo>
                  <a:pt x="17248" y="20236"/>
                  <a:pt x="16027" y="24607"/>
                  <a:pt x="16027" y="30498"/>
                </a:cubicBezTo>
                <a:lnTo>
                  <a:pt x="16027" y="6153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94" name="Freeform: Shape 18093">
            <a:extLst>
              <a:ext uri="{FF2B5EF4-FFF2-40B4-BE49-F238E27FC236}">
                <a16:creationId xmlns:a16="http://schemas.microsoft.com/office/drawing/2014/main" id="{C582A6EA-201D-54A4-B53F-5E66F2405C63}"/>
              </a:ext>
            </a:extLst>
          </p:cNvPr>
          <p:cNvSpPr/>
          <p:nvPr/>
        </p:nvSpPr>
        <p:spPr>
          <a:xfrm>
            <a:off x="8517042" y="6121713"/>
            <a:ext cx="45273" cy="75124"/>
          </a:xfrm>
          <a:custGeom>
            <a:avLst/>
            <a:gdLst>
              <a:gd name="connsiteX0" fmla="*/ 41510 w 45273"/>
              <a:gd name="connsiteY0" fmla="*/ 60269 h 75124"/>
              <a:gd name="connsiteX1" fmla="*/ 45602 w 45273"/>
              <a:gd name="connsiteY1" fmla="*/ 71417 h 75124"/>
              <a:gd name="connsiteX2" fmla="*/ 39134 w 45273"/>
              <a:gd name="connsiteY2" fmla="*/ 74585 h 75124"/>
              <a:gd name="connsiteX3" fmla="*/ 30423 w 45273"/>
              <a:gd name="connsiteY3" fmla="*/ 75725 h 75124"/>
              <a:gd name="connsiteX4" fmla="*/ 15112 w 45273"/>
              <a:gd name="connsiteY4" fmla="*/ 70404 h 75124"/>
              <a:gd name="connsiteX5" fmla="*/ 9832 w 45273"/>
              <a:gd name="connsiteY5" fmla="*/ 55075 h 75124"/>
              <a:gd name="connsiteX6" fmla="*/ 9832 w 45273"/>
              <a:gd name="connsiteY6" fmla="*/ 26571 h 75124"/>
              <a:gd name="connsiteX7" fmla="*/ 328 w 45273"/>
              <a:gd name="connsiteY7" fmla="*/ 26571 h 75124"/>
              <a:gd name="connsiteX8" fmla="*/ 328 w 45273"/>
              <a:gd name="connsiteY8" fmla="*/ 14662 h 75124"/>
              <a:gd name="connsiteX9" fmla="*/ 9832 w 45273"/>
              <a:gd name="connsiteY9" fmla="*/ 14662 h 75124"/>
              <a:gd name="connsiteX10" fmla="*/ 9832 w 45273"/>
              <a:gd name="connsiteY10" fmla="*/ 3007 h 75124"/>
              <a:gd name="connsiteX11" fmla="*/ 25539 w 45273"/>
              <a:gd name="connsiteY11" fmla="*/ 600 h 75124"/>
              <a:gd name="connsiteX12" fmla="*/ 25539 w 45273"/>
              <a:gd name="connsiteY12" fmla="*/ 14662 h 75124"/>
              <a:gd name="connsiteX13" fmla="*/ 43226 w 45273"/>
              <a:gd name="connsiteY13" fmla="*/ 14662 h 75124"/>
              <a:gd name="connsiteX14" fmla="*/ 43226 w 45273"/>
              <a:gd name="connsiteY14" fmla="*/ 26571 h 75124"/>
              <a:gd name="connsiteX15" fmla="*/ 25539 w 45273"/>
              <a:gd name="connsiteY15" fmla="*/ 26571 h 75124"/>
              <a:gd name="connsiteX16" fmla="*/ 25539 w 45273"/>
              <a:gd name="connsiteY16" fmla="*/ 53935 h 75124"/>
              <a:gd name="connsiteX17" fmla="*/ 27387 w 45273"/>
              <a:gd name="connsiteY17" fmla="*/ 60522 h 75124"/>
              <a:gd name="connsiteX18" fmla="*/ 33063 w 45273"/>
              <a:gd name="connsiteY18" fmla="*/ 62549 h 75124"/>
              <a:gd name="connsiteX19" fmla="*/ 40322 w 45273"/>
              <a:gd name="connsiteY19" fmla="*/ 60269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510" y="60269"/>
                </a:moveTo>
                <a:lnTo>
                  <a:pt x="45602" y="71417"/>
                </a:lnTo>
                <a:cubicBezTo>
                  <a:pt x="43820" y="72779"/>
                  <a:pt x="41675" y="73824"/>
                  <a:pt x="39134" y="74585"/>
                </a:cubicBezTo>
                <a:cubicBezTo>
                  <a:pt x="36560" y="75345"/>
                  <a:pt x="33657" y="75725"/>
                  <a:pt x="30423" y="75725"/>
                </a:cubicBezTo>
                <a:cubicBezTo>
                  <a:pt x="23724" y="75725"/>
                  <a:pt x="18609" y="73951"/>
                  <a:pt x="15112" y="70404"/>
                </a:cubicBezTo>
                <a:cubicBezTo>
                  <a:pt x="11581" y="66857"/>
                  <a:pt x="9832" y="61758"/>
                  <a:pt x="9832" y="55075"/>
                </a:cubicBezTo>
                <a:lnTo>
                  <a:pt x="9832" y="26571"/>
                </a:lnTo>
                <a:lnTo>
                  <a:pt x="328" y="26571"/>
                </a:lnTo>
                <a:lnTo>
                  <a:pt x="328" y="14662"/>
                </a:lnTo>
                <a:lnTo>
                  <a:pt x="9832" y="14662"/>
                </a:lnTo>
                <a:lnTo>
                  <a:pt x="9832" y="3007"/>
                </a:lnTo>
                <a:lnTo>
                  <a:pt x="25539" y="600"/>
                </a:lnTo>
                <a:lnTo>
                  <a:pt x="25539" y="14662"/>
                </a:lnTo>
                <a:lnTo>
                  <a:pt x="43226" y="14662"/>
                </a:lnTo>
                <a:lnTo>
                  <a:pt x="43226" y="26571"/>
                </a:lnTo>
                <a:lnTo>
                  <a:pt x="25539" y="26571"/>
                </a:lnTo>
                <a:lnTo>
                  <a:pt x="25539" y="53935"/>
                </a:lnTo>
                <a:cubicBezTo>
                  <a:pt x="25539" y="56912"/>
                  <a:pt x="26133" y="59097"/>
                  <a:pt x="27387" y="60522"/>
                </a:cubicBezTo>
                <a:cubicBezTo>
                  <a:pt x="28707" y="61884"/>
                  <a:pt x="30588" y="62549"/>
                  <a:pt x="33063" y="62549"/>
                </a:cubicBezTo>
                <a:cubicBezTo>
                  <a:pt x="35768" y="62549"/>
                  <a:pt x="38210" y="61789"/>
                  <a:pt x="40322" y="60269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95" name="Freeform: Shape 18094">
            <a:extLst>
              <a:ext uri="{FF2B5EF4-FFF2-40B4-BE49-F238E27FC236}">
                <a16:creationId xmlns:a16="http://schemas.microsoft.com/office/drawing/2014/main" id="{7FF30B0E-AA3E-38AC-1890-972D7BC7F675}"/>
              </a:ext>
            </a:extLst>
          </p:cNvPr>
          <p:cNvSpPr/>
          <p:nvPr/>
        </p:nvSpPr>
        <p:spPr>
          <a:xfrm>
            <a:off x="8568375" y="6134762"/>
            <a:ext cx="59792" cy="62076"/>
          </a:xfrm>
          <a:custGeom>
            <a:avLst/>
            <a:gdLst>
              <a:gd name="connsiteX0" fmla="*/ 19869 w 59792"/>
              <a:gd name="connsiteY0" fmla="*/ 62676 h 62076"/>
              <a:gd name="connsiteX1" fmla="*/ 9442 w 59792"/>
              <a:gd name="connsiteY1" fmla="*/ 60649 h 62076"/>
              <a:gd name="connsiteX2" fmla="*/ 2710 w 59792"/>
              <a:gd name="connsiteY2" fmla="*/ 54441 h 62076"/>
              <a:gd name="connsiteX3" fmla="*/ 334 w 59792"/>
              <a:gd name="connsiteY3" fmla="*/ 44560 h 62076"/>
              <a:gd name="connsiteX4" fmla="*/ 2710 w 59792"/>
              <a:gd name="connsiteY4" fmla="*/ 35692 h 62076"/>
              <a:gd name="connsiteX5" fmla="*/ 9969 w 59792"/>
              <a:gd name="connsiteY5" fmla="*/ 29738 h 62076"/>
              <a:gd name="connsiteX6" fmla="*/ 23037 w 59792"/>
              <a:gd name="connsiteY6" fmla="*/ 26064 h 62076"/>
              <a:gd name="connsiteX7" fmla="*/ 31616 w 59792"/>
              <a:gd name="connsiteY7" fmla="*/ 24290 h 62076"/>
              <a:gd name="connsiteX8" fmla="*/ 35444 w 59792"/>
              <a:gd name="connsiteY8" fmla="*/ 21883 h 62076"/>
              <a:gd name="connsiteX9" fmla="*/ 36500 w 59792"/>
              <a:gd name="connsiteY9" fmla="*/ 18589 h 62076"/>
              <a:gd name="connsiteX10" fmla="*/ 34388 w 59792"/>
              <a:gd name="connsiteY10" fmla="*/ 14155 h 62076"/>
              <a:gd name="connsiteX11" fmla="*/ 27525 w 59792"/>
              <a:gd name="connsiteY11" fmla="*/ 12635 h 62076"/>
              <a:gd name="connsiteX12" fmla="*/ 17493 w 59792"/>
              <a:gd name="connsiteY12" fmla="*/ 14915 h 62076"/>
              <a:gd name="connsiteX13" fmla="*/ 9442 w 59792"/>
              <a:gd name="connsiteY13" fmla="*/ 20743 h 62076"/>
              <a:gd name="connsiteX14" fmla="*/ 8254 w 59792"/>
              <a:gd name="connsiteY14" fmla="*/ 20743 h 62076"/>
              <a:gd name="connsiteX15" fmla="*/ 1786 w 59792"/>
              <a:gd name="connsiteY15" fmla="*/ 11242 h 62076"/>
              <a:gd name="connsiteX16" fmla="*/ 13269 w 59792"/>
              <a:gd name="connsiteY16" fmla="*/ 3387 h 62076"/>
              <a:gd name="connsiteX17" fmla="*/ 28317 w 59792"/>
              <a:gd name="connsiteY17" fmla="*/ 600 h 62076"/>
              <a:gd name="connsiteX18" fmla="*/ 46136 w 59792"/>
              <a:gd name="connsiteY18" fmla="*/ 5667 h 62076"/>
              <a:gd name="connsiteX19" fmla="*/ 51679 w 59792"/>
              <a:gd name="connsiteY19" fmla="*/ 19983 h 62076"/>
              <a:gd name="connsiteX20" fmla="*/ 51679 w 59792"/>
              <a:gd name="connsiteY20" fmla="*/ 45953 h 62076"/>
              <a:gd name="connsiteX21" fmla="*/ 55375 w 59792"/>
              <a:gd name="connsiteY21" fmla="*/ 49881 h 62076"/>
              <a:gd name="connsiteX22" fmla="*/ 58147 w 59792"/>
              <a:gd name="connsiteY22" fmla="*/ 49501 h 62076"/>
              <a:gd name="connsiteX23" fmla="*/ 58939 w 59792"/>
              <a:gd name="connsiteY23" fmla="*/ 49627 h 62076"/>
              <a:gd name="connsiteX24" fmla="*/ 60127 w 59792"/>
              <a:gd name="connsiteY24" fmla="*/ 60142 h 62076"/>
              <a:gd name="connsiteX25" fmla="*/ 56431 w 59792"/>
              <a:gd name="connsiteY25" fmla="*/ 61409 h 62076"/>
              <a:gd name="connsiteX26" fmla="*/ 51416 w 59792"/>
              <a:gd name="connsiteY26" fmla="*/ 61916 h 62076"/>
              <a:gd name="connsiteX27" fmla="*/ 42572 w 59792"/>
              <a:gd name="connsiteY27" fmla="*/ 59889 h 62076"/>
              <a:gd name="connsiteX28" fmla="*/ 38084 w 59792"/>
              <a:gd name="connsiteY28" fmla="*/ 53428 h 62076"/>
              <a:gd name="connsiteX29" fmla="*/ 36896 w 59792"/>
              <a:gd name="connsiteY29" fmla="*/ 53301 h 62076"/>
              <a:gd name="connsiteX30" fmla="*/ 19869 w 59792"/>
              <a:gd name="connsiteY30" fmla="*/ 62676 h 62076"/>
              <a:gd name="connsiteX31" fmla="*/ 24885 w 59792"/>
              <a:gd name="connsiteY31" fmla="*/ 51401 h 62076"/>
              <a:gd name="connsiteX32" fmla="*/ 33464 w 59792"/>
              <a:gd name="connsiteY32" fmla="*/ 47980 h 62076"/>
              <a:gd name="connsiteX33" fmla="*/ 36764 w 59792"/>
              <a:gd name="connsiteY33" fmla="*/ 38226 h 62076"/>
              <a:gd name="connsiteX34" fmla="*/ 36764 w 59792"/>
              <a:gd name="connsiteY34" fmla="*/ 32145 h 62076"/>
              <a:gd name="connsiteX35" fmla="*/ 35708 w 59792"/>
              <a:gd name="connsiteY35" fmla="*/ 31891 h 62076"/>
              <a:gd name="connsiteX36" fmla="*/ 32012 w 59792"/>
              <a:gd name="connsiteY36" fmla="*/ 33792 h 62076"/>
              <a:gd name="connsiteX37" fmla="*/ 25413 w 59792"/>
              <a:gd name="connsiteY37" fmla="*/ 35185 h 62076"/>
              <a:gd name="connsiteX38" fmla="*/ 18153 w 59792"/>
              <a:gd name="connsiteY38" fmla="*/ 37972 h 62076"/>
              <a:gd name="connsiteX39" fmla="*/ 15909 w 59792"/>
              <a:gd name="connsiteY39" fmla="*/ 43547 h 62076"/>
              <a:gd name="connsiteX40" fmla="*/ 18285 w 59792"/>
              <a:gd name="connsiteY40" fmla="*/ 49501 h 62076"/>
              <a:gd name="connsiteX41" fmla="*/ 24885 w 59792"/>
              <a:gd name="connsiteY41" fmla="*/ 51401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19869" y="62676"/>
                </a:moveTo>
                <a:cubicBezTo>
                  <a:pt x="15909" y="62676"/>
                  <a:pt x="12411" y="61979"/>
                  <a:pt x="9442" y="60649"/>
                </a:cubicBezTo>
                <a:cubicBezTo>
                  <a:pt x="6538" y="59224"/>
                  <a:pt x="4294" y="57165"/>
                  <a:pt x="2710" y="54441"/>
                </a:cubicBezTo>
                <a:cubicBezTo>
                  <a:pt x="1126" y="51654"/>
                  <a:pt x="334" y="48361"/>
                  <a:pt x="334" y="44560"/>
                </a:cubicBezTo>
                <a:cubicBezTo>
                  <a:pt x="334" y="41013"/>
                  <a:pt x="1126" y="38067"/>
                  <a:pt x="2710" y="35692"/>
                </a:cubicBezTo>
                <a:cubicBezTo>
                  <a:pt x="4294" y="33253"/>
                  <a:pt x="6703" y="31258"/>
                  <a:pt x="9969" y="29738"/>
                </a:cubicBezTo>
                <a:cubicBezTo>
                  <a:pt x="13302" y="28154"/>
                  <a:pt x="17658" y="26919"/>
                  <a:pt x="23037" y="26064"/>
                </a:cubicBezTo>
                <a:cubicBezTo>
                  <a:pt x="26799" y="25557"/>
                  <a:pt x="29670" y="24987"/>
                  <a:pt x="31616" y="24290"/>
                </a:cubicBezTo>
                <a:cubicBezTo>
                  <a:pt x="33530" y="23530"/>
                  <a:pt x="34817" y="22738"/>
                  <a:pt x="35444" y="21883"/>
                </a:cubicBezTo>
                <a:cubicBezTo>
                  <a:pt x="36137" y="21060"/>
                  <a:pt x="36500" y="19951"/>
                  <a:pt x="36500" y="18589"/>
                </a:cubicBezTo>
                <a:cubicBezTo>
                  <a:pt x="36500" y="16657"/>
                  <a:pt x="35774" y="15169"/>
                  <a:pt x="34388" y="14155"/>
                </a:cubicBezTo>
                <a:cubicBezTo>
                  <a:pt x="32969" y="13142"/>
                  <a:pt x="30692" y="12635"/>
                  <a:pt x="27525" y="12635"/>
                </a:cubicBezTo>
                <a:cubicBezTo>
                  <a:pt x="23994" y="12635"/>
                  <a:pt x="20661" y="13395"/>
                  <a:pt x="17493" y="14915"/>
                </a:cubicBezTo>
                <a:cubicBezTo>
                  <a:pt x="14391" y="16372"/>
                  <a:pt x="11718" y="18304"/>
                  <a:pt x="9442" y="20743"/>
                </a:cubicBezTo>
                <a:lnTo>
                  <a:pt x="8254" y="20743"/>
                </a:lnTo>
                <a:lnTo>
                  <a:pt x="1786" y="11242"/>
                </a:lnTo>
                <a:cubicBezTo>
                  <a:pt x="4954" y="7884"/>
                  <a:pt x="8782" y="5256"/>
                  <a:pt x="13269" y="3387"/>
                </a:cubicBezTo>
                <a:cubicBezTo>
                  <a:pt x="17823" y="1550"/>
                  <a:pt x="22839" y="600"/>
                  <a:pt x="28317" y="600"/>
                </a:cubicBezTo>
                <a:cubicBezTo>
                  <a:pt x="36500" y="600"/>
                  <a:pt x="42440" y="2310"/>
                  <a:pt x="46136" y="5667"/>
                </a:cubicBezTo>
                <a:cubicBezTo>
                  <a:pt x="49832" y="8961"/>
                  <a:pt x="51679" y="13744"/>
                  <a:pt x="51679" y="19983"/>
                </a:cubicBezTo>
                <a:lnTo>
                  <a:pt x="51679" y="45953"/>
                </a:lnTo>
                <a:cubicBezTo>
                  <a:pt x="51679" y="48582"/>
                  <a:pt x="52900" y="49881"/>
                  <a:pt x="55375" y="49881"/>
                </a:cubicBezTo>
                <a:cubicBezTo>
                  <a:pt x="56332" y="49881"/>
                  <a:pt x="57256" y="49754"/>
                  <a:pt x="58147" y="49501"/>
                </a:cubicBezTo>
                <a:lnTo>
                  <a:pt x="58939" y="49627"/>
                </a:lnTo>
                <a:lnTo>
                  <a:pt x="60127" y="60142"/>
                </a:lnTo>
                <a:cubicBezTo>
                  <a:pt x="59236" y="60649"/>
                  <a:pt x="58015" y="61093"/>
                  <a:pt x="56431" y="61409"/>
                </a:cubicBezTo>
                <a:cubicBezTo>
                  <a:pt x="54913" y="61726"/>
                  <a:pt x="53263" y="61916"/>
                  <a:pt x="51416" y="61916"/>
                </a:cubicBezTo>
                <a:cubicBezTo>
                  <a:pt x="47621" y="61916"/>
                  <a:pt x="44684" y="61251"/>
                  <a:pt x="42572" y="59889"/>
                </a:cubicBezTo>
                <a:cubicBezTo>
                  <a:pt x="40526" y="58559"/>
                  <a:pt x="39041" y="56405"/>
                  <a:pt x="38084" y="53428"/>
                </a:cubicBezTo>
                <a:lnTo>
                  <a:pt x="36896" y="53301"/>
                </a:lnTo>
                <a:cubicBezTo>
                  <a:pt x="33893" y="59572"/>
                  <a:pt x="28218" y="62676"/>
                  <a:pt x="19869" y="62676"/>
                </a:cubicBezTo>
                <a:close/>
                <a:moveTo>
                  <a:pt x="24885" y="51401"/>
                </a:moveTo>
                <a:cubicBezTo>
                  <a:pt x="28482" y="51401"/>
                  <a:pt x="31353" y="50261"/>
                  <a:pt x="33464" y="47980"/>
                </a:cubicBezTo>
                <a:cubicBezTo>
                  <a:pt x="35642" y="45637"/>
                  <a:pt x="36764" y="42375"/>
                  <a:pt x="36764" y="38226"/>
                </a:cubicBezTo>
                <a:lnTo>
                  <a:pt x="36764" y="32145"/>
                </a:lnTo>
                <a:lnTo>
                  <a:pt x="35708" y="31891"/>
                </a:lnTo>
                <a:cubicBezTo>
                  <a:pt x="34718" y="32652"/>
                  <a:pt x="33497" y="33285"/>
                  <a:pt x="32012" y="33792"/>
                </a:cubicBezTo>
                <a:cubicBezTo>
                  <a:pt x="30494" y="34235"/>
                  <a:pt x="28317" y="34678"/>
                  <a:pt x="25413" y="35185"/>
                </a:cubicBezTo>
                <a:cubicBezTo>
                  <a:pt x="22047" y="35692"/>
                  <a:pt x="19638" y="36642"/>
                  <a:pt x="18153" y="37972"/>
                </a:cubicBezTo>
                <a:cubicBezTo>
                  <a:pt x="16635" y="39334"/>
                  <a:pt x="15909" y="41203"/>
                  <a:pt x="15909" y="43547"/>
                </a:cubicBezTo>
                <a:cubicBezTo>
                  <a:pt x="15909" y="46175"/>
                  <a:pt x="16701" y="48171"/>
                  <a:pt x="18285" y="49501"/>
                </a:cubicBezTo>
                <a:cubicBezTo>
                  <a:pt x="19869" y="50768"/>
                  <a:pt x="22047" y="51401"/>
                  <a:pt x="24885" y="51401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96" name="Freeform: Shape 18095">
            <a:extLst>
              <a:ext uri="{FF2B5EF4-FFF2-40B4-BE49-F238E27FC236}">
                <a16:creationId xmlns:a16="http://schemas.microsoft.com/office/drawing/2014/main" id="{D88297BA-7732-29A3-07EA-C7E4ADAFCDDF}"/>
              </a:ext>
            </a:extLst>
          </p:cNvPr>
          <p:cNvSpPr/>
          <p:nvPr/>
        </p:nvSpPr>
        <p:spPr>
          <a:xfrm>
            <a:off x="8637917" y="6111831"/>
            <a:ext cx="25474" cy="85006"/>
          </a:xfrm>
          <a:custGeom>
            <a:avLst/>
            <a:gdLst>
              <a:gd name="connsiteX0" fmla="*/ 17633 w 25474"/>
              <a:gd name="connsiteY0" fmla="*/ 85607 h 85006"/>
              <a:gd name="connsiteX1" fmla="*/ 4698 w 25474"/>
              <a:gd name="connsiteY1" fmla="*/ 81299 h 85006"/>
              <a:gd name="connsiteX2" fmla="*/ 342 w 25474"/>
              <a:gd name="connsiteY2" fmla="*/ 67997 h 85006"/>
              <a:gd name="connsiteX3" fmla="*/ 342 w 25474"/>
              <a:gd name="connsiteY3" fmla="*/ 600 h 85006"/>
              <a:gd name="connsiteX4" fmla="*/ 16049 w 25474"/>
              <a:gd name="connsiteY4" fmla="*/ 600 h 85006"/>
              <a:gd name="connsiteX5" fmla="*/ 16049 w 25474"/>
              <a:gd name="connsiteY5" fmla="*/ 67364 h 85006"/>
              <a:gd name="connsiteX6" fmla="*/ 20801 w 25474"/>
              <a:gd name="connsiteY6" fmla="*/ 72811 h 85006"/>
              <a:gd name="connsiteX7" fmla="*/ 23705 w 25474"/>
              <a:gd name="connsiteY7" fmla="*/ 72431 h 85006"/>
              <a:gd name="connsiteX8" fmla="*/ 24497 w 25474"/>
              <a:gd name="connsiteY8" fmla="*/ 72685 h 85006"/>
              <a:gd name="connsiteX9" fmla="*/ 25817 w 25474"/>
              <a:gd name="connsiteY9" fmla="*/ 84213 h 85006"/>
              <a:gd name="connsiteX10" fmla="*/ 22385 w 25474"/>
              <a:gd name="connsiteY10" fmla="*/ 85227 h 85006"/>
              <a:gd name="connsiteX11" fmla="*/ 17633 w 25474"/>
              <a:gd name="connsiteY11" fmla="*/ 85607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4" h="85006">
                <a:moveTo>
                  <a:pt x="17633" y="85607"/>
                </a:moveTo>
                <a:cubicBezTo>
                  <a:pt x="11990" y="85607"/>
                  <a:pt x="7667" y="84181"/>
                  <a:pt x="4698" y="81299"/>
                </a:cubicBezTo>
                <a:cubicBezTo>
                  <a:pt x="1794" y="78354"/>
                  <a:pt x="342" y="73920"/>
                  <a:pt x="342" y="67997"/>
                </a:cubicBezTo>
                <a:lnTo>
                  <a:pt x="342" y="600"/>
                </a:lnTo>
                <a:lnTo>
                  <a:pt x="16049" y="600"/>
                </a:lnTo>
                <a:lnTo>
                  <a:pt x="16049" y="67364"/>
                </a:lnTo>
                <a:cubicBezTo>
                  <a:pt x="16049" y="71006"/>
                  <a:pt x="17633" y="72811"/>
                  <a:pt x="20801" y="72811"/>
                </a:cubicBezTo>
                <a:cubicBezTo>
                  <a:pt x="21659" y="72811"/>
                  <a:pt x="22649" y="72685"/>
                  <a:pt x="23705" y="72431"/>
                </a:cubicBezTo>
                <a:lnTo>
                  <a:pt x="24497" y="72685"/>
                </a:lnTo>
                <a:lnTo>
                  <a:pt x="25817" y="84213"/>
                </a:lnTo>
                <a:cubicBezTo>
                  <a:pt x="24926" y="84625"/>
                  <a:pt x="23771" y="84973"/>
                  <a:pt x="22385" y="85227"/>
                </a:cubicBezTo>
                <a:cubicBezTo>
                  <a:pt x="20966" y="85480"/>
                  <a:pt x="19382" y="85607"/>
                  <a:pt x="17633" y="8560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97" name="Freeform: Shape 18096">
            <a:extLst>
              <a:ext uri="{FF2B5EF4-FFF2-40B4-BE49-F238E27FC236}">
                <a16:creationId xmlns:a16="http://schemas.microsoft.com/office/drawing/2014/main" id="{05EB99B8-37A2-9C62-1F91-283432F8D014}"/>
              </a:ext>
            </a:extLst>
          </p:cNvPr>
          <p:cNvSpPr/>
          <p:nvPr/>
        </p:nvSpPr>
        <p:spPr>
          <a:xfrm>
            <a:off x="7991722" y="6265074"/>
            <a:ext cx="45933" cy="85006"/>
          </a:xfrm>
          <a:custGeom>
            <a:avLst/>
            <a:gdLst>
              <a:gd name="connsiteX0" fmla="*/ 9110 w 45933"/>
              <a:gd name="connsiteY0" fmla="*/ 85626 h 85006"/>
              <a:gd name="connsiteX1" fmla="*/ 9110 w 45933"/>
              <a:gd name="connsiteY1" fmla="*/ 37612 h 85006"/>
              <a:gd name="connsiteX2" fmla="*/ 266 w 45933"/>
              <a:gd name="connsiteY2" fmla="*/ 37612 h 85006"/>
              <a:gd name="connsiteX3" fmla="*/ 266 w 45933"/>
              <a:gd name="connsiteY3" fmla="*/ 25703 h 85006"/>
              <a:gd name="connsiteX4" fmla="*/ 9110 w 45933"/>
              <a:gd name="connsiteY4" fmla="*/ 25703 h 85006"/>
              <a:gd name="connsiteX5" fmla="*/ 8054 w 45933"/>
              <a:gd name="connsiteY5" fmla="*/ 18609 h 85006"/>
              <a:gd name="connsiteX6" fmla="*/ 10694 w 45933"/>
              <a:gd name="connsiteY6" fmla="*/ 8854 h 85006"/>
              <a:gd name="connsiteX7" fmla="*/ 18613 w 45933"/>
              <a:gd name="connsiteY7" fmla="*/ 2773 h 85006"/>
              <a:gd name="connsiteX8" fmla="*/ 30757 w 45933"/>
              <a:gd name="connsiteY8" fmla="*/ 619 h 85006"/>
              <a:gd name="connsiteX9" fmla="*/ 46200 w 45933"/>
              <a:gd name="connsiteY9" fmla="*/ 4040 h 85006"/>
              <a:gd name="connsiteX10" fmla="*/ 42504 w 45933"/>
              <a:gd name="connsiteY10" fmla="*/ 15061 h 85006"/>
              <a:gd name="connsiteX11" fmla="*/ 41316 w 45933"/>
              <a:gd name="connsiteY11" fmla="*/ 15315 h 85006"/>
              <a:gd name="connsiteX12" fmla="*/ 32341 w 45933"/>
              <a:gd name="connsiteY12" fmla="*/ 12908 h 85006"/>
              <a:gd name="connsiteX13" fmla="*/ 25873 w 45933"/>
              <a:gd name="connsiteY13" fmla="*/ 14935 h 85006"/>
              <a:gd name="connsiteX14" fmla="*/ 23761 w 45933"/>
              <a:gd name="connsiteY14" fmla="*/ 20256 h 85006"/>
              <a:gd name="connsiteX15" fmla="*/ 23893 w 45933"/>
              <a:gd name="connsiteY15" fmla="*/ 23043 h 85006"/>
              <a:gd name="connsiteX16" fmla="*/ 24685 w 45933"/>
              <a:gd name="connsiteY16" fmla="*/ 25703 h 85006"/>
              <a:gd name="connsiteX17" fmla="*/ 42504 w 45933"/>
              <a:gd name="connsiteY17" fmla="*/ 25703 h 85006"/>
              <a:gd name="connsiteX18" fmla="*/ 42504 w 45933"/>
              <a:gd name="connsiteY18" fmla="*/ 37612 h 85006"/>
              <a:gd name="connsiteX19" fmla="*/ 24685 w 45933"/>
              <a:gd name="connsiteY19" fmla="*/ 37612 h 85006"/>
              <a:gd name="connsiteX20" fmla="*/ 24685 w 45933"/>
              <a:gd name="connsiteY20" fmla="*/ 85626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933" h="85006">
                <a:moveTo>
                  <a:pt x="9110" y="85626"/>
                </a:moveTo>
                <a:lnTo>
                  <a:pt x="9110" y="37612"/>
                </a:lnTo>
                <a:lnTo>
                  <a:pt x="266" y="37612"/>
                </a:lnTo>
                <a:lnTo>
                  <a:pt x="266" y="25703"/>
                </a:lnTo>
                <a:lnTo>
                  <a:pt x="9110" y="25703"/>
                </a:lnTo>
                <a:cubicBezTo>
                  <a:pt x="8384" y="23169"/>
                  <a:pt x="8054" y="20826"/>
                  <a:pt x="8054" y="18609"/>
                </a:cubicBezTo>
                <a:cubicBezTo>
                  <a:pt x="8054" y="14808"/>
                  <a:pt x="8912" y="11578"/>
                  <a:pt x="10694" y="8854"/>
                </a:cubicBezTo>
                <a:cubicBezTo>
                  <a:pt x="12541" y="6162"/>
                  <a:pt x="15181" y="4135"/>
                  <a:pt x="18613" y="2773"/>
                </a:cubicBezTo>
                <a:cubicBezTo>
                  <a:pt x="22045" y="1348"/>
                  <a:pt x="26071" y="619"/>
                  <a:pt x="30757" y="619"/>
                </a:cubicBezTo>
                <a:cubicBezTo>
                  <a:pt x="37620" y="619"/>
                  <a:pt x="42768" y="1759"/>
                  <a:pt x="46200" y="4040"/>
                </a:cubicBezTo>
                <a:lnTo>
                  <a:pt x="42504" y="15061"/>
                </a:lnTo>
                <a:lnTo>
                  <a:pt x="41316" y="15315"/>
                </a:lnTo>
                <a:cubicBezTo>
                  <a:pt x="38940" y="13731"/>
                  <a:pt x="35937" y="12908"/>
                  <a:pt x="32341" y="12908"/>
                </a:cubicBezTo>
                <a:cubicBezTo>
                  <a:pt x="29503" y="12908"/>
                  <a:pt x="27358" y="13605"/>
                  <a:pt x="25873" y="14935"/>
                </a:cubicBezTo>
                <a:cubicBezTo>
                  <a:pt x="24454" y="16202"/>
                  <a:pt x="23761" y="17975"/>
                  <a:pt x="23761" y="20256"/>
                </a:cubicBezTo>
                <a:cubicBezTo>
                  <a:pt x="23761" y="21269"/>
                  <a:pt x="23794" y="22219"/>
                  <a:pt x="23893" y="23043"/>
                </a:cubicBezTo>
                <a:cubicBezTo>
                  <a:pt x="24058" y="23803"/>
                  <a:pt x="24322" y="24690"/>
                  <a:pt x="24685" y="25703"/>
                </a:cubicBezTo>
                <a:lnTo>
                  <a:pt x="42504" y="25703"/>
                </a:lnTo>
                <a:lnTo>
                  <a:pt x="42504" y="37612"/>
                </a:lnTo>
                <a:lnTo>
                  <a:pt x="24685" y="37612"/>
                </a:lnTo>
                <a:lnTo>
                  <a:pt x="24685" y="8562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98" name="Freeform: Shape 18097">
            <a:extLst>
              <a:ext uri="{FF2B5EF4-FFF2-40B4-BE49-F238E27FC236}">
                <a16:creationId xmlns:a16="http://schemas.microsoft.com/office/drawing/2014/main" id="{031F0D74-2226-393D-B051-EA9DE4463DFD}"/>
              </a:ext>
            </a:extLst>
          </p:cNvPr>
          <p:cNvSpPr/>
          <p:nvPr/>
        </p:nvSpPr>
        <p:spPr>
          <a:xfrm>
            <a:off x="8040138" y="6289144"/>
            <a:ext cx="61376" cy="62076"/>
          </a:xfrm>
          <a:custGeom>
            <a:avLst/>
            <a:gdLst>
              <a:gd name="connsiteX0" fmla="*/ 30894 w 61376"/>
              <a:gd name="connsiteY0" fmla="*/ 62695 h 62076"/>
              <a:gd name="connsiteX1" fmla="*/ 14791 w 61376"/>
              <a:gd name="connsiteY1" fmla="*/ 59148 h 62076"/>
              <a:gd name="connsiteX2" fmla="*/ 4099 w 61376"/>
              <a:gd name="connsiteY2" fmla="*/ 48506 h 62076"/>
              <a:gd name="connsiteX3" fmla="*/ 271 w 61376"/>
              <a:gd name="connsiteY3" fmla="*/ 31657 h 62076"/>
              <a:gd name="connsiteX4" fmla="*/ 4099 w 61376"/>
              <a:gd name="connsiteY4" fmla="*/ 14808 h 62076"/>
              <a:gd name="connsiteX5" fmla="*/ 14791 w 61376"/>
              <a:gd name="connsiteY5" fmla="*/ 4293 h 62076"/>
              <a:gd name="connsiteX6" fmla="*/ 30894 w 61376"/>
              <a:gd name="connsiteY6" fmla="*/ 619 h 62076"/>
              <a:gd name="connsiteX7" fmla="*/ 46997 w 61376"/>
              <a:gd name="connsiteY7" fmla="*/ 4293 h 62076"/>
              <a:gd name="connsiteX8" fmla="*/ 57821 w 61376"/>
              <a:gd name="connsiteY8" fmla="*/ 14808 h 62076"/>
              <a:gd name="connsiteX9" fmla="*/ 61648 w 61376"/>
              <a:gd name="connsiteY9" fmla="*/ 31657 h 62076"/>
              <a:gd name="connsiteX10" fmla="*/ 57821 w 61376"/>
              <a:gd name="connsiteY10" fmla="*/ 48506 h 62076"/>
              <a:gd name="connsiteX11" fmla="*/ 46997 w 61376"/>
              <a:gd name="connsiteY11" fmla="*/ 59148 h 62076"/>
              <a:gd name="connsiteX12" fmla="*/ 30894 w 61376"/>
              <a:gd name="connsiteY12" fmla="*/ 62695 h 62076"/>
              <a:gd name="connsiteX13" fmla="*/ 30894 w 61376"/>
              <a:gd name="connsiteY13" fmla="*/ 49900 h 62076"/>
              <a:gd name="connsiteX14" fmla="*/ 45545 w 61376"/>
              <a:gd name="connsiteY14" fmla="*/ 31657 h 62076"/>
              <a:gd name="connsiteX15" fmla="*/ 41717 w 61376"/>
              <a:gd name="connsiteY15" fmla="*/ 17722 h 62076"/>
              <a:gd name="connsiteX16" fmla="*/ 30894 w 61376"/>
              <a:gd name="connsiteY16" fmla="*/ 13288 h 62076"/>
              <a:gd name="connsiteX17" fmla="*/ 16375 w 61376"/>
              <a:gd name="connsiteY17" fmla="*/ 31657 h 62076"/>
              <a:gd name="connsiteX18" fmla="*/ 30894 w 61376"/>
              <a:gd name="connsiteY18" fmla="*/ 49900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894" y="62695"/>
                </a:moveTo>
                <a:cubicBezTo>
                  <a:pt x="24822" y="62695"/>
                  <a:pt x="19443" y="61523"/>
                  <a:pt x="14791" y="59148"/>
                </a:cubicBezTo>
                <a:cubicBezTo>
                  <a:pt x="10204" y="56709"/>
                  <a:pt x="6640" y="53162"/>
                  <a:pt x="4099" y="48506"/>
                </a:cubicBezTo>
                <a:cubicBezTo>
                  <a:pt x="1525" y="43882"/>
                  <a:pt x="271" y="38245"/>
                  <a:pt x="271" y="31657"/>
                </a:cubicBezTo>
                <a:cubicBezTo>
                  <a:pt x="271" y="25069"/>
                  <a:pt x="1525" y="19464"/>
                  <a:pt x="4099" y="14808"/>
                </a:cubicBezTo>
                <a:cubicBezTo>
                  <a:pt x="6640" y="10184"/>
                  <a:pt x="10204" y="6668"/>
                  <a:pt x="14791" y="4293"/>
                </a:cubicBezTo>
                <a:cubicBezTo>
                  <a:pt x="19443" y="1854"/>
                  <a:pt x="24822" y="619"/>
                  <a:pt x="30894" y="619"/>
                </a:cubicBezTo>
                <a:cubicBezTo>
                  <a:pt x="37032" y="619"/>
                  <a:pt x="42410" y="1854"/>
                  <a:pt x="46997" y="4293"/>
                </a:cubicBezTo>
                <a:cubicBezTo>
                  <a:pt x="51650" y="6668"/>
                  <a:pt x="55247" y="10184"/>
                  <a:pt x="57821" y="14808"/>
                </a:cubicBezTo>
                <a:cubicBezTo>
                  <a:pt x="60361" y="19464"/>
                  <a:pt x="61648" y="25069"/>
                  <a:pt x="61648" y="31657"/>
                </a:cubicBezTo>
                <a:cubicBezTo>
                  <a:pt x="61648" y="38245"/>
                  <a:pt x="60361" y="43882"/>
                  <a:pt x="57821" y="48506"/>
                </a:cubicBezTo>
                <a:cubicBezTo>
                  <a:pt x="55247" y="53162"/>
                  <a:pt x="51650" y="56709"/>
                  <a:pt x="46997" y="59148"/>
                </a:cubicBezTo>
                <a:cubicBezTo>
                  <a:pt x="42410" y="61523"/>
                  <a:pt x="37032" y="62695"/>
                  <a:pt x="30894" y="62695"/>
                </a:cubicBezTo>
                <a:close/>
                <a:moveTo>
                  <a:pt x="30894" y="49900"/>
                </a:moveTo>
                <a:cubicBezTo>
                  <a:pt x="40661" y="49900"/>
                  <a:pt x="45545" y="43819"/>
                  <a:pt x="45545" y="31657"/>
                </a:cubicBezTo>
                <a:cubicBezTo>
                  <a:pt x="45545" y="25323"/>
                  <a:pt x="44258" y="20699"/>
                  <a:pt x="41717" y="17722"/>
                </a:cubicBezTo>
                <a:cubicBezTo>
                  <a:pt x="39242" y="14776"/>
                  <a:pt x="35646" y="13288"/>
                  <a:pt x="30894" y="13288"/>
                </a:cubicBezTo>
                <a:cubicBezTo>
                  <a:pt x="21192" y="13288"/>
                  <a:pt x="16375" y="19432"/>
                  <a:pt x="16375" y="31657"/>
                </a:cubicBezTo>
                <a:cubicBezTo>
                  <a:pt x="16375" y="43819"/>
                  <a:pt x="21192" y="49900"/>
                  <a:pt x="30894" y="4990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099" name="Freeform: Shape 18098">
            <a:extLst>
              <a:ext uri="{FF2B5EF4-FFF2-40B4-BE49-F238E27FC236}">
                <a16:creationId xmlns:a16="http://schemas.microsoft.com/office/drawing/2014/main" id="{C156C018-34B5-3171-0311-7286467C7449}"/>
              </a:ext>
            </a:extLst>
          </p:cNvPr>
          <p:cNvSpPr/>
          <p:nvPr/>
        </p:nvSpPr>
        <p:spPr>
          <a:xfrm>
            <a:off x="8112584" y="6289144"/>
            <a:ext cx="61376" cy="62076"/>
          </a:xfrm>
          <a:custGeom>
            <a:avLst/>
            <a:gdLst>
              <a:gd name="connsiteX0" fmla="*/ 30902 w 61376"/>
              <a:gd name="connsiteY0" fmla="*/ 62695 h 62076"/>
              <a:gd name="connsiteX1" fmla="*/ 14799 w 61376"/>
              <a:gd name="connsiteY1" fmla="*/ 59148 h 62076"/>
              <a:gd name="connsiteX2" fmla="*/ 4108 w 61376"/>
              <a:gd name="connsiteY2" fmla="*/ 48506 h 62076"/>
              <a:gd name="connsiteX3" fmla="*/ 280 w 61376"/>
              <a:gd name="connsiteY3" fmla="*/ 31657 h 62076"/>
              <a:gd name="connsiteX4" fmla="*/ 4108 w 61376"/>
              <a:gd name="connsiteY4" fmla="*/ 14808 h 62076"/>
              <a:gd name="connsiteX5" fmla="*/ 14799 w 61376"/>
              <a:gd name="connsiteY5" fmla="*/ 4293 h 62076"/>
              <a:gd name="connsiteX6" fmla="*/ 30902 w 61376"/>
              <a:gd name="connsiteY6" fmla="*/ 619 h 62076"/>
              <a:gd name="connsiteX7" fmla="*/ 47006 w 61376"/>
              <a:gd name="connsiteY7" fmla="*/ 4293 h 62076"/>
              <a:gd name="connsiteX8" fmla="*/ 57829 w 61376"/>
              <a:gd name="connsiteY8" fmla="*/ 14808 h 62076"/>
              <a:gd name="connsiteX9" fmla="*/ 61657 w 61376"/>
              <a:gd name="connsiteY9" fmla="*/ 31657 h 62076"/>
              <a:gd name="connsiteX10" fmla="*/ 57829 w 61376"/>
              <a:gd name="connsiteY10" fmla="*/ 48506 h 62076"/>
              <a:gd name="connsiteX11" fmla="*/ 47006 w 61376"/>
              <a:gd name="connsiteY11" fmla="*/ 59148 h 62076"/>
              <a:gd name="connsiteX12" fmla="*/ 30902 w 61376"/>
              <a:gd name="connsiteY12" fmla="*/ 62695 h 62076"/>
              <a:gd name="connsiteX13" fmla="*/ 30902 w 61376"/>
              <a:gd name="connsiteY13" fmla="*/ 49900 h 62076"/>
              <a:gd name="connsiteX14" fmla="*/ 45554 w 61376"/>
              <a:gd name="connsiteY14" fmla="*/ 31657 h 62076"/>
              <a:gd name="connsiteX15" fmla="*/ 41726 w 61376"/>
              <a:gd name="connsiteY15" fmla="*/ 17722 h 62076"/>
              <a:gd name="connsiteX16" fmla="*/ 30902 w 61376"/>
              <a:gd name="connsiteY16" fmla="*/ 13288 h 62076"/>
              <a:gd name="connsiteX17" fmla="*/ 16383 w 61376"/>
              <a:gd name="connsiteY17" fmla="*/ 31657 h 62076"/>
              <a:gd name="connsiteX18" fmla="*/ 30902 w 61376"/>
              <a:gd name="connsiteY18" fmla="*/ 49900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902" y="62695"/>
                </a:moveTo>
                <a:cubicBezTo>
                  <a:pt x="24831" y="62695"/>
                  <a:pt x="19452" y="61523"/>
                  <a:pt x="14799" y="59148"/>
                </a:cubicBezTo>
                <a:cubicBezTo>
                  <a:pt x="10212" y="56709"/>
                  <a:pt x="6649" y="53162"/>
                  <a:pt x="4108" y="48506"/>
                </a:cubicBezTo>
                <a:cubicBezTo>
                  <a:pt x="1534" y="43882"/>
                  <a:pt x="280" y="38245"/>
                  <a:pt x="280" y="31657"/>
                </a:cubicBezTo>
                <a:cubicBezTo>
                  <a:pt x="280" y="25069"/>
                  <a:pt x="1534" y="19464"/>
                  <a:pt x="4108" y="14808"/>
                </a:cubicBezTo>
                <a:cubicBezTo>
                  <a:pt x="6649" y="10184"/>
                  <a:pt x="10212" y="6668"/>
                  <a:pt x="14799" y="4293"/>
                </a:cubicBezTo>
                <a:cubicBezTo>
                  <a:pt x="19452" y="1854"/>
                  <a:pt x="24831" y="619"/>
                  <a:pt x="30902" y="619"/>
                </a:cubicBezTo>
                <a:cubicBezTo>
                  <a:pt x="37040" y="619"/>
                  <a:pt x="42419" y="1854"/>
                  <a:pt x="47006" y="4293"/>
                </a:cubicBezTo>
                <a:cubicBezTo>
                  <a:pt x="51658" y="6668"/>
                  <a:pt x="55255" y="10184"/>
                  <a:pt x="57829" y="14808"/>
                </a:cubicBezTo>
                <a:cubicBezTo>
                  <a:pt x="60370" y="19464"/>
                  <a:pt x="61657" y="25069"/>
                  <a:pt x="61657" y="31657"/>
                </a:cubicBezTo>
                <a:cubicBezTo>
                  <a:pt x="61657" y="38245"/>
                  <a:pt x="60370" y="43882"/>
                  <a:pt x="57829" y="48506"/>
                </a:cubicBezTo>
                <a:cubicBezTo>
                  <a:pt x="55255" y="53162"/>
                  <a:pt x="51658" y="56709"/>
                  <a:pt x="47006" y="59148"/>
                </a:cubicBezTo>
                <a:cubicBezTo>
                  <a:pt x="42419" y="61523"/>
                  <a:pt x="37040" y="62695"/>
                  <a:pt x="30902" y="62695"/>
                </a:cubicBezTo>
                <a:close/>
                <a:moveTo>
                  <a:pt x="30902" y="49900"/>
                </a:moveTo>
                <a:cubicBezTo>
                  <a:pt x="40670" y="49900"/>
                  <a:pt x="45554" y="43819"/>
                  <a:pt x="45554" y="31657"/>
                </a:cubicBezTo>
                <a:cubicBezTo>
                  <a:pt x="45554" y="25323"/>
                  <a:pt x="44267" y="20699"/>
                  <a:pt x="41726" y="17722"/>
                </a:cubicBezTo>
                <a:cubicBezTo>
                  <a:pt x="39251" y="14776"/>
                  <a:pt x="35654" y="13288"/>
                  <a:pt x="30902" y="13288"/>
                </a:cubicBezTo>
                <a:cubicBezTo>
                  <a:pt x="21201" y="13288"/>
                  <a:pt x="16383" y="19432"/>
                  <a:pt x="16383" y="31657"/>
                </a:cubicBezTo>
                <a:cubicBezTo>
                  <a:pt x="16383" y="43819"/>
                  <a:pt x="21201" y="49900"/>
                  <a:pt x="30902" y="4990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00" name="Freeform: Shape 18099">
            <a:extLst>
              <a:ext uri="{FF2B5EF4-FFF2-40B4-BE49-F238E27FC236}">
                <a16:creationId xmlns:a16="http://schemas.microsoft.com/office/drawing/2014/main" id="{8BEB551A-5D04-12B7-6BE6-2C268B7C3AFC}"/>
              </a:ext>
            </a:extLst>
          </p:cNvPr>
          <p:cNvSpPr/>
          <p:nvPr/>
        </p:nvSpPr>
        <p:spPr>
          <a:xfrm>
            <a:off x="8181335" y="6276096"/>
            <a:ext cx="45273" cy="75124"/>
          </a:xfrm>
          <a:custGeom>
            <a:avLst/>
            <a:gdLst>
              <a:gd name="connsiteX0" fmla="*/ 41470 w 45273"/>
              <a:gd name="connsiteY0" fmla="*/ 60288 h 75124"/>
              <a:gd name="connsiteX1" fmla="*/ 45562 w 45273"/>
              <a:gd name="connsiteY1" fmla="*/ 71436 h 75124"/>
              <a:gd name="connsiteX2" fmla="*/ 39095 w 45273"/>
              <a:gd name="connsiteY2" fmla="*/ 74604 h 75124"/>
              <a:gd name="connsiteX3" fmla="*/ 30383 w 45273"/>
              <a:gd name="connsiteY3" fmla="*/ 75744 h 75124"/>
              <a:gd name="connsiteX4" fmla="*/ 15072 w 45273"/>
              <a:gd name="connsiteY4" fmla="*/ 70423 h 75124"/>
              <a:gd name="connsiteX5" fmla="*/ 9792 w 45273"/>
              <a:gd name="connsiteY5" fmla="*/ 55094 h 75124"/>
              <a:gd name="connsiteX6" fmla="*/ 9792 w 45273"/>
              <a:gd name="connsiteY6" fmla="*/ 26590 h 75124"/>
              <a:gd name="connsiteX7" fmla="*/ 289 w 45273"/>
              <a:gd name="connsiteY7" fmla="*/ 26590 h 75124"/>
              <a:gd name="connsiteX8" fmla="*/ 289 w 45273"/>
              <a:gd name="connsiteY8" fmla="*/ 14681 h 75124"/>
              <a:gd name="connsiteX9" fmla="*/ 9792 w 45273"/>
              <a:gd name="connsiteY9" fmla="*/ 14681 h 75124"/>
              <a:gd name="connsiteX10" fmla="*/ 9792 w 45273"/>
              <a:gd name="connsiteY10" fmla="*/ 3026 h 75124"/>
              <a:gd name="connsiteX11" fmla="*/ 25499 w 45273"/>
              <a:gd name="connsiteY11" fmla="*/ 619 h 75124"/>
              <a:gd name="connsiteX12" fmla="*/ 25499 w 45273"/>
              <a:gd name="connsiteY12" fmla="*/ 14681 h 75124"/>
              <a:gd name="connsiteX13" fmla="*/ 43186 w 45273"/>
              <a:gd name="connsiteY13" fmla="*/ 14681 h 75124"/>
              <a:gd name="connsiteX14" fmla="*/ 43186 w 45273"/>
              <a:gd name="connsiteY14" fmla="*/ 26590 h 75124"/>
              <a:gd name="connsiteX15" fmla="*/ 25499 w 45273"/>
              <a:gd name="connsiteY15" fmla="*/ 26590 h 75124"/>
              <a:gd name="connsiteX16" fmla="*/ 25499 w 45273"/>
              <a:gd name="connsiteY16" fmla="*/ 53954 h 75124"/>
              <a:gd name="connsiteX17" fmla="*/ 27347 w 45273"/>
              <a:gd name="connsiteY17" fmla="*/ 60541 h 75124"/>
              <a:gd name="connsiteX18" fmla="*/ 33023 w 45273"/>
              <a:gd name="connsiteY18" fmla="*/ 62568 h 75124"/>
              <a:gd name="connsiteX19" fmla="*/ 40283 w 45273"/>
              <a:gd name="connsiteY19" fmla="*/ 60288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470" y="60288"/>
                </a:moveTo>
                <a:lnTo>
                  <a:pt x="45562" y="71436"/>
                </a:lnTo>
                <a:cubicBezTo>
                  <a:pt x="43780" y="72798"/>
                  <a:pt x="41635" y="73844"/>
                  <a:pt x="39095" y="74604"/>
                </a:cubicBezTo>
                <a:cubicBezTo>
                  <a:pt x="36521" y="75364"/>
                  <a:pt x="33617" y="75744"/>
                  <a:pt x="30383" y="75744"/>
                </a:cubicBezTo>
                <a:cubicBezTo>
                  <a:pt x="23684" y="75744"/>
                  <a:pt x="18570" y="73970"/>
                  <a:pt x="15072" y="70423"/>
                </a:cubicBezTo>
                <a:cubicBezTo>
                  <a:pt x="11541" y="66876"/>
                  <a:pt x="9792" y="61777"/>
                  <a:pt x="9792" y="55094"/>
                </a:cubicBezTo>
                <a:lnTo>
                  <a:pt x="9792" y="26590"/>
                </a:lnTo>
                <a:lnTo>
                  <a:pt x="289" y="26590"/>
                </a:lnTo>
                <a:lnTo>
                  <a:pt x="289" y="14681"/>
                </a:lnTo>
                <a:lnTo>
                  <a:pt x="9792" y="14681"/>
                </a:lnTo>
                <a:lnTo>
                  <a:pt x="9792" y="3026"/>
                </a:lnTo>
                <a:lnTo>
                  <a:pt x="25499" y="619"/>
                </a:lnTo>
                <a:lnTo>
                  <a:pt x="25499" y="14681"/>
                </a:lnTo>
                <a:lnTo>
                  <a:pt x="43186" y="14681"/>
                </a:lnTo>
                <a:lnTo>
                  <a:pt x="43186" y="26590"/>
                </a:lnTo>
                <a:lnTo>
                  <a:pt x="25499" y="26590"/>
                </a:lnTo>
                <a:lnTo>
                  <a:pt x="25499" y="53954"/>
                </a:lnTo>
                <a:cubicBezTo>
                  <a:pt x="25499" y="56931"/>
                  <a:pt x="26093" y="59116"/>
                  <a:pt x="27347" y="60541"/>
                </a:cubicBezTo>
                <a:cubicBezTo>
                  <a:pt x="28667" y="61903"/>
                  <a:pt x="30548" y="62568"/>
                  <a:pt x="33023" y="62568"/>
                </a:cubicBezTo>
                <a:cubicBezTo>
                  <a:pt x="35729" y="62568"/>
                  <a:pt x="38171" y="61808"/>
                  <a:pt x="40283" y="6028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01" name="Freeform: Shape 18100">
            <a:extLst>
              <a:ext uri="{FF2B5EF4-FFF2-40B4-BE49-F238E27FC236}">
                <a16:creationId xmlns:a16="http://schemas.microsoft.com/office/drawing/2014/main" id="{3CFC3664-3E35-43A2-D6D2-CBFF3961DBE4}"/>
              </a:ext>
            </a:extLst>
          </p:cNvPr>
          <p:cNvSpPr/>
          <p:nvPr/>
        </p:nvSpPr>
        <p:spPr>
          <a:xfrm>
            <a:off x="8236892" y="6289144"/>
            <a:ext cx="60189" cy="85132"/>
          </a:xfrm>
          <a:custGeom>
            <a:avLst/>
            <a:gdLst>
              <a:gd name="connsiteX0" fmla="*/ 294 w 60189"/>
              <a:gd name="connsiteY0" fmla="*/ 85752 h 85132"/>
              <a:gd name="connsiteX1" fmla="*/ 294 w 60189"/>
              <a:gd name="connsiteY1" fmla="*/ 1759 h 85132"/>
              <a:gd name="connsiteX2" fmla="*/ 16002 w 60189"/>
              <a:gd name="connsiteY2" fmla="*/ 1759 h 85132"/>
              <a:gd name="connsiteX3" fmla="*/ 16002 w 60189"/>
              <a:gd name="connsiteY3" fmla="*/ 9487 h 85132"/>
              <a:gd name="connsiteX4" fmla="*/ 17189 w 60189"/>
              <a:gd name="connsiteY4" fmla="*/ 9740 h 85132"/>
              <a:gd name="connsiteX5" fmla="*/ 24581 w 60189"/>
              <a:gd name="connsiteY5" fmla="*/ 2899 h 85132"/>
              <a:gd name="connsiteX6" fmla="*/ 35405 w 60189"/>
              <a:gd name="connsiteY6" fmla="*/ 619 h 85132"/>
              <a:gd name="connsiteX7" fmla="*/ 48472 w 60189"/>
              <a:gd name="connsiteY7" fmla="*/ 4040 h 85132"/>
              <a:gd name="connsiteX8" fmla="*/ 57315 w 60189"/>
              <a:gd name="connsiteY8" fmla="*/ 14428 h 85132"/>
              <a:gd name="connsiteX9" fmla="*/ 60483 w 60189"/>
              <a:gd name="connsiteY9" fmla="*/ 31657 h 85132"/>
              <a:gd name="connsiteX10" fmla="*/ 57183 w 60189"/>
              <a:gd name="connsiteY10" fmla="*/ 48886 h 85132"/>
              <a:gd name="connsiteX11" fmla="*/ 47944 w 60189"/>
              <a:gd name="connsiteY11" fmla="*/ 59275 h 85132"/>
              <a:gd name="connsiteX12" fmla="*/ 34349 w 60189"/>
              <a:gd name="connsiteY12" fmla="*/ 62695 h 85132"/>
              <a:gd name="connsiteX13" fmla="*/ 24317 w 60189"/>
              <a:gd name="connsiteY13" fmla="*/ 60795 h 85132"/>
              <a:gd name="connsiteX14" fmla="*/ 17189 w 60189"/>
              <a:gd name="connsiteY14" fmla="*/ 54967 h 85132"/>
              <a:gd name="connsiteX15" fmla="*/ 16002 w 60189"/>
              <a:gd name="connsiteY15" fmla="*/ 55221 h 85132"/>
              <a:gd name="connsiteX16" fmla="*/ 16002 w 60189"/>
              <a:gd name="connsiteY16" fmla="*/ 85752 h 85132"/>
              <a:gd name="connsiteX17" fmla="*/ 29993 w 60189"/>
              <a:gd name="connsiteY17" fmla="*/ 49900 h 85132"/>
              <a:gd name="connsiteX18" fmla="*/ 40552 w 60189"/>
              <a:gd name="connsiteY18" fmla="*/ 45593 h 85132"/>
              <a:gd name="connsiteX19" fmla="*/ 44248 w 60189"/>
              <a:gd name="connsiteY19" fmla="*/ 31657 h 85132"/>
              <a:gd name="connsiteX20" fmla="*/ 40552 w 60189"/>
              <a:gd name="connsiteY20" fmla="*/ 17722 h 85132"/>
              <a:gd name="connsiteX21" fmla="*/ 29993 w 60189"/>
              <a:gd name="connsiteY21" fmla="*/ 13288 h 85132"/>
              <a:gd name="connsiteX22" fmla="*/ 19565 w 60189"/>
              <a:gd name="connsiteY22" fmla="*/ 17848 h 85132"/>
              <a:gd name="connsiteX23" fmla="*/ 15737 w 60189"/>
              <a:gd name="connsiteY23" fmla="*/ 31657 h 85132"/>
              <a:gd name="connsiteX24" fmla="*/ 19565 w 60189"/>
              <a:gd name="connsiteY24" fmla="*/ 45339 h 85132"/>
              <a:gd name="connsiteX25" fmla="*/ 29993 w 60189"/>
              <a:gd name="connsiteY25" fmla="*/ 49900 h 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189" h="85132">
                <a:moveTo>
                  <a:pt x="294" y="85752"/>
                </a:moveTo>
                <a:lnTo>
                  <a:pt x="294" y="1759"/>
                </a:lnTo>
                <a:lnTo>
                  <a:pt x="16002" y="1759"/>
                </a:lnTo>
                <a:lnTo>
                  <a:pt x="16002" y="9487"/>
                </a:lnTo>
                <a:lnTo>
                  <a:pt x="17189" y="9740"/>
                </a:lnTo>
                <a:cubicBezTo>
                  <a:pt x="19037" y="6700"/>
                  <a:pt x="21479" y="4420"/>
                  <a:pt x="24581" y="2899"/>
                </a:cubicBezTo>
                <a:cubicBezTo>
                  <a:pt x="27650" y="1379"/>
                  <a:pt x="31247" y="619"/>
                  <a:pt x="35405" y="619"/>
                </a:cubicBezTo>
                <a:cubicBezTo>
                  <a:pt x="40420" y="619"/>
                  <a:pt x="44776" y="1759"/>
                  <a:pt x="48472" y="4040"/>
                </a:cubicBezTo>
                <a:cubicBezTo>
                  <a:pt x="52234" y="6320"/>
                  <a:pt x="55204" y="9804"/>
                  <a:pt x="57315" y="14428"/>
                </a:cubicBezTo>
                <a:cubicBezTo>
                  <a:pt x="59427" y="19084"/>
                  <a:pt x="60483" y="24816"/>
                  <a:pt x="60483" y="31657"/>
                </a:cubicBezTo>
                <a:cubicBezTo>
                  <a:pt x="60483" y="38498"/>
                  <a:pt x="59361" y="44262"/>
                  <a:pt x="57183" y="48886"/>
                </a:cubicBezTo>
                <a:cubicBezTo>
                  <a:pt x="54973" y="53542"/>
                  <a:pt x="51904" y="56994"/>
                  <a:pt x="47944" y="59275"/>
                </a:cubicBezTo>
                <a:cubicBezTo>
                  <a:pt x="44050" y="61555"/>
                  <a:pt x="39529" y="62695"/>
                  <a:pt x="34349" y="62695"/>
                </a:cubicBezTo>
                <a:cubicBezTo>
                  <a:pt x="30455" y="62695"/>
                  <a:pt x="27122" y="62062"/>
                  <a:pt x="24317" y="60795"/>
                </a:cubicBezTo>
                <a:cubicBezTo>
                  <a:pt x="21479" y="59528"/>
                  <a:pt x="19103" y="57596"/>
                  <a:pt x="17189" y="54967"/>
                </a:cubicBezTo>
                <a:lnTo>
                  <a:pt x="16002" y="55221"/>
                </a:lnTo>
                <a:lnTo>
                  <a:pt x="16002" y="85752"/>
                </a:lnTo>
                <a:close/>
                <a:moveTo>
                  <a:pt x="29993" y="49900"/>
                </a:moveTo>
                <a:cubicBezTo>
                  <a:pt x="34646" y="49900"/>
                  <a:pt x="38176" y="48475"/>
                  <a:pt x="40552" y="45593"/>
                </a:cubicBezTo>
                <a:cubicBezTo>
                  <a:pt x="42994" y="42647"/>
                  <a:pt x="44248" y="37991"/>
                  <a:pt x="44248" y="31657"/>
                </a:cubicBezTo>
                <a:cubicBezTo>
                  <a:pt x="44248" y="25323"/>
                  <a:pt x="42994" y="20699"/>
                  <a:pt x="40552" y="17722"/>
                </a:cubicBezTo>
                <a:cubicBezTo>
                  <a:pt x="38176" y="14776"/>
                  <a:pt x="34646" y="13288"/>
                  <a:pt x="29993" y="13288"/>
                </a:cubicBezTo>
                <a:cubicBezTo>
                  <a:pt x="25670" y="13288"/>
                  <a:pt x="22205" y="14808"/>
                  <a:pt x="19565" y="17848"/>
                </a:cubicBezTo>
                <a:cubicBezTo>
                  <a:pt x="16991" y="20889"/>
                  <a:pt x="15737" y="25513"/>
                  <a:pt x="15737" y="31657"/>
                </a:cubicBezTo>
                <a:cubicBezTo>
                  <a:pt x="15737" y="37738"/>
                  <a:pt x="16991" y="42299"/>
                  <a:pt x="19565" y="45339"/>
                </a:cubicBezTo>
                <a:cubicBezTo>
                  <a:pt x="22205" y="48380"/>
                  <a:pt x="25670" y="49900"/>
                  <a:pt x="29993" y="49900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02" name="Freeform: Shape 18101">
            <a:extLst>
              <a:ext uri="{FF2B5EF4-FFF2-40B4-BE49-F238E27FC236}">
                <a16:creationId xmlns:a16="http://schemas.microsoft.com/office/drawing/2014/main" id="{F3C3CB01-09FE-10AC-BDB1-3BC53AAC0F2A}"/>
              </a:ext>
            </a:extLst>
          </p:cNvPr>
          <p:cNvSpPr/>
          <p:nvPr/>
        </p:nvSpPr>
        <p:spPr>
          <a:xfrm>
            <a:off x="8311535" y="6289651"/>
            <a:ext cx="39334" cy="60429"/>
          </a:xfrm>
          <a:custGeom>
            <a:avLst/>
            <a:gdLst>
              <a:gd name="connsiteX0" fmla="*/ 303 w 39334"/>
              <a:gd name="connsiteY0" fmla="*/ 61048 h 60429"/>
              <a:gd name="connsiteX1" fmla="*/ 303 w 39334"/>
              <a:gd name="connsiteY1" fmla="*/ 1252 h 60429"/>
              <a:gd name="connsiteX2" fmla="*/ 15482 w 39334"/>
              <a:gd name="connsiteY2" fmla="*/ 1252 h 60429"/>
              <a:gd name="connsiteX3" fmla="*/ 15482 w 39334"/>
              <a:gd name="connsiteY3" fmla="*/ 10120 h 60429"/>
              <a:gd name="connsiteX4" fmla="*/ 16670 w 39334"/>
              <a:gd name="connsiteY4" fmla="*/ 10374 h 60429"/>
              <a:gd name="connsiteX5" fmla="*/ 22610 w 39334"/>
              <a:gd name="connsiteY5" fmla="*/ 3026 h 60429"/>
              <a:gd name="connsiteX6" fmla="*/ 31586 w 39334"/>
              <a:gd name="connsiteY6" fmla="*/ 619 h 60429"/>
              <a:gd name="connsiteX7" fmla="*/ 39637 w 39334"/>
              <a:gd name="connsiteY7" fmla="*/ 2393 h 60429"/>
              <a:gd name="connsiteX8" fmla="*/ 36997 w 39334"/>
              <a:gd name="connsiteY8" fmla="*/ 15315 h 60429"/>
              <a:gd name="connsiteX9" fmla="*/ 35809 w 39334"/>
              <a:gd name="connsiteY9" fmla="*/ 15568 h 60429"/>
              <a:gd name="connsiteX10" fmla="*/ 32773 w 39334"/>
              <a:gd name="connsiteY10" fmla="*/ 14681 h 60429"/>
              <a:gd name="connsiteX11" fmla="*/ 29474 w 39334"/>
              <a:gd name="connsiteY11" fmla="*/ 14428 h 60429"/>
              <a:gd name="connsiteX12" fmla="*/ 19442 w 39334"/>
              <a:gd name="connsiteY12" fmla="*/ 18862 h 60429"/>
              <a:gd name="connsiteX13" fmla="*/ 16010 w 39334"/>
              <a:gd name="connsiteY13" fmla="*/ 33051 h 60429"/>
              <a:gd name="connsiteX14" fmla="*/ 16010 w 39334"/>
              <a:gd name="connsiteY14" fmla="*/ 61048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303" y="61048"/>
                </a:moveTo>
                <a:lnTo>
                  <a:pt x="303" y="1252"/>
                </a:lnTo>
                <a:lnTo>
                  <a:pt x="15482" y="1252"/>
                </a:lnTo>
                <a:lnTo>
                  <a:pt x="15482" y="10120"/>
                </a:lnTo>
                <a:lnTo>
                  <a:pt x="16670" y="10374"/>
                </a:lnTo>
                <a:cubicBezTo>
                  <a:pt x="18155" y="7017"/>
                  <a:pt x="20135" y="4546"/>
                  <a:pt x="22610" y="3026"/>
                </a:cubicBezTo>
                <a:cubicBezTo>
                  <a:pt x="25052" y="1442"/>
                  <a:pt x="28055" y="619"/>
                  <a:pt x="31586" y="619"/>
                </a:cubicBezTo>
                <a:cubicBezTo>
                  <a:pt x="35083" y="619"/>
                  <a:pt x="37789" y="1221"/>
                  <a:pt x="39637" y="2393"/>
                </a:cubicBezTo>
                <a:lnTo>
                  <a:pt x="36997" y="15315"/>
                </a:lnTo>
                <a:lnTo>
                  <a:pt x="35809" y="15568"/>
                </a:lnTo>
                <a:cubicBezTo>
                  <a:pt x="34753" y="15156"/>
                  <a:pt x="33730" y="14871"/>
                  <a:pt x="32773" y="14681"/>
                </a:cubicBezTo>
                <a:cubicBezTo>
                  <a:pt x="31883" y="14523"/>
                  <a:pt x="30794" y="14428"/>
                  <a:pt x="29474" y="14428"/>
                </a:cubicBezTo>
                <a:cubicBezTo>
                  <a:pt x="25052" y="14428"/>
                  <a:pt x="21719" y="15916"/>
                  <a:pt x="19442" y="18862"/>
                </a:cubicBezTo>
                <a:cubicBezTo>
                  <a:pt x="17132" y="21839"/>
                  <a:pt x="16010" y="26558"/>
                  <a:pt x="16010" y="33051"/>
                </a:cubicBezTo>
                <a:lnTo>
                  <a:pt x="16010" y="61048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03" name="Freeform: Shape 18102">
            <a:extLst>
              <a:ext uri="{FF2B5EF4-FFF2-40B4-BE49-F238E27FC236}">
                <a16:creationId xmlns:a16="http://schemas.microsoft.com/office/drawing/2014/main" id="{80F469AF-F0E9-F5B9-5168-68225CD74D98}"/>
              </a:ext>
            </a:extLst>
          </p:cNvPr>
          <p:cNvSpPr/>
          <p:nvPr/>
        </p:nvSpPr>
        <p:spPr>
          <a:xfrm>
            <a:off x="8358705" y="6265454"/>
            <a:ext cx="19139" cy="84626"/>
          </a:xfrm>
          <a:custGeom>
            <a:avLst/>
            <a:gdLst>
              <a:gd name="connsiteX0" fmla="*/ 9812 w 19139"/>
              <a:gd name="connsiteY0" fmla="*/ 18228 h 84626"/>
              <a:gd name="connsiteX1" fmla="*/ 2949 w 19139"/>
              <a:gd name="connsiteY1" fmla="*/ 15821 h 84626"/>
              <a:gd name="connsiteX2" fmla="*/ 309 w 19139"/>
              <a:gd name="connsiteY2" fmla="*/ 9360 h 84626"/>
              <a:gd name="connsiteX3" fmla="*/ 2949 w 19139"/>
              <a:gd name="connsiteY3" fmla="*/ 3153 h 84626"/>
              <a:gd name="connsiteX4" fmla="*/ 9812 w 19139"/>
              <a:gd name="connsiteY4" fmla="*/ 619 h 84626"/>
              <a:gd name="connsiteX5" fmla="*/ 14828 w 19139"/>
              <a:gd name="connsiteY5" fmla="*/ 1759 h 84626"/>
              <a:gd name="connsiteX6" fmla="*/ 18260 w 19139"/>
              <a:gd name="connsiteY6" fmla="*/ 4926 h 84626"/>
              <a:gd name="connsiteX7" fmla="*/ 19448 w 19139"/>
              <a:gd name="connsiteY7" fmla="*/ 9360 h 84626"/>
              <a:gd name="connsiteX8" fmla="*/ 18260 w 19139"/>
              <a:gd name="connsiteY8" fmla="*/ 13921 h 84626"/>
              <a:gd name="connsiteX9" fmla="*/ 14828 w 19139"/>
              <a:gd name="connsiteY9" fmla="*/ 17088 h 84626"/>
              <a:gd name="connsiteX10" fmla="*/ 9812 w 19139"/>
              <a:gd name="connsiteY10" fmla="*/ 18228 h 84626"/>
              <a:gd name="connsiteX11" fmla="*/ 2025 w 19139"/>
              <a:gd name="connsiteY11" fmla="*/ 85245 h 84626"/>
              <a:gd name="connsiteX12" fmla="*/ 2025 w 19139"/>
              <a:gd name="connsiteY12" fmla="*/ 25449 h 84626"/>
              <a:gd name="connsiteX13" fmla="*/ 17732 w 19139"/>
              <a:gd name="connsiteY13" fmla="*/ 25449 h 84626"/>
              <a:gd name="connsiteX14" fmla="*/ 17732 w 19139"/>
              <a:gd name="connsiteY14" fmla="*/ 85245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812" y="18228"/>
                </a:moveTo>
                <a:cubicBezTo>
                  <a:pt x="6975" y="18228"/>
                  <a:pt x="4698" y="17437"/>
                  <a:pt x="2949" y="15821"/>
                </a:cubicBezTo>
                <a:cubicBezTo>
                  <a:pt x="1167" y="14143"/>
                  <a:pt x="309" y="11989"/>
                  <a:pt x="309" y="9360"/>
                </a:cubicBezTo>
                <a:cubicBezTo>
                  <a:pt x="309" y="6827"/>
                  <a:pt x="1167" y="4768"/>
                  <a:pt x="2949" y="3153"/>
                </a:cubicBezTo>
                <a:cubicBezTo>
                  <a:pt x="4698" y="1474"/>
                  <a:pt x="6975" y="619"/>
                  <a:pt x="9812" y="619"/>
                </a:cubicBezTo>
                <a:cubicBezTo>
                  <a:pt x="11726" y="619"/>
                  <a:pt x="13409" y="999"/>
                  <a:pt x="14828" y="1759"/>
                </a:cubicBezTo>
                <a:cubicBezTo>
                  <a:pt x="16313" y="2520"/>
                  <a:pt x="17468" y="3596"/>
                  <a:pt x="18260" y="4926"/>
                </a:cubicBezTo>
                <a:cubicBezTo>
                  <a:pt x="19052" y="6193"/>
                  <a:pt x="19448" y="7682"/>
                  <a:pt x="19448" y="9360"/>
                </a:cubicBezTo>
                <a:cubicBezTo>
                  <a:pt x="19448" y="11071"/>
                  <a:pt x="19052" y="12591"/>
                  <a:pt x="18260" y="13921"/>
                </a:cubicBezTo>
                <a:cubicBezTo>
                  <a:pt x="17468" y="15283"/>
                  <a:pt x="16313" y="16328"/>
                  <a:pt x="14828" y="17088"/>
                </a:cubicBezTo>
                <a:cubicBezTo>
                  <a:pt x="13409" y="17848"/>
                  <a:pt x="11726" y="18228"/>
                  <a:pt x="9812" y="18228"/>
                </a:cubicBezTo>
                <a:close/>
                <a:moveTo>
                  <a:pt x="2025" y="85245"/>
                </a:moveTo>
                <a:lnTo>
                  <a:pt x="2025" y="25449"/>
                </a:lnTo>
                <a:lnTo>
                  <a:pt x="17732" y="25449"/>
                </a:lnTo>
                <a:lnTo>
                  <a:pt x="17732" y="85245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04" name="Freeform: Shape 18103">
            <a:extLst>
              <a:ext uri="{FF2B5EF4-FFF2-40B4-BE49-F238E27FC236}">
                <a16:creationId xmlns:a16="http://schemas.microsoft.com/office/drawing/2014/main" id="{D7E1557C-641F-B46A-65D1-A91868CF713B}"/>
              </a:ext>
            </a:extLst>
          </p:cNvPr>
          <p:cNvSpPr/>
          <p:nvPr/>
        </p:nvSpPr>
        <p:spPr>
          <a:xfrm>
            <a:off x="8393984" y="6289144"/>
            <a:ext cx="55965" cy="60935"/>
          </a:xfrm>
          <a:custGeom>
            <a:avLst/>
            <a:gdLst>
              <a:gd name="connsiteX0" fmla="*/ 313 w 55965"/>
              <a:gd name="connsiteY0" fmla="*/ 61555 h 60935"/>
              <a:gd name="connsiteX1" fmla="*/ 313 w 55965"/>
              <a:gd name="connsiteY1" fmla="*/ 1759 h 60935"/>
              <a:gd name="connsiteX2" fmla="*/ 15360 w 55965"/>
              <a:gd name="connsiteY2" fmla="*/ 1759 h 60935"/>
              <a:gd name="connsiteX3" fmla="*/ 15360 w 55965"/>
              <a:gd name="connsiteY3" fmla="*/ 10500 h 60935"/>
              <a:gd name="connsiteX4" fmla="*/ 16548 w 55965"/>
              <a:gd name="connsiteY4" fmla="*/ 10754 h 60935"/>
              <a:gd name="connsiteX5" fmla="*/ 35423 w 55965"/>
              <a:gd name="connsiteY5" fmla="*/ 619 h 60935"/>
              <a:gd name="connsiteX6" fmla="*/ 51262 w 55965"/>
              <a:gd name="connsiteY6" fmla="*/ 6320 h 60935"/>
              <a:gd name="connsiteX7" fmla="*/ 56278 w 55965"/>
              <a:gd name="connsiteY7" fmla="*/ 22662 h 60935"/>
              <a:gd name="connsiteX8" fmla="*/ 56278 w 55965"/>
              <a:gd name="connsiteY8" fmla="*/ 61555 h 60935"/>
              <a:gd name="connsiteX9" fmla="*/ 40703 w 55965"/>
              <a:gd name="connsiteY9" fmla="*/ 61555 h 60935"/>
              <a:gd name="connsiteX10" fmla="*/ 40703 w 55965"/>
              <a:gd name="connsiteY10" fmla="*/ 24563 h 60935"/>
              <a:gd name="connsiteX11" fmla="*/ 38195 w 55965"/>
              <a:gd name="connsiteY11" fmla="*/ 15948 h 60935"/>
              <a:gd name="connsiteX12" fmla="*/ 30275 w 55965"/>
              <a:gd name="connsiteY12" fmla="*/ 13288 h 60935"/>
              <a:gd name="connsiteX13" fmla="*/ 19716 w 55965"/>
              <a:gd name="connsiteY13" fmla="*/ 17468 h 60935"/>
              <a:gd name="connsiteX14" fmla="*/ 16020 w 55965"/>
              <a:gd name="connsiteY14" fmla="*/ 30517 h 60935"/>
              <a:gd name="connsiteX15" fmla="*/ 16020 w 55965"/>
              <a:gd name="connsiteY15" fmla="*/ 61555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313" y="61555"/>
                </a:moveTo>
                <a:lnTo>
                  <a:pt x="313" y="1759"/>
                </a:lnTo>
                <a:lnTo>
                  <a:pt x="15360" y="1759"/>
                </a:lnTo>
                <a:lnTo>
                  <a:pt x="15360" y="10500"/>
                </a:lnTo>
                <a:lnTo>
                  <a:pt x="16548" y="10754"/>
                </a:lnTo>
                <a:cubicBezTo>
                  <a:pt x="20409" y="4008"/>
                  <a:pt x="26712" y="619"/>
                  <a:pt x="35423" y="619"/>
                </a:cubicBezTo>
                <a:cubicBezTo>
                  <a:pt x="42617" y="619"/>
                  <a:pt x="47896" y="2519"/>
                  <a:pt x="51262" y="6320"/>
                </a:cubicBezTo>
                <a:cubicBezTo>
                  <a:pt x="54595" y="10057"/>
                  <a:pt x="56278" y="15505"/>
                  <a:pt x="56278" y="22662"/>
                </a:cubicBezTo>
                <a:lnTo>
                  <a:pt x="56278" y="61555"/>
                </a:lnTo>
                <a:lnTo>
                  <a:pt x="40703" y="61555"/>
                </a:lnTo>
                <a:lnTo>
                  <a:pt x="40703" y="24563"/>
                </a:lnTo>
                <a:cubicBezTo>
                  <a:pt x="40703" y="20509"/>
                  <a:pt x="39845" y="17658"/>
                  <a:pt x="38195" y="15948"/>
                </a:cubicBezTo>
                <a:cubicBezTo>
                  <a:pt x="36512" y="14174"/>
                  <a:pt x="33872" y="13288"/>
                  <a:pt x="30275" y="13288"/>
                </a:cubicBezTo>
                <a:cubicBezTo>
                  <a:pt x="25788" y="13288"/>
                  <a:pt x="22257" y="14681"/>
                  <a:pt x="19716" y="17468"/>
                </a:cubicBezTo>
                <a:cubicBezTo>
                  <a:pt x="17241" y="20255"/>
                  <a:pt x="16020" y="24626"/>
                  <a:pt x="16020" y="30517"/>
                </a:cubicBezTo>
                <a:lnTo>
                  <a:pt x="16020" y="61555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05" name="Freeform: Shape 18104">
            <a:extLst>
              <a:ext uri="{FF2B5EF4-FFF2-40B4-BE49-F238E27FC236}">
                <a16:creationId xmlns:a16="http://schemas.microsoft.com/office/drawing/2014/main" id="{0BF2D08B-0DC7-166A-4535-52DCEA21C05F}"/>
              </a:ext>
            </a:extLst>
          </p:cNvPr>
          <p:cNvSpPr/>
          <p:nvPr/>
        </p:nvSpPr>
        <p:spPr>
          <a:xfrm>
            <a:off x="8459868" y="6276096"/>
            <a:ext cx="45273" cy="75124"/>
          </a:xfrm>
          <a:custGeom>
            <a:avLst/>
            <a:gdLst>
              <a:gd name="connsiteX0" fmla="*/ 41503 w 45273"/>
              <a:gd name="connsiteY0" fmla="*/ 60288 h 75124"/>
              <a:gd name="connsiteX1" fmla="*/ 45595 w 45273"/>
              <a:gd name="connsiteY1" fmla="*/ 71436 h 75124"/>
              <a:gd name="connsiteX2" fmla="*/ 39128 w 45273"/>
              <a:gd name="connsiteY2" fmla="*/ 74604 h 75124"/>
              <a:gd name="connsiteX3" fmla="*/ 30416 w 45273"/>
              <a:gd name="connsiteY3" fmla="*/ 75744 h 75124"/>
              <a:gd name="connsiteX4" fmla="*/ 15105 w 45273"/>
              <a:gd name="connsiteY4" fmla="*/ 70423 h 75124"/>
              <a:gd name="connsiteX5" fmla="*/ 9825 w 45273"/>
              <a:gd name="connsiteY5" fmla="*/ 55094 h 75124"/>
              <a:gd name="connsiteX6" fmla="*/ 9825 w 45273"/>
              <a:gd name="connsiteY6" fmla="*/ 26590 h 75124"/>
              <a:gd name="connsiteX7" fmla="*/ 322 w 45273"/>
              <a:gd name="connsiteY7" fmla="*/ 26590 h 75124"/>
              <a:gd name="connsiteX8" fmla="*/ 322 w 45273"/>
              <a:gd name="connsiteY8" fmla="*/ 14681 h 75124"/>
              <a:gd name="connsiteX9" fmla="*/ 9825 w 45273"/>
              <a:gd name="connsiteY9" fmla="*/ 14681 h 75124"/>
              <a:gd name="connsiteX10" fmla="*/ 9825 w 45273"/>
              <a:gd name="connsiteY10" fmla="*/ 3026 h 75124"/>
              <a:gd name="connsiteX11" fmla="*/ 25532 w 45273"/>
              <a:gd name="connsiteY11" fmla="*/ 619 h 75124"/>
              <a:gd name="connsiteX12" fmla="*/ 25532 w 45273"/>
              <a:gd name="connsiteY12" fmla="*/ 14681 h 75124"/>
              <a:gd name="connsiteX13" fmla="*/ 43219 w 45273"/>
              <a:gd name="connsiteY13" fmla="*/ 14681 h 75124"/>
              <a:gd name="connsiteX14" fmla="*/ 43219 w 45273"/>
              <a:gd name="connsiteY14" fmla="*/ 26590 h 75124"/>
              <a:gd name="connsiteX15" fmla="*/ 25532 w 45273"/>
              <a:gd name="connsiteY15" fmla="*/ 26590 h 75124"/>
              <a:gd name="connsiteX16" fmla="*/ 25532 w 45273"/>
              <a:gd name="connsiteY16" fmla="*/ 53954 h 75124"/>
              <a:gd name="connsiteX17" fmla="*/ 27380 w 45273"/>
              <a:gd name="connsiteY17" fmla="*/ 60541 h 75124"/>
              <a:gd name="connsiteX18" fmla="*/ 33056 w 45273"/>
              <a:gd name="connsiteY18" fmla="*/ 62568 h 75124"/>
              <a:gd name="connsiteX19" fmla="*/ 40315 w 45273"/>
              <a:gd name="connsiteY19" fmla="*/ 60288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503" y="60288"/>
                </a:moveTo>
                <a:lnTo>
                  <a:pt x="45595" y="71436"/>
                </a:lnTo>
                <a:cubicBezTo>
                  <a:pt x="43813" y="72798"/>
                  <a:pt x="41668" y="73844"/>
                  <a:pt x="39128" y="74604"/>
                </a:cubicBezTo>
                <a:cubicBezTo>
                  <a:pt x="36554" y="75364"/>
                  <a:pt x="33650" y="75744"/>
                  <a:pt x="30416" y="75744"/>
                </a:cubicBezTo>
                <a:cubicBezTo>
                  <a:pt x="23717" y="75744"/>
                  <a:pt x="18603" y="73970"/>
                  <a:pt x="15105" y="70423"/>
                </a:cubicBezTo>
                <a:cubicBezTo>
                  <a:pt x="11574" y="66876"/>
                  <a:pt x="9825" y="61777"/>
                  <a:pt x="9825" y="55094"/>
                </a:cubicBezTo>
                <a:lnTo>
                  <a:pt x="9825" y="26590"/>
                </a:lnTo>
                <a:lnTo>
                  <a:pt x="322" y="26590"/>
                </a:lnTo>
                <a:lnTo>
                  <a:pt x="322" y="14681"/>
                </a:lnTo>
                <a:lnTo>
                  <a:pt x="9825" y="14681"/>
                </a:lnTo>
                <a:lnTo>
                  <a:pt x="9825" y="3026"/>
                </a:lnTo>
                <a:lnTo>
                  <a:pt x="25532" y="619"/>
                </a:lnTo>
                <a:lnTo>
                  <a:pt x="25532" y="14681"/>
                </a:lnTo>
                <a:lnTo>
                  <a:pt x="43219" y="14681"/>
                </a:lnTo>
                <a:lnTo>
                  <a:pt x="43219" y="26590"/>
                </a:lnTo>
                <a:lnTo>
                  <a:pt x="25532" y="26590"/>
                </a:lnTo>
                <a:lnTo>
                  <a:pt x="25532" y="53954"/>
                </a:lnTo>
                <a:cubicBezTo>
                  <a:pt x="25532" y="56931"/>
                  <a:pt x="26126" y="59116"/>
                  <a:pt x="27380" y="60541"/>
                </a:cubicBezTo>
                <a:cubicBezTo>
                  <a:pt x="28700" y="61903"/>
                  <a:pt x="30581" y="62568"/>
                  <a:pt x="33056" y="62568"/>
                </a:cubicBezTo>
                <a:cubicBezTo>
                  <a:pt x="35762" y="62568"/>
                  <a:pt x="38204" y="61808"/>
                  <a:pt x="40315" y="6028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06" name="Freeform: Shape 18105">
            <a:extLst>
              <a:ext uri="{FF2B5EF4-FFF2-40B4-BE49-F238E27FC236}">
                <a16:creationId xmlns:a16="http://schemas.microsoft.com/office/drawing/2014/main" id="{D8751A9B-0C90-0224-8A70-6A7E7DDD3870}"/>
              </a:ext>
            </a:extLst>
          </p:cNvPr>
          <p:cNvSpPr/>
          <p:nvPr/>
        </p:nvSpPr>
        <p:spPr>
          <a:xfrm>
            <a:off x="7990744" y="6459362"/>
            <a:ext cx="34714" cy="13175"/>
          </a:xfrm>
          <a:custGeom>
            <a:avLst/>
            <a:gdLst>
              <a:gd name="connsiteX0" fmla="*/ 34980 w 34714"/>
              <a:gd name="connsiteY0" fmla="*/ 13813 h 13175"/>
              <a:gd name="connsiteX1" fmla="*/ 266 w 34714"/>
              <a:gd name="connsiteY1" fmla="*/ 13813 h 13175"/>
              <a:gd name="connsiteX2" fmla="*/ 266 w 34714"/>
              <a:gd name="connsiteY2" fmla="*/ 638 h 13175"/>
              <a:gd name="connsiteX3" fmla="*/ 34980 w 34714"/>
              <a:gd name="connsiteY3" fmla="*/ 638 h 1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14" h="13175">
                <a:moveTo>
                  <a:pt x="34980" y="13813"/>
                </a:moveTo>
                <a:lnTo>
                  <a:pt x="266" y="13813"/>
                </a:lnTo>
                <a:lnTo>
                  <a:pt x="266" y="638"/>
                </a:lnTo>
                <a:lnTo>
                  <a:pt x="34980" y="638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07" name="Freeform: Shape 18106">
            <a:extLst>
              <a:ext uri="{FF2B5EF4-FFF2-40B4-BE49-F238E27FC236}">
                <a16:creationId xmlns:a16="http://schemas.microsoft.com/office/drawing/2014/main" id="{BA35F70A-76F8-BA8F-8E29-23D2452E51AC}"/>
              </a:ext>
            </a:extLst>
          </p:cNvPr>
          <p:cNvSpPr/>
          <p:nvPr/>
        </p:nvSpPr>
        <p:spPr>
          <a:xfrm>
            <a:off x="8068432" y="6425157"/>
            <a:ext cx="52401" cy="79305"/>
          </a:xfrm>
          <a:custGeom>
            <a:avLst/>
            <a:gdLst>
              <a:gd name="connsiteX0" fmla="*/ 52676 w 52401"/>
              <a:gd name="connsiteY0" fmla="*/ 638 h 79305"/>
              <a:gd name="connsiteX1" fmla="*/ 52676 w 52401"/>
              <a:gd name="connsiteY1" fmla="*/ 13813 h 79305"/>
              <a:gd name="connsiteX2" fmla="*/ 16641 w 52401"/>
              <a:gd name="connsiteY2" fmla="*/ 13813 h 79305"/>
              <a:gd name="connsiteX3" fmla="*/ 16641 w 52401"/>
              <a:gd name="connsiteY3" fmla="*/ 34717 h 79305"/>
              <a:gd name="connsiteX4" fmla="*/ 49376 w 52401"/>
              <a:gd name="connsiteY4" fmla="*/ 34717 h 79305"/>
              <a:gd name="connsiteX5" fmla="*/ 49376 w 52401"/>
              <a:gd name="connsiteY5" fmla="*/ 47765 h 79305"/>
              <a:gd name="connsiteX6" fmla="*/ 16641 w 52401"/>
              <a:gd name="connsiteY6" fmla="*/ 47765 h 79305"/>
              <a:gd name="connsiteX7" fmla="*/ 16641 w 52401"/>
              <a:gd name="connsiteY7" fmla="*/ 79943 h 79305"/>
              <a:gd name="connsiteX8" fmla="*/ 274 w 52401"/>
              <a:gd name="connsiteY8" fmla="*/ 79943 h 79305"/>
              <a:gd name="connsiteX9" fmla="*/ 274 w 52401"/>
              <a:gd name="connsiteY9" fmla="*/ 638 h 7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401" h="79305">
                <a:moveTo>
                  <a:pt x="52676" y="638"/>
                </a:moveTo>
                <a:lnTo>
                  <a:pt x="52676" y="13813"/>
                </a:lnTo>
                <a:lnTo>
                  <a:pt x="16641" y="13813"/>
                </a:lnTo>
                <a:lnTo>
                  <a:pt x="16641" y="34717"/>
                </a:lnTo>
                <a:lnTo>
                  <a:pt x="49376" y="34717"/>
                </a:lnTo>
                <a:lnTo>
                  <a:pt x="49376" y="47765"/>
                </a:lnTo>
                <a:lnTo>
                  <a:pt x="16641" y="47765"/>
                </a:lnTo>
                <a:lnTo>
                  <a:pt x="16641" y="79943"/>
                </a:lnTo>
                <a:lnTo>
                  <a:pt x="274" y="79943"/>
                </a:lnTo>
                <a:lnTo>
                  <a:pt x="274" y="638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08" name="Freeform: Shape 18107">
            <a:extLst>
              <a:ext uri="{FF2B5EF4-FFF2-40B4-BE49-F238E27FC236}">
                <a16:creationId xmlns:a16="http://schemas.microsoft.com/office/drawing/2014/main" id="{FA02C73D-10DD-1DB9-523A-D7FD5D64DD42}"/>
              </a:ext>
            </a:extLst>
          </p:cNvPr>
          <p:cNvSpPr/>
          <p:nvPr/>
        </p:nvSpPr>
        <p:spPr>
          <a:xfrm>
            <a:off x="8130079" y="6443527"/>
            <a:ext cx="57549" cy="62076"/>
          </a:xfrm>
          <a:custGeom>
            <a:avLst/>
            <a:gdLst>
              <a:gd name="connsiteX0" fmla="*/ 56379 w 57549"/>
              <a:gd name="connsiteY0" fmla="*/ 35097 h 62076"/>
              <a:gd name="connsiteX1" fmla="*/ 16253 w 57549"/>
              <a:gd name="connsiteY1" fmla="*/ 35097 h 62076"/>
              <a:gd name="connsiteX2" fmla="*/ 20873 w 57549"/>
              <a:gd name="connsiteY2" fmla="*/ 46372 h 62076"/>
              <a:gd name="connsiteX3" fmla="*/ 31696 w 57549"/>
              <a:gd name="connsiteY3" fmla="*/ 49919 h 62076"/>
              <a:gd name="connsiteX4" fmla="*/ 40408 w 57549"/>
              <a:gd name="connsiteY4" fmla="*/ 48019 h 62076"/>
              <a:gd name="connsiteX5" fmla="*/ 45820 w 57549"/>
              <a:gd name="connsiteY5" fmla="*/ 42191 h 62076"/>
              <a:gd name="connsiteX6" fmla="*/ 47008 w 57549"/>
              <a:gd name="connsiteY6" fmla="*/ 42191 h 62076"/>
              <a:gd name="connsiteX7" fmla="*/ 57303 w 57549"/>
              <a:gd name="connsiteY7" fmla="*/ 48652 h 62076"/>
              <a:gd name="connsiteX8" fmla="*/ 48064 w 57549"/>
              <a:gd name="connsiteY8" fmla="*/ 58787 h 62076"/>
              <a:gd name="connsiteX9" fmla="*/ 31696 w 57549"/>
              <a:gd name="connsiteY9" fmla="*/ 62714 h 62076"/>
              <a:gd name="connsiteX10" fmla="*/ 14933 w 57549"/>
              <a:gd name="connsiteY10" fmla="*/ 59167 h 62076"/>
              <a:gd name="connsiteX11" fmla="*/ 4110 w 57549"/>
              <a:gd name="connsiteY11" fmla="*/ 48652 h 62076"/>
              <a:gd name="connsiteX12" fmla="*/ 282 w 57549"/>
              <a:gd name="connsiteY12" fmla="*/ 31676 h 62076"/>
              <a:gd name="connsiteX13" fmla="*/ 4242 w 57549"/>
              <a:gd name="connsiteY13" fmla="*/ 14573 h 62076"/>
              <a:gd name="connsiteX14" fmla="*/ 15197 w 57549"/>
              <a:gd name="connsiteY14" fmla="*/ 4059 h 62076"/>
              <a:gd name="connsiteX15" fmla="*/ 30509 w 57549"/>
              <a:gd name="connsiteY15" fmla="*/ 638 h 62076"/>
              <a:gd name="connsiteX16" fmla="*/ 50835 w 57549"/>
              <a:gd name="connsiteY16" fmla="*/ 7352 h 62076"/>
              <a:gd name="connsiteX17" fmla="*/ 57831 w 57549"/>
              <a:gd name="connsiteY17" fmla="*/ 27115 h 62076"/>
              <a:gd name="connsiteX18" fmla="*/ 57567 w 57549"/>
              <a:gd name="connsiteY18" fmla="*/ 34336 h 62076"/>
              <a:gd name="connsiteX19" fmla="*/ 42916 w 57549"/>
              <a:gd name="connsiteY19" fmla="*/ 25342 h 62076"/>
              <a:gd name="connsiteX20" fmla="*/ 39484 w 57549"/>
              <a:gd name="connsiteY20" fmla="*/ 15460 h 62076"/>
              <a:gd name="connsiteX21" fmla="*/ 30509 w 57549"/>
              <a:gd name="connsiteY21" fmla="*/ 12293 h 62076"/>
              <a:gd name="connsiteX22" fmla="*/ 16649 w 57549"/>
              <a:gd name="connsiteY22" fmla="*/ 25342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379" y="35097"/>
                </a:moveTo>
                <a:lnTo>
                  <a:pt x="16253" y="35097"/>
                </a:lnTo>
                <a:cubicBezTo>
                  <a:pt x="16682" y="40259"/>
                  <a:pt x="18233" y="44028"/>
                  <a:pt x="20873" y="46372"/>
                </a:cubicBezTo>
                <a:cubicBezTo>
                  <a:pt x="23513" y="48747"/>
                  <a:pt x="27110" y="49919"/>
                  <a:pt x="31696" y="49919"/>
                </a:cubicBezTo>
                <a:cubicBezTo>
                  <a:pt x="35293" y="49919"/>
                  <a:pt x="38197" y="49285"/>
                  <a:pt x="40408" y="48019"/>
                </a:cubicBezTo>
                <a:cubicBezTo>
                  <a:pt x="42586" y="46752"/>
                  <a:pt x="44401" y="44820"/>
                  <a:pt x="45820" y="42191"/>
                </a:cubicBezTo>
                <a:lnTo>
                  <a:pt x="47008" y="42191"/>
                </a:lnTo>
                <a:lnTo>
                  <a:pt x="57303" y="48652"/>
                </a:lnTo>
                <a:cubicBezTo>
                  <a:pt x="55257" y="52801"/>
                  <a:pt x="52188" y="56190"/>
                  <a:pt x="48064" y="58787"/>
                </a:cubicBezTo>
                <a:cubicBezTo>
                  <a:pt x="44005" y="61416"/>
                  <a:pt x="38560" y="62714"/>
                  <a:pt x="31696" y="62714"/>
                </a:cubicBezTo>
                <a:cubicBezTo>
                  <a:pt x="25262" y="62714"/>
                  <a:pt x="19685" y="61542"/>
                  <a:pt x="14933" y="59167"/>
                </a:cubicBezTo>
                <a:cubicBezTo>
                  <a:pt x="10248" y="56823"/>
                  <a:pt x="6651" y="53308"/>
                  <a:pt x="4110" y="48652"/>
                </a:cubicBezTo>
                <a:cubicBezTo>
                  <a:pt x="1536" y="44028"/>
                  <a:pt x="282" y="38359"/>
                  <a:pt x="282" y="31676"/>
                </a:cubicBezTo>
                <a:cubicBezTo>
                  <a:pt x="282" y="24930"/>
                  <a:pt x="1602" y="19229"/>
                  <a:pt x="4242" y="14573"/>
                </a:cubicBezTo>
                <a:cubicBezTo>
                  <a:pt x="6948" y="9854"/>
                  <a:pt x="10611" y="6339"/>
                  <a:pt x="15197" y="4059"/>
                </a:cubicBezTo>
                <a:cubicBezTo>
                  <a:pt x="19751" y="1778"/>
                  <a:pt x="24866" y="638"/>
                  <a:pt x="30509" y="638"/>
                </a:cubicBezTo>
                <a:cubicBezTo>
                  <a:pt x="39385" y="638"/>
                  <a:pt x="46150" y="2887"/>
                  <a:pt x="50835" y="7352"/>
                </a:cubicBezTo>
                <a:cubicBezTo>
                  <a:pt x="55488" y="11850"/>
                  <a:pt x="57831" y="18437"/>
                  <a:pt x="57831" y="27115"/>
                </a:cubicBezTo>
                <a:cubicBezTo>
                  <a:pt x="57831" y="30251"/>
                  <a:pt x="57732" y="32658"/>
                  <a:pt x="57567" y="34336"/>
                </a:cubicBezTo>
                <a:close/>
                <a:moveTo>
                  <a:pt x="42916" y="25342"/>
                </a:moveTo>
                <a:cubicBezTo>
                  <a:pt x="42718" y="20781"/>
                  <a:pt x="41596" y="17487"/>
                  <a:pt x="39484" y="15460"/>
                </a:cubicBezTo>
                <a:cubicBezTo>
                  <a:pt x="37438" y="13370"/>
                  <a:pt x="34468" y="12293"/>
                  <a:pt x="30509" y="12293"/>
                </a:cubicBezTo>
                <a:cubicBezTo>
                  <a:pt x="22655" y="12293"/>
                  <a:pt x="18035" y="16664"/>
                  <a:pt x="16649" y="2534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09" name="Freeform: Shape 18108">
            <a:extLst>
              <a:ext uri="{FF2B5EF4-FFF2-40B4-BE49-F238E27FC236}">
                <a16:creationId xmlns:a16="http://schemas.microsoft.com/office/drawing/2014/main" id="{9E6466B0-7DC6-B294-474D-1DB110247221}"/>
              </a:ext>
            </a:extLst>
          </p:cNvPr>
          <p:cNvSpPr/>
          <p:nvPr/>
        </p:nvSpPr>
        <p:spPr>
          <a:xfrm>
            <a:off x="8201269" y="6444034"/>
            <a:ext cx="39334" cy="60429"/>
          </a:xfrm>
          <a:custGeom>
            <a:avLst/>
            <a:gdLst>
              <a:gd name="connsiteX0" fmla="*/ 290 w 39334"/>
              <a:gd name="connsiteY0" fmla="*/ 61067 h 60429"/>
              <a:gd name="connsiteX1" fmla="*/ 290 w 39334"/>
              <a:gd name="connsiteY1" fmla="*/ 1271 h 60429"/>
              <a:gd name="connsiteX2" fmla="*/ 15469 w 39334"/>
              <a:gd name="connsiteY2" fmla="*/ 1271 h 60429"/>
              <a:gd name="connsiteX3" fmla="*/ 15469 w 39334"/>
              <a:gd name="connsiteY3" fmla="*/ 10139 h 60429"/>
              <a:gd name="connsiteX4" fmla="*/ 16657 w 39334"/>
              <a:gd name="connsiteY4" fmla="*/ 10393 h 60429"/>
              <a:gd name="connsiteX5" fmla="*/ 22597 w 39334"/>
              <a:gd name="connsiteY5" fmla="*/ 3045 h 60429"/>
              <a:gd name="connsiteX6" fmla="*/ 31572 w 39334"/>
              <a:gd name="connsiteY6" fmla="*/ 638 h 60429"/>
              <a:gd name="connsiteX7" fmla="*/ 39624 w 39334"/>
              <a:gd name="connsiteY7" fmla="*/ 2412 h 60429"/>
              <a:gd name="connsiteX8" fmla="*/ 36984 w 39334"/>
              <a:gd name="connsiteY8" fmla="*/ 15334 h 60429"/>
              <a:gd name="connsiteX9" fmla="*/ 35796 w 39334"/>
              <a:gd name="connsiteY9" fmla="*/ 15587 h 60429"/>
              <a:gd name="connsiteX10" fmla="*/ 32760 w 39334"/>
              <a:gd name="connsiteY10" fmla="*/ 14700 h 60429"/>
              <a:gd name="connsiteX11" fmla="*/ 29461 w 39334"/>
              <a:gd name="connsiteY11" fmla="*/ 14447 h 60429"/>
              <a:gd name="connsiteX12" fmla="*/ 19429 w 39334"/>
              <a:gd name="connsiteY12" fmla="*/ 18881 h 60429"/>
              <a:gd name="connsiteX13" fmla="*/ 15997 w 39334"/>
              <a:gd name="connsiteY13" fmla="*/ 33070 h 60429"/>
              <a:gd name="connsiteX14" fmla="*/ 15997 w 39334"/>
              <a:gd name="connsiteY14" fmla="*/ 61067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290" y="61067"/>
                </a:moveTo>
                <a:lnTo>
                  <a:pt x="290" y="1271"/>
                </a:lnTo>
                <a:lnTo>
                  <a:pt x="15469" y="1271"/>
                </a:lnTo>
                <a:lnTo>
                  <a:pt x="15469" y="10139"/>
                </a:lnTo>
                <a:lnTo>
                  <a:pt x="16657" y="10393"/>
                </a:lnTo>
                <a:cubicBezTo>
                  <a:pt x="18142" y="7036"/>
                  <a:pt x="20122" y="4565"/>
                  <a:pt x="22597" y="3045"/>
                </a:cubicBezTo>
                <a:cubicBezTo>
                  <a:pt x="25039" y="1462"/>
                  <a:pt x="28042" y="638"/>
                  <a:pt x="31572" y="638"/>
                </a:cubicBezTo>
                <a:cubicBezTo>
                  <a:pt x="35070" y="638"/>
                  <a:pt x="37776" y="1240"/>
                  <a:pt x="39624" y="2412"/>
                </a:cubicBezTo>
                <a:lnTo>
                  <a:pt x="36984" y="15334"/>
                </a:lnTo>
                <a:lnTo>
                  <a:pt x="35796" y="15587"/>
                </a:lnTo>
                <a:cubicBezTo>
                  <a:pt x="34740" y="15175"/>
                  <a:pt x="33717" y="14890"/>
                  <a:pt x="32760" y="14700"/>
                </a:cubicBezTo>
                <a:cubicBezTo>
                  <a:pt x="31869" y="14542"/>
                  <a:pt x="30781" y="14447"/>
                  <a:pt x="29461" y="14447"/>
                </a:cubicBezTo>
                <a:cubicBezTo>
                  <a:pt x="25039" y="14447"/>
                  <a:pt x="21706" y="15935"/>
                  <a:pt x="19429" y="18881"/>
                </a:cubicBezTo>
                <a:cubicBezTo>
                  <a:pt x="17119" y="21858"/>
                  <a:pt x="15997" y="26577"/>
                  <a:pt x="15997" y="33070"/>
                </a:cubicBezTo>
                <a:lnTo>
                  <a:pt x="15997" y="61067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10" name="Freeform: Shape 18109">
            <a:extLst>
              <a:ext uri="{FF2B5EF4-FFF2-40B4-BE49-F238E27FC236}">
                <a16:creationId xmlns:a16="http://schemas.microsoft.com/office/drawing/2014/main" id="{A3B7F72F-5D3E-281C-C8B1-C1149B391549}"/>
              </a:ext>
            </a:extLst>
          </p:cNvPr>
          <p:cNvSpPr/>
          <p:nvPr/>
        </p:nvSpPr>
        <p:spPr>
          <a:xfrm>
            <a:off x="8243019" y="6430478"/>
            <a:ext cx="45273" cy="75124"/>
          </a:xfrm>
          <a:custGeom>
            <a:avLst/>
            <a:gdLst>
              <a:gd name="connsiteX0" fmla="*/ 41478 w 45273"/>
              <a:gd name="connsiteY0" fmla="*/ 60307 h 75124"/>
              <a:gd name="connsiteX1" fmla="*/ 45570 w 45273"/>
              <a:gd name="connsiteY1" fmla="*/ 71456 h 75124"/>
              <a:gd name="connsiteX2" fmla="*/ 39102 w 45273"/>
              <a:gd name="connsiteY2" fmla="*/ 74623 h 75124"/>
              <a:gd name="connsiteX3" fmla="*/ 30390 w 45273"/>
              <a:gd name="connsiteY3" fmla="*/ 75763 h 75124"/>
              <a:gd name="connsiteX4" fmla="*/ 15079 w 45273"/>
              <a:gd name="connsiteY4" fmla="*/ 70442 h 75124"/>
              <a:gd name="connsiteX5" fmla="*/ 9799 w 45273"/>
              <a:gd name="connsiteY5" fmla="*/ 55113 h 75124"/>
              <a:gd name="connsiteX6" fmla="*/ 9799 w 45273"/>
              <a:gd name="connsiteY6" fmla="*/ 26609 h 75124"/>
              <a:gd name="connsiteX7" fmla="*/ 296 w 45273"/>
              <a:gd name="connsiteY7" fmla="*/ 26609 h 75124"/>
              <a:gd name="connsiteX8" fmla="*/ 296 w 45273"/>
              <a:gd name="connsiteY8" fmla="*/ 14700 h 75124"/>
              <a:gd name="connsiteX9" fmla="*/ 9799 w 45273"/>
              <a:gd name="connsiteY9" fmla="*/ 14700 h 75124"/>
              <a:gd name="connsiteX10" fmla="*/ 9799 w 45273"/>
              <a:gd name="connsiteY10" fmla="*/ 3045 h 75124"/>
              <a:gd name="connsiteX11" fmla="*/ 25507 w 45273"/>
              <a:gd name="connsiteY11" fmla="*/ 638 h 75124"/>
              <a:gd name="connsiteX12" fmla="*/ 25507 w 45273"/>
              <a:gd name="connsiteY12" fmla="*/ 14700 h 75124"/>
              <a:gd name="connsiteX13" fmla="*/ 43194 w 45273"/>
              <a:gd name="connsiteY13" fmla="*/ 14700 h 75124"/>
              <a:gd name="connsiteX14" fmla="*/ 43194 w 45273"/>
              <a:gd name="connsiteY14" fmla="*/ 26609 h 75124"/>
              <a:gd name="connsiteX15" fmla="*/ 25507 w 45273"/>
              <a:gd name="connsiteY15" fmla="*/ 26609 h 75124"/>
              <a:gd name="connsiteX16" fmla="*/ 25507 w 45273"/>
              <a:gd name="connsiteY16" fmla="*/ 53973 h 75124"/>
              <a:gd name="connsiteX17" fmla="*/ 27355 w 45273"/>
              <a:gd name="connsiteY17" fmla="*/ 60561 h 75124"/>
              <a:gd name="connsiteX18" fmla="*/ 33030 w 45273"/>
              <a:gd name="connsiteY18" fmla="*/ 62587 h 75124"/>
              <a:gd name="connsiteX19" fmla="*/ 40290 w 45273"/>
              <a:gd name="connsiteY19" fmla="*/ 60307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478" y="60307"/>
                </a:moveTo>
                <a:lnTo>
                  <a:pt x="45570" y="71456"/>
                </a:lnTo>
                <a:cubicBezTo>
                  <a:pt x="43788" y="72817"/>
                  <a:pt x="41643" y="73863"/>
                  <a:pt x="39102" y="74623"/>
                </a:cubicBezTo>
                <a:cubicBezTo>
                  <a:pt x="36528" y="75383"/>
                  <a:pt x="33624" y="75763"/>
                  <a:pt x="30390" y="75763"/>
                </a:cubicBezTo>
                <a:cubicBezTo>
                  <a:pt x="23692" y="75763"/>
                  <a:pt x="18577" y="73989"/>
                  <a:pt x="15079" y="70442"/>
                </a:cubicBezTo>
                <a:cubicBezTo>
                  <a:pt x="11548" y="66895"/>
                  <a:pt x="9799" y="61796"/>
                  <a:pt x="9799" y="55113"/>
                </a:cubicBezTo>
                <a:lnTo>
                  <a:pt x="9799" y="26609"/>
                </a:lnTo>
                <a:lnTo>
                  <a:pt x="296" y="26609"/>
                </a:lnTo>
                <a:lnTo>
                  <a:pt x="296" y="14700"/>
                </a:lnTo>
                <a:lnTo>
                  <a:pt x="9799" y="14700"/>
                </a:lnTo>
                <a:lnTo>
                  <a:pt x="9799" y="3045"/>
                </a:lnTo>
                <a:lnTo>
                  <a:pt x="25507" y="638"/>
                </a:lnTo>
                <a:lnTo>
                  <a:pt x="25507" y="14700"/>
                </a:lnTo>
                <a:lnTo>
                  <a:pt x="43194" y="14700"/>
                </a:lnTo>
                <a:lnTo>
                  <a:pt x="43194" y="26609"/>
                </a:lnTo>
                <a:lnTo>
                  <a:pt x="25507" y="26609"/>
                </a:lnTo>
                <a:lnTo>
                  <a:pt x="25507" y="53973"/>
                </a:lnTo>
                <a:cubicBezTo>
                  <a:pt x="25507" y="56950"/>
                  <a:pt x="26101" y="59135"/>
                  <a:pt x="27355" y="60561"/>
                </a:cubicBezTo>
                <a:cubicBezTo>
                  <a:pt x="28674" y="61922"/>
                  <a:pt x="30555" y="62587"/>
                  <a:pt x="33030" y="62587"/>
                </a:cubicBezTo>
                <a:cubicBezTo>
                  <a:pt x="35736" y="62587"/>
                  <a:pt x="38178" y="61827"/>
                  <a:pt x="40290" y="60307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11" name="Freeform: Shape 18110">
            <a:extLst>
              <a:ext uri="{FF2B5EF4-FFF2-40B4-BE49-F238E27FC236}">
                <a16:creationId xmlns:a16="http://schemas.microsoft.com/office/drawing/2014/main" id="{DFC9DF1B-C4CB-E709-CF41-1561D7C1B60F}"/>
              </a:ext>
            </a:extLst>
          </p:cNvPr>
          <p:cNvSpPr/>
          <p:nvPr/>
        </p:nvSpPr>
        <p:spPr>
          <a:xfrm>
            <a:off x="8296861" y="6419836"/>
            <a:ext cx="19139" cy="84626"/>
          </a:xfrm>
          <a:custGeom>
            <a:avLst/>
            <a:gdLst>
              <a:gd name="connsiteX0" fmla="*/ 9805 w 19139"/>
              <a:gd name="connsiteY0" fmla="*/ 18247 h 84626"/>
              <a:gd name="connsiteX1" fmla="*/ 2941 w 19139"/>
              <a:gd name="connsiteY1" fmla="*/ 15840 h 84626"/>
              <a:gd name="connsiteX2" fmla="*/ 302 w 19139"/>
              <a:gd name="connsiteY2" fmla="*/ 9379 h 84626"/>
              <a:gd name="connsiteX3" fmla="*/ 2941 w 19139"/>
              <a:gd name="connsiteY3" fmla="*/ 3172 h 84626"/>
              <a:gd name="connsiteX4" fmla="*/ 9805 w 19139"/>
              <a:gd name="connsiteY4" fmla="*/ 638 h 84626"/>
              <a:gd name="connsiteX5" fmla="*/ 14821 w 19139"/>
              <a:gd name="connsiteY5" fmla="*/ 1778 h 84626"/>
              <a:gd name="connsiteX6" fmla="*/ 18253 w 19139"/>
              <a:gd name="connsiteY6" fmla="*/ 4945 h 84626"/>
              <a:gd name="connsiteX7" fmla="*/ 19441 w 19139"/>
              <a:gd name="connsiteY7" fmla="*/ 9379 h 84626"/>
              <a:gd name="connsiteX8" fmla="*/ 18253 w 19139"/>
              <a:gd name="connsiteY8" fmla="*/ 13940 h 84626"/>
              <a:gd name="connsiteX9" fmla="*/ 14821 w 19139"/>
              <a:gd name="connsiteY9" fmla="*/ 17107 h 84626"/>
              <a:gd name="connsiteX10" fmla="*/ 9805 w 19139"/>
              <a:gd name="connsiteY10" fmla="*/ 18247 h 84626"/>
              <a:gd name="connsiteX11" fmla="*/ 2017 w 19139"/>
              <a:gd name="connsiteY11" fmla="*/ 85264 h 84626"/>
              <a:gd name="connsiteX12" fmla="*/ 2017 w 19139"/>
              <a:gd name="connsiteY12" fmla="*/ 25469 h 84626"/>
              <a:gd name="connsiteX13" fmla="*/ 17725 w 19139"/>
              <a:gd name="connsiteY13" fmla="*/ 25469 h 84626"/>
              <a:gd name="connsiteX14" fmla="*/ 17725 w 19139"/>
              <a:gd name="connsiteY14" fmla="*/ 85264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805" y="18247"/>
                </a:moveTo>
                <a:cubicBezTo>
                  <a:pt x="6967" y="18247"/>
                  <a:pt x="4690" y="17456"/>
                  <a:pt x="2941" y="15840"/>
                </a:cubicBezTo>
                <a:cubicBezTo>
                  <a:pt x="1160" y="14162"/>
                  <a:pt x="302" y="12008"/>
                  <a:pt x="302" y="9379"/>
                </a:cubicBezTo>
                <a:cubicBezTo>
                  <a:pt x="302" y="6846"/>
                  <a:pt x="1160" y="4787"/>
                  <a:pt x="2941" y="3172"/>
                </a:cubicBezTo>
                <a:cubicBezTo>
                  <a:pt x="4690" y="1493"/>
                  <a:pt x="6967" y="638"/>
                  <a:pt x="9805" y="638"/>
                </a:cubicBezTo>
                <a:cubicBezTo>
                  <a:pt x="11719" y="638"/>
                  <a:pt x="13402" y="1018"/>
                  <a:pt x="14821" y="1778"/>
                </a:cubicBezTo>
                <a:cubicBezTo>
                  <a:pt x="16306" y="2539"/>
                  <a:pt x="17461" y="3615"/>
                  <a:pt x="18253" y="4945"/>
                </a:cubicBezTo>
                <a:cubicBezTo>
                  <a:pt x="19045" y="6212"/>
                  <a:pt x="19441" y="7701"/>
                  <a:pt x="19441" y="9379"/>
                </a:cubicBezTo>
                <a:cubicBezTo>
                  <a:pt x="19441" y="11090"/>
                  <a:pt x="19045" y="12610"/>
                  <a:pt x="18253" y="13940"/>
                </a:cubicBezTo>
                <a:cubicBezTo>
                  <a:pt x="17461" y="15302"/>
                  <a:pt x="16306" y="16347"/>
                  <a:pt x="14821" y="17107"/>
                </a:cubicBezTo>
                <a:cubicBezTo>
                  <a:pt x="13402" y="17867"/>
                  <a:pt x="11719" y="18247"/>
                  <a:pt x="9805" y="18247"/>
                </a:cubicBezTo>
                <a:close/>
                <a:moveTo>
                  <a:pt x="2017" y="85264"/>
                </a:moveTo>
                <a:lnTo>
                  <a:pt x="2017" y="25469"/>
                </a:lnTo>
                <a:lnTo>
                  <a:pt x="17725" y="25469"/>
                </a:lnTo>
                <a:lnTo>
                  <a:pt x="17725" y="8526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12" name="Freeform: Shape 18111">
            <a:extLst>
              <a:ext uri="{FF2B5EF4-FFF2-40B4-BE49-F238E27FC236}">
                <a16:creationId xmlns:a16="http://schemas.microsoft.com/office/drawing/2014/main" id="{BADBFB51-5F1A-5014-5B3D-9E7DDDAC276F}"/>
              </a:ext>
            </a:extLst>
          </p:cNvPr>
          <p:cNvSpPr/>
          <p:nvPr/>
        </p:nvSpPr>
        <p:spPr>
          <a:xfrm>
            <a:off x="8331751" y="6420596"/>
            <a:ext cx="25474" cy="85006"/>
          </a:xfrm>
          <a:custGeom>
            <a:avLst/>
            <a:gdLst>
              <a:gd name="connsiteX0" fmla="*/ 17597 w 25474"/>
              <a:gd name="connsiteY0" fmla="*/ 85645 h 85006"/>
              <a:gd name="connsiteX1" fmla="*/ 4661 w 25474"/>
              <a:gd name="connsiteY1" fmla="*/ 81337 h 85006"/>
              <a:gd name="connsiteX2" fmla="*/ 306 w 25474"/>
              <a:gd name="connsiteY2" fmla="*/ 68035 h 85006"/>
              <a:gd name="connsiteX3" fmla="*/ 306 w 25474"/>
              <a:gd name="connsiteY3" fmla="*/ 638 h 85006"/>
              <a:gd name="connsiteX4" fmla="*/ 16013 w 25474"/>
              <a:gd name="connsiteY4" fmla="*/ 638 h 85006"/>
              <a:gd name="connsiteX5" fmla="*/ 16013 w 25474"/>
              <a:gd name="connsiteY5" fmla="*/ 67402 h 85006"/>
              <a:gd name="connsiteX6" fmla="*/ 20765 w 25474"/>
              <a:gd name="connsiteY6" fmla="*/ 72849 h 85006"/>
              <a:gd name="connsiteX7" fmla="*/ 23668 w 25474"/>
              <a:gd name="connsiteY7" fmla="*/ 72469 h 85006"/>
              <a:gd name="connsiteX8" fmla="*/ 24460 w 25474"/>
              <a:gd name="connsiteY8" fmla="*/ 72723 h 85006"/>
              <a:gd name="connsiteX9" fmla="*/ 25780 w 25474"/>
              <a:gd name="connsiteY9" fmla="*/ 84251 h 85006"/>
              <a:gd name="connsiteX10" fmla="*/ 22348 w 25474"/>
              <a:gd name="connsiteY10" fmla="*/ 85265 h 85006"/>
              <a:gd name="connsiteX11" fmla="*/ 17597 w 25474"/>
              <a:gd name="connsiteY11" fmla="*/ 85645 h 8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474" h="85006">
                <a:moveTo>
                  <a:pt x="17597" y="85645"/>
                </a:moveTo>
                <a:cubicBezTo>
                  <a:pt x="11954" y="85645"/>
                  <a:pt x="7631" y="84220"/>
                  <a:pt x="4661" y="81337"/>
                </a:cubicBezTo>
                <a:cubicBezTo>
                  <a:pt x="1758" y="78392"/>
                  <a:pt x="306" y="73958"/>
                  <a:pt x="306" y="68035"/>
                </a:cubicBezTo>
                <a:lnTo>
                  <a:pt x="306" y="638"/>
                </a:lnTo>
                <a:lnTo>
                  <a:pt x="16013" y="638"/>
                </a:lnTo>
                <a:lnTo>
                  <a:pt x="16013" y="67402"/>
                </a:lnTo>
                <a:cubicBezTo>
                  <a:pt x="16013" y="71044"/>
                  <a:pt x="17597" y="72849"/>
                  <a:pt x="20765" y="72849"/>
                </a:cubicBezTo>
                <a:cubicBezTo>
                  <a:pt x="21623" y="72849"/>
                  <a:pt x="22612" y="72723"/>
                  <a:pt x="23668" y="72469"/>
                </a:cubicBezTo>
                <a:lnTo>
                  <a:pt x="24460" y="72723"/>
                </a:lnTo>
                <a:lnTo>
                  <a:pt x="25780" y="84251"/>
                </a:lnTo>
                <a:cubicBezTo>
                  <a:pt x="24889" y="84663"/>
                  <a:pt x="23734" y="85011"/>
                  <a:pt x="22348" y="85265"/>
                </a:cubicBezTo>
                <a:cubicBezTo>
                  <a:pt x="20930" y="85518"/>
                  <a:pt x="19346" y="85645"/>
                  <a:pt x="17597" y="85645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13" name="Freeform: Shape 18112">
            <a:extLst>
              <a:ext uri="{FF2B5EF4-FFF2-40B4-BE49-F238E27FC236}">
                <a16:creationId xmlns:a16="http://schemas.microsoft.com/office/drawing/2014/main" id="{EB0035ED-C637-43B2-FF9F-F8695FBBD0AD}"/>
              </a:ext>
            </a:extLst>
          </p:cNvPr>
          <p:cNvSpPr/>
          <p:nvPr/>
        </p:nvSpPr>
        <p:spPr>
          <a:xfrm>
            <a:off x="8366258" y="6419836"/>
            <a:ext cx="19139" cy="84626"/>
          </a:xfrm>
          <a:custGeom>
            <a:avLst/>
            <a:gdLst>
              <a:gd name="connsiteX0" fmla="*/ 9813 w 19139"/>
              <a:gd name="connsiteY0" fmla="*/ 18247 h 84626"/>
              <a:gd name="connsiteX1" fmla="*/ 2950 w 19139"/>
              <a:gd name="connsiteY1" fmla="*/ 15840 h 84626"/>
              <a:gd name="connsiteX2" fmla="*/ 310 w 19139"/>
              <a:gd name="connsiteY2" fmla="*/ 9379 h 84626"/>
              <a:gd name="connsiteX3" fmla="*/ 2950 w 19139"/>
              <a:gd name="connsiteY3" fmla="*/ 3172 h 84626"/>
              <a:gd name="connsiteX4" fmla="*/ 9813 w 19139"/>
              <a:gd name="connsiteY4" fmla="*/ 638 h 84626"/>
              <a:gd name="connsiteX5" fmla="*/ 14829 w 19139"/>
              <a:gd name="connsiteY5" fmla="*/ 1778 h 84626"/>
              <a:gd name="connsiteX6" fmla="*/ 18261 w 19139"/>
              <a:gd name="connsiteY6" fmla="*/ 4945 h 84626"/>
              <a:gd name="connsiteX7" fmla="*/ 19449 w 19139"/>
              <a:gd name="connsiteY7" fmla="*/ 9379 h 84626"/>
              <a:gd name="connsiteX8" fmla="*/ 18261 w 19139"/>
              <a:gd name="connsiteY8" fmla="*/ 13940 h 84626"/>
              <a:gd name="connsiteX9" fmla="*/ 14829 w 19139"/>
              <a:gd name="connsiteY9" fmla="*/ 17107 h 84626"/>
              <a:gd name="connsiteX10" fmla="*/ 9813 w 19139"/>
              <a:gd name="connsiteY10" fmla="*/ 18247 h 84626"/>
              <a:gd name="connsiteX11" fmla="*/ 2026 w 19139"/>
              <a:gd name="connsiteY11" fmla="*/ 85264 h 84626"/>
              <a:gd name="connsiteX12" fmla="*/ 2026 w 19139"/>
              <a:gd name="connsiteY12" fmla="*/ 25469 h 84626"/>
              <a:gd name="connsiteX13" fmla="*/ 17733 w 19139"/>
              <a:gd name="connsiteY13" fmla="*/ 25469 h 84626"/>
              <a:gd name="connsiteX14" fmla="*/ 17733 w 19139"/>
              <a:gd name="connsiteY14" fmla="*/ 85264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813" y="18247"/>
                </a:moveTo>
                <a:cubicBezTo>
                  <a:pt x="6975" y="18247"/>
                  <a:pt x="4699" y="17456"/>
                  <a:pt x="2950" y="15840"/>
                </a:cubicBezTo>
                <a:cubicBezTo>
                  <a:pt x="1168" y="14162"/>
                  <a:pt x="310" y="12008"/>
                  <a:pt x="310" y="9379"/>
                </a:cubicBezTo>
                <a:cubicBezTo>
                  <a:pt x="310" y="6846"/>
                  <a:pt x="1168" y="4787"/>
                  <a:pt x="2950" y="3172"/>
                </a:cubicBezTo>
                <a:cubicBezTo>
                  <a:pt x="4699" y="1493"/>
                  <a:pt x="6975" y="638"/>
                  <a:pt x="9813" y="638"/>
                </a:cubicBezTo>
                <a:cubicBezTo>
                  <a:pt x="11727" y="638"/>
                  <a:pt x="13410" y="1018"/>
                  <a:pt x="14829" y="1778"/>
                </a:cubicBezTo>
                <a:cubicBezTo>
                  <a:pt x="16314" y="2539"/>
                  <a:pt x="17469" y="3615"/>
                  <a:pt x="18261" y="4945"/>
                </a:cubicBezTo>
                <a:cubicBezTo>
                  <a:pt x="19053" y="6212"/>
                  <a:pt x="19449" y="7701"/>
                  <a:pt x="19449" y="9379"/>
                </a:cubicBezTo>
                <a:cubicBezTo>
                  <a:pt x="19449" y="11090"/>
                  <a:pt x="19053" y="12610"/>
                  <a:pt x="18261" y="13940"/>
                </a:cubicBezTo>
                <a:cubicBezTo>
                  <a:pt x="17469" y="15302"/>
                  <a:pt x="16314" y="16347"/>
                  <a:pt x="14829" y="17107"/>
                </a:cubicBezTo>
                <a:cubicBezTo>
                  <a:pt x="13410" y="17867"/>
                  <a:pt x="11727" y="18247"/>
                  <a:pt x="9813" y="18247"/>
                </a:cubicBezTo>
                <a:close/>
                <a:moveTo>
                  <a:pt x="2026" y="85264"/>
                </a:moveTo>
                <a:lnTo>
                  <a:pt x="2026" y="25469"/>
                </a:lnTo>
                <a:lnTo>
                  <a:pt x="17733" y="25469"/>
                </a:lnTo>
                <a:lnTo>
                  <a:pt x="17733" y="85264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14" name="Freeform: Shape 18113">
            <a:extLst>
              <a:ext uri="{FF2B5EF4-FFF2-40B4-BE49-F238E27FC236}">
                <a16:creationId xmlns:a16="http://schemas.microsoft.com/office/drawing/2014/main" id="{3099F80B-01AC-C4E0-783E-CA74A7EBEA6D}"/>
              </a:ext>
            </a:extLst>
          </p:cNvPr>
          <p:cNvSpPr/>
          <p:nvPr/>
        </p:nvSpPr>
        <p:spPr>
          <a:xfrm>
            <a:off x="8395860" y="6444540"/>
            <a:ext cx="49101" cy="59922"/>
          </a:xfrm>
          <a:custGeom>
            <a:avLst/>
            <a:gdLst>
              <a:gd name="connsiteX0" fmla="*/ 49415 w 49101"/>
              <a:gd name="connsiteY0" fmla="*/ 60561 h 59922"/>
              <a:gd name="connsiteX1" fmla="*/ 314 w 49101"/>
              <a:gd name="connsiteY1" fmla="*/ 60561 h 59922"/>
              <a:gd name="connsiteX2" fmla="*/ 314 w 49101"/>
              <a:gd name="connsiteY2" fmla="*/ 48145 h 59922"/>
              <a:gd name="connsiteX3" fmla="*/ 30540 w 49101"/>
              <a:gd name="connsiteY3" fmla="*/ 13687 h 59922"/>
              <a:gd name="connsiteX4" fmla="*/ 30144 w 49101"/>
              <a:gd name="connsiteY4" fmla="*/ 12546 h 59922"/>
              <a:gd name="connsiteX5" fmla="*/ 1766 w 49101"/>
              <a:gd name="connsiteY5" fmla="*/ 12546 h 59922"/>
              <a:gd name="connsiteX6" fmla="*/ 1766 w 49101"/>
              <a:gd name="connsiteY6" fmla="*/ 638 h 59922"/>
              <a:gd name="connsiteX7" fmla="*/ 48887 w 49101"/>
              <a:gd name="connsiteY7" fmla="*/ 638 h 59922"/>
              <a:gd name="connsiteX8" fmla="*/ 48887 w 49101"/>
              <a:gd name="connsiteY8" fmla="*/ 13053 h 59922"/>
              <a:gd name="connsiteX9" fmla="*/ 18661 w 49101"/>
              <a:gd name="connsiteY9" fmla="*/ 47512 h 59922"/>
              <a:gd name="connsiteX10" fmla="*/ 19057 w 49101"/>
              <a:gd name="connsiteY10" fmla="*/ 48652 h 59922"/>
              <a:gd name="connsiteX11" fmla="*/ 49415 w 49101"/>
              <a:gd name="connsiteY11" fmla="*/ 48652 h 5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101" h="59922">
                <a:moveTo>
                  <a:pt x="49415" y="60561"/>
                </a:moveTo>
                <a:lnTo>
                  <a:pt x="314" y="60561"/>
                </a:lnTo>
                <a:lnTo>
                  <a:pt x="314" y="48145"/>
                </a:lnTo>
                <a:lnTo>
                  <a:pt x="30540" y="13687"/>
                </a:lnTo>
                <a:lnTo>
                  <a:pt x="30144" y="12546"/>
                </a:lnTo>
                <a:lnTo>
                  <a:pt x="1766" y="12546"/>
                </a:lnTo>
                <a:lnTo>
                  <a:pt x="1766" y="638"/>
                </a:lnTo>
                <a:lnTo>
                  <a:pt x="48887" y="638"/>
                </a:lnTo>
                <a:lnTo>
                  <a:pt x="48887" y="13053"/>
                </a:lnTo>
                <a:lnTo>
                  <a:pt x="18661" y="47512"/>
                </a:lnTo>
                <a:lnTo>
                  <a:pt x="19057" y="48652"/>
                </a:lnTo>
                <a:lnTo>
                  <a:pt x="49415" y="4865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15" name="Freeform: Shape 18114">
            <a:extLst>
              <a:ext uri="{FF2B5EF4-FFF2-40B4-BE49-F238E27FC236}">
                <a16:creationId xmlns:a16="http://schemas.microsoft.com/office/drawing/2014/main" id="{DFB5C23A-21DE-D5D2-4E56-4E00AB6FD34A}"/>
              </a:ext>
            </a:extLst>
          </p:cNvPr>
          <p:cNvSpPr/>
          <p:nvPr/>
        </p:nvSpPr>
        <p:spPr>
          <a:xfrm>
            <a:off x="8453714" y="6443527"/>
            <a:ext cx="57549" cy="62076"/>
          </a:xfrm>
          <a:custGeom>
            <a:avLst/>
            <a:gdLst>
              <a:gd name="connsiteX0" fmla="*/ 56418 w 57549"/>
              <a:gd name="connsiteY0" fmla="*/ 35097 h 62076"/>
              <a:gd name="connsiteX1" fmla="*/ 16292 w 57549"/>
              <a:gd name="connsiteY1" fmla="*/ 35097 h 62076"/>
              <a:gd name="connsiteX2" fmla="*/ 20911 w 57549"/>
              <a:gd name="connsiteY2" fmla="*/ 46372 h 62076"/>
              <a:gd name="connsiteX3" fmla="*/ 31735 w 57549"/>
              <a:gd name="connsiteY3" fmla="*/ 49919 h 62076"/>
              <a:gd name="connsiteX4" fmla="*/ 40446 w 57549"/>
              <a:gd name="connsiteY4" fmla="*/ 48019 h 62076"/>
              <a:gd name="connsiteX5" fmla="*/ 45858 w 57549"/>
              <a:gd name="connsiteY5" fmla="*/ 42191 h 62076"/>
              <a:gd name="connsiteX6" fmla="*/ 47046 w 57549"/>
              <a:gd name="connsiteY6" fmla="*/ 42191 h 62076"/>
              <a:gd name="connsiteX7" fmla="*/ 57342 w 57549"/>
              <a:gd name="connsiteY7" fmla="*/ 48652 h 62076"/>
              <a:gd name="connsiteX8" fmla="*/ 48102 w 57549"/>
              <a:gd name="connsiteY8" fmla="*/ 58787 h 62076"/>
              <a:gd name="connsiteX9" fmla="*/ 31735 w 57549"/>
              <a:gd name="connsiteY9" fmla="*/ 62714 h 62076"/>
              <a:gd name="connsiteX10" fmla="*/ 14972 w 57549"/>
              <a:gd name="connsiteY10" fmla="*/ 59167 h 62076"/>
              <a:gd name="connsiteX11" fmla="*/ 4148 w 57549"/>
              <a:gd name="connsiteY11" fmla="*/ 48652 h 62076"/>
              <a:gd name="connsiteX12" fmla="*/ 320 w 57549"/>
              <a:gd name="connsiteY12" fmla="*/ 31676 h 62076"/>
              <a:gd name="connsiteX13" fmla="*/ 4280 w 57549"/>
              <a:gd name="connsiteY13" fmla="*/ 14573 h 62076"/>
              <a:gd name="connsiteX14" fmla="*/ 15236 w 57549"/>
              <a:gd name="connsiteY14" fmla="*/ 4059 h 62076"/>
              <a:gd name="connsiteX15" fmla="*/ 30547 w 57549"/>
              <a:gd name="connsiteY15" fmla="*/ 638 h 62076"/>
              <a:gd name="connsiteX16" fmla="*/ 50874 w 57549"/>
              <a:gd name="connsiteY16" fmla="*/ 7352 h 62076"/>
              <a:gd name="connsiteX17" fmla="*/ 57869 w 57549"/>
              <a:gd name="connsiteY17" fmla="*/ 27115 h 62076"/>
              <a:gd name="connsiteX18" fmla="*/ 57605 w 57549"/>
              <a:gd name="connsiteY18" fmla="*/ 34336 h 62076"/>
              <a:gd name="connsiteX19" fmla="*/ 42954 w 57549"/>
              <a:gd name="connsiteY19" fmla="*/ 25342 h 62076"/>
              <a:gd name="connsiteX20" fmla="*/ 39522 w 57549"/>
              <a:gd name="connsiteY20" fmla="*/ 15460 h 62076"/>
              <a:gd name="connsiteX21" fmla="*/ 30547 w 57549"/>
              <a:gd name="connsiteY21" fmla="*/ 12293 h 62076"/>
              <a:gd name="connsiteX22" fmla="*/ 16688 w 57549"/>
              <a:gd name="connsiteY22" fmla="*/ 25342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7549" h="62076">
                <a:moveTo>
                  <a:pt x="56418" y="35097"/>
                </a:moveTo>
                <a:lnTo>
                  <a:pt x="16292" y="35097"/>
                </a:lnTo>
                <a:cubicBezTo>
                  <a:pt x="16721" y="40259"/>
                  <a:pt x="18271" y="44028"/>
                  <a:pt x="20911" y="46372"/>
                </a:cubicBezTo>
                <a:cubicBezTo>
                  <a:pt x="23551" y="48747"/>
                  <a:pt x="27148" y="49919"/>
                  <a:pt x="31735" y="49919"/>
                </a:cubicBezTo>
                <a:cubicBezTo>
                  <a:pt x="35332" y="49919"/>
                  <a:pt x="38235" y="49285"/>
                  <a:pt x="40446" y="48019"/>
                </a:cubicBezTo>
                <a:cubicBezTo>
                  <a:pt x="42624" y="46752"/>
                  <a:pt x="44439" y="44820"/>
                  <a:pt x="45858" y="42191"/>
                </a:cubicBezTo>
                <a:lnTo>
                  <a:pt x="47046" y="42191"/>
                </a:lnTo>
                <a:lnTo>
                  <a:pt x="57342" y="48652"/>
                </a:lnTo>
                <a:cubicBezTo>
                  <a:pt x="55296" y="52801"/>
                  <a:pt x="52227" y="56190"/>
                  <a:pt x="48102" y="58787"/>
                </a:cubicBezTo>
                <a:cubicBezTo>
                  <a:pt x="44043" y="61416"/>
                  <a:pt x="38598" y="62714"/>
                  <a:pt x="31735" y="62714"/>
                </a:cubicBezTo>
                <a:cubicBezTo>
                  <a:pt x="25300" y="62714"/>
                  <a:pt x="19723" y="61542"/>
                  <a:pt x="14972" y="59167"/>
                </a:cubicBezTo>
                <a:cubicBezTo>
                  <a:pt x="10286" y="56823"/>
                  <a:pt x="6689" y="53308"/>
                  <a:pt x="4148" y="48652"/>
                </a:cubicBezTo>
                <a:cubicBezTo>
                  <a:pt x="1574" y="44028"/>
                  <a:pt x="320" y="38359"/>
                  <a:pt x="320" y="31676"/>
                </a:cubicBezTo>
                <a:cubicBezTo>
                  <a:pt x="320" y="24930"/>
                  <a:pt x="1640" y="19229"/>
                  <a:pt x="4280" y="14573"/>
                </a:cubicBezTo>
                <a:cubicBezTo>
                  <a:pt x="6986" y="9854"/>
                  <a:pt x="10649" y="6339"/>
                  <a:pt x="15236" y="4059"/>
                </a:cubicBezTo>
                <a:cubicBezTo>
                  <a:pt x="19789" y="1778"/>
                  <a:pt x="24904" y="638"/>
                  <a:pt x="30547" y="638"/>
                </a:cubicBezTo>
                <a:cubicBezTo>
                  <a:pt x="39423" y="638"/>
                  <a:pt x="46188" y="2887"/>
                  <a:pt x="50874" y="7352"/>
                </a:cubicBezTo>
                <a:cubicBezTo>
                  <a:pt x="55527" y="11850"/>
                  <a:pt x="57869" y="18437"/>
                  <a:pt x="57869" y="27115"/>
                </a:cubicBezTo>
                <a:cubicBezTo>
                  <a:pt x="57869" y="30251"/>
                  <a:pt x="57770" y="32658"/>
                  <a:pt x="57605" y="34336"/>
                </a:cubicBezTo>
                <a:close/>
                <a:moveTo>
                  <a:pt x="42954" y="25342"/>
                </a:moveTo>
                <a:cubicBezTo>
                  <a:pt x="42756" y="20781"/>
                  <a:pt x="41634" y="17487"/>
                  <a:pt x="39522" y="15460"/>
                </a:cubicBezTo>
                <a:cubicBezTo>
                  <a:pt x="37477" y="13370"/>
                  <a:pt x="34507" y="12293"/>
                  <a:pt x="30547" y="12293"/>
                </a:cubicBezTo>
                <a:cubicBezTo>
                  <a:pt x="22693" y="12293"/>
                  <a:pt x="18073" y="16664"/>
                  <a:pt x="16688" y="25342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16" name="Freeform: Shape 18115">
            <a:extLst>
              <a:ext uri="{FF2B5EF4-FFF2-40B4-BE49-F238E27FC236}">
                <a16:creationId xmlns:a16="http://schemas.microsoft.com/office/drawing/2014/main" id="{B20A54DD-BB36-875D-49AA-83342484B950}"/>
              </a:ext>
            </a:extLst>
          </p:cNvPr>
          <p:cNvSpPr/>
          <p:nvPr/>
        </p:nvSpPr>
        <p:spPr>
          <a:xfrm>
            <a:off x="8524896" y="6444034"/>
            <a:ext cx="39334" cy="60429"/>
          </a:xfrm>
          <a:custGeom>
            <a:avLst/>
            <a:gdLst>
              <a:gd name="connsiteX0" fmla="*/ 328 w 39334"/>
              <a:gd name="connsiteY0" fmla="*/ 61067 h 60429"/>
              <a:gd name="connsiteX1" fmla="*/ 328 w 39334"/>
              <a:gd name="connsiteY1" fmla="*/ 1271 h 60429"/>
              <a:gd name="connsiteX2" fmla="*/ 15508 w 39334"/>
              <a:gd name="connsiteY2" fmla="*/ 1271 h 60429"/>
              <a:gd name="connsiteX3" fmla="*/ 15508 w 39334"/>
              <a:gd name="connsiteY3" fmla="*/ 10139 h 60429"/>
              <a:gd name="connsiteX4" fmla="*/ 16696 w 39334"/>
              <a:gd name="connsiteY4" fmla="*/ 10393 h 60429"/>
              <a:gd name="connsiteX5" fmla="*/ 22635 w 39334"/>
              <a:gd name="connsiteY5" fmla="*/ 3045 h 60429"/>
              <a:gd name="connsiteX6" fmla="*/ 31611 w 39334"/>
              <a:gd name="connsiteY6" fmla="*/ 638 h 60429"/>
              <a:gd name="connsiteX7" fmla="*/ 39662 w 39334"/>
              <a:gd name="connsiteY7" fmla="*/ 2412 h 60429"/>
              <a:gd name="connsiteX8" fmla="*/ 37023 w 39334"/>
              <a:gd name="connsiteY8" fmla="*/ 15334 h 60429"/>
              <a:gd name="connsiteX9" fmla="*/ 35835 w 39334"/>
              <a:gd name="connsiteY9" fmla="*/ 15587 h 60429"/>
              <a:gd name="connsiteX10" fmla="*/ 32799 w 39334"/>
              <a:gd name="connsiteY10" fmla="*/ 14700 h 60429"/>
              <a:gd name="connsiteX11" fmla="*/ 29499 w 39334"/>
              <a:gd name="connsiteY11" fmla="*/ 14447 h 60429"/>
              <a:gd name="connsiteX12" fmla="*/ 19467 w 39334"/>
              <a:gd name="connsiteY12" fmla="*/ 18881 h 60429"/>
              <a:gd name="connsiteX13" fmla="*/ 16036 w 39334"/>
              <a:gd name="connsiteY13" fmla="*/ 33070 h 60429"/>
              <a:gd name="connsiteX14" fmla="*/ 16036 w 39334"/>
              <a:gd name="connsiteY14" fmla="*/ 61067 h 60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34" h="60429">
                <a:moveTo>
                  <a:pt x="328" y="61067"/>
                </a:moveTo>
                <a:lnTo>
                  <a:pt x="328" y="1271"/>
                </a:lnTo>
                <a:lnTo>
                  <a:pt x="15508" y="1271"/>
                </a:lnTo>
                <a:lnTo>
                  <a:pt x="15508" y="10139"/>
                </a:lnTo>
                <a:lnTo>
                  <a:pt x="16696" y="10393"/>
                </a:lnTo>
                <a:cubicBezTo>
                  <a:pt x="18180" y="7036"/>
                  <a:pt x="20160" y="4565"/>
                  <a:pt x="22635" y="3045"/>
                </a:cubicBezTo>
                <a:cubicBezTo>
                  <a:pt x="25077" y="1462"/>
                  <a:pt x="28080" y="638"/>
                  <a:pt x="31611" y="638"/>
                </a:cubicBezTo>
                <a:cubicBezTo>
                  <a:pt x="35109" y="638"/>
                  <a:pt x="37814" y="1240"/>
                  <a:pt x="39662" y="2412"/>
                </a:cubicBezTo>
                <a:lnTo>
                  <a:pt x="37023" y="15334"/>
                </a:lnTo>
                <a:lnTo>
                  <a:pt x="35835" y="15587"/>
                </a:lnTo>
                <a:cubicBezTo>
                  <a:pt x="34779" y="15175"/>
                  <a:pt x="33756" y="14890"/>
                  <a:pt x="32799" y="14700"/>
                </a:cubicBezTo>
                <a:cubicBezTo>
                  <a:pt x="31908" y="14542"/>
                  <a:pt x="30819" y="14447"/>
                  <a:pt x="29499" y="14447"/>
                </a:cubicBezTo>
                <a:cubicBezTo>
                  <a:pt x="25077" y="14447"/>
                  <a:pt x="21744" y="15935"/>
                  <a:pt x="19467" y="18881"/>
                </a:cubicBezTo>
                <a:cubicBezTo>
                  <a:pt x="17158" y="21858"/>
                  <a:pt x="16036" y="26577"/>
                  <a:pt x="16036" y="33070"/>
                </a:cubicBezTo>
                <a:lnTo>
                  <a:pt x="16036" y="61067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17" name="Freeform: Shape 18116">
            <a:extLst>
              <a:ext uri="{FF2B5EF4-FFF2-40B4-BE49-F238E27FC236}">
                <a16:creationId xmlns:a16="http://schemas.microsoft.com/office/drawing/2014/main" id="{83A1354E-44BD-0E91-1C74-E8C788468B20}"/>
              </a:ext>
            </a:extLst>
          </p:cNvPr>
          <p:cNvSpPr/>
          <p:nvPr/>
        </p:nvSpPr>
        <p:spPr>
          <a:xfrm>
            <a:off x="7893944" y="6597909"/>
            <a:ext cx="61376" cy="62076"/>
          </a:xfrm>
          <a:custGeom>
            <a:avLst/>
            <a:gdLst>
              <a:gd name="connsiteX0" fmla="*/ 30877 w 61376"/>
              <a:gd name="connsiteY0" fmla="*/ 62733 h 62076"/>
              <a:gd name="connsiteX1" fmla="*/ 14773 w 61376"/>
              <a:gd name="connsiteY1" fmla="*/ 59186 h 62076"/>
              <a:gd name="connsiteX2" fmla="*/ 4082 w 61376"/>
              <a:gd name="connsiteY2" fmla="*/ 48544 h 62076"/>
              <a:gd name="connsiteX3" fmla="*/ 254 w 61376"/>
              <a:gd name="connsiteY3" fmla="*/ 31695 h 62076"/>
              <a:gd name="connsiteX4" fmla="*/ 4082 w 61376"/>
              <a:gd name="connsiteY4" fmla="*/ 14846 h 62076"/>
              <a:gd name="connsiteX5" fmla="*/ 14773 w 61376"/>
              <a:gd name="connsiteY5" fmla="*/ 4331 h 62076"/>
              <a:gd name="connsiteX6" fmla="*/ 30877 w 61376"/>
              <a:gd name="connsiteY6" fmla="*/ 657 h 62076"/>
              <a:gd name="connsiteX7" fmla="*/ 46980 w 61376"/>
              <a:gd name="connsiteY7" fmla="*/ 4331 h 62076"/>
              <a:gd name="connsiteX8" fmla="*/ 57803 w 61376"/>
              <a:gd name="connsiteY8" fmla="*/ 14846 h 62076"/>
              <a:gd name="connsiteX9" fmla="*/ 61631 w 61376"/>
              <a:gd name="connsiteY9" fmla="*/ 31695 h 62076"/>
              <a:gd name="connsiteX10" fmla="*/ 57803 w 61376"/>
              <a:gd name="connsiteY10" fmla="*/ 48544 h 62076"/>
              <a:gd name="connsiteX11" fmla="*/ 46980 w 61376"/>
              <a:gd name="connsiteY11" fmla="*/ 59186 h 62076"/>
              <a:gd name="connsiteX12" fmla="*/ 30877 w 61376"/>
              <a:gd name="connsiteY12" fmla="*/ 62733 h 62076"/>
              <a:gd name="connsiteX13" fmla="*/ 30877 w 61376"/>
              <a:gd name="connsiteY13" fmla="*/ 49938 h 62076"/>
              <a:gd name="connsiteX14" fmla="*/ 45528 w 61376"/>
              <a:gd name="connsiteY14" fmla="*/ 31695 h 62076"/>
              <a:gd name="connsiteX15" fmla="*/ 41700 w 61376"/>
              <a:gd name="connsiteY15" fmla="*/ 17760 h 62076"/>
              <a:gd name="connsiteX16" fmla="*/ 30877 w 61376"/>
              <a:gd name="connsiteY16" fmla="*/ 13326 h 62076"/>
              <a:gd name="connsiteX17" fmla="*/ 16357 w 61376"/>
              <a:gd name="connsiteY17" fmla="*/ 31695 h 62076"/>
              <a:gd name="connsiteX18" fmla="*/ 30877 w 61376"/>
              <a:gd name="connsiteY18" fmla="*/ 4993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877" y="62733"/>
                </a:moveTo>
                <a:cubicBezTo>
                  <a:pt x="24805" y="62733"/>
                  <a:pt x="19426" y="61561"/>
                  <a:pt x="14773" y="59186"/>
                </a:cubicBezTo>
                <a:cubicBezTo>
                  <a:pt x="10187" y="56747"/>
                  <a:pt x="6623" y="53200"/>
                  <a:pt x="4082" y="48544"/>
                </a:cubicBezTo>
                <a:cubicBezTo>
                  <a:pt x="1508" y="43920"/>
                  <a:pt x="254" y="38283"/>
                  <a:pt x="254" y="31695"/>
                </a:cubicBezTo>
                <a:cubicBezTo>
                  <a:pt x="254" y="25107"/>
                  <a:pt x="1508" y="19502"/>
                  <a:pt x="4082" y="14846"/>
                </a:cubicBezTo>
                <a:cubicBezTo>
                  <a:pt x="6623" y="10222"/>
                  <a:pt x="10187" y="6706"/>
                  <a:pt x="14773" y="4331"/>
                </a:cubicBezTo>
                <a:cubicBezTo>
                  <a:pt x="19426" y="1892"/>
                  <a:pt x="24805" y="657"/>
                  <a:pt x="30877" y="657"/>
                </a:cubicBezTo>
                <a:cubicBezTo>
                  <a:pt x="37014" y="657"/>
                  <a:pt x="42393" y="1892"/>
                  <a:pt x="46980" y="4331"/>
                </a:cubicBezTo>
                <a:cubicBezTo>
                  <a:pt x="51633" y="6706"/>
                  <a:pt x="55229" y="10222"/>
                  <a:pt x="57803" y="14846"/>
                </a:cubicBezTo>
                <a:cubicBezTo>
                  <a:pt x="60344" y="19502"/>
                  <a:pt x="61631" y="25107"/>
                  <a:pt x="61631" y="31695"/>
                </a:cubicBezTo>
                <a:cubicBezTo>
                  <a:pt x="61631" y="38283"/>
                  <a:pt x="60344" y="43920"/>
                  <a:pt x="57803" y="48544"/>
                </a:cubicBezTo>
                <a:cubicBezTo>
                  <a:pt x="55229" y="53200"/>
                  <a:pt x="51633" y="56747"/>
                  <a:pt x="46980" y="59186"/>
                </a:cubicBezTo>
                <a:cubicBezTo>
                  <a:pt x="42393" y="61561"/>
                  <a:pt x="37014" y="62733"/>
                  <a:pt x="30877" y="62733"/>
                </a:cubicBezTo>
                <a:close/>
                <a:moveTo>
                  <a:pt x="30877" y="49938"/>
                </a:moveTo>
                <a:cubicBezTo>
                  <a:pt x="40644" y="49938"/>
                  <a:pt x="45528" y="43857"/>
                  <a:pt x="45528" y="31695"/>
                </a:cubicBezTo>
                <a:cubicBezTo>
                  <a:pt x="45528" y="25361"/>
                  <a:pt x="44241" y="20737"/>
                  <a:pt x="41700" y="17760"/>
                </a:cubicBezTo>
                <a:cubicBezTo>
                  <a:pt x="39225" y="14814"/>
                  <a:pt x="35628" y="13326"/>
                  <a:pt x="30877" y="13326"/>
                </a:cubicBezTo>
                <a:cubicBezTo>
                  <a:pt x="21175" y="13326"/>
                  <a:pt x="16357" y="19470"/>
                  <a:pt x="16357" y="31695"/>
                </a:cubicBezTo>
                <a:cubicBezTo>
                  <a:pt x="16357" y="43857"/>
                  <a:pt x="21175" y="49938"/>
                  <a:pt x="30877" y="4993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18" name="Freeform: Shape 18117">
            <a:extLst>
              <a:ext uri="{FF2B5EF4-FFF2-40B4-BE49-F238E27FC236}">
                <a16:creationId xmlns:a16="http://schemas.microsoft.com/office/drawing/2014/main" id="{120E4E57-13E5-182E-8FBA-E68402C3F511}"/>
              </a:ext>
            </a:extLst>
          </p:cNvPr>
          <p:cNvSpPr/>
          <p:nvPr/>
        </p:nvSpPr>
        <p:spPr>
          <a:xfrm>
            <a:off x="7969822" y="6597909"/>
            <a:ext cx="60189" cy="85132"/>
          </a:xfrm>
          <a:custGeom>
            <a:avLst/>
            <a:gdLst>
              <a:gd name="connsiteX0" fmla="*/ 263 w 60189"/>
              <a:gd name="connsiteY0" fmla="*/ 85790 h 85132"/>
              <a:gd name="connsiteX1" fmla="*/ 263 w 60189"/>
              <a:gd name="connsiteY1" fmla="*/ 1797 h 85132"/>
              <a:gd name="connsiteX2" fmla="*/ 15970 w 60189"/>
              <a:gd name="connsiteY2" fmla="*/ 1797 h 85132"/>
              <a:gd name="connsiteX3" fmla="*/ 15970 w 60189"/>
              <a:gd name="connsiteY3" fmla="*/ 9525 h 85132"/>
              <a:gd name="connsiteX4" fmla="*/ 17158 w 60189"/>
              <a:gd name="connsiteY4" fmla="*/ 9779 h 85132"/>
              <a:gd name="connsiteX5" fmla="*/ 24549 w 60189"/>
              <a:gd name="connsiteY5" fmla="*/ 2937 h 85132"/>
              <a:gd name="connsiteX6" fmla="*/ 35373 w 60189"/>
              <a:gd name="connsiteY6" fmla="*/ 657 h 85132"/>
              <a:gd name="connsiteX7" fmla="*/ 48440 w 60189"/>
              <a:gd name="connsiteY7" fmla="*/ 4078 h 85132"/>
              <a:gd name="connsiteX8" fmla="*/ 57284 w 60189"/>
              <a:gd name="connsiteY8" fmla="*/ 14466 h 85132"/>
              <a:gd name="connsiteX9" fmla="*/ 60452 w 60189"/>
              <a:gd name="connsiteY9" fmla="*/ 31695 h 85132"/>
              <a:gd name="connsiteX10" fmla="*/ 57152 w 60189"/>
              <a:gd name="connsiteY10" fmla="*/ 48924 h 85132"/>
              <a:gd name="connsiteX11" fmla="*/ 47912 w 60189"/>
              <a:gd name="connsiteY11" fmla="*/ 59313 h 85132"/>
              <a:gd name="connsiteX12" fmla="*/ 34317 w 60189"/>
              <a:gd name="connsiteY12" fmla="*/ 62733 h 85132"/>
              <a:gd name="connsiteX13" fmla="*/ 24285 w 60189"/>
              <a:gd name="connsiteY13" fmla="*/ 60833 h 85132"/>
              <a:gd name="connsiteX14" fmla="*/ 17158 w 60189"/>
              <a:gd name="connsiteY14" fmla="*/ 55005 h 85132"/>
              <a:gd name="connsiteX15" fmla="*/ 15970 w 60189"/>
              <a:gd name="connsiteY15" fmla="*/ 55259 h 85132"/>
              <a:gd name="connsiteX16" fmla="*/ 15970 w 60189"/>
              <a:gd name="connsiteY16" fmla="*/ 85790 h 85132"/>
              <a:gd name="connsiteX17" fmla="*/ 29961 w 60189"/>
              <a:gd name="connsiteY17" fmla="*/ 49938 h 85132"/>
              <a:gd name="connsiteX18" fmla="*/ 40521 w 60189"/>
              <a:gd name="connsiteY18" fmla="*/ 45631 h 85132"/>
              <a:gd name="connsiteX19" fmla="*/ 44216 w 60189"/>
              <a:gd name="connsiteY19" fmla="*/ 31695 h 85132"/>
              <a:gd name="connsiteX20" fmla="*/ 40521 w 60189"/>
              <a:gd name="connsiteY20" fmla="*/ 17760 h 85132"/>
              <a:gd name="connsiteX21" fmla="*/ 29961 w 60189"/>
              <a:gd name="connsiteY21" fmla="*/ 13326 h 85132"/>
              <a:gd name="connsiteX22" fmla="*/ 19534 w 60189"/>
              <a:gd name="connsiteY22" fmla="*/ 17886 h 85132"/>
              <a:gd name="connsiteX23" fmla="*/ 15706 w 60189"/>
              <a:gd name="connsiteY23" fmla="*/ 31695 h 85132"/>
              <a:gd name="connsiteX24" fmla="*/ 19534 w 60189"/>
              <a:gd name="connsiteY24" fmla="*/ 45377 h 85132"/>
              <a:gd name="connsiteX25" fmla="*/ 29961 w 60189"/>
              <a:gd name="connsiteY25" fmla="*/ 49938 h 85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189" h="85132">
                <a:moveTo>
                  <a:pt x="263" y="85790"/>
                </a:moveTo>
                <a:lnTo>
                  <a:pt x="263" y="1797"/>
                </a:lnTo>
                <a:lnTo>
                  <a:pt x="15970" y="1797"/>
                </a:lnTo>
                <a:lnTo>
                  <a:pt x="15970" y="9525"/>
                </a:lnTo>
                <a:lnTo>
                  <a:pt x="17158" y="9779"/>
                </a:lnTo>
                <a:cubicBezTo>
                  <a:pt x="19006" y="6738"/>
                  <a:pt x="21448" y="4458"/>
                  <a:pt x="24549" y="2937"/>
                </a:cubicBezTo>
                <a:cubicBezTo>
                  <a:pt x="27618" y="1417"/>
                  <a:pt x="31215" y="657"/>
                  <a:pt x="35373" y="657"/>
                </a:cubicBezTo>
                <a:cubicBezTo>
                  <a:pt x="40389" y="657"/>
                  <a:pt x="44744" y="1797"/>
                  <a:pt x="48440" y="4078"/>
                </a:cubicBezTo>
                <a:cubicBezTo>
                  <a:pt x="52202" y="6358"/>
                  <a:pt x="55172" y="9842"/>
                  <a:pt x="57284" y="14466"/>
                </a:cubicBezTo>
                <a:cubicBezTo>
                  <a:pt x="59396" y="19122"/>
                  <a:pt x="60452" y="24854"/>
                  <a:pt x="60452" y="31695"/>
                </a:cubicBezTo>
                <a:cubicBezTo>
                  <a:pt x="60452" y="38536"/>
                  <a:pt x="59330" y="44300"/>
                  <a:pt x="57152" y="48924"/>
                </a:cubicBezTo>
                <a:cubicBezTo>
                  <a:pt x="54941" y="53580"/>
                  <a:pt x="51872" y="57032"/>
                  <a:pt x="47912" y="59313"/>
                </a:cubicBezTo>
                <a:cubicBezTo>
                  <a:pt x="44018" y="61593"/>
                  <a:pt x="39498" y="62733"/>
                  <a:pt x="34317" y="62733"/>
                </a:cubicBezTo>
                <a:cubicBezTo>
                  <a:pt x="30423" y="62733"/>
                  <a:pt x="27090" y="62100"/>
                  <a:pt x="24285" y="60833"/>
                </a:cubicBezTo>
                <a:cubicBezTo>
                  <a:pt x="21448" y="59566"/>
                  <a:pt x="19072" y="57634"/>
                  <a:pt x="17158" y="55005"/>
                </a:cubicBezTo>
                <a:lnTo>
                  <a:pt x="15970" y="55259"/>
                </a:lnTo>
                <a:lnTo>
                  <a:pt x="15970" y="85790"/>
                </a:lnTo>
                <a:close/>
                <a:moveTo>
                  <a:pt x="29961" y="49938"/>
                </a:moveTo>
                <a:cubicBezTo>
                  <a:pt x="34614" y="49938"/>
                  <a:pt x="38145" y="48513"/>
                  <a:pt x="40521" y="45631"/>
                </a:cubicBezTo>
                <a:cubicBezTo>
                  <a:pt x="42963" y="42685"/>
                  <a:pt x="44216" y="38029"/>
                  <a:pt x="44216" y="31695"/>
                </a:cubicBezTo>
                <a:cubicBezTo>
                  <a:pt x="44216" y="25361"/>
                  <a:pt x="42963" y="20737"/>
                  <a:pt x="40521" y="17760"/>
                </a:cubicBezTo>
                <a:cubicBezTo>
                  <a:pt x="38145" y="14814"/>
                  <a:pt x="34614" y="13326"/>
                  <a:pt x="29961" y="13326"/>
                </a:cubicBezTo>
                <a:cubicBezTo>
                  <a:pt x="25638" y="13326"/>
                  <a:pt x="22174" y="14846"/>
                  <a:pt x="19534" y="17886"/>
                </a:cubicBezTo>
                <a:cubicBezTo>
                  <a:pt x="16960" y="20927"/>
                  <a:pt x="15706" y="25551"/>
                  <a:pt x="15706" y="31695"/>
                </a:cubicBezTo>
                <a:cubicBezTo>
                  <a:pt x="15706" y="37776"/>
                  <a:pt x="16960" y="42337"/>
                  <a:pt x="19534" y="45377"/>
                </a:cubicBezTo>
                <a:cubicBezTo>
                  <a:pt x="22174" y="48418"/>
                  <a:pt x="25638" y="49938"/>
                  <a:pt x="29961" y="4993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19" name="Freeform: Shape 18118">
            <a:extLst>
              <a:ext uri="{FF2B5EF4-FFF2-40B4-BE49-F238E27FC236}">
                <a16:creationId xmlns:a16="http://schemas.microsoft.com/office/drawing/2014/main" id="{B6BE0DD4-6BAD-BB15-C662-28E3C36F22F4}"/>
              </a:ext>
            </a:extLst>
          </p:cNvPr>
          <p:cNvSpPr/>
          <p:nvPr/>
        </p:nvSpPr>
        <p:spPr>
          <a:xfrm>
            <a:off x="8037346" y="6584861"/>
            <a:ext cx="45273" cy="75124"/>
          </a:xfrm>
          <a:custGeom>
            <a:avLst/>
            <a:gdLst>
              <a:gd name="connsiteX0" fmla="*/ 41453 w 45273"/>
              <a:gd name="connsiteY0" fmla="*/ 60326 h 75124"/>
              <a:gd name="connsiteX1" fmla="*/ 45545 w 45273"/>
              <a:gd name="connsiteY1" fmla="*/ 71475 h 75124"/>
              <a:gd name="connsiteX2" fmla="*/ 39078 w 45273"/>
              <a:gd name="connsiteY2" fmla="*/ 74642 h 75124"/>
              <a:gd name="connsiteX3" fmla="*/ 30366 w 45273"/>
              <a:gd name="connsiteY3" fmla="*/ 75782 h 75124"/>
              <a:gd name="connsiteX4" fmla="*/ 15055 w 45273"/>
              <a:gd name="connsiteY4" fmla="*/ 70461 h 75124"/>
              <a:gd name="connsiteX5" fmla="*/ 9775 w 45273"/>
              <a:gd name="connsiteY5" fmla="*/ 55132 h 75124"/>
              <a:gd name="connsiteX6" fmla="*/ 9775 w 45273"/>
              <a:gd name="connsiteY6" fmla="*/ 26628 h 75124"/>
              <a:gd name="connsiteX7" fmla="*/ 271 w 45273"/>
              <a:gd name="connsiteY7" fmla="*/ 26628 h 75124"/>
              <a:gd name="connsiteX8" fmla="*/ 271 w 45273"/>
              <a:gd name="connsiteY8" fmla="*/ 14719 h 75124"/>
              <a:gd name="connsiteX9" fmla="*/ 9775 w 45273"/>
              <a:gd name="connsiteY9" fmla="*/ 14719 h 75124"/>
              <a:gd name="connsiteX10" fmla="*/ 9775 w 45273"/>
              <a:gd name="connsiteY10" fmla="*/ 3064 h 75124"/>
              <a:gd name="connsiteX11" fmla="*/ 25482 w 45273"/>
              <a:gd name="connsiteY11" fmla="*/ 657 h 75124"/>
              <a:gd name="connsiteX12" fmla="*/ 25482 w 45273"/>
              <a:gd name="connsiteY12" fmla="*/ 14719 h 75124"/>
              <a:gd name="connsiteX13" fmla="*/ 43169 w 45273"/>
              <a:gd name="connsiteY13" fmla="*/ 14719 h 75124"/>
              <a:gd name="connsiteX14" fmla="*/ 43169 w 45273"/>
              <a:gd name="connsiteY14" fmla="*/ 26628 h 75124"/>
              <a:gd name="connsiteX15" fmla="*/ 25482 w 45273"/>
              <a:gd name="connsiteY15" fmla="*/ 26628 h 75124"/>
              <a:gd name="connsiteX16" fmla="*/ 25482 w 45273"/>
              <a:gd name="connsiteY16" fmla="*/ 53992 h 75124"/>
              <a:gd name="connsiteX17" fmla="*/ 27330 w 45273"/>
              <a:gd name="connsiteY17" fmla="*/ 60580 h 75124"/>
              <a:gd name="connsiteX18" fmla="*/ 33006 w 45273"/>
              <a:gd name="connsiteY18" fmla="*/ 62607 h 75124"/>
              <a:gd name="connsiteX19" fmla="*/ 40265 w 45273"/>
              <a:gd name="connsiteY19" fmla="*/ 60326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453" y="60326"/>
                </a:moveTo>
                <a:lnTo>
                  <a:pt x="45545" y="71475"/>
                </a:lnTo>
                <a:cubicBezTo>
                  <a:pt x="43763" y="72836"/>
                  <a:pt x="41618" y="73882"/>
                  <a:pt x="39078" y="74642"/>
                </a:cubicBezTo>
                <a:cubicBezTo>
                  <a:pt x="36504" y="75402"/>
                  <a:pt x="33600" y="75782"/>
                  <a:pt x="30366" y="75782"/>
                </a:cubicBezTo>
                <a:cubicBezTo>
                  <a:pt x="23667" y="75782"/>
                  <a:pt x="18553" y="74008"/>
                  <a:pt x="15055" y="70461"/>
                </a:cubicBezTo>
                <a:cubicBezTo>
                  <a:pt x="11524" y="66914"/>
                  <a:pt x="9775" y="61815"/>
                  <a:pt x="9775" y="55132"/>
                </a:cubicBezTo>
                <a:lnTo>
                  <a:pt x="9775" y="26628"/>
                </a:lnTo>
                <a:lnTo>
                  <a:pt x="271" y="26628"/>
                </a:lnTo>
                <a:lnTo>
                  <a:pt x="271" y="14719"/>
                </a:lnTo>
                <a:lnTo>
                  <a:pt x="9775" y="14719"/>
                </a:lnTo>
                <a:lnTo>
                  <a:pt x="9775" y="3064"/>
                </a:lnTo>
                <a:lnTo>
                  <a:pt x="25482" y="657"/>
                </a:lnTo>
                <a:lnTo>
                  <a:pt x="25482" y="14719"/>
                </a:lnTo>
                <a:lnTo>
                  <a:pt x="43169" y="14719"/>
                </a:lnTo>
                <a:lnTo>
                  <a:pt x="43169" y="26628"/>
                </a:lnTo>
                <a:lnTo>
                  <a:pt x="25482" y="26628"/>
                </a:lnTo>
                <a:lnTo>
                  <a:pt x="25482" y="53992"/>
                </a:lnTo>
                <a:cubicBezTo>
                  <a:pt x="25482" y="56969"/>
                  <a:pt x="26076" y="59154"/>
                  <a:pt x="27330" y="60580"/>
                </a:cubicBezTo>
                <a:cubicBezTo>
                  <a:pt x="28650" y="61941"/>
                  <a:pt x="30531" y="62607"/>
                  <a:pt x="33006" y="62607"/>
                </a:cubicBezTo>
                <a:cubicBezTo>
                  <a:pt x="35712" y="62607"/>
                  <a:pt x="38154" y="61846"/>
                  <a:pt x="40265" y="6032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20" name="Freeform: Shape 18119">
            <a:extLst>
              <a:ext uri="{FF2B5EF4-FFF2-40B4-BE49-F238E27FC236}">
                <a16:creationId xmlns:a16="http://schemas.microsoft.com/office/drawing/2014/main" id="{7D7A19C9-30AB-80CF-D2A2-BFA733D4D37A}"/>
              </a:ext>
            </a:extLst>
          </p:cNvPr>
          <p:cNvSpPr/>
          <p:nvPr/>
        </p:nvSpPr>
        <p:spPr>
          <a:xfrm>
            <a:off x="8091187" y="6574219"/>
            <a:ext cx="19139" cy="84626"/>
          </a:xfrm>
          <a:custGeom>
            <a:avLst/>
            <a:gdLst>
              <a:gd name="connsiteX0" fmla="*/ 9781 w 19139"/>
              <a:gd name="connsiteY0" fmla="*/ 18267 h 84626"/>
              <a:gd name="connsiteX1" fmla="*/ 2917 w 19139"/>
              <a:gd name="connsiteY1" fmla="*/ 15859 h 84626"/>
              <a:gd name="connsiteX2" fmla="*/ 277 w 19139"/>
              <a:gd name="connsiteY2" fmla="*/ 9398 h 84626"/>
              <a:gd name="connsiteX3" fmla="*/ 2917 w 19139"/>
              <a:gd name="connsiteY3" fmla="*/ 3191 h 84626"/>
              <a:gd name="connsiteX4" fmla="*/ 9781 w 19139"/>
              <a:gd name="connsiteY4" fmla="*/ 657 h 84626"/>
              <a:gd name="connsiteX5" fmla="*/ 14796 w 19139"/>
              <a:gd name="connsiteY5" fmla="*/ 1797 h 84626"/>
              <a:gd name="connsiteX6" fmla="*/ 18228 w 19139"/>
              <a:gd name="connsiteY6" fmla="*/ 4964 h 84626"/>
              <a:gd name="connsiteX7" fmla="*/ 19416 w 19139"/>
              <a:gd name="connsiteY7" fmla="*/ 9398 h 84626"/>
              <a:gd name="connsiteX8" fmla="*/ 18228 w 19139"/>
              <a:gd name="connsiteY8" fmla="*/ 13959 h 84626"/>
              <a:gd name="connsiteX9" fmla="*/ 14796 w 19139"/>
              <a:gd name="connsiteY9" fmla="*/ 17126 h 84626"/>
              <a:gd name="connsiteX10" fmla="*/ 9781 w 19139"/>
              <a:gd name="connsiteY10" fmla="*/ 18267 h 84626"/>
              <a:gd name="connsiteX11" fmla="*/ 1993 w 19139"/>
              <a:gd name="connsiteY11" fmla="*/ 85283 h 84626"/>
              <a:gd name="connsiteX12" fmla="*/ 1993 w 19139"/>
              <a:gd name="connsiteY12" fmla="*/ 25488 h 84626"/>
              <a:gd name="connsiteX13" fmla="*/ 17700 w 19139"/>
              <a:gd name="connsiteY13" fmla="*/ 25488 h 84626"/>
              <a:gd name="connsiteX14" fmla="*/ 17700 w 19139"/>
              <a:gd name="connsiteY14" fmla="*/ 85283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781" y="18267"/>
                </a:moveTo>
                <a:cubicBezTo>
                  <a:pt x="6943" y="18267"/>
                  <a:pt x="4666" y="17475"/>
                  <a:pt x="2917" y="15859"/>
                </a:cubicBezTo>
                <a:cubicBezTo>
                  <a:pt x="1135" y="14181"/>
                  <a:pt x="277" y="12027"/>
                  <a:pt x="277" y="9398"/>
                </a:cubicBezTo>
                <a:cubicBezTo>
                  <a:pt x="277" y="6865"/>
                  <a:pt x="1135" y="4806"/>
                  <a:pt x="2917" y="3191"/>
                </a:cubicBezTo>
                <a:cubicBezTo>
                  <a:pt x="4666" y="1513"/>
                  <a:pt x="6943" y="657"/>
                  <a:pt x="9781" y="657"/>
                </a:cubicBezTo>
                <a:cubicBezTo>
                  <a:pt x="11695" y="657"/>
                  <a:pt x="13378" y="1037"/>
                  <a:pt x="14796" y="1797"/>
                </a:cubicBezTo>
                <a:cubicBezTo>
                  <a:pt x="16281" y="2558"/>
                  <a:pt x="17436" y="3634"/>
                  <a:pt x="18228" y="4964"/>
                </a:cubicBezTo>
                <a:cubicBezTo>
                  <a:pt x="19020" y="6231"/>
                  <a:pt x="19416" y="7720"/>
                  <a:pt x="19416" y="9398"/>
                </a:cubicBezTo>
                <a:cubicBezTo>
                  <a:pt x="19416" y="11109"/>
                  <a:pt x="19020" y="12629"/>
                  <a:pt x="18228" y="13959"/>
                </a:cubicBezTo>
                <a:cubicBezTo>
                  <a:pt x="17436" y="15321"/>
                  <a:pt x="16281" y="16366"/>
                  <a:pt x="14796" y="17126"/>
                </a:cubicBezTo>
                <a:cubicBezTo>
                  <a:pt x="13378" y="17886"/>
                  <a:pt x="11695" y="18267"/>
                  <a:pt x="9781" y="18267"/>
                </a:cubicBezTo>
                <a:close/>
                <a:moveTo>
                  <a:pt x="1993" y="85283"/>
                </a:moveTo>
                <a:lnTo>
                  <a:pt x="1993" y="25488"/>
                </a:lnTo>
                <a:lnTo>
                  <a:pt x="17700" y="25488"/>
                </a:lnTo>
                <a:lnTo>
                  <a:pt x="17700" y="8528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21" name="Freeform: Shape 18120">
            <a:extLst>
              <a:ext uri="{FF2B5EF4-FFF2-40B4-BE49-F238E27FC236}">
                <a16:creationId xmlns:a16="http://schemas.microsoft.com/office/drawing/2014/main" id="{F59C222F-CD78-76CE-19DB-72FE7E369CAF}"/>
              </a:ext>
            </a:extLst>
          </p:cNvPr>
          <p:cNvSpPr/>
          <p:nvPr/>
        </p:nvSpPr>
        <p:spPr>
          <a:xfrm>
            <a:off x="8126466" y="6597909"/>
            <a:ext cx="90811" cy="60935"/>
          </a:xfrm>
          <a:custGeom>
            <a:avLst/>
            <a:gdLst>
              <a:gd name="connsiteX0" fmla="*/ 281 w 90811"/>
              <a:gd name="connsiteY0" fmla="*/ 61593 h 60935"/>
              <a:gd name="connsiteX1" fmla="*/ 281 w 90811"/>
              <a:gd name="connsiteY1" fmla="*/ 1797 h 60935"/>
              <a:gd name="connsiteX2" fmla="*/ 15328 w 90811"/>
              <a:gd name="connsiteY2" fmla="*/ 1797 h 60935"/>
              <a:gd name="connsiteX3" fmla="*/ 15328 w 90811"/>
              <a:gd name="connsiteY3" fmla="*/ 9779 h 60935"/>
              <a:gd name="connsiteX4" fmla="*/ 16516 w 90811"/>
              <a:gd name="connsiteY4" fmla="*/ 10032 h 60935"/>
              <a:gd name="connsiteX5" fmla="*/ 23644 w 90811"/>
              <a:gd name="connsiteY5" fmla="*/ 2937 h 60935"/>
              <a:gd name="connsiteX6" fmla="*/ 34203 w 90811"/>
              <a:gd name="connsiteY6" fmla="*/ 657 h 60935"/>
              <a:gd name="connsiteX7" fmla="*/ 45423 w 90811"/>
              <a:gd name="connsiteY7" fmla="*/ 3317 h 60935"/>
              <a:gd name="connsiteX8" fmla="*/ 51759 w 90811"/>
              <a:gd name="connsiteY8" fmla="*/ 11172 h 60935"/>
              <a:gd name="connsiteX9" fmla="*/ 52947 w 90811"/>
              <a:gd name="connsiteY9" fmla="*/ 11172 h 60935"/>
              <a:gd name="connsiteX10" fmla="*/ 60338 w 90811"/>
              <a:gd name="connsiteY10" fmla="*/ 3191 h 60935"/>
              <a:gd name="connsiteX11" fmla="*/ 71690 w 90811"/>
              <a:gd name="connsiteY11" fmla="*/ 657 h 60935"/>
              <a:gd name="connsiteX12" fmla="*/ 91093 w 90811"/>
              <a:gd name="connsiteY12" fmla="*/ 21307 h 60935"/>
              <a:gd name="connsiteX13" fmla="*/ 91093 w 90811"/>
              <a:gd name="connsiteY13" fmla="*/ 61593 h 60935"/>
              <a:gd name="connsiteX14" fmla="*/ 75517 w 90811"/>
              <a:gd name="connsiteY14" fmla="*/ 61593 h 60935"/>
              <a:gd name="connsiteX15" fmla="*/ 75517 w 90811"/>
              <a:gd name="connsiteY15" fmla="*/ 23207 h 60935"/>
              <a:gd name="connsiteX16" fmla="*/ 73274 w 90811"/>
              <a:gd name="connsiteY16" fmla="*/ 15733 h 60935"/>
              <a:gd name="connsiteX17" fmla="*/ 66410 w 90811"/>
              <a:gd name="connsiteY17" fmla="*/ 13326 h 60935"/>
              <a:gd name="connsiteX18" fmla="*/ 53475 w 90811"/>
              <a:gd name="connsiteY18" fmla="*/ 29795 h 60935"/>
              <a:gd name="connsiteX19" fmla="*/ 53475 w 90811"/>
              <a:gd name="connsiteY19" fmla="*/ 61593 h 60935"/>
              <a:gd name="connsiteX20" fmla="*/ 37899 w 90811"/>
              <a:gd name="connsiteY20" fmla="*/ 61593 h 60935"/>
              <a:gd name="connsiteX21" fmla="*/ 37899 w 90811"/>
              <a:gd name="connsiteY21" fmla="*/ 23207 h 60935"/>
              <a:gd name="connsiteX22" fmla="*/ 35655 w 90811"/>
              <a:gd name="connsiteY22" fmla="*/ 15733 h 60935"/>
              <a:gd name="connsiteX23" fmla="*/ 28792 w 90811"/>
              <a:gd name="connsiteY23" fmla="*/ 13326 h 60935"/>
              <a:gd name="connsiteX24" fmla="*/ 19288 w 90811"/>
              <a:gd name="connsiteY24" fmla="*/ 17253 h 60935"/>
              <a:gd name="connsiteX25" fmla="*/ 15988 w 90811"/>
              <a:gd name="connsiteY25" fmla="*/ 29542 h 60935"/>
              <a:gd name="connsiteX26" fmla="*/ 15988 w 90811"/>
              <a:gd name="connsiteY26" fmla="*/ 61593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0811" h="60935">
                <a:moveTo>
                  <a:pt x="281" y="61593"/>
                </a:moveTo>
                <a:lnTo>
                  <a:pt x="281" y="1797"/>
                </a:lnTo>
                <a:lnTo>
                  <a:pt x="15328" y="1797"/>
                </a:lnTo>
                <a:lnTo>
                  <a:pt x="15328" y="9779"/>
                </a:lnTo>
                <a:lnTo>
                  <a:pt x="16516" y="10032"/>
                </a:lnTo>
                <a:cubicBezTo>
                  <a:pt x="18529" y="6833"/>
                  <a:pt x="20905" y="4458"/>
                  <a:pt x="23644" y="2937"/>
                </a:cubicBezTo>
                <a:cubicBezTo>
                  <a:pt x="26350" y="1417"/>
                  <a:pt x="29881" y="657"/>
                  <a:pt x="34203" y="657"/>
                </a:cubicBezTo>
                <a:cubicBezTo>
                  <a:pt x="38856" y="657"/>
                  <a:pt x="42585" y="1544"/>
                  <a:pt x="45423" y="3317"/>
                </a:cubicBezTo>
                <a:cubicBezTo>
                  <a:pt x="48327" y="5091"/>
                  <a:pt x="50439" y="7720"/>
                  <a:pt x="51759" y="11172"/>
                </a:cubicBezTo>
                <a:lnTo>
                  <a:pt x="52947" y="11172"/>
                </a:lnTo>
                <a:cubicBezTo>
                  <a:pt x="54861" y="7561"/>
                  <a:pt x="57335" y="4901"/>
                  <a:pt x="60338" y="3191"/>
                </a:cubicBezTo>
                <a:cubicBezTo>
                  <a:pt x="63407" y="1512"/>
                  <a:pt x="67202" y="657"/>
                  <a:pt x="71690" y="657"/>
                </a:cubicBezTo>
                <a:cubicBezTo>
                  <a:pt x="84625" y="657"/>
                  <a:pt x="91093" y="7561"/>
                  <a:pt x="91093" y="21307"/>
                </a:cubicBezTo>
                <a:lnTo>
                  <a:pt x="91093" y="61593"/>
                </a:lnTo>
                <a:lnTo>
                  <a:pt x="75517" y="61593"/>
                </a:lnTo>
                <a:lnTo>
                  <a:pt x="75517" y="23207"/>
                </a:lnTo>
                <a:cubicBezTo>
                  <a:pt x="75517" y="19755"/>
                  <a:pt x="74759" y="17253"/>
                  <a:pt x="73274" y="15733"/>
                </a:cubicBezTo>
                <a:cubicBezTo>
                  <a:pt x="71855" y="14149"/>
                  <a:pt x="69578" y="13326"/>
                  <a:pt x="66410" y="13326"/>
                </a:cubicBezTo>
                <a:cubicBezTo>
                  <a:pt x="57764" y="13326"/>
                  <a:pt x="53475" y="18837"/>
                  <a:pt x="53475" y="29795"/>
                </a:cubicBezTo>
                <a:lnTo>
                  <a:pt x="53475" y="61593"/>
                </a:lnTo>
                <a:lnTo>
                  <a:pt x="37899" y="61593"/>
                </a:lnTo>
                <a:lnTo>
                  <a:pt x="37899" y="23207"/>
                </a:lnTo>
                <a:cubicBezTo>
                  <a:pt x="37899" y="19755"/>
                  <a:pt x="37140" y="17253"/>
                  <a:pt x="35655" y="15733"/>
                </a:cubicBezTo>
                <a:cubicBezTo>
                  <a:pt x="34236" y="14149"/>
                  <a:pt x="31960" y="13326"/>
                  <a:pt x="28792" y="13326"/>
                </a:cubicBezTo>
                <a:cubicBezTo>
                  <a:pt x="24733" y="13326"/>
                  <a:pt x="21565" y="14656"/>
                  <a:pt x="19288" y="17253"/>
                </a:cubicBezTo>
                <a:cubicBezTo>
                  <a:pt x="17077" y="19787"/>
                  <a:pt x="15988" y="23904"/>
                  <a:pt x="15988" y="29542"/>
                </a:cubicBezTo>
                <a:lnTo>
                  <a:pt x="15988" y="6159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22" name="Freeform: Shape 18121">
            <a:extLst>
              <a:ext uri="{FF2B5EF4-FFF2-40B4-BE49-F238E27FC236}">
                <a16:creationId xmlns:a16="http://schemas.microsoft.com/office/drawing/2014/main" id="{ED3493E8-5DBE-8D2C-AD64-E26A63D8DA66}"/>
              </a:ext>
            </a:extLst>
          </p:cNvPr>
          <p:cNvSpPr/>
          <p:nvPr/>
        </p:nvSpPr>
        <p:spPr>
          <a:xfrm>
            <a:off x="8232575" y="6574219"/>
            <a:ext cx="19139" cy="84626"/>
          </a:xfrm>
          <a:custGeom>
            <a:avLst/>
            <a:gdLst>
              <a:gd name="connsiteX0" fmla="*/ 9798 w 19139"/>
              <a:gd name="connsiteY0" fmla="*/ 18267 h 84626"/>
              <a:gd name="connsiteX1" fmla="*/ 2934 w 19139"/>
              <a:gd name="connsiteY1" fmla="*/ 15859 h 84626"/>
              <a:gd name="connsiteX2" fmla="*/ 294 w 19139"/>
              <a:gd name="connsiteY2" fmla="*/ 9398 h 84626"/>
              <a:gd name="connsiteX3" fmla="*/ 2934 w 19139"/>
              <a:gd name="connsiteY3" fmla="*/ 3191 h 84626"/>
              <a:gd name="connsiteX4" fmla="*/ 9798 w 19139"/>
              <a:gd name="connsiteY4" fmla="*/ 657 h 84626"/>
              <a:gd name="connsiteX5" fmla="*/ 14813 w 19139"/>
              <a:gd name="connsiteY5" fmla="*/ 1797 h 84626"/>
              <a:gd name="connsiteX6" fmla="*/ 18245 w 19139"/>
              <a:gd name="connsiteY6" fmla="*/ 4964 h 84626"/>
              <a:gd name="connsiteX7" fmla="*/ 19433 w 19139"/>
              <a:gd name="connsiteY7" fmla="*/ 9398 h 84626"/>
              <a:gd name="connsiteX8" fmla="*/ 18245 w 19139"/>
              <a:gd name="connsiteY8" fmla="*/ 13959 h 84626"/>
              <a:gd name="connsiteX9" fmla="*/ 14813 w 19139"/>
              <a:gd name="connsiteY9" fmla="*/ 17126 h 84626"/>
              <a:gd name="connsiteX10" fmla="*/ 9798 w 19139"/>
              <a:gd name="connsiteY10" fmla="*/ 18267 h 84626"/>
              <a:gd name="connsiteX11" fmla="*/ 2010 w 19139"/>
              <a:gd name="connsiteY11" fmla="*/ 85283 h 84626"/>
              <a:gd name="connsiteX12" fmla="*/ 2010 w 19139"/>
              <a:gd name="connsiteY12" fmla="*/ 25488 h 84626"/>
              <a:gd name="connsiteX13" fmla="*/ 17717 w 19139"/>
              <a:gd name="connsiteY13" fmla="*/ 25488 h 84626"/>
              <a:gd name="connsiteX14" fmla="*/ 17717 w 19139"/>
              <a:gd name="connsiteY14" fmla="*/ 85283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798" y="18267"/>
                </a:moveTo>
                <a:cubicBezTo>
                  <a:pt x="6960" y="18267"/>
                  <a:pt x="4683" y="17475"/>
                  <a:pt x="2934" y="15859"/>
                </a:cubicBezTo>
                <a:cubicBezTo>
                  <a:pt x="1152" y="14181"/>
                  <a:pt x="294" y="12027"/>
                  <a:pt x="294" y="9398"/>
                </a:cubicBezTo>
                <a:cubicBezTo>
                  <a:pt x="294" y="6865"/>
                  <a:pt x="1152" y="4806"/>
                  <a:pt x="2934" y="3191"/>
                </a:cubicBezTo>
                <a:cubicBezTo>
                  <a:pt x="4683" y="1513"/>
                  <a:pt x="6960" y="657"/>
                  <a:pt x="9798" y="657"/>
                </a:cubicBezTo>
                <a:cubicBezTo>
                  <a:pt x="11711" y="657"/>
                  <a:pt x="13394" y="1037"/>
                  <a:pt x="14813" y="1797"/>
                </a:cubicBezTo>
                <a:cubicBezTo>
                  <a:pt x="16298" y="2558"/>
                  <a:pt x="17453" y="3634"/>
                  <a:pt x="18245" y="4964"/>
                </a:cubicBezTo>
                <a:cubicBezTo>
                  <a:pt x="19037" y="6231"/>
                  <a:pt x="19433" y="7720"/>
                  <a:pt x="19433" y="9398"/>
                </a:cubicBezTo>
                <a:cubicBezTo>
                  <a:pt x="19433" y="11109"/>
                  <a:pt x="19037" y="12629"/>
                  <a:pt x="18245" y="13959"/>
                </a:cubicBezTo>
                <a:cubicBezTo>
                  <a:pt x="17453" y="15321"/>
                  <a:pt x="16298" y="16366"/>
                  <a:pt x="14813" y="17126"/>
                </a:cubicBezTo>
                <a:cubicBezTo>
                  <a:pt x="13394" y="17886"/>
                  <a:pt x="11711" y="18267"/>
                  <a:pt x="9798" y="18267"/>
                </a:cubicBezTo>
                <a:close/>
                <a:moveTo>
                  <a:pt x="2010" y="85283"/>
                </a:moveTo>
                <a:lnTo>
                  <a:pt x="2010" y="25488"/>
                </a:lnTo>
                <a:lnTo>
                  <a:pt x="17717" y="25488"/>
                </a:lnTo>
                <a:lnTo>
                  <a:pt x="17717" y="8528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23" name="Freeform: Shape 18122">
            <a:extLst>
              <a:ext uri="{FF2B5EF4-FFF2-40B4-BE49-F238E27FC236}">
                <a16:creationId xmlns:a16="http://schemas.microsoft.com/office/drawing/2014/main" id="{722F9517-7F22-AE83-8E5E-C5955C0323C2}"/>
              </a:ext>
            </a:extLst>
          </p:cNvPr>
          <p:cNvSpPr/>
          <p:nvPr/>
        </p:nvSpPr>
        <p:spPr>
          <a:xfrm>
            <a:off x="8262177" y="6598923"/>
            <a:ext cx="49101" cy="59922"/>
          </a:xfrm>
          <a:custGeom>
            <a:avLst/>
            <a:gdLst>
              <a:gd name="connsiteX0" fmla="*/ 49399 w 49101"/>
              <a:gd name="connsiteY0" fmla="*/ 60580 h 59922"/>
              <a:gd name="connsiteX1" fmla="*/ 298 w 49101"/>
              <a:gd name="connsiteY1" fmla="*/ 60580 h 59922"/>
              <a:gd name="connsiteX2" fmla="*/ 298 w 49101"/>
              <a:gd name="connsiteY2" fmla="*/ 48164 h 59922"/>
              <a:gd name="connsiteX3" fmla="*/ 30524 w 49101"/>
              <a:gd name="connsiteY3" fmla="*/ 13706 h 59922"/>
              <a:gd name="connsiteX4" fmla="*/ 30128 w 49101"/>
              <a:gd name="connsiteY4" fmla="*/ 12566 h 59922"/>
              <a:gd name="connsiteX5" fmla="*/ 1750 w 49101"/>
              <a:gd name="connsiteY5" fmla="*/ 12566 h 59922"/>
              <a:gd name="connsiteX6" fmla="*/ 1750 w 49101"/>
              <a:gd name="connsiteY6" fmla="*/ 657 h 59922"/>
              <a:gd name="connsiteX7" fmla="*/ 48871 w 49101"/>
              <a:gd name="connsiteY7" fmla="*/ 657 h 59922"/>
              <a:gd name="connsiteX8" fmla="*/ 48871 w 49101"/>
              <a:gd name="connsiteY8" fmla="*/ 13072 h 59922"/>
              <a:gd name="connsiteX9" fmla="*/ 18645 w 49101"/>
              <a:gd name="connsiteY9" fmla="*/ 47531 h 59922"/>
              <a:gd name="connsiteX10" fmla="*/ 19041 w 49101"/>
              <a:gd name="connsiteY10" fmla="*/ 48671 h 59922"/>
              <a:gd name="connsiteX11" fmla="*/ 49399 w 49101"/>
              <a:gd name="connsiteY11" fmla="*/ 48671 h 5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101" h="59922">
                <a:moveTo>
                  <a:pt x="49399" y="60580"/>
                </a:moveTo>
                <a:lnTo>
                  <a:pt x="298" y="60580"/>
                </a:lnTo>
                <a:lnTo>
                  <a:pt x="298" y="48164"/>
                </a:lnTo>
                <a:lnTo>
                  <a:pt x="30524" y="13706"/>
                </a:lnTo>
                <a:lnTo>
                  <a:pt x="30128" y="12566"/>
                </a:lnTo>
                <a:lnTo>
                  <a:pt x="1750" y="12566"/>
                </a:lnTo>
                <a:lnTo>
                  <a:pt x="1750" y="657"/>
                </a:lnTo>
                <a:lnTo>
                  <a:pt x="48871" y="657"/>
                </a:lnTo>
                <a:lnTo>
                  <a:pt x="48871" y="13072"/>
                </a:lnTo>
                <a:lnTo>
                  <a:pt x="18645" y="47531"/>
                </a:lnTo>
                <a:lnTo>
                  <a:pt x="19041" y="48671"/>
                </a:lnTo>
                <a:lnTo>
                  <a:pt x="49399" y="48671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24" name="Freeform: Shape 18123">
            <a:extLst>
              <a:ext uri="{FF2B5EF4-FFF2-40B4-BE49-F238E27FC236}">
                <a16:creationId xmlns:a16="http://schemas.microsoft.com/office/drawing/2014/main" id="{3D22BCF4-DE64-E61B-F08B-45A04E1E0BD9}"/>
              </a:ext>
            </a:extLst>
          </p:cNvPr>
          <p:cNvSpPr/>
          <p:nvPr/>
        </p:nvSpPr>
        <p:spPr>
          <a:xfrm>
            <a:off x="8319239" y="6597909"/>
            <a:ext cx="59792" cy="62076"/>
          </a:xfrm>
          <a:custGeom>
            <a:avLst/>
            <a:gdLst>
              <a:gd name="connsiteX0" fmla="*/ 19840 w 59792"/>
              <a:gd name="connsiteY0" fmla="*/ 62733 h 62076"/>
              <a:gd name="connsiteX1" fmla="*/ 9412 w 59792"/>
              <a:gd name="connsiteY1" fmla="*/ 60706 h 62076"/>
              <a:gd name="connsiteX2" fmla="*/ 2680 w 59792"/>
              <a:gd name="connsiteY2" fmla="*/ 54499 h 62076"/>
              <a:gd name="connsiteX3" fmla="*/ 305 w 59792"/>
              <a:gd name="connsiteY3" fmla="*/ 44617 h 62076"/>
              <a:gd name="connsiteX4" fmla="*/ 2680 w 59792"/>
              <a:gd name="connsiteY4" fmla="*/ 35749 h 62076"/>
              <a:gd name="connsiteX5" fmla="*/ 9940 w 59792"/>
              <a:gd name="connsiteY5" fmla="*/ 29795 h 62076"/>
              <a:gd name="connsiteX6" fmla="*/ 23007 w 59792"/>
              <a:gd name="connsiteY6" fmla="*/ 26121 h 62076"/>
              <a:gd name="connsiteX7" fmla="*/ 31587 w 59792"/>
              <a:gd name="connsiteY7" fmla="*/ 24347 h 62076"/>
              <a:gd name="connsiteX8" fmla="*/ 35415 w 59792"/>
              <a:gd name="connsiteY8" fmla="*/ 21940 h 62076"/>
              <a:gd name="connsiteX9" fmla="*/ 36471 w 59792"/>
              <a:gd name="connsiteY9" fmla="*/ 18646 h 62076"/>
              <a:gd name="connsiteX10" fmla="*/ 34359 w 59792"/>
              <a:gd name="connsiteY10" fmla="*/ 14212 h 62076"/>
              <a:gd name="connsiteX11" fmla="*/ 27495 w 59792"/>
              <a:gd name="connsiteY11" fmla="*/ 12692 h 62076"/>
              <a:gd name="connsiteX12" fmla="*/ 17464 w 59792"/>
              <a:gd name="connsiteY12" fmla="*/ 14973 h 62076"/>
              <a:gd name="connsiteX13" fmla="*/ 9412 w 59792"/>
              <a:gd name="connsiteY13" fmla="*/ 20800 h 62076"/>
              <a:gd name="connsiteX14" fmla="*/ 8224 w 59792"/>
              <a:gd name="connsiteY14" fmla="*/ 20800 h 62076"/>
              <a:gd name="connsiteX15" fmla="*/ 1756 w 59792"/>
              <a:gd name="connsiteY15" fmla="*/ 11299 h 62076"/>
              <a:gd name="connsiteX16" fmla="*/ 13240 w 59792"/>
              <a:gd name="connsiteY16" fmla="*/ 3444 h 62076"/>
              <a:gd name="connsiteX17" fmla="*/ 28287 w 59792"/>
              <a:gd name="connsiteY17" fmla="*/ 657 h 62076"/>
              <a:gd name="connsiteX18" fmla="*/ 46106 w 59792"/>
              <a:gd name="connsiteY18" fmla="*/ 5725 h 62076"/>
              <a:gd name="connsiteX19" fmla="*/ 51650 w 59792"/>
              <a:gd name="connsiteY19" fmla="*/ 20040 h 62076"/>
              <a:gd name="connsiteX20" fmla="*/ 51650 w 59792"/>
              <a:gd name="connsiteY20" fmla="*/ 46011 h 62076"/>
              <a:gd name="connsiteX21" fmla="*/ 55346 w 59792"/>
              <a:gd name="connsiteY21" fmla="*/ 49938 h 62076"/>
              <a:gd name="connsiteX22" fmla="*/ 58118 w 59792"/>
              <a:gd name="connsiteY22" fmla="*/ 49558 h 62076"/>
              <a:gd name="connsiteX23" fmla="*/ 58910 w 59792"/>
              <a:gd name="connsiteY23" fmla="*/ 49685 h 62076"/>
              <a:gd name="connsiteX24" fmla="*/ 60098 w 59792"/>
              <a:gd name="connsiteY24" fmla="*/ 60199 h 62076"/>
              <a:gd name="connsiteX25" fmla="*/ 56402 w 59792"/>
              <a:gd name="connsiteY25" fmla="*/ 61466 h 62076"/>
              <a:gd name="connsiteX26" fmla="*/ 51386 w 59792"/>
              <a:gd name="connsiteY26" fmla="*/ 61973 h 62076"/>
              <a:gd name="connsiteX27" fmla="*/ 42542 w 59792"/>
              <a:gd name="connsiteY27" fmla="*/ 59946 h 62076"/>
              <a:gd name="connsiteX28" fmla="*/ 38055 w 59792"/>
              <a:gd name="connsiteY28" fmla="*/ 53485 h 62076"/>
              <a:gd name="connsiteX29" fmla="*/ 36867 w 59792"/>
              <a:gd name="connsiteY29" fmla="*/ 53358 h 62076"/>
              <a:gd name="connsiteX30" fmla="*/ 19840 w 59792"/>
              <a:gd name="connsiteY30" fmla="*/ 62733 h 62076"/>
              <a:gd name="connsiteX31" fmla="*/ 24855 w 59792"/>
              <a:gd name="connsiteY31" fmla="*/ 51458 h 62076"/>
              <a:gd name="connsiteX32" fmla="*/ 33435 w 59792"/>
              <a:gd name="connsiteY32" fmla="*/ 48038 h 62076"/>
              <a:gd name="connsiteX33" fmla="*/ 36735 w 59792"/>
              <a:gd name="connsiteY33" fmla="*/ 38283 h 62076"/>
              <a:gd name="connsiteX34" fmla="*/ 36735 w 59792"/>
              <a:gd name="connsiteY34" fmla="*/ 32202 h 62076"/>
              <a:gd name="connsiteX35" fmla="*/ 35679 w 59792"/>
              <a:gd name="connsiteY35" fmla="*/ 31949 h 62076"/>
              <a:gd name="connsiteX36" fmla="*/ 31983 w 59792"/>
              <a:gd name="connsiteY36" fmla="*/ 33849 h 62076"/>
              <a:gd name="connsiteX37" fmla="*/ 25383 w 59792"/>
              <a:gd name="connsiteY37" fmla="*/ 35242 h 62076"/>
              <a:gd name="connsiteX38" fmla="*/ 18124 w 59792"/>
              <a:gd name="connsiteY38" fmla="*/ 38029 h 62076"/>
              <a:gd name="connsiteX39" fmla="*/ 15880 w 59792"/>
              <a:gd name="connsiteY39" fmla="*/ 43604 h 62076"/>
              <a:gd name="connsiteX40" fmla="*/ 18256 w 59792"/>
              <a:gd name="connsiteY40" fmla="*/ 49558 h 62076"/>
              <a:gd name="connsiteX41" fmla="*/ 24855 w 59792"/>
              <a:gd name="connsiteY41" fmla="*/ 5145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59792" h="62076">
                <a:moveTo>
                  <a:pt x="19840" y="62733"/>
                </a:moveTo>
                <a:cubicBezTo>
                  <a:pt x="15880" y="62733"/>
                  <a:pt x="12382" y="62036"/>
                  <a:pt x="9412" y="60706"/>
                </a:cubicBezTo>
                <a:cubicBezTo>
                  <a:pt x="6508" y="59281"/>
                  <a:pt x="4264" y="57222"/>
                  <a:pt x="2680" y="54499"/>
                </a:cubicBezTo>
                <a:cubicBezTo>
                  <a:pt x="1096" y="51712"/>
                  <a:pt x="305" y="48418"/>
                  <a:pt x="305" y="44617"/>
                </a:cubicBezTo>
                <a:cubicBezTo>
                  <a:pt x="305" y="41070"/>
                  <a:pt x="1096" y="38124"/>
                  <a:pt x="2680" y="35749"/>
                </a:cubicBezTo>
                <a:cubicBezTo>
                  <a:pt x="4264" y="33310"/>
                  <a:pt x="6673" y="31315"/>
                  <a:pt x="9940" y="29795"/>
                </a:cubicBezTo>
                <a:cubicBezTo>
                  <a:pt x="13273" y="28211"/>
                  <a:pt x="17629" y="26976"/>
                  <a:pt x="23007" y="26121"/>
                </a:cubicBezTo>
                <a:cubicBezTo>
                  <a:pt x="26769" y="25614"/>
                  <a:pt x="29640" y="25044"/>
                  <a:pt x="31587" y="24347"/>
                </a:cubicBezTo>
                <a:cubicBezTo>
                  <a:pt x="33501" y="23587"/>
                  <a:pt x="34788" y="22795"/>
                  <a:pt x="35415" y="21940"/>
                </a:cubicBezTo>
                <a:cubicBezTo>
                  <a:pt x="36108" y="21117"/>
                  <a:pt x="36471" y="20008"/>
                  <a:pt x="36471" y="18646"/>
                </a:cubicBezTo>
                <a:cubicBezTo>
                  <a:pt x="36471" y="16715"/>
                  <a:pt x="35745" y="15226"/>
                  <a:pt x="34359" y="14212"/>
                </a:cubicBezTo>
                <a:cubicBezTo>
                  <a:pt x="32940" y="13199"/>
                  <a:pt x="30663" y="12692"/>
                  <a:pt x="27495" y="12692"/>
                </a:cubicBezTo>
                <a:cubicBezTo>
                  <a:pt x="23964" y="12692"/>
                  <a:pt x="20632" y="13452"/>
                  <a:pt x="17464" y="14973"/>
                </a:cubicBezTo>
                <a:cubicBezTo>
                  <a:pt x="14362" y="16430"/>
                  <a:pt x="11689" y="18361"/>
                  <a:pt x="9412" y="20800"/>
                </a:cubicBezTo>
                <a:lnTo>
                  <a:pt x="8224" y="20800"/>
                </a:lnTo>
                <a:lnTo>
                  <a:pt x="1756" y="11299"/>
                </a:lnTo>
                <a:cubicBezTo>
                  <a:pt x="4924" y="7942"/>
                  <a:pt x="8752" y="5313"/>
                  <a:pt x="13240" y="3444"/>
                </a:cubicBezTo>
                <a:cubicBezTo>
                  <a:pt x="17794" y="1607"/>
                  <a:pt x="22809" y="657"/>
                  <a:pt x="28287" y="657"/>
                </a:cubicBezTo>
                <a:cubicBezTo>
                  <a:pt x="36471" y="657"/>
                  <a:pt x="42410" y="2367"/>
                  <a:pt x="46106" y="5725"/>
                </a:cubicBezTo>
                <a:cubicBezTo>
                  <a:pt x="49802" y="9018"/>
                  <a:pt x="51650" y="13801"/>
                  <a:pt x="51650" y="20040"/>
                </a:cubicBezTo>
                <a:lnTo>
                  <a:pt x="51650" y="46011"/>
                </a:lnTo>
                <a:cubicBezTo>
                  <a:pt x="51650" y="48639"/>
                  <a:pt x="52871" y="49938"/>
                  <a:pt x="55346" y="49938"/>
                </a:cubicBezTo>
                <a:cubicBezTo>
                  <a:pt x="56303" y="49938"/>
                  <a:pt x="57227" y="49811"/>
                  <a:pt x="58118" y="49558"/>
                </a:cubicBezTo>
                <a:lnTo>
                  <a:pt x="58910" y="49685"/>
                </a:lnTo>
                <a:lnTo>
                  <a:pt x="60098" y="60199"/>
                </a:lnTo>
                <a:cubicBezTo>
                  <a:pt x="59207" y="60706"/>
                  <a:pt x="57986" y="61150"/>
                  <a:pt x="56402" y="61466"/>
                </a:cubicBezTo>
                <a:cubicBezTo>
                  <a:pt x="54884" y="61783"/>
                  <a:pt x="53234" y="61973"/>
                  <a:pt x="51386" y="61973"/>
                </a:cubicBezTo>
                <a:cubicBezTo>
                  <a:pt x="47591" y="61973"/>
                  <a:pt x="44654" y="61308"/>
                  <a:pt x="42542" y="59946"/>
                </a:cubicBezTo>
                <a:cubicBezTo>
                  <a:pt x="40496" y="58616"/>
                  <a:pt x="39012" y="56462"/>
                  <a:pt x="38055" y="53485"/>
                </a:cubicBezTo>
                <a:lnTo>
                  <a:pt x="36867" y="53358"/>
                </a:lnTo>
                <a:cubicBezTo>
                  <a:pt x="33864" y="59629"/>
                  <a:pt x="28188" y="62733"/>
                  <a:pt x="19840" y="62733"/>
                </a:cubicBezTo>
                <a:close/>
                <a:moveTo>
                  <a:pt x="24855" y="51458"/>
                </a:moveTo>
                <a:cubicBezTo>
                  <a:pt x="28452" y="51458"/>
                  <a:pt x="31323" y="50318"/>
                  <a:pt x="33435" y="48038"/>
                </a:cubicBezTo>
                <a:cubicBezTo>
                  <a:pt x="35613" y="45694"/>
                  <a:pt x="36735" y="42432"/>
                  <a:pt x="36735" y="38283"/>
                </a:cubicBezTo>
                <a:lnTo>
                  <a:pt x="36735" y="32202"/>
                </a:lnTo>
                <a:lnTo>
                  <a:pt x="35679" y="31949"/>
                </a:lnTo>
                <a:cubicBezTo>
                  <a:pt x="34689" y="32709"/>
                  <a:pt x="33468" y="33342"/>
                  <a:pt x="31983" y="33849"/>
                </a:cubicBezTo>
                <a:cubicBezTo>
                  <a:pt x="30465" y="34292"/>
                  <a:pt x="28287" y="34736"/>
                  <a:pt x="25383" y="35242"/>
                </a:cubicBezTo>
                <a:cubicBezTo>
                  <a:pt x="22017" y="35749"/>
                  <a:pt x="19609" y="36699"/>
                  <a:pt x="18124" y="38029"/>
                </a:cubicBezTo>
                <a:cubicBezTo>
                  <a:pt x="16606" y="39391"/>
                  <a:pt x="15880" y="41260"/>
                  <a:pt x="15880" y="43604"/>
                </a:cubicBezTo>
                <a:cubicBezTo>
                  <a:pt x="15880" y="46232"/>
                  <a:pt x="16672" y="48228"/>
                  <a:pt x="18256" y="49558"/>
                </a:cubicBezTo>
                <a:cubicBezTo>
                  <a:pt x="19840" y="50825"/>
                  <a:pt x="22017" y="51458"/>
                  <a:pt x="24855" y="5145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25" name="Freeform: Shape 18124">
            <a:extLst>
              <a:ext uri="{FF2B5EF4-FFF2-40B4-BE49-F238E27FC236}">
                <a16:creationId xmlns:a16="http://schemas.microsoft.com/office/drawing/2014/main" id="{B86B3790-9AC9-14CA-74CB-E37CEA53E296}"/>
              </a:ext>
            </a:extLst>
          </p:cNvPr>
          <p:cNvSpPr/>
          <p:nvPr/>
        </p:nvSpPr>
        <p:spPr>
          <a:xfrm>
            <a:off x="8382058" y="6584861"/>
            <a:ext cx="45273" cy="75124"/>
          </a:xfrm>
          <a:custGeom>
            <a:avLst/>
            <a:gdLst>
              <a:gd name="connsiteX0" fmla="*/ 41494 w 45273"/>
              <a:gd name="connsiteY0" fmla="*/ 60326 h 75124"/>
              <a:gd name="connsiteX1" fmla="*/ 45586 w 45273"/>
              <a:gd name="connsiteY1" fmla="*/ 71475 h 75124"/>
              <a:gd name="connsiteX2" fmla="*/ 39118 w 45273"/>
              <a:gd name="connsiteY2" fmla="*/ 74642 h 75124"/>
              <a:gd name="connsiteX3" fmla="*/ 30407 w 45273"/>
              <a:gd name="connsiteY3" fmla="*/ 75782 h 75124"/>
              <a:gd name="connsiteX4" fmla="*/ 15096 w 45273"/>
              <a:gd name="connsiteY4" fmla="*/ 70461 h 75124"/>
              <a:gd name="connsiteX5" fmla="*/ 9816 w 45273"/>
              <a:gd name="connsiteY5" fmla="*/ 55132 h 75124"/>
              <a:gd name="connsiteX6" fmla="*/ 9816 w 45273"/>
              <a:gd name="connsiteY6" fmla="*/ 26628 h 75124"/>
              <a:gd name="connsiteX7" fmla="*/ 312 w 45273"/>
              <a:gd name="connsiteY7" fmla="*/ 26628 h 75124"/>
              <a:gd name="connsiteX8" fmla="*/ 312 w 45273"/>
              <a:gd name="connsiteY8" fmla="*/ 14719 h 75124"/>
              <a:gd name="connsiteX9" fmla="*/ 9816 w 45273"/>
              <a:gd name="connsiteY9" fmla="*/ 14719 h 75124"/>
              <a:gd name="connsiteX10" fmla="*/ 9816 w 45273"/>
              <a:gd name="connsiteY10" fmla="*/ 3064 h 75124"/>
              <a:gd name="connsiteX11" fmla="*/ 25523 w 45273"/>
              <a:gd name="connsiteY11" fmla="*/ 657 h 75124"/>
              <a:gd name="connsiteX12" fmla="*/ 25523 w 45273"/>
              <a:gd name="connsiteY12" fmla="*/ 14719 h 75124"/>
              <a:gd name="connsiteX13" fmla="*/ 43210 w 45273"/>
              <a:gd name="connsiteY13" fmla="*/ 14719 h 75124"/>
              <a:gd name="connsiteX14" fmla="*/ 43210 w 45273"/>
              <a:gd name="connsiteY14" fmla="*/ 26628 h 75124"/>
              <a:gd name="connsiteX15" fmla="*/ 25523 w 45273"/>
              <a:gd name="connsiteY15" fmla="*/ 26628 h 75124"/>
              <a:gd name="connsiteX16" fmla="*/ 25523 w 45273"/>
              <a:gd name="connsiteY16" fmla="*/ 53992 h 75124"/>
              <a:gd name="connsiteX17" fmla="*/ 27371 w 45273"/>
              <a:gd name="connsiteY17" fmla="*/ 60580 h 75124"/>
              <a:gd name="connsiteX18" fmla="*/ 33047 w 45273"/>
              <a:gd name="connsiteY18" fmla="*/ 62607 h 75124"/>
              <a:gd name="connsiteX19" fmla="*/ 40306 w 45273"/>
              <a:gd name="connsiteY19" fmla="*/ 60326 h 75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273" h="75124">
                <a:moveTo>
                  <a:pt x="41494" y="60326"/>
                </a:moveTo>
                <a:lnTo>
                  <a:pt x="45586" y="71475"/>
                </a:lnTo>
                <a:cubicBezTo>
                  <a:pt x="43804" y="72836"/>
                  <a:pt x="41659" y="73882"/>
                  <a:pt x="39118" y="74642"/>
                </a:cubicBezTo>
                <a:cubicBezTo>
                  <a:pt x="36544" y="75402"/>
                  <a:pt x="33641" y="75782"/>
                  <a:pt x="30407" y="75782"/>
                </a:cubicBezTo>
                <a:cubicBezTo>
                  <a:pt x="23708" y="75782"/>
                  <a:pt x="18593" y="74008"/>
                  <a:pt x="15096" y="70461"/>
                </a:cubicBezTo>
                <a:cubicBezTo>
                  <a:pt x="11565" y="66914"/>
                  <a:pt x="9816" y="61815"/>
                  <a:pt x="9816" y="55132"/>
                </a:cubicBezTo>
                <a:lnTo>
                  <a:pt x="9816" y="26628"/>
                </a:lnTo>
                <a:lnTo>
                  <a:pt x="312" y="26628"/>
                </a:lnTo>
                <a:lnTo>
                  <a:pt x="312" y="14719"/>
                </a:lnTo>
                <a:lnTo>
                  <a:pt x="9816" y="14719"/>
                </a:lnTo>
                <a:lnTo>
                  <a:pt x="9816" y="3064"/>
                </a:lnTo>
                <a:lnTo>
                  <a:pt x="25523" y="657"/>
                </a:lnTo>
                <a:lnTo>
                  <a:pt x="25523" y="14719"/>
                </a:lnTo>
                <a:lnTo>
                  <a:pt x="43210" y="14719"/>
                </a:lnTo>
                <a:lnTo>
                  <a:pt x="43210" y="26628"/>
                </a:lnTo>
                <a:lnTo>
                  <a:pt x="25523" y="26628"/>
                </a:lnTo>
                <a:lnTo>
                  <a:pt x="25523" y="53992"/>
                </a:lnTo>
                <a:cubicBezTo>
                  <a:pt x="25523" y="56969"/>
                  <a:pt x="26117" y="59154"/>
                  <a:pt x="27371" y="60580"/>
                </a:cubicBezTo>
                <a:cubicBezTo>
                  <a:pt x="28691" y="61941"/>
                  <a:pt x="30572" y="62607"/>
                  <a:pt x="33047" y="62607"/>
                </a:cubicBezTo>
                <a:cubicBezTo>
                  <a:pt x="35753" y="62607"/>
                  <a:pt x="38194" y="61846"/>
                  <a:pt x="40306" y="60326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26" name="Freeform: Shape 18125">
            <a:extLst>
              <a:ext uri="{FF2B5EF4-FFF2-40B4-BE49-F238E27FC236}">
                <a16:creationId xmlns:a16="http://schemas.microsoft.com/office/drawing/2014/main" id="{1FDCB875-E5BC-6563-91C6-249F17283BF6}"/>
              </a:ext>
            </a:extLst>
          </p:cNvPr>
          <p:cNvSpPr/>
          <p:nvPr/>
        </p:nvSpPr>
        <p:spPr>
          <a:xfrm>
            <a:off x="8435891" y="6574219"/>
            <a:ext cx="19139" cy="84626"/>
          </a:xfrm>
          <a:custGeom>
            <a:avLst/>
            <a:gdLst>
              <a:gd name="connsiteX0" fmla="*/ 9822 w 19139"/>
              <a:gd name="connsiteY0" fmla="*/ 18267 h 84626"/>
              <a:gd name="connsiteX1" fmla="*/ 2958 w 19139"/>
              <a:gd name="connsiteY1" fmla="*/ 15859 h 84626"/>
              <a:gd name="connsiteX2" fmla="*/ 318 w 19139"/>
              <a:gd name="connsiteY2" fmla="*/ 9398 h 84626"/>
              <a:gd name="connsiteX3" fmla="*/ 2958 w 19139"/>
              <a:gd name="connsiteY3" fmla="*/ 3191 h 84626"/>
              <a:gd name="connsiteX4" fmla="*/ 9822 w 19139"/>
              <a:gd name="connsiteY4" fmla="*/ 657 h 84626"/>
              <a:gd name="connsiteX5" fmla="*/ 14837 w 19139"/>
              <a:gd name="connsiteY5" fmla="*/ 1797 h 84626"/>
              <a:gd name="connsiteX6" fmla="*/ 18269 w 19139"/>
              <a:gd name="connsiteY6" fmla="*/ 4964 h 84626"/>
              <a:gd name="connsiteX7" fmla="*/ 19457 w 19139"/>
              <a:gd name="connsiteY7" fmla="*/ 9398 h 84626"/>
              <a:gd name="connsiteX8" fmla="*/ 18269 w 19139"/>
              <a:gd name="connsiteY8" fmla="*/ 13959 h 84626"/>
              <a:gd name="connsiteX9" fmla="*/ 14837 w 19139"/>
              <a:gd name="connsiteY9" fmla="*/ 17126 h 84626"/>
              <a:gd name="connsiteX10" fmla="*/ 9822 w 19139"/>
              <a:gd name="connsiteY10" fmla="*/ 18267 h 84626"/>
              <a:gd name="connsiteX11" fmla="*/ 2034 w 19139"/>
              <a:gd name="connsiteY11" fmla="*/ 85283 h 84626"/>
              <a:gd name="connsiteX12" fmla="*/ 2034 w 19139"/>
              <a:gd name="connsiteY12" fmla="*/ 25488 h 84626"/>
              <a:gd name="connsiteX13" fmla="*/ 17741 w 19139"/>
              <a:gd name="connsiteY13" fmla="*/ 25488 h 84626"/>
              <a:gd name="connsiteX14" fmla="*/ 17741 w 19139"/>
              <a:gd name="connsiteY14" fmla="*/ 85283 h 84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139" h="84626">
                <a:moveTo>
                  <a:pt x="9822" y="18267"/>
                </a:moveTo>
                <a:cubicBezTo>
                  <a:pt x="6984" y="18267"/>
                  <a:pt x="4707" y="17475"/>
                  <a:pt x="2958" y="15859"/>
                </a:cubicBezTo>
                <a:cubicBezTo>
                  <a:pt x="1176" y="14181"/>
                  <a:pt x="318" y="12027"/>
                  <a:pt x="318" y="9398"/>
                </a:cubicBezTo>
                <a:cubicBezTo>
                  <a:pt x="318" y="6865"/>
                  <a:pt x="1176" y="4806"/>
                  <a:pt x="2958" y="3191"/>
                </a:cubicBezTo>
                <a:cubicBezTo>
                  <a:pt x="4707" y="1513"/>
                  <a:pt x="6984" y="657"/>
                  <a:pt x="9822" y="657"/>
                </a:cubicBezTo>
                <a:cubicBezTo>
                  <a:pt x="11735" y="657"/>
                  <a:pt x="13418" y="1037"/>
                  <a:pt x="14837" y="1797"/>
                </a:cubicBezTo>
                <a:cubicBezTo>
                  <a:pt x="16322" y="2558"/>
                  <a:pt x="17477" y="3634"/>
                  <a:pt x="18269" y="4964"/>
                </a:cubicBezTo>
                <a:cubicBezTo>
                  <a:pt x="19061" y="6231"/>
                  <a:pt x="19457" y="7720"/>
                  <a:pt x="19457" y="9398"/>
                </a:cubicBezTo>
                <a:cubicBezTo>
                  <a:pt x="19457" y="11109"/>
                  <a:pt x="19061" y="12629"/>
                  <a:pt x="18269" y="13959"/>
                </a:cubicBezTo>
                <a:cubicBezTo>
                  <a:pt x="17477" y="15321"/>
                  <a:pt x="16322" y="16366"/>
                  <a:pt x="14837" y="17126"/>
                </a:cubicBezTo>
                <a:cubicBezTo>
                  <a:pt x="13418" y="17886"/>
                  <a:pt x="11735" y="18267"/>
                  <a:pt x="9822" y="18267"/>
                </a:cubicBezTo>
                <a:close/>
                <a:moveTo>
                  <a:pt x="2034" y="85283"/>
                </a:moveTo>
                <a:lnTo>
                  <a:pt x="2034" y="25488"/>
                </a:lnTo>
                <a:lnTo>
                  <a:pt x="17741" y="25488"/>
                </a:lnTo>
                <a:lnTo>
                  <a:pt x="17741" y="8528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27" name="Freeform: Shape 18126">
            <a:extLst>
              <a:ext uri="{FF2B5EF4-FFF2-40B4-BE49-F238E27FC236}">
                <a16:creationId xmlns:a16="http://schemas.microsoft.com/office/drawing/2014/main" id="{C4BC5B7F-FF3C-910C-7167-788DABF5D451}"/>
              </a:ext>
            </a:extLst>
          </p:cNvPr>
          <p:cNvSpPr/>
          <p:nvPr/>
        </p:nvSpPr>
        <p:spPr>
          <a:xfrm>
            <a:off x="8467746" y="6597909"/>
            <a:ext cx="61376" cy="62076"/>
          </a:xfrm>
          <a:custGeom>
            <a:avLst/>
            <a:gdLst>
              <a:gd name="connsiteX0" fmla="*/ 30944 w 61376"/>
              <a:gd name="connsiteY0" fmla="*/ 62733 h 62076"/>
              <a:gd name="connsiteX1" fmla="*/ 14841 w 61376"/>
              <a:gd name="connsiteY1" fmla="*/ 59186 h 62076"/>
              <a:gd name="connsiteX2" fmla="*/ 4150 w 61376"/>
              <a:gd name="connsiteY2" fmla="*/ 48544 h 62076"/>
              <a:gd name="connsiteX3" fmla="*/ 322 w 61376"/>
              <a:gd name="connsiteY3" fmla="*/ 31695 h 62076"/>
              <a:gd name="connsiteX4" fmla="*/ 4150 w 61376"/>
              <a:gd name="connsiteY4" fmla="*/ 14846 h 62076"/>
              <a:gd name="connsiteX5" fmla="*/ 14841 w 61376"/>
              <a:gd name="connsiteY5" fmla="*/ 4331 h 62076"/>
              <a:gd name="connsiteX6" fmla="*/ 30944 w 61376"/>
              <a:gd name="connsiteY6" fmla="*/ 657 h 62076"/>
              <a:gd name="connsiteX7" fmla="*/ 47048 w 61376"/>
              <a:gd name="connsiteY7" fmla="*/ 4331 h 62076"/>
              <a:gd name="connsiteX8" fmla="*/ 57871 w 61376"/>
              <a:gd name="connsiteY8" fmla="*/ 14846 h 62076"/>
              <a:gd name="connsiteX9" fmla="*/ 61699 w 61376"/>
              <a:gd name="connsiteY9" fmla="*/ 31695 h 62076"/>
              <a:gd name="connsiteX10" fmla="*/ 57871 w 61376"/>
              <a:gd name="connsiteY10" fmla="*/ 48544 h 62076"/>
              <a:gd name="connsiteX11" fmla="*/ 47048 w 61376"/>
              <a:gd name="connsiteY11" fmla="*/ 59186 h 62076"/>
              <a:gd name="connsiteX12" fmla="*/ 30944 w 61376"/>
              <a:gd name="connsiteY12" fmla="*/ 62733 h 62076"/>
              <a:gd name="connsiteX13" fmla="*/ 30944 w 61376"/>
              <a:gd name="connsiteY13" fmla="*/ 49938 h 62076"/>
              <a:gd name="connsiteX14" fmla="*/ 45596 w 61376"/>
              <a:gd name="connsiteY14" fmla="*/ 31695 h 62076"/>
              <a:gd name="connsiteX15" fmla="*/ 41768 w 61376"/>
              <a:gd name="connsiteY15" fmla="*/ 17760 h 62076"/>
              <a:gd name="connsiteX16" fmla="*/ 30944 w 61376"/>
              <a:gd name="connsiteY16" fmla="*/ 13326 h 62076"/>
              <a:gd name="connsiteX17" fmla="*/ 16425 w 61376"/>
              <a:gd name="connsiteY17" fmla="*/ 31695 h 62076"/>
              <a:gd name="connsiteX18" fmla="*/ 30944 w 61376"/>
              <a:gd name="connsiteY18" fmla="*/ 49938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1376" h="62076">
                <a:moveTo>
                  <a:pt x="30944" y="62733"/>
                </a:moveTo>
                <a:cubicBezTo>
                  <a:pt x="24873" y="62733"/>
                  <a:pt x="19494" y="61561"/>
                  <a:pt x="14841" y="59186"/>
                </a:cubicBezTo>
                <a:cubicBezTo>
                  <a:pt x="10254" y="56747"/>
                  <a:pt x="6691" y="53200"/>
                  <a:pt x="4150" y="48544"/>
                </a:cubicBezTo>
                <a:cubicBezTo>
                  <a:pt x="1576" y="43920"/>
                  <a:pt x="322" y="38283"/>
                  <a:pt x="322" y="31695"/>
                </a:cubicBezTo>
                <a:cubicBezTo>
                  <a:pt x="322" y="25107"/>
                  <a:pt x="1576" y="19502"/>
                  <a:pt x="4150" y="14846"/>
                </a:cubicBezTo>
                <a:cubicBezTo>
                  <a:pt x="6691" y="10222"/>
                  <a:pt x="10254" y="6706"/>
                  <a:pt x="14841" y="4331"/>
                </a:cubicBezTo>
                <a:cubicBezTo>
                  <a:pt x="19494" y="1892"/>
                  <a:pt x="24873" y="657"/>
                  <a:pt x="30944" y="657"/>
                </a:cubicBezTo>
                <a:cubicBezTo>
                  <a:pt x="37082" y="657"/>
                  <a:pt x="42461" y="1892"/>
                  <a:pt x="47048" y="4331"/>
                </a:cubicBezTo>
                <a:cubicBezTo>
                  <a:pt x="51700" y="6706"/>
                  <a:pt x="55297" y="10222"/>
                  <a:pt x="57871" y="14846"/>
                </a:cubicBezTo>
                <a:cubicBezTo>
                  <a:pt x="60412" y="19502"/>
                  <a:pt x="61699" y="25107"/>
                  <a:pt x="61699" y="31695"/>
                </a:cubicBezTo>
                <a:cubicBezTo>
                  <a:pt x="61699" y="38283"/>
                  <a:pt x="60412" y="43920"/>
                  <a:pt x="57871" y="48544"/>
                </a:cubicBezTo>
                <a:cubicBezTo>
                  <a:pt x="55297" y="53200"/>
                  <a:pt x="51700" y="56747"/>
                  <a:pt x="47048" y="59186"/>
                </a:cubicBezTo>
                <a:cubicBezTo>
                  <a:pt x="42461" y="61561"/>
                  <a:pt x="37082" y="62733"/>
                  <a:pt x="30944" y="62733"/>
                </a:cubicBezTo>
                <a:close/>
                <a:moveTo>
                  <a:pt x="30944" y="49938"/>
                </a:moveTo>
                <a:cubicBezTo>
                  <a:pt x="40712" y="49938"/>
                  <a:pt x="45596" y="43857"/>
                  <a:pt x="45596" y="31695"/>
                </a:cubicBezTo>
                <a:cubicBezTo>
                  <a:pt x="45596" y="25361"/>
                  <a:pt x="44309" y="20737"/>
                  <a:pt x="41768" y="17760"/>
                </a:cubicBezTo>
                <a:cubicBezTo>
                  <a:pt x="39293" y="14814"/>
                  <a:pt x="35696" y="13326"/>
                  <a:pt x="30944" y="13326"/>
                </a:cubicBezTo>
                <a:cubicBezTo>
                  <a:pt x="21243" y="13326"/>
                  <a:pt x="16425" y="19470"/>
                  <a:pt x="16425" y="31695"/>
                </a:cubicBezTo>
                <a:cubicBezTo>
                  <a:pt x="16425" y="43857"/>
                  <a:pt x="21243" y="49938"/>
                  <a:pt x="30944" y="49938"/>
                </a:cubicBez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28" name="Freeform: Shape 18127">
            <a:extLst>
              <a:ext uri="{FF2B5EF4-FFF2-40B4-BE49-F238E27FC236}">
                <a16:creationId xmlns:a16="http://schemas.microsoft.com/office/drawing/2014/main" id="{BD7F01E7-EABE-DB67-777B-5ADAE4A3B796}"/>
              </a:ext>
            </a:extLst>
          </p:cNvPr>
          <p:cNvSpPr/>
          <p:nvPr/>
        </p:nvSpPr>
        <p:spPr>
          <a:xfrm>
            <a:off x="8543624" y="6597909"/>
            <a:ext cx="55965" cy="60935"/>
          </a:xfrm>
          <a:custGeom>
            <a:avLst/>
            <a:gdLst>
              <a:gd name="connsiteX0" fmla="*/ 331 w 55965"/>
              <a:gd name="connsiteY0" fmla="*/ 61593 h 60935"/>
              <a:gd name="connsiteX1" fmla="*/ 331 w 55965"/>
              <a:gd name="connsiteY1" fmla="*/ 1797 h 60935"/>
              <a:gd name="connsiteX2" fmla="*/ 15378 w 55965"/>
              <a:gd name="connsiteY2" fmla="*/ 1797 h 60935"/>
              <a:gd name="connsiteX3" fmla="*/ 15378 w 55965"/>
              <a:gd name="connsiteY3" fmla="*/ 10539 h 60935"/>
              <a:gd name="connsiteX4" fmla="*/ 16566 w 55965"/>
              <a:gd name="connsiteY4" fmla="*/ 10792 h 60935"/>
              <a:gd name="connsiteX5" fmla="*/ 35441 w 55965"/>
              <a:gd name="connsiteY5" fmla="*/ 657 h 60935"/>
              <a:gd name="connsiteX6" fmla="*/ 51280 w 55965"/>
              <a:gd name="connsiteY6" fmla="*/ 6358 h 60935"/>
              <a:gd name="connsiteX7" fmla="*/ 56296 w 55965"/>
              <a:gd name="connsiteY7" fmla="*/ 22700 h 60935"/>
              <a:gd name="connsiteX8" fmla="*/ 56296 w 55965"/>
              <a:gd name="connsiteY8" fmla="*/ 61593 h 60935"/>
              <a:gd name="connsiteX9" fmla="*/ 40721 w 55965"/>
              <a:gd name="connsiteY9" fmla="*/ 61593 h 60935"/>
              <a:gd name="connsiteX10" fmla="*/ 40721 w 55965"/>
              <a:gd name="connsiteY10" fmla="*/ 24601 h 60935"/>
              <a:gd name="connsiteX11" fmla="*/ 38213 w 55965"/>
              <a:gd name="connsiteY11" fmla="*/ 15986 h 60935"/>
              <a:gd name="connsiteX12" fmla="*/ 30293 w 55965"/>
              <a:gd name="connsiteY12" fmla="*/ 13326 h 60935"/>
              <a:gd name="connsiteX13" fmla="*/ 19734 w 55965"/>
              <a:gd name="connsiteY13" fmla="*/ 17506 h 60935"/>
              <a:gd name="connsiteX14" fmla="*/ 16038 w 55965"/>
              <a:gd name="connsiteY14" fmla="*/ 30555 h 60935"/>
              <a:gd name="connsiteX15" fmla="*/ 16038 w 55965"/>
              <a:gd name="connsiteY15" fmla="*/ 61593 h 60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965" h="60935">
                <a:moveTo>
                  <a:pt x="331" y="61593"/>
                </a:moveTo>
                <a:lnTo>
                  <a:pt x="331" y="1797"/>
                </a:lnTo>
                <a:lnTo>
                  <a:pt x="15378" y="1797"/>
                </a:lnTo>
                <a:lnTo>
                  <a:pt x="15378" y="10539"/>
                </a:lnTo>
                <a:lnTo>
                  <a:pt x="16566" y="10792"/>
                </a:lnTo>
                <a:cubicBezTo>
                  <a:pt x="20427" y="4046"/>
                  <a:pt x="26729" y="657"/>
                  <a:pt x="35441" y="657"/>
                </a:cubicBezTo>
                <a:cubicBezTo>
                  <a:pt x="42634" y="657"/>
                  <a:pt x="47914" y="2557"/>
                  <a:pt x="51280" y="6358"/>
                </a:cubicBezTo>
                <a:cubicBezTo>
                  <a:pt x="54613" y="10095"/>
                  <a:pt x="56296" y="15543"/>
                  <a:pt x="56296" y="22700"/>
                </a:cubicBezTo>
                <a:lnTo>
                  <a:pt x="56296" y="61593"/>
                </a:lnTo>
                <a:lnTo>
                  <a:pt x="40721" y="61593"/>
                </a:lnTo>
                <a:lnTo>
                  <a:pt x="40721" y="24601"/>
                </a:lnTo>
                <a:cubicBezTo>
                  <a:pt x="40721" y="20547"/>
                  <a:pt x="39863" y="17696"/>
                  <a:pt x="38213" y="15986"/>
                </a:cubicBezTo>
                <a:cubicBezTo>
                  <a:pt x="36530" y="14212"/>
                  <a:pt x="33890" y="13326"/>
                  <a:pt x="30293" y="13326"/>
                </a:cubicBezTo>
                <a:cubicBezTo>
                  <a:pt x="25805" y="13326"/>
                  <a:pt x="22275" y="14719"/>
                  <a:pt x="19734" y="17506"/>
                </a:cubicBezTo>
                <a:cubicBezTo>
                  <a:pt x="17259" y="20293"/>
                  <a:pt x="16038" y="24664"/>
                  <a:pt x="16038" y="30555"/>
                </a:cubicBezTo>
                <a:lnTo>
                  <a:pt x="16038" y="6159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29" name="Freeform: Shape 18128">
            <a:extLst>
              <a:ext uri="{FF2B5EF4-FFF2-40B4-BE49-F238E27FC236}">
                <a16:creationId xmlns:a16="http://schemas.microsoft.com/office/drawing/2014/main" id="{87C1E58D-2E6D-1EF1-672C-0E8F1798AED1}"/>
              </a:ext>
            </a:extLst>
          </p:cNvPr>
          <p:cNvSpPr/>
          <p:nvPr/>
        </p:nvSpPr>
        <p:spPr>
          <a:xfrm>
            <a:off x="8524976" y="5658217"/>
            <a:ext cx="159051" cy="185208"/>
          </a:xfrm>
          <a:custGeom>
            <a:avLst/>
            <a:gdLst>
              <a:gd name="connsiteX0" fmla="*/ 15079 w 159051"/>
              <a:gd name="connsiteY0" fmla="*/ 185209 h 185208"/>
              <a:gd name="connsiteX1" fmla="*/ 159051 w 159051"/>
              <a:gd name="connsiteY1" fmla="*/ 66542 h 185208"/>
              <a:gd name="connsiteX2" fmla="*/ 60552 w 159051"/>
              <a:gd name="connsiteY2" fmla="*/ 76579 h 185208"/>
              <a:gd name="connsiteX3" fmla="*/ 0 w 159051"/>
              <a:gd name="connsiteY3" fmla="*/ 0 h 18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51" h="185208">
                <a:moveTo>
                  <a:pt x="15079" y="185209"/>
                </a:moveTo>
                <a:lnTo>
                  <a:pt x="159051" y="66542"/>
                </a:lnTo>
                <a:lnTo>
                  <a:pt x="60552" y="7657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30" name="Freeform: Shape 18129">
            <a:extLst>
              <a:ext uri="{FF2B5EF4-FFF2-40B4-BE49-F238E27FC236}">
                <a16:creationId xmlns:a16="http://schemas.microsoft.com/office/drawing/2014/main" id="{4BB67694-9345-741E-07A0-23DF5A744329}"/>
              </a:ext>
            </a:extLst>
          </p:cNvPr>
          <p:cNvSpPr/>
          <p:nvPr/>
        </p:nvSpPr>
        <p:spPr>
          <a:xfrm>
            <a:off x="8507379" y="5696365"/>
            <a:ext cx="159217" cy="184673"/>
          </a:xfrm>
          <a:custGeom>
            <a:avLst/>
            <a:gdLst>
              <a:gd name="connsiteX0" fmla="*/ 136 w 159217"/>
              <a:gd name="connsiteY0" fmla="*/ 1030 h 184673"/>
              <a:gd name="connsiteX1" fmla="*/ 1124 w 159217"/>
              <a:gd name="connsiteY1" fmla="*/ 113 h 184673"/>
              <a:gd name="connsiteX2" fmla="*/ 3143 w 159217"/>
              <a:gd name="connsiteY2" fmla="*/ 616 h 184673"/>
              <a:gd name="connsiteX3" fmla="*/ 61879 w 159217"/>
              <a:gd name="connsiteY3" fmla="*/ 74819 h 184673"/>
              <a:gd name="connsiteX4" fmla="*/ 157244 w 159217"/>
              <a:gd name="connsiteY4" fmla="*/ 65196 h 184673"/>
              <a:gd name="connsiteX5" fmla="*/ 159060 w 159217"/>
              <a:gd name="connsiteY5" fmla="*/ 66176 h 184673"/>
              <a:gd name="connsiteX6" fmla="*/ 158595 w 159217"/>
              <a:gd name="connsiteY6" fmla="*/ 68106 h 184673"/>
              <a:gd name="connsiteX7" fmla="*/ 17630 w 159217"/>
              <a:gd name="connsiteY7" fmla="*/ 184244 h 184673"/>
              <a:gd name="connsiteX8" fmla="*/ 15848 w 159217"/>
              <a:gd name="connsiteY8" fmla="*/ 184568 h 184673"/>
              <a:gd name="connsiteX9" fmla="*/ 14792 w 159217"/>
              <a:gd name="connsiteY9" fmla="*/ 183173 h 184673"/>
              <a:gd name="connsiteX10" fmla="*/ 9 w 159217"/>
              <a:gd name="connsiteY10" fmla="*/ 1792 h 184673"/>
              <a:gd name="connsiteX11" fmla="*/ 136 w 159217"/>
              <a:gd name="connsiteY11" fmla="*/ 1030 h 184673"/>
              <a:gd name="connsiteX12" fmla="*/ 152125 w 159217"/>
              <a:gd name="connsiteY12" fmla="*/ 69054 h 184673"/>
              <a:gd name="connsiteX13" fmla="*/ 61288 w 159217"/>
              <a:gd name="connsiteY13" fmla="*/ 78241 h 184673"/>
              <a:gd name="connsiteX14" fmla="*/ 59733 w 159217"/>
              <a:gd name="connsiteY14" fmla="*/ 77608 h 184673"/>
              <a:gd name="connsiteX15" fmla="*/ 3929 w 159217"/>
              <a:gd name="connsiteY15" fmla="*/ 7175 h 184673"/>
              <a:gd name="connsiteX16" fmla="*/ 17960 w 159217"/>
              <a:gd name="connsiteY16" fmla="*/ 179622 h 184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9217" h="184673">
                <a:moveTo>
                  <a:pt x="136" y="1030"/>
                </a:moveTo>
                <a:cubicBezTo>
                  <a:pt x="338" y="616"/>
                  <a:pt x="668" y="267"/>
                  <a:pt x="1124" y="113"/>
                </a:cubicBezTo>
                <a:cubicBezTo>
                  <a:pt x="1851" y="-146"/>
                  <a:pt x="2645" y="48"/>
                  <a:pt x="3143" y="616"/>
                </a:cubicBezTo>
                <a:lnTo>
                  <a:pt x="61879" y="74819"/>
                </a:lnTo>
                <a:lnTo>
                  <a:pt x="157244" y="65196"/>
                </a:lnTo>
                <a:cubicBezTo>
                  <a:pt x="158038" y="65098"/>
                  <a:pt x="158730" y="65512"/>
                  <a:pt x="159060" y="66176"/>
                </a:cubicBezTo>
                <a:cubicBezTo>
                  <a:pt x="159389" y="66874"/>
                  <a:pt x="159187" y="67636"/>
                  <a:pt x="158595" y="68106"/>
                </a:cubicBezTo>
                <a:lnTo>
                  <a:pt x="17630" y="184244"/>
                </a:lnTo>
                <a:cubicBezTo>
                  <a:pt x="17132" y="184657"/>
                  <a:pt x="16439" y="184787"/>
                  <a:pt x="15848" y="184568"/>
                </a:cubicBezTo>
                <a:cubicBezTo>
                  <a:pt x="15282" y="184309"/>
                  <a:pt x="14826" y="183774"/>
                  <a:pt x="14792" y="183173"/>
                </a:cubicBezTo>
                <a:lnTo>
                  <a:pt x="9" y="1792"/>
                </a:lnTo>
                <a:cubicBezTo>
                  <a:pt x="-25" y="1532"/>
                  <a:pt x="43" y="1280"/>
                  <a:pt x="136" y="1030"/>
                </a:cubicBezTo>
                <a:close/>
                <a:moveTo>
                  <a:pt x="152125" y="69054"/>
                </a:moveTo>
                <a:lnTo>
                  <a:pt x="61288" y="78241"/>
                </a:lnTo>
                <a:cubicBezTo>
                  <a:pt x="60688" y="78306"/>
                  <a:pt x="60097" y="78087"/>
                  <a:pt x="59733" y="77608"/>
                </a:cubicBezTo>
                <a:lnTo>
                  <a:pt x="3929" y="7175"/>
                </a:lnTo>
                <a:lnTo>
                  <a:pt x="17960" y="17962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31" name="Freeform: Shape 18130">
            <a:extLst>
              <a:ext uri="{FF2B5EF4-FFF2-40B4-BE49-F238E27FC236}">
                <a16:creationId xmlns:a16="http://schemas.microsoft.com/office/drawing/2014/main" id="{3384EAA3-7950-AEFE-AABE-BACA24ADE353}"/>
              </a:ext>
            </a:extLst>
          </p:cNvPr>
          <p:cNvSpPr/>
          <p:nvPr/>
        </p:nvSpPr>
        <p:spPr>
          <a:xfrm>
            <a:off x="8897977" y="3505121"/>
            <a:ext cx="88700" cy="66130"/>
          </a:xfrm>
          <a:custGeom>
            <a:avLst/>
            <a:gdLst>
              <a:gd name="connsiteX0" fmla="*/ 89073 w 88700"/>
              <a:gd name="connsiteY0" fmla="*/ 276 h 66130"/>
              <a:gd name="connsiteX1" fmla="*/ 68614 w 88700"/>
              <a:gd name="connsiteY1" fmla="*/ 66406 h 66130"/>
              <a:gd name="connsiteX2" fmla="*/ 57527 w 88700"/>
              <a:gd name="connsiteY2" fmla="*/ 66406 h 66130"/>
              <a:gd name="connsiteX3" fmla="*/ 44591 w 88700"/>
              <a:gd name="connsiteY3" fmla="*/ 23207 h 66130"/>
              <a:gd name="connsiteX4" fmla="*/ 31524 w 88700"/>
              <a:gd name="connsiteY4" fmla="*/ 66406 h 66130"/>
              <a:gd name="connsiteX5" fmla="*/ 20700 w 88700"/>
              <a:gd name="connsiteY5" fmla="*/ 66406 h 66130"/>
              <a:gd name="connsiteX6" fmla="*/ 373 w 88700"/>
              <a:gd name="connsiteY6" fmla="*/ 276 h 66130"/>
              <a:gd name="connsiteX7" fmla="*/ 13969 w 88700"/>
              <a:gd name="connsiteY7" fmla="*/ 276 h 66130"/>
              <a:gd name="connsiteX8" fmla="*/ 26772 w 88700"/>
              <a:gd name="connsiteY8" fmla="*/ 43983 h 66130"/>
              <a:gd name="connsiteX9" fmla="*/ 39575 w 88700"/>
              <a:gd name="connsiteY9" fmla="*/ 276 h 66130"/>
              <a:gd name="connsiteX10" fmla="*/ 49607 w 88700"/>
              <a:gd name="connsiteY10" fmla="*/ 276 h 66130"/>
              <a:gd name="connsiteX11" fmla="*/ 62674 w 88700"/>
              <a:gd name="connsiteY11" fmla="*/ 43983 h 66130"/>
              <a:gd name="connsiteX12" fmla="*/ 75478 w 88700"/>
              <a:gd name="connsiteY12" fmla="*/ 276 h 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700" h="66130">
                <a:moveTo>
                  <a:pt x="89073" y="276"/>
                </a:moveTo>
                <a:lnTo>
                  <a:pt x="68614" y="66406"/>
                </a:lnTo>
                <a:lnTo>
                  <a:pt x="57527" y="66406"/>
                </a:lnTo>
                <a:lnTo>
                  <a:pt x="44591" y="23207"/>
                </a:lnTo>
                <a:lnTo>
                  <a:pt x="31524" y="66406"/>
                </a:lnTo>
                <a:lnTo>
                  <a:pt x="20700" y="66406"/>
                </a:lnTo>
                <a:lnTo>
                  <a:pt x="373" y="276"/>
                </a:lnTo>
                <a:lnTo>
                  <a:pt x="13969" y="276"/>
                </a:lnTo>
                <a:lnTo>
                  <a:pt x="26772" y="43983"/>
                </a:lnTo>
                <a:lnTo>
                  <a:pt x="39575" y="276"/>
                </a:lnTo>
                <a:lnTo>
                  <a:pt x="49607" y="276"/>
                </a:lnTo>
                <a:lnTo>
                  <a:pt x="62674" y="43983"/>
                </a:lnTo>
                <a:lnTo>
                  <a:pt x="75478" y="276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32" name="Freeform: Shape 18131">
            <a:extLst>
              <a:ext uri="{FF2B5EF4-FFF2-40B4-BE49-F238E27FC236}">
                <a16:creationId xmlns:a16="http://schemas.microsoft.com/office/drawing/2014/main" id="{CF06601B-2CC7-CDCB-9D3C-46B168BE124B}"/>
              </a:ext>
            </a:extLst>
          </p:cNvPr>
          <p:cNvSpPr/>
          <p:nvPr/>
        </p:nvSpPr>
        <p:spPr>
          <a:xfrm>
            <a:off x="8991999" y="3523111"/>
            <a:ext cx="44745" cy="49027"/>
          </a:xfrm>
          <a:custGeom>
            <a:avLst/>
            <a:gdLst>
              <a:gd name="connsiteX0" fmla="*/ 17015 w 44745"/>
              <a:gd name="connsiteY0" fmla="*/ 49304 h 49027"/>
              <a:gd name="connsiteX1" fmla="*/ 8568 w 44745"/>
              <a:gd name="connsiteY1" fmla="*/ 47657 h 49027"/>
              <a:gd name="connsiteX2" fmla="*/ 2628 w 44745"/>
              <a:gd name="connsiteY2" fmla="*/ 42843 h 49027"/>
              <a:gd name="connsiteX3" fmla="*/ 384 w 44745"/>
              <a:gd name="connsiteY3" fmla="*/ 34862 h 49027"/>
              <a:gd name="connsiteX4" fmla="*/ 6456 w 44745"/>
              <a:gd name="connsiteY4" fmla="*/ 23080 h 49027"/>
              <a:gd name="connsiteX5" fmla="*/ 25595 w 44745"/>
              <a:gd name="connsiteY5" fmla="*/ 18899 h 49027"/>
              <a:gd name="connsiteX6" fmla="*/ 31799 w 44745"/>
              <a:gd name="connsiteY6" fmla="*/ 18772 h 49027"/>
              <a:gd name="connsiteX7" fmla="*/ 31799 w 44745"/>
              <a:gd name="connsiteY7" fmla="*/ 15985 h 49027"/>
              <a:gd name="connsiteX8" fmla="*/ 29819 w 44745"/>
              <a:gd name="connsiteY8" fmla="*/ 10918 h 49027"/>
              <a:gd name="connsiteX9" fmla="*/ 23615 w 44745"/>
              <a:gd name="connsiteY9" fmla="*/ 9271 h 49027"/>
              <a:gd name="connsiteX10" fmla="*/ 17807 w 44745"/>
              <a:gd name="connsiteY10" fmla="*/ 10665 h 49027"/>
              <a:gd name="connsiteX11" fmla="*/ 14112 w 44745"/>
              <a:gd name="connsiteY11" fmla="*/ 15225 h 49027"/>
              <a:gd name="connsiteX12" fmla="*/ 2496 w 44745"/>
              <a:gd name="connsiteY12" fmla="*/ 15225 h 49027"/>
              <a:gd name="connsiteX13" fmla="*/ 5532 w 44745"/>
              <a:gd name="connsiteY13" fmla="*/ 6737 h 49027"/>
              <a:gd name="connsiteX14" fmla="*/ 13188 w 44745"/>
              <a:gd name="connsiteY14" fmla="*/ 1923 h 49027"/>
              <a:gd name="connsiteX15" fmla="*/ 24275 w 44745"/>
              <a:gd name="connsiteY15" fmla="*/ 276 h 49027"/>
              <a:gd name="connsiteX16" fmla="*/ 36419 w 44745"/>
              <a:gd name="connsiteY16" fmla="*/ 2050 h 49027"/>
              <a:gd name="connsiteX17" fmla="*/ 43018 w 44745"/>
              <a:gd name="connsiteY17" fmla="*/ 7244 h 49027"/>
              <a:gd name="connsiteX18" fmla="*/ 45130 w 44745"/>
              <a:gd name="connsiteY18" fmla="*/ 15225 h 49027"/>
              <a:gd name="connsiteX19" fmla="*/ 45130 w 44745"/>
              <a:gd name="connsiteY19" fmla="*/ 48417 h 49027"/>
              <a:gd name="connsiteX20" fmla="*/ 33515 w 44745"/>
              <a:gd name="connsiteY20" fmla="*/ 48417 h 49027"/>
              <a:gd name="connsiteX21" fmla="*/ 32327 w 44745"/>
              <a:gd name="connsiteY21" fmla="*/ 40309 h 49027"/>
              <a:gd name="connsiteX22" fmla="*/ 25991 w 44745"/>
              <a:gd name="connsiteY22" fmla="*/ 47403 h 49027"/>
              <a:gd name="connsiteX23" fmla="*/ 17015 w 44745"/>
              <a:gd name="connsiteY23" fmla="*/ 49304 h 49027"/>
              <a:gd name="connsiteX24" fmla="*/ 21767 w 44745"/>
              <a:gd name="connsiteY24" fmla="*/ 40562 h 49027"/>
              <a:gd name="connsiteX25" fmla="*/ 25331 w 44745"/>
              <a:gd name="connsiteY25" fmla="*/ 39929 h 49027"/>
              <a:gd name="connsiteX26" fmla="*/ 28631 w 44745"/>
              <a:gd name="connsiteY26" fmla="*/ 38155 h 49027"/>
              <a:gd name="connsiteX27" fmla="*/ 30875 w 44745"/>
              <a:gd name="connsiteY27" fmla="*/ 35622 h 49027"/>
              <a:gd name="connsiteX28" fmla="*/ 31799 w 44745"/>
              <a:gd name="connsiteY28" fmla="*/ 32581 h 49027"/>
              <a:gd name="connsiteX29" fmla="*/ 31799 w 44745"/>
              <a:gd name="connsiteY29" fmla="*/ 25614 h 49027"/>
              <a:gd name="connsiteX30" fmla="*/ 26783 w 44745"/>
              <a:gd name="connsiteY30" fmla="*/ 25740 h 49027"/>
              <a:gd name="connsiteX31" fmla="*/ 20183 w 44745"/>
              <a:gd name="connsiteY31" fmla="*/ 26500 h 49027"/>
              <a:gd name="connsiteX32" fmla="*/ 15432 w 44745"/>
              <a:gd name="connsiteY32" fmla="*/ 29034 h 49027"/>
              <a:gd name="connsiteX33" fmla="*/ 13584 w 44745"/>
              <a:gd name="connsiteY33" fmla="*/ 33595 h 49027"/>
              <a:gd name="connsiteX34" fmla="*/ 15959 w 44745"/>
              <a:gd name="connsiteY34" fmla="*/ 38789 h 49027"/>
              <a:gd name="connsiteX35" fmla="*/ 21767 w 44745"/>
              <a:gd name="connsiteY35" fmla="*/ 40562 h 4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745" h="49027">
                <a:moveTo>
                  <a:pt x="17015" y="49304"/>
                </a:moveTo>
                <a:cubicBezTo>
                  <a:pt x="13914" y="49304"/>
                  <a:pt x="11109" y="48734"/>
                  <a:pt x="8568" y="47657"/>
                </a:cubicBezTo>
                <a:cubicBezTo>
                  <a:pt x="6093" y="46580"/>
                  <a:pt x="4113" y="44965"/>
                  <a:pt x="2628" y="42843"/>
                </a:cubicBezTo>
                <a:cubicBezTo>
                  <a:pt x="1110" y="40657"/>
                  <a:pt x="384" y="37997"/>
                  <a:pt x="384" y="34862"/>
                </a:cubicBezTo>
                <a:cubicBezTo>
                  <a:pt x="384" y="29731"/>
                  <a:pt x="2397" y="25804"/>
                  <a:pt x="6456" y="23080"/>
                </a:cubicBezTo>
                <a:cubicBezTo>
                  <a:pt x="10482" y="20388"/>
                  <a:pt x="16883" y="18994"/>
                  <a:pt x="25595" y="18899"/>
                </a:cubicBezTo>
                <a:lnTo>
                  <a:pt x="31799" y="18772"/>
                </a:lnTo>
                <a:lnTo>
                  <a:pt x="31799" y="15985"/>
                </a:lnTo>
                <a:cubicBezTo>
                  <a:pt x="31799" y="13800"/>
                  <a:pt x="31139" y="12121"/>
                  <a:pt x="29819" y="10918"/>
                </a:cubicBezTo>
                <a:cubicBezTo>
                  <a:pt x="28499" y="9746"/>
                  <a:pt x="26420" y="9208"/>
                  <a:pt x="23615" y="9271"/>
                </a:cubicBezTo>
                <a:cubicBezTo>
                  <a:pt x="21569" y="9271"/>
                  <a:pt x="19655" y="9746"/>
                  <a:pt x="17807" y="10665"/>
                </a:cubicBezTo>
                <a:cubicBezTo>
                  <a:pt x="16026" y="11520"/>
                  <a:pt x="14805" y="13040"/>
                  <a:pt x="14112" y="15225"/>
                </a:cubicBezTo>
                <a:lnTo>
                  <a:pt x="2496" y="15225"/>
                </a:lnTo>
                <a:cubicBezTo>
                  <a:pt x="2661" y="11773"/>
                  <a:pt x="3684" y="8954"/>
                  <a:pt x="5532" y="6737"/>
                </a:cubicBezTo>
                <a:cubicBezTo>
                  <a:pt x="7446" y="4552"/>
                  <a:pt x="10020" y="2937"/>
                  <a:pt x="13188" y="1923"/>
                </a:cubicBezTo>
                <a:cubicBezTo>
                  <a:pt x="16421" y="846"/>
                  <a:pt x="20117" y="276"/>
                  <a:pt x="24275" y="276"/>
                </a:cubicBezTo>
                <a:cubicBezTo>
                  <a:pt x="29291" y="276"/>
                  <a:pt x="33317" y="878"/>
                  <a:pt x="36419" y="2050"/>
                </a:cubicBezTo>
                <a:cubicBezTo>
                  <a:pt x="39487" y="3253"/>
                  <a:pt x="41698" y="4964"/>
                  <a:pt x="43018" y="7244"/>
                </a:cubicBezTo>
                <a:cubicBezTo>
                  <a:pt x="44404" y="9461"/>
                  <a:pt x="45130" y="12121"/>
                  <a:pt x="45130" y="15225"/>
                </a:cubicBezTo>
                <a:lnTo>
                  <a:pt x="45130" y="48417"/>
                </a:lnTo>
                <a:lnTo>
                  <a:pt x="33515" y="48417"/>
                </a:lnTo>
                <a:lnTo>
                  <a:pt x="32327" y="40309"/>
                </a:lnTo>
                <a:cubicBezTo>
                  <a:pt x="30644" y="43698"/>
                  <a:pt x="28532" y="46073"/>
                  <a:pt x="25991" y="47403"/>
                </a:cubicBezTo>
                <a:cubicBezTo>
                  <a:pt x="23417" y="48670"/>
                  <a:pt x="20447" y="49304"/>
                  <a:pt x="17015" y="49304"/>
                </a:cubicBezTo>
                <a:close/>
                <a:moveTo>
                  <a:pt x="21767" y="40562"/>
                </a:moveTo>
                <a:cubicBezTo>
                  <a:pt x="22988" y="40562"/>
                  <a:pt x="24176" y="40372"/>
                  <a:pt x="25331" y="39929"/>
                </a:cubicBezTo>
                <a:cubicBezTo>
                  <a:pt x="26552" y="39422"/>
                  <a:pt x="27641" y="38852"/>
                  <a:pt x="28631" y="38155"/>
                </a:cubicBezTo>
                <a:cubicBezTo>
                  <a:pt x="29588" y="37395"/>
                  <a:pt x="30347" y="36572"/>
                  <a:pt x="30875" y="35622"/>
                </a:cubicBezTo>
                <a:cubicBezTo>
                  <a:pt x="31469" y="34608"/>
                  <a:pt x="31799" y="33595"/>
                  <a:pt x="31799" y="32581"/>
                </a:cubicBezTo>
                <a:lnTo>
                  <a:pt x="31799" y="25614"/>
                </a:lnTo>
                <a:lnTo>
                  <a:pt x="26783" y="25740"/>
                </a:lnTo>
                <a:cubicBezTo>
                  <a:pt x="24407" y="25740"/>
                  <a:pt x="22196" y="25994"/>
                  <a:pt x="20183" y="26500"/>
                </a:cubicBezTo>
                <a:cubicBezTo>
                  <a:pt x="18236" y="27007"/>
                  <a:pt x="16653" y="27862"/>
                  <a:pt x="15432" y="29034"/>
                </a:cubicBezTo>
                <a:cubicBezTo>
                  <a:pt x="14178" y="30143"/>
                  <a:pt x="13584" y="31663"/>
                  <a:pt x="13584" y="33595"/>
                </a:cubicBezTo>
                <a:cubicBezTo>
                  <a:pt x="13584" y="35812"/>
                  <a:pt x="14376" y="37522"/>
                  <a:pt x="15959" y="38789"/>
                </a:cubicBezTo>
                <a:cubicBezTo>
                  <a:pt x="17543" y="39992"/>
                  <a:pt x="19457" y="40562"/>
                  <a:pt x="21767" y="40562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33" name="Freeform: Shape 18132">
            <a:extLst>
              <a:ext uri="{FF2B5EF4-FFF2-40B4-BE49-F238E27FC236}">
                <a16:creationId xmlns:a16="http://schemas.microsoft.com/office/drawing/2014/main" id="{81D5DA4D-5863-A833-FB26-40CDD885247A}"/>
              </a:ext>
            </a:extLst>
          </p:cNvPr>
          <p:cNvSpPr/>
          <p:nvPr/>
        </p:nvSpPr>
        <p:spPr>
          <a:xfrm>
            <a:off x="9046259" y="3509682"/>
            <a:ext cx="32998" cy="62076"/>
          </a:xfrm>
          <a:custGeom>
            <a:avLst/>
            <a:gdLst>
              <a:gd name="connsiteX0" fmla="*/ 33257 w 32998"/>
              <a:gd name="connsiteY0" fmla="*/ 23840 h 62076"/>
              <a:gd name="connsiteX1" fmla="*/ 22302 w 32998"/>
              <a:gd name="connsiteY1" fmla="*/ 23840 h 62076"/>
              <a:gd name="connsiteX2" fmla="*/ 22302 w 32998"/>
              <a:gd name="connsiteY2" fmla="*/ 49050 h 62076"/>
              <a:gd name="connsiteX3" fmla="*/ 22698 w 32998"/>
              <a:gd name="connsiteY3" fmla="*/ 51711 h 62076"/>
              <a:gd name="connsiteX4" fmla="*/ 24150 w 32998"/>
              <a:gd name="connsiteY4" fmla="*/ 52724 h 62076"/>
              <a:gd name="connsiteX5" fmla="*/ 26658 w 32998"/>
              <a:gd name="connsiteY5" fmla="*/ 52978 h 62076"/>
              <a:gd name="connsiteX6" fmla="*/ 33389 w 32998"/>
              <a:gd name="connsiteY6" fmla="*/ 52978 h 62076"/>
              <a:gd name="connsiteX7" fmla="*/ 33389 w 32998"/>
              <a:gd name="connsiteY7" fmla="*/ 61212 h 62076"/>
              <a:gd name="connsiteX8" fmla="*/ 30353 w 32998"/>
              <a:gd name="connsiteY8" fmla="*/ 61972 h 62076"/>
              <a:gd name="connsiteX9" fmla="*/ 24678 w 32998"/>
              <a:gd name="connsiteY9" fmla="*/ 62352 h 62076"/>
              <a:gd name="connsiteX10" fmla="*/ 14646 w 32998"/>
              <a:gd name="connsiteY10" fmla="*/ 60832 h 62076"/>
              <a:gd name="connsiteX11" fmla="*/ 9630 w 32998"/>
              <a:gd name="connsiteY11" fmla="*/ 56272 h 62076"/>
              <a:gd name="connsiteX12" fmla="*/ 8310 w 32998"/>
              <a:gd name="connsiteY12" fmla="*/ 49557 h 62076"/>
              <a:gd name="connsiteX13" fmla="*/ 8310 w 32998"/>
              <a:gd name="connsiteY13" fmla="*/ 23840 h 62076"/>
              <a:gd name="connsiteX14" fmla="*/ 391 w 32998"/>
              <a:gd name="connsiteY14" fmla="*/ 23840 h 62076"/>
              <a:gd name="connsiteX15" fmla="*/ 391 w 32998"/>
              <a:gd name="connsiteY15" fmla="*/ 14592 h 62076"/>
              <a:gd name="connsiteX16" fmla="*/ 8838 w 32998"/>
              <a:gd name="connsiteY16" fmla="*/ 14592 h 62076"/>
              <a:gd name="connsiteX17" fmla="*/ 12270 w 32998"/>
              <a:gd name="connsiteY17" fmla="*/ 276 h 62076"/>
              <a:gd name="connsiteX18" fmla="*/ 22302 w 32998"/>
              <a:gd name="connsiteY18" fmla="*/ 276 h 62076"/>
              <a:gd name="connsiteX19" fmla="*/ 22302 w 32998"/>
              <a:gd name="connsiteY19" fmla="*/ 14465 h 62076"/>
              <a:gd name="connsiteX20" fmla="*/ 33257 w 32998"/>
              <a:gd name="connsiteY20" fmla="*/ 14465 h 62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998" h="62076">
                <a:moveTo>
                  <a:pt x="33257" y="23840"/>
                </a:moveTo>
                <a:lnTo>
                  <a:pt x="22302" y="23840"/>
                </a:lnTo>
                <a:lnTo>
                  <a:pt x="22302" y="49050"/>
                </a:lnTo>
                <a:cubicBezTo>
                  <a:pt x="22302" y="50254"/>
                  <a:pt x="22434" y="51141"/>
                  <a:pt x="22698" y="51711"/>
                </a:cubicBezTo>
                <a:cubicBezTo>
                  <a:pt x="23028" y="52218"/>
                  <a:pt x="23523" y="52566"/>
                  <a:pt x="24150" y="52724"/>
                </a:cubicBezTo>
                <a:cubicBezTo>
                  <a:pt x="24843" y="52914"/>
                  <a:pt x="25668" y="52978"/>
                  <a:pt x="26658" y="52978"/>
                </a:cubicBezTo>
                <a:lnTo>
                  <a:pt x="33389" y="52978"/>
                </a:lnTo>
                <a:lnTo>
                  <a:pt x="33389" y="61212"/>
                </a:lnTo>
                <a:cubicBezTo>
                  <a:pt x="32663" y="61466"/>
                  <a:pt x="31673" y="61719"/>
                  <a:pt x="30353" y="61972"/>
                </a:cubicBezTo>
                <a:cubicBezTo>
                  <a:pt x="29033" y="62226"/>
                  <a:pt x="27119" y="62352"/>
                  <a:pt x="24678" y="62352"/>
                </a:cubicBezTo>
                <a:cubicBezTo>
                  <a:pt x="20355" y="62352"/>
                  <a:pt x="17022" y="61846"/>
                  <a:pt x="14646" y="60832"/>
                </a:cubicBezTo>
                <a:cubicBezTo>
                  <a:pt x="12270" y="59755"/>
                  <a:pt x="10587" y="58235"/>
                  <a:pt x="9630" y="56272"/>
                </a:cubicBezTo>
                <a:cubicBezTo>
                  <a:pt x="8739" y="54340"/>
                  <a:pt x="8310" y="52091"/>
                  <a:pt x="8310" y="49557"/>
                </a:cubicBezTo>
                <a:lnTo>
                  <a:pt x="8310" y="23840"/>
                </a:lnTo>
                <a:lnTo>
                  <a:pt x="391" y="23840"/>
                </a:lnTo>
                <a:lnTo>
                  <a:pt x="391" y="14592"/>
                </a:lnTo>
                <a:lnTo>
                  <a:pt x="8838" y="14592"/>
                </a:lnTo>
                <a:lnTo>
                  <a:pt x="12270" y="276"/>
                </a:lnTo>
                <a:lnTo>
                  <a:pt x="22302" y="276"/>
                </a:lnTo>
                <a:lnTo>
                  <a:pt x="22302" y="14465"/>
                </a:lnTo>
                <a:lnTo>
                  <a:pt x="33257" y="14465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34" name="Freeform: Shape 18133">
            <a:extLst>
              <a:ext uri="{FF2B5EF4-FFF2-40B4-BE49-F238E27FC236}">
                <a16:creationId xmlns:a16="http://schemas.microsoft.com/office/drawing/2014/main" id="{9CFADD12-CA74-75BB-A772-F9CB23879916}"/>
              </a:ext>
            </a:extLst>
          </p:cNvPr>
          <p:cNvSpPr/>
          <p:nvPr/>
        </p:nvSpPr>
        <p:spPr>
          <a:xfrm>
            <a:off x="9086925" y="3523111"/>
            <a:ext cx="46857" cy="49027"/>
          </a:xfrm>
          <a:custGeom>
            <a:avLst/>
            <a:gdLst>
              <a:gd name="connsiteX0" fmla="*/ 14255 w 46857"/>
              <a:gd name="connsiteY0" fmla="*/ 27894 h 49027"/>
              <a:gd name="connsiteX1" fmla="*/ 15311 w 46857"/>
              <a:gd name="connsiteY1" fmla="*/ 34102 h 49027"/>
              <a:gd name="connsiteX2" fmla="*/ 19007 w 46857"/>
              <a:gd name="connsiteY2" fmla="*/ 38282 h 49027"/>
              <a:gd name="connsiteX3" fmla="*/ 24682 w 46857"/>
              <a:gd name="connsiteY3" fmla="*/ 39676 h 49027"/>
              <a:gd name="connsiteX4" fmla="*/ 30886 w 46857"/>
              <a:gd name="connsiteY4" fmla="*/ 38282 h 49027"/>
              <a:gd name="connsiteX5" fmla="*/ 34714 w 46857"/>
              <a:gd name="connsiteY5" fmla="*/ 33468 h 49027"/>
              <a:gd name="connsiteX6" fmla="*/ 47253 w 46857"/>
              <a:gd name="connsiteY6" fmla="*/ 33468 h 49027"/>
              <a:gd name="connsiteX7" fmla="*/ 43029 w 46857"/>
              <a:gd name="connsiteY7" fmla="*/ 42083 h 49027"/>
              <a:gd name="connsiteX8" fmla="*/ 34978 w 46857"/>
              <a:gd name="connsiteY8" fmla="*/ 47530 h 49027"/>
              <a:gd name="connsiteX9" fmla="*/ 25078 w 46857"/>
              <a:gd name="connsiteY9" fmla="*/ 49304 h 49027"/>
              <a:gd name="connsiteX10" fmla="*/ 12143 w 46857"/>
              <a:gd name="connsiteY10" fmla="*/ 46390 h 49027"/>
              <a:gd name="connsiteX11" fmla="*/ 3431 w 46857"/>
              <a:gd name="connsiteY11" fmla="*/ 38029 h 49027"/>
              <a:gd name="connsiteX12" fmla="*/ 396 w 46857"/>
              <a:gd name="connsiteY12" fmla="*/ 25360 h 49027"/>
              <a:gd name="connsiteX13" fmla="*/ 3167 w 46857"/>
              <a:gd name="connsiteY13" fmla="*/ 12565 h 49027"/>
              <a:gd name="connsiteX14" fmla="*/ 11351 w 46857"/>
              <a:gd name="connsiteY14" fmla="*/ 3570 h 49027"/>
              <a:gd name="connsiteX15" fmla="*/ 24286 w 46857"/>
              <a:gd name="connsiteY15" fmla="*/ 276 h 49027"/>
              <a:gd name="connsiteX16" fmla="*/ 36958 w 46857"/>
              <a:gd name="connsiteY16" fmla="*/ 3317 h 49027"/>
              <a:gd name="connsiteX17" fmla="*/ 44613 w 46857"/>
              <a:gd name="connsiteY17" fmla="*/ 11805 h 49027"/>
              <a:gd name="connsiteX18" fmla="*/ 47253 w 46857"/>
              <a:gd name="connsiteY18" fmla="*/ 24220 h 49027"/>
              <a:gd name="connsiteX19" fmla="*/ 47253 w 46857"/>
              <a:gd name="connsiteY19" fmla="*/ 27894 h 49027"/>
              <a:gd name="connsiteX20" fmla="*/ 14123 w 46857"/>
              <a:gd name="connsiteY20" fmla="*/ 19913 h 49027"/>
              <a:gd name="connsiteX21" fmla="*/ 34318 w 46857"/>
              <a:gd name="connsiteY21" fmla="*/ 19913 h 49027"/>
              <a:gd name="connsiteX22" fmla="*/ 33130 w 46857"/>
              <a:gd name="connsiteY22" fmla="*/ 14719 h 49027"/>
              <a:gd name="connsiteX23" fmla="*/ 29830 w 46857"/>
              <a:gd name="connsiteY23" fmla="*/ 10918 h 49027"/>
              <a:gd name="connsiteX24" fmla="*/ 24286 w 46857"/>
              <a:gd name="connsiteY24" fmla="*/ 9524 h 49027"/>
              <a:gd name="connsiteX25" fmla="*/ 18743 w 46857"/>
              <a:gd name="connsiteY25" fmla="*/ 11045 h 49027"/>
              <a:gd name="connsiteX26" fmla="*/ 15311 w 46857"/>
              <a:gd name="connsiteY26" fmla="*/ 14972 h 49027"/>
              <a:gd name="connsiteX27" fmla="*/ 14123 w 46857"/>
              <a:gd name="connsiteY27" fmla="*/ 19913 h 4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857" h="49027">
                <a:moveTo>
                  <a:pt x="14255" y="27894"/>
                </a:moveTo>
                <a:cubicBezTo>
                  <a:pt x="14156" y="30269"/>
                  <a:pt x="14519" y="32328"/>
                  <a:pt x="15311" y="34102"/>
                </a:cubicBezTo>
                <a:cubicBezTo>
                  <a:pt x="16169" y="35875"/>
                  <a:pt x="17423" y="37269"/>
                  <a:pt x="19007" y="38282"/>
                </a:cubicBezTo>
                <a:cubicBezTo>
                  <a:pt x="20591" y="39232"/>
                  <a:pt x="22471" y="39676"/>
                  <a:pt x="24682" y="39676"/>
                </a:cubicBezTo>
                <a:cubicBezTo>
                  <a:pt x="27058" y="39676"/>
                  <a:pt x="29104" y="39232"/>
                  <a:pt x="30886" y="38282"/>
                </a:cubicBezTo>
                <a:cubicBezTo>
                  <a:pt x="32734" y="37269"/>
                  <a:pt x="33988" y="35685"/>
                  <a:pt x="34714" y="33468"/>
                </a:cubicBezTo>
                <a:lnTo>
                  <a:pt x="47253" y="33468"/>
                </a:lnTo>
                <a:cubicBezTo>
                  <a:pt x="46725" y="36762"/>
                  <a:pt x="45306" y="39644"/>
                  <a:pt x="43029" y="42083"/>
                </a:cubicBezTo>
                <a:cubicBezTo>
                  <a:pt x="40819" y="44458"/>
                  <a:pt x="38146" y="46263"/>
                  <a:pt x="34978" y="47530"/>
                </a:cubicBezTo>
                <a:cubicBezTo>
                  <a:pt x="31810" y="48702"/>
                  <a:pt x="28510" y="49304"/>
                  <a:pt x="25078" y="49304"/>
                </a:cubicBezTo>
                <a:cubicBezTo>
                  <a:pt x="20129" y="49304"/>
                  <a:pt x="15839" y="48354"/>
                  <a:pt x="12143" y="46390"/>
                </a:cubicBezTo>
                <a:cubicBezTo>
                  <a:pt x="8447" y="44458"/>
                  <a:pt x="5543" y="41671"/>
                  <a:pt x="3431" y="38029"/>
                </a:cubicBezTo>
                <a:cubicBezTo>
                  <a:pt x="1385" y="34418"/>
                  <a:pt x="396" y="30174"/>
                  <a:pt x="396" y="25360"/>
                </a:cubicBezTo>
                <a:cubicBezTo>
                  <a:pt x="396" y="20641"/>
                  <a:pt x="1319" y="16365"/>
                  <a:pt x="3167" y="12565"/>
                </a:cubicBezTo>
                <a:cubicBezTo>
                  <a:pt x="5081" y="8764"/>
                  <a:pt x="7820" y="5787"/>
                  <a:pt x="11351" y="3570"/>
                </a:cubicBezTo>
                <a:cubicBezTo>
                  <a:pt x="14948" y="1385"/>
                  <a:pt x="19271" y="276"/>
                  <a:pt x="24286" y="276"/>
                </a:cubicBezTo>
                <a:cubicBezTo>
                  <a:pt x="29302" y="276"/>
                  <a:pt x="33526" y="1290"/>
                  <a:pt x="36958" y="3317"/>
                </a:cubicBezTo>
                <a:cubicBezTo>
                  <a:pt x="40390" y="5344"/>
                  <a:pt x="42930" y="8194"/>
                  <a:pt x="44613" y="11805"/>
                </a:cubicBezTo>
                <a:cubicBezTo>
                  <a:pt x="46362" y="15352"/>
                  <a:pt x="47253" y="19501"/>
                  <a:pt x="47253" y="24220"/>
                </a:cubicBezTo>
                <a:lnTo>
                  <a:pt x="47253" y="27894"/>
                </a:lnTo>
                <a:close/>
                <a:moveTo>
                  <a:pt x="14123" y="19913"/>
                </a:moveTo>
                <a:lnTo>
                  <a:pt x="34318" y="19913"/>
                </a:lnTo>
                <a:cubicBezTo>
                  <a:pt x="34318" y="17981"/>
                  <a:pt x="33922" y="16239"/>
                  <a:pt x="33130" y="14719"/>
                </a:cubicBezTo>
                <a:cubicBezTo>
                  <a:pt x="32404" y="13135"/>
                  <a:pt x="31315" y="11868"/>
                  <a:pt x="29830" y="10918"/>
                </a:cubicBezTo>
                <a:cubicBezTo>
                  <a:pt x="28411" y="9999"/>
                  <a:pt x="26563" y="9524"/>
                  <a:pt x="24286" y="9524"/>
                </a:cubicBezTo>
                <a:cubicBezTo>
                  <a:pt x="22174" y="9524"/>
                  <a:pt x="20327" y="10031"/>
                  <a:pt x="18743" y="11045"/>
                </a:cubicBezTo>
                <a:cubicBezTo>
                  <a:pt x="17225" y="12058"/>
                  <a:pt x="16103" y="13388"/>
                  <a:pt x="15311" y="14972"/>
                </a:cubicBezTo>
                <a:cubicBezTo>
                  <a:pt x="14519" y="16492"/>
                  <a:pt x="14123" y="18139"/>
                  <a:pt x="14123" y="19913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35" name="Freeform: Shape 18134">
            <a:extLst>
              <a:ext uri="{FF2B5EF4-FFF2-40B4-BE49-F238E27FC236}">
                <a16:creationId xmlns:a16="http://schemas.microsoft.com/office/drawing/2014/main" id="{E86297F7-AE48-DFDF-D285-57D05CDEB707}"/>
              </a:ext>
            </a:extLst>
          </p:cNvPr>
          <p:cNvSpPr/>
          <p:nvPr/>
        </p:nvSpPr>
        <p:spPr>
          <a:xfrm>
            <a:off x="9143484" y="3523111"/>
            <a:ext cx="31150" cy="48140"/>
          </a:xfrm>
          <a:custGeom>
            <a:avLst/>
            <a:gdLst>
              <a:gd name="connsiteX0" fmla="*/ 402 w 31150"/>
              <a:gd name="connsiteY0" fmla="*/ 48417 h 48140"/>
              <a:gd name="connsiteX1" fmla="*/ 402 w 31150"/>
              <a:gd name="connsiteY1" fmla="*/ 1163 h 48140"/>
              <a:gd name="connsiteX2" fmla="*/ 13865 w 31150"/>
              <a:gd name="connsiteY2" fmla="*/ 1163 h 48140"/>
              <a:gd name="connsiteX3" fmla="*/ 13865 w 31150"/>
              <a:gd name="connsiteY3" fmla="*/ 12312 h 48140"/>
              <a:gd name="connsiteX4" fmla="*/ 17165 w 31150"/>
              <a:gd name="connsiteY4" fmla="*/ 6104 h 48140"/>
              <a:gd name="connsiteX5" fmla="*/ 22313 w 31150"/>
              <a:gd name="connsiteY5" fmla="*/ 1797 h 48140"/>
              <a:gd name="connsiteX6" fmla="*/ 29440 w 31150"/>
              <a:gd name="connsiteY6" fmla="*/ 276 h 48140"/>
              <a:gd name="connsiteX7" fmla="*/ 30628 w 31150"/>
              <a:gd name="connsiteY7" fmla="*/ 403 h 48140"/>
              <a:gd name="connsiteX8" fmla="*/ 31552 w 31150"/>
              <a:gd name="connsiteY8" fmla="*/ 530 h 48140"/>
              <a:gd name="connsiteX9" fmla="*/ 31552 w 31150"/>
              <a:gd name="connsiteY9" fmla="*/ 13198 h 48140"/>
              <a:gd name="connsiteX10" fmla="*/ 30496 w 31150"/>
              <a:gd name="connsiteY10" fmla="*/ 13072 h 48140"/>
              <a:gd name="connsiteX11" fmla="*/ 29440 w 31150"/>
              <a:gd name="connsiteY11" fmla="*/ 12945 h 48140"/>
              <a:gd name="connsiteX12" fmla="*/ 22445 w 31150"/>
              <a:gd name="connsiteY12" fmla="*/ 13198 h 48140"/>
              <a:gd name="connsiteX13" fmla="*/ 17693 w 31150"/>
              <a:gd name="connsiteY13" fmla="*/ 15099 h 48140"/>
              <a:gd name="connsiteX14" fmla="*/ 15185 w 31150"/>
              <a:gd name="connsiteY14" fmla="*/ 18266 h 48140"/>
              <a:gd name="connsiteX15" fmla="*/ 14393 w 31150"/>
              <a:gd name="connsiteY15" fmla="*/ 22573 h 48140"/>
              <a:gd name="connsiteX16" fmla="*/ 14393 w 31150"/>
              <a:gd name="connsiteY16" fmla="*/ 48417 h 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150" h="48140">
                <a:moveTo>
                  <a:pt x="402" y="48417"/>
                </a:moveTo>
                <a:lnTo>
                  <a:pt x="402" y="1163"/>
                </a:lnTo>
                <a:lnTo>
                  <a:pt x="13865" y="1163"/>
                </a:lnTo>
                <a:lnTo>
                  <a:pt x="13865" y="12312"/>
                </a:lnTo>
                <a:cubicBezTo>
                  <a:pt x="14657" y="9968"/>
                  <a:pt x="15746" y="7877"/>
                  <a:pt x="17165" y="6104"/>
                </a:cubicBezTo>
                <a:cubicBezTo>
                  <a:pt x="18551" y="4267"/>
                  <a:pt x="20267" y="2810"/>
                  <a:pt x="22313" y="1797"/>
                </a:cubicBezTo>
                <a:cubicBezTo>
                  <a:pt x="24425" y="783"/>
                  <a:pt x="26801" y="276"/>
                  <a:pt x="29440" y="276"/>
                </a:cubicBezTo>
                <a:cubicBezTo>
                  <a:pt x="29870" y="276"/>
                  <a:pt x="30265" y="340"/>
                  <a:pt x="30628" y="403"/>
                </a:cubicBezTo>
                <a:cubicBezTo>
                  <a:pt x="31057" y="403"/>
                  <a:pt x="31354" y="466"/>
                  <a:pt x="31552" y="530"/>
                </a:cubicBezTo>
                <a:lnTo>
                  <a:pt x="31552" y="13198"/>
                </a:lnTo>
                <a:cubicBezTo>
                  <a:pt x="31288" y="13135"/>
                  <a:pt x="30925" y="13072"/>
                  <a:pt x="30496" y="13072"/>
                </a:cubicBezTo>
                <a:cubicBezTo>
                  <a:pt x="30134" y="13008"/>
                  <a:pt x="29771" y="12945"/>
                  <a:pt x="29440" y="12945"/>
                </a:cubicBezTo>
                <a:cubicBezTo>
                  <a:pt x="26702" y="12692"/>
                  <a:pt x="24359" y="12787"/>
                  <a:pt x="22445" y="13198"/>
                </a:cubicBezTo>
                <a:cubicBezTo>
                  <a:pt x="20498" y="13547"/>
                  <a:pt x="18914" y="14180"/>
                  <a:pt x="17693" y="15099"/>
                </a:cubicBezTo>
                <a:cubicBezTo>
                  <a:pt x="16538" y="15954"/>
                  <a:pt x="15713" y="16999"/>
                  <a:pt x="15185" y="18266"/>
                </a:cubicBezTo>
                <a:cubicBezTo>
                  <a:pt x="14657" y="19533"/>
                  <a:pt x="14393" y="20989"/>
                  <a:pt x="14393" y="22573"/>
                </a:cubicBezTo>
                <a:lnTo>
                  <a:pt x="14393" y="48417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36" name="Freeform: Shape 18135">
            <a:extLst>
              <a:ext uri="{FF2B5EF4-FFF2-40B4-BE49-F238E27FC236}">
                <a16:creationId xmlns:a16="http://schemas.microsoft.com/office/drawing/2014/main" id="{7A157606-E8C0-4062-3B9C-3F04FE155660}"/>
              </a:ext>
            </a:extLst>
          </p:cNvPr>
          <p:cNvSpPr/>
          <p:nvPr/>
        </p:nvSpPr>
        <p:spPr>
          <a:xfrm>
            <a:off x="9200055" y="3523111"/>
            <a:ext cx="44745" cy="49027"/>
          </a:xfrm>
          <a:custGeom>
            <a:avLst/>
            <a:gdLst>
              <a:gd name="connsiteX0" fmla="*/ 17040 w 44745"/>
              <a:gd name="connsiteY0" fmla="*/ 49304 h 49027"/>
              <a:gd name="connsiteX1" fmla="*/ 8592 w 44745"/>
              <a:gd name="connsiteY1" fmla="*/ 47657 h 49027"/>
              <a:gd name="connsiteX2" fmla="*/ 2653 w 44745"/>
              <a:gd name="connsiteY2" fmla="*/ 42843 h 49027"/>
              <a:gd name="connsiteX3" fmla="*/ 409 w 44745"/>
              <a:gd name="connsiteY3" fmla="*/ 34862 h 49027"/>
              <a:gd name="connsiteX4" fmla="*/ 6481 w 44745"/>
              <a:gd name="connsiteY4" fmla="*/ 23080 h 49027"/>
              <a:gd name="connsiteX5" fmla="*/ 25620 w 44745"/>
              <a:gd name="connsiteY5" fmla="*/ 18899 h 49027"/>
              <a:gd name="connsiteX6" fmla="*/ 31823 w 44745"/>
              <a:gd name="connsiteY6" fmla="*/ 18772 h 49027"/>
              <a:gd name="connsiteX7" fmla="*/ 31823 w 44745"/>
              <a:gd name="connsiteY7" fmla="*/ 15985 h 49027"/>
              <a:gd name="connsiteX8" fmla="*/ 29843 w 44745"/>
              <a:gd name="connsiteY8" fmla="*/ 10918 h 49027"/>
              <a:gd name="connsiteX9" fmla="*/ 23640 w 44745"/>
              <a:gd name="connsiteY9" fmla="*/ 9271 h 49027"/>
              <a:gd name="connsiteX10" fmla="*/ 17832 w 44745"/>
              <a:gd name="connsiteY10" fmla="*/ 10665 h 49027"/>
              <a:gd name="connsiteX11" fmla="*/ 14136 w 44745"/>
              <a:gd name="connsiteY11" fmla="*/ 15225 h 49027"/>
              <a:gd name="connsiteX12" fmla="*/ 2521 w 44745"/>
              <a:gd name="connsiteY12" fmla="*/ 15225 h 49027"/>
              <a:gd name="connsiteX13" fmla="*/ 5557 w 44745"/>
              <a:gd name="connsiteY13" fmla="*/ 6737 h 49027"/>
              <a:gd name="connsiteX14" fmla="*/ 13212 w 44745"/>
              <a:gd name="connsiteY14" fmla="*/ 1923 h 49027"/>
              <a:gd name="connsiteX15" fmla="*/ 24300 w 44745"/>
              <a:gd name="connsiteY15" fmla="*/ 276 h 49027"/>
              <a:gd name="connsiteX16" fmla="*/ 36443 w 44745"/>
              <a:gd name="connsiteY16" fmla="*/ 2050 h 49027"/>
              <a:gd name="connsiteX17" fmla="*/ 43043 w 44745"/>
              <a:gd name="connsiteY17" fmla="*/ 7244 h 49027"/>
              <a:gd name="connsiteX18" fmla="*/ 45155 w 44745"/>
              <a:gd name="connsiteY18" fmla="*/ 15225 h 49027"/>
              <a:gd name="connsiteX19" fmla="*/ 45155 w 44745"/>
              <a:gd name="connsiteY19" fmla="*/ 48417 h 49027"/>
              <a:gd name="connsiteX20" fmla="*/ 33539 w 44745"/>
              <a:gd name="connsiteY20" fmla="*/ 48417 h 49027"/>
              <a:gd name="connsiteX21" fmla="*/ 32351 w 44745"/>
              <a:gd name="connsiteY21" fmla="*/ 40309 h 49027"/>
              <a:gd name="connsiteX22" fmla="*/ 26016 w 44745"/>
              <a:gd name="connsiteY22" fmla="*/ 47403 h 49027"/>
              <a:gd name="connsiteX23" fmla="*/ 17040 w 44745"/>
              <a:gd name="connsiteY23" fmla="*/ 49304 h 49027"/>
              <a:gd name="connsiteX24" fmla="*/ 21792 w 44745"/>
              <a:gd name="connsiteY24" fmla="*/ 40562 h 49027"/>
              <a:gd name="connsiteX25" fmla="*/ 25356 w 44745"/>
              <a:gd name="connsiteY25" fmla="*/ 39929 h 49027"/>
              <a:gd name="connsiteX26" fmla="*/ 28655 w 44745"/>
              <a:gd name="connsiteY26" fmla="*/ 38155 h 49027"/>
              <a:gd name="connsiteX27" fmla="*/ 30899 w 44745"/>
              <a:gd name="connsiteY27" fmla="*/ 35622 h 49027"/>
              <a:gd name="connsiteX28" fmla="*/ 31823 w 44745"/>
              <a:gd name="connsiteY28" fmla="*/ 32581 h 49027"/>
              <a:gd name="connsiteX29" fmla="*/ 31823 w 44745"/>
              <a:gd name="connsiteY29" fmla="*/ 25614 h 49027"/>
              <a:gd name="connsiteX30" fmla="*/ 26808 w 44745"/>
              <a:gd name="connsiteY30" fmla="*/ 25740 h 49027"/>
              <a:gd name="connsiteX31" fmla="*/ 20208 w 44745"/>
              <a:gd name="connsiteY31" fmla="*/ 26500 h 49027"/>
              <a:gd name="connsiteX32" fmla="*/ 15456 w 44745"/>
              <a:gd name="connsiteY32" fmla="*/ 29034 h 49027"/>
              <a:gd name="connsiteX33" fmla="*/ 13608 w 44745"/>
              <a:gd name="connsiteY33" fmla="*/ 33595 h 49027"/>
              <a:gd name="connsiteX34" fmla="*/ 15984 w 44745"/>
              <a:gd name="connsiteY34" fmla="*/ 38789 h 49027"/>
              <a:gd name="connsiteX35" fmla="*/ 21792 w 44745"/>
              <a:gd name="connsiteY35" fmla="*/ 40562 h 4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4745" h="49027">
                <a:moveTo>
                  <a:pt x="17040" y="49304"/>
                </a:moveTo>
                <a:cubicBezTo>
                  <a:pt x="13938" y="49304"/>
                  <a:pt x="11133" y="48734"/>
                  <a:pt x="8592" y="47657"/>
                </a:cubicBezTo>
                <a:cubicBezTo>
                  <a:pt x="6118" y="46580"/>
                  <a:pt x="4138" y="44965"/>
                  <a:pt x="2653" y="42843"/>
                </a:cubicBezTo>
                <a:cubicBezTo>
                  <a:pt x="1135" y="40657"/>
                  <a:pt x="409" y="37997"/>
                  <a:pt x="409" y="34862"/>
                </a:cubicBezTo>
                <a:cubicBezTo>
                  <a:pt x="409" y="29731"/>
                  <a:pt x="2422" y="25804"/>
                  <a:pt x="6481" y="23080"/>
                </a:cubicBezTo>
                <a:cubicBezTo>
                  <a:pt x="10506" y="20388"/>
                  <a:pt x="16908" y="18994"/>
                  <a:pt x="25620" y="18899"/>
                </a:cubicBezTo>
                <a:lnTo>
                  <a:pt x="31823" y="18772"/>
                </a:lnTo>
                <a:lnTo>
                  <a:pt x="31823" y="15985"/>
                </a:lnTo>
                <a:cubicBezTo>
                  <a:pt x="31823" y="13800"/>
                  <a:pt x="31163" y="12121"/>
                  <a:pt x="29843" y="10918"/>
                </a:cubicBezTo>
                <a:cubicBezTo>
                  <a:pt x="28524" y="9746"/>
                  <a:pt x="26445" y="9208"/>
                  <a:pt x="23640" y="9271"/>
                </a:cubicBezTo>
                <a:cubicBezTo>
                  <a:pt x="21594" y="9271"/>
                  <a:pt x="19680" y="9746"/>
                  <a:pt x="17832" y="10665"/>
                </a:cubicBezTo>
                <a:cubicBezTo>
                  <a:pt x="16050" y="11520"/>
                  <a:pt x="14829" y="13040"/>
                  <a:pt x="14136" y="15225"/>
                </a:cubicBezTo>
                <a:lnTo>
                  <a:pt x="2521" y="15225"/>
                </a:lnTo>
                <a:cubicBezTo>
                  <a:pt x="2686" y="11773"/>
                  <a:pt x="3709" y="8954"/>
                  <a:pt x="5557" y="6737"/>
                </a:cubicBezTo>
                <a:cubicBezTo>
                  <a:pt x="7471" y="4552"/>
                  <a:pt x="10044" y="2937"/>
                  <a:pt x="13212" y="1923"/>
                </a:cubicBezTo>
                <a:cubicBezTo>
                  <a:pt x="16446" y="846"/>
                  <a:pt x="20142" y="276"/>
                  <a:pt x="24300" y="276"/>
                </a:cubicBezTo>
                <a:cubicBezTo>
                  <a:pt x="29315" y="276"/>
                  <a:pt x="33341" y="878"/>
                  <a:pt x="36443" y="2050"/>
                </a:cubicBezTo>
                <a:cubicBezTo>
                  <a:pt x="39512" y="3253"/>
                  <a:pt x="41723" y="4964"/>
                  <a:pt x="43043" y="7244"/>
                </a:cubicBezTo>
                <a:cubicBezTo>
                  <a:pt x="44429" y="9461"/>
                  <a:pt x="45155" y="12121"/>
                  <a:pt x="45155" y="15225"/>
                </a:cubicBezTo>
                <a:lnTo>
                  <a:pt x="45155" y="48417"/>
                </a:lnTo>
                <a:lnTo>
                  <a:pt x="33539" y="48417"/>
                </a:lnTo>
                <a:lnTo>
                  <a:pt x="32351" y="40309"/>
                </a:lnTo>
                <a:cubicBezTo>
                  <a:pt x="30668" y="43698"/>
                  <a:pt x="28557" y="46073"/>
                  <a:pt x="26016" y="47403"/>
                </a:cubicBezTo>
                <a:cubicBezTo>
                  <a:pt x="23442" y="48670"/>
                  <a:pt x="20472" y="49304"/>
                  <a:pt x="17040" y="49304"/>
                </a:cubicBezTo>
                <a:close/>
                <a:moveTo>
                  <a:pt x="21792" y="40562"/>
                </a:moveTo>
                <a:cubicBezTo>
                  <a:pt x="23013" y="40562"/>
                  <a:pt x="24201" y="40372"/>
                  <a:pt x="25356" y="39929"/>
                </a:cubicBezTo>
                <a:cubicBezTo>
                  <a:pt x="26577" y="39422"/>
                  <a:pt x="27666" y="38852"/>
                  <a:pt x="28655" y="38155"/>
                </a:cubicBezTo>
                <a:cubicBezTo>
                  <a:pt x="29613" y="37395"/>
                  <a:pt x="30371" y="36572"/>
                  <a:pt x="30899" y="35622"/>
                </a:cubicBezTo>
                <a:cubicBezTo>
                  <a:pt x="31493" y="34608"/>
                  <a:pt x="31823" y="33595"/>
                  <a:pt x="31823" y="32581"/>
                </a:cubicBezTo>
                <a:lnTo>
                  <a:pt x="31823" y="25614"/>
                </a:lnTo>
                <a:lnTo>
                  <a:pt x="26808" y="25740"/>
                </a:lnTo>
                <a:cubicBezTo>
                  <a:pt x="24432" y="25740"/>
                  <a:pt x="22221" y="25994"/>
                  <a:pt x="20208" y="26500"/>
                </a:cubicBezTo>
                <a:cubicBezTo>
                  <a:pt x="18261" y="27007"/>
                  <a:pt x="16677" y="27862"/>
                  <a:pt x="15456" y="29034"/>
                </a:cubicBezTo>
                <a:cubicBezTo>
                  <a:pt x="14202" y="30143"/>
                  <a:pt x="13608" y="31663"/>
                  <a:pt x="13608" y="33595"/>
                </a:cubicBezTo>
                <a:cubicBezTo>
                  <a:pt x="13608" y="35812"/>
                  <a:pt x="14400" y="37522"/>
                  <a:pt x="15984" y="38789"/>
                </a:cubicBezTo>
                <a:cubicBezTo>
                  <a:pt x="17568" y="39992"/>
                  <a:pt x="19482" y="40562"/>
                  <a:pt x="21792" y="40562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37" name="Freeform: Shape 18136">
            <a:extLst>
              <a:ext uri="{FF2B5EF4-FFF2-40B4-BE49-F238E27FC236}">
                <a16:creationId xmlns:a16="http://schemas.microsoft.com/office/drawing/2014/main" id="{F3549306-1F44-E968-6E6D-A0C87E1DF3AA}"/>
              </a:ext>
            </a:extLst>
          </p:cNvPr>
          <p:cNvSpPr/>
          <p:nvPr/>
        </p:nvSpPr>
        <p:spPr>
          <a:xfrm>
            <a:off x="9257087" y="3523491"/>
            <a:ext cx="45273" cy="47760"/>
          </a:xfrm>
          <a:custGeom>
            <a:avLst/>
            <a:gdLst>
              <a:gd name="connsiteX0" fmla="*/ 415 w 45273"/>
              <a:gd name="connsiteY0" fmla="*/ 48037 h 47760"/>
              <a:gd name="connsiteX1" fmla="*/ 415 w 45273"/>
              <a:gd name="connsiteY1" fmla="*/ 783 h 47760"/>
              <a:gd name="connsiteX2" fmla="*/ 14143 w 45273"/>
              <a:gd name="connsiteY2" fmla="*/ 783 h 47760"/>
              <a:gd name="connsiteX3" fmla="*/ 14143 w 45273"/>
              <a:gd name="connsiteY3" fmla="*/ 7371 h 47760"/>
              <a:gd name="connsiteX4" fmla="*/ 17047 w 45273"/>
              <a:gd name="connsiteY4" fmla="*/ 4077 h 47760"/>
              <a:gd name="connsiteX5" fmla="*/ 21666 w 45273"/>
              <a:gd name="connsiteY5" fmla="*/ 1416 h 47760"/>
              <a:gd name="connsiteX6" fmla="*/ 28398 w 45273"/>
              <a:gd name="connsiteY6" fmla="*/ 276 h 47760"/>
              <a:gd name="connsiteX7" fmla="*/ 36846 w 45273"/>
              <a:gd name="connsiteY7" fmla="*/ 2050 h 47760"/>
              <a:gd name="connsiteX8" fmla="*/ 43181 w 45273"/>
              <a:gd name="connsiteY8" fmla="*/ 7371 h 47760"/>
              <a:gd name="connsiteX9" fmla="*/ 45689 w 45273"/>
              <a:gd name="connsiteY9" fmla="*/ 16872 h 47760"/>
              <a:gd name="connsiteX10" fmla="*/ 45689 w 45273"/>
              <a:gd name="connsiteY10" fmla="*/ 48037 h 47760"/>
              <a:gd name="connsiteX11" fmla="*/ 31698 w 45273"/>
              <a:gd name="connsiteY11" fmla="*/ 48037 h 47760"/>
              <a:gd name="connsiteX12" fmla="*/ 31698 w 45273"/>
              <a:gd name="connsiteY12" fmla="*/ 18519 h 47760"/>
              <a:gd name="connsiteX13" fmla="*/ 29322 w 45273"/>
              <a:gd name="connsiteY13" fmla="*/ 12691 h 47760"/>
              <a:gd name="connsiteX14" fmla="*/ 23514 w 45273"/>
              <a:gd name="connsiteY14" fmla="*/ 10791 h 47760"/>
              <a:gd name="connsiteX15" fmla="*/ 19159 w 45273"/>
              <a:gd name="connsiteY15" fmla="*/ 11551 h 47760"/>
              <a:gd name="connsiteX16" fmla="*/ 15727 w 45273"/>
              <a:gd name="connsiteY16" fmla="*/ 13958 h 47760"/>
              <a:gd name="connsiteX17" fmla="*/ 14407 w 45273"/>
              <a:gd name="connsiteY17" fmla="*/ 17759 h 47760"/>
              <a:gd name="connsiteX18" fmla="*/ 14407 w 45273"/>
              <a:gd name="connsiteY18" fmla="*/ 48037 h 4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73" h="47760">
                <a:moveTo>
                  <a:pt x="415" y="48037"/>
                </a:moveTo>
                <a:lnTo>
                  <a:pt x="415" y="783"/>
                </a:lnTo>
                <a:lnTo>
                  <a:pt x="14143" y="783"/>
                </a:lnTo>
                <a:lnTo>
                  <a:pt x="14143" y="7371"/>
                </a:lnTo>
                <a:cubicBezTo>
                  <a:pt x="14836" y="6294"/>
                  <a:pt x="15793" y="5185"/>
                  <a:pt x="17047" y="4077"/>
                </a:cubicBezTo>
                <a:cubicBezTo>
                  <a:pt x="18268" y="3000"/>
                  <a:pt x="19818" y="2113"/>
                  <a:pt x="21666" y="1416"/>
                </a:cubicBezTo>
                <a:cubicBezTo>
                  <a:pt x="23580" y="656"/>
                  <a:pt x="25824" y="276"/>
                  <a:pt x="28398" y="276"/>
                </a:cubicBezTo>
                <a:cubicBezTo>
                  <a:pt x="31368" y="276"/>
                  <a:pt x="34206" y="878"/>
                  <a:pt x="36846" y="2050"/>
                </a:cubicBezTo>
                <a:cubicBezTo>
                  <a:pt x="39485" y="3158"/>
                  <a:pt x="41597" y="4932"/>
                  <a:pt x="43181" y="7371"/>
                </a:cubicBezTo>
                <a:cubicBezTo>
                  <a:pt x="44831" y="9841"/>
                  <a:pt x="45689" y="13008"/>
                  <a:pt x="45689" y="16872"/>
                </a:cubicBezTo>
                <a:lnTo>
                  <a:pt x="45689" y="48037"/>
                </a:lnTo>
                <a:lnTo>
                  <a:pt x="31698" y="48037"/>
                </a:lnTo>
                <a:lnTo>
                  <a:pt x="31698" y="18519"/>
                </a:lnTo>
                <a:cubicBezTo>
                  <a:pt x="31698" y="15922"/>
                  <a:pt x="30906" y="13958"/>
                  <a:pt x="29322" y="12691"/>
                </a:cubicBezTo>
                <a:cubicBezTo>
                  <a:pt x="27738" y="11425"/>
                  <a:pt x="25791" y="10791"/>
                  <a:pt x="23514" y="10791"/>
                </a:cubicBezTo>
                <a:cubicBezTo>
                  <a:pt x="21996" y="10791"/>
                  <a:pt x="20544" y="11045"/>
                  <a:pt x="19159" y="11551"/>
                </a:cubicBezTo>
                <a:cubicBezTo>
                  <a:pt x="17740" y="12058"/>
                  <a:pt x="16585" y="12882"/>
                  <a:pt x="15727" y="13958"/>
                </a:cubicBezTo>
                <a:cubicBezTo>
                  <a:pt x="14836" y="14972"/>
                  <a:pt x="14407" y="16239"/>
                  <a:pt x="14407" y="17759"/>
                </a:cubicBezTo>
                <a:lnTo>
                  <a:pt x="14407" y="48037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38" name="Freeform: Shape 18137">
            <a:extLst>
              <a:ext uri="{FF2B5EF4-FFF2-40B4-BE49-F238E27FC236}">
                <a16:creationId xmlns:a16="http://schemas.microsoft.com/office/drawing/2014/main" id="{58A7B169-E6AA-979E-C08C-619B161BC6D2}"/>
              </a:ext>
            </a:extLst>
          </p:cNvPr>
          <p:cNvSpPr/>
          <p:nvPr/>
        </p:nvSpPr>
        <p:spPr>
          <a:xfrm>
            <a:off x="9310961" y="3503348"/>
            <a:ext cx="48441" cy="68790"/>
          </a:xfrm>
          <a:custGeom>
            <a:avLst/>
            <a:gdLst>
              <a:gd name="connsiteX0" fmla="*/ 21409 w 48441"/>
              <a:gd name="connsiteY0" fmla="*/ 69067 h 68790"/>
              <a:gd name="connsiteX1" fmla="*/ 5966 w 48441"/>
              <a:gd name="connsiteY1" fmla="*/ 62606 h 68790"/>
              <a:gd name="connsiteX2" fmla="*/ 422 w 48441"/>
              <a:gd name="connsiteY2" fmla="*/ 44236 h 68790"/>
              <a:gd name="connsiteX3" fmla="*/ 2666 w 48441"/>
              <a:gd name="connsiteY3" fmla="*/ 31441 h 68790"/>
              <a:gd name="connsiteX4" fmla="*/ 9266 w 48441"/>
              <a:gd name="connsiteY4" fmla="*/ 23080 h 68790"/>
              <a:gd name="connsiteX5" fmla="*/ 19957 w 48441"/>
              <a:gd name="connsiteY5" fmla="*/ 20039 h 68790"/>
              <a:gd name="connsiteX6" fmla="*/ 24973 w 48441"/>
              <a:gd name="connsiteY6" fmla="*/ 20673 h 68790"/>
              <a:gd name="connsiteX7" fmla="*/ 29197 w 48441"/>
              <a:gd name="connsiteY7" fmla="*/ 22193 h 68790"/>
              <a:gd name="connsiteX8" fmla="*/ 32496 w 48441"/>
              <a:gd name="connsiteY8" fmla="*/ 24473 h 68790"/>
              <a:gd name="connsiteX9" fmla="*/ 34872 w 48441"/>
              <a:gd name="connsiteY9" fmla="*/ 27260 h 68790"/>
              <a:gd name="connsiteX10" fmla="*/ 34872 w 48441"/>
              <a:gd name="connsiteY10" fmla="*/ 276 h 68790"/>
              <a:gd name="connsiteX11" fmla="*/ 48864 w 48441"/>
              <a:gd name="connsiteY11" fmla="*/ 276 h 68790"/>
              <a:gd name="connsiteX12" fmla="*/ 48864 w 48441"/>
              <a:gd name="connsiteY12" fmla="*/ 68180 h 68790"/>
              <a:gd name="connsiteX13" fmla="*/ 38700 w 48441"/>
              <a:gd name="connsiteY13" fmla="*/ 68180 h 68790"/>
              <a:gd name="connsiteX14" fmla="*/ 37116 w 48441"/>
              <a:gd name="connsiteY14" fmla="*/ 58425 h 68790"/>
              <a:gd name="connsiteX15" fmla="*/ 35268 w 48441"/>
              <a:gd name="connsiteY15" fmla="*/ 62352 h 68790"/>
              <a:gd name="connsiteX16" fmla="*/ 32233 w 48441"/>
              <a:gd name="connsiteY16" fmla="*/ 65773 h 68790"/>
              <a:gd name="connsiteX17" fmla="*/ 27613 w 48441"/>
              <a:gd name="connsiteY17" fmla="*/ 68180 h 68790"/>
              <a:gd name="connsiteX18" fmla="*/ 21409 w 48441"/>
              <a:gd name="connsiteY18" fmla="*/ 69067 h 68790"/>
              <a:gd name="connsiteX19" fmla="*/ 24445 w 48441"/>
              <a:gd name="connsiteY19" fmla="*/ 59439 h 68790"/>
              <a:gd name="connsiteX20" fmla="*/ 32233 w 48441"/>
              <a:gd name="connsiteY20" fmla="*/ 56018 h 68790"/>
              <a:gd name="connsiteX21" fmla="*/ 34872 w 48441"/>
              <a:gd name="connsiteY21" fmla="*/ 44110 h 68790"/>
              <a:gd name="connsiteX22" fmla="*/ 33684 w 48441"/>
              <a:gd name="connsiteY22" fmla="*/ 36002 h 68790"/>
              <a:gd name="connsiteX23" fmla="*/ 30253 w 48441"/>
              <a:gd name="connsiteY23" fmla="*/ 31314 h 68790"/>
              <a:gd name="connsiteX24" fmla="*/ 24577 w 48441"/>
              <a:gd name="connsiteY24" fmla="*/ 29667 h 68790"/>
              <a:gd name="connsiteX25" fmla="*/ 16921 w 48441"/>
              <a:gd name="connsiteY25" fmla="*/ 32961 h 68790"/>
              <a:gd name="connsiteX26" fmla="*/ 14017 w 48441"/>
              <a:gd name="connsiteY26" fmla="*/ 44110 h 68790"/>
              <a:gd name="connsiteX27" fmla="*/ 16789 w 48441"/>
              <a:gd name="connsiteY27" fmla="*/ 55765 h 68790"/>
              <a:gd name="connsiteX28" fmla="*/ 24445 w 48441"/>
              <a:gd name="connsiteY28" fmla="*/ 59439 h 6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441" h="68790">
                <a:moveTo>
                  <a:pt x="21409" y="69067"/>
                </a:moveTo>
                <a:cubicBezTo>
                  <a:pt x="14809" y="69067"/>
                  <a:pt x="9662" y="66913"/>
                  <a:pt x="5966" y="62606"/>
                </a:cubicBezTo>
                <a:cubicBezTo>
                  <a:pt x="2270" y="58235"/>
                  <a:pt x="422" y="52091"/>
                  <a:pt x="422" y="44236"/>
                </a:cubicBezTo>
                <a:cubicBezTo>
                  <a:pt x="422" y="39359"/>
                  <a:pt x="1148" y="35083"/>
                  <a:pt x="2666" y="31441"/>
                </a:cubicBezTo>
                <a:cubicBezTo>
                  <a:pt x="4151" y="27831"/>
                  <a:pt x="6362" y="25043"/>
                  <a:pt x="9266" y="23080"/>
                </a:cubicBezTo>
                <a:cubicBezTo>
                  <a:pt x="12169" y="21053"/>
                  <a:pt x="15733" y="20039"/>
                  <a:pt x="19957" y="20039"/>
                </a:cubicBezTo>
                <a:cubicBezTo>
                  <a:pt x="21706" y="20039"/>
                  <a:pt x="23389" y="20261"/>
                  <a:pt x="24973" y="20673"/>
                </a:cubicBezTo>
                <a:cubicBezTo>
                  <a:pt x="26557" y="21021"/>
                  <a:pt x="27943" y="21528"/>
                  <a:pt x="29197" y="22193"/>
                </a:cubicBezTo>
                <a:cubicBezTo>
                  <a:pt x="30418" y="22795"/>
                  <a:pt x="31507" y="23555"/>
                  <a:pt x="32496" y="24473"/>
                </a:cubicBezTo>
                <a:cubicBezTo>
                  <a:pt x="33453" y="25328"/>
                  <a:pt x="34245" y="26247"/>
                  <a:pt x="34872" y="27260"/>
                </a:cubicBezTo>
                <a:lnTo>
                  <a:pt x="34872" y="276"/>
                </a:lnTo>
                <a:lnTo>
                  <a:pt x="48864" y="276"/>
                </a:lnTo>
                <a:lnTo>
                  <a:pt x="48864" y="68180"/>
                </a:lnTo>
                <a:lnTo>
                  <a:pt x="38700" y="68180"/>
                </a:lnTo>
                <a:lnTo>
                  <a:pt x="37116" y="58425"/>
                </a:lnTo>
                <a:cubicBezTo>
                  <a:pt x="36654" y="59787"/>
                  <a:pt x="36060" y="61086"/>
                  <a:pt x="35268" y="62352"/>
                </a:cubicBezTo>
                <a:cubicBezTo>
                  <a:pt x="34476" y="63619"/>
                  <a:pt x="33453" y="64759"/>
                  <a:pt x="32233" y="65773"/>
                </a:cubicBezTo>
                <a:cubicBezTo>
                  <a:pt x="30979" y="66786"/>
                  <a:pt x="29461" y="67610"/>
                  <a:pt x="27613" y="68180"/>
                </a:cubicBezTo>
                <a:cubicBezTo>
                  <a:pt x="25831" y="68750"/>
                  <a:pt x="23785" y="69067"/>
                  <a:pt x="21409" y="69067"/>
                </a:cubicBezTo>
                <a:close/>
                <a:moveTo>
                  <a:pt x="24445" y="59439"/>
                </a:moveTo>
                <a:cubicBezTo>
                  <a:pt x="27943" y="59439"/>
                  <a:pt x="30550" y="58298"/>
                  <a:pt x="32233" y="56018"/>
                </a:cubicBezTo>
                <a:cubicBezTo>
                  <a:pt x="33981" y="53674"/>
                  <a:pt x="34872" y="49684"/>
                  <a:pt x="34872" y="44110"/>
                </a:cubicBezTo>
                <a:cubicBezTo>
                  <a:pt x="34872" y="40816"/>
                  <a:pt x="34476" y="38124"/>
                  <a:pt x="33684" y="36002"/>
                </a:cubicBezTo>
                <a:cubicBezTo>
                  <a:pt x="32893" y="33911"/>
                  <a:pt x="31738" y="32328"/>
                  <a:pt x="30253" y="31314"/>
                </a:cubicBezTo>
                <a:cubicBezTo>
                  <a:pt x="28735" y="30238"/>
                  <a:pt x="26854" y="29667"/>
                  <a:pt x="24577" y="29667"/>
                </a:cubicBezTo>
                <a:cubicBezTo>
                  <a:pt x="21475" y="29667"/>
                  <a:pt x="18934" y="30776"/>
                  <a:pt x="16921" y="32961"/>
                </a:cubicBezTo>
                <a:cubicBezTo>
                  <a:pt x="14974" y="35178"/>
                  <a:pt x="14017" y="38884"/>
                  <a:pt x="14017" y="44110"/>
                </a:cubicBezTo>
                <a:cubicBezTo>
                  <a:pt x="14017" y="49367"/>
                  <a:pt x="14941" y="53231"/>
                  <a:pt x="16789" y="55765"/>
                </a:cubicBezTo>
                <a:cubicBezTo>
                  <a:pt x="18637" y="58235"/>
                  <a:pt x="21178" y="59439"/>
                  <a:pt x="24445" y="59439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39" name="Freeform: Shape 18138">
            <a:extLst>
              <a:ext uri="{FF2B5EF4-FFF2-40B4-BE49-F238E27FC236}">
                <a16:creationId xmlns:a16="http://schemas.microsoft.com/office/drawing/2014/main" id="{6E8FE0BB-920D-3632-0AEF-592B7E6492E1}"/>
              </a:ext>
            </a:extLst>
          </p:cNvPr>
          <p:cNvSpPr/>
          <p:nvPr/>
        </p:nvSpPr>
        <p:spPr>
          <a:xfrm>
            <a:off x="8925807" y="3595792"/>
            <a:ext cx="53589" cy="66130"/>
          </a:xfrm>
          <a:custGeom>
            <a:avLst/>
            <a:gdLst>
              <a:gd name="connsiteX0" fmla="*/ 53965 w 53589"/>
              <a:gd name="connsiteY0" fmla="*/ 66418 h 66130"/>
              <a:gd name="connsiteX1" fmla="*/ 39446 w 53589"/>
              <a:gd name="connsiteY1" fmla="*/ 66418 h 66130"/>
              <a:gd name="connsiteX2" fmla="*/ 28227 w 53589"/>
              <a:gd name="connsiteY2" fmla="*/ 40954 h 66130"/>
              <a:gd name="connsiteX3" fmla="*/ 14367 w 53589"/>
              <a:gd name="connsiteY3" fmla="*/ 40954 h 66130"/>
              <a:gd name="connsiteX4" fmla="*/ 14367 w 53589"/>
              <a:gd name="connsiteY4" fmla="*/ 66418 h 66130"/>
              <a:gd name="connsiteX5" fmla="*/ 376 w 53589"/>
              <a:gd name="connsiteY5" fmla="*/ 66418 h 66130"/>
              <a:gd name="connsiteX6" fmla="*/ 376 w 53589"/>
              <a:gd name="connsiteY6" fmla="*/ 288 h 66130"/>
              <a:gd name="connsiteX7" fmla="*/ 29547 w 53589"/>
              <a:gd name="connsiteY7" fmla="*/ 288 h 66130"/>
              <a:gd name="connsiteX8" fmla="*/ 43010 w 53589"/>
              <a:gd name="connsiteY8" fmla="*/ 2821 h 66130"/>
              <a:gd name="connsiteX9" fmla="*/ 50666 w 53589"/>
              <a:gd name="connsiteY9" fmla="*/ 9789 h 66130"/>
              <a:gd name="connsiteX10" fmla="*/ 53173 w 53589"/>
              <a:gd name="connsiteY10" fmla="*/ 20051 h 66130"/>
              <a:gd name="connsiteX11" fmla="*/ 51457 w 53589"/>
              <a:gd name="connsiteY11" fmla="*/ 28919 h 66130"/>
              <a:gd name="connsiteX12" fmla="*/ 46970 w 53589"/>
              <a:gd name="connsiteY12" fmla="*/ 34873 h 66130"/>
              <a:gd name="connsiteX13" fmla="*/ 41030 w 53589"/>
              <a:gd name="connsiteY13" fmla="*/ 38673 h 66130"/>
              <a:gd name="connsiteX14" fmla="*/ 27039 w 53589"/>
              <a:gd name="connsiteY14" fmla="*/ 30692 h 66130"/>
              <a:gd name="connsiteX15" fmla="*/ 35882 w 53589"/>
              <a:gd name="connsiteY15" fmla="*/ 27778 h 66130"/>
              <a:gd name="connsiteX16" fmla="*/ 39182 w 53589"/>
              <a:gd name="connsiteY16" fmla="*/ 20304 h 66130"/>
              <a:gd name="connsiteX17" fmla="*/ 36014 w 53589"/>
              <a:gd name="connsiteY17" fmla="*/ 13209 h 66130"/>
              <a:gd name="connsiteX18" fmla="*/ 27963 w 53589"/>
              <a:gd name="connsiteY18" fmla="*/ 10549 h 66130"/>
              <a:gd name="connsiteX19" fmla="*/ 14367 w 53589"/>
              <a:gd name="connsiteY19" fmla="*/ 10549 h 66130"/>
              <a:gd name="connsiteX20" fmla="*/ 14367 w 53589"/>
              <a:gd name="connsiteY20" fmla="*/ 30692 h 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3589" h="66130">
                <a:moveTo>
                  <a:pt x="53965" y="66418"/>
                </a:moveTo>
                <a:lnTo>
                  <a:pt x="39446" y="66418"/>
                </a:lnTo>
                <a:lnTo>
                  <a:pt x="28227" y="40954"/>
                </a:lnTo>
                <a:lnTo>
                  <a:pt x="14367" y="40954"/>
                </a:lnTo>
                <a:lnTo>
                  <a:pt x="14367" y="66418"/>
                </a:lnTo>
                <a:lnTo>
                  <a:pt x="376" y="66418"/>
                </a:lnTo>
                <a:lnTo>
                  <a:pt x="376" y="288"/>
                </a:lnTo>
                <a:lnTo>
                  <a:pt x="29547" y="288"/>
                </a:lnTo>
                <a:cubicBezTo>
                  <a:pt x="34991" y="288"/>
                  <a:pt x="39479" y="1143"/>
                  <a:pt x="43010" y="2821"/>
                </a:cubicBezTo>
                <a:cubicBezTo>
                  <a:pt x="46508" y="4532"/>
                  <a:pt x="49082" y="6843"/>
                  <a:pt x="50666" y="9789"/>
                </a:cubicBezTo>
                <a:cubicBezTo>
                  <a:pt x="52315" y="12766"/>
                  <a:pt x="53173" y="16187"/>
                  <a:pt x="53173" y="20051"/>
                </a:cubicBezTo>
                <a:cubicBezTo>
                  <a:pt x="53173" y="23534"/>
                  <a:pt x="52579" y="26480"/>
                  <a:pt x="51457" y="28919"/>
                </a:cubicBezTo>
                <a:cubicBezTo>
                  <a:pt x="50303" y="31294"/>
                  <a:pt x="48818" y="33289"/>
                  <a:pt x="46970" y="34873"/>
                </a:cubicBezTo>
                <a:cubicBezTo>
                  <a:pt x="45188" y="36393"/>
                  <a:pt x="43208" y="37660"/>
                  <a:pt x="41030" y="38673"/>
                </a:cubicBezTo>
                <a:close/>
                <a:moveTo>
                  <a:pt x="27039" y="30692"/>
                </a:moveTo>
                <a:cubicBezTo>
                  <a:pt x="30734" y="30692"/>
                  <a:pt x="33671" y="29742"/>
                  <a:pt x="35882" y="27778"/>
                </a:cubicBezTo>
                <a:cubicBezTo>
                  <a:pt x="38060" y="25846"/>
                  <a:pt x="39182" y="23344"/>
                  <a:pt x="39182" y="20304"/>
                </a:cubicBezTo>
                <a:cubicBezTo>
                  <a:pt x="39182" y="17263"/>
                  <a:pt x="38126" y="14920"/>
                  <a:pt x="36014" y="13209"/>
                </a:cubicBezTo>
                <a:cubicBezTo>
                  <a:pt x="33902" y="11436"/>
                  <a:pt x="31196" y="10549"/>
                  <a:pt x="27963" y="10549"/>
                </a:cubicBezTo>
                <a:lnTo>
                  <a:pt x="14367" y="10549"/>
                </a:lnTo>
                <a:lnTo>
                  <a:pt x="14367" y="30692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40" name="Freeform: Shape 18139">
            <a:extLst>
              <a:ext uri="{FF2B5EF4-FFF2-40B4-BE49-F238E27FC236}">
                <a16:creationId xmlns:a16="http://schemas.microsoft.com/office/drawing/2014/main" id="{F59659C4-051A-A409-BEFD-B94482408BC4}"/>
              </a:ext>
            </a:extLst>
          </p:cNvPr>
          <p:cNvSpPr/>
          <p:nvPr/>
        </p:nvSpPr>
        <p:spPr>
          <a:xfrm>
            <a:off x="8988046" y="3613781"/>
            <a:ext cx="46857" cy="49027"/>
          </a:xfrm>
          <a:custGeom>
            <a:avLst/>
            <a:gdLst>
              <a:gd name="connsiteX0" fmla="*/ 14243 w 46857"/>
              <a:gd name="connsiteY0" fmla="*/ 27905 h 49027"/>
              <a:gd name="connsiteX1" fmla="*/ 15299 w 46857"/>
              <a:gd name="connsiteY1" fmla="*/ 34113 h 49027"/>
              <a:gd name="connsiteX2" fmla="*/ 18995 w 46857"/>
              <a:gd name="connsiteY2" fmla="*/ 38293 h 49027"/>
              <a:gd name="connsiteX3" fmla="*/ 24671 w 46857"/>
              <a:gd name="connsiteY3" fmla="*/ 39687 h 49027"/>
              <a:gd name="connsiteX4" fmla="*/ 30874 w 46857"/>
              <a:gd name="connsiteY4" fmla="*/ 38293 h 49027"/>
              <a:gd name="connsiteX5" fmla="*/ 34702 w 46857"/>
              <a:gd name="connsiteY5" fmla="*/ 33479 h 49027"/>
              <a:gd name="connsiteX6" fmla="*/ 47242 w 46857"/>
              <a:gd name="connsiteY6" fmla="*/ 33479 h 49027"/>
              <a:gd name="connsiteX7" fmla="*/ 43018 w 46857"/>
              <a:gd name="connsiteY7" fmla="*/ 42094 h 49027"/>
              <a:gd name="connsiteX8" fmla="*/ 34966 w 46857"/>
              <a:gd name="connsiteY8" fmla="*/ 47541 h 49027"/>
              <a:gd name="connsiteX9" fmla="*/ 25067 w 46857"/>
              <a:gd name="connsiteY9" fmla="*/ 49315 h 49027"/>
              <a:gd name="connsiteX10" fmla="*/ 12131 w 46857"/>
              <a:gd name="connsiteY10" fmla="*/ 46401 h 49027"/>
              <a:gd name="connsiteX11" fmla="*/ 3420 w 46857"/>
              <a:gd name="connsiteY11" fmla="*/ 38040 h 49027"/>
              <a:gd name="connsiteX12" fmla="*/ 384 w 46857"/>
              <a:gd name="connsiteY12" fmla="*/ 25371 h 49027"/>
              <a:gd name="connsiteX13" fmla="*/ 3156 w 46857"/>
              <a:gd name="connsiteY13" fmla="*/ 12576 h 49027"/>
              <a:gd name="connsiteX14" fmla="*/ 11339 w 46857"/>
              <a:gd name="connsiteY14" fmla="*/ 3581 h 49027"/>
              <a:gd name="connsiteX15" fmla="*/ 24275 w 46857"/>
              <a:gd name="connsiteY15" fmla="*/ 288 h 49027"/>
              <a:gd name="connsiteX16" fmla="*/ 36946 w 46857"/>
              <a:gd name="connsiteY16" fmla="*/ 3328 h 49027"/>
              <a:gd name="connsiteX17" fmla="*/ 44602 w 46857"/>
              <a:gd name="connsiteY17" fmla="*/ 11816 h 49027"/>
              <a:gd name="connsiteX18" fmla="*/ 47242 w 46857"/>
              <a:gd name="connsiteY18" fmla="*/ 24231 h 49027"/>
              <a:gd name="connsiteX19" fmla="*/ 47242 w 46857"/>
              <a:gd name="connsiteY19" fmla="*/ 27905 h 49027"/>
              <a:gd name="connsiteX20" fmla="*/ 14111 w 46857"/>
              <a:gd name="connsiteY20" fmla="*/ 19924 h 49027"/>
              <a:gd name="connsiteX21" fmla="*/ 34306 w 46857"/>
              <a:gd name="connsiteY21" fmla="*/ 19924 h 49027"/>
              <a:gd name="connsiteX22" fmla="*/ 33118 w 46857"/>
              <a:gd name="connsiteY22" fmla="*/ 14730 h 49027"/>
              <a:gd name="connsiteX23" fmla="*/ 29818 w 46857"/>
              <a:gd name="connsiteY23" fmla="*/ 10929 h 49027"/>
              <a:gd name="connsiteX24" fmla="*/ 24275 w 46857"/>
              <a:gd name="connsiteY24" fmla="*/ 9536 h 49027"/>
              <a:gd name="connsiteX25" fmla="*/ 18731 w 46857"/>
              <a:gd name="connsiteY25" fmla="*/ 11056 h 49027"/>
              <a:gd name="connsiteX26" fmla="*/ 15299 w 46857"/>
              <a:gd name="connsiteY26" fmla="*/ 14983 h 49027"/>
              <a:gd name="connsiteX27" fmla="*/ 14111 w 46857"/>
              <a:gd name="connsiteY27" fmla="*/ 19924 h 4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857" h="49027">
                <a:moveTo>
                  <a:pt x="14243" y="27905"/>
                </a:moveTo>
                <a:cubicBezTo>
                  <a:pt x="14144" y="30280"/>
                  <a:pt x="14507" y="32339"/>
                  <a:pt x="15299" y="34113"/>
                </a:cubicBezTo>
                <a:cubicBezTo>
                  <a:pt x="16157" y="35886"/>
                  <a:pt x="17411" y="37280"/>
                  <a:pt x="18995" y="38293"/>
                </a:cubicBezTo>
                <a:cubicBezTo>
                  <a:pt x="20579" y="39243"/>
                  <a:pt x="22460" y="39687"/>
                  <a:pt x="24671" y="39687"/>
                </a:cubicBezTo>
                <a:cubicBezTo>
                  <a:pt x="27046" y="39687"/>
                  <a:pt x="29092" y="39243"/>
                  <a:pt x="30874" y="38293"/>
                </a:cubicBezTo>
                <a:cubicBezTo>
                  <a:pt x="32722" y="37280"/>
                  <a:pt x="33976" y="35696"/>
                  <a:pt x="34702" y="33479"/>
                </a:cubicBezTo>
                <a:lnTo>
                  <a:pt x="47242" y="33479"/>
                </a:lnTo>
                <a:cubicBezTo>
                  <a:pt x="46714" y="36773"/>
                  <a:pt x="45295" y="39655"/>
                  <a:pt x="43018" y="42094"/>
                </a:cubicBezTo>
                <a:cubicBezTo>
                  <a:pt x="40807" y="44469"/>
                  <a:pt x="38134" y="46275"/>
                  <a:pt x="34966" y="47541"/>
                </a:cubicBezTo>
                <a:cubicBezTo>
                  <a:pt x="31798" y="48713"/>
                  <a:pt x="28498" y="49315"/>
                  <a:pt x="25067" y="49315"/>
                </a:cubicBezTo>
                <a:cubicBezTo>
                  <a:pt x="20117" y="49315"/>
                  <a:pt x="15827" y="48365"/>
                  <a:pt x="12131" y="46401"/>
                </a:cubicBezTo>
                <a:cubicBezTo>
                  <a:pt x="8435" y="44469"/>
                  <a:pt x="5532" y="41682"/>
                  <a:pt x="3420" y="38040"/>
                </a:cubicBezTo>
                <a:cubicBezTo>
                  <a:pt x="1374" y="34429"/>
                  <a:pt x="384" y="30185"/>
                  <a:pt x="384" y="25371"/>
                </a:cubicBezTo>
                <a:cubicBezTo>
                  <a:pt x="384" y="20652"/>
                  <a:pt x="1308" y="16377"/>
                  <a:pt x="3156" y="12576"/>
                </a:cubicBezTo>
                <a:cubicBezTo>
                  <a:pt x="5070" y="8776"/>
                  <a:pt x="7808" y="5798"/>
                  <a:pt x="11339" y="3581"/>
                </a:cubicBezTo>
                <a:cubicBezTo>
                  <a:pt x="14936" y="1396"/>
                  <a:pt x="19259" y="288"/>
                  <a:pt x="24275" y="288"/>
                </a:cubicBezTo>
                <a:cubicBezTo>
                  <a:pt x="29290" y="288"/>
                  <a:pt x="33514" y="1301"/>
                  <a:pt x="36946" y="3328"/>
                </a:cubicBezTo>
                <a:cubicBezTo>
                  <a:pt x="40378" y="5355"/>
                  <a:pt x="42919" y="8205"/>
                  <a:pt x="44602" y="11816"/>
                </a:cubicBezTo>
                <a:cubicBezTo>
                  <a:pt x="46351" y="15363"/>
                  <a:pt x="47242" y="19512"/>
                  <a:pt x="47242" y="24231"/>
                </a:cubicBezTo>
                <a:lnTo>
                  <a:pt x="47242" y="27905"/>
                </a:lnTo>
                <a:close/>
                <a:moveTo>
                  <a:pt x="14111" y="19924"/>
                </a:moveTo>
                <a:lnTo>
                  <a:pt x="34306" y="19924"/>
                </a:lnTo>
                <a:cubicBezTo>
                  <a:pt x="34306" y="17992"/>
                  <a:pt x="33910" y="16250"/>
                  <a:pt x="33118" y="14730"/>
                </a:cubicBezTo>
                <a:cubicBezTo>
                  <a:pt x="32392" y="13146"/>
                  <a:pt x="31303" y="11879"/>
                  <a:pt x="29818" y="10929"/>
                </a:cubicBezTo>
                <a:cubicBezTo>
                  <a:pt x="28399" y="10011"/>
                  <a:pt x="26552" y="9536"/>
                  <a:pt x="24275" y="9536"/>
                </a:cubicBezTo>
                <a:cubicBezTo>
                  <a:pt x="22163" y="9536"/>
                  <a:pt x="20315" y="10042"/>
                  <a:pt x="18731" y="11056"/>
                </a:cubicBezTo>
                <a:cubicBezTo>
                  <a:pt x="17213" y="12069"/>
                  <a:pt x="16091" y="13400"/>
                  <a:pt x="15299" y="14983"/>
                </a:cubicBezTo>
                <a:cubicBezTo>
                  <a:pt x="14507" y="16503"/>
                  <a:pt x="14111" y="18150"/>
                  <a:pt x="14111" y="19924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41" name="Freeform: Shape 18140">
            <a:extLst>
              <a:ext uri="{FF2B5EF4-FFF2-40B4-BE49-F238E27FC236}">
                <a16:creationId xmlns:a16="http://schemas.microsoft.com/office/drawing/2014/main" id="{D4829584-8648-0E9F-59DE-70EFC170FA2E}"/>
              </a:ext>
            </a:extLst>
          </p:cNvPr>
          <p:cNvSpPr/>
          <p:nvPr/>
        </p:nvSpPr>
        <p:spPr>
          <a:xfrm>
            <a:off x="9041965" y="3613781"/>
            <a:ext cx="42897" cy="49027"/>
          </a:xfrm>
          <a:custGeom>
            <a:avLst/>
            <a:gdLst>
              <a:gd name="connsiteX0" fmla="*/ 22565 w 42897"/>
              <a:gd name="connsiteY0" fmla="*/ 49315 h 49027"/>
              <a:gd name="connsiteX1" fmla="*/ 12666 w 42897"/>
              <a:gd name="connsiteY1" fmla="*/ 47795 h 49027"/>
              <a:gd name="connsiteX2" fmla="*/ 4614 w 42897"/>
              <a:gd name="connsiteY2" fmla="*/ 42601 h 49027"/>
              <a:gd name="connsiteX3" fmla="*/ 390 w 42897"/>
              <a:gd name="connsiteY3" fmla="*/ 33479 h 49027"/>
              <a:gd name="connsiteX4" fmla="*/ 12402 w 42897"/>
              <a:gd name="connsiteY4" fmla="*/ 33479 h 49027"/>
              <a:gd name="connsiteX5" fmla="*/ 14645 w 42897"/>
              <a:gd name="connsiteY5" fmla="*/ 37533 h 49027"/>
              <a:gd name="connsiteX6" fmla="*/ 18473 w 42897"/>
              <a:gd name="connsiteY6" fmla="*/ 39560 h 49027"/>
              <a:gd name="connsiteX7" fmla="*/ 22433 w 42897"/>
              <a:gd name="connsiteY7" fmla="*/ 40194 h 49027"/>
              <a:gd name="connsiteX8" fmla="*/ 28901 w 42897"/>
              <a:gd name="connsiteY8" fmla="*/ 39053 h 49027"/>
              <a:gd name="connsiteX9" fmla="*/ 31409 w 42897"/>
              <a:gd name="connsiteY9" fmla="*/ 35253 h 49027"/>
              <a:gd name="connsiteX10" fmla="*/ 29957 w 42897"/>
              <a:gd name="connsiteY10" fmla="*/ 32212 h 49027"/>
              <a:gd name="connsiteX11" fmla="*/ 25073 w 42897"/>
              <a:gd name="connsiteY11" fmla="*/ 30439 h 49027"/>
              <a:gd name="connsiteX12" fmla="*/ 16493 w 42897"/>
              <a:gd name="connsiteY12" fmla="*/ 28665 h 49027"/>
              <a:gd name="connsiteX13" fmla="*/ 5934 w 42897"/>
              <a:gd name="connsiteY13" fmla="*/ 24231 h 49027"/>
              <a:gd name="connsiteX14" fmla="*/ 1842 w 42897"/>
              <a:gd name="connsiteY14" fmla="*/ 15236 h 49027"/>
              <a:gd name="connsiteX15" fmla="*/ 4218 w 42897"/>
              <a:gd name="connsiteY15" fmla="*/ 7635 h 49027"/>
              <a:gd name="connsiteX16" fmla="*/ 11214 w 42897"/>
              <a:gd name="connsiteY16" fmla="*/ 2314 h 49027"/>
              <a:gd name="connsiteX17" fmla="*/ 22565 w 42897"/>
              <a:gd name="connsiteY17" fmla="*/ 288 h 49027"/>
              <a:gd name="connsiteX18" fmla="*/ 37084 w 42897"/>
              <a:gd name="connsiteY18" fmla="*/ 4088 h 49027"/>
              <a:gd name="connsiteX19" fmla="*/ 42628 w 42897"/>
              <a:gd name="connsiteY19" fmla="*/ 14856 h 49027"/>
              <a:gd name="connsiteX20" fmla="*/ 31013 w 42897"/>
              <a:gd name="connsiteY20" fmla="*/ 14856 h 49027"/>
              <a:gd name="connsiteX21" fmla="*/ 28109 w 42897"/>
              <a:gd name="connsiteY21" fmla="*/ 10676 h 49027"/>
              <a:gd name="connsiteX22" fmla="*/ 22433 w 42897"/>
              <a:gd name="connsiteY22" fmla="*/ 9156 h 49027"/>
              <a:gd name="connsiteX23" fmla="*/ 16493 w 42897"/>
              <a:gd name="connsiteY23" fmla="*/ 10422 h 49027"/>
              <a:gd name="connsiteX24" fmla="*/ 14118 w 42897"/>
              <a:gd name="connsiteY24" fmla="*/ 14223 h 49027"/>
              <a:gd name="connsiteX25" fmla="*/ 15966 w 42897"/>
              <a:gd name="connsiteY25" fmla="*/ 17137 h 49027"/>
              <a:gd name="connsiteX26" fmla="*/ 21905 w 42897"/>
              <a:gd name="connsiteY26" fmla="*/ 19037 h 49027"/>
              <a:gd name="connsiteX27" fmla="*/ 29957 w 42897"/>
              <a:gd name="connsiteY27" fmla="*/ 20684 h 49027"/>
              <a:gd name="connsiteX28" fmla="*/ 36688 w 42897"/>
              <a:gd name="connsiteY28" fmla="*/ 23344 h 49027"/>
              <a:gd name="connsiteX29" fmla="*/ 40648 w 42897"/>
              <a:gd name="connsiteY29" fmla="*/ 27018 h 49027"/>
              <a:gd name="connsiteX30" fmla="*/ 42628 w 42897"/>
              <a:gd name="connsiteY30" fmla="*/ 30946 h 49027"/>
              <a:gd name="connsiteX31" fmla="*/ 43288 w 42897"/>
              <a:gd name="connsiteY31" fmla="*/ 34493 h 49027"/>
              <a:gd name="connsiteX32" fmla="*/ 40648 w 42897"/>
              <a:gd name="connsiteY32" fmla="*/ 42601 h 49027"/>
              <a:gd name="connsiteX33" fmla="*/ 33257 w 42897"/>
              <a:gd name="connsiteY33" fmla="*/ 47668 h 49027"/>
              <a:gd name="connsiteX34" fmla="*/ 22565 w 42897"/>
              <a:gd name="connsiteY34" fmla="*/ 49315 h 4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897" h="49027">
                <a:moveTo>
                  <a:pt x="22565" y="49315"/>
                </a:moveTo>
                <a:cubicBezTo>
                  <a:pt x="19133" y="49315"/>
                  <a:pt x="15833" y="48808"/>
                  <a:pt x="12666" y="47795"/>
                </a:cubicBezTo>
                <a:cubicBezTo>
                  <a:pt x="9498" y="46718"/>
                  <a:pt x="6792" y="44976"/>
                  <a:pt x="4614" y="42601"/>
                </a:cubicBezTo>
                <a:cubicBezTo>
                  <a:pt x="2403" y="40257"/>
                  <a:pt x="984" y="37216"/>
                  <a:pt x="390" y="33479"/>
                </a:cubicBezTo>
                <a:lnTo>
                  <a:pt x="12402" y="33479"/>
                </a:lnTo>
                <a:cubicBezTo>
                  <a:pt x="12831" y="35190"/>
                  <a:pt x="13590" y="36520"/>
                  <a:pt x="14645" y="37533"/>
                </a:cubicBezTo>
                <a:cubicBezTo>
                  <a:pt x="15767" y="38483"/>
                  <a:pt x="17054" y="39148"/>
                  <a:pt x="18473" y="39560"/>
                </a:cubicBezTo>
                <a:cubicBezTo>
                  <a:pt x="19859" y="40004"/>
                  <a:pt x="21179" y="40194"/>
                  <a:pt x="22433" y="40194"/>
                </a:cubicBezTo>
                <a:cubicBezTo>
                  <a:pt x="25073" y="40194"/>
                  <a:pt x="27218" y="39814"/>
                  <a:pt x="28901" y="39053"/>
                </a:cubicBezTo>
                <a:cubicBezTo>
                  <a:pt x="30551" y="38230"/>
                  <a:pt x="31409" y="36963"/>
                  <a:pt x="31409" y="35253"/>
                </a:cubicBezTo>
                <a:cubicBezTo>
                  <a:pt x="31409" y="33986"/>
                  <a:pt x="30914" y="32972"/>
                  <a:pt x="29957" y="32212"/>
                </a:cubicBezTo>
                <a:cubicBezTo>
                  <a:pt x="28967" y="31452"/>
                  <a:pt x="27350" y="30882"/>
                  <a:pt x="25073" y="30439"/>
                </a:cubicBezTo>
                <a:lnTo>
                  <a:pt x="16493" y="28665"/>
                </a:lnTo>
                <a:cubicBezTo>
                  <a:pt x="12072" y="27842"/>
                  <a:pt x="8574" y="26353"/>
                  <a:pt x="5934" y="24231"/>
                </a:cubicBezTo>
                <a:cubicBezTo>
                  <a:pt x="3294" y="22141"/>
                  <a:pt x="1908" y="19132"/>
                  <a:pt x="1842" y="15236"/>
                </a:cubicBezTo>
                <a:cubicBezTo>
                  <a:pt x="1842" y="12386"/>
                  <a:pt x="2634" y="9852"/>
                  <a:pt x="4218" y="7635"/>
                </a:cubicBezTo>
                <a:cubicBezTo>
                  <a:pt x="5802" y="5355"/>
                  <a:pt x="8112" y="3581"/>
                  <a:pt x="11214" y="2314"/>
                </a:cubicBezTo>
                <a:cubicBezTo>
                  <a:pt x="14283" y="984"/>
                  <a:pt x="18077" y="288"/>
                  <a:pt x="22565" y="288"/>
                </a:cubicBezTo>
                <a:cubicBezTo>
                  <a:pt x="28637" y="288"/>
                  <a:pt x="33455" y="1554"/>
                  <a:pt x="37084" y="4088"/>
                </a:cubicBezTo>
                <a:cubicBezTo>
                  <a:pt x="40780" y="6622"/>
                  <a:pt x="42628" y="10232"/>
                  <a:pt x="42628" y="14856"/>
                </a:cubicBezTo>
                <a:lnTo>
                  <a:pt x="31013" y="14856"/>
                </a:lnTo>
                <a:cubicBezTo>
                  <a:pt x="30650" y="13083"/>
                  <a:pt x="29693" y="11689"/>
                  <a:pt x="28109" y="10676"/>
                </a:cubicBezTo>
                <a:cubicBezTo>
                  <a:pt x="26591" y="9662"/>
                  <a:pt x="24710" y="9156"/>
                  <a:pt x="22433" y="9156"/>
                </a:cubicBezTo>
                <a:cubicBezTo>
                  <a:pt x="20057" y="9156"/>
                  <a:pt x="18077" y="9599"/>
                  <a:pt x="16493" y="10422"/>
                </a:cubicBezTo>
                <a:cubicBezTo>
                  <a:pt x="14910" y="11278"/>
                  <a:pt x="14118" y="12544"/>
                  <a:pt x="14118" y="14223"/>
                </a:cubicBezTo>
                <a:cubicBezTo>
                  <a:pt x="14118" y="15426"/>
                  <a:pt x="14712" y="16377"/>
                  <a:pt x="15966" y="17137"/>
                </a:cubicBezTo>
                <a:cubicBezTo>
                  <a:pt x="17285" y="17833"/>
                  <a:pt x="19265" y="18467"/>
                  <a:pt x="21905" y="19037"/>
                </a:cubicBezTo>
                <a:lnTo>
                  <a:pt x="29957" y="20684"/>
                </a:lnTo>
                <a:cubicBezTo>
                  <a:pt x="32663" y="21381"/>
                  <a:pt x="34907" y="22268"/>
                  <a:pt x="36688" y="23344"/>
                </a:cubicBezTo>
                <a:cubicBezTo>
                  <a:pt x="38437" y="24453"/>
                  <a:pt x="39757" y="25688"/>
                  <a:pt x="40648" y="27018"/>
                </a:cubicBezTo>
                <a:cubicBezTo>
                  <a:pt x="41605" y="28285"/>
                  <a:pt x="42265" y="29615"/>
                  <a:pt x="42628" y="30946"/>
                </a:cubicBezTo>
                <a:cubicBezTo>
                  <a:pt x="43057" y="32307"/>
                  <a:pt x="43288" y="33479"/>
                  <a:pt x="43288" y="34493"/>
                </a:cubicBezTo>
                <a:cubicBezTo>
                  <a:pt x="43288" y="37628"/>
                  <a:pt x="42397" y="40320"/>
                  <a:pt x="40648" y="42601"/>
                </a:cubicBezTo>
                <a:cubicBezTo>
                  <a:pt x="38866" y="44818"/>
                  <a:pt x="36424" y="46496"/>
                  <a:pt x="33257" y="47668"/>
                </a:cubicBezTo>
                <a:cubicBezTo>
                  <a:pt x="30155" y="48745"/>
                  <a:pt x="26591" y="49315"/>
                  <a:pt x="22565" y="49315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42" name="Freeform: Shape 18141">
            <a:extLst>
              <a:ext uri="{FF2B5EF4-FFF2-40B4-BE49-F238E27FC236}">
                <a16:creationId xmlns:a16="http://schemas.microsoft.com/office/drawing/2014/main" id="{1FA68D6B-F7E1-0FB0-CA9E-982F1D7881B3}"/>
              </a:ext>
            </a:extLst>
          </p:cNvPr>
          <p:cNvSpPr/>
          <p:nvPr/>
        </p:nvSpPr>
        <p:spPr>
          <a:xfrm>
            <a:off x="9091907" y="3613781"/>
            <a:ext cx="47649" cy="49027"/>
          </a:xfrm>
          <a:custGeom>
            <a:avLst/>
            <a:gdLst>
              <a:gd name="connsiteX0" fmla="*/ 24155 w 47649"/>
              <a:gd name="connsiteY0" fmla="*/ 49315 h 49027"/>
              <a:gd name="connsiteX1" fmla="*/ 11616 w 47649"/>
              <a:gd name="connsiteY1" fmla="*/ 46401 h 49027"/>
              <a:gd name="connsiteX2" fmla="*/ 3300 w 47649"/>
              <a:gd name="connsiteY2" fmla="*/ 37913 h 49027"/>
              <a:gd name="connsiteX3" fmla="*/ 396 w 47649"/>
              <a:gd name="connsiteY3" fmla="*/ 25118 h 49027"/>
              <a:gd name="connsiteX4" fmla="*/ 3300 w 47649"/>
              <a:gd name="connsiteY4" fmla="*/ 12069 h 49027"/>
              <a:gd name="connsiteX5" fmla="*/ 11616 w 47649"/>
              <a:gd name="connsiteY5" fmla="*/ 3455 h 49027"/>
              <a:gd name="connsiteX6" fmla="*/ 24287 w 47649"/>
              <a:gd name="connsiteY6" fmla="*/ 288 h 49027"/>
              <a:gd name="connsiteX7" fmla="*/ 36826 w 47649"/>
              <a:gd name="connsiteY7" fmla="*/ 3328 h 49027"/>
              <a:gd name="connsiteX8" fmla="*/ 45142 w 47649"/>
              <a:gd name="connsiteY8" fmla="*/ 11943 h 49027"/>
              <a:gd name="connsiteX9" fmla="*/ 48046 w 47649"/>
              <a:gd name="connsiteY9" fmla="*/ 25118 h 49027"/>
              <a:gd name="connsiteX10" fmla="*/ 45142 w 47649"/>
              <a:gd name="connsiteY10" fmla="*/ 37660 h 49027"/>
              <a:gd name="connsiteX11" fmla="*/ 36958 w 47649"/>
              <a:gd name="connsiteY11" fmla="*/ 46275 h 49027"/>
              <a:gd name="connsiteX12" fmla="*/ 24155 w 47649"/>
              <a:gd name="connsiteY12" fmla="*/ 49315 h 49027"/>
              <a:gd name="connsiteX13" fmla="*/ 24287 w 47649"/>
              <a:gd name="connsiteY13" fmla="*/ 39433 h 49027"/>
              <a:gd name="connsiteX14" fmla="*/ 30095 w 47649"/>
              <a:gd name="connsiteY14" fmla="*/ 37406 h 49027"/>
              <a:gd name="connsiteX15" fmla="*/ 33395 w 47649"/>
              <a:gd name="connsiteY15" fmla="*/ 31959 h 49027"/>
              <a:gd name="connsiteX16" fmla="*/ 34451 w 47649"/>
              <a:gd name="connsiteY16" fmla="*/ 24611 h 49027"/>
              <a:gd name="connsiteX17" fmla="*/ 33527 w 47649"/>
              <a:gd name="connsiteY17" fmla="*/ 17517 h 49027"/>
              <a:gd name="connsiteX18" fmla="*/ 30359 w 47649"/>
              <a:gd name="connsiteY18" fmla="*/ 12196 h 49027"/>
              <a:gd name="connsiteX19" fmla="*/ 24287 w 47649"/>
              <a:gd name="connsiteY19" fmla="*/ 10042 h 49027"/>
              <a:gd name="connsiteX20" fmla="*/ 18347 w 47649"/>
              <a:gd name="connsiteY20" fmla="*/ 12069 h 49027"/>
              <a:gd name="connsiteX21" fmla="*/ 15047 w 47649"/>
              <a:gd name="connsiteY21" fmla="*/ 17263 h 49027"/>
              <a:gd name="connsiteX22" fmla="*/ 13991 w 47649"/>
              <a:gd name="connsiteY22" fmla="*/ 24611 h 49027"/>
              <a:gd name="connsiteX23" fmla="*/ 14915 w 47649"/>
              <a:gd name="connsiteY23" fmla="*/ 31706 h 49027"/>
              <a:gd name="connsiteX24" fmla="*/ 18083 w 47649"/>
              <a:gd name="connsiteY24" fmla="*/ 37280 h 49027"/>
              <a:gd name="connsiteX25" fmla="*/ 24287 w 47649"/>
              <a:gd name="connsiteY25" fmla="*/ 39433 h 4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649" h="49027">
                <a:moveTo>
                  <a:pt x="24155" y="49315"/>
                </a:moveTo>
                <a:cubicBezTo>
                  <a:pt x="19403" y="49315"/>
                  <a:pt x="15212" y="48365"/>
                  <a:pt x="11616" y="46401"/>
                </a:cubicBezTo>
                <a:cubicBezTo>
                  <a:pt x="7986" y="44374"/>
                  <a:pt x="5214" y="41555"/>
                  <a:pt x="3300" y="37913"/>
                </a:cubicBezTo>
                <a:cubicBezTo>
                  <a:pt x="1353" y="34303"/>
                  <a:pt x="396" y="30027"/>
                  <a:pt x="396" y="25118"/>
                </a:cubicBezTo>
                <a:cubicBezTo>
                  <a:pt x="396" y="20146"/>
                  <a:pt x="1353" y="15807"/>
                  <a:pt x="3300" y="12069"/>
                </a:cubicBezTo>
                <a:cubicBezTo>
                  <a:pt x="5214" y="8364"/>
                  <a:pt x="7986" y="5482"/>
                  <a:pt x="11616" y="3455"/>
                </a:cubicBezTo>
                <a:cubicBezTo>
                  <a:pt x="15212" y="1364"/>
                  <a:pt x="19436" y="288"/>
                  <a:pt x="24287" y="288"/>
                </a:cubicBezTo>
                <a:cubicBezTo>
                  <a:pt x="29105" y="288"/>
                  <a:pt x="33296" y="1301"/>
                  <a:pt x="36826" y="3328"/>
                </a:cubicBezTo>
                <a:cubicBezTo>
                  <a:pt x="40423" y="5355"/>
                  <a:pt x="43195" y="8237"/>
                  <a:pt x="45142" y="11943"/>
                </a:cubicBezTo>
                <a:cubicBezTo>
                  <a:pt x="47056" y="15680"/>
                  <a:pt x="48046" y="20051"/>
                  <a:pt x="48046" y="25118"/>
                </a:cubicBezTo>
                <a:cubicBezTo>
                  <a:pt x="48046" y="29869"/>
                  <a:pt x="47056" y="34049"/>
                  <a:pt x="45142" y="37660"/>
                </a:cubicBezTo>
                <a:cubicBezTo>
                  <a:pt x="43294" y="41302"/>
                  <a:pt x="40555" y="44184"/>
                  <a:pt x="36958" y="46275"/>
                </a:cubicBezTo>
                <a:cubicBezTo>
                  <a:pt x="33428" y="48301"/>
                  <a:pt x="29171" y="49315"/>
                  <a:pt x="24155" y="49315"/>
                </a:cubicBezTo>
                <a:close/>
                <a:moveTo>
                  <a:pt x="24287" y="39433"/>
                </a:moveTo>
                <a:cubicBezTo>
                  <a:pt x="26729" y="39433"/>
                  <a:pt x="28676" y="38768"/>
                  <a:pt x="30095" y="37406"/>
                </a:cubicBezTo>
                <a:cubicBezTo>
                  <a:pt x="31580" y="35981"/>
                  <a:pt x="32669" y="34176"/>
                  <a:pt x="33395" y="31959"/>
                </a:cubicBezTo>
                <a:cubicBezTo>
                  <a:pt x="34088" y="29679"/>
                  <a:pt x="34451" y="27240"/>
                  <a:pt x="34451" y="24611"/>
                </a:cubicBezTo>
                <a:cubicBezTo>
                  <a:pt x="34451" y="22077"/>
                  <a:pt x="34120" y="19734"/>
                  <a:pt x="33527" y="17517"/>
                </a:cubicBezTo>
                <a:cubicBezTo>
                  <a:pt x="32900" y="15331"/>
                  <a:pt x="31844" y="13558"/>
                  <a:pt x="30359" y="12196"/>
                </a:cubicBezTo>
                <a:cubicBezTo>
                  <a:pt x="28841" y="10771"/>
                  <a:pt x="26828" y="10042"/>
                  <a:pt x="24287" y="10042"/>
                </a:cubicBezTo>
                <a:cubicBezTo>
                  <a:pt x="21812" y="10042"/>
                  <a:pt x="19832" y="10739"/>
                  <a:pt x="18347" y="12069"/>
                </a:cubicBezTo>
                <a:cubicBezTo>
                  <a:pt x="16829" y="13336"/>
                  <a:pt x="15740" y="15078"/>
                  <a:pt x="15047" y="17263"/>
                </a:cubicBezTo>
                <a:cubicBezTo>
                  <a:pt x="14321" y="19480"/>
                  <a:pt x="13991" y="21919"/>
                  <a:pt x="13991" y="24611"/>
                </a:cubicBezTo>
                <a:cubicBezTo>
                  <a:pt x="13991" y="27082"/>
                  <a:pt x="14288" y="29425"/>
                  <a:pt x="14915" y="31706"/>
                </a:cubicBezTo>
                <a:cubicBezTo>
                  <a:pt x="15509" y="33986"/>
                  <a:pt x="16565" y="35855"/>
                  <a:pt x="18083" y="37280"/>
                </a:cubicBezTo>
                <a:cubicBezTo>
                  <a:pt x="19568" y="38737"/>
                  <a:pt x="21647" y="39433"/>
                  <a:pt x="24287" y="39433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43" name="Freeform: Shape 18142">
            <a:extLst>
              <a:ext uri="{FF2B5EF4-FFF2-40B4-BE49-F238E27FC236}">
                <a16:creationId xmlns:a16="http://schemas.microsoft.com/office/drawing/2014/main" id="{F5C3DD00-DEE8-F18E-3B80-C8F5B29E2B6D}"/>
              </a:ext>
            </a:extLst>
          </p:cNvPr>
          <p:cNvSpPr/>
          <p:nvPr/>
        </p:nvSpPr>
        <p:spPr>
          <a:xfrm>
            <a:off x="9148112" y="3614668"/>
            <a:ext cx="45405" cy="48140"/>
          </a:xfrm>
          <a:custGeom>
            <a:avLst/>
            <a:gdLst>
              <a:gd name="connsiteX0" fmla="*/ 19278 w 45405"/>
              <a:gd name="connsiteY0" fmla="*/ 48428 h 48140"/>
              <a:gd name="connsiteX1" fmla="*/ 12414 w 45405"/>
              <a:gd name="connsiteY1" fmla="*/ 47415 h 48140"/>
              <a:gd name="connsiteX2" fmla="*/ 6342 w 45405"/>
              <a:gd name="connsiteY2" fmla="*/ 44501 h 48140"/>
              <a:gd name="connsiteX3" fmla="*/ 1986 w 45405"/>
              <a:gd name="connsiteY3" fmla="*/ 39687 h 48140"/>
              <a:gd name="connsiteX4" fmla="*/ 403 w 45405"/>
              <a:gd name="connsiteY4" fmla="*/ 32972 h 48140"/>
              <a:gd name="connsiteX5" fmla="*/ 403 w 45405"/>
              <a:gd name="connsiteY5" fmla="*/ 288 h 48140"/>
              <a:gd name="connsiteX6" fmla="*/ 14394 w 45405"/>
              <a:gd name="connsiteY6" fmla="*/ 288 h 48140"/>
              <a:gd name="connsiteX7" fmla="*/ 14394 w 45405"/>
              <a:gd name="connsiteY7" fmla="*/ 31199 h 48140"/>
              <a:gd name="connsiteX8" fmla="*/ 16638 w 45405"/>
              <a:gd name="connsiteY8" fmla="*/ 36646 h 48140"/>
              <a:gd name="connsiteX9" fmla="*/ 23237 w 45405"/>
              <a:gd name="connsiteY9" fmla="*/ 38800 h 48140"/>
              <a:gd name="connsiteX10" fmla="*/ 29705 w 45405"/>
              <a:gd name="connsiteY10" fmla="*/ 36773 h 48140"/>
              <a:gd name="connsiteX11" fmla="*/ 32081 w 45405"/>
              <a:gd name="connsiteY11" fmla="*/ 31072 h 48140"/>
              <a:gd name="connsiteX12" fmla="*/ 32081 w 45405"/>
              <a:gd name="connsiteY12" fmla="*/ 288 h 48140"/>
              <a:gd name="connsiteX13" fmla="*/ 45808 w 45405"/>
              <a:gd name="connsiteY13" fmla="*/ 288 h 48140"/>
              <a:gd name="connsiteX14" fmla="*/ 45808 w 45405"/>
              <a:gd name="connsiteY14" fmla="*/ 47541 h 48140"/>
              <a:gd name="connsiteX15" fmla="*/ 35381 w 45405"/>
              <a:gd name="connsiteY15" fmla="*/ 47541 h 48140"/>
              <a:gd name="connsiteX16" fmla="*/ 33797 w 45405"/>
              <a:gd name="connsiteY16" fmla="*/ 38167 h 48140"/>
              <a:gd name="connsiteX17" fmla="*/ 30497 w 45405"/>
              <a:gd name="connsiteY17" fmla="*/ 44628 h 48140"/>
              <a:gd name="connsiteX18" fmla="*/ 25217 w 45405"/>
              <a:gd name="connsiteY18" fmla="*/ 47541 h 48140"/>
              <a:gd name="connsiteX19" fmla="*/ 19278 w 45405"/>
              <a:gd name="connsiteY19" fmla="*/ 48428 h 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405" h="48140">
                <a:moveTo>
                  <a:pt x="19278" y="48428"/>
                </a:moveTo>
                <a:cubicBezTo>
                  <a:pt x="16968" y="48428"/>
                  <a:pt x="14691" y="48080"/>
                  <a:pt x="12414" y="47415"/>
                </a:cubicBezTo>
                <a:cubicBezTo>
                  <a:pt x="10203" y="46750"/>
                  <a:pt x="8190" y="45768"/>
                  <a:pt x="6342" y="44501"/>
                </a:cubicBezTo>
                <a:cubicBezTo>
                  <a:pt x="4560" y="43171"/>
                  <a:pt x="3108" y="41555"/>
                  <a:pt x="1986" y="39687"/>
                </a:cubicBezTo>
                <a:cubicBezTo>
                  <a:pt x="931" y="37755"/>
                  <a:pt x="403" y="35506"/>
                  <a:pt x="403" y="32972"/>
                </a:cubicBezTo>
                <a:lnTo>
                  <a:pt x="403" y="288"/>
                </a:lnTo>
                <a:lnTo>
                  <a:pt x="14394" y="288"/>
                </a:lnTo>
                <a:lnTo>
                  <a:pt x="14394" y="31199"/>
                </a:lnTo>
                <a:cubicBezTo>
                  <a:pt x="14394" y="33416"/>
                  <a:pt x="15120" y="35221"/>
                  <a:pt x="16638" y="36646"/>
                </a:cubicBezTo>
                <a:cubicBezTo>
                  <a:pt x="18123" y="38103"/>
                  <a:pt x="20334" y="38800"/>
                  <a:pt x="23237" y="38800"/>
                </a:cubicBezTo>
                <a:cubicBezTo>
                  <a:pt x="25943" y="38800"/>
                  <a:pt x="28121" y="38135"/>
                  <a:pt x="29705" y="36773"/>
                </a:cubicBezTo>
                <a:cubicBezTo>
                  <a:pt x="31289" y="35443"/>
                  <a:pt x="32081" y="33543"/>
                  <a:pt x="32081" y="31072"/>
                </a:cubicBezTo>
                <a:lnTo>
                  <a:pt x="32081" y="288"/>
                </a:lnTo>
                <a:lnTo>
                  <a:pt x="45808" y="288"/>
                </a:lnTo>
                <a:lnTo>
                  <a:pt x="45808" y="47541"/>
                </a:lnTo>
                <a:lnTo>
                  <a:pt x="35381" y="47541"/>
                </a:lnTo>
                <a:lnTo>
                  <a:pt x="33797" y="38167"/>
                </a:lnTo>
                <a:cubicBezTo>
                  <a:pt x="33170" y="40954"/>
                  <a:pt x="32081" y="43107"/>
                  <a:pt x="30497" y="44628"/>
                </a:cubicBezTo>
                <a:cubicBezTo>
                  <a:pt x="28979" y="46084"/>
                  <a:pt x="27230" y="47035"/>
                  <a:pt x="25217" y="47541"/>
                </a:cubicBezTo>
                <a:cubicBezTo>
                  <a:pt x="23171" y="48111"/>
                  <a:pt x="21192" y="48428"/>
                  <a:pt x="19278" y="48428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44" name="Freeform: Shape 18143">
            <a:extLst>
              <a:ext uri="{FF2B5EF4-FFF2-40B4-BE49-F238E27FC236}">
                <a16:creationId xmlns:a16="http://schemas.microsoft.com/office/drawing/2014/main" id="{1E7B157C-DFEA-1A1B-F034-7D8E503F17FE}"/>
              </a:ext>
            </a:extLst>
          </p:cNvPr>
          <p:cNvSpPr/>
          <p:nvPr/>
        </p:nvSpPr>
        <p:spPr>
          <a:xfrm>
            <a:off x="9204864" y="3613781"/>
            <a:ext cx="31150" cy="48140"/>
          </a:xfrm>
          <a:custGeom>
            <a:avLst/>
            <a:gdLst>
              <a:gd name="connsiteX0" fmla="*/ 409 w 31150"/>
              <a:gd name="connsiteY0" fmla="*/ 48428 h 48140"/>
              <a:gd name="connsiteX1" fmla="*/ 409 w 31150"/>
              <a:gd name="connsiteY1" fmla="*/ 1174 h 48140"/>
              <a:gd name="connsiteX2" fmla="*/ 13873 w 31150"/>
              <a:gd name="connsiteY2" fmla="*/ 1174 h 48140"/>
              <a:gd name="connsiteX3" fmla="*/ 13873 w 31150"/>
              <a:gd name="connsiteY3" fmla="*/ 12323 h 48140"/>
              <a:gd name="connsiteX4" fmla="*/ 17172 w 31150"/>
              <a:gd name="connsiteY4" fmla="*/ 6115 h 48140"/>
              <a:gd name="connsiteX5" fmla="*/ 22320 w 31150"/>
              <a:gd name="connsiteY5" fmla="*/ 1808 h 48140"/>
              <a:gd name="connsiteX6" fmla="*/ 29448 w 31150"/>
              <a:gd name="connsiteY6" fmla="*/ 288 h 48140"/>
              <a:gd name="connsiteX7" fmla="*/ 30636 w 31150"/>
              <a:gd name="connsiteY7" fmla="*/ 414 h 48140"/>
              <a:gd name="connsiteX8" fmla="*/ 31560 w 31150"/>
              <a:gd name="connsiteY8" fmla="*/ 541 h 48140"/>
              <a:gd name="connsiteX9" fmla="*/ 31560 w 31150"/>
              <a:gd name="connsiteY9" fmla="*/ 13209 h 48140"/>
              <a:gd name="connsiteX10" fmla="*/ 30504 w 31150"/>
              <a:gd name="connsiteY10" fmla="*/ 13083 h 48140"/>
              <a:gd name="connsiteX11" fmla="*/ 29448 w 31150"/>
              <a:gd name="connsiteY11" fmla="*/ 12956 h 48140"/>
              <a:gd name="connsiteX12" fmla="*/ 22452 w 31150"/>
              <a:gd name="connsiteY12" fmla="*/ 13209 h 48140"/>
              <a:gd name="connsiteX13" fmla="*/ 17700 w 31150"/>
              <a:gd name="connsiteY13" fmla="*/ 15110 h 48140"/>
              <a:gd name="connsiteX14" fmla="*/ 15192 w 31150"/>
              <a:gd name="connsiteY14" fmla="*/ 18277 h 48140"/>
              <a:gd name="connsiteX15" fmla="*/ 14401 w 31150"/>
              <a:gd name="connsiteY15" fmla="*/ 22584 h 48140"/>
              <a:gd name="connsiteX16" fmla="*/ 14401 w 31150"/>
              <a:gd name="connsiteY16" fmla="*/ 48428 h 4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150" h="48140">
                <a:moveTo>
                  <a:pt x="409" y="48428"/>
                </a:moveTo>
                <a:lnTo>
                  <a:pt x="409" y="1174"/>
                </a:lnTo>
                <a:lnTo>
                  <a:pt x="13873" y="1174"/>
                </a:lnTo>
                <a:lnTo>
                  <a:pt x="13873" y="12323"/>
                </a:lnTo>
                <a:cubicBezTo>
                  <a:pt x="14664" y="9979"/>
                  <a:pt x="15753" y="7889"/>
                  <a:pt x="17172" y="6115"/>
                </a:cubicBezTo>
                <a:cubicBezTo>
                  <a:pt x="18558" y="4278"/>
                  <a:pt x="20274" y="2821"/>
                  <a:pt x="22320" y="1808"/>
                </a:cubicBezTo>
                <a:cubicBezTo>
                  <a:pt x="24432" y="794"/>
                  <a:pt x="26808" y="288"/>
                  <a:pt x="29448" y="288"/>
                </a:cubicBezTo>
                <a:cubicBezTo>
                  <a:pt x="29877" y="288"/>
                  <a:pt x="30273" y="351"/>
                  <a:pt x="30636" y="414"/>
                </a:cubicBezTo>
                <a:cubicBezTo>
                  <a:pt x="31065" y="414"/>
                  <a:pt x="31362" y="478"/>
                  <a:pt x="31560" y="541"/>
                </a:cubicBezTo>
                <a:lnTo>
                  <a:pt x="31560" y="13209"/>
                </a:lnTo>
                <a:cubicBezTo>
                  <a:pt x="31296" y="13146"/>
                  <a:pt x="30933" y="13083"/>
                  <a:pt x="30504" y="13083"/>
                </a:cubicBezTo>
                <a:cubicBezTo>
                  <a:pt x="30141" y="13019"/>
                  <a:pt x="29778" y="12956"/>
                  <a:pt x="29448" y="12956"/>
                </a:cubicBezTo>
                <a:cubicBezTo>
                  <a:pt x="26709" y="12703"/>
                  <a:pt x="24366" y="12798"/>
                  <a:pt x="22452" y="13209"/>
                </a:cubicBezTo>
                <a:cubicBezTo>
                  <a:pt x="20505" y="13558"/>
                  <a:pt x="18921" y="14191"/>
                  <a:pt x="17700" y="15110"/>
                </a:cubicBezTo>
                <a:cubicBezTo>
                  <a:pt x="16545" y="15965"/>
                  <a:pt x="15720" y="17010"/>
                  <a:pt x="15192" y="18277"/>
                </a:cubicBezTo>
                <a:cubicBezTo>
                  <a:pt x="14664" y="19544"/>
                  <a:pt x="14401" y="21001"/>
                  <a:pt x="14401" y="22584"/>
                </a:cubicBezTo>
                <a:lnTo>
                  <a:pt x="14401" y="48428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45" name="Freeform: Shape 18144">
            <a:extLst>
              <a:ext uri="{FF2B5EF4-FFF2-40B4-BE49-F238E27FC236}">
                <a16:creationId xmlns:a16="http://schemas.microsoft.com/office/drawing/2014/main" id="{A1C6F17B-AA04-56AD-6AE7-9625E1C6BDBB}"/>
              </a:ext>
            </a:extLst>
          </p:cNvPr>
          <p:cNvSpPr/>
          <p:nvPr/>
        </p:nvSpPr>
        <p:spPr>
          <a:xfrm>
            <a:off x="9240964" y="3613781"/>
            <a:ext cx="44481" cy="49027"/>
          </a:xfrm>
          <a:custGeom>
            <a:avLst/>
            <a:gdLst>
              <a:gd name="connsiteX0" fmla="*/ 24173 w 44481"/>
              <a:gd name="connsiteY0" fmla="*/ 288 h 49027"/>
              <a:gd name="connsiteX1" fmla="*/ 34864 w 44481"/>
              <a:gd name="connsiteY1" fmla="*/ 2695 h 49027"/>
              <a:gd name="connsiteX2" fmla="*/ 41992 w 44481"/>
              <a:gd name="connsiteY2" fmla="*/ 9282 h 49027"/>
              <a:gd name="connsiteX3" fmla="*/ 44896 w 44481"/>
              <a:gd name="connsiteY3" fmla="*/ 18404 h 49027"/>
              <a:gd name="connsiteX4" fmla="*/ 33412 w 44481"/>
              <a:gd name="connsiteY4" fmla="*/ 18404 h 49027"/>
              <a:gd name="connsiteX5" fmla="*/ 31960 w 44481"/>
              <a:gd name="connsiteY5" fmla="*/ 14730 h 49027"/>
              <a:gd name="connsiteX6" fmla="*/ 28924 w 44481"/>
              <a:gd name="connsiteY6" fmla="*/ 11689 h 49027"/>
              <a:gd name="connsiteX7" fmla="*/ 24305 w 44481"/>
              <a:gd name="connsiteY7" fmla="*/ 10422 h 49027"/>
              <a:gd name="connsiteX8" fmla="*/ 16385 w 44481"/>
              <a:gd name="connsiteY8" fmla="*/ 13970 h 49027"/>
              <a:gd name="connsiteX9" fmla="*/ 13349 w 44481"/>
              <a:gd name="connsiteY9" fmla="*/ 24865 h 49027"/>
              <a:gd name="connsiteX10" fmla="*/ 16253 w 44481"/>
              <a:gd name="connsiteY10" fmla="*/ 35886 h 49027"/>
              <a:gd name="connsiteX11" fmla="*/ 24569 w 44481"/>
              <a:gd name="connsiteY11" fmla="*/ 39814 h 49027"/>
              <a:gd name="connsiteX12" fmla="*/ 29188 w 44481"/>
              <a:gd name="connsiteY12" fmla="*/ 38547 h 49027"/>
              <a:gd name="connsiteX13" fmla="*/ 32224 w 44481"/>
              <a:gd name="connsiteY13" fmla="*/ 35379 h 49027"/>
              <a:gd name="connsiteX14" fmla="*/ 33544 w 44481"/>
              <a:gd name="connsiteY14" fmla="*/ 31959 h 49027"/>
              <a:gd name="connsiteX15" fmla="*/ 44764 w 44481"/>
              <a:gd name="connsiteY15" fmla="*/ 31959 h 49027"/>
              <a:gd name="connsiteX16" fmla="*/ 41860 w 44481"/>
              <a:gd name="connsiteY16" fmla="*/ 40827 h 49027"/>
              <a:gd name="connsiteX17" fmla="*/ 34732 w 44481"/>
              <a:gd name="connsiteY17" fmla="*/ 47035 h 49027"/>
              <a:gd name="connsiteX18" fmla="*/ 24173 w 44481"/>
              <a:gd name="connsiteY18" fmla="*/ 49315 h 49027"/>
              <a:gd name="connsiteX19" fmla="*/ 11897 w 44481"/>
              <a:gd name="connsiteY19" fmla="*/ 46401 h 49027"/>
              <a:gd name="connsiteX20" fmla="*/ 3450 w 44481"/>
              <a:gd name="connsiteY20" fmla="*/ 38040 h 49027"/>
              <a:gd name="connsiteX21" fmla="*/ 414 w 44481"/>
              <a:gd name="connsiteY21" fmla="*/ 24991 h 49027"/>
              <a:gd name="connsiteX22" fmla="*/ 3318 w 44481"/>
              <a:gd name="connsiteY22" fmla="*/ 12069 h 49027"/>
              <a:gd name="connsiteX23" fmla="*/ 11633 w 44481"/>
              <a:gd name="connsiteY23" fmla="*/ 3455 h 49027"/>
              <a:gd name="connsiteX24" fmla="*/ 24173 w 44481"/>
              <a:gd name="connsiteY24" fmla="*/ 288 h 4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81" h="49027">
                <a:moveTo>
                  <a:pt x="24173" y="288"/>
                </a:moveTo>
                <a:cubicBezTo>
                  <a:pt x="28297" y="288"/>
                  <a:pt x="31861" y="1111"/>
                  <a:pt x="34864" y="2695"/>
                </a:cubicBezTo>
                <a:cubicBezTo>
                  <a:pt x="37834" y="4310"/>
                  <a:pt x="40210" y="6495"/>
                  <a:pt x="41992" y="9282"/>
                </a:cubicBezTo>
                <a:cubicBezTo>
                  <a:pt x="43741" y="12006"/>
                  <a:pt x="44698" y="15046"/>
                  <a:pt x="44896" y="18404"/>
                </a:cubicBezTo>
                <a:lnTo>
                  <a:pt x="33412" y="18404"/>
                </a:lnTo>
                <a:cubicBezTo>
                  <a:pt x="33148" y="17137"/>
                  <a:pt x="32653" y="15933"/>
                  <a:pt x="31960" y="14730"/>
                </a:cubicBezTo>
                <a:cubicBezTo>
                  <a:pt x="31234" y="13463"/>
                  <a:pt x="30244" y="12449"/>
                  <a:pt x="28924" y="11689"/>
                </a:cubicBezTo>
                <a:cubicBezTo>
                  <a:pt x="27670" y="10866"/>
                  <a:pt x="26153" y="10422"/>
                  <a:pt x="24305" y="10422"/>
                </a:cubicBezTo>
                <a:cubicBezTo>
                  <a:pt x="21038" y="10422"/>
                  <a:pt x="18398" y="11626"/>
                  <a:pt x="16385" y="13970"/>
                </a:cubicBezTo>
                <a:cubicBezTo>
                  <a:pt x="14339" y="16345"/>
                  <a:pt x="13349" y="19987"/>
                  <a:pt x="13349" y="24865"/>
                </a:cubicBezTo>
                <a:cubicBezTo>
                  <a:pt x="13349" y="29520"/>
                  <a:pt x="14306" y="33194"/>
                  <a:pt x="16253" y="35886"/>
                </a:cubicBezTo>
                <a:cubicBezTo>
                  <a:pt x="18266" y="38515"/>
                  <a:pt x="21038" y="39814"/>
                  <a:pt x="24569" y="39814"/>
                </a:cubicBezTo>
                <a:cubicBezTo>
                  <a:pt x="26417" y="39814"/>
                  <a:pt x="27934" y="39402"/>
                  <a:pt x="29188" y="38547"/>
                </a:cubicBezTo>
                <a:cubicBezTo>
                  <a:pt x="30508" y="37723"/>
                  <a:pt x="31498" y="36646"/>
                  <a:pt x="32224" y="35379"/>
                </a:cubicBezTo>
                <a:cubicBezTo>
                  <a:pt x="32917" y="34113"/>
                  <a:pt x="33346" y="32972"/>
                  <a:pt x="33544" y="31959"/>
                </a:cubicBezTo>
                <a:lnTo>
                  <a:pt x="44764" y="31959"/>
                </a:lnTo>
                <a:cubicBezTo>
                  <a:pt x="44566" y="35190"/>
                  <a:pt x="43609" y="38135"/>
                  <a:pt x="41860" y="40827"/>
                </a:cubicBezTo>
                <a:cubicBezTo>
                  <a:pt x="40078" y="43456"/>
                  <a:pt x="37702" y="45514"/>
                  <a:pt x="34732" y="47035"/>
                </a:cubicBezTo>
                <a:cubicBezTo>
                  <a:pt x="31729" y="48555"/>
                  <a:pt x="28198" y="49315"/>
                  <a:pt x="24173" y="49315"/>
                </a:cubicBezTo>
                <a:cubicBezTo>
                  <a:pt x="19586" y="49315"/>
                  <a:pt x="15494" y="48365"/>
                  <a:pt x="11897" y="46401"/>
                </a:cubicBezTo>
                <a:cubicBezTo>
                  <a:pt x="8267" y="44469"/>
                  <a:pt x="5463" y="41682"/>
                  <a:pt x="3450" y="38040"/>
                </a:cubicBezTo>
                <a:cubicBezTo>
                  <a:pt x="1404" y="34429"/>
                  <a:pt x="414" y="30059"/>
                  <a:pt x="414" y="24991"/>
                </a:cubicBezTo>
                <a:cubicBezTo>
                  <a:pt x="414" y="20114"/>
                  <a:pt x="1371" y="15807"/>
                  <a:pt x="3318" y="12069"/>
                </a:cubicBezTo>
                <a:cubicBezTo>
                  <a:pt x="5331" y="8364"/>
                  <a:pt x="8102" y="5482"/>
                  <a:pt x="11633" y="3455"/>
                </a:cubicBezTo>
                <a:cubicBezTo>
                  <a:pt x="15230" y="1364"/>
                  <a:pt x="19421" y="288"/>
                  <a:pt x="24173" y="288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46" name="Freeform: Shape 18145">
            <a:extLst>
              <a:ext uri="{FF2B5EF4-FFF2-40B4-BE49-F238E27FC236}">
                <a16:creationId xmlns:a16="http://schemas.microsoft.com/office/drawing/2014/main" id="{EFBAD228-A4AC-2CCB-8544-1479912CF013}"/>
              </a:ext>
            </a:extLst>
          </p:cNvPr>
          <p:cNvSpPr/>
          <p:nvPr/>
        </p:nvSpPr>
        <p:spPr>
          <a:xfrm>
            <a:off x="9292691" y="3613781"/>
            <a:ext cx="46857" cy="49027"/>
          </a:xfrm>
          <a:custGeom>
            <a:avLst/>
            <a:gdLst>
              <a:gd name="connsiteX0" fmla="*/ 14279 w 46857"/>
              <a:gd name="connsiteY0" fmla="*/ 27905 h 49027"/>
              <a:gd name="connsiteX1" fmla="*/ 15335 w 46857"/>
              <a:gd name="connsiteY1" fmla="*/ 34113 h 49027"/>
              <a:gd name="connsiteX2" fmla="*/ 19031 w 46857"/>
              <a:gd name="connsiteY2" fmla="*/ 38293 h 49027"/>
              <a:gd name="connsiteX3" fmla="*/ 24707 w 46857"/>
              <a:gd name="connsiteY3" fmla="*/ 39687 h 49027"/>
              <a:gd name="connsiteX4" fmla="*/ 30910 w 46857"/>
              <a:gd name="connsiteY4" fmla="*/ 38293 h 49027"/>
              <a:gd name="connsiteX5" fmla="*/ 34738 w 46857"/>
              <a:gd name="connsiteY5" fmla="*/ 33479 h 49027"/>
              <a:gd name="connsiteX6" fmla="*/ 47278 w 46857"/>
              <a:gd name="connsiteY6" fmla="*/ 33479 h 49027"/>
              <a:gd name="connsiteX7" fmla="*/ 43054 w 46857"/>
              <a:gd name="connsiteY7" fmla="*/ 42094 h 49027"/>
              <a:gd name="connsiteX8" fmla="*/ 35002 w 46857"/>
              <a:gd name="connsiteY8" fmla="*/ 47541 h 49027"/>
              <a:gd name="connsiteX9" fmla="*/ 25103 w 46857"/>
              <a:gd name="connsiteY9" fmla="*/ 49315 h 49027"/>
              <a:gd name="connsiteX10" fmla="*/ 12167 w 46857"/>
              <a:gd name="connsiteY10" fmla="*/ 46401 h 49027"/>
              <a:gd name="connsiteX11" fmla="*/ 3456 w 46857"/>
              <a:gd name="connsiteY11" fmla="*/ 38040 h 49027"/>
              <a:gd name="connsiteX12" fmla="*/ 420 w 46857"/>
              <a:gd name="connsiteY12" fmla="*/ 25371 h 49027"/>
              <a:gd name="connsiteX13" fmla="*/ 3192 w 46857"/>
              <a:gd name="connsiteY13" fmla="*/ 12576 h 49027"/>
              <a:gd name="connsiteX14" fmla="*/ 11375 w 46857"/>
              <a:gd name="connsiteY14" fmla="*/ 3581 h 49027"/>
              <a:gd name="connsiteX15" fmla="*/ 24311 w 46857"/>
              <a:gd name="connsiteY15" fmla="*/ 288 h 49027"/>
              <a:gd name="connsiteX16" fmla="*/ 36982 w 46857"/>
              <a:gd name="connsiteY16" fmla="*/ 3328 h 49027"/>
              <a:gd name="connsiteX17" fmla="*/ 44638 w 46857"/>
              <a:gd name="connsiteY17" fmla="*/ 11816 h 49027"/>
              <a:gd name="connsiteX18" fmla="*/ 47278 w 46857"/>
              <a:gd name="connsiteY18" fmla="*/ 24231 h 49027"/>
              <a:gd name="connsiteX19" fmla="*/ 47278 w 46857"/>
              <a:gd name="connsiteY19" fmla="*/ 27905 h 49027"/>
              <a:gd name="connsiteX20" fmla="*/ 14147 w 46857"/>
              <a:gd name="connsiteY20" fmla="*/ 19924 h 49027"/>
              <a:gd name="connsiteX21" fmla="*/ 34342 w 46857"/>
              <a:gd name="connsiteY21" fmla="*/ 19924 h 49027"/>
              <a:gd name="connsiteX22" fmla="*/ 33154 w 46857"/>
              <a:gd name="connsiteY22" fmla="*/ 14730 h 49027"/>
              <a:gd name="connsiteX23" fmla="*/ 29854 w 46857"/>
              <a:gd name="connsiteY23" fmla="*/ 10929 h 49027"/>
              <a:gd name="connsiteX24" fmla="*/ 24311 w 46857"/>
              <a:gd name="connsiteY24" fmla="*/ 9536 h 49027"/>
              <a:gd name="connsiteX25" fmla="*/ 18767 w 46857"/>
              <a:gd name="connsiteY25" fmla="*/ 11056 h 49027"/>
              <a:gd name="connsiteX26" fmla="*/ 15335 w 46857"/>
              <a:gd name="connsiteY26" fmla="*/ 14983 h 49027"/>
              <a:gd name="connsiteX27" fmla="*/ 14147 w 46857"/>
              <a:gd name="connsiteY27" fmla="*/ 19924 h 4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857" h="49027">
                <a:moveTo>
                  <a:pt x="14279" y="27905"/>
                </a:moveTo>
                <a:cubicBezTo>
                  <a:pt x="14180" y="30280"/>
                  <a:pt x="14543" y="32339"/>
                  <a:pt x="15335" y="34113"/>
                </a:cubicBezTo>
                <a:cubicBezTo>
                  <a:pt x="16193" y="35886"/>
                  <a:pt x="17447" y="37280"/>
                  <a:pt x="19031" y="38293"/>
                </a:cubicBezTo>
                <a:cubicBezTo>
                  <a:pt x="20615" y="39243"/>
                  <a:pt x="22496" y="39687"/>
                  <a:pt x="24707" y="39687"/>
                </a:cubicBezTo>
                <a:cubicBezTo>
                  <a:pt x="27083" y="39687"/>
                  <a:pt x="29128" y="39243"/>
                  <a:pt x="30910" y="38293"/>
                </a:cubicBezTo>
                <a:cubicBezTo>
                  <a:pt x="32758" y="37280"/>
                  <a:pt x="34012" y="35696"/>
                  <a:pt x="34738" y="33479"/>
                </a:cubicBezTo>
                <a:lnTo>
                  <a:pt x="47278" y="33479"/>
                </a:lnTo>
                <a:cubicBezTo>
                  <a:pt x="46750" y="36773"/>
                  <a:pt x="45331" y="39655"/>
                  <a:pt x="43054" y="42094"/>
                </a:cubicBezTo>
                <a:cubicBezTo>
                  <a:pt x="40843" y="44469"/>
                  <a:pt x="38170" y="46275"/>
                  <a:pt x="35002" y="47541"/>
                </a:cubicBezTo>
                <a:cubicBezTo>
                  <a:pt x="31834" y="48713"/>
                  <a:pt x="28534" y="49315"/>
                  <a:pt x="25103" y="49315"/>
                </a:cubicBezTo>
                <a:cubicBezTo>
                  <a:pt x="20153" y="49315"/>
                  <a:pt x="15863" y="48365"/>
                  <a:pt x="12167" y="46401"/>
                </a:cubicBezTo>
                <a:cubicBezTo>
                  <a:pt x="8471" y="44469"/>
                  <a:pt x="5568" y="41682"/>
                  <a:pt x="3456" y="38040"/>
                </a:cubicBezTo>
                <a:cubicBezTo>
                  <a:pt x="1410" y="34429"/>
                  <a:pt x="420" y="30185"/>
                  <a:pt x="420" y="25371"/>
                </a:cubicBezTo>
                <a:cubicBezTo>
                  <a:pt x="420" y="20652"/>
                  <a:pt x="1344" y="16377"/>
                  <a:pt x="3192" y="12576"/>
                </a:cubicBezTo>
                <a:cubicBezTo>
                  <a:pt x="5106" y="8776"/>
                  <a:pt x="7845" y="5798"/>
                  <a:pt x="11375" y="3581"/>
                </a:cubicBezTo>
                <a:cubicBezTo>
                  <a:pt x="14972" y="1396"/>
                  <a:pt x="19295" y="288"/>
                  <a:pt x="24311" y="288"/>
                </a:cubicBezTo>
                <a:cubicBezTo>
                  <a:pt x="29326" y="288"/>
                  <a:pt x="33550" y="1301"/>
                  <a:pt x="36982" y="3328"/>
                </a:cubicBezTo>
                <a:cubicBezTo>
                  <a:pt x="40414" y="5355"/>
                  <a:pt x="42955" y="8205"/>
                  <a:pt x="44638" y="11816"/>
                </a:cubicBezTo>
                <a:cubicBezTo>
                  <a:pt x="46387" y="15363"/>
                  <a:pt x="47278" y="19512"/>
                  <a:pt x="47278" y="24231"/>
                </a:cubicBezTo>
                <a:lnTo>
                  <a:pt x="47278" y="27905"/>
                </a:lnTo>
                <a:close/>
                <a:moveTo>
                  <a:pt x="14147" y="19924"/>
                </a:moveTo>
                <a:lnTo>
                  <a:pt x="34342" y="19924"/>
                </a:lnTo>
                <a:cubicBezTo>
                  <a:pt x="34342" y="17992"/>
                  <a:pt x="33946" y="16250"/>
                  <a:pt x="33154" y="14730"/>
                </a:cubicBezTo>
                <a:cubicBezTo>
                  <a:pt x="32428" y="13146"/>
                  <a:pt x="31339" y="11879"/>
                  <a:pt x="29854" y="10929"/>
                </a:cubicBezTo>
                <a:cubicBezTo>
                  <a:pt x="28435" y="10011"/>
                  <a:pt x="26588" y="9536"/>
                  <a:pt x="24311" y="9536"/>
                </a:cubicBezTo>
                <a:cubicBezTo>
                  <a:pt x="22199" y="9536"/>
                  <a:pt x="20351" y="10042"/>
                  <a:pt x="18767" y="11056"/>
                </a:cubicBezTo>
                <a:cubicBezTo>
                  <a:pt x="17249" y="12069"/>
                  <a:pt x="16127" y="13400"/>
                  <a:pt x="15335" y="14983"/>
                </a:cubicBezTo>
                <a:cubicBezTo>
                  <a:pt x="14543" y="16503"/>
                  <a:pt x="14147" y="18150"/>
                  <a:pt x="14147" y="19924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47" name="Freeform: Shape 18146">
            <a:extLst>
              <a:ext uri="{FF2B5EF4-FFF2-40B4-BE49-F238E27FC236}">
                <a16:creationId xmlns:a16="http://schemas.microsoft.com/office/drawing/2014/main" id="{1A2A5131-EC23-8E6C-95C7-8C08DD1028C0}"/>
              </a:ext>
            </a:extLst>
          </p:cNvPr>
          <p:cNvSpPr/>
          <p:nvPr/>
        </p:nvSpPr>
        <p:spPr>
          <a:xfrm>
            <a:off x="8909689" y="3686463"/>
            <a:ext cx="47913" cy="66130"/>
          </a:xfrm>
          <a:custGeom>
            <a:avLst/>
            <a:gdLst>
              <a:gd name="connsiteX0" fmla="*/ 374 w 47913"/>
              <a:gd name="connsiteY0" fmla="*/ 66429 h 66130"/>
              <a:gd name="connsiteX1" fmla="*/ 374 w 47913"/>
              <a:gd name="connsiteY1" fmla="*/ 299 h 66130"/>
              <a:gd name="connsiteX2" fmla="*/ 47760 w 47913"/>
              <a:gd name="connsiteY2" fmla="*/ 299 h 66130"/>
              <a:gd name="connsiteX3" fmla="*/ 47760 w 47913"/>
              <a:gd name="connsiteY3" fmla="*/ 11574 h 66130"/>
              <a:gd name="connsiteX4" fmla="*/ 14365 w 47913"/>
              <a:gd name="connsiteY4" fmla="*/ 11574 h 66130"/>
              <a:gd name="connsiteX5" fmla="*/ 14365 w 47913"/>
              <a:gd name="connsiteY5" fmla="*/ 27663 h 66130"/>
              <a:gd name="connsiteX6" fmla="*/ 43272 w 47913"/>
              <a:gd name="connsiteY6" fmla="*/ 27663 h 66130"/>
              <a:gd name="connsiteX7" fmla="*/ 43272 w 47913"/>
              <a:gd name="connsiteY7" fmla="*/ 38684 h 66130"/>
              <a:gd name="connsiteX8" fmla="*/ 14365 w 47913"/>
              <a:gd name="connsiteY8" fmla="*/ 38684 h 66130"/>
              <a:gd name="connsiteX9" fmla="*/ 14365 w 47913"/>
              <a:gd name="connsiteY9" fmla="*/ 55027 h 66130"/>
              <a:gd name="connsiteX10" fmla="*/ 48288 w 47913"/>
              <a:gd name="connsiteY10" fmla="*/ 55027 h 66130"/>
              <a:gd name="connsiteX11" fmla="*/ 48288 w 47913"/>
              <a:gd name="connsiteY11" fmla="*/ 66429 h 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913" h="66130">
                <a:moveTo>
                  <a:pt x="374" y="66429"/>
                </a:moveTo>
                <a:lnTo>
                  <a:pt x="374" y="299"/>
                </a:lnTo>
                <a:lnTo>
                  <a:pt x="47760" y="299"/>
                </a:lnTo>
                <a:lnTo>
                  <a:pt x="47760" y="11574"/>
                </a:lnTo>
                <a:lnTo>
                  <a:pt x="14365" y="11574"/>
                </a:lnTo>
                <a:lnTo>
                  <a:pt x="14365" y="27663"/>
                </a:lnTo>
                <a:lnTo>
                  <a:pt x="43272" y="27663"/>
                </a:lnTo>
                <a:lnTo>
                  <a:pt x="43272" y="38684"/>
                </a:lnTo>
                <a:lnTo>
                  <a:pt x="14365" y="38684"/>
                </a:lnTo>
                <a:lnTo>
                  <a:pt x="14365" y="55027"/>
                </a:lnTo>
                <a:lnTo>
                  <a:pt x="48288" y="55027"/>
                </a:lnTo>
                <a:lnTo>
                  <a:pt x="48288" y="66429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48" name="Freeform: Shape 18147">
            <a:extLst>
              <a:ext uri="{FF2B5EF4-FFF2-40B4-BE49-F238E27FC236}">
                <a16:creationId xmlns:a16="http://schemas.microsoft.com/office/drawing/2014/main" id="{76D8E790-FD23-BE74-B74A-1952FC77265F}"/>
              </a:ext>
            </a:extLst>
          </p:cNvPr>
          <p:cNvSpPr/>
          <p:nvPr/>
        </p:nvSpPr>
        <p:spPr>
          <a:xfrm>
            <a:off x="8965141" y="3686463"/>
            <a:ext cx="33922" cy="66130"/>
          </a:xfrm>
          <a:custGeom>
            <a:avLst/>
            <a:gdLst>
              <a:gd name="connsiteX0" fmla="*/ 33776 w 33922"/>
              <a:gd name="connsiteY0" fmla="*/ 19175 h 66130"/>
              <a:gd name="connsiteX1" fmla="*/ 33776 w 33922"/>
              <a:gd name="connsiteY1" fmla="*/ 28423 h 66130"/>
              <a:gd name="connsiteX2" fmla="*/ 23348 w 33922"/>
              <a:gd name="connsiteY2" fmla="*/ 28423 h 66130"/>
              <a:gd name="connsiteX3" fmla="*/ 23348 w 33922"/>
              <a:gd name="connsiteY3" fmla="*/ 66429 h 66130"/>
              <a:gd name="connsiteX4" fmla="*/ 9489 w 33922"/>
              <a:gd name="connsiteY4" fmla="*/ 66429 h 66130"/>
              <a:gd name="connsiteX5" fmla="*/ 9489 w 33922"/>
              <a:gd name="connsiteY5" fmla="*/ 28423 h 66130"/>
              <a:gd name="connsiteX6" fmla="*/ 381 w 33922"/>
              <a:gd name="connsiteY6" fmla="*/ 28423 h 66130"/>
              <a:gd name="connsiteX7" fmla="*/ 381 w 33922"/>
              <a:gd name="connsiteY7" fmla="*/ 19175 h 66130"/>
              <a:gd name="connsiteX8" fmla="*/ 9489 w 33922"/>
              <a:gd name="connsiteY8" fmla="*/ 19175 h 66130"/>
              <a:gd name="connsiteX9" fmla="*/ 9489 w 33922"/>
              <a:gd name="connsiteY9" fmla="*/ 12334 h 66130"/>
              <a:gd name="connsiteX10" fmla="*/ 12921 w 33922"/>
              <a:gd name="connsiteY10" fmla="*/ 3466 h 66130"/>
              <a:gd name="connsiteX11" fmla="*/ 22952 w 33922"/>
              <a:gd name="connsiteY11" fmla="*/ 299 h 66130"/>
              <a:gd name="connsiteX12" fmla="*/ 34172 w 33922"/>
              <a:gd name="connsiteY12" fmla="*/ 299 h 66130"/>
              <a:gd name="connsiteX13" fmla="*/ 34304 w 33922"/>
              <a:gd name="connsiteY13" fmla="*/ 9167 h 66130"/>
              <a:gd name="connsiteX14" fmla="*/ 27704 w 33922"/>
              <a:gd name="connsiteY14" fmla="*/ 9167 h 66130"/>
              <a:gd name="connsiteX15" fmla="*/ 24008 w 33922"/>
              <a:gd name="connsiteY15" fmla="*/ 10434 h 66130"/>
              <a:gd name="connsiteX16" fmla="*/ 23084 w 33922"/>
              <a:gd name="connsiteY16" fmla="*/ 14614 h 66130"/>
              <a:gd name="connsiteX17" fmla="*/ 23084 w 33922"/>
              <a:gd name="connsiteY17" fmla="*/ 19175 h 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922" h="66130">
                <a:moveTo>
                  <a:pt x="33776" y="19175"/>
                </a:moveTo>
                <a:lnTo>
                  <a:pt x="33776" y="28423"/>
                </a:lnTo>
                <a:lnTo>
                  <a:pt x="23348" y="28423"/>
                </a:lnTo>
                <a:lnTo>
                  <a:pt x="23348" y="66429"/>
                </a:lnTo>
                <a:lnTo>
                  <a:pt x="9489" y="66429"/>
                </a:lnTo>
                <a:lnTo>
                  <a:pt x="9489" y="28423"/>
                </a:lnTo>
                <a:lnTo>
                  <a:pt x="381" y="28423"/>
                </a:lnTo>
                <a:lnTo>
                  <a:pt x="381" y="19175"/>
                </a:lnTo>
                <a:lnTo>
                  <a:pt x="9489" y="19175"/>
                </a:lnTo>
                <a:lnTo>
                  <a:pt x="9489" y="12334"/>
                </a:lnTo>
                <a:cubicBezTo>
                  <a:pt x="9489" y="8533"/>
                  <a:pt x="10611" y="5588"/>
                  <a:pt x="12921" y="3466"/>
                </a:cubicBezTo>
                <a:cubicBezTo>
                  <a:pt x="15296" y="1375"/>
                  <a:pt x="18629" y="299"/>
                  <a:pt x="22952" y="299"/>
                </a:cubicBezTo>
                <a:lnTo>
                  <a:pt x="34172" y="299"/>
                </a:lnTo>
                <a:lnTo>
                  <a:pt x="34304" y="9167"/>
                </a:lnTo>
                <a:lnTo>
                  <a:pt x="27704" y="9167"/>
                </a:lnTo>
                <a:cubicBezTo>
                  <a:pt x="25922" y="9167"/>
                  <a:pt x="24701" y="9610"/>
                  <a:pt x="24008" y="10434"/>
                </a:cubicBezTo>
                <a:cubicBezTo>
                  <a:pt x="23381" y="11289"/>
                  <a:pt x="23084" y="12682"/>
                  <a:pt x="23084" y="14614"/>
                </a:cubicBezTo>
                <a:lnTo>
                  <a:pt x="23084" y="19175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49" name="Freeform: Shape 18148">
            <a:extLst>
              <a:ext uri="{FF2B5EF4-FFF2-40B4-BE49-F238E27FC236}">
                <a16:creationId xmlns:a16="http://schemas.microsoft.com/office/drawing/2014/main" id="{962F0E8B-FA4E-6F58-7938-E252EDE6EF29}"/>
              </a:ext>
            </a:extLst>
          </p:cNvPr>
          <p:cNvSpPr/>
          <p:nvPr/>
        </p:nvSpPr>
        <p:spPr>
          <a:xfrm>
            <a:off x="9003367" y="3686463"/>
            <a:ext cx="33922" cy="66130"/>
          </a:xfrm>
          <a:custGeom>
            <a:avLst/>
            <a:gdLst>
              <a:gd name="connsiteX0" fmla="*/ 33780 w 33922"/>
              <a:gd name="connsiteY0" fmla="*/ 19175 h 66130"/>
              <a:gd name="connsiteX1" fmla="*/ 33780 w 33922"/>
              <a:gd name="connsiteY1" fmla="*/ 28423 h 66130"/>
              <a:gd name="connsiteX2" fmla="*/ 23353 w 33922"/>
              <a:gd name="connsiteY2" fmla="*/ 28423 h 66130"/>
              <a:gd name="connsiteX3" fmla="*/ 23353 w 33922"/>
              <a:gd name="connsiteY3" fmla="*/ 66429 h 66130"/>
              <a:gd name="connsiteX4" fmla="*/ 9493 w 33922"/>
              <a:gd name="connsiteY4" fmla="*/ 66429 h 66130"/>
              <a:gd name="connsiteX5" fmla="*/ 9493 w 33922"/>
              <a:gd name="connsiteY5" fmla="*/ 28423 h 66130"/>
              <a:gd name="connsiteX6" fmla="*/ 386 w 33922"/>
              <a:gd name="connsiteY6" fmla="*/ 28423 h 66130"/>
              <a:gd name="connsiteX7" fmla="*/ 386 w 33922"/>
              <a:gd name="connsiteY7" fmla="*/ 19175 h 66130"/>
              <a:gd name="connsiteX8" fmla="*/ 9493 w 33922"/>
              <a:gd name="connsiteY8" fmla="*/ 19175 h 66130"/>
              <a:gd name="connsiteX9" fmla="*/ 9493 w 33922"/>
              <a:gd name="connsiteY9" fmla="*/ 12334 h 66130"/>
              <a:gd name="connsiteX10" fmla="*/ 12925 w 33922"/>
              <a:gd name="connsiteY10" fmla="*/ 3466 h 66130"/>
              <a:gd name="connsiteX11" fmla="*/ 22957 w 33922"/>
              <a:gd name="connsiteY11" fmla="*/ 299 h 66130"/>
              <a:gd name="connsiteX12" fmla="*/ 34176 w 33922"/>
              <a:gd name="connsiteY12" fmla="*/ 299 h 66130"/>
              <a:gd name="connsiteX13" fmla="*/ 34308 w 33922"/>
              <a:gd name="connsiteY13" fmla="*/ 9167 h 66130"/>
              <a:gd name="connsiteX14" fmla="*/ 27708 w 33922"/>
              <a:gd name="connsiteY14" fmla="*/ 9167 h 66130"/>
              <a:gd name="connsiteX15" fmla="*/ 24013 w 33922"/>
              <a:gd name="connsiteY15" fmla="*/ 10434 h 66130"/>
              <a:gd name="connsiteX16" fmla="*/ 23089 w 33922"/>
              <a:gd name="connsiteY16" fmla="*/ 14614 h 66130"/>
              <a:gd name="connsiteX17" fmla="*/ 23089 w 33922"/>
              <a:gd name="connsiteY17" fmla="*/ 19175 h 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922" h="66130">
                <a:moveTo>
                  <a:pt x="33780" y="19175"/>
                </a:moveTo>
                <a:lnTo>
                  <a:pt x="33780" y="28423"/>
                </a:lnTo>
                <a:lnTo>
                  <a:pt x="23353" y="28423"/>
                </a:lnTo>
                <a:lnTo>
                  <a:pt x="23353" y="66429"/>
                </a:lnTo>
                <a:lnTo>
                  <a:pt x="9493" y="66429"/>
                </a:lnTo>
                <a:lnTo>
                  <a:pt x="9493" y="28423"/>
                </a:lnTo>
                <a:lnTo>
                  <a:pt x="386" y="28423"/>
                </a:lnTo>
                <a:lnTo>
                  <a:pt x="386" y="19175"/>
                </a:lnTo>
                <a:lnTo>
                  <a:pt x="9493" y="19175"/>
                </a:lnTo>
                <a:lnTo>
                  <a:pt x="9493" y="12334"/>
                </a:lnTo>
                <a:cubicBezTo>
                  <a:pt x="9493" y="8533"/>
                  <a:pt x="10615" y="5588"/>
                  <a:pt x="12925" y="3466"/>
                </a:cubicBezTo>
                <a:cubicBezTo>
                  <a:pt x="15301" y="1375"/>
                  <a:pt x="18634" y="299"/>
                  <a:pt x="22957" y="299"/>
                </a:cubicBezTo>
                <a:lnTo>
                  <a:pt x="34176" y="299"/>
                </a:lnTo>
                <a:lnTo>
                  <a:pt x="34308" y="9167"/>
                </a:lnTo>
                <a:lnTo>
                  <a:pt x="27708" y="9167"/>
                </a:lnTo>
                <a:cubicBezTo>
                  <a:pt x="25927" y="9167"/>
                  <a:pt x="24706" y="9610"/>
                  <a:pt x="24013" y="10434"/>
                </a:cubicBezTo>
                <a:cubicBezTo>
                  <a:pt x="23386" y="11289"/>
                  <a:pt x="23089" y="12682"/>
                  <a:pt x="23089" y="14614"/>
                </a:cubicBezTo>
                <a:lnTo>
                  <a:pt x="23089" y="19175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50" name="Freeform: Shape 18149">
            <a:extLst>
              <a:ext uri="{FF2B5EF4-FFF2-40B4-BE49-F238E27FC236}">
                <a16:creationId xmlns:a16="http://schemas.microsoft.com/office/drawing/2014/main" id="{AAE3631B-388D-426A-BA51-9B4DDFAF6416}"/>
              </a:ext>
            </a:extLst>
          </p:cNvPr>
          <p:cNvSpPr/>
          <p:nvPr/>
        </p:nvSpPr>
        <p:spPr>
          <a:xfrm>
            <a:off x="9045543" y="3686463"/>
            <a:ext cx="13463" cy="66130"/>
          </a:xfrm>
          <a:custGeom>
            <a:avLst/>
            <a:gdLst>
              <a:gd name="connsiteX0" fmla="*/ 13722 w 13463"/>
              <a:gd name="connsiteY0" fmla="*/ 19175 h 66130"/>
              <a:gd name="connsiteX1" fmla="*/ 13722 w 13463"/>
              <a:gd name="connsiteY1" fmla="*/ 66429 h 66130"/>
              <a:gd name="connsiteX2" fmla="*/ 522 w 13463"/>
              <a:gd name="connsiteY2" fmla="*/ 66429 h 66130"/>
              <a:gd name="connsiteX3" fmla="*/ 522 w 13463"/>
              <a:gd name="connsiteY3" fmla="*/ 19175 h 66130"/>
              <a:gd name="connsiteX4" fmla="*/ 13854 w 13463"/>
              <a:gd name="connsiteY4" fmla="*/ 299 h 66130"/>
              <a:gd name="connsiteX5" fmla="*/ 13854 w 13463"/>
              <a:gd name="connsiteY5" fmla="*/ 12334 h 66130"/>
              <a:gd name="connsiteX6" fmla="*/ 390 w 13463"/>
              <a:gd name="connsiteY6" fmla="*/ 12334 h 66130"/>
              <a:gd name="connsiteX7" fmla="*/ 390 w 13463"/>
              <a:gd name="connsiteY7" fmla="*/ 299 h 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63" h="66130">
                <a:moveTo>
                  <a:pt x="13722" y="19175"/>
                </a:moveTo>
                <a:lnTo>
                  <a:pt x="13722" y="66429"/>
                </a:lnTo>
                <a:lnTo>
                  <a:pt x="522" y="66429"/>
                </a:lnTo>
                <a:lnTo>
                  <a:pt x="522" y="19175"/>
                </a:lnTo>
                <a:close/>
                <a:moveTo>
                  <a:pt x="13854" y="299"/>
                </a:moveTo>
                <a:lnTo>
                  <a:pt x="13854" y="12334"/>
                </a:lnTo>
                <a:lnTo>
                  <a:pt x="390" y="12334"/>
                </a:lnTo>
                <a:lnTo>
                  <a:pt x="390" y="299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51" name="Freeform: Shape 18150">
            <a:extLst>
              <a:ext uri="{FF2B5EF4-FFF2-40B4-BE49-F238E27FC236}">
                <a16:creationId xmlns:a16="http://schemas.microsoft.com/office/drawing/2014/main" id="{DC527100-E0A3-4478-BA16-77928EECAEA2}"/>
              </a:ext>
            </a:extLst>
          </p:cNvPr>
          <p:cNvSpPr/>
          <p:nvPr/>
        </p:nvSpPr>
        <p:spPr>
          <a:xfrm>
            <a:off x="9068879" y="3704452"/>
            <a:ext cx="44481" cy="49027"/>
          </a:xfrm>
          <a:custGeom>
            <a:avLst/>
            <a:gdLst>
              <a:gd name="connsiteX0" fmla="*/ 24152 w 44481"/>
              <a:gd name="connsiteY0" fmla="*/ 299 h 49027"/>
              <a:gd name="connsiteX1" fmla="*/ 34844 w 44481"/>
              <a:gd name="connsiteY1" fmla="*/ 2706 h 49027"/>
              <a:gd name="connsiteX2" fmla="*/ 41971 w 44481"/>
              <a:gd name="connsiteY2" fmla="*/ 9293 h 49027"/>
              <a:gd name="connsiteX3" fmla="*/ 44875 w 44481"/>
              <a:gd name="connsiteY3" fmla="*/ 18415 h 49027"/>
              <a:gd name="connsiteX4" fmla="*/ 33392 w 44481"/>
              <a:gd name="connsiteY4" fmla="*/ 18415 h 49027"/>
              <a:gd name="connsiteX5" fmla="*/ 31940 w 44481"/>
              <a:gd name="connsiteY5" fmla="*/ 14741 h 49027"/>
              <a:gd name="connsiteX6" fmla="*/ 28904 w 44481"/>
              <a:gd name="connsiteY6" fmla="*/ 11700 h 49027"/>
              <a:gd name="connsiteX7" fmla="*/ 24284 w 44481"/>
              <a:gd name="connsiteY7" fmla="*/ 10434 h 49027"/>
              <a:gd name="connsiteX8" fmla="*/ 16365 w 44481"/>
              <a:gd name="connsiteY8" fmla="*/ 13981 h 49027"/>
              <a:gd name="connsiteX9" fmla="*/ 13329 w 44481"/>
              <a:gd name="connsiteY9" fmla="*/ 24876 h 49027"/>
              <a:gd name="connsiteX10" fmla="*/ 16233 w 44481"/>
              <a:gd name="connsiteY10" fmla="*/ 35897 h 49027"/>
              <a:gd name="connsiteX11" fmla="*/ 24548 w 44481"/>
              <a:gd name="connsiteY11" fmla="*/ 39825 h 49027"/>
              <a:gd name="connsiteX12" fmla="*/ 29168 w 44481"/>
              <a:gd name="connsiteY12" fmla="*/ 38558 h 49027"/>
              <a:gd name="connsiteX13" fmla="*/ 32204 w 44481"/>
              <a:gd name="connsiteY13" fmla="*/ 35391 h 49027"/>
              <a:gd name="connsiteX14" fmla="*/ 33524 w 44481"/>
              <a:gd name="connsiteY14" fmla="*/ 31970 h 49027"/>
              <a:gd name="connsiteX15" fmla="*/ 44743 w 44481"/>
              <a:gd name="connsiteY15" fmla="*/ 31970 h 49027"/>
              <a:gd name="connsiteX16" fmla="*/ 41839 w 44481"/>
              <a:gd name="connsiteY16" fmla="*/ 40838 h 49027"/>
              <a:gd name="connsiteX17" fmla="*/ 34712 w 44481"/>
              <a:gd name="connsiteY17" fmla="*/ 47046 h 49027"/>
              <a:gd name="connsiteX18" fmla="*/ 24152 w 44481"/>
              <a:gd name="connsiteY18" fmla="*/ 49326 h 49027"/>
              <a:gd name="connsiteX19" fmla="*/ 11877 w 44481"/>
              <a:gd name="connsiteY19" fmla="*/ 46412 h 49027"/>
              <a:gd name="connsiteX20" fmla="*/ 3429 w 44481"/>
              <a:gd name="connsiteY20" fmla="*/ 38051 h 49027"/>
              <a:gd name="connsiteX21" fmla="*/ 393 w 44481"/>
              <a:gd name="connsiteY21" fmla="*/ 25002 h 49027"/>
              <a:gd name="connsiteX22" fmla="*/ 3297 w 44481"/>
              <a:gd name="connsiteY22" fmla="*/ 12080 h 49027"/>
              <a:gd name="connsiteX23" fmla="*/ 11613 w 44481"/>
              <a:gd name="connsiteY23" fmla="*/ 3466 h 49027"/>
              <a:gd name="connsiteX24" fmla="*/ 24152 w 44481"/>
              <a:gd name="connsiteY24" fmla="*/ 299 h 4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81" h="49027">
                <a:moveTo>
                  <a:pt x="24152" y="299"/>
                </a:moveTo>
                <a:cubicBezTo>
                  <a:pt x="28277" y="299"/>
                  <a:pt x="31841" y="1122"/>
                  <a:pt x="34844" y="2706"/>
                </a:cubicBezTo>
                <a:cubicBezTo>
                  <a:pt x="37814" y="4321"/>
                  <a:pt x="40189" y="6506"/>
                  <a:pt x="41971" y="9293"/>
                </a:cubicBezTo>
                <a:cubicBezTo>
                  <a:pt x="43720" y="12017"/>
                  <a:pt x="44677" y="15058"/>
                  <a:pt x="44875" y="18415"/>
                </a:cubicBezTo>
                <a:lnTo>
                  <a:pt x="33392" y="18415"/>
                </a:lnTo>
                <a:cubicBezTo>
                  <a:pt x="33128" y="17148"/>
                  <a:pt x="32633" y="15944"/>
                  <a:pt x="31940" y="14741"/>
                </a:cubicBezTo>
                <a:cubicBezTo>
                  <a:pt x="31214" y="13474"/>
                  <a:pt x="30224" y="12461"/>
                  <a:pt x="28904" y="11700"/>
                </a:cubicBezTo>
                <a:cubicBezTo>
                  <a:pt x="27650" y="10877"/>
                  <a:pt x="26132" y="10434"/>
                  <a:pt x="24284" y="10434"/>
                </a:cubicBezTo>
                <a:cubicBezTo>
                  <a:pt x="21017" y="10434"/>
                  <a:pt x="18378" y="11637"/>
                  <a:pt x="16365" y="13981"/>
                </a:cubicBezTo>
                <a:cubicBezTo>
                  <a:pt x="14319" y="16356"/>
                  <a:pt x="13329" y="19998"/>
                  <a:pt x="13329" y="24876"/>
                </a:cubicBezTo>
                <a:cubicBezTo>
                  <a:pt x="13329" y="29531"/>
                  <a:pt x="14286" y="33205"/>
                  <a:pt x="16233" y="35897"/>
                </a:cubicBezTo>
                <a:cubicBezTo>
                  <a:pt x="18246" y="38526"/>
                  <a:pt x="21017" y="39825"/>
                  <a:pt x="24548" y="39825"/>
                </a:cubicBezTo>
                <a:cubicBezTo>
                  <a:pt x="26396" y="39825"/>
                  <a:pt x="27914" y="39413"/>
                  <a:pt x="29168" y="38558"/>
                </a:cubicBezTo>
                <a:cubicBezTo>
                  <a:pt x="30488" y="37734"/>
                  <a:pt x="31478" y="36658"/>
                  <a:pt x="32204" y="35391"/>
                </a:cubicBezTo>
                <a:cubicBezTo>
                  <a:pt x="32897" y="34124"/>
                  <a:pt x="33326" y="32984"/>
                  <a:pt x="33524" y="31970"/>
                </a:cubicBezTo>
                <a:lnTo>
                  <a:pt x="44743" y="31970"/>
                </a:lnTo>
                <a:cubicBezTo>
                  <a:pt x="44545" y="35201"/>
                  <a:pt x="43588" y="38146"/>
                  <a:pt x="41839" y="40838"/>
                </a:cubicBezTo>
                <a:cubicBezTo>
                  <a:pt x="40057" y="43467"/>
                  <a:pt x="37682" y="45526"/>
                  <a:pt x="34712" y="47046"/>
                </a:cubicBezTo>
                <a:cubicBezTo>
                  <a:pt x="31709" y="48566"/>
                  <a:pt x="28178" y="49326"/>
                  <a:pt x="24152" y="49326"/>
                </a:cubicBezTo>
                <a:cubicBezTo>
                  <a:pt x="19566" y="49326"/>
                  <a:pt x="15474" y="48376"/>
                  <a:pt x="11877" y="46412"/>
                </a:cubicBezTo>
                <a:cubicBezTo>
                  <a:pt x="8247" y="44480"/>
                  <a:pt x="5442" y="41693"/>
                  <a:pt x="3429" y="38051"/>
                </a:cubicBezTo>
                <a:cubicBezTo>
                  <a:pt x="1383" y="34441"/>
                  <a:pt x="393" y="30070"/>
                  <a:pt x="393" y="25002"/>
                </a:cubicBezTo>
                <a:cubicBezTo>
                  <a:pt x="393" y="20125"/>
                  <a:pt x="1350" y="15818"/>
                  <a:pt x="3297" y="12080"/>
                </a:cubicBezTo>
                <a:cubicBezTo>
                  <a:pt x="5310" y="8375"/>
                  <a:pt x="8082" y="5493"/>
                  <a:pt x="11613" y="3466"/>
                </a:cubicBezTo>
                <a:cubicBezTo>
                  <a:pt x="15210" y="1375"/>
                  <a:pt x="19400" y="299"/>
                  <a:pt x="24152" y="299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52" name="Freeform: Shape 18151">
            <a:extLst>
              <a:ext uri="{FF2B5EF4-FFF2-40B4-BE49-F238E27FC236}">
                <a16:creationId xmlns:a16="http://schemas.microsoft.com/office/drawing/2014/main" id="{F7EB395D-C8F2-F1F1-81FD-CF7E5DB740A9}"/>
              </a:ext>
            </a:extLst>
          </p:cNvPr>
          <p:cNvSpPr/>
          <p:nvPr/>
        </p:nvSpPr>
        <p:spPr>
          <a:xfrm>
            <a:off x="9123641" y="3686463"/>
            <a:ext cx="13463" cy="66130"/>
          </a:xfrm>
          <a:custGeom>
            <a:avLst/>
            <a:gdLst>
              <a:gd name="connsiteX0" fmla="*/ 13731 w 13463"/>
              <a:gd name="connsiteY0" fmla="*/ 19175 h 66130"/>
              <a:gd name="connsiteX1" fmla="*/ 13731 w 13463"/>
              <a:gd name="connsiteY1" fmla="*/ 66429 h 66130"/>
              <a:gd name="connsiteX2" fmla="*/ 532 w 13463"/>
              <a:gd name="connsiteY2" fmla="*/ 66429 h 66130"/>
              <a:gd name="connsiteX3" fmla="*/ 532 w 13463"/>
              <a:gd name="connsiteY3" fmla="*/ 19175 h 66130"/>
              <a:gd name="connsiteX4" fmla="*/ 13863 w 13463"/>
              <a:gd name="connsiteY4" fmla="*/ 299 h 66130"/>
              <a:gd name="connsiteX5" fmla="*/ 13863 w 13463"/>
              <a:gd name="connsiteY5" fmla="*/ 12334 h 66130"/>
              <a:gd name="connsiteX6" fmla="*/ 400 w 13463"/>
              <a:gd name="connsiteY6" fmla="*/ 12334 h 66130"/>
              <a:gd name="connsiteX7" fmla="*/ 400 w 13463"/>
              <a:gd name="connsiteY7" fmla="*/ 299 h 6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63" h="66130">
                <a:moveTo>
                  <a:pt x="13731" y="19175"/>
                </a:moveTo>
                <a:lnTo>
                  <a:pt x="13731" y="66429"/>
                </a:lnTo>
                <a:lnTo>
                  <a:pt x="532" y="66429"/>
                </a:lnTo>
                <a:lnTo>
                  <a:pt x="532" y="19175"/>
                </a:lnTo>
                <a:close/>
                <a:moveTo>
                  <a:pt x="13863" y="299"/>
                </a:moveTo>
                <a:lnTo>
                  <a:pt x="13863" y="12334"/>
                </a:lnTo>
                <a:lnTo>
                  <a:pt x="400" y="12334"/>
                </a:lnTo>
                <a:lnTo>
                  <a:pt x="400" y="299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53" name="Freeform: Shape 18152">
            <a:extLst>
              <a:ext uri="{FF2B5EF4-FFF2-40B4-BE49-F238E27FC236}">
                <a16:creationId xmlns:a16="http://schemas.microsoft.com/office/drawing/2014/main" id="{D2B59C5B-E25B-53BB-A496-7C0EF96D5C3F}"/>
              </a:ext>
            </a:extLst>
          </p:cNvPr>
          <p:cNvSpPr/>
          <p:nvPr/>
        </p:nvSpPr>
        <p:spPr>
          <a:xfrm>
            <a:off x="9147249" y="3704452"/>
            <a:ext cx="46857" cy="49027"/>
          </a:xfrm>
          <a:custGeom>
            <a:avLst/>
            <a:gdLst>
              <a:gd name="connsiteX0" fmla="*/ 14262 w 46857"/>
              <a:gd name="connsiteY0" fmla="*/ 27916 h 49027"/>
              <a:gd name="connsiteX1" fmla="*/ 15318 w 46857"/>
              <a:gd name="connsiteY1" fmla="*/ 34124 h 49027"/>
              <a:gd name="connsiteX2" fmla="*/ 19014 w 46857"/>
              <a:gd name="connsiteY2" fmla="*/ 38304 h 49027"/>
              <a:gd name="connsiteX3" fmla="*/ 24690 w 46857"/>
              <a:gd name="connsiteY3" fmla="*/ 39698 h 49027"/>
              <a:gd name="connsiteX4" fmla="*/ 30893 w 46857"/>
              <a:gd name="connsiteY4" fmla="*/ 38304 h 49027"/>
              <a:gd name="connsiteX5" fmla="*/ 34721 w 46857"/>
              <a:gd name="connsiteY5" fmla="*/ 33490 h 49027"/>
              <a:gd name="connsiteX6" fmla="*/ 47260 w 46857"/>
              <a:gd name="connsiteY6" fmla="*/ 33490 h 49027"/>
              <a:gd name="connsiteX7" fmla="*/ 43037 w 46857"/>
              <a:gd name="connsiteY7" fmla="*/ 42105 h 49027"/>
              <a:gd name="connsiteX8" fmla="*/ 34985 w 46857"/>
              <a:gd name="connsiteY8" fmla="*/ 47553 h 49027"/>
              <a:gd name="connsiteX9" fmla="*/ 25085 w 46857"/>
              <a:gd name="connsiteY9" fmla="*/ 49326 h 49027"/>
              <a:gd name="connsiteX10" fmla="*/ 12150 w 46857"/>
              <a:gd name="connsiteY10" fmla="*/ 46412 h 49027"/>
              <a:gd name="connsiteX11" fmla="*/ 3439 w 46857"/>
              <a:gd name="connsiteY11" fmla="*/ 38051 h 49027"/>
              <a:gd name="connsiteX12" fmla="*/ 403 w 46857"/>
              <a:gd name="connsiteY12" fmla="*/ 25383 h 49027"/>
              <a:gd name="connsiteX13" fmla="*/ 3175 w 46857"/>
              <a:gd name="connsiteY13" fmla="*/ 12587 h 49027"/>
              <a:gd name="connsiteX14" fmla="*/ 11358 w 46857"/>
              <a:gd name="connsiteY14" fmla="*/ 3593 h 49027"/>
              <a:gd name="connsiteX15" fmla="*/ 24293 w 46857"/>
              <a:gd name="connsiteY15" fmla="*/ 299 h 49027"/>
              <a:gd name="connsiteX16" fmla="*/ 36965 w 46857"/>
              <a:gd name="connsiteY16" fmla="*/ 3339 h 49027"/>
              <a:gd name="connsiteX17" fmla="*/ 44620 w 46857"/>
              <a:gd name="connsiteY17" fmla="*/ 11827 h 49027"/>
              <a:gd name="connsiteX18" fmla="*/ 47260 w 46857"/>
              <a:gd name="connsiteY18" fmla="*/ 24242 h 49027"/>
              <a:gd name="connsiteX19" fmla="*/ 47260 w 46857"/>
              <a:gd name="connsiteY19" fmla="*/ 27916 h 49027"/>
              <a:gd name="connsiteX20" fmla="*/ 14130 w 46857"/>
              <a:gd name="connsiteY20" fmla="*/ 19935 h 49027"/>
              <a:gd name="connsiteX21" fmla="*/ 34325 w 46857"/>
              <a:gd name="connsiteY21" fmla="*/ 19935 h 49027"/>
              <a:gd name="connsiteX22" fmla="*/ 33137 w 46857"/>
              <a:gd name="connsiteY22" fmla="*/ 14741 h 49027"/>
              <a:gd name="connsiteX23" fmla="*/ 29837 w 46857"/>
              <a:gd name="connsiteY23" fmla="*/ 10940 h 49027"/>
              <a:gd name="connsiteX24" fmla="*/ 24293 w 46857"/>
              <a:gd name="connsiteY24" fmla="*/ 9547 h 49027"/>
              <a:gd name="connsiteX25" fmla="*/ 18750 w 46857"/>
              <a:gd name="connsiteY25" fmla="*/ 11067 h 49027"/>
              <a:gd name="connsiteX26" fmla="*/ 15318 w 46857"/>
              <a:gd name="connsiteY26" fmla="*/ 14994 h 49027"/>
              <a:gd name="connsiteX27" fmla="*/ 14130 w 46857"/>
              <a:gd name="connsiteY27" fmla="*/ 19935 h 4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857" h="49027">
                <a:moveTo>
                  <a:pt x="14262" y="27916"/>
                </a:moveTo>
                <a:cubicBezTo>
                  <a:pt x="14163" y="30292"/>
                  <a:pt x="14526" y="32350"/>
                  <a:pt x="15318" y="34124"/>
                </a:cubicBezTo>
                <a:cubicBezTo>
                  <a:pt x="16176" y="35897"/>
                  <a:pt x="17430" y="37291"/>
                  <a:pt x="19014" y="38304"/>
                </a:cubicBezTo>
                <a:cubicBezTo>
                  <a:pt x="20598" y="39255"/>
                  <a:pt x="22479" y="39698"/>
                  <a:pt x="24690" y="39698"/>
                </a:cubicBezTo>
                <a:cubicBezTo>
                  <a:pt x="27065" y="39698"/>
                  <a:pt x="29111" y="39255"/>
                  <a:pt x="30893" y="38304"/>
                </a:cubicBezTo>
                <a:cubicBezTo>
                  <a:pt x="32741" y="37291"/>
                  <a:pt x="33995" y="35707"/>
                  <a:pt x="34721" y="33490"/>
                </a:cubicBezTo>
                <a:lnTo>
                  <a:pt x="47260" y="33490"/>
                </a:lnTo>
                <a:cubicBezTo>
                  <a:pt x="46732" y="36784"/>
                  <a:pt x="45313" y="39666"/>
                  <a:pt x="43037" y="42105"/>
                </a:cubicBezTo>
                <a:cubicBezTo>
                  <a:pt x="40826" y="44480"/>
                  <a:pt x="38153" y="46286"/>
                  <a:pt x="34985" y="47553"/>
                </a:cubicBezTo>
                <a:cubicBezTo>
                  <a:pt x="31817" y="48724"/>
                  <a:pt x="28517" y="49326"/>
                  <a:pt x="25085" y="49326"/>
                </a:cubicBezTo>
                <a:cubicBezTo>
                  <a:pt x="20136" y="49326"/>
                  <a:pt x="15846" y="48376"/>
                  <a:pt x="12150" y="46412"/>
                </a:cubicBezTo>
                <a:cubicBezTo>
                  <a:pt x="8454" y="44480"/>
                  <a:pt x="5550" y="41693"/>
                  <a:pt x="3439" y="38051"/>
                </a:cubicBezTo>
                <a:cubicBezTo>
                  <a:pt x="1393" y="34441"/>
                  <a:pt x="403" y="30197"/>
                  <a:pt x="403" y="25383"/>
                </a:cubicBezTo>
                <a:cubicBezTo>
                  <a:pt x="403" y="20663"/>
                  <a:pt x="1327" y="16388"/>
                  <a:pt x="3175" y="12587"/>
                </a:cubicBezTo>
                <a:cubicBezTo>
                  <a:pt x="5088" y="8787"/>
                  <a:pt x="7827" y="5810"/>
                  <a:pt x="11358" y="3593"/>
                </a:cubicBezTo>
                <a:cubicBezTo>
                  <a:pt x="14955" y="1407"/>
                  <a:pt x="19278" y="299"/>
                  <a:pt x="24293" y="299"/>
                </a:cubicBezTo>
                <a:cubicBezTo>
                  <a:pt x="29309" y="299"/>
                  <a:pt x="33533" y="1312"/>
                  <a:pt x="36965" y="3339"/>
                </a:cubicBezTo>
                <a:cubicBezTo>
                  <a:pt x="40397" y="5366"/>
                  <a:pt x="42938" y="8217"/>
                  <a:pt x="44620" y="11827"/>
                </a:cubicBezTo>
                <a:cubicBezTo>
                  <a:pt x="46369" y="15374"/>
                  <a:pt x="47260" y="19523"/>
                  <a:pt x="47260" y="24242"/>
                </a:cubicBezTo>
                <a:lnTo>
                  <a:pt x="47260" y="27916"/>
                </a:lnTo>
                <a:close/>
                <a:moveTo>
                  <a:pt x="14130" y="19935"/>
                </a:moveTo>
                <a:lnTo>
                  <a:pt x="34325" y="19935"/>
                </a:lnTo>
                <a:cubicBezTo>
                  <a:pt x="34325" y="18003"/>
                  <a:pt x="33929" y="16261"/>
                  <a:pt x="33137" y="14741"/>
                </a:cubicBezTo>
                <a:cubicBezTo>
                  <a:pt x="32411" y="13157"/>
                  <a:pt x="31322" y="11890"/>
                  <a:pt x="29837" y="10940"/>
                </a:cubicBezTo>
                <a:cubicBezTo>
                  <a:pt x="28418" y="10022"/>
                  <a:pt x="26570" y="9547"/>
                  <a:pt x="24293" y="9547"/>
                </a:cubicBezTo>
                <a:cubicBezTo>
                  <a:pt x="22182" y="9547"/>
                  <a:pt x="20334" y="10053"/>
                  <a:pt x="18750" y="11067"/>
                </a:cubicBezTo>
                <a:cubicBezTo>
                  <a:pt x="17232" y="12080"/>
                  <a:pt x="16110" y="13411"/>
                  <a:pt x="15318" y="14994"/>
                </a:cubicBezTo>
                <a:cubicBezTo>
                  <a:pt x="14526" y="16514"/>
                  <a:pt x="14130" y="18161"/>
                  <a:pt x="14130" y="19935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54" name="Freeform: Shape 18153">
            <a:extLst>
              <a:ext uri="{FF2B5EF4-FFF2-40B4-BE49-F238E27FC236}">
                <a16:creationId xmlns:a16="http://schemas.microsoft.com/office/drawing/2014/main" id="{29E0FEDB-A9D8-9CB5-D711-39DE99FE6FC7}"/>
              </a:ext>
            </a:extLst>
          </p:cNvPr>
          <p:cNvSpPr/>
          <p:nvPr/>
        </p:nvSpPr>
        <p:spPr>
          <a:xfrm>
            <a:off x="9203808" y="3704832"/>
            <a:ext cx="45273" cy="47760"/>
          </a:xfrm>
          <a:custGeom>
            <a:avLst/>
            <a:gdLst>
              <a:gd name="connsiteX0" fmla="*/ 409 w 45273"/>
              <a:gd name="connsiteY0" fmla="*/ 48059 h 47760"/>
              <a:gd name="connsiteX1" fmla="*/ 409 w 45273"/>
              <a:gd name="connsiteY1" fmla="*/ 805 h 47760"/>
              <a:gd name="connsiteX2" fmla="*/ 14136 w 45273"/>
              <a:gd name="connsiteY2" fmla="*/ 805 h 47760"/>
              <a:gd name="connsiteX3" fmla="*/ 14136 w 45273"/>
              <a:gd name="connsiteY3" fmla="*/ 7393 h 47760"/>
              <a:gd name="connsiteX4" fmla="*/ 17040 w 45273"/>
              <a:gd name="connsiteY4" fmla="*/ 4099 h 47760"/>
              <a:gd name="connsiteX5" fmla="*/ 21660 w 45273"/>
              <a:gd name="connsiteY5" fmla="*/ 1439 h 47760"/>
              <a:gd name="connsiteX6" fmla="*/ 28392 w 45273"/>
              <a:gd name="connsiteY6" fmla="*/ 299 h 47760"/>
              <a:gd name="connsiteX7" fmla="*/ 36839 w 45273"/>
              <a:gd name="connsiteY7" fmla="*/ 2072 h 47760"/>
              <a:gd name="connsiteX8" fmla="*/ 43175 w 45273"/>
              <a:gd name="connsiteY8" fmla="*/ 7393 h 47760"/>
              <a:gd name="connsiteX9" fmla="*/ 45683 w 45273"/>
              <a:gd name="connsiteY9" fmla="*/ 16895 h 47760"/>
              <a:gd name="connsiteX10" fmla="*/ 45683 w 45273"/>
              <a:gd name="connsiteY10" fmla="*/ 48059 h 47760"/>
              <a:gd name="connsiteX11" fmla="*/ 31692 w 45273"/>
              <a:gd name="connsiteY11" fmla="*/ 48059 h 47760"/>
              <a:gd name="connsiteX12" fmla="*/ 31692 w 45273"/>
              <a:gd name="connsiteY12" fmla="*/ 18541 h 47760"/>
              <a:gd name="connsiteX13" fmla="*/ 29316 w 45273"/>
              <a:gd name="connsiteY13" fmla="*/ 12714 h 47760"/>
              <a:gd name="connsiteX14" fmla="*/ 23508 w 45273"/>
              <a:gd name="connsiteY14" fmla="*/ 10814 h 47760"/>
              <a:gd name="connsiteX15" fmla="*/ 19152 w 45273"/>
              <a:gd name="connsiteY15" fmla="*/ 11574 h 47760"/>
              <a:gd name="connsiteX16" fmla="*/ 15720 w 45273"/>
              <a:gd name="connsiteY16" fmla="*/ 13981 h 47760"/>
              <a:gd name="connsiteX17" fmla="*/ 14400 w 45273"/>
              <a:gd name="connsiteY17" fmla="*/ 17781 h 47760"/>
              <a:gd name="connsiteX18" fmla="*/ 14400 w 45273"/>
              <a:gd name="connsiteY18" fmla="*/ 48059 h 4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273" h="47760">
                <a:moveTo>
                  <a:pt x="409" y="48059"/>
                </a:moveTo>
                <a:lnTo>
                  <a:pt x="409" y="805"/>
                </a:lnTo>
                <a:lnTo>
                  <a:pt x="14136" y="805"/>
                </a:lnTo>
                <a:lnTo>
                  <a:pt x="14136" y="7393"/>
                </a:lnTo>
                <a:cubicBezTo>
                  <a:pt x="14829" y="6316"/>
                  <a:pt x="15786" y="5208"/>
                  <a:pt x="17040" y="4099"/>
                </a:cubicBezTo>
                <a:cubicBezTo>
                  <a:pt x="18261" y="3022"/>
                  <a:pt x="19812" y="2136"/>
                  <a:pt x="21660" y="1439"/>
                </a:cubicBezTo>
                <a:cubicBezTo>
                  <a:pt x="23574" y="679"/>
                  <a:pt x="25818" y="299"/>
                  <a:pt x="28392" y="299"/>
                </a:cubicBezTo>
                <a:cubicBezTo>
                  <a:pt x="31362" y="299"/>
                  <a:pt x="34199" y="900"/>
                  <a:pt x="36839" y="2072"/>
                </a:cubicBezTo>
                <a:cubicBezTo>
                  <a:pt x="39479" y="3181"/>
                  <a:pt x="41591" y="4954"/>
                  <a:pt x="43175" y="7393"/>
                </a:cubicBezTo>
                <a:cubicBezTo>
                  <a:pt x="44825" y="9863"/>
                  <a:pt x="45683" y="13031"/>
                  <a:pt x="45683" y="16895"/>
                </a:cubicBezTo>
                <a:lnTo>
                  <a:pt x="45683" y="48059"/>
                </a:lnTo>
                <a:lnTo>
                  <a:pt x="31692" y="48059"/>
                </a:lnTo>
                <a:lnTo>
                  <a:pt x="31692" y="18541"/>
                </a:lnTo>
                <a:cubicBezTo>
                  <a:pt x="31692" y="15944"/>
                  <a:pt x="30900" y="13981"/>
                  <a:pt x="29316" y="12714"/>
                </a:cubicBezTo>
                <a:cubicBezTo>
                  <a:pt x="27732" y="11447"/>
                  <a:pt x="25785" y="10814"/>
                  <a:pt x="23508" y="10814"/>
                </a:cubicBezTo>
                <a:cubicBezTo>
                  <a:pt x="21990" y="10814"/>
                  <a:pt x="20538" y="11067"/>
                  <a:pt x="19152" y="11574"/>
                </a:cubicBezTo>
                <a:cubicBezTo>
                  <a:pt x="17733" y="12080"/>
                  <a:pt x="16578" y="12904"/>
                  <a:pt x="15720" y="13981"/>
                </a:cubicBezTo>
                <a:cubicBezTo>
                  <a:pt x="14829" y="14994"/>
                  <a:pt x="14400" y="16261"/>
                  <a:pt x="14400" y="17781"/>
                </a:cubicBezTo>
                <a:lnTo>
                  <a:pt x="14400" y="48059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55" name="Freeform: Shape 18154">
            <a:extLst>
              <a:ext uri="{FF2B5EF4-FFF2-40B4-BE49-F238E27FC236}">
                <a16:creationId xmlns:a16="http://schemas.microsoft.com/office/drawing/2014/main" id="{20C7DFB5-3DA4-E443-FB82-3704A25E823E}"/>
              </a:ext>
            </a:extLst>
          </p:cNvPr>
          <p:cNvSpPr/>
          <p:nvPr/>
        </p:nvSpPr>
        <p:spPr>
          <a:xfrm>
            <a:off x="9257682" y="3704452"/>
            <a:ext cx="44481" cy="49027"/>
          </a:xfrm>
          <a:custGeom>
            <a:avLst/>
            <a:gdLst>
              <a:gd name="connsiteX0" fmla="*/ 24175 w 44481"/>
              <a:gd name="connsiteY0" fmla="*/ 299 h 49027"/>
              <a:gd name="connsiteX1" fmla="*/ 34866 w 44481"/>
              <a:gd name="connsiteY1" fmla="*/ 2706 h 49027"/>
              <a:gd name="connsiteX2" fmla="*/ 41994 w 44481"/>
              <a:gd name="connsiteY2" fmla="*/ 9293 h 49027"/>
              <a:gd name="connsiteX3" fmla="*/ 44898 w 44481"/>
              <a:gd name="connsiteY3" fmla="*/ 18415 h 49027"/>
              <a:gd name="connsiteX4" fmla="*/ 33414 w 44481"/>
              <a:gd name="connsiteY4" fmla="*/ 18415 h 49027"/>
              <a:gd name="connsiteX5" fmla="*/ 31962 w 44481"/>
              <a:gd name="connsiteY5" fmla="*/ 14741 h 49027"/>
              <a:gd name="connsiteX6" fmla="*/ 28926 w 44481"/>
              <a:gd name="connsiteY6" fmla="*/ 11700 h 49027"/>
              <a:gd name="connsiteX7" fmla="*/ 24307 w 44481"/>
              <a:gd name="connsiteY7" fmla="*/ 10434 h 49027"/>
              <a:gd name="connsiteX8" fmla="*/ 16387 w 44481"/>
              <a:gd name="connsiteY8" fmla="*/ 13981 h 49027"/>
              <a:gd name="connsiteX9" fmla="*/ 13351 w 44481"/>
              <a:gd name="connsiteY9" fmla="*/ 24876 h 49027"/>
              <a:gd name="connsiteX10" fmla="*/ 16255 w 44481"/>
              <a:gd name="connsiteY10" fmla="*/ 35897 h 49027"/>
              <a:gd name="connsiteX11" fmla="*/ 24571 w 44481"/>
              <a:gd name="connsiteY11" fmla="*/ 39825 h 49027"/>
              <a:gd name="connsiteX12" fmla="*/ 29190 w 44481"/>
              <a:gd name="connsiteY12" fmla="*/ 38558 h 49027"/>
              <a:gd name="connsiteX13" fmla="*/ 32226 w 44481"/>
              <a:gd name="connsiteY13" fmla="*/ 35391 h 49027"/>
              <a:gd name="connsiteX14" fmla="*/ 33546 w 44481"/>
              <a:gd name="connsiteY14" fmla="*/ 31970 h 49027"/>
              <a:gd name="connsiteX15" fmla="*/ 44766 w 44481"/>
              <a:gd name="connsiteY15" fmla="*/ 31970 h 49027"/>
              <a:gd name="connsiteX16" fmla="*/ 41862 w 44481"/>
              <a:gd name="connsiteY16" fmla="*/ 40838 h 49027"/>
              <a:gd name="connsiteX17" fmla="*/ 34734 w 44481"/>
              <a:gd name="connsiteY17" fmla="*/ 47046 h 49027"/>
              <a:gd name="connsiteX18" fmla="*/ 24175 w 44481"/>
              <a:gd name="connsiteY18" fmla="*/ 49326 h 49027"/>
              <a:gd name="connsiteX19" fmla="*/ 11899 w 44481"/>
              <a:gd name="connsiteY19" fmla="*/ 46412 h 49027"/>
              <a:gd name="connsiteX20" fmla="*/ 3452 w 44481"/>
              <a:gd name="connsiteY20" fmla="*/ 38051 h 49027"/>
              <a:gd name="connsiteX21" fmla="*/ 416 w 44481"/>
              <a:gd name="connsiteY21" fmla="*/ 25002 h 49027"/>
              <a:gd name="connsiteX22" fmla="*/ 3320 w 44481"/>
              <a:gd name="connsiteY22" fmla="*/ 12080 h 49027"/>
              <a:gd name="connsiteX23" fmla="*/ 11635 w 44481"/>
              <a:gd name="connsiteY23" fmla="*/ 3466 h 49027"/>
              <a:gd name="connsiteX24" fmla="*/ 24175 w 44481"/>
              <a:gd name="connsiteY24" fmla="*/ 299 h 49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481" h="49027">
                <a:moveTo>
                  <a:pt x="24175" y="299"/>
                </a:moveTo>
                <a:cubicBezTo>
                  <a:pt x="28299" y="299"/>
                  <a:pt x="31863" y="1122"/>
                  <a:pt x="34866" y="2706"/>
                </a:cubicBezTo>
                <a:cubicBezTo>
                  <a:pt x="37836" y="4321"/>
                  <a:pt x="40212" y="6506"/>
                  <a:pt x="41994" y="9293"/>
                </a:cubicBezTo>
                <a:cubicBezTo>
                  <a:pt x="43743" y="12017"/>
                  <a:pt x="44700" y="15058"/>
                  <a:pt x="44898" y="18415"/>
                </a:cubicBezTo>
                <a:lnTo>
                  <a:pt x="33414" y="18415"/>
                </a:lnTo>
                <a:cubicBezTo>
                  <a:pt x="33150" y="17148"/>
                  <a:pt x="32655" y="15944"/>
                  <a:pt x="31962" y="14741"/>
                </a:cubicBezTo>
                <a:cubicBezTo>
                  <a:pt x="31236" y="13474"/>
                  <a:pt x="30246" y="12461"/>
                  <a:pt x="28926" y="11700"/>
                </a:cubicBezTo>
                <a:cubicBezTo>
                  <a:pt x="27672" y="10877"/>
                  <a:pt x="26154" y="10434"/>
                  <a:pt x="24307" y="10434"/>
                </a:cubicBezTo>
                <a:cubicBezTo>
                  <a:pt x="21040" y="10434"/>
                  <a:pt x="18400" y="11637"/>
                  <a:pt x="16387" y="13981"/>
                </a:cubicBezTo>
                <a:cubicBezTo>
                  <a:pt x="14341" y="16356"/>
                  <a:pt x="13351" y="19998"/>
                  <a:pt x="13351" y="24876"/>
                </a:cubicBezTo>
                <a:cubicBezTo>
                  <a:pt x="13351" y="29531"/>
                  <a:pt x="14308" y="33205"/>
                  <a:pt x="16255" y="35897"/>
                </a:cubicBezTo>
                <a:cubicBezTo>
                  <a:pt x="18268" y="38526"/>
                  <a:pt x="21040" y="39825"/>
                  <a:pt x="24571" y="39825"/>
                </a:cubicBezTo>
                <a:cubicBezTo>
                  <a:pt x="26418" y="39825"/>
                  <a:pt x="27936" y="39413"/>
                  <a:pt x="29190" y="38558"/>
                </a:cubicBezTo>
                <a:cubicBezTo>
                  <a:pt x="30510" y="37734"/>
                  <a:pt x="31500" y="36658"/>
                  <a:pt x="32226" y="35391"/>
                </a:cubicBezTo>
                <a:cubicBezTo>
                  <a:pt x="32919" y="34124"/>
                  <a:pt x="33348" y="32984"/>
                  <a:pt x="33546" y="31970"/>
                </a:cubicBezTo>
                <a:lnTo>
                  <a:pt x="44766" y="31970"/>
                </a:lnTo>
                <a:cubicBezTo>
                  <a:pt x="44568" y="35201"/>
                  <a:pt x="43611" y="38146"/>
                  <a:pt x="41862" y="40838"/>
                </a:cubicBezTo>
                <a:cubicBezTo>
                  <a:pt x="40080" y="43467"/>
                  <a:pt x="37704" y="45526"/>
                  <a:pt x="34734" y="47046"/>
                </a:cubicBezTo>
                <a:cubicBezTo>
                  <a:pt x="31731" y="48566"/>
                  <a:pt x="28200" y="49326"/>
                  <a:pt x="24175" y="49326"/>
                </a:cubicBezTo>
                <a:cubicBezTo>
                  <a:pt x="19588" y="49326"/>
                  <a:pt x="15496" y="48376"/>
                  <a:pt x="11899" y="46412"/>
                </a:cubicBezTo>
                <a:cubicBezTo>
                  <a:pt x="8269" y="44480"/>
                  <a:pt x="5465" y="41693"/>
                  <a:pt x="3452" y="38051"/>
                </a:cubicBezTo>
                <a:cubicBezTo>
                  <a:pt x="1406" y="34441"/>
                  <a:pt x="416" y="30070"/>
                  <a:pt x="416" y="25002"/>
                </a:cubicBezTo>
                <a:cubicBezTo>
                  <a:pt x="416" y="20125"/>
                  <a:pt x="1373" y="15818"/>
                  <a:pt x="3320" y="12080"/>
                </a:cubicBezTo>
                <a:cubicBezTo>
                  <a:pt x="5333" y="8375"/>
                  <a:pt x="8104" y="5493"/>
                  <a:pt x="11635" y="3466"/>
                </a:cubicBezTo>
                <a:cubicBezTo>
                  <a:pt x="15232" y="1375"/>
                  <a:pt x="19423" y="299"/>
                  <a:pt x="24175" y="299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56" name="Freeform: Shape 18155">
            <a:extLst>
              <a:ext uri="{FF2B5EF4-FFF2-40B4-BE49-F238E27FC236}">
                <a16:creationId xmlns:a16="http://schemas.microsoft.com/office/drawing/2014/main" id="{3781AB27-CE91-6DBC-4F2F-AAE193E3FD04}"/>
              </a:ext>
            </a:extLst>
          </p:cNvPr>
          <p:cNvSpPr/>
          <p:nvPr/>
        </p:nvSpPr>
        <p:spPr>
          <a:xfrm>
            <a:off x="9307033" y="3705339"/>
            <a:ext cx="51213" cy="62329"/>
          </a:xfrm>
          <a:custGeom>
            <a:avLst/>
            <a:gdLst>
              <a:gd name="connsiteX0" fmla="*/ 12829 w 51213"/>
              <a:gd name="connsiteY0" fmla="*/ 62628 h 62329"/>
              <a:gd name="connsiteX1" fmla="*/ 5702 w 51213"/>
              <a:gd name="connsiteY1" fmla="*/ 61741 h 62329"/>
              <a:gd name="connsiteX2" fmla="*/ 3722 w 51213"/>
              <a:gd name="connsiteY2" fmla="*/ 60981 h 62329"/>
              <a:gd name="connsiteX3" fmla="*/ 3722 w 51213"/>
              <a:gd name="connsiteY3" fmla="*/ 52493 h 62329"/>
              <a:gd name="connsiteX4" fmla="*/ 8473 w 51213"/>
              <a:gd name="connsiteY4" fmla="*/ 52747 h 62329"/>
              <a:gd name="connsiteX5" fmla="*/ 13621 w 51213"/>
              <a:gd name="connsiteY5" fmla="*/ 52367 h 62329"/>
              <a:gd name="connsiteX6" fmla="*/ 16657 w 51213"/>
              <a:gd name="connsiteY6" fmla="*/ 51100 h 62329"/>
              <a:gd name="connsiteX7" fmla="*/ 18109 w 51213"/>
              <a:gd name="connsiteY7" fmla="*/ 49453 h 62329"/>
              <a:gd name="connsiteX8" fmla="*/ 18769 w 51213"/>
              <a:gd name="connsiteY8" fmla="*/ 48186 h 62329"/>
              <a:gd name="connsiteX9" fmla="*/ 19693 w 51213"/>
              <a:gd name="connsiteY9" fmla="*/ 45526 h 62329"/>
              <a:gd name="connsiteX10" fmla="*/ 422 w 51213"/>
              <a:gd name="connsiteY10" fmla="*/ 299 h 62329"/>
              <a:gd name="connsiteX11" fmla="*/ 14281 w 51213"/>
              <a:gd name="connsiteY11" fmla="*/ 299 h 62329"/>
              <a:gd name="connsiteX12" fmla="*/ 26029 w 51213"/>
              <a:gd name="connsiteY12" fmla="*/ 31083 h 62329"/>
              <a:gd name="connsiteX13" fmla="*/ 38040 w 51213"/>
              <a:gd name="connsiteY13" fmla="*/ 299 h 62329"/>
              <a:gd name="connsiteX14" fmla="*/ 51635 w 51213"/>
              <a:gd name="connsiteY14" fmla="*/ 299 h 62329"/>
              <a:gd name="connsiteX15" fmla="*/ 31572 w 51213"/>
              <a:gd name="connsiteY15" fmla="*/ 47806 h 62329"/>
              <a:gd name="connsiteX16" fmla="*/ 26161 w 51213"/>
              <a:gd name="connsiteY16" fmla="*/ 57054 h 62329"/>
              <a:gd name="connsiteX17" fmla="*/ 19957 w 51213"/>
              <a:gd name="connsiteY17" fmla="*/ 61361 h 62329"/>
              <a:gd name="connsiteX18" fmla="*/ 12829 w 51213"/>
              <a:gd name="connsiteY18" fmla="*/ 62628 h 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1213" h="62329">
                <a:moveTo>
                  <a:pt x="12829" y="62628"/>
                </a:moveTo>
                <a:cubicBezTo>
                  <a:pt x="9463" y="62628"/>
                  <a:pt x="7088" y="62311"/>
                  <a:pt x="5702" y="61741"/>
                </a:cubicBezTo>
                <a:cubicBezTo>
                  <a:pt x="4382" y="61235"/>
                  <a:pt x="3722" y="60981"/>
                  <a:pt x="3722" y="60981"/>
                </a:cubicBezTo>
                <a:lnTo>
                  <a:pt x="3722" y="52493"/>
                </a:lnTo>
                <a:lnTo>
                  <a:pt x="8473" y="52747"/>
                </a:lnTo>
                <a:cubicBezTo>
                  <a:pt x="10651" y="52810"/>
                  <a:pt x="12367" y="52683"/>
                  <a:pt x="13621" y="52367"/>
                </a:cubicBezTo>
                <a:cubicBezTo>
                  <a:pt x="14941" y="52113"/>
                  <a:pt x="15931" y="51670"/>
                  <a:pt x="16657" y="51100"/>
                </a:cubicBezTo>
                <a:cubicBezTo>
                  <a:pt x="17350" y="50593"/>
                  <a:pt x="17845" y="50023"/>
                  <a:pt x="18109" y="49453"/>
                </a:cubicBezTo>
                <a:cubicBezTo>
                  <a:pt x="18373" y="48946"/>
                  <a:pt x="18571" y="48503"/>
                  <a:pt x="18769" y="48186"/>
                </a:cubicBezTo>
                <a:lnTo>
                  <a:pt x="19693" y="45526"/>
                </a:lnTo>
                <a:lnTo>
                  <a:pt x="422" y="299"/>
                </a:lnTo>
                <a:lnTo>
                  <a:pt x="14281" y="299"/>
                </a:lnTo>
                <a:lnTo>
                  <a:pt x="26029" y="31083"/>
                </a:lnTo>
                <a:lnTo>
                  <a:pt x="38040" y="299"/>
                </a:lnTo>
                <a:lnTo>
                  <a:pt x="51635" y="299"/>
                </a:lnTo>
                <a:lnTo>
                  <a:pt x="31572" y="47806"/>
                </a:lnTo>
                <a:cubicBezTo>
                  <a:pt x="29889" y="51860"/>
                  <a:pt x="28074" y="54932"/>
                  <a:pt x="26161" y="57054"/>
                </a:cubicBezTo>
                <a:cubicBezTo>
                  <a:pt x="24313" y="59144"/>
                  <a:pt x="22234" y="60601"/>
                  <a:pt x="19957" y="61361"/>
                </a:cubicBezTo>
                <a:cubicBezTo>
                  <a:pt x="17746" y="62185"/>
                  <a:pt x="15370" y="62628"/>
                  <a:pt x="12829" y="62628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57" name="Freeform: Shape 18156">
            <a:extLst>
              <a:ext uri="{FF2B5EF4-FFF2-40B4-BE49-F238E27FC236}">
                <a16:creationId xmlns:a16="http://schemas.microsoft.com/office/drawing/2014/main" id="{C6299700-FD8D-B06E-AC72-ED607C172832}"/>
              </a:ext>
            </a:extLst>
          </p:cNvPr>
          <p:cNvSpPr/>
          <p:nvPr/>
        </p:nvSpPr>
        <p:spPr>
          <a:xfrm>
            <a:off x="7939077" y="4738348"/>
            <a:ext cx="62432" cy="74871"/>
          </a:xfrm>
          <a:custGeom>
            <a:avLst/>
            <a:gdLst>
              <a:gd name="connsiteX0" fmla="*/ 32070 w 62432"/>
              <a:gd name="connsiteY0" fmla="*/ 75301 h 74871"/>
              <a:gd name="connsiteX1" fmla="*/ 20982 w 62432"/>
              <a:gd name="connsiteY1" fmla="*/ 73907 h 74871"/>
              <a:gd name="connsiteX2" fmla="*/ 11083 w 62432"/>
              <a:gd name="connsiteY2" fmla="*/ 69853 h 74871"/>
              <a:gd name="connsiteX3" fmla="*/ 3691 w 62432"/>
              <a:gd name="connsiteY3" fmla="*/ 63012 h 74871"/>
              <a:gd name="connsiteX4" fmla="*/ 259 w 62432"/>
              <a:gd name="connsiteY4" fmla="*/ 53511 h 74871"/>
              <a:gd name="connsiteX5" fmla="*/ 15967 w 62432"/>
              <a:gd name="connsiteY5" fmla="*/ 53511 h 74871"/>
              <a:gd name="connsiteX6" fmla="*/ 18870 w 62432"/>
              <a:gd name="connsiteY6" fmla="*/ 59085 h 74871"/>
              <a:gd name="connsiteX7" fmla="*/ 24414 w 62432"/>
              <a:gd name="connsiteY7" fmla="*/ 62632 h 74871"/>
              <a:gd name="connsiteX8" fmla="*/ 31938 w 62432"/>
              <a:gd name="connsiteY8" fmla="*/ 63772 h 74871"/>
              <a:gd name="connsiteX9" fmla="*/ 39593 w 62432"/>
              <a:gd name="connsiteY9" fmla="*/ 62759 h 74871"/>
              <a:gd name="connsiteX10" fmla="*/ 45137 w 62432"/>
              <a:gd name="connsiteY10" fmla="*/ 59718 h 74871"/>
              <a:gd name="connsiteX11" fmla="*/ 47249 w 62432"/>
              <a:gd name="connsiteY11" fmla="*/ 54524 h 74871"/>
              <a:gd name="connsiteX12" fmla="*/ 45533 w 62432"/>
              <a:gd name="connsiteY12" fmla="*/ 50090 h 74871"/>
              <a:gd name="connsiteX13" fmla="*/ 41045 w 62432"/>
              <a:gd name="connsiteY13" fmla="*/ 47177 h 74871"/>
              <a:gd name="connsiteX14" fmla="*/ 34446 w 62432"/>
              <a:gd name="connsiteY14" fmla="*/ 45403 h 74871"/>
              <a:gd name="connsiteX15" fmla="*/ 21246 w 62432"/>
              <a:gd name="connsiteY15" fmla="*/ 42743 h 74871"/>
              <a:gd name="connsiteX16" fmla="*/ 7651 w 62432"/>
              <a:gd name="connsiteY16" fmla="*/ 36282 h 74871"/>
              <a:gd name="connsiteX17" fmla="*/ 2503 w 62432"/>
              <a:gd name="connsiteY17" fmla="*/ 22853 h 74871"/>
              <a:gd name="connsiteX18" fmla="*/ 6199 w 62432"/>
              <a:gd name="connsiteY18" fmla="*/ 10944 h 74871"/>
              <a:gd name="connsiteX19" fmla="*/ 16759 w 62432"/>
              <a:gd name="connsiteY19" fmla="*/ 3217 h 74871"/>
              <a:gd name="connsiteX20" fmla="*/ 31674 w 62432"/>
              <a:gd name="connsiteY20" fmla="*/ 429 h 74871"/>
              <a:gd name="connsiteX21" fmla="*/ 48173 w 62432"/>
              <a:gd name="connsiteY21" fmla="*/ 3470 h 74871"/>
              <a:gd name="connsiteX22" fmla="*/ 58337 w 62432"/>
              <a:gd name="connsiteY22" fmla="*/ 11451 h 74871"/>
              <a:gd name="connsiteX23" fmla="*/ 61900 w 62432"/>
              <a:gd name="connsiteY23" fmla="*/ 22599 h 74871"/>
              <a:gd name="connsiteX24" fmla="*/ 46589 w 62432"/>
              <a:gd name="connsiteY24" fmla="*/ 22599 h 74871"/>
              <a:gd name="connsiteX25" fmla="*/ 44081 w 62432"/>
              <a:gd name="connsiteY25" fmla="*/ 16519 h 74871"/>
              <a:gd name="connsiteX26" fmla="*/ 38933 w 62432"/>
              <a:gd name="connsiteY26" fmla="*/ 13225 h 74871"/>
              <a:gd name="connsiteX27" fmla="*/ 31938 w 62432"/>
              <a:gd name="connsiteY27" fmla="*/ 12211 h 74871"/>
              <a:gd name="connsiteX28" fmla="*/ 26394 w 62432"/>
              <a:gd name="connsiteY28" fmla="*/ 12845 h 74871"/>
              <a:gd name="connsiteX29" fmla="*/ 22170 w 62432"/>
              <a:gd name="connsiteY29" fmla="*/ 14745 h 74871"/>
              <a:gd name="connsiteX30" fmla="*/ 19398 w 62432"/>
              <a:gd name="connsiteY30" fmla="*/ 17532 h 74871"/>
              <a:gd name="connsiteX31" fmla="*/ 18475 w 62432"/>
              <a:gd name="connsiteY31" fmla="*/ 21079 h 74871"/>
              <a:gd name="connsiteX32" fmla="*/ 20718 w 62432"/>
              <a:gd name="connsiteY32" fmla="*/ 26273 h 74871"/>
              <a:gd name="connsiteX33" fmla="*/ 29034 w 62432"/>
              <a:gd name="connsiteY33" fmla="*/ 29440 h 74871"/>
              <a:gd name="connsiteX34" fmla="*/ 41969 w 62432"/>
              <a:gd name="connsiteY34" fmla="*/ 31974 h 74871"/>
              <a:gd name="connsiteX35" fmla="*/ 53057 w 62432"/>
              <a:gd name="connsiteY35" fmla="*/ 35901 h 74871"/>
              <a:gd name="connsiteX36" fmla="*/ 59261 w 62432"/>
              <a:gd name="connsiteY36" fmla="*/ 41729 h 74871"/>
              <a:gd name="connsiteX37" fmla="*/ 62032 w 62432"/>
              <a:gd name="connsiteY37" fmla="*/ 48317 h 74871"/>
              <a:gd name="connsiteX38" fmla="*/ 62692 w 62432"/>
              <a:gd name="connsiteY38" fmla="*/ 54524 h 74871"/>
              <a:gd name="connsiteX39" fmla="*/ 58865 w 62432"/>
              <a:gd name="connsiteY39" fmla="*/ 65166 h 74871"/>
              <a:gd name="connsiteX40" fmla="*/ 48041 w 62432"/>
              <a:gd name="connsiteY40" fmla="*/ 72640 h 74871"/>
              <a:gd name="connsiteX41" fmla="*/ 32070 w 62432"/>
              <a:gd name="connsiteY41" fmla="*/ 75301 h 7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2432" h="74871">
                <a:moveTo>
                  <a:pt x="32070" y="75301"/>
                </a:moveTo>
                <a:cubicBezTo>
                  <a:pt x="28275" y="75301"/>
                  <a:pt x="24579" y="74826"/>
                  <a:pt x="20982" y="73907"/>
                </a:cubicBezTo>
                <a:cubicBezTo>
                  <a:pt x="17353" y="72989"/>
                  <a:pt x="14053" y="71627"/>
                  <a:pt x="11083" y="69853"/>
                </a:cubicBezTo>
                <a:cubicBezTo>
                  <a:pt x="8080" y="68016"/>
                  <a:pt x="5605" y="65736"/>
                  <a:pt x="3691" y="63012"/>
                </a:cubicBezTo>
                <a:cubicBezTo>
                  <a:pt x="1744" y="60320"/>
                  <a:pt x="589" y="57153"/>
                  <a:pt x="259" y="53511"/>
                </a:cubicBezTo>
                <a:lnTo>
                  <a:pt x="15967" y="53511"/>
                </a:lnTo>
                <a:cubicBezTo>
                  <a:pt x="16495" y="55728"/>
                  <a:pt x="17452" y="57565"/>
                  <a:pt x="18870" y="59085"/>
                </a:cubicBezTo>
                <a:cubicBezTo>
                  <a:pt x="20355" y="60605"/>
                  <a:pt x="22203" y="61809"/>
                  <a:pt x="24414" y="62632"/>
                </a:cubicBezTo>
                <a:cubicBezTo>
                  <a:pt x="26691" y="63392"/>
                  <a:pt x="29199" y="63772"/>
                  <a:pt x="31938" y="63772"/>
                </a:cubicBezTo>
                <a:cubicBezTo>
                  <a:pt x="34743" y="63772"/>
                  <a:pt x="37284" y="63456"/>
                  <a:pt x="39593" y="62759"/>
                </a:cubicBezTo>
                <a:cubicBezTo>
                  <a:pt x="41969" y="62094"/>
                  <a:pt x="43817" y="61080"/>
                  <a:pt x="45137" y="59718"/>
                </a:cubicBezTo>
                <a:cubicBezTo>
                  <a:pt x="46523" y="58388"/>
                  <a:pt x="47249" y="56646"/>
                  <a:pt x="47249" y="54524"/>
                </a:cubicBezTo>
                <a:cubicBezTo>
                  <a:pt x="47249" y="52687"/>
                  <a:pt x="46655" y="51199"/>
                  <a:pt x="45533" y="50090"/>
                </a:cubicBezTo>
                <a:cubicBezTo>
                  <a:pt x="44477" y="48918"/>
                  <a:pt x="42959" y="47937"/>
                  <a:pt x="41045" y="47177"/>
                </a:cubicBezTo>
                <a:cubicBezTo>
                  <a:pt x="39099" y="46416"/>
                  <a:pt x="36888" y="45846"/>
                  <a:pt x="34446" y="45403"/>
                </a:cubicBezTo>
                <a:lnTo>
                  <a:pt x="21246" y="42743"/>
                </a:lnTo>
                <a:cubicBezTo>
                  <a:pt x="15505" y="41729"/>
                  <a:pt x="10984" y="39575"/>
                  <a:pt x="7651" y="36282"/>
                </a:cubicBezTo>
                <a:cubicBezTo>
                  <a:pt x="4285" y="32924"/>
                  <a:pt x="2569" y="28427"/>
                  <a:pt x="2503" y="22853"/>
                </a:cubicBezTo>
                <a:cubicBezTo>
                  <a:pt x="2404" y="18292"/>
                  <a:pt x="3625" y="14333"/>
                  <a:pt x="6199" y="10944"/>
                </a:cubicBezTo>
                <a:cubicBezTo>
                  <a:pt x="8839" y="7587"/>
                  <a:pt x="12337" y="4990"/>
                  <a:pt x="16759" y="3217"/>
                </a:cubicBezTo>
                <a:cubicBezTo>
                  <a:pt x="21147" y="1380"/>
                  <a:pt x="26130" y="429"/>
                  <a:pt x="31674" y="429"/>
                </a:cubicBezTo>
                <a:cubicBezTo>
                  <a:pt x="38175" y="429"/>
                  <a:pt x="43685" y="1443"/>
                  <a:pt x="48173" y="3470"/>
                </a:cubicBezTo>
                <a:cubicBezTo>
                  <a:pt x="52661" y="5433"/>
                  <a:pt x="56027" y="8094"/>
                  <a:pt x="58337" y="11451"/>
                </a:cubicBezTo>
                <a:cubicBezTo>
                  <a:pt x="60712" y="14745"/>
                  <a:pt x="61900" y="18482"/>
                  <a:pt x="61900" y="22599"/>
                </a:cubicBezTo>
                <a:lnTo>
                  <a:pt x="46589" y="22599"/>
                </a:lnTo>
                <a:cubicBezTo>
                  <a:pt x="46325" y="20002"/>
                  <a:pt x="45467" y="17975"/>
                  <a:pt x="44081" y="16519"/>
                </a:cubicBezTo>
                <a:cubicBezTo>
                  <a:pt x="42761" y="14998"/>
                  <a:pt x="41045" y="13921"/>
                  <a:pt x="38933" y="13225"/>
                </a:cubicBezTo>
                <a:cubicBezTo>
                  <a:pt x="36888" y="12560"/>
                  <a:pt x="34578" y="12211"/>
                  <a:pt x="31938" y="12211"/>
                </a:cubicBezTo>
                <a:cubicBezTo>
                  <a:pt x="29892" y="12211"/>
                  <a:pt x="28044" y="12433"/>
                  <a:pt x="26394" y="12845"/>
                </a:cubicBezTo>
                <a:cubicBezTo>
                  <a:pt x="24711" y="13288"/>
                  <a:pt x="23292" y="13921"/>
                  <a:pt x="22170" y="14745"/>
                </a:cubicBezTo>
                <a:cubicBezTo>
                  <a:pt x="21015" y="15505"/>
                  <a:pt x="20091" y="16455"/>
                  <a:pt x="19398" y="17532"/>
                </a:cubicBezTo>
                <a:cubicBezTo>
                  <a:pt x="18772" y="18546"/>
                  <a:pt x="18475" y="19749"/>
                  <a:pt x="18475" y="21079"/>
                </a:cubicBezTo>
                <a:cubicBezTo>
                  <a:pt x="18475" y="23201"/>
                  <a:pt x="19201" y="24943"/>
                  <a:pt x="20718" y="26273"/>
                </a:cubicBezTo>
                <a:cubicBezTo>
                  <a:pt x="22203" y="27540"/>
                  <a:pt x="24975" y="28617"/>
                  <a:pt x="29034" y="29440"/>
                </a:cubicBezTo>
                <a:lnTo>
                  <a:pt x="41969" y="31974"/>
                </a:lnTo>
                <a:cubicBezTo>
                  <a:pt x="46622" y="32924"/>
                  <a:pt x="50318" y="34223"/>
                  <a:pt x="53057" y="35901"/>
                </a:cubicBezTo>
                <a:cubicBezTo>
                  <a:pt x="55862" y="37612"/>
                  <a:pt x="57941" y="39544"/>
                  <a:pt x="59261" y="41729"/>
                </a:cubicBezTo>
                <a:cubicBezTo>
                  <a:pt x="60646" y="43851"/>
                  <a:pt x="61570" y="46036"/>
                  <a:pt x="62032" y="48317"/>
                </a:cubicBezTo>
                <a:cubicBezTo>
                  <a:pt x="62461" y="50534"/>
                  <a:pt x="62692" y="52592"/>
                  <a:pt x="62692" y="54524"/>
                </a:cubicBezTo>
                <a:cubicBezTo>
                  <a:pt x="62692" y="58420"/>
                  <a:pt x="61405" y="61967"/>
                  <a:pt x="58865" y="65166"/>
                </a:cubicBezTo>
                <a:cubicBezTo>
                  <a:pt x="56291" y="68301"/>
                  <a:pt x="52694" y="70803"/>
                  <a:pt x="48041" y="72640"/>
                </a:cubicBezTo>
                <a:cubicBezTo>
                  <a:pt x="43454" y="74414"/>
                  <a:pt x="38142" y="75301"/>
                  <a:pt x="32070" y="75301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58" name="Freeform: Shape 18157">
            <a:extLst>
              <a:ext uri="{FF2B5EF4-FFF2-40B4-BE49-F238E27FC236}">
                <a16:creationId xmlns:a16="http://schemas.microsoft.com/office/drawing/2014/main" id="{29AD3271-0844-106C-5315-32E9BC389F59}"/>
              </a:ext>
            </a:extLst>
          </p:cNvPr>
          <p:cNvSpPr/>
          <p:nvPr/>
        </p:nvSpPr>
        <p:spPr>
          <a:xfrm>
            <a:off x="8010179" y="4759125"/>
            <a:ext cx="49233" cy="54094"/>
          </a:xfrm>
          <a:custGeom>
            <a:avLst/>
            <a:gdLst>
              <a:gd name="connsiteX0" fmla="*/ 26535 w 49233"/>
              <a:gd name="connsiteY0" fmla="*/ 429 h 54094"/>
              <a:gd name="connsiteX1" fmla="*/ 38282 w 49233"/>
              <a:gd name="connsiteY1" fmla="*/ 3090 h 54094"/>
              <a:gd name="connsiteX2" fmla="*/ 46070 w 49233"/>
              <a:gd name="connsiteY2" fmla="*/ 10311 h 54094"/>
              <a:gd name="connsiteX3" fmla="*/ 49502 w 49233"/>
              <a:gd name="connsiteY3" fmla="*/ 20446 h 54094"/>
              <a:gd name="connsiteX4" fmla="*/ 36698 w 49233"/>
              <a:gd name="connsiteY4" fmla="*/ 20446 h 54094"/>
              <a:gd name="connsiteX5" fmla="*/ 35114 w 49233"/>
              <a:gd name="connsiteY5" fmla="*/ 16265 h 54094"/>
              <a:gd name="connsiteX6" fmla="*/ 31947 w 49233"/>
              <a:gd name="connsiteY6" fmla="*/ 12971 h 54094"/>
              <a:gd name="connsiteX7" fmla="*/ 26667 w 49233"/>
              <a:gd name="connsiteY7" fmla="*/ 11578 h 54094"/>
              <a:gd name="connsiteX8" fmla="*/ 17955 w 49233"/>
              <a:gd name="connsiteY8" fmla="*/ 15505 h 54094"/>
              <a:gd name="connsiteX9" fmla="*/ 14655 w 49233"/>
              <a:gd name="connsiteY9" fmla="*/ 27540 h 54094"/>
              <a:gd name="connsiteX10" fmla="*/ 17823 w 49233"/>
              <a:gd name="connsiteY10" fmla="*/ 39702 h 54094"/>
              <a:gd name="connsiteX11" fmla="*/ 26931 w 49233"/>
              <a:gd name="connsiteY11" fmla="*/ 44136 h 54094"/>
              <a:gd name="connsiteX12" fmla="*/ 32078 w 49233"/>
              <a:gd name="connsiteY12" fmla="*/ 42616 h 54094"/>
              <a:gd name="connsiteX13" fmla="*/ 35378 w 49233"/>
              <a:gd name="connsiteY13" fmla="*/ 39069 h 54094"/>
              <a:gd name="connsiteX14" fmla="*/ 36830 w 49233"/>
              <a:gd name="connsiteY14" fmla="*/ 35268 h 54094"/>
              <a:gd name="connsiteX15" fmla="*/ 49238 w 49233"/>
              <a:gd name="connsiteY15" fmla="*/ 35268 h 54094"/>
              <a:gd name="connsiteX16" fmla="*/ 46070 w 49233"/>
              <a:gd name="connsiteY16" fmla="*/ 45150 h 54094"/>
              <a:gd name="connsiteX17" fmla="*/ 38150 w 49233"/>
              <a:gd name="connsiteY17" fmla="*/ 51991 h 54094"/>
              <a:gd name="connsiteX18" fmla="*/ 26535 w 49233"/>
              <a:gd name="connsiteY18" fmla="*/ 54524 h 54094"/>
              <a:gd name="connsiteX19" fmla="*/ 13071 w 49233"/>
              <a:gd name="connsiteY19" fmla="*/ 51357 h 54094"/>
              <a:gd name="connsiteX20" fmla="*/ 3700 w 49233"/>
              <a:gd name="connsiteY20" fmla="*/ 42109 h 54094"/>
              <a:gd name="connsiteX21" fmla="*/ 268 w 49233"/>
              <a:gd name="connsiteY21" fmla="*/ 27667 h 54094"/>
              <a:gd name="connsiteX22" fmla="*/ 3568 w 49233"/>
              <a:gd name="connsiteY22" fmla="*/ 13478 h 54094"/>
              <a:gd name="connsiteX23" fmla="*/ 12675 w 49233"/>
              <a:gd name="connsiteY23" fmla="*/ 3850 h 54094"/>
              <a:gd name="connsiteX24" fmla="*/ 26535 w 49233"/>
              <a:gd name="connsiteY24" fmla="*/ 429 h 5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233" h="54094">
                <a:moveTo>
                  <a:pt x="26535" y="429"/>
                </a:moveTo>
                <a:cubicBezTo>
                  <a:pt x="31089" y="429"/>
                  <a:pt x="35015" y="1316"/>
                  <a:pt x="38282" y="3090"/>
                </a:cubicBezTo>
                <a:cubicBezTo>
                  <a:pt x="41615" y="4863"/>
                  <a:pt x="44222" y="7270"/>
                  <a:pt x="46070" y="10311"/>
                </a:cubicBezTo>
                <a:cubicBezTo>
                  <a:pt x="47984" y="13288"/>
                  <a:pt x="49139" y="16645"/>
                  <a:pt x="49502" y="20446"/>
                </a:cubicBezTo>
                <a:lnTo>
                  <a:pt x="36698" y="20446"/>
                </a:lnTo>
                <a:cubicBezTo>
                  <a:pt x="36434" y="19021"/>
                  <a:pt x="35906" y="17627"/>
                  <a:pt x="35114" y="16265"/>
                </a:cubicBezTo>
                <a:cubicBezTo>
                  <a:pt x="34388" y="14935"/>
                  <a:pt x="33332" y="13826"/>
                  <a:pt x="31947" y="12971"/>
                </a:cubicBezTo>
                <a:cubicBezTo>
                  <a:pt x="30528" y="12053"/>
                  <a:pt x="28779" y="11578"/>
                  <a:pt x="26667" y="11578"/>
                </a:cubicBezTo>
                <a:cubicBezTo>
                  <a:pt x="23037" y="11578"/>
                  <a:pt x="20133" y="12908"/>
                  <a:pt x="17955" y="15505"/>
                </a:cubicBezTo>
                <a:cubicBezTo>
                  <a:pt x="15744" y="18134"/>
                  <a:pt x="14655" y="22156"/>
                  <a:pt x="14655" y="27540"/>
                </a:cubicBezTo>
                <a:cubicBezTo>
                  <a:pt x="14655" y="32608"/>
                  <a:pt x="15711" y="36662"/>
                  <a:pt x="17823" y="39702"/>
                </a:cubicBezTo>
                <a:cubicBezTo>
                  <a:pt x="20001" y="42679"/>
                  <a:pt x="23037" y="44136"/>
                  <a:pt x="26931" y="44136"/>
                </a:cubicBezTo>
                <a:cubicBezTo>
                  <a:pt x="29043" y="44136"/>
                  <a:pt x="30759" y="43629"/>
                  <a:pt x="32078" y="42616"/>
                </a:cubicBezTo>
                <a:cubicBezTo>
                  <a:pt x="33464" y="41602"/>
                  <a:pt x="34586" y="40431"/>
                  <a:pt x="35378" y="39069"/>
                </a:cubicBezTo>
                <a:cubicBezTo>
                  <a:pt x="36170" y="37738"/>
                  <a:pt x="36632" y="36472"/>
                  <a:pt x="36830" y="35268"/>
                </a:cubicBezTo>
                <a:lnTo>
                  <a:pt x="49238" y="35268"/>
                </a:lnTo>
                <a:cubicBezTo>
                  <a:pt x="49040" y="38910"/>
                  <a:pt x="47984" y="42204"/>
                  <a:pt x="46070" y="45150"/>
                </a:cubicBezTo>
                <a:cubicBezTo>
                  <a:pt x="44123" y="48032"/>
                  <a:pt x="41483" y="50312"/>
                  <a:pt x="38150" y="51991"/>
                </a:cubicBezTo>
                <a:cubicBezTo>
                  <a:pt x="34883" y="53669"/>
                  <a:pt x="31023" y="54524"/>
                  <a:pt x="26535" y="54524"/>
                </a:cubicBezTo>
                <a:cubicBezTo>
                  <a:pt x="21519" y="54524"/>
                  <a:pt x="17031" y="53479"/>
                  <a:pt x="13071" y="51357"/>
                </a:cubicBezTo>
                <a:cubicBezTo>
                  <a:pt x="9112" y="49172"/>
                  <a:pt x="5977" y="46100"/>
                  <a:pt x="3700" y="42109"/>
                </a:cubicBezTo>
                <a:cubicBezTo>
                  <a:pt x="1390" y="38055"/>
                  <a:pt x="268" y="33241"/>
                  <a:pt x="268" y="27667"/>
                </a:cubicBezTo>
                <a:cubicBezTo>
                  <a:pt x="268" y="22283"/>
                  <a:pt x="1357" y="17532"/>
                  <a:pt x="3568" y="13478"/>
                </a:cubicBezTo>
                <a:cubicBezTo>
                  <a:pt x="5746" y="9361"/>
                  <a:pt x="8782" y="6130"/>
                  <a:pt x="12675" y="3850"/>
                </a:cubicBezTo>
                <a:cubicBezTo>
                  <a:pt x="16635" y="1570"/>
                  <a:pt x="21255" y="429"/>
                  <a:pt x="26535" y="429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59" name="Freeform: Shape 18158">
            <a:extLst>
              <a:ext uri="{FF2B5EF4-FFF2-40B4-BE49-F238E27FC236}">
                <a16:creationId xmlns:a16="http://schemas.microsoft.com/office/drawing/2014/main" id="{07DE8047-9680-8F4B-4870-B45E01910566}"/>
              </a:ext>
            </a:extLst>
          </p:cNvPr>
          <p:cNvSpPr/>
          <p:nvPr/>
        </p:nvSpPr>
        <p:spPr>
          <a:xfrm>
            <a:off x="8067275" y="4759125"/>
            <a:ext cx="49233" cy="54094"/>
          </a:xfrm>
          <a:custGeom>
            <a:avLst/>
            <a:gdLst>
              <a:gd name="connsiteX0" fmla="*/ 18622 w 49233"/>
              <a:gd name="connsiteY0" fmla="*/ 54524 h 54094"/>
              <a:gd name="connsiteX1" fmla="*/ 9250 w 49233"/>
              <a:gd name="connsiteY1" fmla="*/ 52751 h 54094"/>
              <a:gd name="connsiteX2" fmla="*/ 2651 w 49233"/>
              <a:gd name="connsiteY2" fmla="*/ 47303 h 54094"/>
              <a:gd name="connsiteX3" fmla="*/ 275 w 49233"/>
              <a:gd name="connsiteY3" fmla="*/ 38562 h 54094"/>
              <a:gd name="connsiteX4" fmla="*/ 6874 w 49233"/>
              <a:gd name="connsiteY4" fmla="*/ 25640 h 54094"/>
              <a:gd name="connsiteX5" fmla="*/ 27993 w 49233"/>
              <a:gd name="connsiteY5" fmla="*/ 20953 h 54094"/>
              <a:gd name="connsiteX6" fmla="*/ 34857 w 49233"/>
              <a:gd name="connsiteY6" fmla="*/ 20826 h 54094"/>
              <a:gd name="connsiteX7" fmla="*/ 34857 w 49233"/>
              <a:gd name="connsiteY7" fmla="*/ 17659 h 54094"/>
              <a:gd name="connsiteX8" fmla="*/ 32613 w 49233"/>
              <a:gd name="connsiteY8" fmla="*/ 12211 h 54094"/>
              <a:gd name="connsiteX9" fmla="*/ 25882 w 49233"/>
              <a:gd name="connsiteY9" fmla="*/ 10311 h 54094"/>
              <a:gd name="connsiteX10" fmla="*/ 19546 w 49233"/>
              <a:gd name="connsiteY10" fmla="*/ 11831 h 54094"/>
              <a:gd name="connsiteX11" fmla="*/ 15322 w 49233"/>
              <a:gd name="connsiteY11" fmla="*/ 16899 h 54094"/>
              <a:gd name="connsiteX12" fmla="*/ 2651 w 49233"/>
              <a:gd name="connsiteY12" fmla="*/ 16899 h 54094"/>
              <a:gd name="connsiteX13" fmla="*/ 5950 w 49233"/>
              <a:gd name="connsiteY13" fmla="*/ 7651 h 54094"/>
              <a:gd name="connsiteX14" fmla="*/ 14398 w 49233"/>
              <a:gd name="connsiteY14" fmla="*/ 2203 h 54094"/>
              <a:gd name="connsiteX15" fmla="*/ 26541 w 49233"/>
              <a:gd name="connsiteY15" fmla="*/ 429 h 54094"/>
              <a:gd name="connsiteX16" fmla="*/ 40005 w 49233"/>
              <a:gd name="connsiteY16" fmla="*/ 2456 h 54094"/>
              <a:gd name="connsiteX17" fmla="*/ 47264 w 49233"/>
              <a:gd name="connsiteY17" fmla="*/ 8031 h 54094"/>
              <a:gd name="connsiteX18" fmla="*/ 49508 w 49233"/>
              <a:gd name="connsiteY18" fmla="*/ 16899 h 54094"/>
              <a:gd name="connsiteX19" fmla="*/ 49508 w 49233"/>
              <a:gd name="connsiteY19" fmla="*/ 53511 h 54094"/>
              <a:gd name="connsiteX20" fmla="*/ 36705 w 49233"/>
              <a:gd name="connsiteY20" fmla="*/ 53511 h 54094"/>
              <a:gd name="connsiteX21" fmla="*/ 35517 w 49233"/>
              <a:gd name="connsiteY21" fmla="*/ 44516 h 54094"/>
              <a:gd name="connsiteX22" fmla="*/ 28389 w 49233"/>
              <a:gd name="connsiteY22" fmla="*/ 52371 h 54094"/>
              <a:gd name="connsiteX23" fmla="*/ 18622 w 49233"/>
              <a:gd name="connsiteY23" fmla="*/ 54524 h 54094"/>
              <a:gd name="connsiteX24" fmla="*/ 23770 w 49233"/>
              <a:gd name="connsiteY24" fmla="*/ 44896 h 54094"/>
              <a:gd name="connsiteX25" fmla="*/ 27861 w 49233"/>
              <a:gd name="connsiteY25" fmla="*/ 44136 h 54094"/>
              <a:gd name="connsiteX26" fmla="*/ 31293 w 49233"/>
              <a:gd name="connsiteY26" fmla="*/ 42236 h 54094"/>
              <a:gd name="connsiteX27" fmla="*/ 33801 w 49233"/>
              <a:gd name="connsiteY27" fmla="*/ 39449 h 54094"/>
              <a:gd name="connsiteX28" fmla="*/ 34857 w 49233"/>
              <a:gd name="connsiteY28" fmla="*/ 36155 h 54094"/>
              <a:gd name="connsiteX29" fmla="*/ 34857 w 49233"/>
              <a:gd name="connsiteY29" fmla="*/ 28427 h 54094"/>
              <a:gd name="connsiteX30" fmla="*/ 29313 w 49233"/>
              <a:gd name="connsiteY30" fmla="*/ 28554 h 54094"/>
              <a:gd name="connsiteX31" fmla="*/ 22186 w 49233"/>
              <a:gd name="connsiteY31" fmla="*/ 29440 h 54094"/>
              <a:gd name="connsiteX32" fmla="*/ 16774 w 49233"/>
              <a:gd name="connsiteY32" fmla="*/ 32101 h 54094"/>
              <a:gd name="connsiteX33" fmla="*/ 14794 w 49233"/>
              <a:gd name="connsiteY33" fmla="*/ 37168 h 54094"/>
              <a:gd name="connsiteX34" fmla="*/ 17434 w 49233"/>
              <a:gd name="connsiteY34" fmla="*/ 42869 h 54094"/>
              <a:gd name="connsiteX35" fmla="*/ 23770 w 49233"/>
              <a:gd name="connsiteY35" fmla="*/ 44896 h 5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233" h="54094">
                <a:moveTo>
                  <a:pt x="18622" y="54524"/>
                </a:moveTo>
                <a:cubicBezTo>
                  <a:pt x="15190" y="54524"/>
                  <a:pt x="12055" y="53923"/>
                  <a:pt x="9250" y="52751"/>
                </a:cubicBezTo>
                <a:cubicBezTo>
                  <a:pt x="6511" y="51484"/>
                  <a:pt x="4301" y="49679"/>
                  <a:pt x="2651" y="47303"/>
                </a:cubicBezTo>
                <a:cubicBezTo>
                  <a:pt x="1067" y="44864"/>
                  <a:pt x="275" y="41951"/>
                  <a:pt x="275" y="38562"/>
                </a:cubicBezTo>
                <a:cubicBezTo>
                  <a:pt x="275" y="32924"/>
                  <a:pt x="2453" y="28617"/>
                  <a:pt x="6874" y="25640"/>
                </a:cubicBezTo>
                <a:cubicBezTo>
                  <a:pt x="11362" y="22599"/>
                  <a:pt x="18391" y="21048"/>
                  <a:pt x="27993" y="20953"/>
                </a:cubicBezTo>
                <a:lnTo>
                  <a:pt x="34857" y="20826"/>
                </a:lnTo>
                <a:lnTo>
                  <a:pt x="34857" y="17659"/>
                </a:lnTo>
                <a:cubicBezTo>
                  <a:pt x="34857" y="15315"/>
                  <a:pt x="34098" y="13478"/>
                  <a:pt x="32613" y="12211"/>
                </a:cubicBezTo>
                <a:cubicBezTo>
                  <a:pt x="31194" y="10944"/>
                  <a:pt x="28950" y="10311"/>
                  <a:pt x="25882" y="10311"/>
                </a:cubicBezTo>
                <a:cubicBezTo>
                  <a:pt x="23671" y="10311"/>
                  <a:pt x="21559" y="10818"/>
                  <a:pt x="19546" y="11831"/>
                </a:cubicBezTo>
                <a:cubicBezTo>
                  <a:pt x="17500" y="12781"/>
                  <a:pt x="16114" y="14460"/>
                  <a:pt x="15322" y="16899"/>
                </a:cubicBezTo>
                <a:lnTo>
                  <a:pt x="2651" y="16899"/>
                </a:lnTo>
                <a:cubicBezTo>
                  <a:pt x="2816" y="13098"/>
                  <a:pt x="3905" y="10026"/>
                  <a:pt x="5950" y="7651"/>
                </a:cubicBezTo>
                <a:cubicBezTo>
                  <a:pt x="8062" y="5212"/>
                  <a:pt x="10867" y="3407"/>
                  <a:pt x="14398" y="2203"/>
                </a:cubicBezTo>
                <a:cubicBezTo>
                  <a:pt x="17995" y="1031"/>
                  <a:pt x="22054" y="429"/>
                  <a:pt x="26541" y="429"/>
                </a:cubicBezTo>
                <a:cubicBezTo>
                  <a:pt x="32151" y="429"/>
                  <a:pt x="36639" y="1126"/>
                  <a:pt x="40005" y="2456"/>
                </a:cubicBezTo>
                <a:cubicBezTo>
                  <a:pt x="43338" y="3723"/>
                  <a:pt x="45747" y="5592"/>
                  <a:pt x="47264" y="8031"/>
                </a:cubicBezTo>
                <a:cubicBezTo>
                  <a:pt x="48749" y="10501"/>
                  <a:pt x="49508" y="13446"/>
                  <a:pt x="49508" y="16899"/>
                </a:cubicBezTo>
                <a:lnTo>
                  <a:pt x="49508" y="53511"/>
                </a:lnTo>
                <a:lnTo>
                  <a:pt x="36705" y="53511"/>
                </a:lnTo>
                <a:lnTo>
                  <a:pt x="35517" y="44516"/>
                </a:lnTo>
                <a:cubicBezTo>
                  <a:pt x="33570" y="48317"/>
                  <a:pt x="31194" y="50945"/>
                  <a:pt x="28389" y="52371"/>
                </a:cubicBezTo>
                <a:cubicBezTo>
                  <a:pt x="25651" y="53796"/>
                  <a:pt x="22384" y="54524"/>
                  <a:pt x="18622" y="54524"/>
                </a:cubicBezTo>
                <a:close/>
                <a:moveTo>
                  <a:pt x="23770" y="44896"/>
                </a:moveTo>
                <a:cubicBezTo>
                  <a:pt x="25156" y="44896"/>
                  <a:pt x="26541" y="44643"/>
                  <a:pt x="27861" y="44136"/>
                </a:cubicBezTo>
                <a:cubicBezTo>
                  <a:pt x="29181" y="43629"/>
                  <a:pt x="30303" y="42996"/>
                  <a:pt x="31293" y="42236"/>
                </a:cubicBezTo>
                <a:cubicBezTo>
                  <a:pt x="32349" y="41412"/>
                  <a:pt x="33174" y="40462"/>
                  <a:pt x="33801" y="39449"/>
                </a:cubicBezTo>
                <a:cubicBezTo>
                  <a:pt x="34494" y="38372"/>
                  <a:pt x="34857" y="37263"/>
                  <a:pt x="34857" y="36155"/>
                </a:cubicBezTo>
                <a:lnTo>
                  <a:pt x="34857" y="28427"/>
                </a:lnTo>
                <a:lnTo>
                  <a:pt x="29313" y="28554"/>
                </a:lnTo>
                <a:cubicBezTo>
                  <a:pt x="26739" y="28554"/>
                  <a:pt x="24364" y="28870"/>
                  <a:pt x="22186" y="29440"/>
                </a:cubicBezTo>
                <a:cubicBezTo>
                  <a:pt x="19975" y="29947"/>
                  <a:pt x="18160" y="30834"/>
                  <a:pt x="16774" y="32101"/>
                </a:cubicBezTo>
                <a:cubicBezTo>
                  <a:pt x="15454" y="33368"/>
                  <a:pt x="14794" y="35078"/>
                  <a:pt x="14794" y="37168"/>
                </a:cubicBezTo>
                <a:cubicBezTo>
                  <a:pt x="14794" y="39544"/>
                  <a:pt x="15652" y="41444"/>
                  <a:pt x="17434" y="42869"/>
                </a:cubicBezTo>
                <a:cubicBezTo>
                  <a:pt x="19183" y="44231"/>
                  <a:pt x="21295" y="44896"/>
                  <a:pt x="23770" y="44896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60" name="Freeform: Shape 18159">
            <a:extLst>
              <a:ext uri="{FF2B5EF4-FFF2-40B4-BE49-F238E27FC236}">
                <a16:creationId xmlns:a16="http://schemas.microsoft.com/office/drawing/2014/main" id="{CE0C8F78-507A-3E07-C22E-A825A97F2067}"/>
              </a:ext>
            </a:extLst>
          </p:cNvPr>
          <p:cNvSpPr/>
          <p:nvPr/>
        </p:nvSpPr>
        <p:spPr>
          <a:xfrm>
            <a:off x="8130130" y="4737335"/>
            <a:ext cx="23758" cy="75758"/>
          </a:xfrm>
          <a:custGeom>
            <a:avLst/>
            <a:gdLst>
              <a:gd name="connsiteX0" fmla="*/ 17573 w 23758"/>
              <a:gd name="connsiteY0" fmla="*/ 76188 h 75758"/>
              <a:gd name="connsiteX1" fmla="*/ 8069 w 23758"/>
              <a:gd name="connsiteY1" fmla="*/ 74921 h 75758"/>
              <a:gd name="connsiteX2" fmla="*/ 2790 w 23758"/>
              <a:gd name="connsiteY2" fmla="*/ 71247 h 75758"/>
              <a:gd name="connsiteX3" fmla="*/ 678 w 23758"/>
              <a:gd name="connsiteY3" fmla="*/ 66306 h 75758"/>
              <a:gd name="connsiteX4" fmla="*/ 282 w 23758"/>
              <a:gd name="connsiteY4" fmla="*/ 60732 h 75758"/>
              <a:gd name="connsiteX5" fmla="*/ 282 w 23758"/>
              <a:gd name="connsiteY5" fmla="*/ 429 h 75758"/>
              <a:gd name="connsiteX6" fmla="*/ 15329 w 23758"/>
              <a:gd name="connsiteY6" fmla="*/ 429 h 75758"/>
              <a:gd name="connsiteX7" fmla="*/ 15329 w 23758"/>
              <a:gd name="connsiteY7" fmla="*/ 58832 h 75758"/>
              <a:gd name="connsiteX8" fmla="*/ 16517 w 23758"/>
              <a:gd name="connsiteY8" fmla="*/ 63519 h 75758"/>
              <a:gd name="connsiteX9" fmla="*/ 21401 w 23758"/>
              <a:gd name="connsiteY9" fmla="*/ 65673 h 75758"/>
              <a:gd name="connsiteX10" fmla="*/ 24041 w 23758"/>
              <a:gd name="connsiteY10" fmla="*/ 65926 h 75758"/>
              <a:gd name="connsiteX11" fmla="*/ 24041 w 23758"/>
              <a:gd name="connsiteY11" fmla="*/ 74921 h 75758"/>
              <a:gd name="connsiteX12" fmla="*/ 20741 w 23758"/>
              <a:gd name="connsiteY12" fmla="*/ 75808 h 75758"/>
              <a:gd name="connsiteX13" fmla="*/ 17573 w 23758"/>
              <a:gd name="connsiteY13" fmla="*/ 76188 h 7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58" h="75758">
                <a:moveTo>
                  <a:pt x="17573" y="76188"/>
                </a:moveTo>
                <a:cubicBezTo>
                  <a:pt x="13613" y="76188"/>
                  <a:pt x="10445" y="75744"/>
                  <a:pt x="8069" y="74921"/>
                </a:cubicBezTo>
                <a:cubicBezTo>
                  <a:pt x="5694" y="74002"/>
                  <a:pt x="3912" y="72767"/>
                  <a:pt x="2790" y="71247"/>
                </a:cubicBezTo>
                <a:cubicBezTo>
                  <a:pt x="1734" y="69727"/>
                  <a:pt x="1008" y="68080"/>
                  <a:pt x="678" y="66306"/>
                </a:cubicBezTo>
                <a:cubicBezTo>
                  <a:pt x="414" y="64469"/>
                  <a:pt x="282" y="62601"/>
                  <a:pt x="282" y="60732"/>
                </a:cubicBezTo>
                <a:lnTo>
                  <a:pt x="282" y="429"/>
                </a:lnTo>
                <a:lnTo>
                  <a:pt x="15329" y="429"/>
                </a:lnTo>
                <a:lnTo>
                  <a:pt x="15329" y="58832"/>
                </a:lnTo>
                <a:cubicBezTo>
                  <a:pt x="15329" y="60795"/>
                  <a:pt x="15725" y="62347"/>
                  <a:pt x="16517" y="63519"/>
                </a:cubicBezTo>
                <a:cubicBezTo>
                  <a:pt x="17375" y="64723"/>
                  <a:pt x="19025" y="65419"/>
                  <a:pt x="21401" y="65673"/>
                </a:cubicBezTo>
                <a:lnTo>
                  <a:pt x="24041" y="65926"/>
                </a:lnTo>
                <a:lnTo>
                  <a:pt x="24041" y="74921"/>
                </a:lnTo>
                <a:cubicBezTo>
                  <a:pt x="22985" y="75269"/>
                  <a:pt x="21863" y="75554"/>
                  <a:pt x="20741" y="75808"/>
                </a:cubicBezTo>
                <a:cubicBezTo>
                  <a:pt x="19685" y="76061"/>
                  <a:pt x="18629" y="76188"/>
                  <a:pt x="17573" y="76188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61" name="Freeform: Shape 18160">
            <a:extLst>
              <a:ext uri="{FF2B5EF4-FFF2-40B4-BE49-F238E27FC236}">
                <a16:creationId xmlns:a16="http://schemas.microsoft.com/office/drawing/2014/main" id="{7D8325BC-B2D5-92AD-76FA-43E74B87744A}"/>
              </a:ext>
            </a:extLst>
          </p:cNvPr>
          <p:cNvSpPr/>
          <p:nvPr/>
        </p:nvSpPr>
        <p:spPr>
          <a:xfrm>
            <a:off x="8161618" y="4759125"/>
            <a:ext cx="49233" cy="54094"/>
          </a:xfrm>
          <a:custGeom>
            <a:avLst/>
            <a:gdLst>
              <a:gd name="connsiteX0" fmla="*/ 18633 w 49233"/>
              <a:gd name="connsiteY0" fmla="*/ 54524 h 54094"/>
              <a:gd name="connsiteX1" fmla="*/ 9262 w 49233"/>
              <a:gd name="connsiteY1" fmla="*/ 52751 h 54094"/>
              <a:gd name="connsiteX2" fmla="*/ 2662 w 49233"/>
              <a:gd name="connsiteY2" fmla="*/ 47303 h 54094"/>
              <a:gd name="connsiteX3" fmla="*/ 286 w 49233"/>
              <a:gd name="connsiteY3" fmla="*/ 38562 h 54094"/>
              <a:gd name="connsiteX4" fmla="*/ 6886 w 49233"/>
              <a:gd name="connsiteY4" fmla="*/ 25640 h 54094"/>
              <a:gd name="connsiteX5" fmla="*/ 28005 w 49233"/>
              <a:gd name="connsiteY5" fmla="*/ 20953 h 54094"/>
              <a:gd name="connsiteX6" fmla="*/ 34868 w 49233"/>
              <a:gd name="connsiteY6" fmla="*/ 20826 h 54094"/>
              <a:gd name="connsiteX7" fmla="*/ 34868 w 49233"/>
              <a:gd name="connsiteY7" fmla="*/ 17659 h 54094"/>
              <a:gd name="connsiteX8" fmla="*/ 32624 w 49233"/>
              <a:gd name="connsiteY8" fmla="*/ 12211 h 54094"/>
              <a:gd name="connsiteX9" fmla="*/ 25893 w 49233"/>
              <a:gd name="connsiteY9" fmla="*/ 10311 h 54094"/>
              <a:gd name="connsiteX10" fmla="*/ 19557 w 49233"/>
              <a:gd name="connsiteY10" fmla="*/ 11831 h 54094"/>
              <a:gd name="connsiteX11" fmla="*/ 15333 w 49233"/>
              <a:gd name="connsiteY11" fmla="*/ 16899 h 54094"/>
              <a:gd name="connsiteX12" fmla="*/ 2662 w 49233"/>
              <a:gd name="connsiteY12" fmla="*/ 16899 h 54094"/>
              <a:gd name="connsiteX13" fmla="*/ 5962 w 49233"/>
              <a:gd name="connsiteY13" fmla="*/ 7651 h 54094"/>
              <a:gd name="connsiteX14" fmla="*/ 14409 w 49233"/>
              <a:gd name="connsiteY14" fmla="*/ 2203 h 54094"/>
              <a:gd name="connsiteX15" fmla="*/ 26553 w 49233"/>
              <a:gd name="connsiteY15" fmla="*/ 429 h 54094"/>
              <a:gd name="connsiteX16" fmla="*/ 40016 w 49233"/>
              <a:gd name="connsiteY16" fmla="*/ 2456 h 54094"/>
              <a:gd name="connsiteX17" fmla="*/ 47276 w 49233"/>
              <a:gd name="connsiteY17" fmla="*/ 8031 h 54094"/>
              <a:gd name="connsiteX18" fmla="*/ 49520 w 49233"/>
              <a:gd name="connsiteY18" fmla="*/ 16899 h 54094"/>
              <a:gd name="connsiteX19" fmla="*/ 49520 w 49233"/>
              <a:gd name="connsiteY19" fmla="*/ 53511 h 54094"/>
              <a:gd name="connsiteX20" fmla="*/ 36716 w 49233"/>
              <a:gd name="connsiteY20" fmla="*/ 53511 h 54094"/>
              <a:gd name="connsiteX21" fmla="*/ 35528 w 49233"/>
              <a:gd name="connsiteY21" fmla="*/ 44516 h 54094"/>
              <a:gd name="connsiteX22" fmla="*/ 28401 w 49233"/>
              <a:gd name="connsiteY22" fmla="*/ 52371 h 54094"/>
              <a:gd name="connsiteX23" fmla="*/ 18633 w 49233"/>
              <a:gd name="connsiteY23" fmla="*/ 54524 h 54094"/>
              <a:gd name="connsiteX24" fmla="*/ 23781 w 49233"/>
              <a:gd name="connsiteY24" fmla="*/ 44896 h 54094"/>
              <a:gd name="connsiteX25" fmla="*/ 27873 w 49233"/>
              <a:gd name="connsiteY25" fmla="*/ 44136 h 54094"/>
              <a:gd name="connsiteX26" fmla="*/ 31304 w 49233"/>
              <a:gd name="connsiteY26" fmla="*/ 42236 h 54094"/>
              <a:gd name="connsiteX27" fmla="*/ 33812 w 49233"/>
              <a:gd name="connsiteY27" fmla="*/ 39449 h 54094"/>
              <a:gd name="connsiteX28" fmla="*/ 34868 w 49233"/>
              <a:gd name="connsiteY28" fmla="*/ 36155 h 54094"/>
              <a:gd name="connsiteX29" fmla="*/ 34868 w 49233"/>
              <a:gd name="connsiteY29" fmla="*/ 28427 h 54094"/>
              <a:gd name="connsiteX30" fmla="*/ 29325 w 49233"/>
              <a:gd name="connsiteY30" fmla="*/ 28554 h 54094"/>
              <a:gd name="connsiteX31" fmla="*/ 22197 w 49233"/>
              <a:gd name="connsiteY31" fmla="*/ 29440 h 54094"/>
              <a:gd name="connsiteX32" fmla="*/ 16785 w 49233"/>
              <a:gd name="connsiteY32" fmla="*/ 32101 h 54094"/>
              <a:gd name="connsiteX33" fmla="*/ 14805 w 49233"/>
              <a:gd name="connsiteY33" fmla="*/ 37168 h 54094"/>
              <a:gd name="connsiteX34" fmla="*/ 17445 w 49233"/>
              <a:gd name="connsiteY34" fmla="*/ 42869 h 54094"/>
              <a:gd name="connsiteX35" fmla="*/ 23781 w 49233"/>
              <a:gd name="connsiteY35" fmla="*/ 44896 h 5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49233" h="54094">
                <a:moveTo>
                  <a:pt x="18633" y="54524"/>
                </a:moveTo>
                <a:cubicBezTo>
                  <a:pt x="15201" y="54524"/>
                  <a:pt x="12066" y="53923"/>
                  <a:pt x="9262" y="52751"/>
                </a:cubicBezTo>
                <a:cubicBezTo>
                  <a:pt x="6523" y="51484"/>
                  <a:pt x="4312" y="49679"/>
                  <a:pt x="2662" y="47303"/>
                </a:cubicBezTo>
                <a:cubicBezTo>
                  <a:pt x="1078" y="44864"/>
                  <a:pt x="286" y="41951"/>
                  <a:pt x="286" y="38562"/>
                </a:cubicBezTo>
                <a:cubicBezTo>
                  <a:pt x="286" y="32924"/>
                  <a:pt x="2464" y="28617"/>
                  <a:pt x="6886" y="25640"/>
                </a:cubicBezTo>
                <a:cubicBezTo>
                  <a:pt x="11373" y="22599"/>
                  <a:pt x="18402" y="21048"/>
                  <a:pt x="28005" y="20953"/>
                </a:cubicBezTo>
                <a:lnTo>
                  <a:pt x="34868" y="20826"/>
                </a:lnTo>
                <a:lnTo>
                  <a:pt x="34868" y="17659"/>
                </a:lnTo>
                <a:cubicBezTo>
                  <a:pt x="34868" y="15315"/>
                  <a:pt x="34109" y="13478"/>
                  <a:pt x="32624" y="12211"/>
                </a:cubicBezTo>
                <a:cubicBezTo>
                  <a:pt x="31205" y="10944"/>
                  <a:pt x="28962" y="10311"/>
                  <a:pt x="25893" y="10311"/>
                </a:cubicBezTo>
                <a:cubicBezTo>
                  <a:pt x="23682" y="10311"/>
                  <a:pt x="21570" y="10818"/>
                  <a:pt x="19557" y="11831"/>
                </a:cubicBezTo>
                <a:cubicBezTo>
                  <a:pt x="17511" y="12781"/>
                  <a:pt x="16125" y="14460"/>
                  <a:pt x="15333" y="16899"/>
                </a:cubicBezTo>
                <a:lnTo>
                  <a:pt x="2662" y="16899"/>
                </a:lnTo>
                <a:cubicBezTo>
                  <a:pt x="2827" y="13098"/>
                  <a:pt x="3916" y="10026"/>
                  <a:pt x="5962" y="7651"/>
                </a:cubicBezTo>
                <a:cubicBezTo>
                  <a:pt x="8074" y="5212"/>
                  <a:pt x="10878" y="3407"/>
                  <a:pt x="14409" y="2203"/>
                </a:cubicBezTo>
                <a:cubicBezTo>
                  <a:pt x="18006" y="1031"/>
                  <a:pt x="22065" y="429"/>
                  <a:pt x="26553" y="429"/>
                </a:cubicBezTo>
                <a:cubicBezTo>
                  <a:pt x="32162" y="429"/>
                  <a:pt x="36650" y="1126"/>
                  <a:pt x="40016" y="2456"/>
                </a:cubicBezTo>
                <a:cubicBezTo>
                  <a:pt x="43349" y="3723"/>
                  <a:pt x="45758" y="5592"/>
                  <a:pt x="47276" y="8031"/>
                </a:cubicBezTo>
                <a:cubicBezTo>
                  <a:pt x="48761" y="10501"/>
                  <a:pt x="49520" y="13446"/>
                  <a:pt x="49520" y="16899"/>
                </a:cubicBezTo>
                <a:lnTo>
                  <a:pt x="49520" y="53511"/>
                </a:lnTo>
                <a:lnTo>
                  <a:pt x="36716" y="53511"/>
                </a:lnTo>
                <a:lnTo>
                  <a:pt x="35528" y="44516"/>
                </a:lnTo>
                <a:cubicBezTo>
                  <a:pt x="33581" y="48317"/>
                  <a:pt x="31205" y="50945"/>
                  <a:pt x="28401" y="52371"/>
                </a:cubicBezTo>
                <a:cubicBezTo>
                  <a:pt x="25662" y="53796"/>
                  <a:pt x="22395" y="54524"/>
                  <a:pt x="18633" y="54524"/>
                </a:cubicBezTo>
                <a:close/>
                <a:moveTo>
                  <a:pt x="23781" y="44896"/>
                </a:moveTo>
                <a:cubicBezTo>
                  <a:pt x="25167" y="44896"/>
                  <a:pt x="26553" y="44643"/>
                  <a:pt x="27873" y="44136"/>
                </a:cubicBezTo>
                <a:cubicBezTo>
                  <a:pt x="29192" y="43629"/>
                  <a:pt x="30314" y="42996"/>
                  <a:pt x="31304" y="42236"/>
                </a:cubicBezTo>
                <a:cubicBezTo>
                  <a:pt x="32360" y="41412"/>
                  <a:pt x="33185" y="40462"/>
                  <a:pt x="33812" y="39449"/>
                </a:cubicBezTo>
                <a:cubicBezTo>
                  <a:pt x="34505" y="38372"/>
                  <a:pt x="34868" y="37263"/>
                  <a:pt x="34868" y="36155"/>
                </a:cubicBezTo>
                <a:lnTo>
                  <a:pt x="34868" y="28427"/>
                </a:lnTo>
                <a:lnTo>
                  <a:pt x="29325" y="28554"/>
                </a:lnTo>
                <a:cubicBezTo>
                  <a:pt x="26751" y="28554"/>
                  <a:pt x="24375" y="28870"/>
                  <a:pt x="22197" y="29440"/>
                </a:cubicBezTo>
                <a:cubicBezTo>
                  <a:pt x="19986" y="29947"/>
                  <a:pt x="18171" y="30834"/>
                  <a:pt x="16785" y="32101"/>
                </a:cubicBezTo>
                <a:cubicBezTo>
                  <a:pt x="15465" y="33368"/>
                  <a:pt x="14805" y="35078"/>
                  <a:pt x="14805" y="37168"/>
                </a:cubicBezTo>
                <a:cubicBezTo>
                  <a:pt x="14805" y="39544"/>
                  <a:pt x="15663" y="41444"/>
                  <a:pt x="17445" y="42869"/>
                </a:cubicBezTo>
                <a:cubicBezTo>
                  <a:pt x="19194" y="44231"/>
                  <a:pt x="21306" y="44896"/>
                  <a:pt x="23781" y="44896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62" name="Freeform: Shape 18161">
            <a:extLst>
              <a:ext uri="{FF2B5EF4-FFF2-40B4-BE49-F238E27FC236}">
                <a16:creationId xmlns:a16="http://schemas.microsoft.com/office/drawing/2014/main" id="{DC81184C-2C4A-EE47-A42A-5025B6CC3D36}"/>
              </a:ext>
            </a:extLst>
          </p:cNvPr>
          <p:cNvSpPr/>
          <p:nvPr/>
        </p:nvSpPr>
        <p:spPr>
          <a:xfrm>
            <a:off x="8224472" y="4737335"/>
            <a:ext cx="53325" cy="75884"/>
          </a:xfrm>
          <a:custGeom>
            <a:avLst/>
            <a:gdLst>
              <a:gd name="connsiteX0" fmla="*/ 30520 w 53325"/>
              <a:gd name="connsiteY0" fmla="*/ 76314 h 75884"/>
              <a:gd name="connsiteX1" fmla="*/ 23524 w 53325"/>
              <a:gd name="connsiteY1" fmla="*/ 75301 h 75884"/>
              <a:gd name="connsiteX2" fmla="*/ 18508 w 53325"/>
              <a:gd name="connsiteY2" fmla="*/ 72640 h 75884"/>
              <a:gd name="connsiteX3" fmla="*/ 15208 w 53325"/>
              <a:gd name="connsiteY3" fmla="*/ 68840 h 75884"/>
              <a:gd name="connsiteX4" fmla="*/ 13096 w 53325"/>
              <a:gd name="connsiteY4" fmla="*/ 64659 h 75884"/>
              <a:gd name="connsiteX5" fmla="*/ 11381 w 53325"/>
              <a:gd name="connsiteY5" fmla="*/ 75301 h 75884"/>
              <a:gd name="connsiteX6" fmla="*/ 293 w 53325"/>
              <a:gd name="connsiteY6" fmla="*/ 75301 h 75884"/>
              <a:gd name="connsiteX7" fmla="*/ 293 w 53325"/>
              <a:gd name="connsiteY7" fmla="*/ 429 h 75884"/>
              <a:gd name="connsiteX8" fmla="*/ 15604 w 53325"/>
              <a:gd name="connsiteY8" fmla="*/ 429 h 75884"/>
              <a:gd name="connsiteX9" fmla="*/ 15604 w 53325"/>
              <a:gd name="connsiteY9" fmla="*/ 30201 h 75884"/>
              <a:gd name="connsiteX10" fmla="*/ 18244 w 53325"/>
              <a:gd name="connsiteY10" fmla="*/ 27160 h 75884"/>
              <a:gd name="connsiteX11" fmla="*/ 21940 w 53325"/>
              <a:gd name="connsiteY11" fmla="*/ 24500 h 75884"/>
              <a:gd name="connsiteX12" fmla="*/ 26560 w 53325"/>
              <a:gd name="connsiteY12" fmla="*/ 22853 h 75884"/>
              <a:gd name="connsiteX13" fmla="*/ 31972 w 53325"/>
              <a:gd name="connsiteY13" fmla="*/ 22219 h 75884"/>
              <a:gd name="connsiteX14" fmla="*/ 47811 w 53325"/>
              <a:gd name="connsiteY14" fmla="*/ 29187 h 75884"/>
              <a:gd name="connsiteX15" fmla="*/ 53618 w 53325"/>
              <a:gd name="connsiteY15" fmla="*/ 48950 h 75884"/>
              <a:gd name="connsiteX16" fmla="*/ 50979 w 53325"/>
              <a:gd name="connsiteY16" fmla="*/ 63392 h 75884"/>
              <a:gd name="connsiteX17" fmla="*/ 43191 w 53325"/>
              <a:gd name="connsiteY17" fmla="*/ 72894 h 75884"/>
              <a:gd name="connsiteX18" fmla="*/ 30520 w 53325"/>
              <a:gd name="connsiteY18" fmla="*/ 76314 h 75884"/>
              <a:gd name="connsiteX19" fmla="*/ 27220 w 53325"/>
              <a:gd name="connsiteY19" fmla="*/ 65673 h 75884"/>
              <a:gd name="connsiteX20" fmla="*/ 35403 w 53325"/>
              <a:gd name="connsiteY20" fmla="*/ 61872 h 75884"/>
              <a:gd name="connsiteX21" fmla="*/ 38703 w 53325"/>
              <a:gd name="connsiteY21" fmla="*/ 48697 h 75884"/>
              <a:gd name="connsiteX22" fmla="*/ 35535 w 53325"/>
              <a:gd name="connsiteY22" fmla="*/ 36788 h 75884"/>
              <a:gd name="connsiteX23" fmla="*/ 27088 w 53325"/>
              <a:gd name="connsiteY23" fmla="*/ 32861 h 75884"/>
              <a:gd name="connsiteX24" fmla="*/ 20620 w 53325"/>
              <a:gd name="connsiteY24" fmla="*/ 34635 h 75884"/>
              <a:gd name="connsiteX25" fmla="*/ 16924 w 53325"/>
              <a:gd name="connsiteY25" fmla="*/ 39829 h 75884"/>
              <a:gd name="connsiteX26" fmla="*/ 15604 w 53325"/>
              <a:gd name="connsiteY26" fmla="*/ 48697 h 75884"/>
              <a:gd name="connsiteX27" fmla="*/ 18508 w 53325"/>
              <a:gd name="connsiteY27" fmla="*/ 61872 h 75884"/>
              <a:gd name="connsiteX28" fmla="*/ 27220 w 53325"/>
              <a:gd name="connsiteY28" fmla="*/ 65673 h 7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325" h="75884">
                <a:moveTo>
                  <a:pt x="30520" y="76314"/>
                </a:moveTo>
                <a:cubicBezTo>
                  <a:pt x="27781" y="76314"/>
                  <a:pt x="25438" y="75966"/>
                  <a:pt x="23524" y="75301"/>
                </a:cubicBezTo>
                <a:cubicBezTo>
                  <a:pt x="21577" y="74636"/>
                  <a:pt x="19894" y="73749"/>
                  <a:pt x="18508" y="72640"/>
                </a:cubicBezTo>
                <a:cubicBezTo>
                  <a:pt x="17188" y="71469"/>
                  <a:pt x="16066" y="70202"/>
                  <a:pt x="15208" y="68840"/>
                </a:cubicBezTo>
                <a:cubicBezTo>
                  <a:pt x="14317" y="67510"/>
                  <a:pt x="13624" y="66116"/>
                  <a:pt x="13096" y="64659"/>
                </a:cubicBezTo>
                <a:lnTo>
                  <a:pt x="11381" y="75301"/>
                </a:lnTo>
                <a:lnTo>
                  <a:pt x="293" y="75301"/>
                </a:lnTo>
                <a:lnTo>
                  <a:pt x="293" y="429"/>
                </a:lnTo>
                <a:lnTo>
                  <a:pt x="15604" y="429"/>
                </a:lnTo>
                <a:lnTo>
                  <a:pt x="15604" y="30201"/>
                </a:lnTo>
                <a:cubicBezTo>
                  <a:pt x="16297" y="29124"/>
                  <a:pt x="17188" y="28110"/>
                  <a:pt x="18244" y="27160"/>
                </a:cubicBezTo>
                <a:cubicBezTo>
                  <a:pt x="19300" y="26147"/>
                  <a:pt x="20521" y="25260"/>
                  <a:pt x="21940" y="24500"/>
                </a:cubicBezTo>
                <a:cubicBezTo>
                  <a:pt x="23326" y="23740"/>
                  <a:pt x="24877" y="23201"/>
                  <a:pt x="26560" y="22853"/>
                </a:cubicBezTo>
                <a:cubicBezTo>
                  <a:pt x="28210" y="22441"/>
                  <a:pt x="30025" y="22219"/>
                  <a:pt x="31972" y="22219"/>
                </a:cubicBezTo>
                <a:cubicBezTo>
                  <a:pt x="38736" y="22219"/>
                  <a:pt x="44016" y="24563"/>
                  <a:pt x="47811" y="29187"/>
                </a:cubicBezTo>
                <a:cubicBezTo>
                  <a:pt x="51672" y="33843"/>
                  <a:pt x="53618" y="40431"/>
                  <a:pt x="53618" y="48950"/>
                </a:cubicBezTo>
                <a:cubicBezTo>
                  <a:pt x="53618" y="54461"/>
                  <a:pt x="52727" y="59275"/>
                  <a:pt x="50979" y="63392"/>
                </a:cubicBezTo>
                <a:cubicBezTo>
                  <a:pt x="49197" y="67446"/>
                  <a:pt x="46623" y="70613"/>
                  <a:pt x="43191" y="72894"/>
                </a:cubicBezTo>
                <a:cubicBezTo>
                  <a:pt x="39759" y="75174"/>
                  <a:pt x="35535" y="76314"/>
                  <a:pt x="30520" y="76314"/>
                </a:cubicBezTo>
                <a:close/>
                <a:moveTo>
                  <a:pt x="27220" y="65673"/>
                </a:moveTo>
                <a:cubicBezTo>
                  <a:pt x="30454" y="65673"/>
                  <a:pt x="33192" y="64406"/>
                  <a:pt x="35403" y="61872"/>
                </a:cubicBezTo>
                <a:cubicBezTo>
                  <a:pt x="37581" y="59275"/>
                  <a:pt x="38703" y="54873"/>
                  <a:pt x="38703" y="48697"/>
                </a:cubicBezTo>
                <a:cubicBezTo>
                  <a:pt x="38703" y="43313"/>
                  <a:pt x="37647" y="39322"/>
                  <a:pt x="35535" y="36788"/>
                </a:cubicBezTo>
                <a:cubicBezTo>
                  <a:pt x="33423" y="34191"/>
                  <a:pt x="30586" y="32861"/>
                  <a:pt x="27088" y="32861"/>
                </a:cubicBezTo>
                <a:cubicBezTo>
                  <a:pt x="24514" y="32861"/>
                  <a:pt x="22369" y="33463"/>
                  <a:pt x="20620" y="34635"/>
                </a:cubicBezTo>
                <a:cubicBezTo>
                  <a:pt x="18937" y="35743"/>
                  <a:pt x="17716" y="37485"/>
                  <a:pt x="16924" y="39829"/>
                </a:cubicBezTo>
                <a:cubicBezTo>
                  <a:pt x="16132" y="42204"/>
                  <a:pt x="15670" y="45150"/>
                  <a:pt x="15604" y="48697"/>
                </a:cubicBezTo>
                <a:cubicBezTo>
                  <a:pt x="15604" y="54873"/>
                  <a:pt x="16561" y="59275"/>
                  <a:pt x="18508" y="61872"/>
                </a:cubicBezTo>
                <a:cubicBezTo>
                  <a:pt x="20422" y="64406"/>
                  <a:pt x="23326" y="65673"/>
                  <a:pt x="27220" y="65673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63" name="Freeform: Shape 18162">
            <a:extLst>
              <a:ext uri="{FF2B5EF4-FFF2-40B4-BE49-F238E27FC236}">
                <a16:creationId xmlns:a16="http://schemas.microsoft.com/office/drawing/2014/main" id="{B7E1E226-5AB8-1E3F-C31E-6CD47B24F4AA}"/>
              </a:ext>
            </a:extLst>
          </p:cNvPr>
          <p:cNvSpPr/>
          <p:nvPr/>
        </p:nvSpPr>
        <p:spPr>
          <a:xfrm>
            <a:off x="8288658" y="4739362"/>
            <a:ext cx="14915" cy="72844"/>
          </a:xfrm>
          <a:custGeom>
            <a:avLst/>
            <a:gdLst>
              <a:gd name="connsiteX0" fmla="*/ 15084 w 14915"/>
              <a:gd name="connsiteY0" fmla="*/ 21079 h 72844"/>
              <a:gd name="connsiteX1" fmla="*/ 15084 w 14915"/>
              <a:gd name="connsiteY1" fmla="*/ 73274 h 72844"/>
              <a:gd name="connsiteX2" fmla="*/ 433 w 14915"/>
              <a:gd name="connsiteY2" fmla="*/ 73274 h 72844"/>
              <a:gd name="connsiteX3" fmla="*/ 433 w 14915"/>
              <a:gd name="connsiteY3" fmla="*/ 21079 h 72844"/>
              <a:gd name="connsiteX4" fmla="*/ 15216 w 14915"/>
              <a:gd name="connsiteY4" fmla="*/ 429 h 72844"/>
              <a:gd name="connsiteX5" fmla="*/ 15216 w 14915"/>
              <a:gd name="connsiteY5" fmla="*/ 13731 h 72844"/>
              <a:gd name="connsiteX6" fmla="*/ 301 w 14915"/>
              <a:gd name="connsiteY6" fmla="*/ 13731 h 72844"/>
              <a:gd name="connsiteX7" fmla="*/ 301 w 14915"/>
              <a:gd name="connsiteY7" fmla="*/ 429 h 7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15" h="72844">
                <a:moveTo>
                  <a:pt x="15084" y="21079"/>
                </a:moveTo>
                <a:lnTo>
                  <a:pt x="15084" y="73274"/>
                </a:lnTo>
                <a:lnTo>
                  <a:pt x="433" y="73274"/>
                </a:lnTo>
                <a:lnTo>
                  <a:pt x="433" y="21079"/>
                </a:lnTo>
                <a:close/>
                <a:moveTo>
                  <a:pt x="15216" y="429"/>
                </a:moveTo>
                <a:lnTo>
                  <a:pt x="15216" y="13731"/>
                </a:lnTo>
                <a:lnTo>
                  <a:pt x="301" y="13731"/>
                </a:lnTo>
                <a:lnTo>
                  <a:pt x="301" y="429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64" name="Freeform: Shape 18163">
            <a:extLst>
              <a:ext uri="{FF2B5EF4-FFF2-40B4-BE49-F238E27FC236}">
                <a16:creationId xmlns:a16="http://schemas.microsoft.com/office/drawing/2014/main" id="{3D71B1B3-2C2C-979B-2898-BED7ABCBFB92}"/>
              </a:ext>
            </a:extLst>
          </p:cNvPr>
          <p:cNvSpPr/>
          <p:nvPr/>
        </p:nvSpPr>
        <p:spPr>
          <a:xfrm>
            <a:off x="8317345" y="4737335"/>
            <a:ext cx="23758" cy="75758"/>
          </a:xfrm>
          <a:custGeom>
            <a:avLst/>
            <a:gdLst>
              <a:gd name="connsiteX0" fmla="*/ 17595 w 23758"/>
              <a:gd name="connsiteY0" fmla="*/ 76188 h 75758"/>
              <a:gd name="connsiteX1" fmla="*/ 8092 w 23758"/>
              <a:gd name="connsiteY1" fmla="*/ 74921 h 75758"/>
              <a:gd name="connsiteX2" fmla="*/ 2812 w 23758"/>
              <a:gd name="connsiteY2" fmla="*/ 71247 h 75758"/>
              <a:gd name="connsiteX3" fmla="*/ 700 w 23758"/>
              <a:gd name="connsiteY3" fmla="*/ 66306 h 75758"/>
              <a:gd name="connsiteX4" fmla="*/ 304 w 23758"/>
              <a:gd name="connsiteY4" fmla="*/ 60732 h 75758"/>
              <a:gd name="connsiteX5" fmla="*/ 304 w 23758"/>
              <a:gd name="connsiteY5" fmla="*/ 429 h 75758"/>
              <a:gd name="connsiteX6" fmla="*/ 15351 w 23758"/>
              <a:gd name="connsiteY6" fmla="*/ 429 h 75758"/>
              <a:gd name="connsiteX7" fmla="*/ 15351 w 23758"/>
              <a:gd name="connsiteY7" fmla="*/ 58832 h 75758"/>
              <a:gd name="connsiteX8" fmla="*/ 16539 w 23758"/>
              <a:gd name="connsiteY8" fmla="*/ 63519 h 75758"/>
              <a:gd name="connsiteX9" fmla="*/ 21423 w 23758"/>
              <a:gd name="connsiteY9" fmla="*/ 65673 h 75758"/>
              <a:gd name="connsiteX10" fmla="*/ 24063 w 23758"/>
              <a:gd name="connsiteY10" fmla="*/ 65926 h 75758"/>
              <a:gd name="connsiteX11" fmla="*/ 24063 w 23758"/>
              <a:gd name="connsiteY11" fmla="*/ 74921 h 75758"/>
              <a:gd name="connsiteX12" fmla="*/ 20763 w 23758"/>
              <a:gd name="connsiteY12" fmla="*/ 75808 h 75758"/>
              <a:gd name="connsiteX13" fmla="*/ 17595 w 23758"/>
              <a:gd name="connsiteY13" fmla="*/ 76188 h 7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58" h="75758">
                <a:moveTo>
                  <a:pt x="17595" y="76188"/>
                </a:moveTo>
                <a:cubicBezTo>
                  <a:pt x="13635" y="76188"/>
                  <a:pt x="10468" y="75744"/>
                  <a:pt x="8092" y="74921"/>
                </a:cubicBezTo>
                <a:cubicBezTo>
                  <a:pt x="5716" y="74002"/>
                  <a:pt x="3934" y="72767"/>
                  <a:pt x="2812" y="71247"/>
                </a:cubicBezTo>
                <a:cubicBezTo>
                  <a:pt x="1756" y="69727"/>
                  <a:pt x="1030" y="68080"/>
                  <a:pt x="700" y="66306"/>
                </a:cubicBezTo>
                <a:cubicBezTo>
                  <a:pt x="436" y="64469"/>
                  <a:pt x="304" y="62601"/>
                  <a:pt x="304" y="60732"/>
                </a:cubicBezTo>
                <a:lnTo>
                  <a:pt x="304" y="429"/>
                </a:lnTo>
                <a:lnTo>
                  <a:pt x="15351" y="429"/>
                </a:lnTo>
                <a:lnTo>
                  <a:pt x="15351" y="58832"/>
                </a:lnTo>
                <a:cubicBezTo>
                  <a:pt x="15351" y="60795"/>
                  <a:pt x="15747" y="62347"/>
                  <a:pt x="16539" y="63519"/>
                </a:cubicBezTo>
                <a:cubicBezTo>
                  <a:pt x="17397" y="64723"/>
                  <a:pt x="19047" y="65419"/>
                  <a:pt x="21423" y="65673"/>
                </a:cubicBezTo>
                <a:lnTo>
                  <a:pt x="24063" y="65926"/>
                </a:lnTo>
                <a:lnTo>
                  <a:pt x="24063" y="74921"/>
                </a:lnTo>
                <a:cubicBezTo>
                  <a:pt x="23007" y="75269"/>
                  <a:pt x="21885" y="75554"/>
                  <a:pt x="20763" y="75808"/>
                </a:cubicBezTo>
                <a:cubicBezTo>
                  <a:pt x="19707" y="76061"/>
                  <a:pt x="18651" y="76188"/>
                  <a:pt x="17595" y="76188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65" name="Freeform: Shape 18164">
            <a:extLst>
              <a:ext uri="{FF2B5EF4-FFF2-40B4-BE49-F238E27FC236}">
                <a16:creationId xmlns:a16="http://schemas.microsoft.com/office/drawing/2014/main" id="{F1904F1B-EAE9-A476-62A1-31EB1ACB7786}"/>
              </a:ext>
            </a:extLst>
          </p:cNvPr>
          <p:cNvSpPr/>
          <p:nvPr/>
        </p:nvSpPr>
        <p:spPr>
          <a:xfrm>
            <a:off x="8352133" y="4739362"/>
            <a:ext cx="14915" cy="72844"/>
          </a:xfrm>
          <a:custGeom>
            <a:avLst/>
            <a:gdLst>
              <a:gd name="connsiteX0" fmla="*/ 15091 w 14915"/>
              <a:gd name="connsiteY0" fmla="*/ 21079 h 72844"/>
              <a:gd name="connsiteX1" fmla="*/ 15091 w 14915"/>
              <a:gd name="connsiteY1" fmla="*/ 73274 h 72844"/>
              <a:gd name="connsiteX2" fmla="*/ 440 w 14915"/>
              <a:gd name="connsiteY2" fmla="*/ 73274 h 72844"/>
              <a:gd name="connsiteX3" fmla="*/ 440 w 14915"/>
              <a:gd name="connsiteY3" fmla="*/ 21079 h 72844"/>
              <a:gd name="connsiteX4" fmla="*/ 15223 w 14915"/>
              <a:gd name="connsiteY4" fmla="*/ 429 h 72844"/>
              <a:gd name="connsiteX5" fmla="*/ 15223 w 14915"/>
              <a:gd name="connsiteY5" fmla="*/ 13731 h 72844"/>
              <a:gd name="connsiteX6" fmla="*/ 308 w 14915"/>
              <a:gd name="connsiteY6" fmla="*/ 13731 h 72844"/>
              <a:gd name="connsiteX7" fmla="*/ 308 w 14915"/>
              <a:gd name="connsiteY7" fmla="*/ 429 h 72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915" h="72844">
                <a:moveTo>
                  <a:pt x="15091" y="21079"/>
                </a:moveTo>
                <a:lnTo>
                  <a:pt x="15091" y="73274"/>
                </a:lnTo>
                <a:lnTo>
                  <a:pt x="440" y="73274"/>
                </a:lnTo>
                <a:lnTo>
                  <a:pt x="440" y="21079"/>
                </a:lnTo>
                <a:close/>
                <a:moveTo>
                  <a:pt x="15223" y="429"/>
                </a:moveTo>
                <a:lnTo>
                  <a:pt x="15223" y="13731"/>
                </a:lnTo>
                <a:lnTo>
                  <a:pt x="308" y="13731"/>
                </a:lnTo>
                <a:lnTo>
                  <a:pt x="308" y="429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66" name="Freeform: Shape 18165">
            <a:extLst>
              <a:ext uri="{FF2B5EF4-FFF2-40B4-BE49-F238E27FC236}">
                <a16:creationId xmlns:a16="http://schemas.microsoft.com/office/drawing/2014/main" id="{456256F8-8738-6289-8982-79CB21A19453}"/>
              </a:ext>
            </a:extLst>
          </p:cNvPr>
          <p:cNvSpPr/>
          <p:nvPr/>
        </p:nvSpPr>
        <p:spPr>
          <a:xfrm>
            <a:off x="8377652" y="4744302"/>
            <a:ext cx="36430" cy="68410"/>
          </a:xfrm>
          <a:custGeom>
            <a:avLst/>
            <a:gdLst>
              <a:gd name="connsiteX0" fmla="*/ 36478 w 36430"/>
              <a:gd name="connsiteY0" fmla="*/ 26400 h 68410"/>
              <a:gd name="connsiteX1" fmla="*/ 24466 w 36430"/>
              <a:gd name="connsiteY1" fmla="*/ 26400 h 68410"/>
              <a:gd name="connsiteX2" fmla="*/ 24598 w 36430"/>
              <a:gd name="connsiteY2" fmla="*/ 54271 h 68410"/>
              <a:gd name="connsiteX3" fmla="*/ 24994 w 36430"/>
              <a:gd name="connsiteY3" fmla="*/ 57058 h 68410"/>
              <a:gd name="connsiteX4" fmla="*/ 26578 w 36430"/>
              <a:gd name="connsiteY4" fmla="*/ 58325 h 68410"/>
              <a:gd name="connsiteX5" fmla="*/ 29350 w 36430"/>
              <a:gd name="connsiteY5" fmla="*/ 58578 h 68410"/>
              <a:gd name="connsiteX6" fmla="*/ 36742 w 36430"/>
              <a:gd name="connsiteY6" fmla="*/ 58578 h 68410"/>
              <a:gd name="connsiteX7" fmla="*/ 36742 w 36430"/>
              <a:gd name="connsiteY7" fmla="*/ 67573 h 68410"/>
              <a:gd name="connsiteX8" fmla="*/ 33442 w 36430"/>
              <a:gd name="connsiteY8" fmla="*/ 68460 h 68410"/>
              <a:gd name="connsiteX9" fmla="*/ 27238 w 36430"/>
              <a:gd name="connsiteY9" fmla="*/ 68840 h 68410"/>
              <a:gd name="connsiteX10" fmla="*/ 16151 w 36430"/>
              <a:gd name="connsiteY10" fmla="*/ 67193 h 68410"/>
              <a:gd name="connsiteX11" fmla="*/ 10607 w 36430"/>
              <a:gd name="connsiteY11" fmla="*/ 62252 h 68410"/>
              <a:gd name="connsiteX12" fmla="*/ 9155 w 36430"/>
              <a:gd name="connsiteY12" fmla="*/ 54778 h 68410"/>
              <a:gd name="connsiteX13" fmla="*/ 9155 w 36430"/>
              <a:gd name="connsiteY13" fmla="*/ 26400 h 68410"/>
              <a:gd name="connsiteX14" fmla="*/ 312 w 36430"/>
              <a:gd name="connsiteY14" fmla="*/ 26400 h 68410"/>
              <a:gd name="connsiteX15" fmla="*/ 312 w 36430"/>
              <a:gd name="connsiteY15" fmla="*/ 16138 h 68410"/>
              <a:gd name="connsiteX16" fmla="*/ 9683 w 36430"/>
              <a:gd name="connsiteY16" fmla="*/ 16138 h 68410"/>
              <a:gd name="connsiteX17" fmla="*/ 13511 w 36430"/>
              <a:gd name="connsiteY17" fmla="*/ 429 h 68410"/>
              <a:gd name="connsiteX18" fmla="*/ 24466 w 36430"/>
              <a:gd name="connsiteY18" fmla="*/ 429 h 68410"/>
              <a:gd name="connsiteX19" fmla="*/ 24466 w 36430"/>
              <a:gd name="connsiteY19" fmla="*/ 16138 h 68410"/>
              <a:gd name="connsiteX20" fmla="*/ 36478 w 36430"/>
              <a:gd name="connsiteY20" fmla="*/ 16138 h 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6430" h="68410">
                <a:moveTo>
                  <a:pt x="36478" y="26400"/>
                </a:moveTo>
                <a:lnTo>
                  <a:pt x="24466" y="26400"/>
                </a:lnTo>
                <a:lnTo>
                  <a:pt x="24598" y="54271"/>
                </a:lnTo>
                <a:cubicBezTo>
                  <a:pt x="24598" y="55538"/>
                  <a:pt x="24730" y="56488"/>
                  <a:pt x="24994" y="57058"/>
                </a:cubicBezTo>
                <a:cubicBezTo>
                  <a:pt x="25324" y="57660"/>
                  <a:pt x="25852" y="58072"/>
                  <a:pt x="26578" y="58325"/>
                </a:cubicBezTo>
                <a:cubicBezTo>
                  <a:pt x="27370" y="58515"/>
                  <a:pt x="28294" y="58578"/>
                  <a:pt x="29350" y="58578"/>
                </a:cubicBezTo>
                <a:lnTo>
                  <a:pt x="36742" y="58578"/>
                </a:lnTo>
                <a:lnTo>
                  <a:pt x="36742" y="67573"/>
                </a:lnTo>
                <a:cubicBezTo>
                  <a:pt x="36016" y="67921"/>
                  <a:pt x="34927" y="68206"/>
                  <a:pt x="33442" y="68460"/>
                </a:cubicBezTo>
                <a:cubicBezTo>
                  <a:pt x="31924" y="68713"/>
                  <a:pt x="29878" y="68840"/>
                  <a:pt x="27238" y="68840"/>
                </a:cubicBezTo>
                <a:cubicBezTo>
                  <a:pt x="22486" y="68840"/>
                  <a:pt x="18791" y="68301"/>
                  <a:pt x="16151" y="67193"/>
                </a:cubicBezTo>
                <a:cubicBezTo>
                  <a:pt x="13511" y="66021"/>
                  <a:pt x="11663" y="64374"/>
                  <a:pt x="10607" y="62252"/>
                </a:cubicBezTo>
                <a:cubicBezTo>
                  <a:pt x="9617" y="60067"/>
                  <a:pt x="9155" y="57565"/>
                  <a:pt x="9155" y="54778"/>
                </a:cubicBezTo>
                <a:lnTo>
                  <a:pt x="9155" y="26400"/>
                </a:lnTo>
                <a:lnTo>
                  <a:pt x="312" y="26400"/>
                </a:lnTo>
                <a:lnTo>
                  <a:pt x="312" y="16138"/>
                </a:lnTo>
                <a:lnTo>
                  <a:pt x="9683" y="16138"/>
                </a:lnTo>
                <a:lnTo>
                  <a:pt x="13511" y="429"/>
                </a:lnTo>
                <a:lnTo>
                  <a:pt x="24466" y="429"/>
                </a:lnTo>
                <a:lnTo>
                  <a:pt x="24466" y="16138"/>
                </a:lnTo>
                <a:lnTo>
                  <a:pt x="36478" y="16138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67" name="Freeform: Shape 18166">
            <a:extLst>
              <a:ext uri="{FF2B5EF4-FFF2-40B4-BE49-F238E27FC236}">
                <a16:creationId xmlns:a16="http://schemas.microsoft.com/office/drawing/2014/main" id="{03208883-A6EF-3E58-D091-EAD61F099519}"/>
              </a:ext>
            </a:extLst>
          </p:cNvPr>
          <p:cNvSpPr/>
          <p:nvPr/>
        </p:nvSpPr>
        <p:spPr>
          <a:xfrm>
            <a:off x="8419907" y="4760011"/>
            <a:ext cx="56361" cy="68790"/>
          </a:xfrm>
          <a:custGeom>
            <a:avLst/>
            <a:gdLst>
              <a:gd name="connsiteX0" fmla="*/ 14044 w 56361"/>
              <a:gd name="connsiteY0" fmla="*/ 69220 h 68790"/>
              <a:gd name="connsiteX1" fmla="*/ 6125 w 56361"/>
              <a:gd name="connsiteY1" fmla="*/ 68333 h 68790"/>
              <a:gd name="connsiteX2" fmla="*/ 3881 w 56361"/>
              <a:gd name="connsiteY2" fmla="*/ 67446 h 68790"/>
              <a:gd name="connsiteX3" fmla="*/ 3881 w 56361"/>
              <a:gd name="connsiteY3" fmla="*/ 58071 h 68790"/>
              <a:gd name="connsiteX4" fmla="*/ 9292 w 56361"/>
              <a:gd name="connsiteY4" fmla="*/ 58325 h 68790"/>
              <a:gd name="connsiteX5" fmla="*/ 14836 w 56361"/>
              <a:gd name="connsiteY5" fmla="*/ 57945 h 68790"/>
              <a:gd name="connsiteX6" fmla="*/ 18136 w 56361"/>
              <a:gd name="connsiteY6" fmla="*/ 56551 h 68790"/>
              <a:gd name="connsiteX7" fmla="*/ 19720 w 56361"/>
              <a:gd name="connsiteY7" fmla="*/ 54778 h 68790"/>
              <a:gd name="connsiteX8" fmla="*/ 20512 w 56361"/>
              <a:gd name="connsiteY8" fmla="*/ 53384 h 68790"/>
              <a:gd name="connsiteX9" fmla="*/ 21436 w 56361"/>
              <a:gd name="connsiteY9" fmla="*/ 50470 h 68790"/>
              <a:gd name="connsiteX10" fmla="*/ 317 w 56361"/>
              <a:gd name="connsiteY10" fmla="*/ 429 h 68790"/>
              <a:gd name="connsiteX11" fmla="*/ 15496 w 56361"/>
              <a:gd name="connsiteY11" fmla="*/ 429 h 68790"/>
              <a:gd name="connsiteX12" fmla="*/ 28563 w 56361"/>
              <a:gd name="connsiteY12" fmla="*/ 34508 h 68790"/>
              <a:gd name="connsiteX13" fmla="*/ 41763 w 56361"/>
              <a:gd name="connsiteY13" fmla="*/ 429 h 68790"/>
              <a:gd name="connsiteX14" fmla="*/ 56678 w 56361"/>
              <a:gd name="connsiteY14" fmla="*/ 429 h 68790"/>
              <a:gd name="connsiteX15" fmla="*/ 34767 w 56361"/>
              <a:gd name="connsiteY15" fmla="*/ 52877 h 68790"/>
              <a:gd name="connsiteX16" fmla="*/ 28695 w 56361"/>
              <a:gd name="connsiteY16" fmla="*/ 63139 h 68790"/>
              <a:gd name="connsiteX17" fmla="*/ 21832 w 56361"/>
              <a:gd name="connsiteY17" fmla="*/ 67953 h 68790"/>
              <a:gd name="connsiteX18" fmla="*/ 14044 w 56361"/>
              <a:gd name="connsiteY18" fmla="*/ 69220 h 6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361" h="68790">
                <a:moveTo>
                  <a:pt x="14044" y="69220"/>
                </a:moveTo>
                <a:cubicBezTo>
                  <a:pt x="10348" y="69220"/>
                  <a:pt x="7708" y="68903"/>
                  <a:pt x="6125" y="68333"/>
                </a:cubicBezTo>
                <a:cubicBezTo>
                  <a:pt x="4607" y="67731"/>
                  <a:pt x="3881" y="67446"/>
                  <a:pt x="3881" y="67446"/>
                </a:cubicBezTo>
                <a:lnTo>
                  <a:pt x="3881" y="58071"/>
                </a:lnTo>
                <a:lnTo>
                  <a:pt x="9292" y="58325"/>
                </a:lnTo>
                <a:cubicBezTo>
                  <a:pt x="11569" y="58483"/>
                  <a:pt x="13417" y="58357"/>
                  <a:pt x="14836" y="57945"/>
                </a:cubicBezTo>
                <a:cubicBezTo>
                  <a:pt x="16321" y="57596"/>
                  <a:pt x="17410" y="57121"/>
                  <a:pt x="18136" y="56551"/>
                </a:cubicBezTo>
                <a:cubicBezTo>
                  <a:pt x="18928" y="56045"/>
                  <a:pt x="19456" y="55443"/>
                  <a:pt x="19720" y="54778"/>
                </a:cubicBezTo>
                <a:cubicBezTo>
                  <a:pt x="20050" y="54176"/>
                  <a:pt x="20314" y="53701"/>
                  <a:pt x="20512" y="53384"/>
                </a:cubicBezTo>
                <a:lnTo>
                  <a:pt x="21436" y="50470"/>
                </a:lnTo>
                <a:lnTo>
                  <a:pt x="317" y="429"/>
                </a:lnTo>
                <a:lnTo>
                  <a:pt x="15496" y="429"/>
                </a:lnTo>
                <a:lnTo>
                  <a:pt x="28563" y="34508"/>
                </a:lnTo>
                <a:lnTo>
                  <a:pt x="41763" y="429"/>
                </a:lnTo>
                <a:lnTo>
                  <a:pt x="56678" y="429"/>
                </a:lnTo>
                <a:lnTo>
                  <a:pt x="34767" y="52877"/>
                </a:lnTo>
                <a:cubicBezTo>
                  <a:pt x="32820" y="57343"/>
                  <a:pt x="30807" y="60764"/>
                  <a:pt x="28695" y="63139"/>
                </a:cubicBezTo>
                <a:cubicBezTo>
                  <a:pt x="26583" y="65483"/>
                  <a:pt x="24274" y="67098"/>
                  <a:pt x="21832" y="67953"/>
                </a:cubicBezTo>
                <a:cubicBezTo>
                  <a:pt x="19456" y="68776"/>
                  <a:pt x="16849" y="69220"/>
                  <a:pt x="14044" y="69220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68" name="Freeform: Shape 18167">
            <a:extLst>
              <a:ext uri="{FF2B5EF4-FFF2-40B4-BE49-F238E27FC236}">
                <a16:creationId xmlns:a16="http://schemas.microsoft.com/office/drawing/2014/main" id="{A5563395-5E7F-A88F-C87A-78B9B1D6FC1C}"/>
              </a:ext>
            </a:extLst>
          </p:cNvPr>
          <p:cNvSpPr/>
          <p:nvPr/>
        </p:nvSpPr>
        <p:spPr>
          <a:xfrm>
            <a:off x="9943392" y="4743039"/>
            <a:ext cx="55041" cy="63089"/>
          </a:xfrm>
          <a:custGeom>
            <a:avLst/>
            <a:gdLst>
              <a:gd name="connsiteX0" fmla="*/ 29535 w 55041"/>
              <a:gd name="connsiteY0" fmla="*/ 429 h 63089"/>
              <a:gd name="connsiteX1" fmla="*/ 42339 w 55041"/>
              <a:gd name="connsiteY1" fmla="*/ 3216 h 63089"/>
              <a:gd name="connsiteX2" fmla="*/ 51446 w 55041"/>
              <a:gd name="connsiteY2" fmla="*/ 10817 h 63089"/>
              <a:gd name="connsiteX3" fmla="*/ 55538 w 55041"/>
              <a:gd name="connsiteY3" fmla="*/ 21585 h 63089"/>
              <a:gd name="connsiteX4" fmla="*/ 41943 w 55041"/>
              <a:gd name="connsiteY4" fmla="*/ 21585 h 63089"/>
              <a:gd name="connsiteX5" fmla="*/ 39699 w 55041"/>
              <a:gd name="connsiteY5" fmla="*/ 16011 h 63089"/>
              <a:gd name="connsiteX6" fmla="*/ 35475 w 55041"/>
              <a:gd name="connsiteY6" fmla="*/ 12084 h 63089"/>
              <a:gd name="connsiteX7" fmla="*/ 29139 w 55041"/>
              <a:gd name="connsiteY7" fmla="*/ 10563 h 63089"/>
              <a:gd name="connsiteX8" fmla="*/ 21352 w 55041"/>
              <a:gd name="connsiteY8" fmla="*/ 12717 h 63089"/>
              <a:gd name="connsiteX9" fmla="*/ 16468 w 55041"/>
              <a:gd name="connsiteY9" fmla="*/ 19431 h 63089"/>
              <a:gd name="connsiteX10" fmla="*/ 14752 w 55041"/>
              <a:gd name="connsiteY10" fmla="*/ 31593 h 63089"/>
              <a:gd name="connsiteX11" fmla="*/ 18580 w 55041"/>
              <a:gd name="connsiteY11" fmla="*/ 48189 h 63089"/>
              <a:gd name="connsiteX12" fmla="*/ 29139 w 55041"/>
              <a:gd name="connsiteY12" fmla="*/ 53257 h 63089"/>
              <a:gd name="connsiteX13" fmla="*/ 35475 w 55041"/>
              <a:gd name="connsiteY13" fmla="*/ 51736 h 63089"/>
              <a:gd name="connsiteX14" fmla="*/ 39699 w 55041"/>
              <a:gd name="connsiteY14" fmla="*/ 47429 h 63089"/>
              <a:gd name="connsiteX15" fmla="*/ 41943 w 55041"/>
              <a:gd name="connsiteY15" fmla="*/ 41348 h 63089"/>
              <a:gd name="connsiteX16" fmla="*/ 55538 w 55041"/>
              <a:gd name="connsiteY16" fmla="*/ 41348 h 63089"/>
              <a:gd name="connsiteX17" fmla="*/ 53294 w 55041"/>
              <a:gd name="connsiteY17" fmla="*/ 49836 h 63089"/>
              <a:gd name="connsiteX18" fmla="*/ 48674 w 55041"/>
              <a:gd name="connsiteY18" fmla="*/ 56930 h 63089"/>
              <a:gd name="connsiteX19" fmla="*/ 40887 w 55041"/>
              <a:gd name="connsiteY19" fmla="*/ 61745 h 63089"/>
              <a:gd name="connsiteX20" fmla="*/ 29535 w 55041"/>
              <a:gd name="connsiteY20" fmla="*/ 63518 h 63089"/>
              <a:gd name="connsiteX21" fmla="*/ 13960 w 55041"/>
              <a:gd name="connsiteY21" fmla="*/ 59591 h 63089"/>
              <a:gd name="connsiteX22" fmla="*/ 3929 w 55041"/>
              <a:gd name="connsiteY22" fmla="*/ 48316 h 63089"/>
              <a:gd name="connsiteX23" fmla="*/ 497 w 55041"/>
              <a:gd name="connsiteY23" fmla="*/ 31467 h 63089"/>
              <a:gd name="connsiteX24" fmla="*/ 3929 w 55041"/>
              <a:gd name="connsiteY24" fmla="*/ 14871 h 63089"/>
              <a:gd name="connsiteX25" fmla="*/ 13960 w 55041"/>
              <a:gd name="connsiteY25" fmla="*/ 4229 h 63089"/>
              <a:gd name="connsiteX26" fmla="*/ 29535 w 55041"/>
              <a:gd name="connsiteY26" fmla="*/ 429 h 6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5041" h="63089">
                <a:moveTo>
                  <a:pt x="29535" y="429"/>
                </a:moveTo>
                <a:cubicBezTo>
                  <a:pt x="34287" y="429"/>
                  <a:pt x="38544" y="1379"/>
                  <a:pt x="42339" y="3216"/>
                </a:cubicBezTo>
                <a:cubicBezTo>
                  <a:pt x="46101" y="5084"/>
                  <a:pt x="49136" y="7618"/>
                  <a:pt x="51446" y="10817"/>
                </a:cubicBezTo>
                <a:cubicBezTo>
                  <a:pt x="53723" y="13952"/>
                  <a:pt x="55076" y="17531"/>
                  <a:pt x="55538" y="21585"/>
                </a:cubicBezTo>
                <a:lnTo>
                  <a:pt x="41943" y="21585"/>
                </a:lnTo>
                <a:cubicBezTo>
                  <a:pt x="41580" y="19495"/>
                  <a:pt x="40821" y="17626"/>
                  <a:pt x="39699" y="16011"/>
                </a:cubicBezTo>
                <a:cubicBezTo>
                  <a:pt x="38643" y="14332"/>
                  <a:pt x="37224" y="13034"/>
                  <a:pt x="35475" y="12084"/>
                </a:cubicBezTo>
                <a:cubicBezTo>
                  <a:pt x="33693" y="11070"/>
                  <a:pt x="31581" y="10563"/>
                  <a:pt x="29139" y="10563"/>
                </a:cubicBezTo>
                <a:cubicBezTo>
                  <a:pt x="26137" y="10563"/>
                  <a:pt x="23530" y="11292"/>
                  <a:pt x="21352" y="12717"/>
                </a:cubicBezTo>
                <a:cubicBezTo>
                  <a:pt x="19240" y="14079"/>
                  <a:pt x="17590" y="16328"/>
                  <a:pt x="16468" y="19431"/>
                </a:cubicBezTo>
                <a:cubicBezTo>
                  <a:pt x="15313" y="22472"/>
                  <a:pt x="14752" y="26526"/>
                  <a:pt x="14752" y="31593"/>
                </a:cubicBezTo>
                <a:cubicBezTo>
                  <a:pt x="14752" y="39289"/>
                  <a:pt x="16006" y="44832"/>
                  <a:pt x="18580" y="48189"/>
                </a:cubicBezTo>
                <a:cubicBezTo>
                  <a:pt x="21121" y="51578"/>
                  <a:pt x="24652" y="53257"/>
                  <a:pt x="29139" y="53257"/>
                </a:cubicBezTo>
                <a:cubicBezTo>
                  <a:pt x="31581" y="53257"/>
                  <a:pt x="33693" y="52750"/>
                  <a:pt x="35475" y="51736"/>
                </a:cubicBezTo>
                <a:cubicBezTo>
                  <a:pt x="37224" y="50660"/>
                  <a:pt x="38643" y="49203"/>
                  <a:pt x="39699" y="47429"/>
                </a:cubicBezTo>
                <a:cubicBezTo>
                  <a:pt x="40821" y="45592"/>
                  <a:pt x="41580" y="43565"/>
                  <a:pt x="41943" y="41348"/>
                </a:cubicBezTo>
                <a:lnTo>
                  <a:pt x="55538" y="41348"/>
                </a:lnTo>
                <a:cubicBezTo>
                  <a:pt x="55175" y="44325"/>
                  <a:pt x="54416" y="47144"/>
                  <a:pt x="53294" y="49836"/>
                </a:cubicBezTo>
                <a:cubicBezTo>
                  <a:pt x="52238" y="52465"/>
                  <a:pt x="50687" y="54840"/>
                  <a:pt x="48674" y="56930"/>
                </a:cubicBezTo>
                <a:cubicBezTo>
                  <a:pt x="46629" y="58957"/>
                  <a:pt x="44055" y="60573"/>
                  <a:pt x="40887" y="61745"/>
                </a:cubicBezTo>
                <a:cubicBezTo>
                  <a:pt x="37785" y="62916"/>
                  <a:pt x="34023" y="63518"/>
                  <a:pt x="29535" y="63518"/>
                </a:cubicBezTo>
                <a:cubicBezTo>
                  <a:pt x="23530" y="63518"/>
                  <a:pt x="18349" y="62220"/>
                  <a:pt x="13960" y="59591"/>
                </a:cubicBezTo>
                <a:cubicBezTo>
                  <a:pt x="9637" y="56899"/>
                  <a:pt x="6305" y="53130"/>
                  <a:pt x="3929" y="48316"/>
                </a:cubicBezTo>
                <a:cubicBezTo>
                  <a:pt x="1619" y="43502"/>
                  <a:pt x="497" y="37896"/>
                  <a:pt x="497" y="31467"/>
                </a:cubicBezTo>
                <a:cubicBezTo>
                  <a:pt x="497" y="24974"/>
                  <a:pt x="1619" y="19431"/>
                  <a:pt x="3929" y="14871"/>
                </a:cubicBezTo>
                <a:cubicBezTo>
                  <a:pt x="6305" y="10247"/>
                  <a:pt x="9637" y="6699"/>
                  <a:pt x="13960" y="4229"/>
                </a:cubicBezTo>
                <a:cubicBezTo>
                  <a:pt x="18349" y="1695"/>
                  <a:pt x="23530" y="429"/>
                  <a:pt x="29535" y="429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69" name="Freeform: Shape 18168">
            <a:extLst>
              <a:ext uri="{FF2B5EF4-FFF2-40B4-BE49-F238E27FC236}">
                <a16:creationId xmlns:a16="http://schemas.microsoft.com/office/drawing/2014/main" id="{BFB78687-910B-787E-21AF-7B4CFE732759}"/>
              </a:ext>
            </a:extLst>
          </p:cNvPr>
          <p:cNvSpPr/>
          <p:nvPr/>
        </p:nvSpPr>
        <p:spPr>
          <a:xfrm>
            <a:off x="10005739" y="4760521"/>
            <a:ext cx="44217" cy="45606"/>
          </a:xfrm>
          <a:custGeom>
            <a:avLst/>
            <a:gdLst>
              <a:gd name="connsiteX0" fmla="*/ 22679 w 44217"/>
              <a:gd name="connsiteY0" fmla="*/ 46035 h 45606"/>
              <a:gd name="connsiteX1" fmla="*/ 10932 w 44217"/>
              <a:gd name="connsiteY1" fmla="*/ 43248 h 45606"/>
              <a:gd name="connsiteX2" fmla="*/ 3144 w 44217"/>
              <a:gd name="connsiteY2" fmla="*/ 35394 h 45606"/>
              <a:gd name="connsiteX3" fmla="*/ 504 w 44217"/>
              <a:gd name="connsiteY3" fmla="*/ 23485 h 45606"/>
              <a:gd name="connsiteX4" fmla="*/ 3144 w 44217"/>
              <a:gd name="connsiteY4" fmla="*/ 11323 h 45606"/>
              <a:gd name="connsiteX5" fmla="*/ 10932 w 44217"/>
              <a:gd name="connsiteY5" fmla="*/ 3342 h 45606"/>
              <a:gd name="connsiteX6" fmla="*/ 22679 w 44217"/>
              <a:gd name="connsiteY6" fmla="*/ 429 h 45606"/>
              <a:gd name="connsiteX7" fmla="*/ 34295 w 44217"/>
              <a:gd name="connsiteY7" fmla="*/ 3216 h 45606"/>
              <a:gd name="connsiteX8" fmla="*/ 41950 w 44217"/>
              <a:gd name="connsiteY8" fmla="*/ 11197 h 45606"/>
              <a:gd name="connsiteX9" fmla="*/ 44722 w 44217"/>
              <a:gd name="connsiteY9" fmla="*/ 23485 h 45606"/>
              <a:gd name="connsiteX10" fmla="*/ 42082 w 44217"/>
              <a:gd name="connsiteY10" fmla="*/ 35140 h 45606"/>
              <a:gd name="connsiteX11" fmla="*/ 34559 w 44217"/>
              <a:gd name="connsiteY11" fmla="*/ 43122 h 45606"/>
              <a:gd name="connsiteX12" fmla="*/ 22679 w 44217"/>
              <a:gd name="connsiteY12" fmla="*/ 46035 h 45606"/>
              <a:gd name="connsiteX13" fmla="*/ 22679 w 44217"/>
              <a:gd name="connsiteY13" fmla="*/ 36787 h 45606"/>
              <a:gd name="connsiteX14" fmla="*/ 28091 w 44217"/>
              <a:gd name="connsiteY14" fmla="*/ 34887 h 45606"/>
              <a:gd name="connsiteX15" fmla="*/ 31127 w 44217"/>
              <a:gd name="connsiteY15" fmla="*/ 29946 h 45606"/>
              <a:gd name="connsiteX16" fmla="*/ 32183 w 44217"/>
              <a:gd name="connsiteY16" fmla="*/ 22979 h 45606"/>
              <a:gd name="connsiteX17" fmla="*/ 31259 w 44217"/>
              <a:gd name="connsiteY17" fmla="*/ 16518 h 45606"/>
              <a:gd name="connsiteX18" fmla="*/ 28355 w 44217"/>
              <a:gd name="connsiteY18" fmla="*/ 11450 h 45606"/>
              <a:gd name="connsiteX19" fmla="*/ 22679 w 44217"/>
              <a:gd name="connsiteY19" fmla="*/ 9550 h 45606"/>
              <a:gd name="connsiteX20" fmla="*/ 17135 w 44217"/>
              <a:gd name="connsiteY20" fmla="*/ 11323 h 45606"/>
              <a:gd name="connsiteX21" fmla="*/ 14100 w 44217"/>
              <a:gd name="connsiteY21" fmla="*/ 16264 h 45606"/>
              <a:gd name="connsiteX22" fmla="*/ 13176 w 44217"/>
              <a:gd name="connsiteY22" fmla="*/ 22979 h 45606"/>
              <a:gd name="connsiteX23" fmla="*/ 13968 w 44217"/>
              <a:gd name="connsiteY23" fmla="*/ 29693 h 45606"/>
              <a:gd name="connsiteX24" fmla="*/ 16872 w 44217"/>
              <a:gd name="connsiteY24" fmla="*/ 34887 h 45606"/>
              <a:gd name="connsiteX25" fmla="*/ 22679 w 44217"/>
              <a:gd name="connsiteY25" fmla="*/ 36787 h 4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4217" h="45606">
                <a:moveTo>
                  <a:pt x="22679" y="46035"/>
                </a:moveTo>
                <a:cubicBezTo>
                  <a:pt x="18191" y="46035"/>
                  <a:pt x="14265" y="45117"/>
                  <a:pt x="10932" y="43248"/>
                </a:cubicBezTo>
                <a:cubicBezTo>
                  <a:pt x="7566" y="41411"/>
                  <a:pt x="4992" y="38783"/>
                  <a:pt x="3144" y="35394"/>
                </a:cubicBezTo>
                <a:cubicBezTo>
                  <a:pt x="1362" y="32037"/>
                  <a:pt x="504" y="28046"/>
                  <a:pt x="504" y="23485"/>
                </a:cubicBezTo>
                <a:cubicBezTo>
                  <a:pt x="504" y="18861"/>
                  <a:pt x="1362" y="14807"/>
                  <a:pt x="3144" y="11323"/>
                </a:cubicBezTo>
                <a:cubicBezTo>
                  <a:pt x="4992" y="7871"/>
                  <a:pt x="7566" y="5211"/>
                  <a:pt x="10932" y="3342"/>
                </a:cubicBezTo>
                <a:cubicBezTo>
                  <a:pt x="14265" y="1410"/>
                  <a:pt x="18191" y="429"/>
                  <a:pt x="22679" y="429"/>
                </a:cubicBezTo>
                <a:cubicBezTo>
                  <a:pt x="27167" y="429"/>
                  <a:pt x="31028" y="1379"/>
                  <a:pt x="34295" y="3216"/>
                </a:cubicBezTo>
                <a:cubicBezTo>
                  <a:pt x="37628" y="5084"/>
                  <a:pt x="40168" y="7745"/>
                  <a:pt x="41950" y="11197"/>
                </a:cubicBezTo>
                <a:cubicBezTo>
                  <a:pt x="43798" y="14681"/>
                  <a:pt x="44722" y="18766"/>
                  <a:pt x="44722" y="23485"/>
                </a:cubicBezTo>
                <a:cubicBezTo>
                  <a:pt x="44722" y="27888"/>
                  <a:pt x="43831" y="31783"/>
                  <a:pt x="42082" y="35140"/>
                </a:cubicBezTo>
                <a:cubicBezTo>
                  <a:pt x="40300" y="38529"/>
                  <a:pt x="37793" y="41190"/>
                  <a:pt x="34559" y="43122"/>
                </a:cubicBezTo>
                <a:cubicBezTo>
                  <a:pt x="31292" y="45085"/>
                  <a:pt x="27332" y="46035"/>
                  <a:pt x="22679" y="46035"/>
                </a:cubicBezTo>
                <a:close/>
                <a:moveTo>
                  <a:pt x="22679" y="36787"/>
                </a:moveTo>
                <a:cubicBezTo>
                  <a:pt x="24956" y="36787"/>
                  <a:pt x="26771" y="36154"/>
                  <a:pt x="28091" y="34887"/>
                </a:cubicBezTo>
                <a:cubicBezTo>
                  <a:pt x="29477" y="33620"/>
                  <a:pt x="30500" y="31973"/>
                  <a:pt x="31127" y="29946"/>
                </a:cubicBezTo>
                <a:cubicBezTo>
                  <a:pt x="31820" y="27856"/>
                  <a:pt x="32183" y="25512"/>
                  <a:pt x="32183" y="22979"/>
                </a:cubicBezTo>
                <a:cubicBezTo>
                  <a:pt x="32183" y="20698"/>
                  <a:pt x="31853" y="18545"/>
                  <a:pt x="31259" y="16518"/>
                </a:cubicBezTo>
                <a:cubicBezTo>
                  <a:pt x="30731" y="14427"/>
                  <a:pt x="29741" y="12717"/>
                  <a:pt x="28355" y="11450"/>
                </a:cubicBezTo>
                <a:cubicBezTo>
                  <a:pt x="26936" y="10183"/>
                  <a:pt x="25055" y="9550"/>
                  <a:pt x="22679" y="9550"/>
                </a:cubicBezTo>
                <a:cubicBezTo>
                  <a:pt x="20369" y="9550"/>
                  <a:pt x="18521" y="10152"/>
                  <a:pt x="17135" y="11323"/>
                </a:cubicBezTo>
                <a:cubicBezTo>
                  <a:pt x="15717" y="12527"/>
                  <a:pt x="14694" y="14174"/>
                  <a:pt x="14100" y="16264"/>
                </a:cubicBezTo>
                <a:cubicBezTo>
                  <a:pt x="13473" y="18291"/>
                  <a:pt x="13176" y="20540"/>
                  <a:pt x="13176" y="22979"/>
                </a:cubicBezTo>
                <a:cubicBezTo>
                  <a:pt x="13176" y="25354"/>
                  <a:pt x="13440" y="27603"/>
                  <a:pt x="13968" y="29693"/>
                </a:cubicBezTo>
                <a:cubicBezTo>
                  <a:pt x="14562" y="31815"/>
                  <a:pt x="15552" y="33557"/>
                  <a:pt x="16872" y="34887"/>
                </a:cubicBezTo>
                <a:cubicBezTo>
                  <a:pt x="18257" y="36154"/>
                  <a:pt x="20204" y="36787"/>
                  <a:pt x="22679" y="36787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70" name="Freeform: Shape 18169">
            <a:extLst>
              <a:ext uri="{FF2B5EF4-FFF2-40B4-BE49-F238E27FC236}">
                <a16:creationId xmlns:a16="http://schemas.microsoft.com/office/drawing/2014/main" id="{A84A3DE4-C245-62A5-CB7A-CED57F53E686}"/>
              </a:ext>
            </a:extLst>
          </p:cNvPr>
          <p:cNvSpPr/>
          <p:nvPr/>
        </p:nvSpPr>
        <p:spPr>
          <a:xfrm>
            <a:off x="10056086" y="4760521"/>
            <a:ext cx="39861" cy="45606"/>
          </a:xfrm>
          <a:custGeom>
            <a:avLst/>
            <a:gdLst>
              <a:gd name="connsiteX0" fmla="*/ 21101 w 39861"/>
              <a:gd name="connsiteY0" fmla="*/ 46035 h 45606"/>
              <a:gd name="connsiteX1" fmla="*/ 11862 w 39861"/>
              <a:gd name="connsiteY1" fmla="*/ 44515 h 45606"/>
              <a:gd name="connsiteX2" fmla="*/ 4338 w 39861"/>
              <a:gd name="connsiteY2" fmla="*/ 39828 h 45606"/>
              <a:gd name="connsiteX3" fmla="*/ 510 w 39861"/>
              <a:gd name="connsiteY3" fmla="*/ 31340 h 45606"/>
              <a:gd name="connsiteX4" fmla="*/ 11730 w 39861"/>
              <a:gd name="connsiteY4" fmla="*/ 31340 h 45606"/>
              <a:gd name="connsiteX5" fmla="*/ 13710 w 39861"/>
              <a:gd name="connsiteY5" fmla="*/ 35014 h 45606"/>
              <a:gd name="connsiteX6" fmla="*/ 17273 w 39861"/>
              <a:gd name="connsiteY6" fmla="*/ 37041 h 45606"/>
              <a:gd name="connsiteX7" fmla="*/ 20969 w 39861"/>
              <a:gd name="connsiteY7" fmla="*/ 37547 h 45606"/>
              <a:gd name="connsiteX8" fmla="*/ 26909 w 39861"/>
              <a:gd name="connsiteY8" fmla="*/ 36407 h 45606"/>
              <a:gd name="connsiteX9" fmla="*/ 29285 w 39861"/>
              <a:gd name="connsiteY9" fmla="*/ 32987 h 45606"/>
              <a:gd name="connsiteX10" fmla="*/ 27833 w 39861"/>
              <a:gd name="connsiteY10" fmla="*/ 30073 h 45606"/>
              <a:gd name="connsiteX11" fmla="*/ 23477 w 39861"/>
              <a:gd name="connsiteY11" fmla="*/ 28426 h 45606"/>
              <a:gd name="connsiteX12" fmla="*/ 15426 w 39861"/>
              <a:gd name="connsiteY12" fmla="*/ 26906 h 45606"/>
              <a:gd name="connsiteX13" fmla="*/ 5658 w 39861"/>
              <a:gd name="connsiteY13" fmla="*/ 22725 h 45606"/>
              <a:gd name="connsiteX14" fmla="*/ 1962 w 39861"/>
              <a:gd name="connsiteY14" fmla="*/ 14237 h 45606"/>
              <a:gd name="connsiteX15" fmla="*/ 4074 w 39861"/>
              <a:gd name="connsiteY15" fmla="*/ 7269 h 45606"/>
              <a:gd name="connsiteX16" fmla="*/ 10542 w 39861"/>
              <a:gd name="connsiteY16" fmla="*/ 2329 h 45606"/>
              <a:gd name="connsiteX17" fmla="*/ 21101 w 39861"/>
              <a:gd name="connsiteY17" fmla="*/ 429 h 45606"/>
              <a:gd name="connsiteX18" fmla="*/ 34565 w 39861"/>
              <a:gd name="connsiteY18" fmla="*/ 3976 h 45606"/>
              <a:gd name="connsiteX19" fmla="*/ 39844 w 39861"/>
              <a:gd name="connsiteY19" fmla="*/ 13984 h 45606"/>
              <a:gd name="connsiteX20" fmla="*/ 29021 w 39861"/>
              <a:gd name="connsiteY20" fmla="*/ 13984 h 45606"/>
              <a:gd name="connsiteX21" fmla="*/ 26381 w 39861"/>
              <a:gd name="connsiteY21" fmla="*/ 10183 h 45606"/>
              <a:gd name="connsiteX22" fmla="*/ 20969 w 39861"/>
              <a:gd name="connsiteY22" fmla="*/ 8790 h 45606"/>
              <a:gd name="connsiteX23" fmla="*/ 15426 w 39861"/>
              <a:gd name="connsiteY23" fmla="*/ 9930 h 45606"/>
              <a:gd name="connsiteX24" fmla="*/ 13314 w 39861"/>
              <a:gd name="connsiteY24" fmla="*/ 13350 h 45606"/>
              <a:gd name="connsiteX25" fmla="*/ 15030 w 39861"/>
              <a:gd name="connsiteY25" fmla="*/ 16138 h 45606"/>
              <a:gd name="connsiteX26" fmla="*/ 20573 w 39861"/>
              <a:gd name="connsiteY26" fmla="*/ 17784 h 45606"/>
              <a:gd name="connsiteX27" fmla="*/ 27965 w 39861"/>
              <a:gd name="connsiteY27" fmla="*/ 19431 h 45606"/>
              <a:gd name="connsiteX28" fmla="*/ 34169 w 39861"/>
              <a:gd name="connsiteY28" fmla="*/ 21838 h 45606"/>
              <a:gd name="connsiteX29" fmla="*/ 37996 w 39861"/>
              <a:gd name="connsiteY29" fmla="*/ 25259 h 45606"/>
              <a:gd name="connsiteX30" fmla="*/ 39844 w 39861"/>
              <a:gd name="connsiteY30" fmla="*/ 28933 h 45606"/>
              <a:gd name="connsiteX31" fmla="*/ 40372 w 39861"/>
              <a:gd name="connsiteY31" fmla="*/ 32227 h 45606"/>
              <a:gd name="connsiteX32" fmla="*/ 37864 w 39861"/>
              <a:gd name="connsiteY32" fmla="*/ 39701 h 45606"/>
              <a:gd name="connsiteX33" fmla="*/ 31133 w 39861"/>
              <a:gd name="connsiteY33" fmla="*/ 44389 h 45606"/>
              <a:gd name="connsiteX34" fmla="*/ 21101 w 39861"/>
              <a:gd name="connsiteY34" fmla="*/ 46035 h 4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9861" h="45606">
                <a:moveTo>
                  <a:pt x="21101" y="46035"/>
                </a:moveTo>
                <a:cubicBezTo>
                  <a:pt x="17933" y="46035"/>
                  <a:pt x="14832" y="45529"/>
                  <a:pt x="11862" y="44515"/>
                </a:cubicBezTo>
                <a:cubicBezTo>
                  <a:pt x="8958" y="43502"/>
                  <a:pt x="6450" y="41950"/>
                  <a:pt x="4338" y="39828"/>
                </a:cubicBezTo>
                <a:cubicBezTo>
                  <a:pt x="2292" y="37642"/>
                  <a:pt x="1038" y="34824"/>
                  <a:pt x="510" y="31340"/>
                </a:cubicBezTo>
                <a:lnTo>
                  <a:pt x="11730" y="31340"/>
                </a:lnTo>
                <a:cubicBezTo>
                  <a:pt x="12060" y="32860"/>
                  <a:pt x="12720" y="34095"/>
                  <a:pt x="13710" y="35014"/>
                </a:cubicBezTo>
                <a:cubicBezTo>
                  <a:pt x="14766" y="35964"/>
                  <a:pt x="15954" y="36629"/>
                  <a:pt x="17273" y="37041"/>
                </a:cubicBezTo>
                <a:cubicBezTo>
                  <a:pt x="18593" y="37389"/>
                  <a:pt x="19814" y="37547"/>
                  <a:pt x="20969" y="37547"/>
                </a:cubicBezTo>
                <a:cubicBezTo>
                  <a:pt x="23411" y="37547"/>
                  <a:pt x="25391" y="37167"/>
                  <a:pt x="26909" y="36407"/>
                </a:cubicBezTo>
                <a:cubicBezTo>
                  <a:pt x="28493" y="35647"/>
                  <a:pt x="29285" y="34507"/>
                  <a:pt x="29285" y="32987"/>
                </a:cubicBezTo>
                <a:cubicBezTo>
                  <a:pt x="29285" y="31720"/>
                  <a:pt x="28790" y="30770"/>
                  <a:pt x="27833" y="30073"/>
                </a:cubicBezTo>
                <a:cubicBezTo>
                  <a:pt x="26942" y="29408"/>
                  <a:pt x="25490" y="28869"/>
                  <a:pt x="23477" y="28426"/>
                </a:cubicBezTo>
                <a:lnTo>
                  <a:pt x="15426" y="26906"/>
                </a:lnTo>
                <a:cubicBezTo>
                  <a:pt x="11367" y="26082"/>
                  <a:pt x="8100" y="24689"/>
                  <a:pt x="5658" y="22725"/>
                </a:cubicBezTo>
                <a:cubicBezTo>
                  <a:pt x="3282" y="20698"/>
                  <a:pt x="2028" y="17879"/>
                  <a:pt x="1962" y="14237"/>
                </a:cubicBezTo>
                <a:cubicBezTo>
                  <a:pt x="1962" y="11640"/>
                  <a:pt x="2655" y="9296"/>
                  <a:pt x="4074" y="7269"/>
                </a:cubicBezTo>
                <a:cubicBezTo>
                  <a:pt x="5559" y="5179"/>
                  <a:pt x="7704" y="3532"/>
                  <a:pt x="10542" y="2329"/>
                </a:cubicBezTo>
                <a:cubicBezTo>
                  <a:pt x="13446" y="1062"/>
                  <a:pt x="16944" y="429"/>
                  <a:pt x="21101" y="429"/>
                </a:cubicBezTo>
                <a:cubicBezTo>
                  <a:pt x="26711" y="429"/>
                  <a:pt x="31199" y="1632"/>
                  <a:pt x="34565" y="3976"/>
                </a:cubicBezTo>
                <a:cubicBezTo>
                  <a:pt x="37996" y="6351"/>
                  <a:pt x="39745" y="9677"/>
                  <a:pt x="39844" y="13984"/>
                </a:cubicBezTo>
                <a:lnTo>
                  <a:pt x="29021" y="13984"/>
                </a:lnTo>
                <a:cubicBezTo>
                  <a:pt x="28658" y="12305"/>
                  <a:pt x="27767" y="11038"/>
                  <a:pt x="26381" y="10183"/>
                </a:cubicBezTo>
                <a:cubicBezTo>
                  <a:pt x="24962" y="9265"/>
                  <a:pt x="23147" y="8790"/>
                  <a:pt x="20969" y="8790"/>
                </a:cubicBezTo>
                <a:cubicBezTo>
                  <a:pt x="18758" y="8790"/>
                  <a:pt x="16910" y="9170"/>
                  <a:pt x="15426" y="9930"/>
                </a:cubicBezTo>
                <a:cubicBezTo>
                  <a:pt x="14007" y="10690"/>
                  <a:pt x="13314" y="11830"/>
                  <a:pt x="13314" y="13350"/>
                </a:cubicBezTo>
                <a:cubicBezTo>
                  <a:pt x="13314" y="14554"/>
                  <a:pt x="13875" y="15472"/>
                  <a:pt x="15030" y="16138"/>
                </a:cubicBezTo>
                <a:cubicBezTo>
                  <a:pt x="16251" y="16834"/>
                  <a:pt x="18098" y="17373"/>
                  <a:pt x="20573" y="17784"/>
                </a:cubicBezTo>
                <a:lnTo>
                  <a:pt x="27965" y="19431"/>
                </a:lnTo>
                <a:cubicBezTo>
                  <a:pt x="30506" y="20033"/>
                  <a:pt x="32585" y="20825"/>
                  <a:pt x="34169" y="21838"/>
                </a:cubicBezTo>
                <a:cubicBezTo>
                  <a:pt x="35819" y="22852"/>
                  <a:pt x="37106" y="23992"/>
                  <a:pt x="37996" y="25259"/>
                </a:cubicBezTo>
                <a:cubicBezTo>
                  <a:pt x="38854" y="26462"/>
                  <a:pt x="39481" y="27666"/>
                  <a:pt x="39844" y="28933"/>
                </a:cubicBezTo>
                <a:cubicBezTo>
                  <a:pt x="40174" y="30136"/>
                  <a:pt x="40372" y="31213"/>
                  <a:pt x="40372" y="32227"/>
                </a:cubicBezTo>
                <a:cubicBezTo>
                  <a:pt x="40372" y="35204"/>
                  <a:pt x="39514" y="37674"/>
                  <a:pt x="37864" y="39701"/>
                </a:cubicBezTo>
                <a:cubicBezTo>
                  <a:pt x="36281" y="41728"/>
                  <a:pt x="34037" y="43312"/>
                  <a:pt x="31133" y="44389"/>
                </a:cubicBezTo>
                <a:cubicBezTo>
                  <a:pt x="28229" y="45465"/>
                  <a:pt x="24863" y="46035"/>
                  <a:pt x="21101" y="46035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71" name="Freeform: Shape 18170">
            <a:extLst>
              <a:ext uri="{FF2B5EF4-FFF2-40B4-BE49-F238E27FC236}">
                <a16:creationId xmlns:a16="http://schemas.microsoft.com/office/drawing/2014/main" id="{EFE80FCD-56DF-6526-BDCF-21E1D3D9B934}"/>
              </a:ext>
            </a:extLst>
          </p:cNvPr>
          <p:cNvSpPr/>
          <p:nvPr/>
        </p:nvSpPr>
        <p:spPr>
          <a:xfrm>
            <a:off x="10102323" y="4748106"/>
            <a:ext cx="30622" cy="57642"/>
          </a:xfrm>
          <a:custGeom>
            <a:avLst/>
            <a:gdLst>
              <a:gd name="connsiteX0" fmla="*/ 31006 w 30622"/>
              <a:gd name="connsiteY0" fmla="*/ 22345 h 57642"/>
              <a:gd name="connsiteX1" fmla="*/ 20843 w 30622"/>
              <a:gd name="connsiteY1" fmla="*/ 22345 h 57642"/>
              <a:gd name="connsiteX2" fmla="*/ 20975 w 30622"/>
              <a:gd name="connsiteY2" fmla="*/ 45655 h 57642"/>
              <a:gd name="connsiteX3" fmla="*/ 21371 w 30622"/>
              <a:gd name="connsiteY3" fmla="*/ 48062 h 57642"/>
              <a:gd name="connsiteX4" fmla="*/ 22691 w 30622"/>
              <a:gd name="connsiteY4" fmla="*/ 49076 h 57642"/>
              <a:gd name="connsiteX5" fmla="*/ 24935 w 30622"/>
              <a:gd name="connsiteY5" fmla="*/ 49329 h 57642"/>
              <a:gd name="connsiteX6" fmla="*/ 31138 w 30622"/>
              <a:gd name="connsiteY6" fmla="*/ 49329 h 57642"/>
              <a:gd name="connsiteX7" fmla="*/ 31138 w 30622"/>
              <a:gd name="connsiteY7" fmla="*/ 56930 h 57642"/>
              <a:gd name="connsiteX8" fmla="*/ 28366 w 30622"/>
              <a:gd name="connsiteY8" fmla="*/ 57691 h 57642"/>
              <a:gd name="connsiteX9" fmla="*/ 23087 w 30622"/>
              <a:gd name="connsiteY9" fmla="*/ 58071 h 57642"/>
              <a:gd name="connsiteX10" fmla="*/ 13847 w 30622"/>
              <a:gd name="connsiteY10" fmla="*/ 56550 h 57642"/>
              <a:gd name="connsiteX11" fmla="*/ 9227 w 30622"/>
              <a:gd name="connsiteY11" fmla="*/ 52370 h 57642"/>
              <a:gd name="connsiteX12" fmla="*/ 7907 w 30622"/>
              <a:gd name="connsiteY12" fmla="*/ 46162 h 57642"/>
              <a:gd name="connsiteX13" fmla="*/ 7907 w 30622"/>
              <a:gd name="connsiteY13" fmla="*/ 22345 h 57642"/>
              <a:gd name="connsiteX14" fmla="*/ 516 w 30622"/>
              <a:gd name="connsiteY14" fmla="*/ 22345 h 57642"/>
              <a:gd name="connsiteX15" fmla="*/ 516 w 30622"/>
              <a:gd name="connsiteY15" fmla="*/ 13731 h 57642"/>
              <a:gd name="connsiteX16" fmla="*/ 8435 w 30622"/>
              <a:gd name="connsiteY16" fmla="*/ 13731 h 57642"/>
              <a:gd name="connsiteX17" fmla="*/ 11603 w 30622"/>
              <a:gd name="connsiteY17" fmla="*/ 429 h 57642"/>
              <a:gd name="connsiteX18" fmla="*/ 20843 w 30622"/>
              <a:gd name="connsiteY18" fmla="*/ 429 h 57642"/>
              <a:gd name="connsiteX19" fmla="*/ 20843 w 30622"/>
              <a:gd name="connsiteY19" fmla="*/ 13604 h 57642"/>
              <a:gd name="connsiteX20" fmla="*/ 31006 w 30622"/>
              <a:gd name="connsiteY20" fmla="*/ 13604 h 5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22" h="57642">
                <a:moveTo>
                  <a:pt x="31006" y="22345"/>
                </a:moveTo>
                <a:lnTo>
                  <a:pt x="20843" y="22345"/>
                </a:lnTo>
                <a:lnTo>
                  <a:pt x="20975" y="45655"/>
                </a:lnTo>
                <a:cubicBezTo>
                  <a:pt x="20975" y="46764"/>
                  <a:pt x="21107" y="47556"/>
                  <a:pt x="21371" y="48062"/>
                </a:cubicBezTo>
                <a:cubicBezTo>
                  <a:pt x="21635" y="48569"/>
                  <a:pt x="22064" y="48918"/>
                  <a:pt x="22691" y="49076"/>
                </a:cubicBezTo>
                <a:cubicBezTo>
                  <a:pt x="23285" y="49266"/>
                  <a:pt x="24044" y="49329"/>
                  <a:pt x="24935" y="49329"/>
                </a:cubicBezTo>
                <a:lnTo>
                  <a:pt x="31138" y="49329"/>
                </a:lnTo>
                <a:lnTo>
                  <a:pt x="31138" y="56930"/>
                </a:lnTo>
                <a:cubicBezTo>
                  <a:pt x="30511" y="57184"/>
                  <a:pt x="29587" y="57437"/>
                  <a:pt x="28366" y="57691"/>
                </a:cubicBezTo>
                <a:cubicBezTo>
                  <a:pt x="27113" y="57944"/>
                  <a:pt x="25364" y="58071"/>
                  <a:pt x="23087" y="58071"/>
                </a:cubicBezTo>
                <a:cubicBezTo>
                  <a:pt x="19127" y="58071"/>
                  <a:pt x="16025" y="57564"/>
                  <a:pt x="13847" y="56550"/>
                </a:cubicBezTo>
                <a:cubicBezTo>
                  <a:pt x="11636" y="55537"/>
                  <a:pt x="10085" y="54143"/>
                  <a:pt x="9227" y="52370"/>
                </a:cubicBezTo>
                <a:cubicBezTo>
                  <a:pt x="8336" y="50596"/>
                  <a:pt x="7907" y="48538"/>
                  <a:pt x="7907" y="46162"/>
                </a:cubicBezTo>
                <a:lnTo>
                  <a:pt x="7907" y="22345"/>
                </a:lnTo>
                <a:lnTo>
                  <a:pt x="516" y="22345"/>
                </a:lnTo>
                <a:lnTo>
                  <a:pt x="516" y="13731"/>
                </a:lnTo>
                <a:lnTo>
                  <a:pt x="8435" y="13731"/>
                </a:lnTo>
                <a:lnTo>
                  <a:pt x="11603" y="429"/>
                </a:lnTo>
                <a:lnTo>
                  <a:pt x="20843" y="429"/>
                </a:lnTo>
                <a:lnTo>
                  <a:pt x="20843" y="13604"/>
                </a:lnTo>
                <a:lnTo>
                  <a:pt x="31006" y="13604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72" name="Freeform: Shape 18171">
            <a:extLst>
              <a:ext uri="{FF2B5EF4-FFF2-40B4-BE49-F238E27FC236}">
                <a16:creationId xmlns:a16="http://schemas.microsoft.com/office/drawing/2014/main" id="{65E1A382-C5E3-821D-8DB5-E340857825C4}"/>
              </a:ext>
            </a:extLst>
          </p:cNvPr>
          <p:cNvSpPr/>
          <p:nvPr/>
        </p:nvSpPr>
        <p:spPr>
          <a:xfrm>
            <a:off x="10142079" y="4778891"/>
            <a:ext cx="24154" cy="8994"/>
          </a:xfrm>
          <a:custGeom>
            <a:avLst/>
            <a:gdLst>
              <a:gd name="connsiteX0" fmla="*/ 24675 w 24154"/>
              <a:gd name="connsiteY0" fmla="*/ 429 h 8994"/>
              <a:gd name="connsiteX1" fmla="*/ 24675 w 24154"/>
              <a:gd name="connsiteY1" fmla="*/ 9423 h 8994"/>
              <a:gd name="connsiteX2" fmla="*/ 520 w 24154"/>
              <a:gd name="connsiteY2" fmla="*/ 9423 h 8994"/>
              <a:gd name="connsiteX3" fmla="*/ 520 w 24154"/>
              <a:gd name="connsiteY3" fmla="*/ 429 h 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54" h="8994">
                <a:moveTo>
                  <a:pt x="24675" y="429"/>
                </a:moveTo>
                <a:lnTo>
                  <a:pt x="24675" y="9423"/>
                </a:lnTo>
                <a:lnTo>
                  <a:pt x="520" y="9423"/>
                </a:lnTo>
                <a:lnTo>
                  <a:pt x="520" y="429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73" name="Freeform: Shape 18172">
            <a:extLst>
              <a:ext uri="{FF2B5EF4-FFF2-40B4-BE49-F238E27FC236}">
                <a16:creationId xmlns:a16="http://schemas.microsoft.com/office/drawing/2014/main" id="{F53E8F6E-FF7F-8912-BB5E-18949F582612}"/>
              </a:ext>
            </a:extLst>
          </p:cNvPr>
          <p:cNvSpPr/>
          <p:nvPr/>
        </p:nvSpPr>
        <p:spPr>
          <a:xfrm>
            <a:off x="9772918" y="4827242"/>
            <a:ext cx="44349" cy="61315"/>
          </a:xfrm>
          <a:custGeom>
            <a:avLst/>
            <a:gdLst>
              <a:gd name="connsiteX0" fmla="*/ 476 w 44349"/>
              <a:gd name="connsiteY0" fmla="*/ 61755 h 61315"/>
              <a:gd name="connsiteX1" fmla="*/ 476 w 44349"/>
              <a:gd name="connsiteY1" fmla="*/ 439 h 61315"/>
              <a:gd name="connsiteX2" fmla="*/ 44430 w 44349"/>
              <a:gd name="connsiteY2" fmla="*/ 439 h 61315"/>
              <a:gd name="connsiteX3" fmla="*/ 44430 w 44349"/>
              <a:gd name="connsiteY3" fmla="*/ 10827 h 61315"/>
              <a:gd name="connsiteX4" fmla="*/ 13412 w 44349"/>
              <a:gd name="connsiteY4" fmla="*/ 10827 h 61315"/>
              <a:gd name="connsiteX5" fmla="*/ 13412 w 44349"/>
              <a:gd name="connsiteY5" fmla="*/ 25776 h 61315"/>
              <a:gd name="connsiteX6" fmla="*/ 40338 w 44349"/>
              <a:gd name="connsiteY6" fmla="*/ 25776 h 61315"/>
              <a:gd name="connsiteX7" fmla="*/ 40338 w 44349"/>
              <a:gd name="connsiteY7" fmla="*/ 35911 h 61315"/>
              <a:gd name="connsiteX8" fmla="*/ 13412 w 44349"/>
              <a:gd name="connsiteY8" fmla="*/ 35911 h 61315"/>
              <a:gd name="connsiteX9" fmla="*/ 13412 w 44349"/>
              <a:gd name="connsiteY9" fmla="*/ 51240 h 61315"/>
              <a:gd name="connsiteX10" fmla="*/ 44826 w 44349"/>
              <a:gd name="connsiteY10" fmla="*/ 51240 h 61315"/>
              <a:gd name="connsiteX11" fmla="*/ 44826 w 44349"/>
              <a:gd name="connsiteY11" fmla="*/ 61755 h 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349" h="61315">
                <a:moveTo>
                  <a:pt x="476" y="61755"/>
                </a:moveTo>
                <a:lnTo>
                  <a:pt x="476" y="439"/>
                </a:lnTo>
                <a:lnTo>
                  <a:pt x="44430" y="439"/>
                </a:lnTo>
                <a:lnTo>
                  <a:pt x="44430" y="10827"/>
                </a:lnTo>
                <a:lnTo>
                  <a:pt x="13412" y="10827"/>
                </a:lnTo>
                <a:lnTo>
                  <a:pt x="13412" y="25776"/>
                </a:lnTo>
                <a:lnTo>
                  <a:pt x="40338" y="25776"/>
                </a:lnTo>
                <a:lnTo>
                  <a:pt x="40338" y="35911"/>
                </a:lnTo>
                <a:lnTo>
                  <a:pt x="13412" y="35911"/>
                </a:lnTo>
                <a:lnTo>
                  <a:pt x="13412" y="51240"/>
                </a:lnTo>
                <a:lnTo>
                  <a:pt x="44826" y="51240"/>
                </a:lnTo>
                <a:lnTo>
                  <a:pt x="44826" y="61755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74" name="Freeform: Shape 18173">
            <a:extLst>
              <a:ext uri="{FF2B5EF4-FFF2-40B4-BE49-F238E27FC236}">
                <a16:creationId xmlns:a16="http://schemas.microsoft.com/office/drawing/2014/main" id="{DAB1BC7C-ED6C-76D0-AE5E-B8D13E7E5F60}"/>
              </a:ext>
            </a:extLst>
          </p:cNvPr>
          <p:cNvSpPr/>
          <p:nvPr/>
        </p:nvSpPr>
        <p:spPr>
          <a:xfrm>
            <a:off x="9824309" y="4827242"/>
            <a:ext cx="31546" cy="61315"/>
          </a:xfrm>
          <a:custGeom>
            <a:avLst/>
            <a:gdLst>
              <a:gd name="connsiteX0" fmla="*/ 31501 w 31546"/>
              <a:gd name="connsiteY0" fmla="*/ 17921 h 61315"/>
              <a:gd name="connsiteX1" fmla="*/ 31501 w 31546"/>
              <a:gd name="connsiteY1" fmla="*/ 26536 h 61315"/>
              <a:gd name="connsiteX2" fmla="*/ 21866 w 31546"/>
              <a:gd name="connsiteY2" fmla="*/ 26536 h 61315"/>
              <a:gd name="connsiteX3" fmla="*/ 21866 w 31546"/>
              <a:gd name="connsiteY3" fmla="*/ 61755 h 61315"/>
              <a:gd name="connsiteX4" fmla="*/ 8931 w 31546"/>
              <a:gd name="connsiteY4" fmla="*/ 61755 h 61315"/>
              <a:gd name="connsiteX5" fmla="*/ 8931 w 31546"/>
              <a:gd name="connsiteY5" fmla="*/ 26536 h 61315"/>
              <a:gd name="connsiteX6" fmla="*/ 483 w 31546"/>
              <a:gd name="connsiteY6" fmla="*/ 26536 h 61315"/>
              <a:gd name="connsiteX7" fmla="*/ 483 w 31546"/>
              <a:gd name="connsiteY7" fmla="*/ 17921 h 61315"/>
              <a:gd name="connsiteX8" fmla="*/ 8931 w 31546"/>
              <a:gd name="connsiteY8" fmla="*/ 17921 h 61315"/>
              <a:gd name="connsiteX9" fmla="*/ 8931 w 31546"/>
              <a:gd name="connsiteY9" fmla="*/ 11587 h 61315"/>
              <a:gd name="connsiteX10" fmla="*/ 12230 w 31546"/>
              <a:gd name="connsiteY10" fmla="*/ 3353 h 61315"/>
              <a:gd name="connsiteX11" fmla="*/ 21470 w 31546"/>
              <a:gd name="connsiteY11" fmla="*/ 439 h 61315"/>
              <a:gd name="connsiteX12" fmla="*/ 31897 w 31546"/>
              <a:gd name="connsiteY12" fmla="*/ 439 h 61315"/>
              <a:gd name="connsiteX13" fmla="*/ 32029 w 31546"/>
              <a:gd name="connsiteY13" fmla="*/ 8673 h 61315"/>
              <a:gd name="connsiteX14" fmla="*/ 25958 w 31546"/>
              <a:gd name="connsiteY14" fmla="*/ 8673 h 61315"/>
              <a:gd name="connsiteX15" fmla="*/ 22526 w 31546"/>
              <a:gd name="connsiteY15" fmla="*/ 9814 h 61315"/>
              <a:gd name="connsiteX16" fmla="*/ 21734 w 31546"/>
              <a:gd name="connsiteY16" fmla="*/ 13614 h 61315"/>
              <a:gd name="connsiteX17" fmla="*/ 21734 w 31546"/>
              <a:gd name="connsiteY17" fmla="*/ 17921 h 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546" h="61315">
                <a:moveTo>
                  <a:pt x="31501" y="17921"/>
                </a:moveTo>
                <a:lnTo>
                  <a:pt x="31501" y="26536"/>
                </a:lnTo>
                <a:lnTo>
                  <a:pt x="21866" y="26536"/>
                </a:lnTo>
                <a:lnTo>
                  <a:pt x="21866" y="61755"/>
                </a:lnTo>
                <a:lnTo>
                  <a:pt x="8931" y="61755"/>
                </a:lnTo>
                <a:lnTo>
                  <a:pt x="8931" y="26536"/>
                </a:lnTo>
                <a:lnTo>
                  <a:pt x="483" y="26536"/>
                </a:lnTo>
                <a:lnTo>
                  <a:pt x="483" y="17921"/>
                </a:lnTo>
                <a:lnTo>
                  <a:pt x="8931" y="17921"/>
                </a:lnTo>
                <a:lnTo>
                  <a:pt x="8931" y="11587"/>
                </a:lnTo>
                <a:cubicBezTo>
                  <a:pt x="8931" y="8040"/>
                  <a:pt x="10020" y="5316"/>
                  <a:pt x="12230" y="3353"/>
                </a:cubicBezTo>
                <a:cubicBezTo>
                  <a:pt x="14408" y="1421"/>
                  <a:pt x="17510" y="439"/>
                  <a:pt x="21470" y="439"/>
                </a:cubicBezTo>
                <a:lnTo>
                  <a:pt x="31897" y="439"/>
                </a:lnTo>
                <a:lnTo>
                  <a:pt x="32029" y="8673"/>
                </a:lnTo>
                <a:lnTo>
                  <a:pt x="25958" y="8673"/>
                </a:lnTo>
                <a:cubicBezTo>
                  <a:pt x="24275" y="8673"/>
                  <a:pt x="23120" y="9053"/>
                  <a:pt x="22526" y="9814"/>
                </a:cubicBezTo>
                <a:cubicBezTo>
                  <a:pt x="21998" y="10574"/>
                  <a:pt x="21734" y="11841"/>
                  <a:pt x="21734" y="13614"/>
                </a:cubicBezTo>
                <a:lnTo>
                  <a:pt x="21734" y="17921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75" name="Freeform: Shape 18174">
            <a:extLst>
              <a:ext uri="{FF2B5EF4-FFF2-40B4-BE49-F238E27FC236}">
                <a16:creationId xmlns:a16="http://schemas.microsoft.com/office/drawing/2014/main" id="{4EB1F245-DE51-DE36-65B5-D18C8B068AA6}"/>
              </a:ext>
            </a:extLst>
          </p:cNvPr>
          <p:cNvSpPr/>
          <p:nvPr/>
        </p:nvSpPr>
        <p:spPr>
          <a:xfrm>
            <a:off x="9859797" y="4827242"/>
            <a:ext cx="31546" cy="61315"/>
          </a:xfrm>
          <a:custGeom>
            <a:avLst/>
            <a:gdLst>
              <a:gd name="connsiteX0" fmla="*/ 31506 w 31546"/>
              <a:gd name="connsiteY0" fmla="*/ 17921 h 61315"/>
              <a:gd name="connsiteX1" fmla="*/ 31506 w 31546"/>
              <a:gd name="connsiteY1" fmla="*/ 26536 h 61315"/>
              <a:gd name="connsiteX2" fmla="*/ 21870 w 31546"/>
              <a:gd name="connsiteY2" fmla="*/ 26536 h 61315"/>
              <a:gd name="connsiteX3" fmla="*/ 21870 w 31546"/>
              <a:gd name="connsiteY3" fmla="*/ 61755 h 61315"/>
              <a:gd name="connsiteX4" fmla="*/ 8935 w 31546"/>
              <a:gd name="connsiteY4" fmla="*/ 61755 h 61315"/>
              <a:gd name="connsiteX5" fmla="*/ 8935 w 31546"/>
              <a:gd name="connsiteY5" fmla="*/ 26536 h 61315"/>
              <a:gd name="connsiteX6" fmla="*/ 487 w 31546"/>
              <a:gd name="connsiteY6" fmla="*/ 26536 h 61315"/>
              <a:gd name="connsiteX7" fmla="*/ 487 w 31546"/>
              <a:gd name="connsiteY7" fmla="*/ 17921 h 61315"/>
              <a:gd name="connsiteX8" fmla="*/ 8935 w 31546"/>
              <a:gd name="connsiteY8" fmla="*/ 17921 h 61315"/>
              <a:gd name="connsiteX9" fmla="*/ 8935 w 31546"/>
              <a:gd name="connsiteY9" fmla="*/ 11587 h 61315"/>
              <a:gd name="connsiteX10" fmla="*/ 12235 w 31546"/>
              <a:gd name="connsiteY10" fmla="*/ 3353 h 61315"/>
              <a:gd name="connsiteX11" fmla="*/ 21474 w 31546"/>
              <a:gd name="connsiteY11" fmla="*/ 439 h 61315"/>
              <a:gd name="connsiteX12" fmla="*/ 31902 w 31546"/>
              <a:gd name="connsiteY12" fmla="*/ 439 h 61315"/>
              <a:gd name="connsiteX13" fmla="*/ 32034 w 31546"/>
              <a:gd name="connsiteY13" fmla="*/ 8673 h 61315"/>
              <a:gd name="connsiteX14" fmla="*/ 25962 w 31546"/>
              <a:gd name="connsiteY14" fmla="*/ 8673 h 61315"/>
              <a:gd name="connsiteX15" fmla="*/ 22530 w 31546"/>
              <a:gd name="connsiteY15" fmla="*/ 9814 h 61315"/>
              <a:gd name="connsiteX16" fmla="*/ 21738 w 31546"/>
              <a:gd name="connsiteY16" fmla="*/ 13614 h 61315"/>
              <a:gd name="connsiteX17" fmla="*/ 21738 w 31546"/>
              <a:gd name="connsiteY17" fmla="*/ 17921 h 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546" h="61315">
                <a:moveTo>
                  <a:pt x="31506" y="17921"/>
                </a:moveTo>
                <a:lnTo>
                  <a:pt x="31506" y="26536"/>
                </a:lnTo>
                <a:lnTo>
                  <a:pt x="21870" y="26536"/>
                </a:lnTo>
                <a:lnTo>
                  <a:pt x="21870" y="61755"/>
                </a:lnTo>
                <a:lnTo>
                  <a:pt x="8935" y="61755"/>
                </a:lnTo>
                <a:lnTo>
                  <a:pt x="8935" y="26536"/>
                </a:lnTo>
                <a:lnTo>
                  <a:pt x="487" y="26536"/>
                </a:lnTo>
                <a:lnTo>
                  <a:pt x="487" y="17921"/>
                </a:lnTo>
                <a:lnTo>
                  <a:pt x="8935" y="17921"/>
                </a:lnTo>
                <a:lnTo>
                  <a:pt x="8935" y="11587"/>
                </a:lnTo>
                <a:cubicBezTo>
                  <a:pt x="8935" y="8040"/>
                  <a:pt x="10024" y="5316"/>
                  <a:pt x="12235" y="3353"/>
                </a:cubicBezTo>
                <a:cubicBezTo>
                  <a:pt x="14412" y="1421"/>
                  <a:pt x="17514" y="439"/>
                  <a:pt x="21474" y="439"/>
                </a:cubicBezTo>
                <a:lnTo>
                  <a:pt x="31902" y="439"/>
                </a:lnTo>
                <a:lnTo>
                  <a:pt x="32034" y="8673"/>
                </a:lnTo>
                <a:lnTo>
                  <a:pt x="25962" y="8673"/>
                </a:lnTo>
                <a:cubicBezTo>
                  <a:pt x="24279" y="8673"/>
                  <a:pt x="23124" y="9053"/>
                  <a:pt x="22530" y="9814"/>
                </a:cubicBezTo>
                <a:cubicBezTo>
                  <a:pt x="22002" y="10574"/>
                  <a:pt x="21738" y="11841"/>
                  <a:pt x="21738" y="13614"/>
                </a:cubicBezTo>
                <a:lnTo>
                  <a:pt x="21738" y="17921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76" name="Freeform: Shape 18175">
            <a:extLst>
              <a:ext uri="{FF2B5EF4-FFF2-40B4-BE49-F238E27FC236}">
                <a16:creationId xmlns:a16="http://schemas.microsoft.com/office/drawing/2014/main" id="{C45E9729-CC4A-6E14-D0C0-2E5F0A904E92}"/>
              </a:ext>
            </a:extLst>
          </p:cNvPr>
          <p:cNvSpPr/>
          <p:nvPr/>
        </p:nvSpPr>
        <p:spPr>
          <a:xfrm>
            <a:off x="9896201" y="4843838"/>
            <a:ext cx="43557" cy="45606"/>
          </a:xfrm>
          <a:custGeom>
            <a:avLst/>
            <a:gdLst>
              <a:gd name="connsiteX0" fmla="*/ 13295 w 43557"/>
              <a:gd name="connsiteY0" fmla="*/ 26029 h 45606"/>
              <a:gd name="connsiteX1" fmla="*/ 14351 w 43557"/>
              <a:gd name="connsiteY1" fmla="*/ 31984 h 45606"/>
              <a:gd name="connsiteX2" fmla="*/ 17783 w 43557"/>
              <a:gd name="connsiteY2" fmla="*/ 35784 h 45606"/>
              <a:gd name="connsiteX3" fmla="*/ 23062 w 43557"/>
              <a:gd name="connsiteY3" fmla="*/ 37051 h 45606"/>
              <a:gd name="connsiteX4" fmla="*/ 28870 w 43557"/>
              <a:gd name="connsiteY4" fmla="*/ 35784 h 45606"/>
              <a:gd name="connsiteX5" fmla="*/ 32302 w 43557"/>
              <a:gd name="connsiteY5" fmla="*/ 31223 h 45606"/>
              <a:gd name="connsiteX6" fmla="*/ 43917 w 43557"/>
              <a:gd name="connsiteY6" fmla="*/ 31223 h 45606"/>
              <a:gd name="connsiteX7" fmla="*/ 40089 w 43557"/>
              <a:gd name="connsiteY7" fmla="*/ 39205 h 45606"/>
              <a:gd name="connsiteX8" fmla="*/ 32566 w 43557"/>
              <a:gd name="connsiteY8" fmla="*/ 44272 h 45606"/>
              <a:gd name="connsiteX9" fmla="*/ 23326 w 43557"/>
              <a:gd name="connsiteY9" fmla="*/ 46046 h 45606"/>
              <a:gd name="connsiteX10" fmla="*/ 11447 w 43557"/>
              <a:gd name="connsiteY10" fmla="*/ 43259 h 45606"/>
              <a:gd name="connsiteX11" fmla="*/ 3395 w 43557"/>
              <a:gd name="connsiteY11" fmla="*/ 35531 h 45606"/>
              <a:gd name="connsiteX12" fmla="*/ 491 w 43557"/>
              <a:gd name="connsiteY12" fmla="*/ 23749 h 45606"/>
              <a:gd name="connsiteX13" fmla="*/ 3131 w 43557"/>
              <a:gd name="connsiteY13" fmla="*/ 11840 h 45606"/>
              <a:gd name="connsiteX14" fmla="*/ 10655 w 43557"/>
              <a:gd name="connsiteY14" fmla="*/ 3479 h 45606"/>
              <a:gd name="connsiteX15" fmla="*/ 22666 w 43557"/>
              <a:gd name="connsiteY15" fmla="*/ 439 h 45606"/>
              <a:gd name="connsiteX16" fmla="*/ 34414 w 43557"/>
              <a:gd name="connsiteY16" fmla="*/ 3226 h 45606"/>
              <a:gd name="connsiteX17" fmla="*/ 41541 w 43557"/>
              <a:gd name="connsiteY17" fmla="*/ 11080 h 45606"/>
              <a:gd name="connsiteX18" fmla="*/ 44049 w 43557"/>
              <a:gd name="connsiteY18" fmla="*/ 22736 h 45606"/>
              <a:gd name="connsiteX19" fmla="*/ 44049 w 43557"/>
              <a:gd name="connsiteY19" fmla="*/ 26029 h 45606"/>
              <a:gd name="connsiteX20" fmla="*/ 13295 w 43557"/>
              <a:gd name="connsiteY20" fmla="*/ 18682 h 45606"/>
              <a:gd name="connsiteX21" fmla="*/ 31906 w 43557"/>
              <a:gd name="connsiteY21" fmla="*/ 18682 h 45606"/>
              <a:gd name="connsiteX22" fmla="*/ 30850 w 43557"/>
              <a:gd name="connsiteY22" fmla="*/ 13867 h 45606"/>
              <a:gd name="connsiteX23" fmla="*/ 27814 w 43557"/>
              <a:gd name="connsiteY23" fmla="*/ 10320 h 45606"/>
              <a:gd name="connsiteX24" fmla="*/ 22666 w 43557"/>
              <a:gd name="connsiteY24" fmla="*/ 9053 h 45606"/>
              <a:gd name="connsiteX25" fmla="*/ 17651 w 43557"/>
              <a:gd name="connsiteY25" fmla="*/ 10447 h 45606"/>
              <a:gd name="connsiteX26" fmla="*/ 14351 w 43557"/>
              <a:gd name="connsiteY26" fmla="*/ 14121 h 45606"/>
              <a:gd name="connsiteX27" fmla="*/ 13295 w 43557"/>
              <a:gd name="connsiteY27" fmla="*/ 18682 h 4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557" h="45606">
                <a:moveTo>
                  <a:pt x="13295" y="26029"/>
                </a:moveTo>
                <a:cubicBezTo>
                  <a:pt x="13295" y="28310"/>
                  <a:pt x="13625" y="30305"/>
                  <a:pt x="14351" y="31984"/>
                </a:cubicBezTo>
                <a:cubicBezTo>
                  <a:pt x="15143" y="33599"/>
                  <a:pt x="16265" y="34866"/>
                  <a:pt x="17783" y="35784"/>
                </a:cubicBezTo>
                <a:cubicBezTo>
                  <a:pt x="19267" y="36639"/>
                  <a:pt x="21016" y="37051"/>
                  <a:pt x="23062" y="37051"/>
                </a:cubicBezTo>
                <a:cubicBezTo>
                  <a:pt x="25240" y="37051"/>
                  <a:pt x="27187" y="36639"/>
                  <a:pt x="28870" y="35784"/>
                </a:cubicBezTo>
                <a:cubicBezTo>
                  <a:pt x="30520" y="34866"/>
                  <a:pt x="31675" y="33345"/>
                  <a:pt x="32302" y="31223"/>
                </a:cubicBezTo>
                <a:lnTo>
                  <a:pt x="43917" y="31223"/>
                </a:lnTo>
                <a:cubicBezTo>
                  <a:pt x="43455" y="34359"/>
                  <a:pt x="42201" y="37019"/>
                  <a:pt x="40089" y="39205"/>
                </a:cubicBezTo>
                <a:cubicBezTo>
                  <a:pt x="38044" y="41422"/>
                  <a:pt x="35536" y="43100"/>
                  <a:pt x="32566" y="44272"/>
                </a:cubicBezTo>
                <a:cubicBezTo>
                  <a:pt x="29662" y="45444"/>
                  <a:pt x="26560" y="46046"/>
                  <a:pt x="23326" y="46046"/>
                </a:cubicBezTo>
                <a:cubicBezTo>
                  <a:pt x="18838" y="46046"/>
                  <a:pt x="14879" y="45127"/>
                  <a:pt x="11447" y="43259"/>
                </a:cubicBezTo>
                <a:cubicBezTo>
                  <a:pt x="8015" y="41422"/>
                  <a:pt x="5309" y="38825"/>
                  <a:pt x="3395" y="35531"/>
                </a:cubicBezTo>
                <a:cubicBezTo>
                  <a:pt x="1448" y="32174"/>
                  <a:pt x="491" y="28246"/>
                  <a:pt x="491" y="23749"/>
                </a:cubicBezTo>
                <a:cubicBezTo>
                  <a:pt x="491" y="19378"/>
                  <a:pt x="1349" y="15388"/>
                  <a:pt x="3131" y="11840"/>
                </a:cubicBezTo>
                <a:cubicBezTo>
                  <a:pt x="4880" y="8293"/>
                  <a:pt x="7388" y="5506"/>
                  <a:pt x="10655" y="3479"/>
                </a:cubicBezTo>
                <a:cubicBezTo>
                  <a:pt x="13988" y="1452"/>
                  <a:pt x="17981" y="439"/>
                  <a:pt x="22666" y="439"/>
                </a:cubicBezTo>
                <a:cubicBezTo>
                  <a:pt x="27319" y="439"/>
                  <a:pt x="31246" y="1389"/>
                  <a:pt x="34414" y="3226"/>
                </a:cubicBezTo>
                <a:cubicBezTo>
                  <a:pt x="37582" y="5094"/>
                  <a:pt x="39957" y="7723"/>
                  <a:pt x="41541" y="11080"/>
                </a:cubicBezTo>
                <a:cubicBezTo>
                  <a:pt x="43191" y="14469"/>
                  <a:pt x="44049" y="18365"/>
                  <a:pt x="44049" y="22736"/>
                </a:cubicBezTo>
                <a:lnTo>
                  <a:pt x="44049" y="26029"/>
                </a:lnTo>
                <a:close/>
                <a:moveTo>
                  <a:pt x="13295" y="18682"/>
                </a:moveTo>
                <a:lnTo>
                  <a:pt x="31906" y="18682"/>
                </a:lnTo>
                <a:cubicBezTo>
                  <a:pt x="31906" y="16908"/>
                  <a:pt x="31543" y="15324"/>
                  <a:pt x="30850" y="13867"/>
                </a:cubicBezTo>
                <a:cubicBezTo>
                  <a:pt x="30223" y="12347"/>
                  <a:pt x="29200" y="11175"/>
                  <a:pt x="27814" y="10320"/>
                </a:cubicBezTo>
                <a:cubicBezTo>
                  <a:pt x="26494" y="9497"/>
                  <a:pt x="24778" y="9053"/>
                  <a:pt x="22666" y="9053"/>
                </a:cubicBezTo>
                <a:cubicBezTo>
                  <a:pt x="20719" y="9053"/>
                  <a:pt x="19036" y="9528"/>
                  <a:pt x="17651" y="10447"/>
                </a:cubicBezTo>
                <a:cubicBezTo>
                  <a:pt x="16232" y="11397"/>
                  <a:pt x="15143" y="12601"/>
                  <a:pt x="14351" y="14121"/>
                </a:cubicBezTo>
                <a:cubicBezTo>
                  <a:pt x="13625" y="15578"/>
                  <a:pt x="13295" y="17098"/>
                  <a:pt x="13295" y="18682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77" name="Freeform: Shape 18176">
            <a:extLst>
              <a:ext uri="{FF2B5EF4-FFF2-40B4-BE49-F238E27FC236}">
                <a16:creationId xmlns:a16="http://schemas.microsoft.com/office/drawing/2014/main" id="{C0758BDE-D4A7-6732-AE7B-279C48D0A233}"/>
              </a:ext>
            </a:extLst>
          </p:cNvPr>
          <p:cNvSpPr/>
          <p:nvPr/>
        </p:nvSpPr>
        <p:spPr>
          <a:xfrm>
            <a:off x="9946242" y="4843838"/>
            <a:ext cx="41313" cy="45606"/>
          </a:xfrm>
          <a:custGeom>
            <a:avLst/>
            <a:gdLst>
              <a:gd name="connsiteX0" fmla="*/ 22540 w 41313"/>
              <a:gd name="connsiteY0" fmla="*/ 439 h 45606"/>
              <a:gd name="connsiteX1" fmla="*/ 32440 w 41313"/>
              <a:gd name="connsiteY1" fmla="*/ 2719 h 45606"/>
              <a:gd name="connsiteX2" fmla="*/ 39039 w 41313"/>
              <a:gd name="connsiteY2" fmla="*/ 8800 h 45606"/>
              <a:gd name="connsiteX3" fmla="*/ 41811 w 41313"/>
              <a:gd name="connsiteY3" fmla="*/ 17288 h 45606"/>
              <a:gd name="connsiteX4" fmla="*/ 31120 w 41313"/>
              <a:gd name="connsiteY4" fmla="*/ 17288 h 45606"/>
              <a:gd name="connsiteX5" fmla="*/ 29800 w 41313"/>
              <a:gd name="connsiteY5" fmla="*/ 13867 h 45606"/>
              <a:gd name="connsiteX6" fmla="*/ 27028 w 41313"/>
              <a:gd name="connsiteY6" fmla="*/ 10954 h 45606"/>
              <a:gd name="connsiteX7" fmla="*/ 22672 w 41313"/>
              <a:gd name="connsiteY7" fmla="*/ 9813 h 45606"/>
              <a:gd name="connsiteX8" fmla="*/ 15281 w 41313"/>
              <a:gd name="connsiteY8" fmla="*/ 13234 h 45606"/>
              <a:gd name="connsiteX9" fmla="*/ 12509 w 41313"/>
              <a:gd name="connsiteY9" fmla="*/ 23242 h 45606"/>
              <a:gd name="connsiteX10" fmla="*/ 15281 w 41313"/>
              <a:gd name="connsiteY10" fmla="*/ 33504 h 45606"/>
              <a:gd name="connsiteX11" fmla="*/ 22936 w 41313"/>
              <a:gd name="connsiteY11" fmla="*/ 37178 h 45606"/>
              <a:gd name="connsiteX12" fmla="*/ 27292 w 41313"/>
              <a:gd name="connsiteY12" fmla="*/ 36038 h 45606"/>
              <a:gd name="connsiteX13" fmla="*/ 29932 w 41313"/>
              <a:gd name="connsiteY13" fmla="*/ 33124 h 45606"/>
              <a:gd name="connsiteX14" fmla="*/ 31252 w 41313"/>
              <a:gd name="connsiteY14" fmla="*/ 29830 h 45606"/>
              <a:gd name="connsiteX15" fmla="*/ 41679 w 41313"/>
              <a:gd name="connsiteY15" fmla="*/ 29830 h 45606"/>
              <a:gd name="connsiteX16" fmla="*/ 38907 w 41313"/>
              <a:gd name="connsiteY16" fmla="*/ 38064 h 45606"/>
              <a:gd name="connsiteX17" fmla="*/ 32308 w 41313"/>
              <a:gd name="connsiteY17" fmla="*/ 43892 h 45606"/>
              <a:gd name="connsiteX18" fmla="*/ 22540 w 41313"/>
              <a:gd name="connsiteY18" fmla="*/ 46046 h 45606"/>
              <a:gd name="connsiteX19" fmla="*/ 11189 w 41313"/>
              <a:gd name="connsiteY19" fmla="*/ 43385 h 45606"/>
              <a:gd name="connsiteX20" fmla="*/ 3269 w 41313"/>
              <a:gd name="connsiteY20" fmla="*/ 35531 h 45606"/>
              <a:gd name="connsiteX21" fmla="*/ 497 w 41313"/>
              <a:gd name="connsiteY21" fmla="*/ 23369 h 45606"/>
              <a:gd name="connsiteX22" fmla="*/ 3269 w 41313"/>
              <a:gd name="connsiteY22" fmla="*/ 11460 h 45606"/>
              <a:gd name="connsiteX23" fmla="*/ 10925 w 41313"/>
              <a:gd name="connsiteY23" fmla="*/ 3353 h 45606"/>
              <a:gd name="connsiteX24" fmla="*/ 22540 w 41313"/>
              <a:gd name="connsiteY24" fmla="*/ 439 h 4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1313" h="45606">
                <a:moveTo>
                  <a:pt x="22540" y="439"/>
                </a:moveTo>
                <a:cubicBezTo>
                  <a:pt x="26401" y="439"/>
                  <a:pt x="29701" y="1199"/>
                  <a:pt x="32440" y="2719"/>
                </a:cubicBezTo>
                <a:cubicBezTo>
                  <a:pt x="35245" y="4176"/>
                  <a:pt x="37456" y="6203"/>
                  <a:pt x="39039" y="8800"/>
                </a:cubicBezTo>
                <a:cubicBezTo>
                  <a:pt x="40689" y="11334"/>
                  <a:pt x="41613" y="14184"/>
                  <a:pt x="41811" y="17288"/>
                </a:cubicBezTo>
                <a:lnTo>
                  <a:pt x="31120" y="17288"/>
                </a:lnTo>
                <a:cubicBezTo>
                  <a:pt x="30922" y="16116"/>
                  <a:pt x="30493" y="14976"/>
                  <a:pt x="29800" y="13867"/>
                </a:cubicBezTo>
                <a:cubicBezTo>
                  <a:pt x="29173" y="12696"/>
                  <a:pt x="28249" y="11714"/>
                  <a:pt x="27028" y="10954"/>
                </a:cubicBezTo>
                <a:cubicBezTo>
                  <a:pt x="25873" y="10194"/>
                  <a:pt x="24421" y="9813"/>
                  <a:pt x="22672" y="9813"/>
                </a:cubicBezTo>
                <a:cubicBezTo>
                  <a:pt x="19669" y="9813"/>
                  <a:pt x="17195" y="10954"/>
                  <a:pt x="15281" y="13234"/>
                </a:cubicBezTo>
                <a:cubicBezTo>
                  <a:pt x="13433" y="15451"/>
                  <a:pt x="12509" y="18777"/>
                  <a:pt x="12509" y="23242"/>
                </a:cubicBezTo>
                <a:cubicBezTo>
                  <a:pt x="12509" y="27550"/>
                  <a:pt x="13433" y="30970"/>
                  <a:pt x="15281" y="33504"/>
                </a:cubicBezTo>
                <a:cubicBezTo>
                  <a:pt x="17128" y="35974"/>
                  <a:pt x="19669" y="37178"/>
                  <a:pt x="22936" y="37178"/>
                </a:cubicBezTo>
                <a:cubicBezTo>
                  <a:pt x="24685" y="37178"/>
                  <a:pt x="26137" y="36798"/>
                  <a:pt x="27292" y="36038"/>
                </a:cubicBezTo>
                <a:cubicBezTo>
                  <a:pt x="28414" y="35214"/>
                  <a:pt x="29305" y="34232"/>
                  <a:pt x="29932" y="33124"/>
                </a:cubicBezTo>
                <a:cubicBezTo>
                  <a:pt x="30625" y="31952"/>
                  <a:pt x="31054" y="30843"/>
                  <a:pt x="31252" y="29830"/>
                </a:cubicBezTo>
                <a:lnTo>
                  <a:pt x="41679" y="29830"/>
                </a:lnTo>
                <a:cubicBezTo>
                  <a:pt x="41481" y="32870"/>
                  <a:pt x="40557" y="35626"/>
                  <a:pt x="38907" y="38064"/>
                </a:cubicBezTo>
                <a:cubicBezTo>
                  <a:pt x="37323" y="40535"/>
                  <a:pt x="35113" y="42467"/>
                  <a:pt x="32308" y="43892"/>
                </a:cubicBezTo>
                <a:cubicBezTo>
                  <a:pt x="29569" y="45317"/>
                  <a:pt x="26302" y="46046"/>
                  <a:pt x="22540" y="46046"/>
                </a:cubicBezTo>
                <a:cubicBezTo>
                  <a:pt x="18316" y="46046"/>
                  <a:pt x="14522" y="45159"/>
                  <a:pt x="11189" y="43385"/>
                </a:cubicBezTo>
                <a:cubicBezTo>
                  <a:pt x="7823" y="41548"/>
                  <a:pt x="5183" y="38920"/>
                  <a:pt x="3269" y="35531"/>
                </a:cubicBezTo>
                <a:cubicBezTo>
                  <a:pt x="1421" y="32174"/>
                  <a:pt x="497" y="28120"/>
                  <a:pt x="497" y="23369"/>
                </a:cubicBezTo>
                <a:cubicBezTo>
                  <a:pt x="497" y="18903"/>
                  <a:pt x="1421" y="14944"/>
                  <a:pt x="3269" y="11460"/>
                </a:cubicBezTo>
                <a:cubicBezTo>
                  <a:pt x="5117" y="8008"/>
                  <a:pt x="7658" y="5316"/>
                  <a:pt x="10925" y="3353"/>
                </a:cubicBezTo>
                <a:cubicBezTo>
                  <a:pt x="14258" y="1421"/>
                  <a:pt x="18118" y="439"/>
                  <a:pt x="22540" y="439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78" name="Freeform: Shape 18177">
            <a:extLst>
              <a:ext uri="{FF2B5EF4-FFF2-40B4-BE49-F238E27FC236}">
                <a16:creationId xmlns:a16="http://schemas.microsoft.com/office/drawing/2014/main" id="{2CAFBE5B-E04D-E960-A540-2921F13257B7}"/>
              </a:ext>
            </a:extLst>
          </p:cNvPr>
          <p:cNvSpPr/>
          <p:nvPr/>
        </p:nvSpPr>
        <p:spPr>
          <a:xfrm>
            <a:off x="9993890" y="4831423"/>
            <a:ext cx="30622" cy="57642"/>
          </a:xfrm>
          <a:custGeom>
            <a:avLst/>
            <a:gdLst>
              <a:gd name="connsiteX0" fmla="*/ 30993 w 30622"/>
              <a:gd name="connsiteY0" fmla="*/ 22355 h 57642"/>
              <a:gd name="connsiteX1" fmla="*/ 20830 w 30622"/>
              <a:gd name="connsiteY1" fmla="*/ 22355 h 57642"/>
              <a:gd name="connsiteX2" fmla="*/ 20962 w 30622"/>
              <a:gd name="connsiteY2" fmla="*/ 45666 h 57642"/>
              <a:gd name="connsiteX3" fmla="*/ 21358 w 30622"/>
              <a:gd name="connsiteY3" fmla="*/ 48073 h 57642"/>
              <a:gd name="connsiteX4" fmla="*/ 22678 w 30622"/>
              <a:gd name="connsiteY4" fmla="*/ 49086 h 57642"/>
              <a:gd name="connsiteX5" fmla="*/ 24922 w 30622"/>
              <a:gd name="connsiteY5" fmla="*/ 49340 h 57642"/>
              <a:gd name="connsiteX6" fmla="*/ 31125 w 30622"/>
              <a:gd name="connsiteY6" fmla="*/ 49340 h 57642"/>
              <a:gd name="connsiteX7" fmla="*/ 31125 w 30622"/>
              <a:gd name="connsiteY7" fmla="*/ 56941 h 57642"/>
              <a:gd name="connsiteX8" fmla="*/ 28354 w 30622"/>
              <a:gd name="connsiteY8" fmla="*/ 57701 h 57642"/>
              <a:gd name="connsiteX9" fmla="*/ 23074 w 30622"/>
              <a:gd name="connsiteY9" fmla="*/ 58081 h 57642"/>
              <a:gd name="connsiteX10" fmla="*/ 13834 w 30622"/>
              <a:gd name="connsiteY10" fmla="*/ 56561 h 57642"/>
              <a:gd name="connsiteX11" fmla="*/ 9215 w 30622"/>
              <a:gd name="connsiteY11" fmla="*/ 52380 h 57642"/>
              <a:gd name="connsiteX12" fmla="*/ 7895 w 30622"/>
              <a:gd name="connsiteY12" fmla="*/ 46172 h 57642"/>
              <a:gd name="connsiteX13" fmla="*/ 7895 w 30622"/>
              <a:gd name="connsiteY13" fmla="*/ 22355 h 57642"/>
              <a:gd name="connsiteX14" fmla="*/ 503 w 30622"/>
              <a:gd name="connsiteY14" fmla="*/ 22355 h 57642"/>
              <a:gd name="connsiteX15" fmla="*/ 503 w 30622"/>
              <a:gd name="connsiteY15" fmla="*/ 13741 h 57642"/>
              <a:gd name="connsiteX16" fmla="*/ 8423 w 30622"/>
              <a:gd name="connsiteY16" fmla="*/ 13741 h 57642"/>
              <a:gd name="connsiteX17" fmla="*/ 11590 w 30622"/>
              <a:gd name="connsiteY17" fmla="*/ 439 h 57642"/>
              <a:gd name="connsiteX18" fmla="*/ 20830 w 30622"/>
              <a:gd name="connsiteY18" fmla="*/ 439 h 57642"/>
              <a:gd name="connsiteX19" fmla="*/ 20830 w 30622"/>
              <a:gd name="connsiteY19" fmla="*/ 13614 h 57642"/>
              <a:gd name="connsiteX20" fmla="*/ 30993 w 30622"/>
              <a:gd name="connsiteY20" fmla="*/ 13614 h 57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0622" h="57642">
                <a:moveTo>
                  <a:pt x="30993" y="22355"/>
                </a:moveTo>
                <a:lnTo>
                  <a:pt x="20830" y="22355"/>
                </a:lnTo>
                <a:lnTo>
                  <a:pt x="20962" y="45666"/>
                </a:lnTo>
                <a:cubicBezTo>
                  <a:pt x="20962" y="46774"/>
                  <a:pt x="21094" y="47566"/>
                  <a:pt x="21358" y="48073"/>
                </a:cubicBezTo>
                <a:cubicBezTo>
                  <a:pt x="21622" y="48579"/>
                  <a:pt x="22051" y="48928"/>
                  <a:pt x="22678" y="49086"/>
                </a:cubicBezTo>
                <a:cubicBezTo>
                  <a:pt x="23272" y="49276"/>
                  <a:pt x="24031" y="49340"/>
                  <a:pt x="24922" y="49340"/>
                </a:cubicBezTo>
                <a:lnTo>
                  <a:pt x="31125" y="49340"/>
                </a:lnTo>
                <a:lnTo>
                  <a:pt x="31125" y="56941"/>
                </a:lnTo>
                <a:cubicBezTo>
                  <a:pt x="30498" y="57194"/>
                  <a:pt x="29575" y="57448"/>
                  <a:pt x="28354" y="57701"/>
                </a:cubicBezTo>
                <a:cubicBezTo>
                  <a:pt x="27100" y="57954"/>
                  <a:pt x="25351" y="58081"/>
                  <a:pt x="23074" y="58081"/>
                </a:cubicBezTo>
                <a:cubicBezTo>
                  <a:pt x="19114" y="58081"/>
                  <a:pt x="16012" y="57574"/>
                  <a:pt x="13834" y="56561"/>
                </a:cubicBezTo>
                <a:cubicBezTo>
                  <a:pt x="11623" y="55547"/>
                  <a:pt x="10072" y="54154"/>
                  <a:pt x="9215" y="52380"/>
                </a:cubicBezTo>
                <a:cubicBezTo>
                  <a:pt x="8324" y="50606"/>
                  <a:pt x="7895" y="48548"/>
                  <a:pt x="7895" y="46172"/>
                </a:cubicBezTo>
                <a:lnTo>
                  <a:pt x="7895" y="22355"/>
                </a:lnTo>
                <a:lnTo>
                  <a:pt x="503" y="22355"/>
                </a:lnTo>
                <a:lnTo>
                  <a:pt x="503" y="13741"/>
                </a:lnTo>
                <a:lnTo>
                  <a:pt x="8423" y="13741"/>
                </a:lnTo>
                <a:lnTo>
                  <a:pt x="11590" y="439"/>
                </a:lnTo>
                <a:lnTo>
                  <a:pt x="20830" y="439"/>
                </a:lnTo>
                <a:lnTo>
                  <a:pt x="20830" y="13614"/>
                </a:lnTo>
                <a:lnTo>
                  <a:pt x="30993" y="13614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79" name="Freeform: Shape 18178">
            <a:extLst>
              <a:ext uri="{FF2B5EF4-FFF2-40B4-BE49-F238E27FC236}">
                <a16:creationId xmlns:a16="http://schemas.microsoft.com/office/drawing/2014/main" id="{B1CA715F-F1D9-94CF-23CA-A2C5D1E5382C}"/>
              </a:ext>
            </a:extLst>
          </p:cNvPr>
          <p:cNvSpPr/>
          <p:nvPr/>
        </p:nvSpPr>
        <p:spPr>
          <a:xfrm>
            <a:off x="10034438" y="4827242"/>
            <a:ext cx="12539" cy="61315"/>
          </a:xfrm>
          <a:custGeom>
            <a:avLst/>
            <a:gdLst>
              <a:gd name="connsiteX0" fmla="*/ 12915 w 12539"/>
              <a:gd name="connsiteY0" fmla="*/ 17921 h 61315"/>
              <a:gd name="connsiteX1" fmla="*/ 12915 w 12539"/>
              <a:gd name="connsiteY1" fmla="*/ 61755 h 61315"/>
              <a:gd name="connsiteX2" fmla="*/ 639 w 12539"/>
              <a:gd name="connsiteY2" fmla="*/ 61755 h 61315"/>
              <a:gd name="connsiteX3" fmla="*/ 639 w 12539"/>
              <a:gd name="connsiteY3" fmla="*/ 17921 h 61315"/>
              <a:gd name="connsiteX4" fmla="*/ 13047 w 12539"/>
              <a:gd name="connsiteY4" fmla="*/ 439 h 61315"/>
              <a:gd name="connsiteX5" fmla="*/ 13047 w 12539"/>
              <a:gd name="connsiteY5" fmla="*/ 11587 h 61315"/>
              <a:gd name="connsiteX6" fmla="*/ 507 w 12539"/>
              <a:gd name="connsiteY6" fmla="*/ 11587 h 61315"/>
              <a:gd name="connsiteX7" fmla="*/ 507 w 12539"/>
              <a:gd name="connsiteY7" fmla="*/ 439 h 6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539" h="61315">
                <a:moveTo>
                  <a:pt x="12915" y="17921"/>
                </a:moveTo>
                <a:lnTo>
                  <a:pt x="12915" y="61755"/>
                </a:lnTo>
                <a:lnTo>
                  <a:pt x="639" y="61755"/>
                </a:lnTo>
                <a:lnTo>
                  <a:pt x="639" y="17921"/>
                </a:lnTo>
                <a:close/>
                <a:moveTo>
                  <a:pt x="13047" y="439"/>
                </a:moveTo>
                <a:lnTo>
                  <a:pt x="13047" y="11587"/>
                </a:lnTo>
                <a:lnTo>
                  <a:pt x="507" y="11587"/>
                </a:lnTo>
                <a:lnTo>
                  <a:pt x="507" y="439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80" name="Freeform: Shape 18179">
            <a:extLst>
              <a:ext uri="{FF2B5EF4-FFF2-40B4-BE49-F238E27FC236}">
                <a16:creationId xmlns:a16="http://schemas.microsoft.com/office/drawing/2014/main" id="{E3B87927-D3DF-6CE3-4578-68509209AD2B}"/>
              </a:ext>
            </a:extLst>
          </p:cNvPr>
          <p:cNvSpPr/>
          <p:nvPr/>
        </p:nvSpPr>
        <p:spPr>
          <a:xfrm>
            <a:off x="10054289" y="4844725"/>
            <a:ext cx="43689" cy="43833"/>
          </a:xfrm>
          <a:custGeom>
            <a:avLst/>
            <a:gdLst>
              <a:gd name="connsiteX0" fmla="*/ 44200 w 43689"/>
              <a:gd name="connsiteY0" fmla="*/ 439 h 43833"/>
              <a:gd name="connsiteX1" fmla="*/ 27041 w 43689"/>
              <a:gd name="connsiteY1" fmla="*/ 44272 h 43833"/>
              <a:gd name="connsiteX2" fmla="*/ 17670 w 43689"/>
              <a:gd name="connsiteY2" fmla="*/ 44272 h 43833"/>
              <a:gd name="connsiteX3" fmla="*/ 510 w 43689"/>
              <a:gd name="connsiteY3" fmla="*/ 439 h 43833"/>
              <a:gd name="connsiteX4" fmla="*/ 12126 w 43689"/>
              <a:gd name="connsiteY4" fmla="*/ 439 h 43833"/>
              <a:gd name="connsiteX5" fmla="*/ 22157 w 43689"/>
              <a:gd name="connsiteY5" fmla="*/ 28310 h 43833"/>
              <a:gd name="connsiteX6" fmla="*/ 22553 w 43689"/>
              <a:gd name="connsiteY6" fmla="*/ 28310 h 43833"/>
              <a:gd name="connsiteX7" fmla="*/ 32321 w 43689"/>
              <a:gd name="connsiteY7" fmla="*/ 439 h 4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89" h="43833">
                <a:moveTo>
                  <a:pt x="44200" y="439"/>
                </a:moveTo>
                <a:lnTo>
                  <a:pt x="27041" y="44272"/>
                </a:lnTo>
                <a:lnTo>
                  <a:pt x="17670" y="44272"/>
                </a:lnTo>
                <a:lnTo>
                  <a:pt x="510" y="439"/>
                </a:lnTo>
                <a:lnTo>
                  <a:pt x="12126" y="439"/>
                </a:lnTo>
                <a:lnTo>
                  <a:pt x="22157" y="28310"/>
                </a:lnTo>
                <a:lnTo>
                  <a:pt x="22553" y="28310"/>
                </a:lnTo>
                <a:lnTo>
                  <a:pt x="32321" y="439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81" name="Freeform: Shape 18180">
            <a:extLst>
              <a:ext uri="{FF2B5EF4-FFF2-40B4-BE49-F238E27FC236}">
                <a16:creationId xmlns:a16="http://schemas.microsoft.com/office/drawing/2014/main" id="{B0022880-D115-DA0A-A425-1A65A6D3846D}"/>
              </a:ext>
            </a:extLst>
          </p:cNvPr>
          <p:cNvSpPr/>
          <p:nvPr/>
        </p:nvSpPr>
        <p:spPr>
          <a:xfrm>
            <a:off x="10102415" y="4843838"/>
            <a:ext cx="43557" cy="45606"/>
          </a:xfrm>
          <a:custGeom>
            <a:avLst/>
            <a:gdLst>
              <a:gd name="connsiteX0" fmla="*/ 13319 w 43557"/>
              <a:gd name="connsiteY0" fmla="*/ 26029 h 45606"/>
              <a:gd name="connsiteX1" fmla="*/ 14375 w 43557"/>
              <a:gd name="connsiteY1" fmla="*/ 31984 h 45606"/>
              <a:gd name="connsiteX2" fmla="*/ 17807 w 43557"/>
              <a:gd name="connsiteY2" fmla="*/ 35784 h 45606"/>
              <a:gd name="connsiteX3" fmla="*/ 23087 w 43557"/>
              <a:gd name="connsiteY3" fmla="*/ 37051 h 45606"/>
              <a:gd name="connsiteX4" fmla="*/ 28894 w 43557"/>
              <a:gd name="connsiteY4" fmla="*/ 35784 h 45606"/>
              <a:gd name="connsiteX5" fmla="*/ 32326 w 43557"/>
              <a:gd name="connsiteY5" fmla="*/ 31223 h 45606"/>
              <a:gd name="connsiteX6" fmla="*/ 43942 w 43557"/>
              <a:gd name="connsiteY6" fmla="*/ 31223 h 45606"/>
              <a:gd name="connsiteX7" fmla="*/ 40114 w 43557"/>
              <a:gd name="connsiteY7" fmla="*/ 39205 h 45606"/>
              <a:gd name="connsiteX8" fmla="*/ 32590 w 43557"/>
              <a:gd name="connsiteY8" fmla="*/ 44272 h 45606"/>
              <a:gd name="connsiteX9" fmla="*/ 23351 w 43557"/>
              <a:gd name="connsiteY9" fmla="*/ 46046 h 45606"/>
              <a:gd name="connsiteX10" fmla="*/ 11471 w 43557"/>
              <a:gd name="connsiteY10" fmla="*/ 43259 h 45606"/>
              <a:gd name="connsiteX11" fmla="*/ 3420 w 43557"/>
              <a:gd name="connsiteY11" fmla="*/ 35531 h 45606"/>
              <a:gd name="connsiteX12" fmla="*/ 516 w 43557"/>
              <a:gd name="connsiteY12" fmla="*/ 23749 h 45606"/>
              <a:gd name="connsiteX13" fmla="*/ 3156 w 43557"/>
              <a:gd name="connsiteY13" fmla="*/ 11840 h 45606"/>
              <a:gd name="connsiteX14" fmla="*/ 10679 w 43557"/>
              <a:gd name="connsiteY14" fmla="*/ 3479 h 45606"/>
              <a:gd name="connsiteX15" fmla="*/ 22691 w 43557"/>
              <a:gd name="connsiteY15" fmla="*/ 439 h 45606"/>
              <a:gd name="connsiteX16" fmla="*/ 34438 w 43557"/>
              <a:gd name="connsiteY16" fmla="*/ 3226 h 45606"/>
              <a:gd name="connsiteX17" fmla="*/ 41566 w 43557"/>
              <a:gd name="connsiteY17" fmla="*/ 11080 h 45606"/>
              <a:gd name="connsiteX18" fmla="*/ 44074 w 43557"/>
              <a:gd name="connsiteY18" fmla="*/ 22736 h 45606"/>
              <a:gd name="connsiteX19" fmla="*/ 44074 w 43557"/>
              <a:gd name="connsiteY19" fmla="*/ 26029 h 45606"/>
              <a:gd name="connsiteX20" fmla="*/ 13319 w 43557"/>
              <a:gd name="connsiteY20" fmla="*/ 18682 h 45606"/>
              <a:gd name="connsiteX21" fmla="*/ 31930 w 43557"/>
              <a:gd name="connsiteY21" fmla="*/ 18682 h 45606"/>
              <a:gd name="connsiteX22" fmla="*/ 30874 w 43557"/>
              <a:gd name="connsiteY22" fmla="*/ 13867 h 45606"/>
              <a:gd name="connsiteX23" fmla="*/ 27838 w 43557"/>
              <a:gd name="connsiteY23" fmla="*/ 10320 h 45606"/>
              <a:gd name="connsiteX24" fmla="*/ 22691 w 43557"/>
              <a:gd name="connsiteY24" fmla="*/ 9053 h 45606"/>
              <a:gd name="connsiteX25" fmla="*/ 17675 w 43557"/>
              <a:gd name="connsiteY25" fmla="*/ 10447 h 45606"/>
              <a:gd name="connsiteX26" fmla="*/ 14375 w 43557"/>
              <a:gd name="connsiteY26" fmla="*/ 14121 h 45606"/>
              <a:gd name="connsiteX27" fmla="*/ 13319 w 43557"/>
              <a:gd name="connsiteY27" fmla="*/ 18682 h 4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557" h="45606">
                <a:moveTo>
                  <a:pt x="13319" y="26029"/>
                </a:moveTo>
                <a:cubicBezTo>
                  <a:pt x="13319" y="28310"/>
                  <a:pt x="13649" y="30305"/>
                  <a:pt x="14375" y="31984"/>
                </a:cubicBezTo>
                <a:cubicBezTo>
                  <a:pt x="15167" y="33599"/>
                  <a:pt x="16289" y="34866"/>
                  <a:pt x="17807" y="35784"/>
                </a:cubicBezTo>
                <a:cubicBezTo>
                  <a:pt x="19292" y="36639"/>
                  <a:pt x="21041" y="37051"/>
                  <a:pt x="23087" y="37051"/>
                </a:cubicBezTo>
                <a:cubicBezTo>
                  <a:pt x="25265" y="37051"/>
                  <a:pt x="27211" y="36639"/>
                  <a:pt x="28894" y="35784"/>
                </a:cubicBezTo>
                <a:cubicBezTo>
                  <a:pt x="30544" y="34866"/>
                  <a:pt x="31699" y="33345"/>
                  <a:pt x="32326" y="31223"/>
                </a:cubicBezTo>
                <a:lnTo>
                  <a:pt x="43942" y="31223"/>
                </a:lnTo>
                <a:cubicBezTo>
                  <a:pt x="43480" y="34359"/>
                  <a:pt x="42226" y="37019"/>
                  <a:pt x="40114" y="39205"/>
                </a:cubicBezTo>
                <a:cubicBezTo>
                  <a:pt x="38068" y="41422"/>
                  <a:pt x="35560" y="43100"/>
                  <a:pt x="32590" y="44272"/>
                </a:cubicBezTo>
                <a:cubicBezTo>
                  <a:pt x="29686" y="45444"/>
                  <a:pt x="26584" y="46046"/>
                  <a:pt x="23351" y="46046"/>
                </a:cubicBezTo>
                <a:cubicBezTo>
                  <a:pt x="18863" y="46046"/>
                  <a:pt x="14903" y="45127"/>
                  <a:pt x="11471" y="43259"/>
                </a:cubicBezTo>
                <a:cubicBezTo>
                  <a:pt x="8039" y="41422"/>
                  <a:pt x="5334" y="38825"/>
                  <a:pt x="3420" y="35531"/>
                </a:cubicBezTo>
                <a:cubicBezTo>
                  <a:pt x="1473" y="32174"/>
                  <a:pt x="516" y="28246"/>
                  <a:pt x="516" y="23749"/>
                </a:cubicBezTo>
                <a:cubicBezTo>
                  <a:pt x="516" y="19378"/>
                  <a:pt x="1374" y="15388"/>
                  <a:pt x="3156" y="11840"/>
                </a:cubicBezTo>
                <a:cubicBezTo>
                  <a:pt x="4905" y="8293"/>
                  <a:pt x="7412" y="5506"/>
                  <a:pt x="10679" y="3479"/>
                </a:cubicBezTo>
                <a:cubicBezTo>
                  <a:pt x="14012" y="1452"/>
                  <a:pt x="18005" y="439"/>
                  <a:pt x="22691" y="439"/>
                </a:cubicBezTo>
                <a:cubicBezTo>
                  <a:pt x="27343" y="439"/>
                  <a:pt x="31270" y="1389"/>
                  <a:pt x="34438" y="3226"/>
                </a:cubicBezTo>
                <a:cubicBezTo>
                  <a:pt x="37606" y="5094"/>
                  <a:pt x="39982" y="7723"/>
                  <a:pt x="41566" y="11080"/>
                </a:cubicBezTo>
                <a:cubicBezTo>
                  <a:pt x="43216" y="14469"/>
                  <a:pt x="44074" y="18365"/>
                  <a:pt x="44074" y="22736"/>
                </a:cubicBezTo>
                <a:lnTo>
                  <a:pt x="44074" y="26029"/>
                </a:lnTo>
                <a:close/>
                <a:moveTo>
                  <a:pt x="13319" y="18682"/>
                </a:moveTo>
                <a:lnTo>
                  <a:pt x="31930" y="18682"/>
                </a:lnTo>
                <a:cubicBezTo>
                  <a:pt x="31930" y="16908"/>
                  <a:pt x="31567" y="15324"/>
                  <a:pt x="30874" y="13867"/>
                </a:cubicBezTo>
                <a:cubicBezTo>
                  <a:pt x="30247" y="12347"/>
                  <a:pt x="29224" y="11175"/>
                  <a:pt x="27838" y="10320"/>
                </a:cubicBezTo>
                <a:cubicBezTo>
                  <a:pt x="26518" y="9497"/>
                  <a:pt x="24803" y="9053"/>
                  <a:pt x="22691" y="9053"/>
                </a:cubicBezTo>
                <a:cubicBezTo>
                  <a:pt x="20744" y="9053"/>
                  <a:pt x="19061" y="9528"/>
                  <a:pt x="17675" y="10447"/>
                </a:cubicBezTo>
                <a:cubicBezTo>
                  <a:pt x="16256" y="11397"/>
                  <a:pt x="15167" y="12601"/>
                  <a:pt x="14375" y="14121"/>
                </a:cubicBezTo>
                <a:cubicBezTo>
                  <a:pt x="13649" y="15578"/>
                  <a:pt x="13319" y="17098"/>
                  <a:pt x="13319" y="18682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82" name="Freeform: Shape 18181">
            <a:extLst>
              <a:ext uri="{FF2B5EF4-FFF2-40B4-BE49-F238E27FC236}">
                <a16:creationId xmlns:a16="http://schemas.microsoft.com/office/drawing/2014/main" id="{FB840C2A-40E1-F309-B083-AFE75F66056F}"/>
              </a:ext>
            </a:extLst>
          </p:cNvPr>
          <p:cNvSpPr/>
          <p:nvPr/>
        </p:nvSpPr>
        <p:spPr>
          <a:xfrm>
            <a:off x="10154956" y="4844345"/>
            <a:ext cx="41973" cy="44213"/>
          </a:xfrm>
          <a:custGeom>
            <a:avLst/>
            <a:gdLst>
              <a:gd name="connsiteX0" fmla="*/ 522 w 41973"/>
              <a:gd name="connsiteY0" fmla="*/ 44652 h 44213"/>
              <a:gd name="connsiteX1" fmla="*/ 522 w 41973"/>
              <a:gd name="connsiteY1" fmla="*/ 819 h 44213"/>
              <a:gd name="connsiteX2" fmla="*/ 13193 w 41973"/>
              <a:gd name="connsiteY2" fmla="*/ 819 h 44213"/>
              <a:gd name="connsiteX3" fmla="*/ 13193 w 41973"/>
              <a:gd name="connsiteY3" fmla="*/ 7026 h 44213"/>
              <a:gd name="connsiteX4" fmla="*/ 15965 w 41973"/>
              <a:gd name="connsiteY4" fmla="*/ 3859 h 44213"/>
              <a:gd name="connsiteX5" fmla="*/ 20189 w 41973"/>
              <a:gd name="connsiteY5" fmla="*/ 1452 h 44213"/>
              <a:gd name="connsiteX6" fmla="*/ 26524 w 41973"/>
              <a:gd name="connsiteY6" fmla="*/ 439 h 44213"/>
              <a:gd name="connsiteX7" fmla="*/ 34312 w 41973"/>
              <a:gd name="connsiteY7" fmla="*/ 1959 h 44213"/>
              <a:gd name="connsiteX8" fmla="*/ 40252 w 41973"/>
              <a:gd name="connsiteY8" fmla="*/ 6900 h 44213"/>
              <a:gd name="connsiteX9" fmla="*/ 42496 w 41973"/>
              <a:gd name="connsiteY9" fmla="*/ 15768 h 44213"/>
              <a:gd name="connsiteX10" fmla="*/ 42496 w 41973"/>
              <a:gd name="connsiteY10" fmla="*/ 44652 h 44213"/>
              <a:gd name="connsiteX11" fmla="*/ 29560 w 41973"/>
              <a:gd name="connsiteY11" fmla="*/ 44652 h 44213"/>
              <a:gd name="connsiteX12" fmla="*/ 29560 w 41973"/>
              <a:gd name="connsiteY12" fmla="*/ 17288 h 44213"/>
              <a:gd name="connsiteX13" fmla="*/ 27316 w 41973"/>
              <a:gd name="connsiteY13" fmla="*/ 11840 h 44213"/>
              <a:gd name="connsiteX14" fmla="*/ 21905 w 41973"/>
              <a:gd name="connsiteY14" fmla="*/ 10067 h 44213"/>
              <a:gd name="connsiteX15" fmla="*/ 17813 w 41973"/>
              <a:gd name="connsiteY15" fmla="*/ 10827 h 44213"/>
              <a:gd name="connsiteX16" fmla="*/ 14645 w 41973"/>
              <a:gd name="connsiteY16" fmla="*/ 12981 h 44213"/>
              <a:gd name="connsiteX17" fmla="*/ 13457 w 41973"/>
              <a:gd name="connsiteY17" fmla="*/ 16528 h 44213"/>
              <a:gd name="connsiteX18" fmla="*/ 13457 w 41973"/>
              <a:gd name="connsiteY18" fmla="*/ 44652 h 44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973" h="44213">
                <a:moveTo>
                  <a:pt x="522" y="44652"/>
                </a:moveTo>
                <a:lnTo>
                  <a:pt x="522" y="819"/>
                </a:lnTo>
                <a:lnTo>
                  <a:pt x="13193" y="819"/>
                </a:lnTo>
                <a:lnTo>
                  <a:pt x="13193" y="7026"/>
                </a:lnTo>
                <a:cubicBezTo>
                  <a:pt x="13886" y="5950"/>
                  <a:pt x="14810" y="4873"/>
                  <a:pt x="15965" y="3859"/>
                </a:cubicBezTo>
                <a:cubicBezTo>
                  <a:pt x="17087" y="2846"/>
                  <a:pt x="18506" y="2054"/>
                  <a:pt x="20189" y="1452"/>
                </a:cubicBezTo>
                <a:cubicBezTo>
                  <a:pt x="21938" y="787"/>
                  <a:pt x="24050" y="439"/>
                  <a:pt x="26524" y="439"/>
                </a:cubicBezTo>
                <a:cubicBezTo>
                  <a:pt x="29230" y="439"/>
                  <a:pt x="31837" y="946"/>
                  <a:pt x="34312" y="1959"/>
                </a:cubicBezTo>
                <a:cubicBezTo>
                  <a:pt x="36754" y="2973"/>
                  <a:pt x="38734" y="4619"/>
                  <a:pt x="40252" y="6900"/>
                </a:cubicBezTo>
                <a:cubicBezTo>
                  <a:pt x="41737" y="9180"/>
                  <a:pt x="42496" y="12157"/>
                  <a:pt x="42496" y="15768"/>
                </a:cubicBezTo>
                <a:lnTo>
                  <a:pt x="42496" y="44652"/>
                </a:lnTo>
                <a:lnTo>
                  <a:pt x="29560" y="44652"/>
                </a:lnTo>
                <a:lnTo>
                  <a:pt x="29560" y="17288"/>
                </a:lnTo>
                <a:cubicBezTo>
                  <a:pt x="29560" y="14849"/>
                  <a:pt x="28801" y="13044"/>
                  <a:pt x="27316" y="11840"/>
                </a:cubicBezTo>
                <a:cubicBezTo>
                  <a:pt x="25798" y="10669"/>
                  <a:pt x="24017" y="10067"/>
                  <a:pt x="21905" y="10067"/>
                </a:cubicBezTo>
                <a:cubicBezTo>
                  <a:pt x="20486" y="10067"/>
                  <a:pt x="19133" y="10320"/>
                  <a:pt x="17813" y="10827"/>
                </a:cubicBezTo>
                <a:cubicBezTo>
                  <a:pt x="16493" y="11334"/>
                  <a:pt x="15437" y="12062"/>
                  <a:pt x="14645" y="12981"/>
                </a:cubicBezTo>
                <a:cubicBezTo>
                  <a:pt x="13853" y="13931"/>
                  <a:pt x="13457" y="15103"/>
                  <a:pt x="13457" y="16528"/>
                </a:cubicBezTo>
                <a:lnTo>
                  <a:pt x="13457" y="44652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83" name="Freeform: Shape 18182">
            <a:extLst>
              <a:ext uri="{FF2B5EF4-FFF2-40B4-BE49-F238E27FC236}">
                <a16:creationId xmlns:a16="http://schemas.microsoft.com/office/drawing/2014/main" id="{9671E661-A936-678E-38EE-4EEBA968E562}"/>
              </a:ext>
            </a:extLst>
          </p:cNvPr>
          <p:cNvSpPr/>
          <p:nvPr/>
        </p:nvSpPr>
        <p:spPr>
          <a:xfrm>
            <a:off x="10205188" y="4843838"/>
            <a:ext cx="43557" cy="45606"/>
          </a:xfrm>
          <a:custGeom>
            <a:avLst/>
            <a:gdLst>
              <a:gd name="connsiteX0" fmla="*/ 13331 w 43557"/>
              <a:gd name="connsiteY0" fmla="*/ 26029 h 45606"/>
              <a:gd name="connsiteX1" fmla="*/ 14387 w 43557"/>
              <a:gd name="connsiteY1" fmla="*/ 31984 h 45606"/>
              <a:gd name="connsiteX2" fmla="*/ 17819 w 43557"/>
              <a:gd name="connsiteY2" fmla="*/ 35784 h 45606"/>
              <a:gd name="connsiteX3" fmla="*/ 23099 w 43557"/>
              <a:gd name="connsiteY3" fmla="*/ 37051 h 45606"/>
              <a:gd name="connsiteX4" fmla="*/ 28907 w 43557"/>
              <a:gd name="connsiteY4" fmla="*/ 35784 h 45606"/>
              <a:gd name="connsiteX5" fmla="*/ 32338 w 43557"/>
              <a:gd name="connsiteY5" fmla="*/ 31223 h 45606"/>
              <a:gd name="connsiteX6" fmla="*/ 43954 w 43557"/>
              <a:gd name="connsiteY6" fmla="*/ 31223 h 45606"/>
              <a:gd name="connsiteX7" fmla="*/ 40126 w 43557"/>
              <a:gd name="connsiteY7" fmla="*/ 39205 h 45606"/>
              <a:gd name="connsiteX8" fmla="*/ 32602 w 43557"/>
              <a:gd name="connsiteY8" fmla="*/ 44272 h 45606"/>
              <a:gd name="connsiteX9" fmla="*/ 23363 w 43557"/>
              <a:gd name="connsiteY9" fmla="*/ 46046 h 45606"/>
              <a:gd name="connsiteX10" fmla="*/ 11483 w 43557"/>
              <a:gd name="connsiteY10" fmla="*/ 43259 h 45606"/>
              <a:gd name="connsiteX11" fmla="*/ 3432 w 43557"/>
              <a:gd name="connsiteY11" fmla="*/ 35531 h 45606"/>
              <a:gd name="connsiteX12" fmla="*/ 528 w 43557"/>
              <a:gd name="connsiteY12" fmla="*/ 23749 h 45606"/>
              <a:gd name="connsiteX13" fmla="*/ 3168 w 43557"/>
              <a:gd name="connsiteY13" fmla="*/ 11840 h 45606"/>
              <a:gd name="connsiteX14" fmla="*/ 10691 w 43557"/>
              <a:gd name="connsiteY14" fmla="*/ 3479 h 45606"/>
              <a:gd name="connsiteX15" fmla="*/ 22703 w 43557"/>
              <a:gd name="connsiteY15" fmla="*/ 439 h 45606"/>
              <a:gd name="connsiteX16" fmla="*/ 34450 w 43557"/>
              <a:gd name="connsiteY16" fmla="*/ 3226 h 45606"/>
              <a:gd name="connsiteX17" fmla="*/ 41578 w 43557"/>
              <a:gd name="connsiteY17" fmla="*/ 11080 h 45606"/>
              <a:gd name="connsiteX18" fmla="*/ 44086 w 43557"/>
              <a:gd name="connsiteY18" fmla="*/ 22736 h 45606"/>
              <a:gd name="connsiteX19" fmla="*/ 44086 w 43557"/>
              <a:gd name="connsiteY19" fmla="*/ 26029 h 45606"/>
              <a:gd name="connsiteX20" fmla="*/ 13331 w 43557"/>
              <a:gd name="connsiteY20" fmla="*/ 18682 h 45606"/>
              <a:gd name="connsiteX21" fmla="*/ 31942 w 43557"/>
              <a:gd name="connsiteY21" fmla="*/ 18682 h 45606"/>
              <a:gd name="connsiteX22" fmla="*/ 30886 w 43557"/>
              <a:gd name="connsiteY22" fmla="*/ 13867 h 45606"/>
              <a:gd name="connsiteX23" fmla="*/ 27851 w 43557"/>
              <a:gd name="connsiteY23" fmla="*/ 10320 h 45606"/>
              <a:gd name="connsiteX24" fmla="*/ 22703 w 43557"/>
              <a:gd name="connsiteY24" fmla="*/ 9053 h 45606"/>
              <a:gd name="connsiteX25" fmla="*/ 17687 w 43557"/>
              <a:gd name="connsiteY25" fmla="*/ 10447 h 45606"/>
              <a:gd name="connsiteX26" fmla="*/ 14387 w 43557"/>
              <a:gd name="connsiteY26" fmla="*/ 14121 h 45606"/>
              <a:gd name="connsiteX27" fmla="*/ 13331 w 43557"/>
              <a:gd name="connsiteY27" fmla="*/ 18682 h 4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557" h="45606">
                <a:moveTo>
                  <a:pt x="13331" y="26029"/>
                </a:moveTo>
                <a:cubicBezTo>
                  <a:pt x="13331" y="28310"/>
                  <a:pt x="13661" y="30305"/>
                  <a:pt x="14387" y="31984"/>
                </a:cubicBezTo>
                <a:cubicBezTo>
                  <a:pt x="15179" y="33599"/>
                  <a:pt x="16301" y="34866"/>
                  <a:pt x="17819" y="35784"/>
                </a:cubicBezTo>
                <a:cubicBezTo>
                  <a:pt x="19304" y="36639"/>
                  <a:pt x="21053" y="37051"/>
                  <a:pt x="23099" y="37051"/>
                </a:cubicBezTo>
                <a:cubicBezTo>
                  <a:pt x="25277" y="37051"/>
                  <a:pt x="27224" y="36639"/>
                  <a:pt x="28907" y="35784"/>
                </a:cubicBezTo>
                <a:cubicBezTo>
                  <a:pt x="30556" y="34866"/>
                  <a:pt x="31711" y="33345"/>
                  <a:pt x="32338" y="31223"/>
                </a:cubicBezTo>
                <a:lnTo>
                  <a:pt x="43954" y="31223"/>
                </a:lnTo>
                <a:cubicBezTo>
                  <a:pt x="43492" y="34359"/>
                  <a:pt x="42238" y="37019"/>
                  <a:pt x="40126" y="39205"/>
                </a:cubicBezTo>
                <a:cubicBezTo>
                  <a:pt x="38080" y="41422"/>
                  <a:pt x="35572" y="43100"/>
                  <a:pt x="32602" y="44272"/>
                </a:cubicBezTo>
                <a:cubicBezTo>
                  <a:pt x="29698" y="45444"/>
                  <a:pt x="26597" y="46046"/>
                  <a:pt x="23363" y="46046"/>
                </a:cubicBezTo>
                <a:cubicBezTo>
                  <a:pt x="18875" y="46046"/>
                  <a:pt x="14915" y="45127"/>
                  <a:pt x="11483" y="43259"/>
                </a:cubicBezTo>
                <a:cubicBezTo>
                  <a:pt x="8052" y="41422"/>
                  <a:pt x="5346" y="38825"/>
                  <a:pt x="3432" y="35531"/>
                </a:cubicBezTo>
                <a:cubicBezTo>
                  <a:pt x="1485" y="32174"/>
                  <a:pt x="528" y="28246"/>
                  <a:pt x="528" y="23749"/>
                </a:cubicBezTo>
                <a:cubicBezTo>
                  <a:pt x="528" y="19378"/>
                  <a:pt x="1386" y="15388"/>
                  <a:pt x="3168" y="11840"/>
                </a:cubicBezTo>
                <a:cubicBezTo>
                  <a:pt x="4917" y="8293"/>
                  <a:pt x="7425" y="5506"/>
                  <a:pt x="10691" y="3479"/>
                </a:cubicBezTo>
                <a:cubicBezTo>
                  <a:pt x="14024" y="1452"/>
                  <a:pt x="18017" y="439"/>
                  <a:pt x="22703" y="439"/>
                </a:cubicBezTo>
                <a:cubicBezTo>
                  <a:pt x="27356" y="439"/>
                  <a:pt x="31282" y="1389"/>
                  <a:pt x="34450" y="3226"/>
                </a:cubicBezTo>
                <a:cubicBezTo>
                  <a:pt x="37618" y="5094"/>
                  <a:pt x="39994" y="7723"/>
                  <a:pt x="41578" y="11080"/>
                </a:cubicBezTo>
                <a:cubicBezTo>
                  <a:pt x="43228" y="14469"/>
                  <a:pt x="44086" y="18365"/>
                  <a:pt x="44086" y="22736"/>
                </a:cubicBezTo>
                <a:lnTo>
                  <a:pt x="44086" y="26029"/>
                </a:lnTo>
                <a:close/>
                <a:moveTo>
                  <a:pt x="13331" y="18682"/>
                </a:moveTo>
                <a:lnTo>
                  <a:pt x="31942" y="18682"/>
                </a:lnTo>
                <a:cubicBezTo>
                  <a:pt x="31942" y="16908"/>
                  <a:pt x="31579" y="15324"/>
                  <a:pt x="30886" y="13867"/>
                </a:cubicBezTo>
                <a:cubicBezTo>
                  <a:pt x="30259" y="12347"/>
                  <a:pt x="29236" y="11175"/>
                  <a:pt x="27851" y="10320"/>
                </a:cubicBezTo>
                <a:cubicBezTo>
                  <a:pt x="26531" y="9497"/>
                  <a:pt x="24815" y="9053"/>
                  <a:pt x="22703" y="9053"/>
                </a:cubicBezTo>
                <a:cubicBezTo>
                  <a:pt x="20756" y="9053"/>
                  <a:pt x="19073" y="9528"/>
                  <a:pt x="17687" y="10447"/>
                </a:cubicBezTo>
                <a:cubicBezTo>
                  <a:pt x="16268" y="11397"/>
                  <a:pt x="15179" y="12601"/>
                  <a:pt x="14387" y="14121"/>
                </a:cubicBezTo>
                <a:cubicBezTo>
                  <a:pt x="13661" y="15578"/>
                  <a:pt x="13331" y="17098"/>
                  <a:pt x="13331" y="18682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84" name="Freeform: Shape 18183">
            <a:extLst>
              <a:ext uri="{FF2B5EF4-FFF2-40B4-BE49-F238E27FC236}">
                <a16:creationId xmlns:a16="http://schemas.microsoft.com/office/drawing/2014/main" id="{2482BA30-0D69-0A1B-66D6-D1FE963B2265}"/>
              </a:ext>
            </a:extLst>
          </p:cNvPr>
          <p:cNvSpPr/>
          <p:nvPr/>
        </p:nvSpPr>
        <p:spPr>
          <a:xfrm>
            <a:off x="10255229" y="4843838"/>
            <a:ext cx="39861" cy="45606"/>
          </a:xfrm>
          <a:custGeom>
            <a:avLst/>
            <a:gdLst>
              <a:gd name="connsiteX0" fmla="*/ 21125 w 39861"/>
              <a:gd name="connsiteY0" fmla="*/ 46046 h 45606"/>
              <a:gd name="connsiteX1" fmla="*/ 11885 w 39861"/>
              <a:gd name="connsiteY1" fmla="*/ 44525 h 45606"/>
              <a:gd name="connsiteX2" fmla="*/ 4362 w 39861"/>
              <a:gd name="connsiteY2" fmla="*/ 39838 h 45606"/>
              <a:gd name="connsiteX3" fmla="*/ 534 w 39861"/>
              <a:gd name="connsiteY3" fmla="*/ 31350 h 45606"/>
              <a:gd name="connsiteX4" fmla="*/ 11753 w 39861"/>
              <a:gd name="connsiteY4" fmla="*/ 31350 h 45606"/>
              <a:gd name="connsiteX5" fmla="*/ 13733 w 39861"/>
              <a:gd name="connsiteY5" fmla="*/ 35024 h 45606"/>
              <a:gd name="connsiteX6" fmla="*/ 17297 w 39861"/>
              <a:gd name="connsiteY6" fmla="*/ 37051 h 45606"/>
              <a:gd name="connsiteX7" fmla="*/ 20993 w 39861"/>
              <a:gd name="connsiteY7" fmla="*/ 37558 h 45606"/>
              <a:gd name="connsiteX8" fmla="*/ 26933 w 39861"/>
              <a:gd name="connsiteY8" fmla="*/ 36418 h 45606"/>
              <a:gd name="connsiteX9" fmla="*/ 29308 w 39861"/>
              <a:gd name="connsiteY9" fmla="*/ 32997 h 45606"/>
              <a:gd name="connsiteX10" fmla="*/ 27857 w 39861"/>
              <a:gd name="connsiteY10" fmla="*/ 30083 h 45606"/>
              <a:gd name="connsiteX11" fmla="*/ 23501 w 39861"/>
              <a:gd name="connsiteY11" fmla="*/ 28436 h 45606"/>
              <a:gd name="connsiteX12" fmla="*/ 15449 w 39861"/>
              <a:gd name="connsiteY12" fmla="*/ 26916 h 45606"/>
              <a:gd name="connsiteX13" fmla="*/ 5682 w 39861"/>
              <a:gd name="connsiteY13" fmla="*/ 22736 h 45606"/>
              <a:gd name="connsiteX14" fmla="*/ 1986 w 39861"/>
              <a:gd name="connsiteY14" fmla="*/ 14248 h 45606"/>
              <a:gd name="connsiteX15" fmla="*/ 4098 w 39861"/>
              <a:gd name="connsiteY15" fmla="*/ 7280 h 45606"/>
              <a:gd name="connsiteX16" fmla="*/ 10565 w 39861"/>
              <a:gd name="connsiteY16" fmla="*/ 2339 h 45606"/>
              <a:gd name="connsiteX17" fmla="*/ 21125 w 39861"/>
              <a:gd name="connsiteY17" fmla="*/ 439 h 45606"/>
              <a:gd name="connsiteX18" fmla="*/ 34588 w 39861"/>
              <a:gd name="connsiteY18" fmla="*/ 3986 h 45606"/>
              <a:gd name="connsiteX19" fmla="*/ 39868 w 39861"/>
              <a:gd name="connsiteY19" fmla="*/ 13994 h 45606"/>
              <a:gd name="connsiteX20" fmla="*/ 29045 w 39861"/>
              <a:gd name="connsiteY20" fmla="*/ 13994 h 45606"/>
              <a:gd name="connsiteX21" fmla="*/ 26405 w 39861"/>
              <a:gd name="connsiteY21" fmla="*/ 10194 h 45606"/>
              <a:gd name="connsiteX22" fmla="*/ 20993 w 39861"/>
              <a:gd name="connsiteY22" fmla="*/ 8800 h 45606"/>
              <a:gd name="connsiteX23" fmla="*/ 15449 w 39861"/>
              <a:gd name="connsiteY23" fmla="*/ 9940 h 45606"/>
              <a:gd name="connsiteX24" fmla="*/ 13337 w 39861"/>
              <a:gd name="connsiteY24" fmla="*/ 13361 h 45606"/>
              <a:gd name="connsiteX25" fmla="*/ 15053 w 39861"/>
              <a:gd name="connsiteY25" fmla="*/ 16148 h 45606"/>
              <a:gd name="connsiteX26" fmla="*/ 20597 w 39861"/>
              <a:gd name="connsiteY26" fmla="*/ 17795 h 45606"/>
              <a:gd name="connsiteX27" fmla="*/ 27989 w 39861"/>
              <a:gd name="connsiteY27" fmla="*/ 19442 h 45606"/>
              <a:gd name="connsiteX28" fmla="*/ 34192 w 39861"/>
              <a:gd name="connsiteY28" fmla="*/ 21849 h 45606"/>
              <a:gd name="connsiteX29" fmla="*/ 38020 w 39861"/>
              <a:gd name="connsiteY29" fmla="*/ 25269 h 45606"/>
              <a:gd name="connsiteX30" fmla="*/ 39868 w 39861"/>
              <a:gd name="connsiteY30" fmla="*/ 28943 h 45606"/>
              <a:gd name="connsiteX31" fmla="*/ 40396 w 39861"/>
              <a:gd name="connsiteY31" fmla="*/ 32237 h 45606"/>
              <a:gd name="connsiteX32" fmla="*/ 37888 w 39861"/>
              <a:gd name="connsiteY32" fmla="*/ 39711 h 45606"/>
              <a:gd name="connsiteX33" fmla="*/ 31156 w 39861"/>
              <a:gd name="connsiteY33" fmla="*/ 44399 h 45606"/>
              <a:gd name="connsiteX34" fmla="*/ 21125 w 39861"/>
              <a:gd name="connsiteY34" fmla="*/ 46046 h 4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9861" h="45606">
                <a:moveTo>
                  <a:pt x="21125" y="46046"/>
                </a:moveTo>
                <a:cubicBezTo>
                  <a:pt x="17957" y="46046"/>
                  <a:pt x="14855" y="45539"/>
                  <a:pt x="11885" y="44525"/>
                </a:cubicBezTo>
                <a:cubicBezTo>
                  <a:pt x="8982" y="43512"/>
                  <a:pt x="6474" y="41960"/>
                  <a:pt x="4362" y="39838"/>
                </a:cubicBezTo>
                <a:cubicBezTo>
                  <a:pt x="2316" y="37653"/>
                  <a:pt x="1062" y="34834"/>
                  <a:pt x="534" y="31350"/>
                </a:cubicBezTo>
                <a:lnTo>
                  <a:pt x="11753" y="31350"/>
                </a:lnTo>
                <a:cubicBezTo>
                  <a:pt x="12083" y="32870"/>
                  <a:pt x="12743" y="34106"/>
                  <a:pt x="13733" y="35024"/>
                </a:cubicBezTo>
                <a:cubicBezTo>
                  <a:pt x="14789" y="35974"/>
                  <a:pt x="15977" y="36639"/>
                  <a:pt x="17297" y="37051"/>
                </a:cubicBezTo>
                <a:cubicBezTo>
                  <a:pt x="18617" y="37399"/>
                  <a:pt x="19838" y="37558"/>
                  <a:pt x="20993" y="37558"/>
                </a:cubicBezTo>
                <a:cubicBezTo>
                  <a:pt x="23435" y="37558"/>
                  <a:pt x="25415" y="37178"/>
                  <a:pt x="26933" y="36418"/>
                </a:cubicBezTo>
                <a:cubicBezTo>
                  <a:pt x="28517" y="35657"/>
                  <a:pt x="29308" y="34517"/>
                  <a:pt x="29308" y="32997"/>
                </a:cubicBezTo>
                <a:cubicBezTo>
                  <a:pt x="29308" y="31730"/>
                  <a:pt x="28813" y="30780"/>
                  <a:pt x="27857" y="30083"/>
                </a:cubicBezTo>
                <a:cubicBezTo>
                  <a:pt x="26966" y="29418"/>
                  <a:pt x="25514" y="28880"/>
                  <a:pt x="23501" y="28436"/>
                </a:cubicBezTo>
                <a:lnTo>
                  <a:pt x="15449" y="26916"/>
                </a:lnTo>
                <a:cubicBezTo>
                  <a:pt x="11390" y="26093"/>
                  <a:pt x="8123" y="24699"/>
                  <a:pt x="5682" y="22736"/>
                </a:cubicBezTo>
                <a:cubicBezTo>
                  <a:pt x="3306" y="20709"/>
                  <a:pt x="2052" y="17890"/>
                  <a:pt x="1986" y="14248"/>
                </a:cubicBezTo>
                <a:cubicBezTo>
                  <a:pt x="1986" y="11650"/>
                  <a:pt x="2679" y="9307"/>
                  <a:pt x="4098" y="7280"/>
                </a:cubicBezTo>
                <a:cubicBezTo>
                  <a:pt x="5583" y="5189"/>
                  <a:pt x="7728" y="3543"/>
                  <a:pt x="10565" y="2339"/>
                </a:cubicBezTo>
                <a:cubicBezTo>
                  <a:pt x="13469" y="1072"/>
                  <a:pt x="16967" y="439"/>
                  <a:pt x="21125" y="439"/>
                </a:cubicBezTo>
                <a:cubicBezTo>
                  <a:pt x="26735" y="439"/>
                  <a:pt x="31222" y="1642"/>
                  <a:pt x="34588" y="3986"/>
                </a:cubicBezTo>
                <a:cubicBezTo>
                  <a:pt x="38020" y="6361"/>
                  <a:pt x="39769" y="9687"/>
                  <a:pt x="39868" y="13994"/>
                </a:cubicBezTo>
                <a:lnTo>
                  <a:pt x="29045" y="13994"/>
                </a:lnTo>
                <a:cubicBezTo>
                  <a:pt x="28682" y="12316"/>
                  <a:pt x="27791" y="11049"/>
                  <a:pt x="26405" y="10194"/>
                </a:cubicBezTo>
                <a:cubicBezTo>
                  <a:pt x="24986" y="9275"/>
                  <a:pt x="23171" y="8800"/>
                  <a:pt x="20993" y="8800"/>
                </a:cubicBezTo>
                <a:cubicBezTo>
                  <a:pt x="18782" y="8800"/>
                  <a:pt x="16934" y="9180"/>
                  <a:pt x="15449" y="9940"/>
                </a:cubicBezTo>
                <a:cubicBezTo>
                  <a:pt x="14030" y="10700"/>
                  <a:pt x="13337" y="11840"/>
                  <a:pt x="13337" y="13361"/>
                </a:cubicBezTo>
                <a:cubicBezTo>
                  <a:pt x="13337" y="14564"/>
                  <a:pt x="13898" y="15483"/>
                  <a:pt x="15053" y="16148"/>
                </a:cubicBezTo>
                <a:cubicBezTo>
                  <a:pt x="16274" y="16845"/>
                  <a:pt x="18122" y="17383"/>
                  <a:pt x="20597" y="17795"/>
                </a:cubicBezTo>
                <a:lnTo>
                  <a:pt x="27989" y="19442"/>
                </a:lnTo>
                <a:cubicBezTo>
                  <a:pt x="30529" y="20043"/>
                  <a:pt x="32608" y="20835"/>
                  <a:pt x="34192" y="21849"/>
                </a:cubicBezTo>
                <a:cubicBezTo>
                  <a:pt x="35842" y="22862"/>
                  <a:pt x="37129" y="24002"/>
                  <a:pt x="38020" y="25269"/>
                </a:cubicBezTo>
                <a:cubicBezTo>
                  <a:pt x="38878" y="26473"/>
                  <a:pt x="39505" y="27676"/>
                  <a:pt x="39868" y="28943"/>
                </a:cubicBezTo>
                <a:cubicBezTo>
                  <a:pt x="40198" y="30147"/>
                  <a:pt x="40396" y="31223"/>
                  <a:pt x="40396" y="32237"/>
                </a:cubicBezTo>
                <a:cubicBezTo>
                  <a:pt x="40396" y="35214"/>
                  <a:pt x="39538" y="37684"/>
                  <a:pt x="37888" y="39711"/>
                </a:cubicBezTo>
                <a:cubicBezTo>
                  <a:pt x="36304" y="41738"/>
                  <a:pt x="34060" y="43322"/>
                  <a:pt x="31156" y="44399"/>
                </a:cubicBezTo>
                <a:cubicBezTo>
                  <a:pt x="28252" y="45476"/>
                  <a:pt x="24887" y="46046"/>
                  <a:pt x="21125" y="46046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85" name="Freeform: Shape 18184">
            <a:extLst>
              <a:ext uri="{FF2B5EF4-FFF2-40B4-BE49-F238E27FC236}">
                <a16:creationId xmlns:a16="http://schemas.microsoft.com/office/drawing/2014/main" id="{D6C375FC-89C6-50FA-1ECB-59B6C3E5B4B4}"/>
              </a:ext>
            </a:extLst>
          </p:cNvPr>
          <p:cNvSpPr/>
          <p:nvPr/>
        </p:nvSpPr>
        <p:spPr>
          <a:xfrm>
            <a:off x="10301590" y="4843838"/>
            <a:ext cx="39861" cy="45606"/>
          </a:xfrm>
          <a:custGeom>
            <a:avLst/>
            <a:gdLst>
              <a:gd name="connsiteX0" fmla="*/ 21130 w 39861"/>
              <a:gd name="connsiteY0" fmla="*/ 46046 h 45606"/>
              <a:gd name="connsiteX1" fmla="*/ 11891 w 39861"/>
              <a:gd name="connsiteY1" fmla="*/ 44525 h 45606"/>
              <a:gd name="connsiteX2" fmla="*/ 4367 w 39861"/>
              <a:gd name="connsiteY2" fmla="*/ 39838 h 45606"/>
              <a:gd name="connsiteX3" fmla="*/ 539 w 39861"/>
              <a:gd name="connsiteY3" fmla="*/ 31350 h 45606"/>
              <a:gd name="connsiteX4" fmla="*/ 11759 w 39861"/>
              <a:gd name="connsiteY4" fmla="*/ 31350 h 45606"/>
              <a:gd name="connsiteX5" fmla="*/ 13739 w 39861"/>
              <a:gd name="connsiteY5" fmla="*/ 35024 h 45606"/>
              <a:gd name="connsiteX6" fmla="*/ 17303 w 39861"/>
              <a:gd name="connsiteY6" fmla="*/ 37051 h 45606"/>
              <a:gd name="connsiteX7" fmla="*/ 20998 w 39861"/>
              <a:gd name="connsiteY7" fmla="*/ 37558 h 45606"/>
              <a:gd name="connsiteX8" fmla="*/ 26938 w 39861"/>
              <a:gd name="connsiteY8" fmla="*/ 36418 h 45606"/>
              <a:gd name="connsiteX9" fmla="*/ 29314 w 39861"/>
              <a:gd name="connsiteY9" fmla="*/ 32997 h 45606"/>
              <a:gd name="connsiteX10" fmla="*/ 27862 w 39861"/>
              <a:gd name="connsiteY10" fmla="*/ 30083 h 45606"/>
              <a:gd name="connsiteX11" fmla="*/ 23506 w 39861"/>
              <a:gd name="connsiteY11" fmla="*/ 28436 h 45606"/>
              <a:gd name="connsiteX12" fmla="*/ 15455 w 39861"/>
              <a:gd name="connsiteY12" fmla="*/ 26916 h 45606"/>
              <a:gd name="connsiteX13" fmla="*/ 5687 w 39861"/>
              <a:gd name="connsiteY13" fmla="*/ 22736 h 45606"/>
              <a:gd name="connsiteX14" fmla="*/ 1991 w 39861"/>
              <a:gd name="connsiteY14" fmla="*/ 14248 h 45606"/>
              <a:gd name="connsiteX15" fmla="*/ 4103 w 39861"/>
              <a:gd name="connsiteY15" fmla="*/ 7280 h 45606"/>
              <a:gd name="connsiteX16" fmla="*/ 10571 w 39861"/>
              <a:gd name="connsiteY16" fmla="*/ 2339 h 45606"/>
              <a:gd name="connsiteX17" fmla="*/ 21130 w 39861"/>
              <a:gd name="connsiteY17" fmla="*/ 439 h 45606"/>
              <a:gd name="connsiteX18" fmla="*/ 34594 w 39861"/>
              <a:gd name="connsiteY18" fmla="*/ 3986 h 45606"/>
              <a:gd name="connsiteX19" fmla="*/ 39873 w 39861"/>
              <a:gd name="connsiteY19" fmla="*/ 13994 h 45606"/>
              <a:gd name="connsiteX20" fmla="*/ 29050 w 39861"/>
              <a:gd name="connsiteY20" fmla="*/ 13994 h 45606"/>
              <a:gd name="connsiteX21" fmla="*/ 26410 w 39861"/>
              <a:gd name="connsiteY21" fmla="*/ 10194 h 45606"/>
              <a:gd name="connsiteX22" fmla="*/ 20998 w 39861"/>
              <a:gd name="connsiteY22" fmla="*/ 8800 h 45606"/>
              <a:gd name="connsiteX23" fmla="*/ 15455 w 39861"/>
              <a:gd name="connsiteY23" fmla="*/ 9940 h 45606"/>
              <a:gd name="connsiteX24" fmla="*/ 13343 w 39861"/>
              <a:gd name="connsiteY24" fmla="*/ 13361 h 45606"/>
              <a:gd name="connsiteX25" fmla="*/ 15059 w 39861"/>
              <a:gd name="connsiteY25" fmla="*/ 16148 h 45606"/>
              <a:gd name="connsiteX26" fmla="*/ 20602 w 39861"/>
              <a:gd name="connsiteY26" fmla="*/ 17795 h 45606"/>
              <a:gd name="connsiteX27" fmla="*/ 27994 w 39861"/>
              <a:gd name="connsiteY27" fmla="*/ 19442 h 45606"/>
              <a:gd name="connsiteX28" fmla="*/ 34198 w 39861"/>
              <a:gd name="connsiteY28" fmla="*/ 21849 h 45606"/>
              <a:gd name="connsiteX29" fmla="*/ 38026 w 39861"/>
              <a:gd name="connsiteY29" fmla="*/ 25269 h 45606"/>
              <a:gd name="connsiteX30" fmla="*/ 39873 w 39861"/>
              <a:gd name="connsiteY30" fmla="*/ 28943 h 45606"/>
              <a:gd name="connsiteX31" fmla="*/ 40401 w 39861"/>
              <a:gd name="connsiteY31" fmla="*/ 32237 h 45606"/>
              <a:gd name="connsiteX32" fmla="*/ 37894 w 39861"/>
              <a:gd name="connsiteY32" fmla="*/ 39711 h 45606"/>
              <a:gd name="connsiteX33" fmla="*/ 31162 w 39861"/>
              <a:gd name="connsiteY33" fmla="*/ 44399 h 45606"/>
              <a:gd name="connsiteX34" fmla="*/ 21130 w 39861"/>
              <a:gd name="connsiteY34" fmla="*/ 46046 h 4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9861" h="45606">
                <a:moveTo>
                  <a:pt x="21130" y="46046"/>
                </a:moveTo>
                <a:cubicBezTo>
                  <a:pt x="17963" y="46046"/>
                  <a:pt x="14861" y="45539"/>
                  <a:pt x="11891" y="44525"/>
                </a:cubicBezTo>
                <a:cubicBezTo>
                  <a:pt x="8987" y="43512"/>
                  <a:pt x="6479" y="41960"/>
                  <a:pt x="4367" y="39838"/>
                </a:cubicBezTo>
                <a:cubicBezTo>
                  <a:pt x="2321" y="37653"/>
                  <a:pt x="1067" y="34834"/>
                  <a:pt x="539" y="31350"/>
                </a:cubicBezTo>
                <a:lnTo>
                  <a:pt x="11759" y="31350"/>
                </a:lnTo>
                <a:cubicBezTo>
                  <a:pt x="12089" y="32870"/>
                  <a:pt x="12749" y="34106"/>
                  <a:pt x="13739" y="35024"/>
                </a:cubicBezTo>
                <a:cubicBezTo>
                  <a:pt x="14795" y="35974"/>
                  <a:pt x="15983" y="36639"/>
                  <a:pt x="17303" y="37051"/>
                </a:cubicBezTo>
                <a:cubicBezTo>
                  <a:pt x="18622" y="37399"/>
                  <a:pt x="19843" y="37558"/>
                  <a:pt x="20998" y="37558"/>
                </a:cubicBezTo>
                <a:cubicBezTo>
                  <a:pt x="23440" y="37558"/>
                  <a:pt x="25420" y="37178"/>
                  <a:pt x="26938" y="36418"/>
                </a:cubicBezTo>
                <a:cubicBezTo>
                  <a:pt x="28522" y="35657"/>
                  <a:pt x="29314" y="34517"/>
                  <a:pt x="29314" y="32997"/>
                </a:cubicBezTo>
                <a:cubicBezTo>
                  <a:pt x="29314" y="31730"/>
                  <a:pt x="28819" y="30780"/>
                  <a:pt x="27862" y="30083"/>
                </a:cubicBezTo>
                <a:cubicBezTo>
                  <a:pt x="26971" y="29418"/>
                  <a:pt x="25519" y="28880"/>
                  <a:pt x="23506" y="28436"/>
                </a:cubicBezTo>
                <a:lnTo>
                  <a:pt x="15455" y="26916"/>
                </a:lnTo>
                <a:cubicBezTo>
                  <a:pt x="11396" y="26093"/>
                  <a:pt x="8129" y="24699"/>
                  <a:pt x="5687" y="22736"/>
                </a:cubicBezTo>
                <a:cubicBezTo>
                  <a:pt x="3311" y="20709"/>
                  <a:pt x="2057" y="17890"/>
                  <a:pt x="1991" y="14248"/>
                </a:cubicBezTo>
                <a:cubicBezTo>
                  <a:pt x="1991" y="11650"/>
                  <a:pt x="2684" y="9307"/>
                  <a:pt x="4103" y="7280"/>
                </a:cubicBezTo>
                <a:cubicBezTo>
                  <a:pt x="5588" y="5189"/>
                  <a:pt x="7733" y="3543"/>
                  <a:pt x="10571" y="2339"/>
                </a:cubicBezTo>
                <a:cubicBezTo>
                  <a:pt x="13475" y="1072"/>
                  <a:pt x="16973" y="439"/>
                  <a:pt x="21130" y="439"/>
                </a:cubicBezTo>
                <a:cubicBezTo>
                  <a:pt x="26740" y="439"/>
                  <a:pt x="31228" y="1642"/>
                  <a:pt x="34594" y="3986"/>
                </a:cubicBezTo>
                <a:cubicBezTo>
                  <a:pt x="38026" y="6361"/>
                  <a:pt x="39774" y="9687"/>
                  <a:pt x="39873" y="13994"/>
                </a:cubicBezTo>
                <a:lnTo>
                  <a:pt x="29050" y="13994"/>
                </a:lnTo>
                <a:cubicBezTo>
                  <a:pt x="28687" y="12316"/>
                  <a:pt x="27796" y="11049"/>
                  <a:pt x="26410" y="10194"/>
                </a:cubicBezTo>
                <a:cubicBezTo>
                  <a:pt x="24991" y="9275"/>
                  <a:pt x="23176" y="8800"/>
                  <a:pt x="20998" y="8800"/>
                </a:cubicBezTo>
                <a:cubicBezTo>
                  <a:pt x="18787" y="8800"/>
                  <a:pt x="16940" y="9180"/>
                  <a:pt x="15455" y="9940"/>
                </a:cubicBezTo>
                <a:cubicBezTo>
                  <a:pt x="14036" y="10700"/>
                  <a:pt x="13343" y="11840"/>
                  <a:pt x="13343" y="13361"/>
                </a:cubicBezTo>
                <a:cubicBezTo>
                  <a:pt x="13343" y="14564"/>
                  <a:pt x="13904" y="15483"/>
                  <a:pt x="15059" y="16148"/>
                </a:cubicBezTo>
                <a:cubicBezTo>
                  <a:pt x="16280" y="16845"/>
                  <a:pt x="18128" y="17383"/>
                  <a:pt x="20602" y="17795"/>
                </a:cubicBezTo>
                <a:lnTo>
                  <a:pt x="27994" y="19442"/>
                </a:lnTo>
                <a:cubicBezTo>
                  <a:pt x="30535" y="20043"/>
                  <a:pt x="32614" y="20835"/>
                  <a:pt x="34198" y="21849"/>
                </a:cubicBezTo>
                <a:cubicBezTo>
                  <a:pt x="35848" y="22862"/>
                  <a:pt x="37135" y="24002"/>
                  <a:pt x="38026" y="25269"/>
                </a:cubicBezTo>
                <a:cubicBezTo>
                  <a:pt x="38883" y="26473"/>
                  <a:pt x="39510" y="27676"/>
                  <a:pt x="39873" y="28943"/>
                </a:cubicBezTo>
                <a:cubicBezTo>
                  <a:pt x="40203" y="30147"/>
                  <a:pt x="40401" y="31223"/>
                  <a:pt x="40401" y="32237"/>
                </a:cubicBezTo>
                <a:cubicBezTo>
                  <a:pt x="40401" y="35214"/>
                  <a:pt x="39543" y="37684"/>
                  <a:pt x="37894" y="39711"/>
                </a:cubicBezTo>
                <a:cubicBezTo>
                  <a:pt x="36310" y="41738"/>
                  <a:pt x="34066" y="43322"/>
                  <a:pt x="31162" y="44399"/>
                </a:cubicBezTo>
                <a:cubicBezTo>
                  <a:pt x="28258" y="45476"/>
                  <a:pt x="24892" y="46046"/>
                  <a:pt x="21130" y="46046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86" name="Freeform: Shape 18185">
            <a:extLst>
              <a:ext uri="{FF2B5EF4-FFF2-40B4-BE49-F238E27FC236}">
                <a16:creationId xmlns:a16="http://schemas.microsoft.com/office/drawing/2014/main" id="{400F3F91-84CD-C93D-50A2-EBE7A66DA427}"/>
              </a:ext>
            </a:extLst>
          </p:cNvPr>
          <p:cNvSpPr/>
          <p:nvPr/>
        </p:nvSpPr>
        <p:spPr>
          <a:xfrm>
            <a:off x="8109603" y="3950320"/>
            <a:ext cx="57285" cy="70944"/>
          </a:xfrm>
          <a:custGeom>
            <a:avLst/>
            <a:gdLst>
              <a:gd name="connsiteX0" fmla="*/ 57564 w 57285"/>
              <a:gd name="connsiteY0" fmla="*/ 71276 h 70944"/>
              <a:gd name="connsiteX1" fmla="*/ 42121 w 57285"/>
              <a:gd name="connsiteY1" fmla="*/ 71276 h 70944"/>
              <a:gd name="connsiteX2" fmla="*/ 30110 w 57285"/>
              <a:gd name="connsiteY2" fmla="*/ 43912 h 70944"/>
              <a:gd name="connsiteX3" fmla="*/ 15063 w 57285"/>
              <a:gd name="connsiteY3" fmla="*/ 43912 h 70944"/>
              <a:gd name="connsiteX4" fmla="*/ 15063 w 57285"/>
              <a:gd name="connsiteY4" fmla="*/ 71276 h 70944"/>
              <a:gd name="connsiteX5" fmla="*/ 279 w 57285"/>
              <a:gd name="connsiteY5" fmla="*/ 71276 h 70944"/>
              <a:gd name="connsiteX6" fmla="*/ 279 w 57285"/>
              <a:gd name="connsiteY6" fmla="*/ 332 h 70944"/>
              <a:gd name="connsiteX7" fmla="*/ 31430 w 57285"/>
              <a:gd name="connsiteY7" fmla="*/ 332 h 70944"/>
              <a:gd name="connsiteX8" fmla="*/ 45817 w 57285"/>
              <a:gd name="connsiteY8" fmla="*/ 3119 h 70944"/>
              <a:gd name="connsiteX9" fmla="*/ 54133 w 57285"/>
              <a:gd name="connsiteY9" fmla="*/ 10593 h 70944"/>
              <a:gd name="connsiteX10" fmla="*/ 56773 w 57285"/>
              <a:gd name="connsiteY10" fmla="*/ 21615 h 70944"/>
              <a:gd name="connsiteX11" fmla="*/ 54925 w 57285"/>
              <a:gd name="connsiteY11" fmla="*/ 30990 h 70944"/>
              <a:gd name="connsiteX12" fmla="*/ 50173 w 57285"/>
              <a:gd name="connsiteY12" fmla="*/ 37451 h 70944"/>
              <a:gd name="connsiteX13" fmla="*/ 43837 w 57285"/>
              <a:gd name="connsiteY13" fmla="*/ 41505 h 70944"/>
              <a:gd name="connsiteX14" fmla="*/ 28790 w 57285"/>
              <a:gd name="connsiteY14" fmla="*/ 32890 h 70944"/>
              <a:gd name="connsiteX15" fmla="*/ 38161 w 57285"/>
              <a:gd name="connsiteY15" fmla="*/ 29850 h 70944"/>
              <a:gd name="connsiteX16" fmla="*/ 41725 w 57285"/>
              <a:gd name="connsiteY16" fmla="*/ 21868 h 70944"/>
              <a:gd name="connsiteX17" fmla="*/ 38293 w 57285"/>
              <a:gd name="connsiteY17" fmla="*/ 14267 h 70944"/>
              <a:gd name="connsiteX18" fmla="*/ 29846 w 57285"/>
              <a:gd name="connsiteY18" fmla="*/ 11354 h 70944"/>
              <a:gd name="connsiteX19" fmla="*/ 15063 w 57285"/>
              <a:gd name="connsiteY19" fmla="*/ 11354 h 70944"/>
              <a:gd name="connsiteX20" fmla="*/ 15063 w 57285"/>
              <a:gd name="connsiteY20" fmla="*/ 32890 h 70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285" h="70944">
                <a:moveTo>
                  <a:pt x="57564" y="71276"/>
                </a:moveTo>
                <a:lnTo>
                  <a:pt x="42121" y="71276"/>
                </a:lnTo>
                <a:lnTo>
                  <a:pt x="30110" y="43912"/>
                </a:lnTo>
                <a:lnTo>
                  <a:pt x="15063" y="43912"/>
                </a:lnTo>
                <a:lnTo>
                  <a:pt x="15063" y="71276"/>
                </a:lnTo>
                <a:lnTo>
                  <a:pt x="279" y="71276"/>
                </a:lnTo>
                <a:lnTo>
                  <a:pt x="279" y="332"/>
                </a:lnTo>
                <a:lnTo>
                  <a:pt x="31430" y="332"/>
                </a:lnTo>
                <a:cubicBezTo>
                  <a:pt x="37303" y="332"/>
                  <a:pt x="42121" y="1282"/>
                  <a:pt x="45817" y="3119"/>
                </a:cubicBezTo>
                <a:cubicBezTo>
                  <a:pt x="49579" y="4893"/>
                  <a:pt x="52351" y="7395"/>
                  <a:pt x="54133" y="10593"/>
                </a:cubicBezTo>
                <a:cubicBezTo>
                  <a:pt x="55882" y="13729"/>
                  <a:pt x="56773" y="17403"/>
                  <a:pt x="56773" y="21615"/>
                </a:cubicBezTo>
                <a:cubicBezTo>
                  <a:pt x="56773" y="25352"/>
                  <a:pt x="56146" y="28456"/>
                  <a:pt x="54925" y="30990"/>
                </a:cubicBezTo>
                <a:cubicBezTo>
                  <a:pt x="53770" y="33524"/>
                  <a:pt x="52186" y="35677"/>
                  <a:pt x="50173" y="37451"/>
                </a:cubicBezTo>
                <a:cubicBezTo>
                  <a:pt x="48226" y="39161"/>
                  <a:pt x="46114" y="40491"/>
                  <a:pt x="43837" y="41505"/>
                </a:cubicBezTo>
                <a:close/>
                <a:moveTo>
                  <a:pt x="28790" y="32890"/>
                </a:moveTo>
                <a:cubicBezTo>
                  <a:pt x="32750" y="32890"/>
                  <a:pt x="35851" y="31877"/>
                  <a:pt x="38161" y="29850"/>
                </a:cubicBezTo>
                <a:cubicBezTo>
                  <a:pt x="40537" y="27823"/>
                  <a:pt x="41725" y="25162"/>
                  <a:pt x="41725" y="21868"/>
                </a:cubicBezTo>
                <a:cubicBezTo>
                  <a:pt x="41725" y="18670"/>
                  <a:pt x="40570" y="16136"/>
                  <a:pt x="38293" y="14267"/>
                </a:cubicBezTo>
                <a:cubicBezTo>
                  <a:pt x="36083" y="12335"/>
                  <a:pt x="33278" y="11354"/>
                  <a:pt x="29846" y="11354"/>
                </a:cubicBezTo>
                <a:lnTo>
                  <a:pt x="15063" y="11354"/>
                </a:lnTo>
                <a:lnTo>
                  <a:pt x="15063" y="32890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87" name="Freeform: Shape 18186">
            <a:extLst>
              <a:ext uri="{FF2B5EF4-FFF2-40B4-BE49-F238E27FC236}">
                <a16:creationId xmlns:a16="http://schemas.microsoft.com/office/drawing/2014/main" id="{5FCCD778-D276-6EF4-2902-EE84E0D5991D}"/>
              </a:ext>
            </a:extLst>
          </p:cNvPr>
          <p:cNvSpPr/>
          <p:nvPr/>
        </p:nvSpPr>
        <p:spPr>
          <a:xfrm>
            <a:off x="8176168" y="3969576"/>
            <a:ext cx="50289" cy="52701"/>
          </a:xfrm>
          <a:custGeom>
            <a:avLst/>
            <a:gdLst>
              <a:gd name="connsiteX0" fmla="*/ 15071 w 50289"/>
              <a:gd name="connsiteY0" fmla="*/ 29976 h 52701"/>
              <a:gd name="connsiteX1" fmla="*/ 16391 w 50289"/>
              <a:gd name="connsiteY1" fmla="*/ 36691 h 52701"/>
              <a:gd name="connsiteX2" fmla="*/ 20219 w 50289"/>
              <a:gd name="connsiteY2" fmla="*/ 41125 h 52701"/>
              <a:gd name="connsiteX3" fmla="*/ 26290 w 50289"/>
              <a:gd name="connsiteY3" fmla="*/ 42645 h 52701"/>
              <a:gd name="connsiteX4" fmla="*/ 33022 w 50289"/>
              <a:gd name="connsiteY4" fmla="*/ 41125 h 52701"/>
              <a:gd name="connsiteX5" fmla="*/ 37114 w 50289"/>
              <a:gd name="connsiteY5" fmla="*/ 35931 h 52701"/>
              <a:gd name="connsiteX6" fmla="*/ 50445 w 50289"/>
              <a:gd name="connsiteY6" fmla="*/ 35931 h 52701"/>
              <a:gd name="connsiteX7" fmla="*/ 45957 w 50289"/>
              <a:gd name="connsiteY7" fmla="*/ 45179 h 52701"/>
              <a:gd name="connsiteX8" fmla="*/ 37246 w 50289"/>
              <a:gd name="connsiteY8" fmla="*/ 51006 h 52701"/>
              <a:gd name="connsiteX9" fmla="*/ 26686 w 50289"/>
              <a:gd name="connsiteY9" fmla="*/ 53033 h 52701"/>
              <a:gd name="connsiteX10" fmla="*/ 12959 w 50289"/>
              <a:gd name="connsiteY10" fmla="*/ 49866 h 52701"/>
              <a:gd name="connsiteX11" fmla="*/ 3588 w 50289"/>
              <a:gd name="connsiteY11" fmla="*/ 40871 h 52701"/>
              <a:gd name="connsiteX12" fmla="*/ 288 w 50289"/>
              <a:gd name="connsiteY12" fmla="*/ 27316 h 52701"/>
              <a:gd name="connsiteX13" fmla="*/ 3324 w 50289"/>
              <a:gd name="connsiteY13" fmla="*/ 13634 h 52701"/>
              <a:gd name="connsiteX14" fmla="*/ 12035 w 50289"/>
              <a:gd name="connsiteY14" fmla="*/ 3879 h 52701"/>
              <a:gd name="connsiteX15" fmla="*/ 25894 w 50289"/>
              <a:gd name="connsiteY15" fmla="*/ 332 h 52701"/>
              <a:gd name="connsiteX16" fmla="*/ 39490 w 50289"/>
              <a:gd name="connsiteY16" fmla="*/ 3626 h 52701"/>
              <a:gd name="connsiteX17" fmla="*/ 47805 w 50289"/>
              <a:gd name="connsiteY17" fmla="*/ 12747 h 52701"/>
              <a:gd name="connsiteX18" fmla="*/ 50577 w 50289"/>
              <a:gd name="connsiteY18" fmla="*/ 26049 h 52701"/>
              <a:gd name="connsiteX19" fmla="*/ 50577 w 50289"/>
              <a:gd name="connsiteY19" fmla="*/ 29976 h 52701"/>
              <a:gd name="connsiteX20" fmla="*/ 15071 w 50289"/>
              <a:gd name="connsiteY20" fmla="*/ 21488 h 52701"/>
              <a:gd name="connsiteX21" fmla="*/ 36586 w 50289"/>
              <a:gd name="connsiteY21" fmla="*/ 21488 h 52701"/>
              <a:gd name="connsiteX22" fmla="*/ 35398 w 50289"/>
              <a:gd name="connsiteY22" fmla="*/ 15914 h 52701"/>
              <a:gd name="connsiteX23" fmla="*/ 31834 w 50289"/>
              <a:gd name="connsiteY23" fmla="*/ 11860 h 52701"/>
              <a:gd name="connsiteX24" fmla="*/ 25894 w 50289"/>
              <a:gd name="connsiteY24" fmla="*/ 10340 h 52701"/>
              <a:gd name="connsiteX25" fmla="*/ 19955 w 50289"/>
              <a:gd name="connsiteY25" fmla="*/ 11987 h 52701"/>
              <a:gd name="connsiteX26" fmla="*/ 16259 w 50289"/>
              <a:gd name="connsiteY26" fmla="*/ 16041 h 52701"/>
              <a:gd name="connsiteX27" fmla="*/ 15071 w 50289"/>
              <a:gd name="connsiteY27" fmla="*/ 21488 h 52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289" h="52701">
                <a:moveTo>
                  <a:pt x="15071" y="29976"/>
                </a:moveTo>
                <a:cubicBezTo>
                  <a:pt x="15071" y="32510"/>
                  <a:pt x="15500" y="34759"/>
                  <a:pt x="16391" y="36691"/>
                </a:cubicBezTo>
                <a:cubicBezTo>
                  <a:pt x="17249" y="38654"/>
                  <a:pt x="18536" y="40111"/>
                  <a:pt x="20219" y="41125"/>
                </a:cubicBezTo>
                <a:cubicBezTo>
                  <a:pt x="21869" y="42138"/>
                  <a:pt x="23915" y="42645"/>
                  <a:pt x="26290" y="42645"/>
                </a:cubicBezTo>
                <a:cubicBezTo>
                  <a:pt x="28831" y="42645"/>
                  <a:pt x="31075" y="42138"/>
                  <a:pt x="33022" y="41125"/>
                </a:cubicBezTo>
                <a:cubicBezTo>
                  <a:pt x="34936" y="40048"/>
                  <a:pt x="36322" y="38306"/>
                  <a:pt x="37114" y="35931"/>
                </a:cubicBezTo>
                <a:lnTo>
                  <a:pt x="50445" y="35931"/>
                </a:lnTo>
                <a:cubicBezTo>
                  <a:pt x="49917" y="39573"/>
                  <a:pt x="48399" y="42645"/>
                  <a:pt x="45957" y="45179"/>
                </a:cubicBezTo>
                <a:cubicBezTo>
                  <a:pt x="43581" y="47712"/>
                  <a:pt x="40678" y="49676"/>
                  <a:pt x="37246" y="51006"/>
                </a:cubicBezTo>
                <a:cubicBezTo>
                  <a:pt x="33880" y="52336"/>
                  <a:pt x="30382" y="53033"/>
                  <a:pt x="26686" y="53033"/>
                </a:cubicBezTo>
                <a:cubicBezTo>
                  <a:pt x="21473" y="53033"/>
                  <a:pt x="16919" y="51988"/>
                  <a:pt x="12959" y="49866"/>
                </a:cubicBezTo>
                <a:cubicBezTo>
                  <a:pt x="8999" y="47776"/>
                  <a:pt x="5864" y="44767"/>
                  <a:pt x="3588" y="40871"/>
                </a:cubicBezTo>
                <a:cubicBezTo>
                  <a:pt x="1377" y="37007"/>
                  <a:pt x="288" y="32478"/>
                  <a:pt x="288" y="27316"/>
                </a:cubicBezTo>
                <a:cubicBezTo>
                  <a:pt x="288" y="22248"/>
                  <a:pt x="1278" y="17688"/>
                  <a:pt x="3324" y="13634"/>
                </a:cubicBezTo>
                <a:cubicBezTo>
                  <a:pt x="5336" y="9517"/>
                  <a:pt x="8240" y="6254"/>
                  <a:pt x="12035" y="3879"/>
                </a:cubicBezTo>
                <a:cubicBezTo>
                  <a:pt x="15896" y="1535"/>
                  <a:pt x="20516" y="332"/>
                  <a:pt x="25894" y="332"/>
                </a:cubicBezTo>
                <a:cubicBezTo>
                  <a:pt x="31240" y="332"/>
                  <a:pt x="35794" y="1440"/>
                  <a:pt x="39490" y="3626"/>
                </a:cubicBezTo>
                <a:cubicBezTo>
                  <a:pt x="43186" y="5843"/>
                  <a:pt x="45957" y="8883"/>
                  <a:pt x="47805" y="12747"/>
                </a:cubicBezTo>
                <a:cubicBezTo>
                  <a:pt x="49653" y="16548"/>
                  <a:pt x="50577" y="20982"/>
                  <a:pt x="50577" y="26049"/>
                </a:cubicBezTo>
                <a:lnTo>
                  <a:pt x="50577" y="29976"/>
                </a:lnTo>
                <a:close/>
                <a:moveTo>
                  <a:pt x="15071" y="21488"/>
                </a:moveTo>
                <a:lnTo>
                  <a:pt x="36586" y="21488"/>
                </a:lnTo>
                <a:cubicBezTo>
                  <a:pt x="36586" y="19461"/>
                  <a:pt x="36190" y="17624"/>
                  <a:pt x="35398" y="15914"/>
                </a:cubicBezTo>
                <a:cubicBezTo>
                  <a:pt x="34606" y="14141"/>
                  <a:pt x="33418" y="12810"/>
                  <a:pt x="31834" y="11860"/>
                </a:cubicBezTo>
                <a:cubicBezTo>
                  <a:pt x="30250" y="10847"/>
                  <a:pt x="28270" y="10340"/>
                  <a:pt x="25894" y="10340"/>
                </a:cubicBezTo>
                <a:cubicBezTo>
                  <a:pt x="23585" y="10340"/>
                  <a:pt x="21605" y="10910"/>
                  <a:pt x="19955" y="11987"/>
                </a:cubicBezTo>
                <a:cubicBezTo>
                  <a:pt x="18371" y="13000"/>
                  <a:pt x="17117" y="14362"/>
                  <a:pt x="16259" y="16041"/>
                </a:cubicBezTo>
                <a:cubicBezTo>
                  <a:pt x="15467" y="17751"/>
                  <a:pt x="15071" y="19556"/>
                  <a:pt x="15071" y="21488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88" name="Freeform: Shape 18187">
            <a:extLst>
              <a:ext uri="{FF2B5EF4-FFF2-40B4-BE49-F238E27FC236}">
                <a16:creationId xmlns:a16="http://schemas.microsoft.com/office/drawing/2014/main" id="{D0FBD147-982A-60E7-1F1E-F53FC15FA5D2}"/>
              </a:ext>
            </a:extLst>
          </p:cNvPr>
          <p:cNvSpPr/>
          <p:nvPr/>
        </p:nvSpPr>
        <p:spPr>
          <a:xfrm>
            <a:off x="8236711" y="3969576"/>
            <a:ext cx="79459" cy="51687"/>
          </a:xfrm>
          <a:custGeom>
            <a:avLst/>
            <a:gdLst>
              <a:gd name="connsiteX0" fmla="*/ 295 w 79459"/>
              <a:gd name="connsiteY0" fmla="*/ 52020 h 51687"/>
              <a:gd name="connsiteX1" fmla="*/ 295 w 79459"/>
              <a:gd name="connsiteY1" fmla="*/ 1345 h 51687"/>
              <a:gd name="connsiteX2" fmla="*/ 14946 w 79459"/>
              <a:gd name="connsiteY2" fmla="*/ 1345 h 51687"/>
              <a:gd name="connsiteX3" fmla="*/ 14946 w 79459"/>
              <a:gd name="connsiteY3" fmla="*/ 8440 h 51687"/>
              <a:gd name="connsiteX4" fmla="*/ 21414 w 79459"/>
              <a:gd name="connsiteY4" fmla="*/ 2739 h 51687"/>
              <a:gd name="connsiteX5" fmla="*/ 31709 w 79459"/>
              <a:gd name="connsiteY5" fmla="*/ 332 h 51687"/>
              <a:gd name="connsiteX6" fmla="*/ 37121 w 79459"/>
              <a:gd name="connsiteY6" fmla="*/ 1345 h 51687"/>
              <a:gd name="connsiteX7" fmla="*/ 42401 w 79459"/>
              <a:gd name="connsiteY7" fmla="*/ 4006 h 51687"/>
              <a:gd name="connsiteX8" fmla="*/ 46492 w 79459"/>
              <a:gd name="connsiteY8" fmla="*/ 8440 h 51687"/>
              <a:gd name="connsiteX9" fmla="*/ 53092 w 79459"/>
              <a:gd name="connsiteY9" fmla="*/ 2739 h 51687"/>
              <a:gd name="connsiteX10" fmla="*/ 62464 w 79459"/>
              <a:gd name="connsiteY10" fmla="*/ 332 h 51687"/>
              <a:gd name="connsiteX11" fmla="*/ 68403 w 79459"/>
              <a:gd name="connsiteY11" fmla="*/ 1345 h 51687"/>
              <a:gd name="connsiteX12" fmla="*/ 73947 w 79459"/>
              <a:gd name="connsiteY12" fmla="*/ 4386 h 51687"/>
              <a:gd name="connsiteX13" fmla="*/ 78171 w 79459"/>
              <a:gd name="connsiteY13" fmla="*/ 9960 h 51687"/>
              <a:gd name="connsiteX14" fmla="*/ 79754 w 79459"/>
              <a:gd name="connsiteY14" fmla="*/ 18575 h 51687"/>
              <a:gd name="connsiteX15" fmla="*/ 79754 w 79459"/>
              <a:gd name="connsiteY15" fmla="*/ 52020 h 51687"/>
              <a:gd name="connsiteX16" fmla="*/ 64839 w 79459"/>
              <a:gd name="connsiteY16" fmla="*/ 52020 h 51687"/>
              <a:gd name="connsiteX17" fmla="*/ 64839 w 79459"/>
              <a:gd name="connsiteY17" fmla="*/ 20348 h 51687"/>
              <a:gd name="connsiteX18" fmla="*/ 63519 w 79459"/>
              <a:gd name="connsiteY18" fmla="*/ 15534 h 51687"/>
              <a:gd name="connsiteX19" fmla="*/ 60352 w 79459"/>
              <a:gd name="connsiteY19" fmla="*/ 12874 h 51687"/>
              <a:gd name="connsiteX20" fmla="*/ 56392 w 79459"/>
              <a:gd name="connsiteY20" fmla="*/ 11987 h 51687"/>
              <a:gd name="connsiteX21" fmla="*/ 52168 w 79459"/>
              <a:gd name="connsiteY21" fmla="*/ 12747 h 51687"/>
              <a:gd name="connsiteX22" fmla="*/ 48736 w 79459"/>
              <a:gd name="connsiteY22" fmla="*/ 15281 h 51687"/>
              <a:gd name="connsiteX23" fmla="*/ 47416 w 79459"/>
              <a:gd name="connsiteY23" fmla="*/ 19588 h 51687"/>
              <a:gd name="connsiteX24" fmla="*/ 47416 w 79459"/>
              <a:gd name="connsiteY24" fmla="*/ 52020 h 51687"/>
              <a:gd name="connsiteX25" fmla="*/ 32501 w 79459"/>
              <a:gd name="connsiteY25" fmla="*/ 52020 h 51687"/>
              <a:gd name="connsiteX26" fmla="*/ 32501 w 79459"/>
              <a:gd name="connsiteY26" fmla="*/ 19081 h 51687"/>
              <a:gd name="connsiteX27" fmla="*/ 31181 w 79459"/>
              <a:gd name="connsiteY27" fmla="*/ 15281 h 51687"/>
              <a:gd name="connsiteX28" fmla="*/ 28013 w 79459"/>
              <a:gd name="connsiteY28" fmla="*/ 12874 h 51687"/>
              <a:gd name="connsiteX29" fmla="*/ 24185 w 79459"/>
              <a:gd name="connsiteY29" fmla="*/ 11987 h 51687"/>
              <a:gd name="connsiteX30" fmla="*/ 19962 w 79459"/>
              <a:gd name="connsiteY30" fmla="*/ 12874 h 51687"/>
              <a:gd name="connsiteX31" fmla="*/ 16530 w 79459"/>
              <a:gd name="connsiteY31" fmla="*/ 15407 h 51687"/>
              <a:gd name="connsiteX32" fmla="*/ 15210 w 79459"/>
              <a:gd name="connsiteY32" fmla="*/ 19588 h 51687"/>
              <a:gd name="connsiteX33" fmla="*/ 15210 w 79459"/>
              <a:gd name="connsiteY33" fmla="*/ 52020 h 51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9459" h="51687">
                <a:moveTo>
                  <a:pt x="295" y="52020"/>
                </a:moveTo>
                <a:lnTo>
                  <a:pt x="295" y="1345"/>
                </a:lnTo>
                <a:lnTo>
                  <a:pt x="14946" y="1345"/>
                </a:lnTo>
                <a:lnTo>
                  <a:pt x="14946" y="8440"/>
                </a:lnTo>
                <a:cubicBezTo>
                  <a:pt x="16530" y="6254"/>
                  <a:pt x="18675" y="4354"/>
                  <a:pt x="21414" y="2739"/>
                </a:cubicBezTo>
                <a:cubicBezTo>
                  <a:pt x="24119" y="1155"/>
                  <a:pt x="27551" y="332"/>
                  <a:pt x="31709" y="332"/>
                </a:cubicBezTo>
                <a:cubicBezTo>
                  <a:pt x="33458" y="332"/>
                  <a:pt x="35273" y="680"/>
                  <a:pt x="37121" y="1345"/>
                </a:cubicBezTo>
                <a:cubicBezTo>
                  <a:pt x="39035" y="1947"/>
                  <a:pt x="40817" y="2834"/>
                  <a:pt x="42401" y="4006"/>
                </a:cubicBezTo>
                <a:cubicBezTo>
                  <a:pt x="44050" y="5209"/>
                  <a:pt x="45436" y="6666"/>
                  <a:pt x="46492" y="8440"/>
                </a:cubicBezTo>
                <a:cubicBezTo>
                  <a:pt x="48142" y="6159"/>
                  <a:pt x="50353" y="4259"/>
                  <a:pt x="53092" y="2739"/>
                </a:cubicBezTo>
                <a:cubicBezTo>
                  <a:pt x="55897" y="1155"/>
                  <a:pt x="59032" y="332"/>
                  <a:pt x="62464" y="332"/>
                </a:cubicBezTo>
                <a:cubicBezTo>
                  <a:pt x="64377" y="332"/>
                  <a:pt x="66357" y="680"/>
                  <a:pt x="68403" y="1345"/>
                </a:cubicBezTo>
                <a:cubicBezTo>
                  <a:pt x="70416" y="1947"/>
                  <a:pt x="72264" y="2961"/>
                  <a:pt x="73947" y="4386"/>
                </a:cubicBezTo>
                <a:cubicBezTo>
                  <a:pt x="75696" y="5748"/>
                  <a:pt x="77115" y="7616"/>
                  <a:pt x="78171" y="9960"/>
                </a:cubicBezTo>
                <a:cubicBezTo>
                  <a:pt x="79227" y="12240"/>
                  <a:pt x="79754" y="15122"/>
                  <a:pt x="79754" y="18575"/>
                </a:cubicBezTo>
                <a:lnTo>
                  <a:pt x="79754" y="52020"/>
                </a:lnTo>
                <a:lnTo>
                  <a:pt x="64839" y="52020"/>
                </a:lnTo>
                <a:lnTo>
                  <a:pt x="64839" y="20348"/>
                </a:lnTo>
                <a:cubicBezTo>
                  <a:pt x="64839" y="18321"/>
                  <a:pt x="64377" y="16738"/>
                  <a:pt x="63519" y="15534"/>
                </a:cubicBezTo>
                <a:cubicBezTo>
                  <a:pt x="62727" y="14267"/>
                  <a:pt x="61671" y="13381"/>
                  <a:pt x="60352" y="12874"/>
                </a:cubicBezTo>
                <a:cubicBezTo>
                  <a:pt x="59098" y="12304"/>
                  <a:pt x="57778" y="11987"/>
                  <a:pt x="56392" y="11987"/>
                </a:cubicBezTo>
                <a:cubicBezTo>
                  <a:pt x="54973" y="11987"/>
                  <a:pt x="53554" y="12240"/>
                  <a:pt x="52168" y="12747"/>
                </a:cubicBezTo>
                <a:cubicBezTo>
                  <a:pt x="50848" y="13254"/>
                  <a:pt x="49693" y="14109"/>
                  <a:pt x="48736" y="15281"/>
                </a:cubicBezTo>
                <a:cubicBezTo>
                  <a:pt x="47845" y="16389"/>
                  <a:pt x="47416" y="17814"/>
                  <a:pt x="47416" y="19588"/>
                </a:cubicBezTo>
                <a:lnTo>
                  <a:pt x="47416" y="52020"/>
                </a:lnTo>
                <a:lnTo>
                  <a:pt x="32501" y="52020"/>
                </a:lnTo>
                <a:lnTo>
                  <a:pt x="32501" y="19081"/>
                </a:lnTo>
                <a:cubicBezTo>
                  <a:pt x="32501" y="17561"/>
                  <a:pt x="32039" y="16294"/>
                  <a:pt x="31181" y="15281"/>
                </a:cubicBezTo>
                <a:cubicBezTo>
                  <a:pt x="30389" y="14204"/>
                  <a:pt x="29333" y="13381"/>
                  <a:pt x="28013" y="12874"/>
                </a:cubicBezTo>
                <a:cubicBezTo>
                  <a:pt x="26759" y="12304"/>
                  <a:pt x="25505" y="11987"/>
                  <a:pt x="24185" y="11987"/>
                </a:cubicBezTo>
                <a:cubicBezTo>
                  <a:pt x="22766" y="11987"/>
                  <a:pt x="21348" y="12304"/>
                  <a:pt x="19962" y="12874"/>
                </a:cubicBezTo>
                <a:cubicBezTo>
                  <a:pt x="18642" y="13381"/>
                  <a:pt x="17487" y="14236"/>
                  <a:pt x="16530" y="15407"/>
                </a:cubicBezTo>
                <a:cubicBezTo>
                  <a:pt x="15639" y="16516"/>
                  <a:pt x="15210" y="17910"/>
                  <a:pt x="15210" y="19588"/>
                </a:cubicBezTo>
                <a:lnTo>
                  <a:pt x="15210" y="52020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89" name="Freeform: Shape 18188">
            <a:extLst>
              <a:ext uri="{FF2B5EF4-FFF2-40B4-BE49-F238E27FC236}">
                <a16:creationId xmlns:a16="http://schemas.microsoft.com/office/drawing/2014/main" id="{DF753182-ED5C-32C9-D7CE-D9DFD08FA4A7}"/>
              </a:ext>
            </a:extLst>
          </p:cNvPr>
          <p:cNvSpPr/>
          <p:nvPr/>
        </p:nvSpPr>
        <p:spPr>
          <a:xfrm>
            <a:off x="8325359" y="3969576"/>
            <a:ext cx="51081" cy="52701"/>
          </a:xfrm>
          <a:custGeom>
            <a:avLst/>
            <a:gdLst>
              <a:gd name="connsiteX0" fmla="*/ 25780 w 51081"/>
              <a:gd name="connsiteY0" fmla="*/ 53033 h 52701"/>
              <a:gd name="connsiteX1" fmla="*/ 12185 w 51081"/>
              <a:gd name="connsiteY1" fmla="*/ 49866 h 52701"/>
              <a:gd name="connsiteX2" fmla="*/ 3341 w 51081"/>
              <a:gd name="connsiteY2" fmla="*/ 40745 h 52701"/>
              <a:gd name="connsiteX3" fmla="*/ 305 w 51081"/>
              <a:gd name="connsiteY3" fmla="*/ 26936 h 52701"/>
              <a:gd name="connsiteX4" fmla="*/ 3341 w 51081"/>
              <a:gd name="connsiteY4" fmla="*/ 13000 h 52701"/>
              <a:gd name="connsiteX5" fmla="*/ 12185 w 51081"/>
              <a:gd name="connsiteY5" fmla="*/ 3752 h 52701"/>
              <a:gd name="connsiteX6" fmla="*/ 25912 w 51081"/>
              <a:gd name="connsiteY6" fmla="*/ 332 h 52701"/>
              <a:gd name="connsiteX7" fmla="*/ 39375 w 51081"/>
              <a:gd name="connsiteY7" fmla="*/ 3626 h 52701"/>
              <a:gd name="connsiteX8" fmla="*/ 48219 w 51081"/>
              <a:gd name="connsiteY8" fmla="*/ 12874 h 52701"/>
              <a:gd name="connsiteX9" fmla="*/ 51387 w 51081"/>
              <a:gd name="connsiteY9" fmla="*/ 26936 h 52701"/>
              <a:gd name="connsiteX10" fmla="*/ 48351 w 51081"/>
              <a:gd name="connsiteY10" fmla="*/ 40491 h 52701"/>
              <a:gd name="connsiteX11" fmla="*/ 39507 w 51081"/>
              <a:gd name="connsiteY11" fmla="*/ 49739 h 52701"/>
              <a:gd name="connsiteX12" fmla="*/ 25780 w 51081"/>
              <a:gd name="connsiteY12" fmla="*/ 53033 h 52701"/>
              <a:gd name="connsiteX13" fmla="*/ 25912 w 51081"/>
              <a:gd name="connsiteY13" fmla="*/ 42392 h 52701"/>
              <a:gd name="connsiteX14" fmla="*/ 32116 w 51081"/>
              <a:gd name="connsiteY14" fmla="*/ 40238 h 52701"/>
              <a:gd name="connsiteX15" fmla="*/ 35680 w 51081"/>
              <a:gd name="connsiteY15" fmla="*/ 34410 h 52701"/>
              <a:gd name="connsiteX16" fmla="*/ 36736 w 51081"/>
              <a:gd name="connsiteY16" fmla="*/ 26429 h 52701"/>
              <a:gd name="connsiteX17" fmla="*/ 35680 w 51081"/>
              <a:gd name="connsiteY17" fmla="*/ 18955 h 52701"/>
              <a:gd name="connsiteX18" fmla="*/ 32380 w 51081"/>
              <a:gd name="connsiteY18" fmla="*/ 13127 h 52701"/>
              <a:gd name="connsiteX19" fmla="*/ 25912 w 51081"/>
              <a:gd name="connsiteY19" fmla="*/ 10847 h 52701"/>
              <a:gd name="connsiteX20" fmla="*/ 19444 w 51081"/>
              <a:gd name="connsiteY20" fmla="*/ 13000 h 52701"/>
              <a:gd name="connsiteX21" fmla="*/ 15881 w 51081"/>
              <a:gd name="connsiteY21" fmla="*/ 18575 h 52701"/>
              <a:gd name="connsiteX22" fmla="*/ 14825 w 51081"/>
              <a:gd name="connsiteY22" fmla="*/ 26429 h 52701"/>
              <a:gd name="connsiteX23" fmla="*/ 15749 w 51081"/>
              <a:gd name="connsiteY23" fmla="*/ 34157 h 52701"/>
              <a:gd name="connsiteX24" fmla="*/ 19180 w 51081"/>
              <a:gd name="connsiteY24" fmla="*/ 40111 h 52701"/>
              <a:gd name="connsiteX25" fmla="*/ 25912 w 51081"/>
              <a:gd name="connsiteY25" fmla="*/ 42392 h 52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1081" h="52701">
                <a:moveTo>
                  <a:pt x="25780" y="53033"/>
                </a:moveTo>
                <a:cubicBezTo>
                  <a:pt x="20566" y="53033"/>
                  <a:pt x="16046" y="51988"/>
                  <a:pt x="12185" y="49866"/>
                </a:cubicBezTo>
                <a:cubicBezTo>
                  <a:pt x="8390" y="47681"/>
                  <a:pt x="5453" y="44640"/>
                  <a:pt x="3341" y="40745"/>
                </a:cubicBezTo>
                <a:cubicBezTo>
                  <a:pt x="1295" y="36881"/>
                  <a:pt x="305" y="32257"/>
                  <a:pt x="305" y="26936"/>
                </a:cubicBezTo>
                <a:cubicBezTo>
                  <a:pt x="305" y="21615"/>
                  <a:pt x="1295" y="16991"/>
                  <a:pt x="3341" y="13000"/>
                </a:cubicBezTo>
                <a:cubicBezTo>
                  <a:pt x="5453" y="9041"/>
                  <a:pt x="8390" y="5969"/>
                  <a:pt x="12185" y="3752"/>
                </a:cubicBezTo>
                <a:cubicBezTo>
                  <a:pt x="16046" y="1472"/>
                  <a:pt x="20632" y="332"/>
                  <a:pt x="25912" y="332"/>
                </a:cubicBezTo>
                <a:cubicBezTo>
                  <a:pt x="31093" y="332"/>
                  <a:pt x="35581" y="1440"/>
                  <a:pt x="39375" y="3626"/>
                </a:cubicBezTo>
                <a:cubicBezTo>
                  <a:pt x="43137" y="5843"/>
                  <a:pt x="46107" y="8915"/>
                  <a:pt x="48219" y="12874"/>
                </a:cubicBezTo>
                <a:cubicBezTo>
                  <a:pt x="50331" y="16864"/>
                  <a:pt x="51387" y="21552"/>
                  <a:pt x="51387" y="26936"/>
                </a:cubicBezTo>
                <a:cubicBezTo>
                  <a:pt x="51387" y="32098"/>
                  <a:pt x="50364" y="36627"/>
                  <a:pt x="48351" y="40491"/>
                </a:cubicBezTo>
                <a:cubicBezTo>
                  <a:pt x="46305" y="44387"/>
                  <a:pt x="43368" y="47459"/>
                  <a:pt x="39507" y="49739"/>
                </a:cubicBezTo>
                <a:cubicBezTo>
                  <a:pt x="35713" y="51956"/>
                  <a:pt x="31126" y="53033"/>
                  <a:pt x="25780" y="53033"/>
                </a:cubicBezTo>
                <a:close/>
                <a:moveTo>
                  <a:pt x="25912" y="42392"/>
                </a:moveTo>
                <a:cubicBezTo>
                  <a:pt x="28453" y="42392"/>
                  <a:pt x="30532" y="41695"/>
                  <a:pt x="32116" y="40238"/>
                </a:cubicBezTo>
                <a:cubicBezTo>
                  <a:pt x="33766" y="38718"/>
                  <a:pt x="34954" y="36786"/>
                  <a:pt x="35680" y="34410"/>
                </a:cubicBezTo>
                <a:cubicBezTo>
                  <a:pt x="36373" y="31972"/>
                  <a:pt x="36736" y="29311"/>
                  <a:pt x="36736" y="26429"/>
                </a:cubicBezTo>
                <a:cubicBezTo>
                  <a:pt x="36736" y="23832"/>
                  <a:pt x="36373" y="21330"/>
                  <a:pt x="35680" y="18955"/>
                </a:cubicBezTo>
                <a:cubicBezTo>
                  <a:pt x="35053" y="16516"/>
                  <a:pt x="33964" y="14584"/>
                  <a:pt x="32380" y="13127"/>
                </a:cubicBezTo>
                <a:cubicBezTo>
                  <a:pt x="30796" y="11607"/>
                  <a:pt x="28618" y="10847"/>
                  <a:pt x="25912" y="10847"/>
                </a:cubicBezTo>
                <a:cubicBezTo>
                  <a:pt x="23272" y="10847"/>
                  <a:pt x="21094" y="11575"/>
                  <a:pt x="19444" y="13000"/>
                </a:cubicBezTo>
                <a:cubicBezTo>
                  <a:pt x="17861" y="14362"/>
                  <a:pt x="16673" y="16231"/>
                  <a:pt x="15881" y="18575"/>
                </a:cubicBezTo>
                <a:cubicBezTo>
                  <a:pt x="15155" y="20950"/>
                  <a:pt x="14825" y="23579"/>
                  <a:pt x="14825" y="26429"/>
                </a:cubicBezTo>
                <a:cubicBezTo>
                  <a:pt x="14825" y="29153"/>
                  <a:pt x="15122" y="31718"/>
                  <a:pt x="15749" y="34157"/>
                </a:cubicBezTo>
                <a:cubicBezTo>
                  <a:pt x="16442" y="36532"/>
                  <a:pt x="17597" y="38528"/>
                  <a:pt x="19180" y="40111"/>
                </a:cubicBezTo>
                <a:cubicBezTo>
                  <a:pt x="20830" y="41631"/>
                  <a:pt x="23074" y="42392"/>
                  <a:pt x="25912" y="42392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90" name="Freeform: Shape 18189">
            <a:extLst>
              <a:ext uri="{FF2B5EF4-FFF2-40B4-BE49-F238E27FC236}">
                <a16:creationId xmlns:a16="http://schemas.microsoft.com/office/drawing/2014/main" id="{ABA9A20C-5081-0661-47C2-4B8731F0160D}"/>
              </a:ext>
            </a:extLst>
          </p:cNvPr>
          <p:cNvSpPr/>
          <p:nvPr/>
        </p:nvSpPr>
        <p:spPr>
          <a:xfrm>
            <a:off x="8383321" y="3955261"/>
            <a:ext cx="35242" cy="66510"/>
          </a:xfrm>
          <a:custGeom>
            <a:avLst/>
            <a:gdLst>
              <a:gd name="connsiteX0" fmla="*/ 35423 w 35242"/>
              <a:gd name="connsiteY0" fmla="*/ 25542 h 66510"/>
              <a:gd name="connsiteX1" fmla="*/ 23675 w 35242"/>
              <a:gd name="connsiteY1" fmla="*/ 25542 h 66510"/>
              <a:gd name="connsiteX2" fmla="*/ 23807 w 35242"/>
              <a:gd name="connsiteY2" fmla="*/ 52653 h 66510"/>
              <a:gd name="connsiteX3" fmla="*/ 24203 w 35242"/>
              <a:gd name="connsiteY3" fmla="*/ 55440 h 66510"/>
              <a:gd name="connsiteX4" fmla="*/ 25787 w 35242"/>
              <a:gd name="connsiteY4" fmla="*/ 56580 h 66510"/>
              <a:gd name="connsiteX5" fmla="*/ 28559 w 35242"/>
              <a:gd name="connsiteY5" fmla="*/ 56834 h 66510"/>
              <a:gd name="connsiteX6" fmla="*/ 35554 w 35242"/>
              <a:gd name="connsiteY6" fmla="*/ 56834 h 66510"/>
              <a:gd name="connsiteX7" fmla="*/ 35554 w 35242"/>
              <a:gd name="connsiteY7" fmla="*/ 65702 h 66510"/>
              <a:gd name="connsiteX8" fmla="*/ 32387 w 35242"/>
              <a:gd name="connsiteY8" fmla="*/ 66462 h 66510"/>
              <a:gd name="connsiteX9" fmla="*/ 26315 w 35242"/>
              <a:gd name="connsiteY9" fmla="*/ 66842 h 66510"/>
              <a:gd name="connsiteX10" fmla="*/ 15623 w 35242"/>
              <a:gd name="connsiteY10" fmla="*/ 65195 h 66510"/>
              <a:gd name="connsiteX11" fmla="*/ 10344 w 35242"/>
              <a:gd name="connsiteY11" fmla="*/ 60381 h 66510"/>
              <a:gd name="connsiteX12" fmla="*/ 8892 w 35242"/>
              <a:gd name="connsiteY12" fmla="*/ 53160 h 66510"/>
              <a:gd name="connsiteX13" fmla="*/ 8892 w 35242"/>
              <a:gd name="connsiteY13" fmla="*/ 25542 h 66510"/>
              <a:gd name="connsiteX14" fmla="*/ 312 w 35242"/>
              <a:gd name="connsiteY14" fmla="*/ 25542 h 66510"/>
              <a:gd name="connsiteX15" fmla="*/ 312 w 35242"/>
              <a:gd name="connsiteY15" fmla="*/ 15661 h 66510"/>
              <a:gd name="connsiteX16" fmla="*/ 9288 w 35242"/>
              <a:gd name="connsiteY16" fmla="*/ 15661 h 66510"/>
              <a:gd name="connsiteX17" fmla="*/ 13116 w 35242"/>
              <a:gd name="connsiteY17" fmla="*/ 332 h 66510"/>
              <a:gd name="connsiteX18" fmla="*/ 23675 w 35242"/>
              <a:gd name="connsiteY18" fmla="*/ 332 h 66510"/>
              <a:gd name="connsiteX19" fmla="*/ 23675 w 35242"/>
              <a:gd name="connsiteY19" fmla="*/ 15534 h 66510"/>
              <a:gd name="connsiteX20" fmla="*/ 35423 w 35242"/>
              <a:gd name="connsiteY20" fmla="*/ 15534 h 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242" h="66510">
                <a:moveTo>
                  <a:pt x="35423" y="25542"/>
                </a:moveTo>
                <a:lnTo>
                  <a:pt x="23675" y="25542"/>
                </a:lnTo>
                <a:lnTo>
                  <a:pt x="23807" y="52653"/>
                </a:lnTo>
                <a:cubicBezTo>
                  <a:pt x="23807" y="53857"/>
                  <a:pt x="23939" y="54775"/>
                  <a:pt x="24203" y="55440"/>
                </a:cubicBezTo>
                <a:cubicBezTo>
                  <a:pt x="24533" y="56042"/>
                  <a:pt x="25061" y="56422"/>
                  <a:pt x="25787" y="56580"/>
                </a:cubicBezTo>
                <a:cubicBezTo>
                  <a:pt x="26480" y="56770"/>
                  <a:pt x="27404" y="56834"/>
                  <a:pt x="28559" y="56834"/>
                </a:cubicBezTo>
                <a:lnTo>
                  <a:pt x="35554" y="56834"/>
                </a:lnTo>
                <a:lnTo>
                  <a:pt x="35554" y="65702"/>
                </a:lnTo>
                <a:cubicBezTo>
                  <a:pt x="34928" y="65955"/>
                  <a:pt x="33872" y="66208"/>
                  <a:pt x="32387" y="66462"/>
                </a:cubicBezTo>
                <a:cubicBezTo>
                  <a:pt x="30968" y="66715"/>
                  <a:pt x="28955" y="66842"/>
                  <a:pt x="26315" y="66842"/>
                </a:cubicBezTo>
                <a:cubicBezTo>
                  <a:pt x="21728" y="66842"/>
                  <a:pt x="18164" y="66303"/>
                  <a:pt x="15623" y="65195"/>
                </a:cubicBezTo>
                <a:cubicBezTo>
                  <a:pt x="13050" y="64023"/>
                  <a:pt x="11301" y="62408"/>
                  <a:pt x="10344" y="60381"/>
                </a:cubicBezTo>
                <a:cubicBezTo>
                  <a:pt x="9354" y="58291"/>
                  <a:pt x="8892" y="55884"/>
                  <a:pt x="8892" y="53160"/>
                </a:cubicBezTo>
                <a:lnTo>
                  <a:pt x="8892" y="25542"/>
                </a:lnTo>
                <a:lnTo>
                  <a:pt x="312" y="25542"/>
                </a:lnTo>
                <a:lnTo>
                  <a:pt x="312" y="15661"/>
                </a:lnTo>
                <a:lnTo>
                  <a:pt x="9288" y="15661"/>
                </a:lnTo>
                <a:lnTo>
                  <a:pt x="13116" y="332"/>
                </a:lnTo>
                <a:lnTo>
                  <a:pt x="23675" y="332"/>
                </a:lnTo>
                <a:lnTo>
                  <a:pt x="23675" y="15534"/>
                </a:lnTo>
                <a:lnTo>
                  <a:pt x="35423" y="15534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91" name="Freeform: Shape 18190">
            <a:extLst>
              <a:ext uri="{FF2B5EF4-FFF2-40B4-BE49-F238E27FC236}">
                <a16:creationId xmlns:a16="http://schemas.microsoft.com/office/drawing/2014/main" id="{EFD4A931-2C5F-8B52-4C61-25096559DA0D}"/>
              </a:ext>
            </a:extLst>
          </p:cNvPr>
          <p:cNvSpPr/>
          <p:nvPr/>
        </p:nvSpPr>
        <p:spPr>
          <a:xfrm>
            <a:off x="8426841" y="3969576"/>
            <a:ext cx="50289" cy="52701"/>
          </a:xfrm>
          <a:custGeom>
            <a:avLst/>
            <a:gdLst>
              <a:gd name="connsiteX0" fmla="*/ 15101 w 50289"/>
              <a:gd name="connsiteY0" fmla="*/ 29976 h 52701"/>
              <a:gd name="connsiteX1" fmla="*/ 16421 w 50289"/>
              <a:gd name="connsiteY1" fmla="*/ 36691 h 52701"/>
              <a:gd name="connsiteX2" fmla="*/ 20248 w 50289"/>
              <a:gd name="connsiteY2" fmla="*/ 41125 h 52701"/>
              <a:gd name="connsiteX3" fmla="*/ 26320 w 50289"/>
              <a:gd name="connsiteY3" fmla="*/ 42645 h 52701"/>
              <a:gd name="connsiteX4" fmla="*/ 33052 w 50289"/>
              <a:gd name="connsiteY4" fmla="*/ 41125 h 52701"/>
              <a:gd name="connsiteX5" fmla="*/ 37144 w 50289"/>
              <a:gd name="connsiteY5" fmla="*/ 35931 h 52701"/>
              <a:gd name="connsiteX6" fmla="*/ 50475 w 50289"/>
              <a:gd name="connsiteY6" fmla="*/ 35931 h 52701"/>
              <a:gd name="connsiteX7" fmla="*/ 45987 w 50289"/>
              <a:gd name="connsiteY7" fmla="*/ 45179 h 52701"/>
              <a:gd name="connsiteX8" fmla="*/ 37275 w 50289"/>
              <a:gd name="connsiteY8" fmla="*/ 51006 h 52701"/>
              <a:gd name="connsiteX9" fmla="*/ 26716 w 50289"/>
              <a:gd name="connsiteY9" fmla="*/ 53033 h 52701"/>
              <a:gd name="connsiteX10" fmla="*/ 12989 w 50289"/>
              <a:gd name="connsiteY10" fmla="*/ 49866 h 52701"/>
              <a:gd name="connsiteX11" fmla="*/ 3617 w 50289"/>
              <a:gd name="connsiteY11" fmla="*/ 40871 h 52701"/>
              <a:gd name="connsiteX12" fmla="*/ 317 w 50289"/>
              <a:gd name="connsiteY12" fmla="*/ 27316 h 52701"/>
              <a:gd name="connsiteX13" fmla="*/ 3353 w 50289"/>
              <a:gd name="connsiteY13" fmla="*/ 13634 h 52701"/>
              <a:gd name="connsiteX14" fmla="*/ 12065 w 50289"/>
              <a:gd name="connsiteY14" fmla="*/ 3879 h 52701"/>
              <a:gd name="connsiteX15" fmla="*/ 25924 w 50289"/>
              <a:gd name="connsiteY15" fmla="*/ 332 h 52701"/>
              <a:gd name="connsiteX16" fmla="*/ 39519 w 50289"/>
              <a:gd name="connsiteY16" fmla="*/ 3626 h 52701"/>
              <a:gd name="connsiteX17" fmla="*/ 47835 w 50289"/>
              <a:gd name="connsiteY17" fmla="*/ 12747 h 52701"/>
              <a:gd name="connsiteX18" fmla="*/ 50607 w 50289"/>
              <a:gd name="connsiteY18" fmla="*/ 26049 h 52701"/>
              <a:gd name="connsiteX19" fmla="*/ 50607 w 50289"/>
              <a:gd name="connsiteY19" fmla="*/ 29976 h 52701"/>
              <a:gd name="connsiteX20" fmla="*/ 15101 w 50289"/>
              <a:gd name="connsiteY20" fmla="*/ 21488 h 52701"/>
              <a:gd name="connsiteX21" fmla="*/ 36616 w 50289"/>
              <a:gd name="connsiteY21" fmla="*/ 21488 h 52701"/>
              <a:gd name="connsiteX22" fmla="*/ 35428 w 50289"/>
              <a:gd name="connsiteY22" fmla="*/ 15914 h 52701"/>
              <a:gd name="connsiteX23" fmla="*/ 31864 w 50289"/>
              <a:gd name="connsiteY23" fmla="*/ 11860 h 52701"/>
              <a:gd name="connsiteX24" fmla="*/ 25924 w 50289"/>
              <a:gd name="connsiteY24" fmla="*/ 10340 h 52701"/>
              <a:gd name="connsiteX25" fmla="*/ 19984 w 50289"/>
              <a:gd name="connsiteY25" fmla="*/ 11987 h 52701"/>
              <a:gd name="connsiteX26" fmla="*/ 16289 w 50289"/>
              <a:gd name="connsiteY26" fmla="*/ 16041 h 52701"/>
              <a:gd name="connsiteX27" fmla="*/ 15101 w 50289"/>
              <a:gd name="connsiteY27" fmla="*/ 21488 h 52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0289" h="52701">
                <a:moveTo>
                  <a:pt x="15101" y="29976"/>
                </a:moveTo>
                <a:cubicBezTo>
                  <a:pt x="15101" y="32510"/>
                  <a:pt x="15530" y="34759"/>
                  <a:pt x="16421" y="36691"/>
                </a:cubicBezTo>
                <a:cubicBezTo>
                  <a:pt x="17279" y="38654"/>
                  <a:pt x="18565" y="40111"/>
                  <a:pt x="20248" y="41125"/>
                </a:cubicBezTo>
                <a:cubicBezTo>
                  <a:pt x="21898" y="42138"/>
                  <a:pt x="23944" y="42645"/>
                  <a:pt x="26320" y="42645"/>
                </a:cubicBezTo>
                <a:cubicBezTo>
                  <a:pt x="28861" y="42645"/>
                  <a:pt x="31105" y="42138"/>
                  <a:pt x="33052" y="41125"/>
                </a:cubicBezTo>
                <a:cubicBezTo>
                  <a:pt x="34966" y="40048"/>
                  <a:pt x="36352" y="38306"/>
                  <a:pt x="37144" y="35931"/>
                </a:cubicBezTo>
                <a:lnTo>
                  <a:pt x="50475" y="35931"/>
                </a:lnTo>
                <a:cubicBezTo>
                  <a:pt x="49947" y="39573"/>
                  <a:pt x="48429" y="42645"/>
                  <a:pt x="45987" y="45179"/>
                </a:cubicBezTo>
                <a:cubicBezTo>
                  <a:pt x="43611" y="47712"/>
                  <a:pt x="40707" y="49676"/>
                  <a:pt x="37275" y="51006"/>
                </a:cubicBezTo>
                <a:cubicBezTo>
                  <a:pt x="33910" y="52336"/>
                  <a:pt x="30412" y="53033"/>
                  <a:pt x="26716" y="53033"/>
                </a:cubicBezTo>
                <a:cubicBezTo>
                  <a:pt x="21502" y="53033"/>
                  <a:pt x="16949" y="51988"/>
                  <a:pt x="12989" y="49866"/>
                </a:cubicBezTo>
                <a:cubicBezTo>
                  <a:pt x="9029" y="47776"/>
                  <a:pt x="5894" y="44767"/>
                  <a:pt x="3617" y="40871"/>
                </a:cubicBezTo>
                <a:cubicBezTo>
                  <a:pt x="1406" y="37007"/>
                  <a:pt x="317" y="32478"/>
                  <a:pt x="317" y="27316"/>
                </a:cubicBezTo>
                <a:cubicBezTo>
                  <a:pt x="317" y="22248"/>
                  <a:pt x="1307" y="17688"/>
                  <a:pt x="3353" y="13634"/>
                </a:cubicBezTo>
                <a:cubicBezTo>
                  <a:pt x="5366" y="9517"/>
                  <a:pt x="8270" y="6254"/>
                  <a:pt x="12065" y="3879"/>
                </a:cubicBezTo>
                <a:cubicBezTo>
                  <a:pt x="15926" y="1535"/>
                  <a:pt x="20545" y="332"/>
                  <a:pt x="25924" y="332"/>
                </a:cubicBezTo>
                <a:cubicBezTo>
                  <a:pt x="31270" y="332"/>
                  <a:pt x="35824" y="1440"/>
                  <a:pt x="39519" y="3626"/>
                </a:cubicBezTo>
                <a:cubicBezTo>
                  <a:pt x="43215" y="5843"/>
                  <a:pt x="45987" y="8883"/>
                  <a:pt x="47835" y="12747"/>
                </a:cubicBezTo>
                <a:cubicBezTo>
                  <a:pt x="49683" y="16548"/>
                  <a:pt x="50607" y="20982"/>
                  <a:pt x="50607" y="26049"/>
                </a:cubicBezTo>
                <a:lnTo>
                  <a:pt x="50607" y="29976"/>
                </a:lnTo>
                <a:close/>
                <a:moveTo>
                  <a:pt x="15101" y="21488"/>
                </a:moveTo>
                <a:lnTo>
                  <a:pt x="36616" y="21488"/>
                </a:lnTo>
                <a:cubicBezTo>
                  <a:pt x="36616" y="19461"/>
                  <a:pt x="36220" y="17624"/>
                  <a:pt x="35428" y="15914"/>
                </a:cubicBezTo>
                <a:cubicBezTo>
                  <a:pt x="34636" y="14141"/>
                  <a:pt x="33448" y="12810"/>
                  <a:pt x="31864" y="11860"/>
                </a:cubicBezTo>
                <a:cubicBezTo>
                  <a:pt x="30280" y="10847"/>
                  <a:pt x="28300" y="10340"/>
                  <a:pt x="25924" y="10340"/>
                </a:cubicBezTo>
                <a:cubicBezTo>
                  <a:pt x="23614" y="10340"/>
                  <a:pt x="21634" y="10910"/>
                  <a:pt x="19984" y="11987"/>
                </a:cubicBezTo>
                <a:cubicBezTo>
                  <a:pt x="18400" y="13000"/>
                  <a:pt x="17147" y="14362"/>
                  <a:pt x="16289" y="16041"/>
                </a:cubicBezTo>
                <a:cubicBezTo>
                  <a:pt x="15497" y="17751"/>
                  <a:pt x="15101" y="19556"/>
                  <a:pt x="15101" y="21488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92" name="Freeform: Shape 18191">
            <a:extLst>
              <a:ext uri="{FF2B5EF4-FFF2-40B4-BE49-F238E27FC236}">
                <a16:creationId xmlns:a16="http://schemas.microsoft.com/office/drawing/2014/main" id="{9E81C638-4E62-07AE-B74B-FC1541CD116F}"/>
              </a:ext>
            </a:extLst>
          </p:cNvPr>
          <p:cNvSpPr/>
          <p:nvPr/>
        </p:nvSpPr>
        <p:spPr>
          <a:xfrm>
            <a:off x="8119360" y="4046233"/>
            <a:ext cx="73124" cy="75504"/>
          </a:xfrm>
          <a:custGeom>
            <a:avLst/>
            <a:gdLst>
              <a:gd name="connsiteX0" fmla="*/ 281 w 73124"/>
              <a:gd name="connsiteY0" fmla="*/ 75849 h 75504"/>
              <a:gd name="connsiteX1" fmla="*/ 28396 w 73124"/>
              <a:gd name="connsiteY1" fmla="*/ 344 h 75504"/>
              <a:gd name="connsiteX2" fmla="*/ 45159 w 73124"/>
              <a:gd name="connsiteY2" fmla="*/ 344 h 75504"/>
              <a:gd name="connsiteX3" fmla="*/ 73405 w 73124"/>
              <a:gd name="connsiteY3" fmla="*/ 75849 h 75504"/>
              <a:gd name="connsiteX4" fmla="*/ 57566 w 73124"/>
              <a:gd name="connsiteY4" fmla="*/ 75849 h 75504"/>
              <a:gd name="connsiteX5" fmla="*/ 51099 w 73124"/>
              <a:gd name="connsiteY5" fmla="*/ 58366 h 75504"/>
              <a:gd name="connsiteX6" fmla="*/ 22720 w 73124"/>
              <a:gd name="connsiteY6" fmla="*/ 58366 h 75504"/>
              <a:gd name="connsiteX7" fmla="*/ 16252 w 73124"/>
              <a:gd name="connsiteY7" fmla="*/ 75849 h 75504"/>
              <a:gd name="connsiteX8" fmla="*/ 26284 w 73124"/>
              <a:gd name="connsiteY8" fmla="*/ 45064 h 75504"/>
              <a:gd name="connsiteX9" fmla="*/ 47271 w 73124"/>
              <a:gd name="connsiteY9" fmla="*/ 45064 h 75504"/>
              <a:gd name="connsiteX10" fmla="*/ 36843 w 73124"/>
              <a:gd name="connsiteY10" fmla="*/ 15040 h 7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3124" h="75504">
                <a:moveTo>
                  <a:pt x="281" y="75849"/>
                </a:moveTo>
                <a:lnTo>
                  <a:pt x="28396" y="344"/>
                </a:lnTo>
                <a:lnTo>
                  <a:pt x="45159" y="344"/>
                </a:lnTo>
                <a:lnTo>
                  <a:pt x="73405" y="75849"/>
                </a:lnTo>
                <a:lnTo>
                  <a:pt x="57566" y="75849"/>
                </a:lnTo>
                <a:lnTo>
                  <a:pt x="51099" y="58366"/>
                </a:lnTo>
                <a:lnTo>
                  <a:pt x="22720" y="58366"/>
                </a:lnTo>
                <a:lnTo>
                  <a:pt x="16252" y="75849"/>
                </a:lnTo>
                <a:close/>
                <a:moveTo>
                  <a:pt x="26284" y="45064"/>
                </a:moveTo>
                <a:lnTo>
                  <a:pt x="47271" y="45064"/>
                </a:lnTo>
                <a:lnTo>
                  <a:pt x="36843" y="15040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93" name="Freeform: Shape 18192">
            <a:extLst>
              <a:ext uri="{FF2B5EF4-FFF2-40B4-BE49-F238E27FC236}">
                <a16:creationId xmlns:a16="http://schemas.microsoft.com/office/drawing/2014/main" id="{16CE9287-DE56-B41D-B14D-DDA93CF1F135}"/>
              </a:ext>
            </a:extLst>
          </p:cNvPr>
          <p:cNvSpPr/>
          <p:nvPr/>
        </p:nvSpPr>
        <p:spPr>
          <a:xfrm>
            <a:off x="8199149" y="4066629"/>
            <a:ext cx="50949" cy="56121"/>
          </a:xfrm>
          <a:custGeom>
            <a:avLst/>
            <a:gdLst>
              <a:gd name="connsiteX0" fmla="*/ 27481 w 50949"/>
              <a:gd name="connsiteY0" fmla="*/ 344 h 56121"/>
              <a:gd name="connsiteX1" fmla="*/ 39757 w 50949"/>
              <a:gd name="connsiteY1" fmla="*/ 3131 h 56121"/>
              <a:gd name="connsiteX2" fmla="*/ 47808 w 50949"/>
              <a:gd name="connsiteY2" fmla="*/ 10606 h 56121"/>
              <a:gd name="connsiteX3" fmla="*/ 51240 w 50949"/>
              <a:gd name="connsiteY3" fmla="*/ 21121 h 56121"/>
              <a:gd name="connsiteX4" fmla="*/ 38041 w 50949"/>
              <a:gd name="connsiteY4" fmla="*/ 21121 h 56121"/>
              <a:gd name="connsiteX5" fmla="*/ 36457 w 50949"/>
              <a:gd name="connsiteY5" fmla="*/ 16940 h 56121"/>
              <a:gd name="connsiteX6" fmla="*/ 33025 w 50949"/>
              <a:gd name="connsiteY6" fmla="*/ 13393 h 56121"/>
              <a:gd name="connsiteX7" fmla="*/ 27613 w 50949"/>
              <a:gd name="connsiteY7" fmla="*/ 11999 h 56121"/>
              <a:gd name="connsiteX8" fmla="*/ 18638 w 50949"/>
              <a:gd name="connsiteY8" fmla="*/ 16180 h 56121"/>
              <a:gd name="connsiteX9" fmla="*/ 15206 w 50949"/>
              <a:gd name="connsiteY9" fmla="*/ 28595 h 56121"/>
              <a:gd name="connsiteX10" fmla="*/ 18506 w 50949"/>
              <a:gd name="connsiteY10" fmla="*/ 41137 h 56121"/>
              <a:gd name="connsiteX11" fmla="*/ 28009 w 50949"/>
              <a:gd name="connsiteY11" fmla="*/ 45698 h 56121"/>
              <a:gd name="connsiteX12" fmla="*/ 33289 w 50949"/>
              <a:gd name="connsiteY12" fmla="*/ 44178 h 56121"/>
              <a:gd name="connsiteX13" fmla="*/ 36721 w 50949"/>
              <a:gd name="connsiteY13" fmla="*/ 40630 h 56121"/>
              <a:gd name="connsiteX14" fmla="*/ 38173 w 50949"/>
              <a:gd name="connsiteY14" fmla="*/ 36576 h 56121"/>
              <a:gd name="connsiteX15" fmla="*/ 51108 w 50949"/>
              <a:gd name="connsiteY15" fmla="*/ 36576 h 56121"/>
              <a:gd name="connsiteX16" fmla="*/ 47676 w 50949"/>
              <a:gd name="connsiteY16" fmla="*/ 46711 h 56121"/>
              <a:gd name="connsiteX17" fmla="*/ 39624 w 50949"/>
              <a:gd name="connsiteY17" fmla="*/ 53932 h 56121"/>
              <a:gd name="connsiteX18" fmla="*/ 27481 w 50949"/>
              <a:gd name="connsiteY18" fmla="*/ 56466 h 56121"/>
              <a:gd name="connsiteX19" fmla="*/ 13490 w 50949"/>
              <a:gd name="connsiteY19" fmla="*/ 53172 h 56121"/>
              <a:gd name="connsiteX20" fmla="*/ 3854 w 50949"/>
              <a:gd name="connsiteY20" fmla="*/ 43544 h 56121"/>
              <a:gd name="connsiteX21" fmla="*/ 290 w 50949"/>
              <a:gd name="connsiteY21" fmla="*/ 28595 h 56121"/>
              <a:gd name="connsiteX22" fmla="*/ 3722 w 50949"/>
              <a:gd name="connsiteY22" fmla="*/ 13900 h 56121"/>
              <a:gd name="connsiteX23" fmla="*/ 13226 w 50949"/>
              <a:gd name="connsiteY23" fmla="*/ 4018 h 56121"/>
              <a:gd name="connsiteX24" fmla="*/ 27481 w 50949"/>
              <a:gd name="connsiteY24" fmla="*/ 344 h 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949" h="56121">
                <a:moveTo>
                  <a:pt x="27481" y="344"/>
                </a:moveTo>
                <a:cubicBezTo>
                  <a:pt x="32233" y="344"/>
                  <a:pt x="36325" y="1294"/>
                  <a:pt x="39757" y="3131"/>
                </a:cubicBezTo>
                <a:cubicBezTo>
                  <a:pt x="43188" y="5000"/>
                  <a:pt x="45861" y="7502"/>
                  <a:pt x="47808" y="10606"/>
                </a:cubicBezTo>
                <a:cubicBezTo>
                  <a:pt x="49821" y="13741"/>
                  <a:pt x="50976" y="17257"/>
                  <a:pt x="51240" y="21121"/>
                </a:cubicBezTo>
                <a:lnTo>
                  <a:pt x="38041" y="21121"/>
                </a:lnTo>
                <a:cubicBezTo>
                  <a:pt x="37777" y="19696"/>
                  <a:pt x="37249" y="18302"/>
                  <a:pt x="36457" y="16940"/>
                </a:cubicBezTo>
                <a:cubicBezTo>
                  <a:pt x="35665" y="15515"/>
                  <a:pt x="34510" y="14343"/>
                  <a:pt x="33025" y="13393"/>
                </a:cubicBezTo>
                <a:cubicBezTo>
                  <a:pt x="31606" y="12474"/>
                  <a:pt x="29791" y="11999"/>
                  <a:pt x="27613" y="11999"/>
                </a:cubicBezTo>
                <a:cubicBezTo>
                  <a:pt x="23917" y="11999"/>
                  <a:pt x="20914" y="13393"/>
                  <a:pt x="18638" y="16180"/>
                </a:cubicBezTo>
                <a:cubicBezTo>
                  <a:pt x="16328" y="18904"/>
                  <a:pt x="15206" y="23021"/>
                  <a:pt x="15206" y="28595"/>
                </a:cubicBezTo>
                <a:cubicBezTo>
                  <a:pt x="15206" y="33853"/>
                  <a:pt x="16295" y="38033"/>
                  <a:pt x="18506" y="41137"/>
                </a:cubicBezTo>
                <a:cubicBezTo>
                  <a:pt x="20782" y="44178"/>
                  <a:pt x="23950" y="45698"/>
                  <a:pt x="28009" y="45698"/>
                </a:cubicBezTo>
                <a:cubicBezTo>
                  <a:pt x="30121" y="45698"/>
                  <a:pt x="31870" y="45191"/>
                  <a:pt x="33289" y="44178"/>
                </a:cubicBezTo>
                <a:cubicBezTo>
                  <a:pt x="34774" y="43164"/>
                  <a:pt x="35929" y="41992"/>
                  <a:pt x="36721" y="40630"/>
                </a:cubicBezTo>
                <a:cubicBezTo>
                  <a:pt x="37513" y="39205"/>
                  <a:pt x="37975" y="37843"/>
                  <a:pt x="38173" y="36576"/>
                </a:cubicBezTo>
                <a:lnTo>
                  <a:pt x="51108" y="36576"/>
                </a:lnTo>
                <a:cubicBezTo>
                  <a:pt x="50844" y="40314"/>
                  <a:pt x="49689" y="43671"/>
                  <a:pt x="47676" y="46711"/>
                </a:cubicBezTo>
                <a:cubicBezTo>
                  <a:pt x="45729" y="49752"/>
                  <a:pt x="43056" y="52159"/>
                  <a:pt x="39624" y="53932"/>
                </a:cubicBezTo>
                <a:cubicBezTo>
                  <a:pt x="36193" y="55611"/>
                  <a:pt x="32134" y="56466"/>
                  <a:pt x="27481" y="56466"/>
                </a:cubicBezTo>
                <a:cubicBezTo>
                  <a:pt x="22267" y="56466"/>
                  <a:pt x="17615" y="55389"/>
                  <a:pt x="13490" y="53172"/>
                </a:cubicBezTo>
                <a:cubicBezTo>
                  <a:pt x="9431" y="50892"/>
                  <a:pt x="6230" y="47693"/>
                  <a:pt x="3854" y="43544"/>
                </a:cubicBezTo>
                <a:cubicBezTo>
                  <a:pt x="1478" y="39427"/>
                  <a:pt x="290" y="34423"/>
                  <a:pt x="290" y="28595"/>
                </a:cubicBezTo>
                <a:cubicBezTo>
                  <a:pt x="290" y="23021"/>
                  <a:pt x="1412" y="18144"/>
                  <a:pt x="3722" y="13900"/>
                </a:cubicBezTo>
                <a:cubicBezTo>
                  <a:pt x="5999" y="9687"/>
                  <a:pt x="9167" y="6394"/>
                  <a:pt x="13226" y="4018"/>
                </a:cubicBezTo>
                <a:cubicBezTo>
                  <a:pt x="17252" y="1579"/>
                  <a:pt x="22003" y="344"/>
                  <a:pt x="27481" y="344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94" name="Freeform: Shape 18193">
            <a:extLst>
              <a:ext uri="{FF2B5EF4-FFF2-40B4-BE49-F238E27FC236}">
                <a16:creationId xmlns:a16="http://schemas.microsoft.com/office/drawing/2014/main" id="{1C533F11-E681-4A12-C6D7-1C78A490CF39}"/>
              </a:ext>
            </a:extLst>
          </p:cNvPr>
          <p:cNvSpPr/>
          <p:nvPr/>
        </p:nvSpPr>
        <p:spPr>
          <a:xfrm>
            <a:off x="8257961" y="4066629"/>
            <a:ext cx="50949" cy="56121"/>
          </a:xfrm>
          <a:custGeom>
            <a:avLst/>
            <a:gdLst>
              <a:gd name="connsiteX0" fmla="*/ 27488 w 50949"/>
              <a:gd name="connsiteY0" fmla="*/ 344 h 56121"/>
              <a:gd name="connsiteX1" fmla="*/ 39763 w 50949"/>
              <a:gd name="connsiteY1" fmla="*/ 3131 h 56121"/>
              <a:gd name="connsiteX2" fmla="*/ 47815 w 50949"/>
              <a:gd name="connsiteY2" fmla="*/ 10606 h 56121"/>
              <a:gd name="connsiteX3" fmla="*/ 51247 w 50949"/>
              <a:gd name="connsiteY3" fmla="*/ 21121 h 56121"/>
              <a:gd name="connsiteX4" fmla="*/ 38048 w 50949"/>
              <a:gd name="connsiteY4" fmla="*/ 21121 h 56121"/>
              <a:gd name="connsiteX5" fmla="*/ 36464 w 50949"/>
              <a:gd name="connsiteY5" fmla="*/ 16940 h 56121"/>
              <a:gd name="connsiteX6" fmla="*/ 33032 w 50949"/>
              <a:gd name="connsiteY6" fmla="*/ 13393 h 56121"/>
              <a:gd name="connsiteX7" fmla="*/ 27620 w 50949"/>
              <a:gd name="connsiteY7" fmla="*/ 11999 h 56121"/>
              <a:gd name="connsiteX8" fmla="*/ 18645 w 50949"/>
              <a:gd name="connsiteY8" fmla="*/ 16180 h 56121"/>
              <a:gd name="connsiteX9" fmla="*/ 15213 w 50949"/>
              <a:gd name="connsiteY9" fmla="*/ 28595 h 56121"/>
              <a:gd name="connsiteX10" fmla="*/ 18512 w 50949"/>
              <a:gd name="connsiteY10" fmla="*/ 41137 h 56121"/>
              <a:gd name="connsiteX11" fmla="*/ 28016 w 50949"/>
              <a:gd name="connsiteY11" fmla="*/ 45698 h 56121"/>
              <a:gd name="connsiteX12" fmla="*/ 33296 w 50949"/>
              <a:gd name="connsiteY12" fmla="*/ 44178 h 56121"/>
              <a:gd name="connsiteX13" fmla="*/ 36728 w 50949"/>
              <a:gd name="connsiteY13" fmla="*/ 40630 h 56121"/>
              <a:gd name="connsiteX14" fmla="*/ 38180 w 50949"/>
              <a:gd name="connsiteY14" fmla="*/ 36576 h 56121"/>
              <a:gd name="connsiteX15" fmla="*/ 51115 w 50949"/>
              <a:gd name="connsiteY15" fmla="*/ 36576 h 56121"/>
              <a:gd name="connsiteX16" fmla="*/ 47683 w 50949"/>
              <a:gd name="connsiteY16" fmla="*/ 46711 h 56121"/>
              <a:gd name="connsiteX17" fmla="*/ 39631 w 50949"/>
              <a:gd name="connsiteY17" fmla="*/ 53932 h 56121"/>
              <a:gd name="connsiteX18" fmla="*/ 27488 w 50949"/>
              <a:gd name="connsiteY18" fmla="*/ 56466 h 56121"/>
              <a:gd name="connsiteX19" fmla="*/ 13497 w 50949"/>
              <a:gd name="connsiteY19" fmla="*/ 53172 h 56121"/>
              <a:gd name="connsiteX20" fmla="*/ 3861 w 50949"/>
              <a:gd name="connsiteY20" fmla="*/ 43544 h 56121"/>
              <a:gd name="connsiteX21" fmla="*/ 297 w 50949"/>
              <a:gd name="connsiteY21" fmla="*/ 28595 h 56121"/>
              <a:gd name="connsiteX22" fmla="*/ 3729 w 50949"/>
              <a:gd name="connsiteY22" fmla="*/ 13900 h 56121"/>
              <a:gd name="connsiteX23" fmla="*/ 13233 w 50949"/>
              <a:gd name="connsiteY23" fmla="*/ 4018 h 56121"/>
              <a:gd name="connsiteX24" fmla="*/ 27488 w 50949"/>
              <a:gd name="connsiteY24" fmla="*/ 344 h 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949" h="56121">
                <a:moveTo>
                  <a:pt x="27488" y="344"/>
                </a:moveTo>
                <a:cubicBezTo>
                  <a:pt x="32240" y="344"/>
                  <a:pt x="36332" y="1294"/>
                  <a:pt x="39763" y="3131"/>
                </a:cubicBezTo>
                <a:cubicBezTo>
                  <a:pt x="43195" y="5000"/>
                  <a:pt x="45868" y="7502"/>
                  <a:pt x="47815" y="10606"/>
                </a:cubicBezTo>
                <a:cubicBezTo>
                  <a:pt x="49828" y="13741"/>
                  <a:pt x="50983" y="17257"/>
                  <a:pt x="51247" y="21121"/>
                </a:cubicBezTo>
                <a:lnTo>
                  <a:pt x="38048" y="21121"/>
                </a:lnTo>
                <a:cubicBezTo>
                  <a:pt x="37784" y="19696"/>
                  <a:pt x="37256" y="18302"/>
                  <a:pt x="36464" y="16940"/>
                </a:cubicBezTo>
                <a:cubicBezTo>
                  <a:pt x="35672" y="15515"/>
                  <a:pt x="34517" y="14343"/>
                  <a:pt x="33032" y="13393"/>
                </a:cubicBezTo>
                <a:cubicBezTo>
                  <a:pt x="31613" y="12474"/>
                  <a:pt x="29798" y="11999"/>
                  <a:pt x="27620" y="11999"/>
                </a:cubicBezTo>
                <a:cubicBezTo>
                  <a:pt x="23924" y="11999"/>
                  <a:pt x="20921" y="13393"/>
                  <a:pt x="18645" y="16180"/>
                </a:cubicBezTo>
                <a:cubicBezTo>
                  <a:pt x="16335" y="18904"/>
                  <a:pt x="15213" y="23021"/>
                  <a:pt x="15213" y="28595"/>
                </a:cubicBezTo>
                <a:cubicBezTo>
                  <a:pt x="15213" y="33853"/>
                  <a:pt x="16302" y="38033"/>
                  <a:pt x="18512" y="41137"/>
                </a:cubicBezTo>
                <a:cubicBezTo>
                  <a:pt x="20789" y="44178"/>
                  <a:pt x="23957" y="45698"/>
                  <a:pt x="28016" y="45698"/>
                </a:cubicBezTo>
                <a:cubicBezTo>
                  <a:pt x="30128" y="45698"/>
                  <a:pt x="31877" y="45191"/>
                  <a:pt x="33296" y="44178"/>
                </a:cubicBezTo>
                <a:cubicBezTo>
                  <a:pt x="34781" y="43164"/>
                  <a:pt x="35936" y="41992"/>
                  <a:pt x="36728" y="40630"/>
                </a:cubicBezTo>
                <a:cubicBezTo>
                  <a:pt x="37520" y="39205"/>
                  <a:pt x="37982" y="37843"/>
                  <a:pt x="38180" y="36576"/>
                </a:cubicBezTo>
                <a:lnTo>
                  <a:pt x="51115" y="36576"/>
                </a:lnTo>
                <a:cubicBezTo>
                  <a:pt x="50851" y="40314"/>
                  <a:pt x="49696" y="43671"/>
                  <a:pt x="47683" y="46711"/>
                </a:cubicBezTo>
                <a:cubicBezTo>
                  <a:pt x="45736" y="49752"/>
                  <a:pt x="43063" y="52159"/>
                  <a:pt x="39631" y="53932"/>
                </a:cubicBezTo>
                <a:cubicBezTo>
                  <a:pt x="36200" y="55611"/>
                  <a:pt x="32141" y="56466"/>
                  <a:pt x="27488" y="56466"/>
                </a:cubicBezTo>
                <a:cubicBezTo>
                  <a:pt x="22274" y="56466"/>
                  <a:pt x="17622" y="55389"/>
                  <a:pt x="13497" y="53172"/>
                </a:cubicBezTo>
                <a:cubicBezTo>
                  <a:pt x="9438" y="50892"/>
                  <a:pt x="6237" y="47693"/>
                  <a:pt x="3861" y="43544"/>
                </a:cubicBezTo>
                <a:cubicBezTo>
                  <a:pt x="1485" y="39427"/>
                  <a:pt x="297" y="34423"/>
                  <a:pt x="297" y="28595"/>
                </a:cubicBezTo>
                <a:cubicBezTo>
                  <a:pt x="297" y="23021"/>
                  <a:pt x="1419" y="18144"/>
                  <a:pt x="3729" y="13900"/>
                </a:cubicBezTo>
                <a:cubicBezTo>
                  <a:pt x="6006" y="9687"/>
                  <a:pt x="9174" y="6394"/>
                  <a:pt x="13233" y="4018"/>
                </a:cubicBezTo>
                <a:cubicBezTo>
                  <a:pt x="17259" y="1579"/>
                  <a:pt x="22010" y="344"/>
                  <a:pt x="27488" y="344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95" name="Freeform: Shape 18194">
            <a:extLst>
              <a:ext uri="{FF2B5EF4-FFF2-40B4-BE49-F238E27FC236}">
                <a16:creationId xmlns:a16="http://schemas.microsoft.com/office/drawing/2014/main" id="{B29C32CD-7D58-349F-E2A4-1103CF10A88B}"/>
              </a:ext>
            </a:extLst>
          </p:cNvPr>
          <p:cNvSpPr/>
          <p:nvPr/>
        </p:nvSpPr>
        <p:spPr>
          <a:xfrm>
            <a:off x="8317169" y="4066629"/>
            <a:ext cx="53589" cy="56121"/>
          </a:xfrm>
          <a:custGeom>
            <a:avLst/>
            <a:gdLst>
              <a:gd name="connsiteX0" fmla="*/ 16144 w 53589"/>
              <a:gd name="connsiteY0" fmla="*/ 31889 h 56121"/>
              <a:gd name="connsiteX1" fmla="*/ 17463 w 53589"/>
              <a:gd name="connsiteY1" fmla="*/ 39110 h 56121"/>
              <a:gd name="connsiteX2" fmla="*/ 21555 w 53589"/>
              <a:gd name="connsiteY2" fmla="*/ 43798 h 56121"/>
              <a:gd name="connsiteX3" fmla="*/ 28023 w 53589"/>
              <a:gd name="connsiteY3" fmla="*/ 45444 h 56121"/>
              <a:gd name="connsiteX4" fmla="*/ 35151 w 53589"/>
              <a:gd name="connsiteY4" fmla="*/ 43798 h 56121"/>
              <a:gd name="connsiteX5" fmla="*/ 39506 w 53589"/>
              <a:gd name="connsiteY5" fmla="*/ 38350 h 56121"/>
              <a:gd name="connsiteX6" fmla="*/ 53762 w 53589"/>
              <a:gd name="connsiteY6" fmla="*/ 38350 h 56121"/>
              <a:gd name="connsiteX7" fmla="*/ 49010 w 53589"/>
              <a:gd name="connsiteY7" fmla="*/ 48105 h 56121"/>
              <a:gd name="connsiteX8" fmla="*/ 39770 w 53589"/>
              <a:gd name="connsiteY8" fmla="*/ 54312 h 56121"/>
              <a:gd name="connsiteX9" fmla="*/ 28419 w 53589"/>
              <a:gd name="connsiteY9" fmla="*/ 56466 h 56121"/>
              <a:gd name="connsiteX10" fmla="*/ 13768 w 53589"/>
              <a:gd name="connsiteY10" fmla="*/ 53172 h 56121"/>
              <a:gd name="connsiteX11" fmla="*/ 3868 w 53589"/>
              <a:gd name="connsiteY11" fmla="*/ 43671 h 56121"/>
              <a:gd name="connsiteX12" fmla="*/ 304 w 53589"/>
              <a:gd name="connsiteY12" fmla="*/ 29102 h 56121"/>
              <a:gd name="connsiteX13" fmla="*/ 3472 w 53589"/>
              <a:gd name="connsiteY13" fmla="*/ 14533 h 56121"/>
              <a:gd name="connsiteX14" fmla="*/ 12844 w 53589"/>
              <a:gd name="connsiteY14" fmla="*/ 4145 h 56121"/>
              <a:gd name="connsiteX15" fmla="*/ 27627 w 53589"/>
              <a:gd name="connsiteY15" fmla="*/ 344 h 56121"/>
              <a:gd name="connsiteX16" fmla="*/ 42014 w 53589"/>
              <a:gd name="connsiteY16" fmla="*/ 3891 h 56121"/>
              <a:gd name="connsiteX17" fmla="*/ 50858 w 53589"/>
              <a:gd name="connsiteY17" fmla="*/ 13520 h 56121"/>
              <a:gd name="connsiteX18" fmla="*/ 53894 w 53589"/>
              <a:gd name="connsiteY18" fmla="*/ 27835 h 56121"/>
              <a:gd name="connsiteX19" fmla="*/ 53894 w 53589"/>
              <a:gd name="connsiteY19" fmla="*/ 31889 h 56121"/>
              <a:gd name="connsiteX20" fmla="*/ 16012 w 53589"/>
              <a:gd name="connsiteY20" fmla="*/ 22894 h 56121"/>
              <a:gd name="connsiteX21" fmla="*/ 38978 w 53589"/>
              <a:gd name="connsiteY21" fmla="*/ 22894 h 56121"/>
              <a:gd name="connsiteX22" fmla="*/ 37658 w 53589"/>
              <a:gd name="connsiteY22" fmla="*/ 16940 h 56121"/>
              <a:gd name="connsiteX23" fmla="*/ 33963 w 53589"/>
              <a:gd name="connsiteY23" fmla="*/ 12633 h 56121"/>
              <a:gd name="connsiteX24" fmla="*/ 27627 w 53589"/>
              <a:gd name="connsiteY24" fmla="*/ 10986 h 56121"/>
              <a:gd name="connsiteX25" fmla="*/ 21291 w 53589"/>
              <a:gd name="connsiteY25" fmla="*/ 12760 h 56121"/>
              <a:gd name="connsiteX26" fmla="*/ 17332 w 53589"/>
              <a:gd name="connsiteY26" fmla="*/ 17193 h 56121"/>
              <a:gd name="connsiteX27" fmla="*/ 16012 w 53589"/>
              <a:gd name="connsiteY27" fmla="*/ 22894 h 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3589" h="56121">
                <a:moveTo>
                  <a:pt x="16144" y="31889"/>
                </a:moveTo>
                <a:cubicBezTo>
                  <a:pt x="16045" y="34676"/>
                  <a:pt x="16474" y="37083"/>
                  <a:pt x="17463" y="39110"/>
                </a:cubicBezTo>
                <a:cubicBezTo>
                  <a:pt x="18420" y="41137"/>
                  <a:pt x="19773" y="42721"/>
                  <a:pt x="21555" y="43798"/>
                </a:cubicBezTo>
                <a:cubicBezTo>
                  <a:pt x="23304" y="44906"/>
                  <a:pt x="25449" y="45444"/>
                  <a:pt x="28023" y="45444"/>
                </a:cubicBezTo>
                <a:cubicBezTo>
                  <a:pt x="30729" y="45444"/>
                  <a:pt x="33105" y="44906"/>
                  <a:pt x="35151" y="43798"/>
                </a:cubicBezTo>
                <a:cubicBezTo>
                  <a:pt x="37263" y="42721"/>
                  <a:pt x="38714" y="40884"/>
                  <a:pt x="39506" y="38350"/>
                </a:cubicBezTo>
                <a:lnTo>
                  <a:pt x="53762" y="38350"/>
                </a:lnTo>
                <a:cubicBezTo>
                  <a:pt x="53135" y="42151"/>
                  <a:pt x="51551" y="45413"/>
                  <a:pt x="49010" y="48105"/>
                </a:cubicBezTo>
                <a:cubicBezTo>
                  <a:pt x="46436" y="50829"/>
                  <a:pt x="43367" y="52887"/>
                  <a:pt x="39770" y="54312"/>
                </a:cubicBezTo>
                <a:cubicBezTo>
                  <a:pt x="36141" y="55738"/>
                  <a:pt x="32379" y="56466"/>
                  <a:pt x="28419" y="56466"/>
                </a:cubicBezTo>
                <a:cubicBezTo>
                  <a:pt x="22875" y="56466"/>
                  <a:pt x="17991" y="55389"/>
                  <a:pt x="13768" y="53172"/>
                </a:cubicBezTo>
                <a:cubicBezTo>
                  <a:pt x="9544" y="50892"/>
                  <a:pt x="6244" y="47725"/>
                  <a:pt x="3868" y="43671"/>
                </a:cubicBezTo>
                <a:cubicBezTo>
                  <a:pt x="1492" y="39554"/>
                  <a:pt x="304" y="34676"/>
                  <a:pt x="304" y="29102"/>
                </a:cubicBezTo>
                <a:cubicBezTo>
                  <a:pt x="304" y="23718"/>
                  <a:pt x="1360" y="18840"/>
                  <a:pt x="3472" y="14533"/>
                </a:cubicBezTo>
                <a:cubicBezTo>
                  <a:pt x="5650" y="10162"/>
                  <a:pt x="8785" y="6679"/>
                  <a:pt x="12844" y="4145"/>
                </a:cubicBezTo>
                <a:cubicBezTo>
                  <a:pt x="16969" y="1611"/>
                  <a:pt x="21885" y="344"/>
                  <a:pt x="27627" y="344"/>
                </a:cubicBezTo>
                <a:cubicBezTo>
                  <a:pt x="33336" y="344"/>
                  <a:pt x="38120" y="1548"/>
                  <a:pt x="42014" y="3891"/>
                </a:cubicBezTo>
                <a:cubicBezTo>
                  <a:pt x="45974" y="6172"/>
                  <a:pt x="48911" y="9402"/>
                  <a:pt x="50858" y="13520"/>
                </a:cubicBezTo>
                <a:cubicBezTo>
                  <a:pt x="52871" y="17669"/>
                  <a:pt x="53894" y="22451"/>
                  <a:pt x="53894" y="27835"/>
                </a:cubicBezTo>
                <a:lnTo>
                  <a:pt x="53894" y="31889"/>
                </a:lnTo>
                <a:close/>
                <a:moveTo>
                  <a:pt x="16012" y="22894"/>
                </a:moveTo>
                <a:lnTo>
                  <a:pt x="38978" y="22894"/>
                </a:lnTo>
                <a:cubicBezTo>
                  <a:pt x="38978" y="20709"/>
                  <a:pt x="38516" y="18714"/>
                  <a:pt x="37658" y="16940"/>
                </a:cubicBezTo>
                <a:cubicBezTo>
                  <a:pt x="36867" y="15103"/>
                  <a:pt x="35613" y="13646"/>
                  <a:pt x="33963" y="12633"/>
                </a:cubicBezTo>
                <a:cubicBezTo>
                  <a:pt x="32280" y="11556"/>
                  <a:pt x="30168" y="10986"/>
                  <a:pt x="27627" y="10986"/>
                </a:cubicBezTo>
                <a:cubicBezTo>
                  <a:pt x="25152" y="10986"/>
                  <a:pt x="23040" y="11588"/>
                  <a:pt x="21291" y="12760"/>
                </a:cubicBezTo>
                <a:cubicBezTo>
                  <a:pt x="19608" y="13868"/>
                  <a:pt x="18288" y="15357"/>
                  <a:pt x="17332" y="17193"/>
                </a:cubicBezTo>
                <a:cubicBezTo>
                  <a:pt x="16441" y="18967"/>
                  <a:pt x="16012" y="20867"/>
                  <a:pt x="16012" y="22894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96" name="Freeform: Shape 18195">
            <a:extLst>
              <a:ext uri="{FF2B5EF4-FFF2-40B4-BE49-F238E27FC236}">
                <a16:creationId xmlns:a16="http://schemas.microsoft.com/office/drawing/2014/main" id="{CAFF41F7-9E96-DD70-3B46-1E805F14BDE2}"/>
              </a:ext>
            </a:extLst>
          </p:cNvPr>
          <p:cNvSpPr/>
          <p:nvPr/>
        </p:nvSpPr>
        <p:spPr>
          <a:xfrm>
            <a:off x="8378685" y="4066629"/>
            <a:ext cx="49101" cy="56121"/>
          </a:xfrm>
          <a:custGeom>
            <a:avLst/>
            <a:gdLst>
              <a:gd name="connsiteX0" fmla="*/ 25654 w 49101"/>
              <a:gd name="connsiteY0" fmla="*/ 56466 h 56121"/>
              <a:gd name="connsiteX1" fmla="*/ 14303 w 49101"/>
              <a:gd name="connsiteY1" fmla="*/ 54693 h 56121"/>
              <a:gd name="connsiteX2" fmla="*/ 5063 w 49101"/>
              <a:gd name="connsiteY2" fmla="*/ 48865 h 56121"/>
              <a:gd name="connsiteX3" fmla="*/ 312 w 49101"/>
              <a:gd name="connsiteY3" fmla="*/ 38477 h 56121"/>
              <a:gd name="connsiteX4" fmla="*/ 14171 w 49101"/>
              <a:gd name="connsiteY4" fmla="*/ 38477 h 56121"/>
              <a:gd name="connsiteX5" fmla="*/ 16679 w 49101"/>
              <a:gd name="connsiteY5" fmla="*/ 43037 h 56121"/>
              <a:gd name="connsiteX6" fmla="*/ 21035 w 49101"/>
              <a:gd name="connsiteY6" fmla="*/ 45444 h 56121"/>
              <a:gd name="connsiteX7" fmla="*/ 25522 w 49101"/>
              <a:gd name="connsiteY7" fmla="*/ 46078 h 56121"/>
              <a:gd name="connsiteX8" fmla="*/ 32914 w 49101"/>
              <a:gd name="connsiteY8" fmla="*/ 44684 h 56121"/>
              <a:gd name="connsiteX9" fmla="*/ 35818 w 49101"/>
              <a:gd name="connsiteY9" fmla="*/ 40377 h 56121"/>
              <a:gd name="connsiteX10" fmla="*/ 34102 w 49101"/>
              <a:gd name="connsiteY10" fmla="*/ 36956 h 56121"/>
              <a:gd name="connsiteX11" fmla="*/ 28690 w 49101"/>
              <a:gd name="connsiteY11" fmla="*/ 34930 h 56121"/>
              <a:gd name="connsiteX12" fmla="*/ 18659 w 49101"/>
              <a:gd name="connsiteY12" fmla="*/ 32903 h 56121"/>
              <a:gd name="connsiteX13" fmla="*/ 6647 w 49101"/>
              <a:gd name="connsiteY13" fmla="*/ 27835 h 56121"/>
              <a:gd name="connsiteX14" fmla="*/ 2160 w 49101"/>
              <a:gd name="connsiteY14" fmla="*/ 17447 h 56121"/>
              <a:gd name="connsiteX15" fmla="*/ 4799 w 49101"/>
              <a:gd name="connsiteY15" fmla="*/ 8832 h 56121"/>
              <a:gd name="connsiteX16" fmla="*/ 12851 w 49101"/>
              <a:gd name="connsiteY16" fmla="*/ 2625 h 56121"/>
              <a:gd name="connsiteX17" fmla="*/ 25786 w 49101"/>
              <a:gd name="connsiteY17" fmla="*/ 344 h 56121"/>
              <a:gd name="connsiteX18" fmla="*/ 42286 w 49101"/>
              <a:gd name="connsiteY18" fmla="*/ 4778 h 56121"/>
              <a:gd name="connsiteX19" fmla="*/ 48753 w 49101"/>
              <a:gd name="connsiteY19" fmla="*/ 17193 h 56121"/>
              <a:gd name="connsiteX20" fmla="*/ 35422 w 49101"/>
              <a:gd name="connsiteY20" fmla="*/ 17193 h 56121"/>
              <a:gd name="connsiteX21" fmla="*/ 32254 w 49101"/>
              <a:gd name="connsiteY21" fmla="*/ 12379 h 56121"/>
              <a:gd name="connsiteX22" fmla="*/ 25522 w 49101"/>
              <a:gd name="connsiteY22" fmla="*/ 10606 h 56121"/>
              <a:gd name="connsiteX23" fmla="*/ 18791 w 49101"/>
              <a:gd name="connsiteY23" fmla="*/ 11999 h 56121"/>
              <a:gd name="connsiteX24" fmla="*/ 16151 w 49101"/>
              <a:gd name="connsiteY24" fmla="*/ 16307 h 56121"/>
              <a:gd name="connsiteX25" fmla="*/ 18263 w 49101"/>
              <a:gd name="connsiteY25" fmla="*/ 19727 h 56121"/>
              <a:gd name="connsiteX26" fmla="*/ 24994 w 49101"/>
              <a:gd name="connsiteY26" fmla="*/ 21754 h 56121"/>
              <a:gd name="connsiteX27" fmla="*/ 34234 w 49101"/>
              <a:gd name="connsiteY27" fmla="*/ 23781 h 56121"/>
              <a:gd name="connsiteX28" fmla="*/ 41890 w 49101"/>
              <a:gd name="connsiteY28" fmla="*/ 26822 h 56121"/>
              <a:gd name="connsiteX29" fmla="*/ 46377 w 49101"/>
              <a:gd name="connsiteY29" fmla="*/ 31002 h 56121"/>
              <a:gd name="connsiteX30" fmla="*/ 48753 w 49101"/>
              <a:gd name="connsiteY30" fmla="*/ 35436 h 56121"/>
              <a:gd name="connsiteX31" fmla="*/ 49413 w 49101"/>
              <a:gd name="connsiteY31" fmla="*/ 39617 h 56121"/>
              <a:gd name="connsiteX32" fmla="*/ 46377 w 49101"/>
              <a:gd name="connsiteY32" fmla="*/ 48738 h 56121"/>
              <a:gd name="connsiteX33" fmla="*/ 37930 w 49101"/>
              <a:gd name="connsiteY33" fmla="*/ 54566 h 56121"/>
              <a:gd name="connsiteX34" fmla="*/ 25654 w 49101"/>
              <a:gd name="connsiteY34" fmla="*/ 56466 h 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9101" h="56121">
                <a:moveTo>
                  <a:pt x="25654" y="56466"/>
                </a:moveTo>
                <a:cubicBezTo>
                  <a:pt x="21761" y="56466"/>
                  <a:pt x="17999" y="55864"/>
                  <a:pt x="14303" y="54693"/>
                </a:cubicBezTo>
                <a:cubicBezTo>
                  <a:pt x="10673" y="53426"/>
                  <a:pt x="7604" y="51494"/>
                  <a:pt x="5063" y="48865"/>
                </a:cubicBezTo>
                <a:cubicBezTo>
                  <a:pt x="2589" y="46173"/>
                  <a:pt x="1005" y="42721"/>
                  <a:pt x="312" y="38477"/>
                </a:cubicBezTo>
                <a:lnTo>
                  <a:pt x="14171" y="38477"/>
                </a:lnTo>
                <a:cubicBezTo>
                  <a:pt x="14600" y="40345"/>
                  <a:pt x="15425" y="41866"/>
                  <a:pt x="16679" y="43037"/>
                </a:cubicBezTo>
                <a:cubicBezTo>
                  <a:pt x="17999" y="44146"/>
                  <a:pt x="19451" y="44938"/>
                  <a:pt x="21035" y="45444"/>
                </a:cubicBezTo>
                <a:cubicBezTo>
                  <a:pt x="22619" y="45888"/>
                  <a:pt x="24104" y="46078"/>
                  <a:pt x="25522" y="46078"/>
                </a:cubicBezTo>
                <a:cubicBezTo>
                  <a:pt x="28591" y="46078"/>
                  <a:pt x="31066" y="45634"/>
                  <a:pt x="32914" y="44684"/>
                </a:cubicBezTo>
                <a:cubicBezTo>
                  <a:pt x="34828" y="43766"/>
                  <a:pt x="35818" y="42341"/>
                  <a:pt x="35818" y="40377"/>
                </a:cubicBezTo>
                <a:cubicBezTo>
                  <a:pt x="35818" y="38952"/>
                  <a:pt x="35224" y="37812"/>
                  <a:pt x="34102" y="36956"/>
                </a:cubicBezTo>
                <a:cubicBezTo>
                  <a:pt x="32947" y="36038"/>
                  <a:pt x="31132" y="35373"/>
                  <a:pt x="28690" y="34930"/>
                </a:cubicBezTo>
                <a:lnTo>
                  <a:pt x="18659" y="32903"/>
                </a:lnTo>
                <a:cubicBezTo>
                  <a:pt x="13709" y="31889"/>
                  <a:pt x="9716" y="30210"/>
                  <a:pt x="6647" y="27835"/>
                </a:cubicBezTo>
                <a:cubicBezTo>
                  <a:pt x="3645" y="25396"/>
                  <a:pt x="2160" y="21944"/>
                  <a:pt x="2160" y="17447"/>
                </a:cubicBezTo>
                <a:cubicBezTo>
                  <a:pt x="2160" y="14248"/>
                  <a:pt x="3018" y="11366"/>
                  <a:pt x="4799" y="8832"/>
                </a:cubicBezTo>
                <a:cubicBezTo>
                  <a:pt x="6647" y="6235"/>
                  <a:pt x="9320" y="4145"/>
                  <a:pt x="12851" y="2625"/>
                </a:cubicBezTo>
                <a:cubicBezTo>
                  <a:pt x="16349" y="1104"/>
                  <a:pt x="20672" y="344"/>
                  <a:pt x="25786" y="344"/>
                </a:cubicBezTo>
                <a:cubicBezTo>
                  <a:pt x="32650" y="344"/>
                  <a:pt x="38128" y="1833"/>
                  <a:pt x="42286" y="4778"/>
                </a:cubicBezTo>
                <a:cubicBezTo>
                  <a:pt x="46509" y="7755"/>
                  <a:pt x="48654" y="11873"/>
                  <a:pt x="48753" y="17193"/>
                </a:cubicBezTo>
                <a:lnTo>
                  <a:pt x="35422" y="17193"/>
                </a:lnTo>
                <a:cubicBezTo>
                  <a:pt x="35059" y="15103"/>
                  <a:pt x="34003" y="13488"/>
                  <a:pt x="32254" y="12379"/>
                </a:cubicBezTo>
                <a:cubicBezTo>
                  <a:pt x="30472" y="11208"/>
                  <a:pt x="28228" y="10606"/>
                  <a:pt x="25522" y="10606"/>
                </a:cubicBezTo>
                <a:cubicBezTo>
                  <a:pt x="22784" y="10606"/>
                  <a:pt x="20540" y="11081"/>
                  <a:pt x="18791" y="11999"/>
                </a:cubicBezTo>
                <a:cubicBezTo>
                  <a:pt x="17009" y="12949"/>
                  <a:pt x="16151" y="14375"/>
                  <a:pt x="16151" y="16307"/>
                </a:cubicBezTo>
                <a:cubicBezTo>
                  <a:pt x="16151" y="17764"/>
                  <a:pt x="16844" y="18904"/>
                  <a:pt x="18263" y="19727"/>
                </a:cubicBezTo>
                <a:cubicBezTo>
                  <a:pt x="19748" y="20487"/>
                  <a:pt x="21992" y="21184"/>
                  <a:pt x="24994" y="21754"/>
                </a:cubicBezTo>
                <a:lnTo>
                  <a:pt x="34234" y="23781"/>
                </a:lnTo>
                <a:cubicBezTo>
                  <a:pt x="37402" y="24541"/>
                  <a:pt x="39943" y="25555"/>
                  <a:pt x="41890" y="26822"/>
                </a:cubicBezTo>
                <a:cubicBezTo>
                  <a:pt x="43804" y="28088"/>
                  <a:pt x="45321" y="29482"/>
                  <a:pt x="46377" y="31002"/>
                </a:cubicBezTo>
                <a:cubicBezTo>
                  <a:pt x="47499" y="32459"/>
                  <a:pt x="48291" y="33916"/>
                  <a:pt x="48753" y="35436"/>
                </a:cubicBezTo>
                <a:cubicBezTo>
                  <a:pt x="49182" y="36956"/>
                  <a:pt x="49413" y="38350"/>
                  <a:pt x="49413" y="39617"/>
                </a:cubicBezTo>
                <a:cubicBezTo>
                  <a:pt x="49413" y="43164"/>
                  <a:pt x="48390" y="46205"/>
                  <a:pt x="46377" y="48738"/>
                </a:cubicBezTo>
                <a:cubicBezTo>
                  <a:pt x="44332" y="51272"/>
                  <a:pt x="41527" y="53236"/>
                  <a:pt x="37930" y="54566"/>
                </a:cubicBezTo>
                <a:cubicBezTo>
                  <a:pt x="34399" y="55833"/>
                  <a:pt x="30307" y="56466"/>
                  <a:pt x="25654" y="56466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97" name="Freeform: Shape 18196">
            <a:extLst>
              <a:ext uri="{FF2B5EF4-FFF2-40B4-BE49-F238E27FC236}">
                <a16:creationId xmlns:a16="http://schemas.microsoft.com/office/drawing/2014/main" id="{70007FEB-7285-13A9-6119-20DE504A1EF2}"/>
              </a:ext>
            </a:extLst>
          </p:cNvPr>
          <p:cNvSpPr/>
          <p:nvPr/>
        </p:nvSpPr>
        <p:spPr>
          <a:xfrm>
            <a:off x="8435757" y="4066629"/>
            <a:ext cx="49101" cy="56121"/>
          </a:xfrm>
          <a:custGeom>
            <a:avLst/>
            <a:gdLst>
              <a:gd name="connsiteX0" fmla="*/ 25661 w 49101"/>
              <a:gd name="connsiteY0" fmla="*/ 56466 h 56121"/>
              <a:gd name="connsiteX1" fmla="*/ 14310 w 49101"/>
              <a:gd name="connsiteY1" fmla="*/ 54693 h 56121"/>
              <a:gd name="connsiteX2" fmla="*/ 5070 w 49101"/>
              <a:gd name="connsiteY2" fmla="*/ 48865 h 56121"/>
              <a:gd name="connsiteX3" fmla="*/ 318 w 49101"/>
              <a:gd name="connsiteY3" fmla="*/ 38477 h 56121"/>
              <a:gd name="connsiteX4" fmla="*/ 14178 w 49101"/>
              <a:gd name="connsiteY4" fmla="*/ 38477 h 56121"/>
              <a:gd name="connsiteX5" fmla="*/ 16686 w 49101"/>
              <a:gd name="connsiteY5" fmla="*/ 43037 h 56121"/>
              <a:gd name="connsiteX6" fmla="*/ 21041 w 49101"/>
              <a:gd name="connsiteY6" fmla="*/ 45444 h 56121"/>
              <a:gd name="connsiteX7" fmla="*/ 25529 w 49101"/>
              <a:gd name="connsiteY7" fmla="*/ 46078 h 56121"/>
              <a:gd name="connsiteX8" fmla="*/ 32921 w 49101"/>
              <a:gd name="connsiteY8" fmla="*/ 44684 h 56121"/>
              <a:gd name="connsiteX9" fmla="*/ 35825 w 49101"/>
              <a:gd name="connsiteY9" fmla="*/ 40377 h 56121"/>
              <a:gd name="connsiteX10" fmla="*/ 34109 w 49101"/>
              <a:gd name="connsiteY10" fmla="*/ 36956 h 56121"/>
              <a:gd name="connsiteX11" fmla="*/ 28697 w 49101"/>
              <a:gd name="connsiteY11" fmla="*/ 34930 h 56121"/>
              <a:gd name="connsiteX12" fmla="*/ 18666 w 49101"/>
              <a:gd name="connsiteY12" fmla="*/ 32903 h 56121"/>
              <a:gd name="connsiteX13" fmla="*/ 6654 w 49101"/>
              <a:gd name="connsiteY13" fmla="*/ 27835 h 56121"/>
              <a:gd name="connsiteX14" fmla="*/ 2166 w 49101"/>
              <a:gd name="connsiteY14" fmla="*/ 17447 h 56121"/>
              <a:gd name="connsiteX15" fmla="*/ 4806 w 49101"/>
              <a:gd name="connsiteY15" fmla="*/ 8832 h 56121"/>
              <a:gd name="connsiteX16" fmla="*/ 12858 w 49101"/>
              <a:gd name="connsiteY16" fmla="*/ 2625 h 56121"/>
              <a:gd name="connsiteX17" fmla="*/ 25793 w 49101"/>
              <a:gd name="connsiteY17" fmla="*/ 344 h 56121"/>
              <a:gd name="connsiteX18" fmla="*/ 42292 w 49101"/>
              <a:gd name="connsiteY18" fmla="*/ 4778 h 56121"/>
              <a:gd name="connsiteX19" fmla="*/ 48760 w 49101"/>
              <a:gd name="connsiteY19" fmla="*/ 17193 h 56121"/>
              <a:gd name="connsiteX20" fmla="*/ 35429 w 49101"/>
              <a:gd name="connsiteY20" fmla="*/ 17193 h 56121"/>
              <a:gd name="connsiteX21" fmla="*/ 32261 w 49101"/>
              <a:gd name="connsiteY21" fmla="*/ 12379 h 56121"/>
              <a:gd name="connsiteX22" fmla="*/ 25529 w 49101"/>
              <a:gd name="connsiteY22" fmla="*/ 10606 h 56121"/>
              <a:gd name="connsiteX23" fmla="*/ 18798 w 49101"/>
              <a:gd name="connsiteY23" fmla="*/ 11999 h 56121"/>
              <a:gd name="connsiteX24" fmla="*/ 16158 w 49101"/>
              <a:gd name="connsiteY24" fmla="*/ 16307 h 56121"/>
              <a:gd name="connsiteX25" fmla="*/ 18270 w 49101"/>
              <a:gd name="connsiteY25" fmla="*/ 19727 h 56121"/>
              <a:gd name="connsiteX26" fmla="*/ 25001 w 49101"/>
              <a:gd name="connsiteY26" fmla="*/ 21754 h 56121"/>
              <a:gd name="connsiteX27" fmla="*/ 34241 w 49101"/>
              <a:gd name="connsiteY27" fmla="*/ 23781 h 56121"/>
              <a:gd name="connsiteX28" fmla="*/ 41896 w 49101"/>
              <a:gd name="connsiteY28" fmla="*/ 26822 h 56121"/>
              <a:gd name="connsiteX29" fmla="*/ 46384 w 49101"/>
              <a:gd name="connsiteY29" fmla="*/ 31002 h 56121"/>
              <a:gd name="connsiteX30" fmla="*/ 48760 w 49101"/>
              <a:gd name="connsiteY30" fmla="*/ 35436 h 56121"/>
              <a:gd name="connsiteX31" fmla="*/ 49420 w 49101"/>
              <a:gd name="connsiteY31" fmla="*/ 39617 h 56121"/>
              <a:gd name="connsiteX32" fmla="*/ 46384 w 49101"/>
              <a:gd name="connsiteY32" fmla="*/ 48738 h 56121"/>
              <a:gd name="connsiteX33" fmla="*/ 37937 w 49101"/>
              <a:gd name="connsiteY33" fmla="*/ 54566 h 56121"/>
              <a:gd name="connsiteX34" fmla="*/ 25661 w 49101"/>
              <a:gd name="connsiteY34" fmla="*/ 56466 h 56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9101" h="56121">
                <a:moveTo>
                  <a:pt x="25661" y="56466"/>
                </a:moveTo>
                <a:cubicBezTo>
                  <a:pt x="21767" y="56466"/>
                  <a:pt x="18006" y="55864"/>
                  <a:pt x="14310" y="54693"/>
                </a:cubicBezTo>
                <a:cubicBezTo>
                  <a:pt x="10680" y="53426"/>
                  <a:pt x="7611" y="51494"/>
                  <a:pt x="5070" y="48865"/>
                </a:cubicBezTo>
                <a:cubicBezTo>
                  <a:pt x="2595" y="46173"/>
                  <a:pt x="1011" y="42721"/>
                  <a:pt x="318" y="38477"/>
                </a:cubicBezTo>
                <a:lnTo>
                  <a:pt x="14178" y="38477"/>
                </a:lnTo>
                <a:cubicBezTo>
                  <a:pt x="14607" y="40345"/>
                  <a:pt x="15432" y="41866"/>
                  <a:pt x="16686" y="43037"/>
                </a:cubicBezTo>
                <a:cubicBezTo>
                  <a:pt x="18006" y="44146"/>
                  <a:pt x="19457" y="44938"/>
                  <a:pt x="21041" y="45444"/>
                </a:cubicBezTo>
                <a:cubicBezTo>
                  <a:pt x="22625" y="45888"/>
                  <a:pt x="24110" y="46078"/>
                  <a:pt x="25529" y="46078"/>
                </a:cubicBezTo>
                <a:cubicBezTo>
                  <a:pt x="28598" y="46078"/>
                  <a:pt x="31073" y="45634"/>
                  <a:pt x="32921" y="44684"/>
                </a:cubicBezTo>
                <a:cubicBezTo>
                  <a:pt x="34835" y="43766"/>
                  <a:pt x="35825" y="42341"/>
                  <a:pt x="35825" y="40377"/>
                </a:cubicBezTo>
                <a:cubicBezTo>
                  <a:pt x="35825" y="38952"/>
                  <a:pt x="35231" y="37812"/>
                  <a:pt x="34109" y="36956"/>
                </a:cubicBezTo>
                <a:cubicBezTo>
                  <a:pt x="32954" y="36038"/>
                  <a:pt x="31139" y="35373"/>
                  <a:pt x="28697" y="34930"/>
                </a:cubicBezTo>
                <a:lnTo>
                  <a:pt x="18666" y="32903"/>
                </a:lnTo>
                <a:cubicBezTo>
                  <a:pt x="13716" y="31889"/>
                  <a:pt x="9723" y="30210"/>
                  <a:pt x="6654" y="27835"/>
                </a:cubicBezTo>
                <a:cubicBezTo>
                  <a:pt x="3651" y="25396"/>
                  <a:pt x="2166" y="21944"/>
                  <a:pt x="2166" y="17447"/>
                </a:cubicBezTo>
                <a:cubicBezTo>
                  <a:pt x="2166" y="14248"/>
                  <a:pt x="3024" y="11366"/>
                  <a:pt x="4806" y="8832"/>
                </a:cubicBezTo>
                <a:cubicBezTo>
                  <a:pt x="6654" y="6235"/>
                  <a:pt x="9327" y="4145"/>
                  <a:pt x="12858" y="2625"/>
                </a:cubicBezTo>
                <a:cubicBezTo>
                  <a:pt x="16356" y="1104"/>
                  <a:pt x="20678" y="344"/>
                  <a:pt x="25793" y="344"/>
                </a:cubicBezTo>
                <a:cubicBezTo>
                  <a:pt x="32657" y="344"/>
                  <a:pt x="38135" y="1833"/>
                  <a:pt x="42292" y="4778"/>
                </a:cubicBezTo>
                <a:cubicBezTo>
                  <a:pt x="46516" y="7755"/>
                  <a:pt x="48661" y="11873"/>
                  <a:pt x="48760" y="17193"/>
                </a:cubicBezTo>
                <a:lnTo>
                  <a:pt x="35429" y="17193"/>
                </a:lnTo>
                <a:cubicBezTo>
                  <a:pt x="35066" y="15103"/>
                  <a:pt x="34010" y="13488"/>
                  <a:pt x="32261" y="12379"/>
                </a:cubicBezTo>
                <a:cubicBezTo>
                  <a:pt x="30479" y="11208"/>
                  <a:pt x="28235" y="10606"/>
                  <a:pt x="25529" y="10606"/>
                </a:cubicBezTo>
                <a:cubicBezTo>
                  <a:pt x="22790" y="10606"/>
                  <a:pt x="20546" y="11081"/>
                  <a:pt x="18798" y="11999"/>
                </a:cubicBezTo>
                <a:cubicBezTo>
                  <a:pt x="17016" y="12949"/>
                  <a:pt x="16158" y="14375"/>
                  <a:pt x="16158" y="16307"/>
                </a:cubicBezTo>
                <a:cubicBezTo>
                  <a:pt x="16158" y="17764"/>
                  <a:pt x="16851" y="18904"/>
                  <a:pt x="18270" y="19727"/>
                </a:cubicBezTo>
                <a:cubicBezTo>
                  <a:pt x="19754" y="20487"/>
                  <a:pt x="21998" y="21184"/>
                  <a:pt x="25001" y="21754"/>
                </a:cubicBezTo>
                <a:lnTo>
                  <a:pt x="34241" y="23781"/>
                </a:lnTo>
                <a:cubicBezTo>
                  <a:pt x="37409" y="24541"/>
                  <a:pt x="39949" y="25555"/>
                  <a:pt x="41896" y="26822"/>
                </a:cubicBezTo>
                <a:cubicBezTo>
                  <a:pt x="43810" y="28088"/>
                  <a:pt x="45328" y="29482"/>
                  <a:pt x="46384" y="31002"/>
                </a:cubicBezTo>
                <a:cubicBezTo>
                  <a:pt x="47506" y="32459"/>
                  <a:pt x="48298" y="33916"/>
                  <a:pt x="48760" y="35436"/>
                </a:cubicBezTo>
                <a:cubicBezTo>
                  <a:pt x="49189" y="36956"/>
                  <a:pt x="49420" y="38350"/>
                  <a:pt x="49420" y="39617"/>
                </a:cubicBezTo>
                <a:cubicBezTo>
                  <a:pt x="49420" y="43164"/>
                  <a:pt x="48397" y="46205"/>
                  <a:pt x="46384" y="48738"/>
                </a:cubicBezTo>
                <a:cubicBezTo>
                  <a:pt x="44338" y="51272"/>
                  <a:pt x="41533" y="53236"/>
                  <a:pt x="37937" y="54566"/>
                </a:cubicBezTo>
                <a:cubicBezTo>
                  <a:pt x="34406" y="55833"/>
                  <a:pt x="30314" y="56466"/>
                  <a:pt x="25661" y="56466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98" name="Freeform: Shape 18197">
            <a:extLst>
              <a:ext uri="{FF2B5EF4-FFF2-40B4-BE49-F238E27FC236}">
                <a16:creationId xmlns:a16="http://schemas.microsoft.com/office/drawing/2014/main" id="{5B97E442-3426-2420-AA7B-31FBF00FCA51}"/>
              </a:ext>
            </a:extLst>
          </p:cNvPr>
          <p:cNvSpPr/>
          <p:nvPr/>
        </p:nvSpPr>
        <p:spPr>
          <a:xfrm>
            <a:off x="9714823" y="3989360"/>
            <a:ext cx="54909" cy="56755"/>
          </a:xfrm>
          <a:custGeom>
            <a:avLst/>
            <a:gdLst>
              <a:gd name="connsiteX0" fmla="*/ 470 w 54909"/>
              <a:gd name="connsiteY0" fmla="*/ 57090 h 56755"/>
              <a:gd name="connsiteX1" fmla="*/ 21589 w 54909"/>
              <a:gd name="connsiteY1" fmla="*/ 335 h 56755"/>
              <a:gd name="connsiteX2" fmla="*/ 34260 w 54909"/>
              <a:gd name="connsiteY2" fmla="*/ 335 h 56755"/>
              <a:gd name="connsiteX3" fmla="*/ 55379 w 54909"/>
              <a:gd name="connsiteY3" fmla="*/ 57090 h 56755"/>
              <a:gd name="connsiteX4" fmla="*/ 43500 w 54909"/>
              <a:gd name="connsiteY4" fmla="*/ 57090 h 56755"/>
              <a:gd name="connsiteX5" fmla="*/ 38616 w 54909"/>
              <a:gd name="connsiteY5" fmla="*/ 43915 h 56755"/>
              <a:gd name="connsiteX6" fmla="*/ 17365 w 54909"/>
              <a:gd name="connsiteY6" fmla="*/ 43915 h 56755"/>
              <a:gd name="connsiteX7" fmla="*/ 12481 w 54909"/>
              <a:gd name="connsiteY7" fmla="*/ 57090 h 56755"/>
              <a:gd name="connsiteX8" fmla="*/ 20005 w 54909"/>
              <a:gd name="connsiteY8" fmla="*/ 33907 h 56755"/>
              <a:gd name="connsiteX9" fmla="*/ 35712 w 54909"/>
              <a:gd name="connsiteY9" fmla="*/ 33907 h 56755"/>
              <a:gd name="connsiteX10" fmla="*/ 27925 w 54909"/>
              <a:gd name="connsiteY10" fmla="*/ 11483 h 5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909" h="56755">
                <a:moveTo>
                  <a:pt x="470" y="57090"/>
                </a:moveTo>
                <a:lnTo>
                  <a:pt x="21589" y="335"/>
                </a:lnTo>
                <a:lnTo>
                  <a:pt x="34260" y="335"/>
                </a:lnTo>
                <a:lnTo>
                  <a:pt x="55379" y="57090"/>
                </a:lnTo>
                <a:lnTo>
                  <a:pt x="43500" y="57090"/>
                </a:lnTo>
                <a:lnTo>
                  <a:pt x="38616" y="43915"/>
                </a:lnTo>
                <a:lnTo>
                  <a:pt x="17365" y="43915"/>
                </a:lnTo>
                <a:lnTo>
                  <a:pt x="12481" y="57090"/>
                </a:lnTo>
                <a:close/>
                <a:moveTo>
                  <a:pt x="20005" y="33907"/>
                </a:moveTo>
                <a:lnTo>
                  <a:pt x="35712" y="33907"/>
                </a:lnTo>
                <a:lnTo>
                  <a:pt x="27925" y="11483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199" name="Freeform: Shape 18198">
            <a:extLst>
              <a:ext uri="{FF2B5EF4-FFF2-40B4-BE49-F238E27FC236}">
                <a16:creationId xmlns:a16="http://schemas.microsoft.com/office/drawing/2014/main" id="{F60FC899-3570-3551-E501-E5C5854B4F68}"/>
              </a:ext>
            </a:extLst>
          </p:cNvPr>
          <p:cNvSpPr/>
          <p:nvPr/>
        </p:nvSpPr>
        <p:spPr>
          <a:xfrm>
            <a:off x="9776526" y="4005575"/>
            <a:ext cx="38938" cy="41299"/>
          </a:xfrm>
          <a:custGeom>
            <a:avLst/>
            <a:gdLst>
              <a:gd name="connsiteX0" fmla="*/ 16580 w 38938"/>
              <a:gd name="connsiteY0" fmla="*/ 41635 h 41299"/>
              <a:gd name="connsiteX1" fmla="*/ 10641 w 38938"/>
              <a:gd name="connsiteY1" fmla="*/ 40874 h 41299"/>
              <a:gd name="connsiteX2" fmla="*/ 5493 w 38938"/>
              <a:gd name="connsiteY2" fmla="*/ 38341 h 41299"/>
              <a:gd name="connsiteX3" fmla="*/ 1797 w 38938"/>
              <a:gd name="connsiteY3" fmla="*/ 34160 h 41299"/>
              <a:gd name="connsiteX4" fmla="*/ 477 w 38938"/>
              <a:gd name="connsiteY4" fmla="*/ 28332 h 41299"/>
              <a:gd name="connsiteX5" fmla="*/ 477 w 38938"/>
              <a:gd name="connsiteY5" fmla="*/ 335 h 41299"/>
              <a:gd name="connsiteX6" fmla="*/ 12356 w 38938"/>
              <a:gd name="connsiteY6" fmla="*/ 335 h 41299"/>
              <a:gd name="connsiteX7" fmla="*/ 12356 w 38938"/>
              <a:gd name="connsiteY7" fmla="*/ 26939 h 41299"/>
              <a:gd name="connsiteX8" fmla="*/ 14204 w 38938"/>
              <a:gd name="connsiteY8" fmla="*/ 31626 h 41299"/>
              <a:gd name="connsiteX9" fmla="*/ 19880 w 38938"/>
              <a:gd name="connsiteY9" fmla="*/ 33400 h 41299"/>
              <a:gd name="connsiteX10" fmla="*/ 25424 w 38938"/>
              <a:gd name="connsiteY10" fmla="*/ 31626 h 41299"/>
              <a:gd name="connsiteX11" fmla="*/ 27536 w 38938"/>
              <a:gd name="connsiteY11" fmla="*/ 26686 h 41299"/>
              <a:gd name="connsiteX12" fmla="*/ 27536 w 38938"/>
              <a:gd name="connsiteY12" fmla="*/ 335 h 41299"/>
              <a:gd name="connsiteX13" fmla="*/ 39415 w 38938"/>
              <a:gd name="connsiteY13" fmla="*/ 335 h 41299"/>
              <a:gd name="connsiteX14" fmla="*/ 39415 w 38938"/>
              <a:gd name="connsiteY14" fmla="*/ 40874 h 41299"/>
              <a:gd name="connsiteX15" fmla="*/ 30440 w 38938"/>
              <a:gd name="connsiteY15" fmla="*/ 40874 h 41299"/>
              <a:gd name="connsiteX16" fmla="*/ 28988 w 38938"/>
              <a:gd name="connsiteY16" fmla="*/ 32893 h 41299"/>
              <a:gd name="connsiteX17" fmla="*/ 26216 w 38938"/>
              <a:gd name="connsiteY17" fmla="*/ 38341 h 41299"/>
              <a:gd name="connsiteX18" fmla="*/ 21596 w 38938"/>
              <a:gd name="connsiteY18" fmla="*/ 40874 h 41299"/>
              <a:gd name="connsiteX19" fmla="*/ 16580 w 38938"/>
              <a:gd name="connsiteY19" fmla="*/ 41635 h 4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8938" h="41299">
                <a:moveTo>
                  <a:pt x="16580" y="41635"/>
                </a:moveTo>
                <a:cubicBezTo>
                  <a:pt x="14534" y="41635"/>
                  <a:pt x="12554" y="41381"/>
                  <a:pt x="10641" y="40874"/>
                </a:cubicBezTo>
                <a:cubicBezTo>
                  <a:pt x="8793" y="40304"/>
                  <a:pt x="7077" y="39449"/>
                  <a:pt x="5493" y="38341"/>
                </a:cubicBezTo>
                <a:cubicBezTo>
                  <a:pt x="3975" y="37169"/>
                  <a:pt x="2754" y="35775"/>
                  <a:pt x="1797" y="34160"/>
                </a:cubicBezTo>
                <a:cubicBezTo>
                  <a:pt x="906" y="32481"/>
                  <a:pt x="477" y="30549"/>
                  <a:pt x="477" y="28332"/>
                </a:cubicBezTo>
                <a:lnTo>
                  <a:pt x="477" y="335"/>
                </a:lnTo>
                <a:lnTo>
                  <a:pt x="12356" y="335"/>
                </a:lnTo>
                <a:lnTo>
                  <a:pt x="12356" y="26939"/>
                </a:lnTo>
                <a:cubicBezTo>
                  <a:pt x="12356" y="28808"/>
                  <a:pt x="12950" y="30359"/>
                  <a:pt x="14204" y="31626"/>
                </a:cubicBezTo>
                <a:cubicBezTo>
                  <a:pt x="15524" y="32830"/>
                  <a:pt x="17405" y="33400"/>
                  <a:pt x="19880" y="33400"/>
                </a:cubicBezTo>
                <a:cubicBezTo>
                  <a:pt x="22256" y="33400"/>
                  <a:pt x="24104" y="32830"/>
                  <a:pt x="25424" y="31626"/>
                </a:cubicBezTo>
                <a:cubicBezTo>
                  <a:pt x="26810" y="30454"/>
                  <a:pt x="27536" y="28808"/>
                  <a:pt x="27536" y="26686"/>
                </a:cubicBezTo>
                <a:lnTo>
                  <a:pt x="27536" y="335"/>
                </a:lnTo>
                <a:lnTo>
                  <a:pt x="39415" y="335"/>
                </a:lnTo>
                <a:lnTo>
                  <a:pt x="39415" y="40874"/>
                </a:lnTo>
                <a:lnTo>
                  <a:pt x="30440" y="40874"/>
                </a:lnTo>
                <a:lnTo>
                  <a:pt x="28988" y="32893"/>
                </a:lnTo>
                <a:cubicBezTo>
                  <a:pt x="28460" y="35269"/>
                  <a:pt x="27536" y="37074"/>
                  <a:pt x="26216" y="38341"/>
                </a:cubicBezTo>
                <a:cubicBezTo>
                  <a:pt x="24896" y="39608"/>
                  <a:pt x="23345" y="40463"/>
                  <a:pt x="21596" y="40874"/>
                </a:cubicBezTo>
                <a:cubicBezTo>
                  <a:pt x="19814" y="41381"/>
                  <a:pt x="18164" y="41635"/>
                  <a:pt x="16580" y="41635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00" name="Freeform: Shape 18199">
            <a:extLst>
              <a:ext uri="{FF2B5EF4-FFF2-40B4-BE49-F238E27FC236}">
                <a16:creationId xmlns:a16="http://schemas.microsoft.com/office/drawing/2014/main" id="{9DC4C44D-C911-2673-9B96-3A1C7BE91CE7}"/>
              </a:ext>
            </a:extLst>
          </p:cNvPr>
          <p:cNvSpPr/>
          <p:nvPr/>
        </p:nvSpPr>
        <p:spPr>
          <a:xfrm>
            <a:off x="9822605" y="3993287"/>
            <a:ext cx="28378" cy="53208"/>
          </a:xfrm>
          <a:custGeom>
            <a:avLst/>
            <a:gdLst>
              <a:gd name="connsiteX0" fmla="*/ 28729 w 28378"/>
              <a:gd name="connsiteY0" fmla="*/ 20605 h 53208"/>
              <a:gd name="connsiteX1" fmla="*/ 19226 w 28378"/>
              <a:gd name="connsiteY1" fmla="*/ 20605 h 53208"/>
              <a:gd name="connsiteX2" fmla="*/ 19358 w 28378"/>
              <a:gd name="connsiteY2" fmla="*/ 42141 h 53208"/>
              <a:gd name="connsiteX3" fmla="*/ 19754 w 28378"/>
              <a:gd name="connsiteY3" fmla="*/ 44422 h 53208"/>
              <a:gd name="connsiteX4" fmla="*/ 20942 w 28378"/>
              <a:gd name="connsiteY4" fmla="*/ 45435 h 53208"/>
              <a:gd name="connsiteX5" fmla="*/ 23186 w 28378"/>
              <a:gd name="connsiteY5" fmla="*/ 45562 h 53208"/>
              <a:gd name="connsiteX6" fmla="*/ 28861 w 28378"/>
              <a:gd name="connsiteY6" fmla="*/ 45562 h 53208"/>
              <a:gd name="connsiteX7" fmla="*/ 28861 w 28378"/>
              <a:gd name="connsiteY7" fmla="*/ 52656 h 53208"/>
              <a:gd name="connsiteX8" fmla="*/ 26221 w 28378"/>
              <a:gd name="connsiteY8" fmla="*/ 53163 h 53208"/>
              <a:gd name="connsiteX9" fmla="*/ 21470 w 28378"/>
              <a:gd name="connsiteY9" fmla="*/ 53543 h 53208"/>
              <a:gd name="connsiteX10" fmla="*/ 12758 w 28378"/>
              <a:gd name="connsiteY10" fmla="*/ 52276 h 53208"/>
              <a:gd name="connsiteX11" fmla="*/ 8534 w 28378"/>
              <a:gd name="connsiteY11" fmla="*/ 48476 h 53208"/>
              <a:gd name="connsiteX12" fmla="*/ 7346 w 28378"/>
              <a:gd name="connsiteY12" fmla="*/ 42648 h 53208"/>
              <a:gd name="connsiteX13" fmla="*/ 7346 w 28378"/>
              <a:gd name="connsiteY13" fmla="*/ 20605 h 53208"/>
              <a:gd name="connsiteX14" fmla="*/ 483 w 28378"/>
              <a:gd name="connsiteY14" fmla="*/ 20605 h 53208"/>
              <a:gd name="connsiteX15" fmla="*/ 483 w 28378"/>
              <a:gd name="connsiteY15" fmla="*/ 12623 h 53208"/>
              <a:gd name="connsiteX16" fmla="*/ 7874 w 28378"/>
              <a:gd name="connsiteY16" fmla="*/ 12623 h 53208"/>
              <a:gd name="connsiteX17" fmla="*/ 10778 w 28378"/>
              <a:gd name="connsiteY17" fmla="*/ 335 h 53208"/>
              <a:gd name="connsiteX18" fmla="*/ 19226 w 28378"/>
              <a:gd name="connsiteY18" fmla="*/ 335 h 53208"/>
              <a:gd name="connsiteX19" fmla="*/ 19226 w 28378"/>
              <a:gd name="connsiteY19" fmla="*/ 12623 h 53208"/>
              <a:gd name="connsiteX20" fmla="*/ 28729 w 28378"/>
              <a:gd name="connsiteY20" fmla="*/ 12623 h 5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78" h="53208">
                <a:moveTo>
                  <a:pt x="28729" y="20605"/>
                </a:moveTo>
                <a:lnTo>
                  <a:pt x="19226" y="20605"/>
                </a:lnTo>
                <a:lnTo>
                  <a:pt x="19358" y="42141"/>
                </a:lnTo>
                <a:cubicBezTo>
                  <a:pt x="19358" y="43155"/>
                  <a:pt x="19490" y="43915"/>
                  <a:pt x="19754" y="44422"/>
                </a:cubicBezTo>
                <a:cubicBezTo>
                  <a:pt x="20018" y="44928"/>
                  <a:pt x="20414" y="45277"/>
                  <a:pt x="20942" y="45435"/>
                </a:cubicBezTo>
                <a:cubicBezTo>
                  <a:pt x="21536" y="45530"/>
                  <a:pt x="22295" y="45562"/>
                  <a:pt x="23186" y="45562"/>
                </a:cubicBezTo>
                <a:lnTo>
                  <a:pt x="28861" y="45562"/>
                </a:lnTo>
                <a:lnTo>
                  <a:pt x="28861" y="52656"/>
                </a:lnTo>
                <a:cubicBezTo>
                  <a:pt x="28234" y="52846"/>
                  <a:pt x="27343" y="53005"/>
                  <a:pt x="26221" y="53163"/>
                </a:cubicBezTo>
                <a:cubicBezTo>
                  <a:pt x="25067" y="53416"/>
                  <a:pt x="23483" y="53543"/>
                  <a:pt x="21470" y="53543"/>
                </a:cubicBezTo>
                <a:cubicBezTo>
                  <a:pt x="17675" y="53543"/>
                  <a:pt x="14771" y="53131"/>
                  <a:pt x="12758" y="52276"/>
                </a:cubicBezTo>
                <a:cubicBezTo>
                  <a:pt x="10712" y="51358"/>
                  <a:pt x="9326" y="50091"/>
                  <a:pt x="8534" y="48476"/>
                </a:cubicBezTo>
                <a:cubicBezTo>
                  <a:pt x="7742" y="46797"/>
                  <a:pt x="7346" y="44865"/>
                  <a:pt x="7346" y="42648"/>
                </a:cubicBezTo>
                <a:lnTo>
                  <a:pt x="7346" y="20605"/>
                </a:lnTo>
                <a:lnTo>
                  <a:pt x="483" y="20605"/>
                </a:lnTo>
                <a:lnTo>
                  <a:pt x="483" y="12623"/>
                </a:lnTo>
                <a:lnTo>
                  <a:pt x="7874" y="12623"/>
                </a:lnTo>
                <a:lnTo>
                  <a:pt x="10778" y="335"/>
                </a:lnTo>
                <a:lnTo>
                  <a:pt x="19226" y="335"/>
                </a:lnTo>
                <a:lnTo>
                  <a:pt x="19226" y="12623"/>
                </a:lnTo>
                <a:lnTo>
                  <a:pt x="28729" y="12623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01" name="Freeform: Shape 18200">
            <a:extLst>
              <a:ext uri="{FF2B5EF4-FFF2-40B4-BE49-F238E27FC236}">
                <a16:creationId xmlns:a16="http://schemas.microsoft.com/office/drawing/2014/main" id="{232DFE5F-4CBC-B6C9-A2DD-1B104E36AFF3}"/>
              </a:ext>
            </a:extLst>
          </p:cNvPr>
          <p:cNvSpPr/>
          <p:nvPr/>
        </p:nvSpPr>
        <p:spPr>
          <a:xfrm>
            <a:off x="9857236" y="4004815"/>
            <a:ext cx="40918" cy="42059"/>
          </a:xfrm>
          <a:custGeom>
            <a:avLst/>
            <a:gdLst>
              <a:gd name="connsiteX0" fmla="*/ 20946 w 40918"/>
              <a:gd name="connsiteY0" fmla="*/ 42395 h 42059"/>
              <a:gd name="connsiteX1" fmla="*/ 10122 w 40918"/>
              <a:gd name="connsiteY1" fmla="*/ 39861 h 42059"/>
              <a:gd name="connsiteX2" fmla="*/ 2995 w 40918"/>
              <a:gd name="connsiteY2" fmla="*/ 32640 h 42059"/>
              <a:gd name="connsiteX3" fmla="*/ 487 w 40918"/>
              <a:gd name="connsiteY3" fmla="*/ 21618 h 42059"/>
              <a:gd name="connsiteX4" fmla="*/ 2995 w 40918"/>
              <a:gd name="connsiteY4" fmla="*/ 10470 h 42059"/>
              <a:gd name="connsiteX5" fmla="*/ 10122 w 40918"/>
              <a:gd name="connsiteY5" fmla="*/ 2995 h 42059"/>
              <a:gd name="connsiteX6" fmla="*/ 20946 w 40918"/>
              <a:gd name="connsiteY6" fmla="*/ 335 h 42059"/>
              <a:gd name="connsiteX7" fmla="*/ 31769 w 40918"/>
              <a:gd name="connsiteY7" fmla="*/ 2995 h 42059"/>
              <a:gd name="connsiteX8" fmla="*/ 38897 w 40918"/>
              <a:gd name="connsiteY8" fmla="*/ 10343 h 42059"/>
              <a:gd name="connsiteX9" fmla="*/ 41405 w 40918"/>
              <a:gd name="connsiteY9" fmla="*/ 21618 h 42059"/>
              <a:gd name="connsiteX10" fmla="*/ 38897 w 40918"/>
              <a:gd name="connsiteY10" fmla="*/ 32386 h 42059"/>
              <a:gd name="connsiteX11" fmla="*/ 31901 w 40918"/>
              <a:gd name="connsiteY11" fmla="*/ 39734 h 42059"/>
              <a:gd name="connsiteX12" fmla="*/ 20946 w 40918"/>
              <a:gd name="connsiteY12" fmla="*/ 42395 h 42059"/>
              <a:gd name="connsiteX13" fmla="*/ 20946 w 40918"/>
              <a:gd name="connsiteY13" fmla="*/ 33907 h 42059"/>
              <a:gd name="connsiteX14" fmla="*/ 25962 w 40918"/>
              <a:gd name="connsiteY14" fmla="*/ 32133 h 42059"/>
              <a:gd name="connsiteX15" fmla="*/ 28865 w 40918"/>
              <a:gd name="connsiteY15" fmla="*/ 27572 h 42059"/>
              <a:gd name="connsiteX16" fmla="*/ 29789 w 40918"/>
              <a:gd name="connsiteY16" fmla="*/ 21238 h 42059"/>
              <a:gd name="connsiteX17" fmla="*/ 28997 w 40918"/>
              <a:gd name="connsiteY17" fmla="*/ 15157 h 42059"/>
              <a:gd name="connsiteX18" fmla="*/ 26226 w 40918"/>
              <a:gd name="connsiteY18" fmla="*/ 10470 h 42059"/>
              <a:gd name="connsiteX19" fmla="*/ 20946 w 40918"/>
              <a:gd name="connsiteY19" fmla="*/ 8696 h 42059"/>
              <a:gd name="connsiteX20" fmla="*/ 15930 w 40918"/>
              <a:gd name="connsiteY20" fmla="*/ 10470 h 42059"/>
              <a:gd name="connsiteX21" fmla="*/ 13026 w 40918"/>
              <a:gd name="connsiteY21" fmla="*/ 15030 h 42059"/>
              <a:gd name="connsiteX22" fmla="*/ 12234 w 40918"/>
              <a:gd name="connsiteY22" fmla="*/ 21238 h 42059"/>
              <a:gd name="connsiteX23" fmla="*/ 13026 w 40918"/>
              <a:gd name="connsiteY23" fmla="*/ 27319 h 42059"/>
              <a:gd name="connsiteX24" fmla="*/ 15666 w 40918"/>
              <a:gd name="connsiteY24" fmla="*/ 32133 h 42059"/>
              <a:gd name="connsiteX25" fmla="*/ 20946 w 40918"/>
              <a:gd name="connsiteY25" fmla="*/ 33907 h 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918" h="42059">
                <a:moveTo>
                  <a:pt x="20946" y="42395"/>
                </a:moveTo>
                <a:cubicBezTo>
                  <a:pt x="16788" y="42395"/>
                  <a:pt x="13191" y="41571"/>
                  <a:pt x="10122" y="39861"/>
                </a:cubicBezTo>
                <a:cubicBezTo>
                  <a:pt x="7020" y="38182"/>
                  <a:pt x="4645" y="35775"/>
                  <a:pt x="2995" y="32640"/>
                </a:cubicBezTo>
                <a:cubicBezTo>
                  <a:pt x="1312" y="29536"/>
                  <a:pt x="487" y="25862"/>
                  <a:pt x="487" y="21618"/>
                </a:cubicBezTo>
                <a:cubicBezTo>
                  <a:pt x="487" y="17311"/>
                  <a:pt x="1312" y="13605"/>
                  <a:pt x="2995" y="10470"/>
                </a:cubicBezTo>
                <a:cubicBezTo>
                  <a:pt x="4645" y="7271"/>
                  <a:pt x="7020" y="4769"/>
                  <a:pt x="10122" y="2995"/>
                </a:cubicBezTo>
                <a:cubicBezTo>
                  <a:pt x="13191" y="1222"/>
                  <a:pt x="16788" y="335"/>
                  <a:pt x="20946" y="335"/>
                </a:cubicBezTo>
                <a:cubicBezTo>
                  <a:pt x="25170" y="335"/>
                  <a:pt x="28766" y="1222"/>
                  <a:pt x="31769" y="2995"/>
                </a:cubicBezTo>
                <a:cubicBezTo>
                  <a:pt x="34838" y="4706"/>
                  <a:pt x="37214" y="7144"/>
                  <a:pt x="38897" y="10343"/>
                </a:cubicBezTo>
                <a:cubicBezTo>
                  <a:pt x="40547" y="13479"/>
                  <a:pt x="41405" y="17247"/>
                  <a:pt x="41405" y="21618"/>
                </a:cubicBezTo>
                <a:cubicBezTo>
                  <a:pt x="41405" y="25672"/>
                  <a:pt x="40547" y="29283"/>
                  <a:pt x="38897" y="32386"/>
                </a:cubicBezTo>
                <a:cubicBezTo>
                  <a:pt x="37313" y="35522"/>
                  <a:pt x="34970" y="37961"/>
                  <a:pt x="31901" y="39734"/>
                </a:cubicBezTo>
                <a:cubicBezTo>
                  <a:pt x="28898" y="41508"/>
                  <a:pt x="25236" y="42395"/>
                  <a:pt x="20946" y="42395"/>
                </a:cubicBezTo>
                <a:close/>
                <a:moveTo>
                  <a:pt x="20946" y="33907"/>
                </a:moveTo>
                <a:cubicBezTo>
                  <a:pt x="23058" y="33907"/>
                  <a:pt x="24708" y="33337"/>
                  <a:pt x="25962" y="32133"/>
                </a:cubicBezTo>
                <a:cubicBezTo>
                  <a:pt x="27281" y="30961"/>
                  <a:pt x="28238" y="29441"/>
                  <a:pt x="28865" y="27572"/>
                </a:cubicBezTo>
                <a:cubicBezTo>
                  <a:pt x="29459" y="25640"/>
                  <a:pt x="29789" y="23518"/>
                  <a:pt x="29789" y="21238"/>
                </a:cubicBezTo>
                <a:cubicBezTo>
                  <a:pt x="29789" y="19053"/>
                  <a:pt x="29525" y="17026"/>
                  <a:pt x="28997" y="15157"/>
                </a:cubicBezTo>
                <a:cubicBezTo>
                  <a:pt x="28469" y="13225"/>
                  <a:pt x="27545" y="11673"/>
                  <a:pt x="26226" y="10470"/>
                </a:cubicBezTo>
                <a:cubicBezTo>
                  <a:pt x="24906" y="9298"/>
                  <a:pt x="23124" y="8696"/>
                  <a:pt x="20946" y="8696"/>
                </a:cubicBezTo>
                <a:cubicBezTo>
                  <a:pt x="18900" y="8696"/>
                  <a:pt x="17250" y="9298"/>
                  <a:pt x="15930" y="10470"/>
                </a:cubicBezTo>
                <a:cubicBezTo>
                  <a:pt x="14610" y="11578"/>
                  <a:pt x="13620" y="13099"/>
                  <a:pt x="13026" y="15030"/>
                </a:cubicBezTo>
                <a:cubicBezTo>
                  <a:pt x="12498" y="16899"/>
                  <a:pt x="12234" y="18958"/>
                  <a:pt x="12234" y="21238"/>
                </a:cubicBezTo>
                <a:cubicBezTo>
                  <a:pt x="12234" y="23360"/>
                  <a:pt x="12498" y="25387"/>
                  <a:pt x="13026" y="27319"/>
                </a:cubicBezTo>
                <a:cubicBezTo>
                  <a:pt x="13554" y="29283"/>
                  <a:pt x="14412" y="30866"/>
                  <a:pt x="15666" y="32133"/>
                </a:cubicBezTo>
                <a:cubicBezTo>
                  <a:pt x="16986" y="33337"/>
                  <a:pt x="18735" y="33907"/>
                  <a:pt x="20946" y="33907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02" name="Freeform: Shape 18201">
            <a:extLst>
              <a:ext uri="{FF2B5EF4-FFF2-40B4-BE49-F238E27FC236}">
                <a16:creationId xmlns:a16="http://schemas.microsoft.com/office/drawing/2014/main" id="{44C8E3DF-BED8-268B-CC44-49B6B71315AE}"/>
              </a:ext>
            </a:extLst>
          </p:cNvPr>
          <p:cNvSpPr/>
          <p:nvPr/>
        </p:nvSpPr>
        <p:spPr>
          <a:xfrm>
            <a:off x="9906083" y="4004815"/>
            <a:ext cx="63488" cy="41299"/>
          </a:xfrm>
          <a:custGeom>
            <a:avLst/>
            <a:gdLst>
              <a:gd name="connsiteX0" fmla="*/ 492 w 63488"/>
              <a:gd name="connsiteY0" fmla="*/ 41635 h 41299"/>
              <a:gd name="connsiteX1" fmla="*/ 492 w 63488"/>
              <a:gd name="connsiteY1" fmla="*/ 1095 h 41299"/>
              <a:gd name="connsiteX2" fmla="*/ 12108 w 63488"/>
              <a:gd name="connsiteY2" fmla="*/ 1095 h 41299"/>
              <a:gd name="connsiteX3" fmla="*/ 12108 w 63488"/>
              <a:gd name="connsiteY3" fmla="*/ 6796 h 41299"/>
              <a:gd name="connsiteX4" fmla="*/ 17255 w 63488"/>
              <a:gd name="connsiteY4" fmla="*/ 2235 h 41299"/>
              <a:gd name="connsiteX5" fmla="*/ 25439 w 63488"/>
              <a:gd name="connsiteY5" fmla="*/ 335 h 41299"/>
              <a:gd name="connsiteX6" fmla="*/ 29927 w 63488"/>
              <a:gd name="connsiteY6" fmla="*/ 1095 h 41299"/>
              <a:gd name="connsiteX7" fmla="*/ 34151 w 63488"/>
              <a:gd name="connsiteY7" fmla="*/ 3249 h 41299"/>
              <a:gd name="connsiteX8" fmla="*/ 37318 w 63488"/>
              <a:gd name="connsiteY8" fmla="*/ 6796 h 41299"/>
              <a:gd name="connsiteX9" fmla="*/ 42730 w 63488"/>
              <a:gd name="connsiteY9" fmla="*/ 2235 h 41299"/>
              <a:gd name="connsiteX10" fmla="*/ 50122 w 63488"/>
              <a:gd name="connsiteY10" fmla="*/ 335 h 41299"/>
              <a:gd name="connsiteX11" fmla="*/ 54874 w 63488"/>
              <a:gd name="connsiteY11" fmla="*/ 1095 h 41299"/>
              <a:gd name="connsiteX12" fmla="*/ 59361 w 63488"/>
              <a:gd name="connsiteY12" fmla="*/ 3502 h 41299"/>
              <a:gd name="connsiteX13" fmla="*/ 62661 w 63488"/>
              <a:gd name="connsiteY13" fmla="*/ 7936 h 41299"/>
              <a:gd name="connsiteX14" fmla="*/ 63981 w 63488"/>
              <a:gd name="connsiteY14" fmla="*/ 14904 h 41299"/>
              <a:gd name="connsiteX15" fmla="*/ 63981 w 63488"/>
              <a:gd name="connsiteY15" fmla="*/ 41635 h 41299"/>
              <a:gd name="connsiteX16" fmla="*/ 51970 w 63488"/>
              <a:gd name="connsiteY16" fmla="*/ 41635 h 41299"/>
              <a:gd name="connsiteX17" fmla="*/ 51970 w 63488"/>
              <a:gd name="connsiteY17" fmla="*/ 16297 h 41299"/>
              <a:gd name="connsiteX18" fmla="*/ 50914 w 63488"/>
              <a:gd name="connsiteY18" fmla="*/ 12497 h 41299"/>
              <a:gd name="connsiteX19" fmla="*/ 48406 w 63488"/>
              <a:gd name="connsiteY19" fmla="*/ 10343 h 41299"/>
              <a:gd name="connsiteX20" fmla="*/ 45238 w 63488"/>
              <a:gd name="connsiteY20" fmla="*/ 9583 h 41299"/>
              <a:gd name="connsiteX21" fmla="*/ 41938 w 63488"/>
              <a:gd name="connsiteY21" fmla="*/ 10216 h 41299"/>
              <a:gd name="connsiteX22" fmla="*/ 39166 w 63488"/>
              <a:gd name="connsiteY22" fmla="*/ 12243 h 41299"/>
              <a:gd name="connsiteX23" fmla="*/ 38110 w 63488"/>
              <a:gd name="connsiteY23" fmla="*/ 15664 h 41299"/>
              <a:gd name="connsiteX24" fmla="*/ 38110 w 63488"/>
              <a:gd name="connsiteY24" fmla="*/ 41635 h 41299"/>
              <a:gd name="connsiteX25" fmla="*/ 26231 w 63488"/>
              <a:gd name="connsiteY25" fmla="*/ 41635 h 41299"/>
              <a:gd name="connsiteX26" fmla="*/ 26231 w 63488"/>
              <a:gd name="connsiteY26" fmla="*/ 15284 h 41299"/>
              <a:gd name="connsiteX27" fmla="*/ 25175 w 63488"/>
              <a:gd name="connsiteY27" fmla="*/ 12243 h 41299"/>
              <a:gd name="connsiteX28" fmla="*/ 22535 w 63488"/>
              <a:gd name="connsiteY28" fmla="*/ 10343 h 41299"/>
              <a:gd name="connsiteX29" fmla="*/ 19499 w 63488"/>
              <a:gd name="connsiteY29" fmla="*/ 9583 h 41299"/>
              <a:gd name="connsiteX30" fmla="*/ 16200 w 63488"/>
              <a:gd name="connsiteY30" fmla="*/ 10343 h 41299"/>
              <a:gd name="connsiteX31" fmla="*/ 13428 w 63488"/>
              <a:gd name="connsiteY31" fmla="*/ 12370 h 41299"/>
              <a:gd name="connsiteX32" fmla="*/ 12372 w 63488"/>
              <a:gd name="connsiteY32" fmla="*/ 15664 h 41299"/>
              <a:gd name="connsiteX33" fmla="*/ 12372 w 63488"/>
              <a:gd name="connsiteY33" fmla="*/ 41635 h 4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3488" h="41299">
                <a:moveTo>
                  <a:pt x="492" y="41635"/>
                </a:moveTo>
                <a:lnTo>
                  <a:pt x="492" y="1095"/>
                </a:lnTo>
                <a:lnTo>
                  <a:pt x="12108" y="1095"/>
                </a:lnTo>
                <a:lnTo>
                  <a:pt x="12108" y="6796"/>
                </a:lnTo>
                <a:cubicBezTo>
                  <a:pt x="13428" y="5022"/>
                  <a:pt x="15144" y="3502"/>
                  <a:pt x="17255" y="2235"/>
                </a:cubicBezTo>
                <a:cubicBezTo>
                  <a:pt x="19433" y="968"/>
                  <a:pt x="22172" y="335"/>
                  <a:pt x="25439" y="335"/>
                </a:cubicBezTo>
                <a:cubicBezTo>
                  <a:pt x="26924" y="335"/>
                  <a:pt x="28409" y="588"/>
                  <a:pt x="29927" y="1095"/>
                </a:cubicBezTo>
                <a:cubicBezTo>
                  <a:pt x="31412" y="1602"/>
                  <a:pt x="32831" y="2330"/>
                  <a:pt x="34151" y="3249"/>
                </a:cubicBezTo>
                <a:cubicBezTo>
                  <a:pt x="35471" y="4199"/>
                  <a:pt x="36527" y="5371"/>
                  <a:pt x="37318" y="6796"/>
                </a:cubicBezTo>
                <a:cubicBezTo>
                  <a:pt x="38704" y="4959"/>
                  <a:pt x="40519" y="3439"/>
                  <a:pt x="42730" y="2235"/>
                </a:cubicBezTo>
                <a:cubicBezTo>
                  <a:pt x="44908" y="968"/>
                  <a:pt x="47383" y="335"/>
                  <a:pt x="50122" y="335"/>
                </a:cubicBezTo>
                <a:cubicBezTo>
                  <a:pt x="51706" y="335"/>
                  <a:pt x="53290" y="588"/>
                  <a:pt x="54874" y="1095"/>
                </a:cubicBezTo>
                <a:cubicBezTo>
                  <a:pt x="56524" y="1602"/>
                  <a:pt x="58041" y="2425"/>
                  <a:pt x="59361" y="3502"/>
                </a:cubicBezTo>
                <a:cubicBezTo>
                  <a:pt x="60747" y="4611"/>
                  <a:pt x="61869" y="6099"/>
                  <a:pt x="62661" y="7936"/>
                </a:cubicBezTo>
                <a:cubicBezTo>
                  <a:pt x="63519" y="9805"/>
                  <a:pt x="63981" y="12117"/>
                  <a:pt x="63981" y="14904"/>
                </a:cubicBezTo>
                <a:lnTo>
                  <a:pt x="63981" y="41635"/>
                </a:lnTo>
                <a:lnTo>
                  <a:pt x="51970" y="41635"/>
                </a:lnTo>
                <a:lnTo>
                  <a:pt x="51970" y="16297"/>
                </a:lnTo>
                <a:cubicBezTo>
                  <a:pt x="51970" y="14714"/>
                  <a:pt x="51607" y="13447"/>
                  <a:pt x="50914" y="12497"/>
                </a:cubicBezTo>
                <a:cubicBezTo>
                  <a:pt x="50287" y="11483"/>
                  <a:pt x="49462" y="10786"/>
                  <a:pt x="48406" y="10343"/>
                </a:cubicBezTo>
                <a:cubicBezTo>
                  <a:pt x="47416" y="9836"/>
                  <a:pt x="46360" y="9583"/>
                  <a:pt x="45238" y="9583"/>
                </a:cubicBezTo>
                <a:cubicBezTo>
                  <a:pt x="44182" y="9583"/>
                  <a:pt x="43060" y="9805"/>
                  <a:pt x="41938" y="10216"/>
                </a:cubicBezTo>
                <a:cubicBezTo>
                  <a:pt x="40882" y="10660"/>
                  <a:pt x="39958" y="11325"/>
                  <a:pt x="39166" y="12243"/>
                </a:cubicBezTo>
                <a:cubicBezTo>
                  <a:pt x="38440" y="13099"/>
                  <a:pt x="38110" y="14239"/>
                  <a:pt x="38110" y="15664"/>
                </a:cubicBezTo>
                <a:lnTo>
                  <a:pt x="38110" y="41635"/>
                </a:lnTo>
                <a:lnTo>
                  <a:pt x="26231" y="41635"/>
                </a:lnTo>
                <a:lnTo>
                  <a:pt x="26231" y="15284"/>
                </a:lnTo>
                <a:cubicBezTo>
                  <a:pt x="26231" y="14017"/>
                  <a:pt x="25868" y="13003"/>
                  <a:pt x="25175" y="12243"/>
                </a:cubicBezTo>
                <a:cubicBezTo>
                  <a:pt x="24449" y="11420"/>
                  <a:pt x="23591" y="10786"/>
                  <a:pt x="22535" y="10343"/>
                </a:cubicBezTo>
                <a:cubicBezTo>
                  <a:pt x="21545" y="9836"/>
                  <a:pt x="20555" y="9583"/>
                  <a:pt x="19499" y="9583"/>
                </a:cubicBezTo>
                <a:cubicBezTo>
                  <a:pt x="18443" y="9583"/>
                  <a:pt x="17321" y="9836"/>
                  <a:pt x="16200" y="10343"/>
                </a:cubicBezTo>
                <a:cubicBezTo>
                  <a:pt x="15144" y="10786"/>
                  <a:pt x="14220" y="11452"/>
                  <a:pt x="13428" y="12370"/>
                </a:cubicBezTo>
                <a:cubicBezTo>
                  <a:pt x="12702" y="13225"/>
                  <a:pt x="12372" y="14334"/>
                  <a:pt x="12372" y="15664"/>
                </a:cubicBezTo>
                <a:lnTo>
                  <a:pt x="12372" y="41635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03" name="Freeform: Shape 18202">
            <a:extLst>
              <a:ext uri="{FF2B5EF4-FFF2-40B4-BE49-F238E27FC236}">
                <a16:creationId xmlns:a16="http://schemas.microsoft.com/office/drawing/2014/main" id="{23531624-704F-66BF-E42E-62C1BD7D0314}"/>
              </a:ext>
            </a:extLst>
          </p:cNvPr>
          <p:cNvSpPr/>
          <p:nvPr/>
        </p:nvSpPr>
        <p:spPr>
          <a:xfrm>
            <a:off x="9977225" y="4004815"/>
            <a:ext cx="38278" cy="42059"/>
          </a:xfrm>
          <a:custGeom>
            <a:avLst/>
            <a:gdLst>
              <a:gd name="connsiteX0" fmla="*/ 14756 w 38278"/>
              <a:gd name="connsiteY0" fmla="*/ 42395 h 42059"/>
              <a:gd name="connsiteX1" fmla="*/ 7365 w 38278"/>
              <a:gd name="connsiteY1" fmla="*/ 41001 h 42059"/>
              <a:gd name="connsiteX2" fmla="*/ 2349 w 38278"/>
              <a:gd name="connsiteY2" fmla="*/ 36820 h 42059"/>
              <a:gd name="connsiteX3" fmla="*/ 501 w 38278"/>
              <a:gd name="connsiteY3" fmla="*/ 29979 h 42059"/>
              <a:gd name="connsiteX4" fmla="*/ 5649 w 38278"/>
              <a:gd name="connsiteY4" fmla="*/ 19971 h 42059"/>
              <a:gd name="connsiteX5" fmla="*/ 22016 w 38278"/>
              <a:gd name="connsiteY5" fmla="*/ 16297 h 42059"/>
              <a:gd name="connsiteX6" fmla="*/ 27296 w 38278"/>
              <a:gd name="connsiteY6" fmla="*/ 16171 h 42059"/>
              <a:gd name="connsiteX7" fmla="*/ 27296 w 38278"/>
              <a:gd name="connsiteY7" fmla="*/ 13764 h 42059"/>
              <a:gd name="connsiteX8" fmla="*/ 25580 w 38278"/>
              <a:gd name="connsiteY8" fmla="*/ 9456 h 42059"/>
              <a:gd name="connsiteX9" fmla="*/ 20300 w 38278"/>
              <a:gd name="connsiteY9" fmla="*/ 8063 h 42059"/>
              <a:gd name="connsiteX10" fmla="*/ 15284 w 38278"/>
              <a:gd name="connsiteY10" fmla="*/ 9203 h 42059"/>
              <a:gd name="connsiteX11" fmla="*/ 12116 w 38278"/>
              <a:gd name="connsiteY11" fmla="*/ 13130 h 42059"/>
              <a:gd name="connsiteX12" fmla="*/ 2217 w 38278"/>
              <a:gd name="connsiteY12" fmla="*/ 13130 h 42059"/>
              <a:gd name="connsiteX13" fmla="*/ 4857 w 38278"/>
              <a:gd name="connsiteY13" fmla="*/ 6036 h 42059"/>
              <a:gd name="connsiteX14" fmla="*/ 11456 w 38278"/>
              <a:gd name="connsiteY14" fmla="*/ 1728 h 42059"/>
              <a:gd name="connsiteX15" fmla="*/ 20828 w 38278"/>
              <a:gd name="connsiteY15" fmla="*/ 335 h 42059"/>
              <a:gd name="connsiteX16" fmla="*/ 31255 w 38278"/>
              <a:gd name="connsiteY16" fmla="*/ 1855 h 42059"/>
              <a:gd name="connsiteX17" fmla="*/ 36931 w 38278"/>
              <a:gd name="connsiteY17" fmla="*/ 6289 h 42059"/>
              <a:gd name="connsiteX18" fmla="*/ 38779 w 38278"/>
              <a:gd name="connsiteY18" fmla="*/ 13130 h 42059"/>
              <a:gd name="connsiteX19" fmla="*/ 38779 w 38278"/>
              <a:gd name="connsiteY19" fmla="*/ 41635 h 42059"/>
              <a:gd name="connsiteX20" fmla="*/ 28748 w 38278"/>
              <a:gd name="connsiteY20" fmla="*/ 41635 h 42059"/>
              <a:gd name="connsiteX21" fmla="*/ 27824 w 38278"/>
              <a:gd name="connsiteY21" fmla="*/ 34667 h 42059"/>
              <a:gd name="connsiteX22" fmla="*/ 22280 w 38278"/>
              <a:gd name="connsiteY22" fmla="*/ 40748 h 42059"/>
              <a:gd name="connsiteX23" fmla="*/ 14756 w 38278"/>
              <a:gd name="connsiteY23" fmla="*/ 42395 h 42059"/>
              <a:gd name="connsiteX24" fmla="*/ 18716 w 38278"/>
              <a:gd name="connsiteY24" fmla="*/ 34920 h 42059"/>
              <a:gd name="connsiteX25" fmla="*/ 21752 w 38278"/>
              <a:gd name="connsiteY25" fmla="*/ 34413 h 42059"/>
              <a:gd name="connsiteX26" fmla="*/ 24524 w 38278"/>
              <a:gd name="connsiteY26" fmla="*/ 32893 h 42059"/>
              <a:gd name="connsiteX27" fmla="*/ 26504 w 38278"/>
              <a:gd name="connsiteY27" fmla="*/ 30613 h 42059"/>
              <a:gd name="connsiteX28" fmla="*/ 27296 w 38278"/>
              <a:gd name="connsiteY28" fmla="*/ 28079 h 42059"/>
              <a:gd name="connsiteX29" fmla="*/ 27296 w 38278"/>
              <a:gd name="connsiteY29" fmla="*/ 22125 h 42059"/>
              <a:gd name="connsiteX30" fmla="*/ 22940 w 38278"/>
              <a:gd name="connsiteY30" fmla="*/ 22125 h 42059"/>
              <a:gd name="connsiteX31" fmla="*/ 17396 w 38278"/>
              <a:gd name="connsiteY31" fmla="*/ 22885 h 42059"/>
              <a:gd name="connsiteX32" fmla="*/ 13304 w 38278"/>
              <a:gd name="connsiteY32" fmla="*/ 25039 h 42059"/>
              <a:gd name="connsiteX33" fmla="*/ 11720 w 38278"/>
              <a:gd name="connsiteY33" fmla="*/ 28839 h 42059"/>
              <a:gd name="connsiteX34" fmla="*/ 13700 w 38278"/>
              <a:gd name="connsiteY34" fmla="*/ 33400 h 42059"/>
              <a:gd name="connsiteX35" fmla="*/ 18716 w 38278"/>
              <a:gd name="connsiteY35" fmla="*/ 34920 h 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8278" h="42059">
                <a:moveTo>
                  <a:pt x="14756" y="42395"/>
                </a:moveTo>
                <a:cubicBezTo>
                  <a:pt x="12017" y="42395"/>
                  <a:pt x="9542" y="41920"/>
                  <a:pt x="7365" y="41001"/>
                </a:cubicBezTo>
                <a:cubicBezTo>
                  <a:pt x="5253" y="39988"/>
                  <a:pt x="3570" y="38594"/>
                  <a:pt x="2349" y="36820"/>
                </a:cubicBezTo>
                <a:cubicBezTo>
                  <a:pt x="1095" y="34983"/>
                  <a:pt x="501" y="32703"/>
                  <a:pt x="501" y="29979"/>
                </a:cubicBezTo>
                <a:cubicBezTo>
                  <a:pt x="501" y="25609"/>
                  <a:pt x="2217" y="22252"/>
                  <a:pt x="5649" y="19971"/>
                </a:cubicBezTo>
                <a:cubicBezTo>
                  <a:pt x="9081" y="17628"/>
                  <a:pt x="14525" y="16392"/>
                  <a:pt x="22016" y="16297"/>
                </a:cubicBezTo>
                <a:lnTo>
                  <a:pt x="27296" y="16171"/>
                </a:lnTo>
                <a:lnTo>
                  <a:pt x="27296" y="13764"/>
                </a:lnTo>
                <a:cubicBezTo>
                  <a:pt x="27296" y="11927"/>
                  <a:pt x="26702" y="10470"/>
                  <a:pt x="25580" y="9456"/>
                </a:cubicBezTo>
                <a:cubicBezTo>
                  <a:pt x="24425" y="8443"/>
                  <a:pt x="22676" y="7999"/>
                  <a:pt x="20300" y="8063"/>
                </a:cubicBezTo>
                <a:cubicBezTo>
                  <a:pt x="18518" y="8063"/>
                  <a:pt x="16868" y="8443"/>
                  <a:pt x="15284" y="9203"/>
                </a:cubicBezTo>
                <a:cubicBezTo>
                  <a:pt x="13766" y="9963"/>
                  <a:pt x="12710" y="11293"/>
                  <a:pt x="12116" y="13130"/>
                </a:cubicBezTo>
                <a:lnTo>
                  <a:pt x="2217" y="13130"/>
                </a:lnTo>
                <a:cubicBezTo>
                  <a:pt x="2382" y="10280"/>
                  <a:pt x="3273" y="7904"/>
                  <a:pt x="4857" y="6036"/>
                </a:cubicBezTo>
                <a:cubicBezTo>
                  <a:pt x="6507" y="4104"/>
                  <a:pt x="8718" y="2679"/>
                  <a:pt x="11456" y="1728"/>
                </a:cubicBezTo>
                <a:cubicBezTo>
                  <a:pt x="14162" y="810"/>
                  <a:pt x="17297" y="335"/>
                  <a:pt x="20828" y="335"/>
                </a:cubicBezTo>
                <a:cubicBezTo>
                  <a:pt x="25118" y="335"/>
                  <a:pt x="28616" y="842"/>
                  <a:pt x="31255" y="1855"/>
                </a:cubicBezTo>
                <a:cubicBezTo>
                  <a:pt x="33895" y="2869"/>
                  <a:pt x="35776" y="4357"/>
                  <a:pt x="36931" y="6289"/>
                </a:cubicBezTo>
                <a:cubicBezTo>
                  <a:pt x="38152" y="8253"/>
                  <a:pt x="38779" y="10533"/>
                  <a:pt x="38779" y="13130"/>
                </a:cubicBezTo>
                <a:lnTo>
                  <a:pt x="38779" y="41635"/>
                </a:lnTo>
                <a:lnTo>
                  <a:pt x="28748" y="41635"/>
                </a:lnTo>
                <a:lnTo>
                  <a:pt x="27824" y="34667"/>
                </a:lnTo>
                <a:cubicBezTo>
                  <a:pt x="26306" y="37644"/>
                  <a:pt x="24458" y="39671"/>
                  <a:pt x="22280" y="40748"/>
                </a:cubicBezTo>
                <a:cubicBezTo>
                  <a:pt x="20168" y="41825"/>
                  <a:pt x="17660" y="42395"/>
                  <a:pt x="14756" y="42395"/>
                </a:cubicBezTo>
                <a:close/>
                <a:moveTo>
                  <a:pt x="18716" y="34920"/>
                </a:moveTo>
                <a:cubicBezTo>
                  <a:pt x="19772" y="34920"/>
                  <a:pt x="20762" y="34762"/>
                  <a:pt x="21752" y="34413"/>
                </a:cubicBezTo>
                <a:cubicBezTo>
                  <a:pt x="22808" y="34002"/>
                  <a:pt x="23732" y="33495"/>
                  <a:pt x="24524" y="32893"/>
                </a:cubicBezTo>
                <a:cubicBezTo>
                  <a:pt x="25382" y="32228"/>
                  <a:pt x="26042" y="31468"/>
                  <a:pt x="26504" y="30613"/>
                </a:cubicBezTo>
                <a:cubicBezTo>
                  <a:pt x="27032" y="29789"/>
                  <a:pt x="27296" y="28934"/>
                  <a:pt x="27296" y="28079"/>
                </a:cubicBezTo>
                <a:lnTo>
                  <a:pt x="27296" y="22125"/>
                </a:lnTo>
                <a:lnTo>
                  <a:pt x="22940" y="22125"/>
                </a:lnTo>
                <a:cubicBezTo>
                  <a:pt x="20993" y="22220"/>
                  <a:pt x="19145" y="22473"/>
                  <a:pt x="17396" y="22885"/>
                </a:cubicBezTo>
                <a:cubicBezTo>
                  <a:pt x="15713" y="23328"/>
                  <a:pt x="14360" y="24025"/>
                  <a:pt x="13304" y="25039"/>
                </a:cubicBezTo>
                <a:cubicBezTo>
                  <a:pt x="12248" y="25989"/>
                  <a:pt x="11720" y="27256"/>
                  <a:pt x="11720" y="28839"/>
                </a:cubicBezTo>
                <a:cubicBezTo>
                  <a:pt x="11720" y="30803"/>
                  <a:pt x="12380" y="32323"/>
                  <a:pt x="13700" y="33400"/>
                </a:cubicBezTo>
                <a:cubicBezTo>
                  <a:pt x="15086" y="34413"/>
                  <a:pt x="16769" y="34920"/>
                  <a:pt x="18716" y="34920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04" name="Freeform: Shape 18203">
            <a:extLst>
              <a:ext uri="{FF2B5EF4-FFF2-40B4-BE49-F238E27FC236}">
                <a16:creationId xmlns:a16="http://schemas.microsoft.com/office/drawing/2014/main" id="{EA9797D7-3614-EA8C-E734-76654FFFAC63}"/>
              </a:ext>
            </a:extLst>
          </p:cNvPr>
          <p:cNvSpPr/>
          <p:nvPr/>
        </p:nvSpPr>
        <p:spPr>
          <a:xfrm>
            <a:off x="10023530" y="3993287"/>
            <a:ext cx="28378" cy="53208"/>
          </a:xfrm>
          <a:custGeom>
            <a:avLst/>
            <a:gdLst>
              <a:gd name="connsiteX0" fmla="*/ 28753 w 28378"/>
              <a:gd name="connsiteY0" fmla="*/ 20605 h 53208"/>
              <a:gd name="connsiteX1" fmla="*/ 19250 w 28378"/>
              <a:gd name="connsiteY1" fmla="*/ 20605 h 53208"/>
              <a:gd name="connsiteX2" fmla="*/ 19382 w 28378"/>
              <a:gd name="connsiteY2" fmla="*/ 42141 h 53208"/>
              <a:gd name="connsiteX3" fmla="*/ 19778 w 28378"/>
              <a:gd name="connsiteY3" fmla="*/ 44422 h 53208"/>
              <a:gd name="connsiteX4" fmla="*/ 20966 w 28378"/>
              <a:gd name="connsiteY4" fmla="*/ 45435 h 53208"/>
              <a:gd name="connsiteX5" fmla="*/ 23209 w 28378"/>
              <a:gd name="connsiteY5" fmla="*/ 45562 h 53208"/>
              <a:gd name="connsiteX6" fmla="*/ 28885 w 28378"/>
              <a:gd name="connsiteY6" fmla="*/ 45562 h 53208"/>
              <a:gd name="connsiteX7" fmla="*/ 28885 w 28378"/>
              <a:gd name="connsiteY7" fmla="*/ 52656 h 53208"/>
              <a:gd name="connsiteX8" fmla="*/ 26245 w 28378"/>
              <a:gd name="connsiteY8" fmla="*/ 53163 h 53208"/>
              <a:gd name="connsiteX9" fmla="*/ 21494 w 28378"/>
              <a:gd name="connsiteY9" fmla="*/ 53543 h 53208"/>
              <a:gd name="connsiteX10" fmla="*/ 12782 w 28378"/>
              <a:gd name="connsiteY10" fmla="*/ 52276 h 53208"/>
              <a:gd name="connsiteX11" fmla="*/ 8558 w 28378"/>
              <a:gd name="connsiteY11" fmla="*/ 48476 h 53208"/>
              <a:gd name="connsiteX12" fmla="*/ 7370 w 28378"/>
              <a:gd name="connsiteY12" fmla="*/ 42648 h 53208"/>
              <a:gd name="connsiteX13" fmla="*/ 7370 w 28378"/>
              <a:gd name="connsiteY13" fmla="*/ 20605 h 53208"/>
              <a:gd name="connsiteX14" fmla="*/ 507 w 28378"/>
              <a:gd name="connsiteY14" fmla="*/ 20605 h 53208"/>
              <a:gd name="connsiteX15" fmla="*/ 507 w 28378"/>
              <a:gd name="connsiteY15" fmla="*/ 12623 h 53208"/>
              <a:gd name="connsiteX16" fmla="*/ 7898 w 28378"/>
              <a:gd name="connsiteY16" fmla="*/ 12623 h 53208"/>
              <a:gd name="connsiteX17" fmla="*/ 10802 w 28378"/>
              <a:gd name="connsiteY17" fmla="*/ 335 h 53208"/>
              <a:gd name="connsiteX18" fmla="*/ 19250 w 28378"/>
              <a:gd name="connsiteY18" fmla="*/ 335 h 53208"/>
              <a:gd name="connsiteX19" fmla="*/ 19250 w 28378"/>
              <a:gd name="connsiteY19" fmla="*/ 12623 h 53208"/>
              <a:gd name="connsiteX20" fmla="*/ 28753 w 28378"/>
              <a:gd name="connsiteY20" fmla="*/ 12623 h 5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78" h="53208">
                <a:moveTo>
                  <a:pt x="28753" y="20605"/>
                </a:moveTo>
                <a:lnTo>
                  <a:pt x="19250" y="20605"/>
                </a:lnTo>
                <a:lnTo>
                  <a:pt x="19382" y="42141"/>
                </a:lnTo>
                <a:cubicBezTo>
                  <a:pt x="19382" y="43155"/>
                  <a:pt x="19514" y="43915"/>
                  <a:pt x="19778" y="44422"/>
                </a:cubicBezTo>
                <a:cubicBezTo>
                  <a:pt x="20042" y="44928"/>
                  <a:pt x="20438" y="45277"/>
                  <a:pt x="20966" y="45435"/>
                </a:cubicBezTo>
                <a:cubicBezTo>
                  <a:pt x="21559" y="45530"/>
                  <a:pt x="22318" y="45562"/>
                  <a:pt x="23209" y="45562"/>
                </a:cubicBezTo>
                <a:lnTo>
                  <a:pt x="28885" y="45562"/>
                </a:lnTo>
                <a:lnTo>
                  <a:pt x="28885" y="52656"/>
                </a:lnTo>
                <a:cubicBezTo>
                  <a:pt x="28258" y="52846"/>
                  <a:pt x="27367" y="53005"/>
                  <a:pt x="26245" y="53163"/>
                </a:cubicBezTo>
                <a:cubicBezTo>
                  <a:pt x="25090" y="53416"/>
                  <a:pt x="23506" y="53543"/>
                  <a:pt x="21494" y="53543"/>
                </a:cubicBezTo>
                <a:cubicBezTo>
                  <a:pt x="17699" y="53543"/>
                  <a:pt x="14795" y="53131"/>
                  <a:pt x="12782" y="52276"/>
                </a:cubicBezTo>
                <a:cubicBezTo>
                  <a:pt x="10736" y="51358"/>
                  <a:pt x="9350" y="50091"/>
                  <a:pt x="8558" y="48476"/>
                </a:cubicBezTo>
                <a:cubicBezTo>
                  <a:pt x="7766" y="46797"/>
                  <a:pt x="7370" y="44865"/>
                  <a:pt x="7370" y="42648"/>
                </a:cubicBezTo>
                <a:lnTo>
                  <a:pt x="7370" y="20605"/>
                </a:lnTo>
                <a:lnTo>
                  <a:pt x="507" y="20605"/>
                </a:lnTo>
                <a:lnTo>
                  <a:pt x="507" y="12623"/>
                </a:lnTo>
                <a:lnTo>
                  <a:pt x="7898" y="12623"/>
                </a:lnTo>
                <a:lnTo>
                  <a:pt x="10802" y="335"/>
                </a:lnTo>
                <a:lnTo>
                  <a:pt x="19250" y="335"/>
                </a:lnTo>
                <a:lnTo>
                  <a:pt x="19250" y="12623"/>
                </a:lnTo>
                <a:lnTo>
                  <a:pt x="28753" y="12623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05" name="Freeform: Shape 18204">
            <a:extLst>
              <a:ext uri="{FF2B5EF4-FFF2-40B4-BE49-F238E27FC236}">
                <a16:creationId xmlns:a16="http://schemas.microsoft.com/office/drawing/2014/main" id="{F3E2ACC3-E854-C73A-FFDF-9D746540EB88}"/>
              </a:ext>
            </a:extLst>
          </p:cNvPr>
          <p:cNvSpPr/>
          <p:nvPr/>
        </p:nvSpPr>
        <p:spPr>
          <a:xfrm>
            <a:off x="10061074" y="3989486"/>
            <a:ext cx="11615" cy="56628"/>
          </a:xfrm>
          <a:custGeom>
            <a:avLst/>
            <a:gdLst>
              <a:gd name="connsiteX0" fmla="*/ 11994 w 11615"/>
              <a:gd name="connsiteY0" fmla="*/ 16424 h 56628"/>
              <a:gd name="connsiteX1" fmla="*/ 11994 w 11615"/>
              <a:gd name="connsiteY1" fmla="*/ 56964 h 56628"/>
              <a:gd name="connsiteX2" fmla="*/ 511 w 11615"/>
              <a:gd name="connsiteY2" fmla="*/ 56964 h 56628"/>
              <a:gd name="connsiteX3" fmla="*/ 511 w 11615"/>
              <a:gd name="connsiteY3" fmla="*/ 16424 h 56628"/>
              <a:gd name="connsiteX4" fmla="*/ 12126 w 11615"/>
              <a:gd name="connsiteY4" fmla="*/ 335 h 56628"/>
              <a:gd name="connsiteX5" fmla="*/ 12126 w 11615"/>
              <a:gd name="connsiteY5" fmla="*/ 10596 h 56628"/>
              <a:gd name="connsiteX6" fmla="*/ 511 w 11615"/>
              <a:gd name="connsiteY6" fmla="*/ 10596 h 56628"/>
              <a:gd name="connsiteX7" fmla="*/ 511 w 11615"/>
              <a:gd name="connsiteY7" fmla="*/ 335 h 5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15" h="56628">
                <a:moveTo>
                  <a:pt x="11994" y="16424"/>
                </a:moveTo>
                <a:lnTo>
                  <a:pt x="11994" y="56964"/>
                </a:lnTo>
                <a:lnTo>
                  <a:pt x="511" y="56964"/>
                </a:lnTo>
                <a:lnTo>
                  <a:pt x="511" y="16424"/>
                </a:lnTo>
                <a:close/>
                <a:moveTo>
                  <a:pt x="12126" y="335"/>
                </a:moveTo>
                <a:lnTo>
                  <a:pt x="12126" y="10596"/>
                </a:lnTo>
                <a:lnTo>
                  <a:pt x="511" y="10596"/>
                </a:lnTo>
                <a:lnTo>
                  <a:pt x="511" y="335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06" name="Freeform: Shape 18205">
            <a:extLst>
              <a:ext uri="{FF2B5EF4-FFF2-40B4-BE49-F238E27FC236}">
                <a16:creationId xmlns:a16="http://schemas.microsoft.com/office/drawing/2014/main" id="{F94ED8C6-E78C-4911-74BC-1FCD36DAA20A}"/>
              </a:ext>
            </a:extLst>
          </p:cNvPr>
          <p:cNvSpPr/>
          <p:nvPr/>
        </p:nvSpPr>
        <p:spPr>
          <a:xfrm>
            <a:off x="10080988" y="4004815"/>
            <a:ext cx="40918" cy="42059"/>
          </a:xfrm>
          <a:custGeom>
            <a:avLst/>
            <a:gdLst>
              <a:gd name="connsiteX0" fmla="*/ 20972 w 40918"/>
              <a:gd name="connsiteY0" fmla="*/ 42395 h 42059"/>
              <a:gd name="connsiteX1" fmla="*/ 10149 w 40918"/>
              <a:gd name="connsiteY1" fmla="*/ 39861 h 42059"/>
              <a:gd name="connsiteX2" fmla="*/ 3021 w 40918"/>
              <a:gd name="connsiteY2" fmla="*/ 32640 h 42059"/>
              <a:gd name="connsiteX3" fmla="*/ 513 w 40918"/>
              <a:gd name="connsiteY3" fmla="*/ 21618 h 42059"/>
              <a:gd name="connsiteX4" fmla="*/ 3021 w 40918"/>
              <a:gd name="connsiteY4" fmla="*/ 10470 h 42059"/>
              <a:gd name="connsiteX5" fmla="*/ 10149 w 40918"/>
              <a:gd name="connsiteY5" fmla="*/ 2995 h 42059"/>
              <a:gd name="connsiteX6" fmla="*/ 20972 w 40918"/>
              <a:gd name="connsiteY6" fmla="*/ 335 h 42059"/>
              <a:gd name="connsiteX7" fmla="*/ 31796 w 40918"/>
              <a:gd name="connsiteY7" fmla="*/ 2995 h 42059"/>
              <a:gd name="connsiteX8" fmla="*/ 38923 w 40918"/>
              <a:gd name="connsiteY8" fmla="*/ 10343 h 42059"/>
              <a:gd name="connsiteX9" fmla="*/ 41431 w 40918"/>
              <a:gd name="connsiteY9" fmla="*/ 21618 h 42059"/>
              <a:gd name="connsiteX10" fmla="*/ 38923 w 40918"/>
              <a:gd name="connsiteY10" fmla="*/ 32386 h 42059"/>
              <a:gd name="connsiteX11" fmla="*/ 31928 w 40918"/>
              <a:gd name="connsiteY11" fmla="*/ 39734 h 42059"/>
              <a:gd name="connsiteX12" fmla="*/ 20972 w 40918"/>
              <a:gd name="connsiteY12" fmla="*/ 42395 h 42059"/>
              <a:gd name="connsiteX13" fmla="*/ 20972 w 40918"/>
              <a:gd name="connsiteY13" fmla="*/ 33907 h 42059"/>
              <a:gd name="connsiteX14" fmla="*/ 25988 w 40918"/>
              <a:gd name="connsiteY14" fmla="*/ 32133 h 42059"/>
              <a:gd name="connsiteX15" fmla="*/ 28892 w 40918"/>
              <a:gd name="connsiteY15" fmla="*/ 27572 h 42059"/>
              <a:gd name="connsiteX16" fmla="*/ 29816 w 40918"/>
              <a:gd name="connsiteY16" fmla="*/ 21238 h 42059"/>
              <a:gd name="connsiteX17" fmla="*/ 29024 w 40918"/>
              <a:gd name="connsiteY17" fmla="*/ 15157 h 42059"/>
              <a:gd name="connsiteX18" fmla="*/ 26252 w 40918"/>
              <a:gd name="connsiteY18" fmla="*/ 10470 h 42059"/>
              <a:gd name="connsiteX19" fmla="*/ 20972 w 40918"/>
              <a:gd name="connsiteY19" fmla="*/ 8696 h 42059"/>
              <a:gd name="connsiteX20" fmla="*/ 15957 w 40918"/>
              <a:gd name="connsiteY20" fmla="*/ 10470 h 42059"/>
              <a:gd name="connsiteX21" fmla="*/ 13053 w 40918"/>
              <a:gd name="connsiteY21" fmla="*/ 15030 h 42059"/>
              <a:gd name="connsiteX22" fmla="*/ 12261 w 40918"/>
              <a:gd name="connsiteY22" fmla="*/ 21238 h 42059"/>
              <a:gd name="connsiteX23" fmla="*/ 13053 w 40918"/>
              <a:gd name="connsiteY23" fmla="*/ 27319 h 42059"/>
              <a:gd name="connsiteX24" fmla="*/ 15693 w 40918"/>
              <a:gd name="connsiteY24" fmla="*/ 32133 h 42059"/>
              <a:gd name="connsiteX25" fmla="*/ 20972 w 40918"/>
              <a:gd name="connsiteY25" fmla="*/ 33907 h 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918" h="42059">
                <a:moveTo>
                  <a:pt x="20972" y="42395"/>
                </a:moveTo>
                <a:cubicBezTo>
                  <a:pt x="16814" y="42395"/>
                  <a:pt x="13218" y="41571"/>
                  <a:pt x="10149" y="39861"/>
                </a:cubicBezTo>
                <a:cubicBezTo>
                  <a:pt x="7047" y="38182"/>
                  <a:pt x="4671" y="35775"/>
                  <a:pt x="3021" y="32640"/>
                </a:cubicBezTo>
                <a:cubicBezTo>
                  <a:pt x="1338" y="29536"/>
                  <a:pt x="513" y="25862"/>
                  <a:pt x="513" y="21618"/>
                </a:cubicBezTo>
                <a:cubicBezTo>
                  <a:pt x="513" y="17311"/>
                  <a:pt x="1338" y="13605"/>
                  <a:pt x="3021" y="10470"/>
                </a:cubicBezTo>
                <a:cubicBezTo>
                  <a:pt x="4671" y="7271"/>
                  <a:pt x="7047" y="4769"/>
                  <a:pt x="10149" y="2995"/>
                </a:cubicBezTo>
                <a:cubicBezTo>
                  <a:pt x="13218" y="1222"/>
                  <a:pt x="16814" y="335"/>
                  <a:pt x="20972" y="335"/>
                </a:cubicBezTo>
                <a:cubicBezTo>
                  <a:pt x="25196" y="335"/>
                  <a:pt x="28793" y="1222"/>
                  <a:pt x="31796" y="2995"/>
                </a:cubicBezTo>
                <a:cubicBezTo>
                  <a:pt x="34865" y="4706"/>
                  <a:pt x="37240" y="7144"/>
                  <a:pt x="38923" y="10343"/>
                </a:cubicBezTo>
                <a:cubicBezTo>
                  <a:pt x="40573" y="13479"/>
                  <a:pt x="41431" y="17247"/>
                  <a:pt x="41431" y="21618"/>
                </a:cubicBezTo>
                <a:cubicBezTo>
                  <a:pt x="41431" y="25672"/>
                  <a:pt x="40573" y="29283"/>
                  <a:pt x="38923" y="32386"/>
                </a:cubicBezTo>
                <a:cubicBezTo>
                  <a:pt x="37339" y="35522"/>
                  <a:pt x="34997" y="37961"/>
                  <a:pt x="31928" y="39734"/>
                </a:cubicBezTo>
                <a:cubicBezTo>
                  <a:pt x="28925" y="41508"/>
                  <a:pt x="25262" y="42395"/>
                  <a:pt x="20972" y="42395"/>
                </a:cubicBezTo>
                <a:close/>
                <a:moveTo>
                  <a:pt x="20972" y="33907"/>
                </a:moveTo>
                <a:cubicBezTo>
                  <a:pt x="23084" y="33907"/>
                  <a:pt x="24734" y="33337"/>
                  <a:pt x="25988" y="32133"/>
                </a:cubicBezTo>
                <a:cubicBezTo>
                  <a:pt x="27308" y="30961"/>
                  <a:pt x="28265" y="29441"/>
                  <a:pt x="28892" y="27572"/>
                </a:cubicBezTo>
                <a:cubicBezTo>
                  <a:pt x="29486" y="25640"/>
                  <a:pt x="29816" y="23518"/>
                  <a:pt x="29816" y="21238"/>
                </a:cubicBezTo>
                <a:cubicBezTo>
                  <a:pt x="29816" y="19053"/>
                  <a:pt x="29552" y="17026"/>
                  <a:pt x="29024" y="15157"/>
                </a:cubicBezTo>
                <a:cubicBezTo>
                  <a:pt x="28496" y="13225"/>
                  <a:pt x="27572" y="11673"/>
                  <a:pt x="26252" y="10470"/>
                </a:cubicBezTo>
                <a:cubicBezTo>
                  <a:pt x="24932" y="9298"/>
                  <a:pt x="23150" y="8696"/>
                  <a:pt x="20972" y="8696"/>
                </a:cubicBezTo>
                <a:cubicBezTo>
                  <a:pt x="18926" y="8696"/>
                  <a:pt x="17276" y="9298"/>
                  <a:pt x="15957" y="10470"/>
                </a:cubicBezTo>
                <a:cubicBezTo>
                  <a:pt x="14637" y="11578"/>
                  <a:pt x="13647" y="13099"/>
                  <a:pt x="13053" y="15030"/>
                </a:cubicBezTo>
                <a:cubicBezTo>
                  <a:pt x="12525" y="16899"/>
                  <a:pt x="12261" y="18958"/>
                  <a:pt x="12261" y="21238"/>
                </a:cubicBezTo>
                <a:cubicBezTo>
                  <a:pt x="12261" y="23360"/>
                  <a:pt x="12525" y="25387"/>
                  <a:pt x="13053" y="27319"/>
                </a:cubicBezTo>
                <a:cubicBezTo>
                  <a:pt x="13581" y="29283"/>
                  <a:pt x="14439" y="30866"/>
                  <a:pt x="15693" y="32133"/>
                </a:cubicBezTo>
                <a:cubicBezTo>
                  <a:pt x="17012" y="33337"/>
                  <a:pt x="18761" y="33907"/>
                  <a:pt x="20972" y="33907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07" name="Freeform: Shape 18206">
            <a:extLst>
              <a:ext uri="{FF2B5EF4-FFF2-40B4-BE49-F238E27FC236}">
                <a16:creationId xmlns:a16="http://schemas.microsoft.com/office/drawing/2014/main" id="{A43B6279-0DF2-5011-209B-8E38238DB364}"/>
              </a:ext>
            </a:extLst>
          </p:cNvPr>
          <p:cNvSpPr/>
          <p:nvPr/>
        </p:nvSpPr>
        <p:spPr>
          <a:xfrm>
            <a:off x="10129834" y="4005195"/>
            <a:ext cx="38674" cy="40919"/>
          </a:xfrm>
          <a:custGeom>
            <a:avLst/>
            <a:gdLst>
              <a:gd name="connsiteX0" fmla="*/ 519 w 38674"/>
              <a:gd name="connsiteY0" fmla="*/ 41254 h 40919"/>
              <a:gd name="connsiteX1" fmla="*/ 519 w 38674"/>
              <a:gd name="connsiteY1" fmla="*/ 715 h 40919"/>
              <a:gd name="connsiteX2" fmla="*/ 12266 w 38674"/>
              <a:gd name="connsiteY2" fmla="*/ 715 h 40919"/>
              <a:gd name="connsiteX3" fmla="*/ 12266 w 38674"/>
              <a:gd name="connsiteY3" fmla="*/ 6416 h 40919"/>
              <a:gd name="connsiteX4" fmla="*/ 14774 w 38674"/>
              <a:gd name="connsiteY4" fmla="*/ 3502 h 40919"/>
              <a:gd name="connsiteX5" fmla="*/ 18734 w 38674"/>
              <a:gd name="connsiteY5" fmla="*/ 1222 h 40919"/>
              <a:gd name="connsiteX6" fmla="*/ 24410 w 38674"/>
              <a:gd name="connsiteY6" fmla="*/ 335 h 40919"/>
              <a:gd name="connsiteX7" fmla="*/ 31669 w 38674"/>
              <a:gd name="connsiteY7" fmla="*/ 1855 h 40919"/>
              <a:gd name="connsiteX8" fmla="*/ 37081 w 38674"/>
              <a:gd name="connsiteY8" fmla="*/ 6416 h 40919"/>
              <a:gd name="connsiteX9" fmla="*/ 39193 w 38674"/>
              <a:gd name="connsiteY9" fmla="*/ 14524 h 40919"/>
              <a:gd name="connsiteX10" fmla="*/ 39193 w 38674"/>
              <a:gd name="connsiteY10" fmla="*/ 41254 h 40919"/>
              <a:gd name="connsiteX11" fmla="*/ 27313 w 38674"/>
              <a:gd name="connsiteY11" fmla="*/ 41254 h 40919"/>
              <a:gd name="connsiteX12" fmla="*/ 27313 w 38674"/>
              <a:gd name="connsiteY12" fmla="*/ 15917 h 40919"/>
              <a:gd name="connsiteX13" fmla="*/ 25202 w 38674"/>
              <a:gd name="connsiteY13" fmla="*/ 10977 h 40919"/>
              <a:gd name="connsiteX14" fmla="*/ 20318 w 38674"/>
              <a:gd name="connsiteY14" fmla="*/ 9330 h 40919"/>
              <a:gd name="connsiteX15" fmla="*/ 16490 w 38674"/>
              <a:gd name="connsiteY15" fmla="*/ 10090 h 40919"/>
              <a:gd name="connsiteX16" fmla="*/ 13454 w 38674"/>
              <a:gd name="connsiteY16" fmla="*/ 12117 h 40919"/>
              <a:gd name="connsiteX17" fmla="*/ 12398 w 38674"/>
              <a:gd name="connsiteY17" fmla="*/ 15284 h 40919"/>
              <a:gd name="connsiteX18" fmla="*/ 12398 w 38674"/>
              <a:gd name="connsiteY18" fmla="*/ 41254 h 4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4" h="40919">
                <a:moveTo>
                  <a:pt x="519" y="41254"/>
                </a:moveTo>
                <a:lnTo>
                  <a:pt x="519" y="715"/>
                </a:lnTo>
                <a:lnTo>
                  <a:pt x="12266" y="715"/>
                </a:lnTo>
                <a:lnTo>
                  <a:pt x="12266" y="6416"/>
                </a:lnTo>
                <a:cubicBezTo>
                  <a:pt x="12860" y="5402"/>
                  <a:pt x="13718" y="4452"/>
                  <a:pt x="14774" y="3502"/>
                </a:cubicBezTo>
                <a:cubicBezTo>
                  <a:pt x="15830" y="2584"/>
                  <a:pt x="17150" y="1823"/>
                  <a:pt x="18734" y="1222"/>
                </a:cubicBezTo>
                <a:cubicBezTo>
                  <a:pt x="20318" y="652"/>
                  <a:pt x="22199" y="335"/>
                  <a:pt x="24410" y="335"/>
                </a:cubicBezTo>
                <a:cubicBezTo>
                  <a:pt x="27049" y="335"/>
                  <a:pt x="29458" y="842"/>
                  <a:pt x="31669" y="1855"/>
                </a:cubicBezTo>
                <a:cubicBezTo>
                  <a:pt x="33946" y="2805"/>
                  <a:pt x="35761" y="4326"/>
                  <a:pt x="37081" y="6416"/>
                </a:cubicBezTo>
                <a:cubicBezTo>
                  <a:pt x="38467" y="8443"/>
                  <a:pt x="39193" y="11167"/>
                  <a:pt x="39193" y="14524"/>
                </a:cubicBezTo>
                <a:lnTo>
                  <a:pt x="39193" y="41254"/>
                </a:lnTo>
                <a:lnTo>
                  <a:pt x="27313" y="41254"/>
                </a:lnTo>
                <a:lnTo>
                  <a:pt x="27313" y="15917"/>
                </a:lnTo>
                <a:cubicBezTo>
                  <a:pt x="27313" y="13732"/>
                  <a:pt x="26587" y="12085"/>
                  <a:pt x="25202" y="10977"/>
                </a:cubicBezTo>
                <a:cubicBezTo>
                  <a:pt x="23882" y="9900"/>
                  <a:pt x="22232" y="9330"/>
                  <a:pt x="20318" y="9330"/>
                </a:cubicBezTo>
                <a:cubicBezTo>
                  <a:pt x="18998" y="9330"/>
                  <a:pt x="17711" y="9583"/>
                  <a:pt x="16490" y="10090"/>
                </a:cubicBezTo>
                <a:cubicBezTo>
                  <a:pt x="15236" y="10533"/>
                  <a:pt x="14246" y="11198"/>
                  <a:pt x="13454" y="12117"/>
                </a:cubicBezTo>
                <a:cubicBezTo>
                  <a:pt x="12728" y="12972"/>
                  <a:pt x="12398" y="14017"/>
                  <a:pt x="12398" y="15284"/>
                </a:cubicBezTo>
                <a:lnTo>
                  <a:pt x="12398" y="41254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08" name="Freeform: Shape 18207">
            <a:extLst>
              <a:ext uri="{FF2B5EF4-FFF2-40B4-BE49-F238E27FC236}">
                <a16:creationId xmlns:a16="http://schemas.microsoft.com/office/drawing/2014/main" id="{3B8AD288-1C3C-2ED5-CB85-E7471530F553}"/>
              </a:ext>
            </a:extLst>
          </p:cNvPr>
          <p:cNvSpPr/>
          <p:nvPr/>
        </p:nvSpPr>
        <p:spPr>
          <a:xfrm>
            <a:off x="8461906" y="5388802"/>
            <a:ext cx="49761" cy="59669"/>
          </a:xfrm>
          <a:custGeom>
            <a:avLst/>
            <a:gdLst>
              <a:gd name="connsiteX0" fmla="*/ 25664 w 49761"/>
              <a:gd name="connsiteY0" fmla="*/ 60177 h 59669"/>
              <a:gd name="connsiteX1" fmla="*/ 16821 w 49761"/>
              <a:gd name="connsiteY1" fmla="*/ 59163 h 59669"/>
              <a:gd name="connsiteX2" fmla="*/ 8901 w 49761"/>
              <a:gd name="connsiteY2" fmla="*/ 55869 h 59669"/>
              <a:gd name="connsiteX3" fmla="*/ 2961 w 49761"/>
              <a:gd name="connsiteY3" fmla="*/ 50422 h 59669"/>
              <a:gd name="connsiteX4" fmla="*/ 321 w 49761"/>
              <a:gd name="connsiteY4" fmla="*/ 42821 h 59669"/>
              <a:gd name="connsiteX5" fmla="*/ 12861 w 49761"/>
              <a:gd name="connsiteY5" fmla="*/ 42821 h 59669"/>
              <a:gd name="connsiteX6" fmla="*/ 15105 w 49761"/>
              <a:gd name="connsiteY6" fmla="*/ 47255 h 59669"/>
              <a:gd name="connsiteX7" fmla="*/ 19593 w 49761"/>
              <a:gd name="connsiteY7" fmla="*/ 50042 h 59669"/>
              <a:gd name="connsiteX8" fmla="*/ 25664 w 49761"/>
              <a:gd name="connsiteY8" fmla="*/ 51055 h 59669"/>
              <a:gd name="connsiteX9" fmla="*/ 31736 w 49761"/>
              <a:gd name="connsiteY9" fmla="*/ 50295 h 59669"/>
              <a:gd name="connsiteX10" fmla="*/ 36092 w 49761"/>
              <a:gd name="connsiteY10" fmla="*/ 47762 h 59669"/>
              <a:gd name="connsiteX11" fmla="*/ 37808 w 49761"/>
              <a:gd name="connsiteY11" fmla="*/ 43708 h 59669"/>
              <a:gd name="connsiteX12" fmla="*/ 36488 w 49761"/>
              <a:gd name="connsiteY12" fmla="*/ 40034 h 59669"/>
              <a:gd name="connsiteX13" fmla="*/ 32792 w 49761"/>
              <a:gd name="connsiteY13" fmla="*/ 37753 h 59669"/>
              <a:gd name="connsiteX14" fmla="*/ 27512 w 49761"/>
              <a:gd name="connsiteY14" fmla="*/ 36360 h 59669"/>
              <a:gd name="connsiteX15" fmla="*/ 17085 w 49761"/>
              <a:gd name="connsiteY15" fmla="*/ 34333 h 59669"/>
              <a:gd name="connsiteX16" fmla="*/ 6129 w 49761"/>
              <a:gd name="connsiteY16" fmla="*/ 29139 h 59669"/>
              <a:gd name="connsiteX17" fmla="*/ 2037 w 49761"/>
              <a:gd name="connsiteY17" fmla="*/ 18370 h 59669"/>
              <a:gd name="connsiteX18" fmla="*/ 5073 w 49761"/>
              <a:gd name="connsiteY18" fmla="*/ 8869 h 59669"/>
              <a:gd name="connsiteX19" fmla="*/ 13389 w 49761"/>
              <a:gd name="connsiteY19" fmla="*/ 2661 h 59669"/>
              <a:gd name="connsiteX20" fmla="*/ 25400 w 49761"/>
              <a:gd name="connsiteY20" fmla="*/ 508 h 59669"/>
              <a:gd name="connsiteX21" fmla="*/ 38468 w 49761"/>
              <a:gd name="connsiteY21" fmla="*/ 2915 h 59669"/>
              <a:gd name="connsiteX22" fmla="*/ 46651 w 49761"/>
              <a:gd name="connsiteY22" fmla="*/ 9249 h 59669"/>
              <a:gd name="connsiteX23" fmla="*/ 49555 w 49761"/>
              <a:gd name="connsiteY23" fmla="*/ 18117 h 59669"/>
              <a:gd name="connsiteX24" fmla="*/ 37280 w 49761"/>
              <a:gd name="connsiteY24" fmla="*/ 18117 h 59669"/>
              <a:gd name="connsiteX25" fmla="*/ 35300 w 49761"/>
              <a:gd name="connsiteY25" fmla="*/ 13303 h 59669"/>
              <a:gd name="connsiteX26" fmla="*/ 31208 w 49761"/>
              <a:gd name="connsiteY26" fmla="*/ 10769 h 59669"/>
              <a:gd name="connsiteX27" fmla="*/ 25532 w 49761"/>
              <a:gd name="connsiteY27" fmla="*/ 9882 h 59669"/>
              <a:gd name="connsiteX28" fmla="*/ 21176 w 49761"/>
              <a:gd name="connsiteY28" fmla="*/ 10389 h 59669"/>
              <a:gd name="connsiteX29" fmla="*/ 17745 w 49761"/>
              <a:gd name="connsiteY29" fmla="*/ 11909 h 59669"/>
              <a:gd name="connsiteX30" fmla="*/ 15633 w 49761"/>
              <a:gd name="connsiteY30" fmla="*/ 14063 h 59669"/>
              <a:gd name="connsiteX31" fmla="*/ 14841 w 49761"/>
              <a:gd name="connsiteY31" fmla="*/ 16977 h 59669"/>
              <a:gd name="connsiteX32" fmla="*/ 16557 w 49761"/>
              <a:gd name="connsiteY32" fmla="*/ 21158 h 59669"/>
              <a:gd name="connsiteX33" fmla="*/ 23156 w 49761"/>
              <a:gd name="connsiteY33" fmla="*/ 23691 h 59669"/>
              <a:gd name="connsiteX34" fmla="*/ 33584 w 49761"/>
              <a:gd name="connsiteY34" fmla="*/ 25718 h 59669"/>
              <a:gd name="connsiteX35" fmla="*/ 42427 w 49761"/>
              <a:gd name="connsiteY35" fmla="*/ 28885 h 59669"/>
              <a:gd name="connsiteX36" fmla="*/ 47311 w 49761"/>
              <a:gd name="connsiteY36" fmla="*/ 33446 h 59669"/>
              <a:gd name="connsiteX37" fmla="*/ 49555 w 49761"/>
              <a:gd name="connsiteY37" fmla="*/ 38640 h 59669"/>
              <a:gd name="connsiteX38" fmla="*/ 50083 w 49761"/>
              <a:gd name="connsiteY38" fmla="*/ 43581 h 59669"/>
              <a:gd name="connsiteX39" fmla="*/ 47047 w 49761"/>
              <a:gd name="connsiteY39" fmla="*/ 52069 h 59669"/>
              <a:gd name="connsiteX40" fmla="*/ 38468 w 49761"/>
              <a:gd name="connsiteY40" fmla="*/ 58023 h 59669"/>
              <a:gd name="connsiteX41" fmla="*/ 25664 w 49761"/>
              <a:gd name="connsiteY41" fmla="*/ 60177 h 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49761" h="59669">
                <a:moveTo>
                  <a:pt x="25664" y="60177"/>
                </a:moveTo>
                <a:cubicBezTo>
                  <a:pt x="22661" y="60177"/>
                  <a:pt x="19725" y="59828"/>
                  <a:pt x="16821" y="59163"/>
                </a:cubicBezTo>
                <a:cubicBezTo>
                  <a:pt x="13917" y="58403"/>
                  <a:pt x="11277" y="57326"/>
                  <a:pt x="8901" y="55869"/>
                </a:cubicBezTo>
                <a:cubicBezTo>
                  <a:pt x="6525" y="54444"/>
                  <a:pt x="4545" y="52639"/>
                  <a:pt x="2961" y="50422"/>
                </a:cubicBezTo>
                <a:cubicBezTo>
                  <a:pt x="1443" y="48237"/>
                  <a:pt x="585" y="45703"/>
                  <a:pt x="321" y="42821"/>
                </a:cubicBezTo>
                <a:lnTo>
                  <a:pt x="12861" y="42821"/>
                </a:lnTo>
                <a:cubicBezTo>
                  <a:pt x="13191" y="44594"/>
                  <a:pt x="13950" y="46083"/>
                  <a:pt x="15105" y="47255"/>
                </a:cubicBezTo>
                <a:cubicBezTo>
                  <a:pt x="16326" y="48458"/>
                  <a:pt x="17811" y="49377"/>
                  <a:pt x="19593" y="50042"/>
                </a:cubicBezTo>
                <a:cubicBezTo>
                  <a:pt x="21440" y="50739"/>
                  <a:pt x="23453" y="51055"/>
                  <a:pt x="25664" y="51055"/>
                </a:cubicBezTo>
                <a:cubicBezTo>
                  <a:pt x="27842" y="51055"/>
                  <a:pt x="29888" y="50802"/>
                  <a:pt x="31736" y="50295"/>
                </a:cubicBezTo>
                <a:cubicBezTo>
                  <a:pt x="33584" y="49725"/>
                  <a:pt x="35036" y="48870"/>
                  <a:pt x="36092" y="47762"/>
                </a:cubicBezTo>
                <a:cubicBezTo>
                  <a:pt x="37214" y="46685"/>
                  <a:pt x="37808" y="45323"/>
                  <a:pt x="37808" y="43708"/>
                </a:cubicBezTo>
                <a:cubicBezTo>
                  <a:pt x="37808" y="42187"/>
                  <a:pt x="37346" y="40984"/>
                  <a:pt x="36488" y="40034"/>
                </a:cubicBezTo>
                <a:cubicBezTo>
                  <a:pt x="35597" y="39115"/>
                  <a:pt x="34376" y="38355"/>
                  <a:pt x="32792" y="37753"/>
                </a:cubicBezTo>
                <a:cubicBezTo>
                  <a:pt x="31274" y="37183"/>
                  <a:pt x="29525" y="36708"/>
                  <a:pt x="27512" y="36360"/>
                </a:cubicBezTo>
                <a:lnTo>
                  <a:pt x="17085" y="34333"/>
                </a:lnTo>
                <a:cubicBezTo>
                  <a:pt x="12498" y="33509"/>
                  <a:pt x="8835" y="31767"/>
                  <a:pt x="6129" y="29139"/>
                </a:cubicBezTo>
                <a:cubicBezTo>
                  <a:pt x="3489" y="26447"/>
                  <a:pt x="2103" y="22868"/>
                  <a:pt x="2037" y="18370"/>
                </a:cubicBezTo>
                <a:cubicBezTo>
                  <a:pt x="2037" y="14760"/>
                  <a:pt x="3027" y="11593"/>
                  <a:pt x="5073" y="8869"/>
                </a:cubicBezTo>
                <a:cubicBezTo>
                  <a:pt x="7086" y="6177"/>
                  <a:pt x="9858" y="4118"/>
                  <a:pt x="13389" y="2661"/>
                </a:cubicBezTo>
                <a:cubicBezTo>
                  <a:pt x="16986" y="1236"/>
                  <a:pt x="20978" y="508"/>
                  <a:pt x="25400" y="508"/>
                </a:cubicBezTo>
                <a:cubicBezTo>
                  <a:pt x="30581" y="508"/>
                  <a:pt x="34937" y="1331"/>
                  <a:pt x="38468" y="2915"/>
                </a:cubicBezTo>
                <a:cubicBezTo>
                  <a:pt x="42064" y="4435"/>
                  <a:pt x="44803" y="6557"/>
                  <a:pt x="46651" y="9249"/>
                </a:cubicBezTo>
                <a:cubicBezTo>
                  <a:pt x="48499" y="11973"/>
                  <a:pt x="49456" y="14918"/>
                  <a:pt x="49555" y="18117"/>
                </a:cubicBezTo>
                <a:lnTo>
                  <a:pt x="37280" y="18117"/>
                </a:lnTo>
                <a:cubicBezTo>
                  <a:pt x="37016" y="16090"/>
                  <a:pt x="36356" y="14507"/>
                  <a:pt x="35300" y="13303"/>
                </a:cubicBezTo>
                <a:cubicBezTo>
                  <a:pt x="34244" y="12131"/>
                  <a:pt x="32858" y="11276"/>
                  <a:pt x="31208" y="10769"/>
                </a:cubicBezTo>
                <a:cubicBezTo>
                  <a:pt x="29525" y="10199"/>
                  <a:pt x="27644" y="9882"/>
                  <a:pt x="25532" y="9882"/>
                </a:cubicBezTo>
                <a:cubicBezTo>
                  <a:pt x="23948" y="9882"/>
                  <a:pt x="22496" y="10072"/>
                  <a:pt x="21176" y="10389"/>
                </a:cubicBezTo>
                <a:cubicBezTo>
                  <a:pt x="19856" y="10738"/>
                  <a:pt x="18702" y="11244"/>
                  <a:pt x="17745" y="11909"/>
                </a:cubicBezTo>
                <a:cubicBezTo>
                  <a:pt x="16854" y="12511"/>
                  <a:pt x="16161" y="13240"/>
                  <a:pt x="15633" y="14063"/>
                </a:cubicBezTo>
                <a:cubicBezTo>
                  <a:pt x="15105" y="14918"/>
                  <a:pt x="14841" y="15900"/>
                  <a:pt x="14841" y="16977"/>
                </a:cubicBezTo>
                <a:cubicBezTo>
                  <a:pt x="14841" y="18687"/>
                  <a:pt x="15402" y="20081"/>
                  <a:pt x="16557" y="21158"/>
                </a:cubicBezTo>
                <a:cubicBezTo>
                  <a:pt x="17778" y="22171"/>
                  <a:pt x="19988" y="23026"/>
                  <a:pt x="23156" y="23691"/>
                </a:cubicBezTo>
                <a:lnTo>
                  <a:pt x="33584" y="25718"/>
                </a:lnTo>
                <a:cubicBezTo>
                  <a:pt x="37280" y="26415"/>
                  <a:pt x="40217" y="27460"/>
                  <a:pt x="42427" y="28885"/>
                </a:cubicBezTo>
                <a:cubicBezTo>
                  <a:pt x="44605" y="30247"/>
                  <a:pt x="46255" y="31767"/>
                  <a:pt x="47311" y="33446"/>
                </a:cubicBezTo>
                <a:cubicBezTo>
                  <a:pt x="48433" y="35156"/>
                  <a:pt x="49192" y="36867"/>
                  <a:pt x="49555" y="38640"/>
                </a:cubicBezTo>
                <a:cubicBezTo>
                  <a:pt x="49885" y="40414"/>
                  <a:pt x="50083" y="42061"/>
                  <a:pt x="50083" y="43581"/>
                </a:cubicBezTo>
                <a:cubicBezTo>
                  <a:pt x="50083" y="46716"/>
                  <a:pt x="49060" y="49535"/>
                  <a:pt x="47047" y="52069"/>
                </a:cubicBezTo>
                <a:cubicBezTo>
                  <a:pt x="45001" y="54603"/>
                  <a:pt x="42163" y="56598"/>
                  <a:pt x="38468" y="58023"/>
                </a:cubicBezTo>
                <a:cubicBezTo>
                  <a:pt x="34772" y="59448"/>
                  <a:pt x="30482" y="60177"/>
                  <a:pt x="25664" y="60177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09" name="Freeform: Shape 18208">
            <a:extLst>
              <a:ext uri="{FF2B5EF4-FFF2-40B4-BE49-F238E27FC236}">
                <a16:creationId xmlns:a16="http://schemas.microsoft.com/office/drawing/2014/main" id="{1112B100-165F-5CC6-C63D-295A6E7E15C3}"/>
              </a:ext>
            </a:extLst>
          </p:cNvPr>
          <p:cNvSpPr/>
          <p:nvPr/>
        </p:nvSpPr>
        <p:spPr>
          <a:xfrm>
            <a:off x="8520562" y="5406158"/>
            <a:ext cx="39862" cy="42313"/>
          </a:xfrm>
          <a:custGeom>
            <a:avLst/>
            <a:gdLst>
              <a:gd name="connsiteX0" fmla="*/ 16827 w 39862"/>
              <a:gd name="connsiteY0" fmla="*/ 42821 h 42313"/>
              <a:gd name="connsiteX1" fmla="*/ 10888 w 39862"/>
              <a:gd name="connsiteY1" fmla="*/ 41934 h 42313"/>
              <a:gd name="connsiteX2" fmla="*/ 5476 w 39862"/>
              <a:gd name="connsiteY2" fmla="*/ 39400 h 42313"/>
              <a:gd name="connsiteX3" fmla="*/ 1648 w 39862"/>
              <a:gd name="connsiteY3" fmla="*/ 35093 h 42313"/>
              <a:gd name="connsiteX4" fmla="*/ 328 w 39862"/>
              <a:gd name="connsiteY4" fmla="*/ 29266 h 42313"/>
              <a:gd name="connsiteX5" fmla="*/ 328 w 39862"/>
              <a:gd name="connsiteY5" fmla="*/ 508 h 42313"/>
              <a:gd name="connsiteX6" fmla="*/ 12472 w 39862"/>
              <a:gd name="connsiteY6" fmla="*/ 508 h 42313"/>
              <a:gd name="connsiteX7" fmla="*/ 12472 w 39862"/>
              <a:gd name="connsiteY7" fmla="*/ 27745 h 42313"/>
              <a:gd name="connsiteX8" fmla="*/ 14452 w 39862"/>
              <a:gd name="connsiteY8" fmla="*/ 32559 h 42313"/>
              <a:gd name="connsiteX9" fmla="*/ 20259 w 39862"/>
              <a:gd name="connsiteY9" fmla="*/ 34333 h 42313"/>
              <a:gd name="connsiteX10" fmla="*/ 25935 w 39862"/>
              <a:gd name="connsiteY10" fmla="*/ 32559 h 42313"/>
              <a:gd name="connsiteX11" fmla="*/ 28047 w 39862"/>
              <a:gd name="connsiteY11" fmla="*/ 27492 h 42313"/>
              <a:gd name="connsiteX12" fmla="*/ 28047 w 39862"/>
              <a:gd name="connsiteY12" fmla="*/ 508 h 42313"/>
              <a:gd name="connsiteX13" fmla="*/ 40190 w 39862"/>
              <a:gd name="connsiteY13" fmla="*/ 508 h 42313"/>
              <a:gd name="connsiteX14" fmla="*/ 40190 w 39862"/>
              <a:gd name="connsiteY14" fmla="*/ 42061 h 42313"/>
              <a:gd name="connsiteX15" fmla="*/ 30951 w 39862"/>
              <a:gd name="connsiteY15" fmla="*/ 42061 h 42313"/>
              <a:gd name="connsiteX16" fmla="*/ 29499 w 39862"/>
              <a:gd name="connsiteY16" fmla="*/ 33826 h 42313"/>
              <a:gd name="connsiteX17" fmla="*/ 26727 w 39862"/>
              <a:gd name="connsiteY17" fmla="*/ 39527 h 42313"/>
              <a:gd name="connsiteX18" fmla="*/ 21975 w 39862"/>
              <a:gd name="connsiteY18" fmla="*/ 42061 h 42313"/>
              <a:gd name="connsiteX19" fmla="*/ 16827 w 39862"/>
              <a:gd name="connsiteY19" fmla="*/ 42821 h 42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62" h="42313">
                <a:moveTo>
                  <a:pt x="16827" y="42821"/>
                </a:moveTo>
                <a:cubicBezTo>
                  <a:pt x="14782" y="42821"/>
                  <a:pt x="12802" y="42504"/>
                  <a:pt x="10888" y="41934"/>
                </a:cubicBezTo>
                <a:cubicBezTo>
                  <a:pt x="8941" y="41364"/>
                  <a:pt x="7126" y="40509"/>
                  <a:pt x="5476" y="39400"/>
                </a:cubicBezTo>
                <a:cubicBezTo>
                  <a:pt x="3892" y="38228"/>
                  <a:pt x="2605" y="36803"/>
                  <a:pt x="1648" y="35093"/>
                </a:cubicBezTo>
                <a:cubicBezTo>
                  <a:pt x="757" y="33414"/>
                  <a:pt x="328" y="31482"/>
                  <a:pt x="328" y="29266"/>
                </a:cubicBezTo>
                <a:lnTo>
                  <a:pt x="328" y="508"/>
                </a:lnTo>
                <a:lnTo>
                  <a:pt x="12472" y="508"/>
                </a:lnTo>
                <a:lnTo>
                  <a:pt x="12472" y="27745"/>
                </a:lnTo>
                <a:cubicBezTo>
                  <a:pt x="12472" y="29709"/>
                  <a:pt x="13132" y="31292"/>
                  <a:pt x="14452" y="32559"/>
                </a:cubicBezTo>
                <a:cubicBezTo>
                  <a:pt x="15772" y="33763"/>
                  <a:pt x="17686" y="34333"/>
                  <a:pt x="20259" y="34333"/>
                </a:cubicBezTo>
                <a:cubicBezTo>
                  <a:pt x="22635" y="34333"/>
                  <a:pt x="24516" y="33763"/>
                  <a:pt x="25935" y="32559"/>
                </a:cubicBezTo>
                <a:cubicBezTo>
                  <a:pt x="27321" y="31387"/>
                  <a:pt x="28047" y="29709"/>
                  <a:pt x="28047" y="27492"/>
                </a:cubicBezTo>
                <a:lnTo>
                  <a:pt x="28047" y="508"/>
                </a:lnTo>
                <a:lnTo>
                  <a:pt x="40190" y="508"/>
                </a:lnTo>
                <a:lnTo>
                  <a:pt x="40190" y="42061"/>
                </a:lnTo>
                <a:lnTo>
                  <a:pt x="30951" y="42061"/>
                </a:lnTo>
                <a:lnTo>
                  <a:pt x="29499" y="33826"/>
                </a:lnTo>
                <a:cubicBezTo>
                  <a:pt x="29037" y="36297"/>
                  <a:pt x="28113" y="38197"/>
                  <a:pt x="26727" y="39527"/>
                </a:cubicBezTo>
                <a:cubicBezTo>
                  <a:pt x="25308" y="40794"/>
                  <a:pt x="23724" y="41649"/>
                  <a:pt x="21975" y="42061"/>
                </a:cubicBezTo>
                <a:cubicBezTo>
                  <a:pt x="20193" y="42567"/>
                  <a:pt x="18477" y="42821"/>
                  <a:pt x="16827" y="42821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10" name="Freeform: Shape 18209">
            <a:extLst>
              <a:ext uri="{FF2B5EF4-FFF2-40B4-BE49-F238E27FC236}">
                <a16:creationId xmlns:a16="http://schemas.microsoft.com/office/drawing/2014/main" id="{D73BF305-E479-E32D-305F-B869327E0150}"/>
              </a:ext>
            </a:extLst>
          </p:cNvPr>
          <p:cNvSpPr/>
          <p:nvPr/>
        </p:nvSpPr>
        <p:spPr>
          <a:xfrm>
            <a:off x="8568040" y="5405272"/>
            <a:ext cx="37750" cy="43199"/>
          </a:xfrm>
          <a:custGeom>
            <a:avLst/>
            <a:gdLst>
              <a:gd name="connsiteX0" fmla="*/ 19869 w 37750"/>
              <a:gd name="connsiteY0" fmla="*/ 43708 h 43199"/>
              <a:gd name="connsiteX1" fmla="*/ 11026 w 37750"/>
              <a:gd name="connsiteY1" fmla="*/ 42314 h 43199"/>
              <a:gd name="connsiteX2" fmla="*/ 4030 w 37750"/>
              <a:gd name="connsiteY2" fmla="*/ 37880 h 43199"/>
              <a:gd name="connsiteX3" fmla="*/ 334 w 37750"/>
              <a:gd name="connsiteY3" fmla="*/ 29772 h 43199"/>
              <a:gd name="connsiteX4" fmla="*/ 10894 w 37750"/>
              <a:gd name="connsiteY4" fmla="*/ 29772 h 43199"/>
              <a:gd name="connsiteX5" fmla="*/ 12874 w 37750"/>
              <a:gd name="connsiteY5" fmla="*/ 33319 h 43199"/>
              <a:gd name="connsiteX6" fmla="*/ 16173 w 37750"/>
              <a:gd name="connsiteY6" fmla="*/ 35220 h 43199"/>
              <a:gd name="connsiteX7" fmla="*/ 19737 w 37750"/>
              <a:gd name="connsiteY7" fmla="*/ 35726 h 43199"/>
              <a:gd name="connsiteX8" fmla="*/ 25413 w 37750"/>
              <a:gd name="connsiteY8" fmla="*/ 34713 h 43199"/>
              <a:gd name="connsiteX9" fmla="*/ 27525 w 37750"/>
              <a:gd name="connsiteY9" fmla="*/ 31419 h 43199"/>
              <a:gd name="connsiteX10" fmla="*/ 26205 w 37750"/>
              <a:gd name="connsiteY10" fmla="*/ 28632 h 43199"/>
              <a:gd name="connsiteX11" fmla="*/ 22113 w 37750"/>
              <a:gd name="connsiteY11" fmla="*/ 27112 h 43199"/>
              <a:gd name="connsiteX12" fmla="*/ 14457 w 37750"/>
              <a:gd name="connsiteY12" fmla="*/ 25592 h 43199"/>
              <a:gd name="connsiteX13" fmla="*/ 5218 w 37750"/>
              <a:gd name="connsiteY13" fmla="*/ 21664 h 43199"/>
              <a:gd name="connsiteX14" fmla="*/ 1654 w 37750"/>
              <a:gd name="connsiteY14" fmla="*/ 13683 h 43199"/>
              <a:gd name="connsiteX15" fmla="*/ 3766 w 37750"/>
              <a:gd name="connsiteY15" fmla="*/ 7095 h 43199"/>
              <a:gd name="connsiteX16" fmla="*/ 9838 w 37750"/>
              <a:gd name="connsiteY16" fmla="*/ 2281 h 43199"/>
              <a:gd name="connsiteX17" fmla="*/ 19869 w 37750"/>
              <a:gd name="connsiteY17" fmla="*/ 508 h 43199"/>
              <a:gd name="connsiteX18" fmla="*/ 32673 w 37750"/>
              <a:gd name="connsiteY18" fmla="*/ 3928 h 43199"/>
              <a:gd name="connsiteX19" fmla="*/ 37556 w 37750"/>
              <a:gd name="connsiteY19" fmla="*/ 13430 h 43199"/>
              <a:gd name="connsiteX20" fmla="*/ 27261 w 37750"/>
              <a:gd name="connsiteY20" fmla="*/ 13430 h 43199"/>
              <a:gd name="connsiteX21" fmla="*/ 24753 w 37750"/>
              <a:gd name="connsiteY21" fmla="*/ 9756 h 43199"/>
              <a:gd name="connsiteX22" fmla="*/ 19737 w 37750"/>
              <a:gd name="connsiteY22" fmla="*/ 8489 h 43199"/>
              <a:gd name="connsiteX23" fmla="*/ 14457 w 37750"/>
              <a:gd name="connsiteY23" fmla="*/ 9629 h 43199"/>
              <a:gd name="connsiteX24" fmla="*/ 12478 w 37750"/>
              <a:gd name="connsiteY24" fmla="*/ 12796 h 43199"/>
              <a:gd name="connsiteX25" fmla="*/ 14062 w 37750"/>
              <a:gd name="connsiteY25" fmla="*/ 15457 h 43199"/>
              <a:gd name="connsiteX26" fmla="*/ 19341 w 37750"/>
              <a:gd name="connsiteY26" fmla="*/ 17104 h 43199"/>
              <a:gd name="connsiteX27" fmla="*/ 26337 w 37750"/>
              <a:gd name="connsiteY27" fmla="*/ 18624 h 43199"/>
              <a:gd name="connsiteX28" fmla="*/ 32277 w 37750"/>
              <a:gd name="connsiteY28" fmla="*/ 20904 h 43199"/>
              <a:gd name="connsiteX29" fmla="*/ 35708 w 37750"/>
              <a:gd name="connsiteY29" fmla="*/ 24071 h 43199"/>
              <a:gd name="connsiteX30" fmla="*/ 37556 w 37750"/>
              <a:gd name="connsiteY30" fmla="*/ 27619 h 43199"/>
              <a:gd name="connsiteX31" fmla="*/ 38084 w 37750"/>
              <a:gd name="connsiteY31" fmla="*/ 30659 h 43199"/>
              <a:gd name="connsiteX32" fmla="*/ 35708 w 37750"/>
              <a:gd name="connsiteY32" fmla="*/ 37753 h 43199"/>
              <a:gd name="connsiteX33" fmla="*/ 29373 w 37750"/>
              <a:gd name="connsiteY33" fmla="*/ 42187 h 43199"/>
              <a:gd name="connsiteX34" fmla="*/ 19869 w 37750"/>
              <a:gd name="connsiteY34" fmla="*/ 43708 h 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7750" h="43199">
                <a:moveTo>
                  <a:pt x="19869" y="43708"/>
                </a:moveTo>
                <a:cubicBezTo>
                  <a:pt x="16767" y="43708"/>
                  <a:pt x="13831" y="43233"/>
                  <a:pt x="11026" y="42314"/>
                </a:cubicBezTo>
                <a:cubicBezTo>
                  <a:pt x="8287" y="41396"/>
                  <a:pt x="5944" y="39907"/>
                  <a:pt x="4030" y="37880"/>
                </a:cubicBezTo>
                <a:cubicBezTo>
                  <a:pt x="2083" y="35790"/>
                  <a:pt x="862" y="33066"/>
                  <a:pt x="334" y="29772"/>
                </a:cubicBezTo>
                <a:lnTo>
                  <a:pt x="10894" y="29772"/>
                </a:lnTo>
                <a:cubicBezTo>
                  <a:pt x="11224" y="31292"/>
                  <a:pt x="11884" y="32496"/>
                  <a:pt x="12874" y="33319"/>
                </a:cubicBezTo>
                <a:cubicBezTo>
                  <a:pt x="13831" y="34175"/>
                  <a:pt x="14919" y="34808"/>
                  <a:pt x="16173" y="35220"/>
                </a:cubicBezTo>
                <a:cubicBezTo>
                  <a:pt x="17394" y="35568"/>
                  <a:pt x="18582" y="35726"/>
                  <a:pt x="19737" y="35726"/>
                </a:cubicBezTo>
                <a:cubicBezTo>
                  <a:pt x="22113" y="35726"/>
                  <a:pt x="23994" y="35410"/>
                  <a:pt x="25413" y="34713"/>
                </a:cubicBezTo>
                <a:cubicBezTo>
                  <a:pt x="26799" y="33953"/>
                  <a:pt x="27525" y="32876"/>
                  <a:pt x="27525" y="31419"/>
                </a:cubicBezTo>
                <a:cubicBezTo>
                  <a:pt x="27525" y="30247"/>
                  <a:pt x="27063" y="29329"/>
                  <a:pt x="26205" y="28632"/>
                </a:cubicBezTo>
                <a:cubicBezTo>
                  <a:pt x="25413" y="27967"/>
                  <a:pt x="24027" y="27460"/>
                  <a:pt x="22113" y="27112"/>
                </a:cubicBezTo>
                <a:lnTo>
                  <a:pt x="14457" y="25592"/>
                </a:lnTo>
                <a:cubicBezTo>
                  <a:pt x="10564" y="24831"/>
                  <a:pt x="7495" y="23533"/>
                  <a:pt x="5218" y="21664"/>
                </a:cubicBezTo>
                <a:cubicBezTo>
                  <a:pt x="2908" y="19827"/>
                  <a:pt x="1720" y="17167"/>
                  <a:pt x="1654" y="13683"/>
                </a:cubicBezTo>
                <a:cubicBezTo>
                  <a:pt x="1654" y="11244"/>
                  <a:pt x="2347" y="9059"/>
                  <a:pt x="3766" y="7095"/>
                </a:cubicBezTo>
                <a:cubicBezTo>
                  <a:pt x="5152" y="5068"/>
                  <a:pt x="7198" y="3485"/>
                  <a:pt x="9838" y="2281"/>
                </a:cubicBezTo>
                <a:cubicBezTo>
                  <a:pt x="12544" y="1110"/>
                  <a:pt x="15909" y="508"/>
                  <a:pt x="19869" y="508"/>
                </a:cubicBezTo>
                <a:cubicBezTo>
                  <a:pt x="25215" y="508"/>
                  <a:pt x="29505" y="1648"/>
                  <a:pt x="32673" y="3928"/>
                </a:cubicBezTo>
                <a:cubicBezTo>
                  <a:pt x="35840" y="6209"/>
                  <a:pt x="37457" y="9376"/>
                  <a:pt x="37556" y="13430"/>
                </a:cubicBezTo>
                <a:lnTo>
                  <a:pt x="27261" y="13430"/>
                </a:lnTo>
                <a:cubicBezTo>
                  <a:pt x="26997" y="11846"/>
                  <a:pt x="26139" y="10611"/>
                  <a:pt x="24753" y="9756"/>
                </a:cubicBezTo>
                <a:cubicBezTo>
                  <a:pt x="23433" y="8932"/>
                  <a:pt x="21750" y="8489"/>
                  <a:pt x="19737" y="8489"/>
                </a:cubicBezTo>
                <a:cubicBezTo>
                  <a:pt x="17625" y="8489"/>
                  <a:pt x="15843" y="8869"/>
                  <a:pt x="14457" y="9629"/>
                </a:cubicBezTo>
                <a:cubicBezTo>
                  <a:pt x="13138" y="10326"/>
                  <a:pt x="12478" y="11371"/>
                  <a:pt x="12478" y="12796"/>
                </a:cubicBezTo>
                <a:cubicBezTo>
                  <a:pt x="12478" y="13905"/>
                  <a:pt x="13006" y="14792"/>
                  <a:pt x="14062" y="15457"/>
                </a:cubicBezTo>
                <a:cubicBezTo>
                  <a:pt x="15183" y="16058"/>
                  <a:pt x="16965" y="16597"/>
                  <a:pt x="19341" y="17104"/>
                </a:cubicBezTo>
                <a:lnTo>
                  <a:pt x="26337" y="18624"/>
                </a:lnTo>
                <a:cubicBezTo>
                  <a:pt x="28779" y="19131"/>
                  <a:pt x="30759" y="19891"/>
                  <a:pt x="32277" y="20904"/>
                </a:cubicBezTo>
                <a:cubicBezTo>
                  <a:pt x="33762" y="21854"/>
                  <a:pt x="34916" y="22900"/>
                  <a:pt x="35708" y="24071"/>
                </a:cubicBezTo>
                <a:cubicBezTo>
                  <a:pt x="36566" y="25275"/>
                  <a:pt x="37193" y="26447"/>
                  <a:pt x="37556" y="27619"/>
                </a:cubicBezTo>
                <a:cubicBezTo>
                  <a:pt x="37886" y="28727"/>
                  <a:pt x="38084" y="29741"/>
                  <a:pt x="38084" y="30659"/>
                </a:cubicBezTo>
                <a:cubicBezTo>
                  <a:pt x="38084" y="33446"/>
                  <a:pt x="37292" y="35822"/>
                  <a:pt x="35708" y="37753"/>
                </a:cubicBezTo>
                <a:cubicBezTo>
                  <a:pt x="34190" y="39717"/>
                  <a:pt x="32079" y="41174"/>
                  <a:pt x="29373" y="42187"/>
                </a:cubicBezTo>
                <a:cubicBezTo>
                  <a:pt x="26634" y="43201"/>
                  <a:pt x="23466" y="43708"/>
                  <a:pt x="19869" y="43708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11" name="Freeform: Shape 18210">
            <a:extLst>
              <a:ext uri="{FF2B5EF4-FFF2-40B4-BE49-F238E27FC236}">
                <a16:creationId xmlns:a16="http://schemas.microsoft.com/office/drawing/2014/main" id="{EB5513BE-ED98-C8BB-6C27-89B33BEC9C8C}"/>
              </a:ext>
            </a:extLst>
          </p:cNvPr>
          <p:cNvSpPr/>
          <p:nvPr/>
        </p:nvSpPr>
        <p:spPr>
          <a:xfrm>
            <a:off x="8611827" y="5393616"/>
            <a:ext cx="29038" cy="54474"/>
          </a:xfrm>
          <a:custGeom>
            <a:avLst/>
            <a:gdLst>
              <a:gd name="connsiteX0" fmla="*/ 29246 w 29038"/>
              <a:gd name="connsiteY0" fmla="*/ 21158 h 54474"/>
              <a:gd name="connsiteX1" fmla="*/ 19610 w 29038"/>
              <a:gd name="connsiteY1" fmla="*/ 21158 h 54474"/>
              <a:gd name="connsiteX2" fmla="*/ 19610 w 29038"/>
              <a:gd name="connsiteY2" fmla="*/ 43328 h 54474"/>
              <a:gd name="connsiteX3" fmla="*/ 20006 w 29038"/>
              <a:gd name="connsiteY3" fmla="*/ 45608 h 54474"/>
              <a:gd name="connsiteX4" fmla="*/ 21194 w 29038"/>
              <a:gd name="connsiteY4" fmla="*/ 46621 h 54474"/>
              <a:gd name="connsiteX5" fmla="*/ 23570 w 29038"/>
              <a:gd name="connsiteY5" fmla="*/ 46748 h 54474"/>
              <a:gd name="connsiteX6" fmla="*/ 29378 w 29038"/>
              <a:gd name="connsiteY6" fmla="*/ 46748 h 54474"/>
              <a:gd name="connsiteX7" fmla="*/ 29378 w 29038"/>
              <a:gd name="connsiteY7" fmla="*/ 54096 h 54474"/>
              <a:gd name="connsiteX8" fmla="*/ 26606 w 29038"/>
              <a:gd name="connsiteY8" fmla="*/ 54603 h 54474"/>
              <a:gd name="connsiteX9" fmla="*/ 21722 w 29038"/>
              <a:gd name="connsiteY9" fmla="*/ 54983 h 54474"/>
              <a:gd name="connsiteX10" fmla="*/ 12879 w 29038"/>
              <a:gd name="connsiteY10" fmla="*/ 53589 h 54474"/>
              <a:gd name="connsiteX11" fmla="*/ 8523 w 29038"/>
              <a:gd name="connsiteY11" fmla="*/ 49662 h 54474"/>
              <a:gd name="connsiteX12" fmla="*/ 7335 w 29038"/>
              <a:gd name="connsiteY12" fmla="*/ 43834 h 54474"/>
              <a:gd name="connsiteX13" fmla="*/ 7335 w 29038"/>
              <a:gd name="connsiteY13" fmla="*/ 21158 h 54474"/>
              <a:gd name="connsiteX14" fmla="*/ 339 w 29038"/>
              <a:gd name="connsiteY14" fmla="*/ 21158 h 54474"/>
              <a:gd name="connsiteX15" fmla="*/ 339 w 29038"/>
              <a:gd name="connsiteY15" fmla="*/ 13050 h 54474"/>
              <a:gd name="connsiteX16" fmla="*/ 7731 w 29038"/>
              <a:gd name="connsiteY16" fmla="*/ 13050 h 54474"/>
              <a:gd name="connsiteX17" fmla="*/ 10899 w 29038"/>
              <a:gd name="connsiteY17" fmla="*/ 508 h 54474"/>
              <a:gd name="connsiteX18" fmla="*/ 19610 w 29038"/>
              <a:gd name="connsiteY18" fmla="*/ 508 h 54474"/>
              <a:gd name="connsiteX19" fmla="*/ 19610 w 29038"/>
              <a:gd name="connsiteY19" fmla="*/ 12923 h 54474"/>
              <a:gd name="connsiteX20" fmla="*/ 29246 w 29038"/>
              <a:gd name="connsiteY20" fmla="*/ 12923 h 5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038" h="54474">
                <a:moveTo>
                  <a:pt x="29246" y="21158"/>
                </a:moveTo>
                <a:lnTo>
                  <a:pt x="19610" y="21158"/>
                </a:lnTo>
                <a:lnTo>
                  <a:pt x="19610" y="43328"/>
                </a:lnTo>
                <a:cubicBezTo>
                  <a:pt x="19610" y="44341"/>
                  <a:pt x="19742" y="45101"/>
                  <a:pt x="20006" y="45608"/>
                </a:cubicBezTo>
                <a:cubicBezTo>
                  <a:pt x="20270" y="46115"/>
                  <a:pt x="20666" y="46463"/>
                  <a:pt x="21194" y="46621"/>
                </a:cubicBezTo>
                <a:cubicBezTo>
                  <a:pt x="21788" y="46716"/>
                  <a:pt x="22580" y="46748"/>
                  <a:pt x="23570" y="46748"/>
                </a:cubicBezTo>
                <a:lnTo>
                  <a:pt x="29378" y="46748"/>
                </a:lnTo>
                <a:lnTo>
                  <a:pt x="29378" y="54096"/>
                </a:lnTo>
                <a:cubicBezTo>
                  <a:pt x="28751" y="54286"/>
                  <a:pt x="27827" y="54444"/>
                  <a:pt x="26606" y="54603"/>
                </a:cubicBezTo>
                <a:cubicBezTo>
                  <a:pt x="25451" y="54856"/>
                  <a:pt x="23834" y="54983"/>
                  <a:pt x="21722" y="54983"/>
                </a:cubicBezTo>
                <a:cubicBezTo>
                  <a:pt x="17928" y="54983"/>
                  <a:pt x="14991" y="54539"/>
                  <a:pt x="12879" y="53589"/>
                </a:cubicBezTo>
                <a:cubicBezTo>
                  <a:pt x="10833" y="52671"/>
                  <a:pt x="9381" y="51372"/>
                  <a:pt x="8523" y="49662"/>
                </a:cubicBezTo>
                <a:cubicBezTo>
                  <a:pt x="7731" y="47983"/>
                  <a:pt x="7335" y="46051"/>
                  <a:pt x="7335" y="43834"/>
                </a:cubicBezTo>
                <a:lnTo>
                  <a:pt x="7335" y="21158"/>
                </a:lnTo>
                <a:lnTo>
                  <a:pt x="339" y="21158"/>
                </a:lnTo>
                <a:lnTo>
                  <a:pt x="339" y="13050"/>
                </a:lnTo>
                <a:lnTo>
                  <a:pt x="7731" y="13050"/>
                </a:lnTo>
                <a:lnTo>
                  <a:pt x="10899" y="508"/>
                </a:lnTo>
                <a:lnTo>
                  <a:pt x="19610" y="508"/>
                </a:lnTo>
                <a:lnTo>
                  <a:pt x="19610" y="12923"/>
                </a:lnTo>
                <a:lnTo>
                  <a:pt x="29246" y="12923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12" name="Freeform: Shape 18211">
            <a:extLst>
              <a:ext uri="{FF2B5EF4-FFF2-40B4-BE49-F238E27FC236}">
                <a16:creationId xmlns:a16="http://schemas.microsoft.com/office/drawing/2014/main" id="{5A318966-2655-32BF-2518-42D9C3698E12}"/>
              </a:ext>
            </a:extLst>
          </p:cNvPr>
          <p:cNvSpPr/>
          <p:nvPr/>
        </p:nvSpPr>
        <p:spPr>
          <a:xfrm>
            <a:off x="8647643" y="5405272"/>
            <a:ext cx="39334" cy="43199"/>
          </a:xfrm>
          <a:custGeom>
            <a:avLst/>
            <a:gdLst>
              <a:gd name="connsiteX0" fmla="*/ 14995 w 39334"/>
              <a:gd name="connsiteY0" fmla="*/ 43708 h 43199"/>
              <a:gd name="connsiteX1" fmla="*/ 7471 w 39334"/>
              <a:gd name="connsiteY1" fmla="*/ 42314 h 43199"/>
              <a:gd name="connsiteX2" fmla="*/ 2191 w 39334"/>
              <a:gd name="connsiteY2" fmla="*/ 38007 h 43199"/>
              <a:gd name="connsiteX3" fmla="*/ 344 w 39334"/>
              <a:gd name="connsiteY3" fmla="*/ 31039 h 43199"/>
              <a:gd name="connsiteX4" fmla="*/ 5623 w 39334"/>
              <a:gd name="connsiteY4" fmla="*/ 20651 h 43199"/>
              <a:gd name="connsiteX5" fmla="*/ 22518 w 39334"/>
              <a:gd name="connsiteY5" fmla="*/ 16977 h 43199"/>
              <a:gd name="connsiteX6" fmla="*/ 27930 w 39334"/>
              <a:gd name="connsiteY6" fmla="*/ 16850 h 43199"/>
              <a:gd name="connsiteX7" fmla="*/ 27930 w 39334"/>
              <a:gd name="connsiteY7" fmla="*/ 14443 h 43199"/>
              <a:gd name="connsiteX8" fmla="*/ 26082 w 39334"/>
              <a:gd name="connsiteY8" fmla="*/ 10009 h 43199"/>
              <a:gd name="connsiteX9" fmla="*/ 20803 w 39334"/>
              <a:gd name="connsiteY9" fmla="*/ 8489 h 43199"/>
              <a:gd name="connsiteX10" fmla="*/ 15655 w 39334"/>
              <a:gd name="connsiteY10" fmla="*/ 9756 h 43199"/>
              <a:gd name="connsiteX11" fmla="*/ 12355 w 39334"/>
              <a:gd name="connsiteY11" fmla="*/ 13683 h 43199"/>
              <a:gd name="connsiteX12" fmla="*/ 2191 w 39334"/>
              <a:gd name="connsiteY12" fmla="*/ 13683 h 43199"/>
              <a:gd name="connsiteX13" fmla="*/ 4831 w 39334"/>
              <a:gd name="connsiteY13" fmla="*/ 6335 h 43199"/>
              <a:gd name="connsiteX14" fmla="*/ 11563 w 39334"/>
              <a:gd name="connsiteY14" fmla="*/ 2028 h 43199"/>
              <a:gd name="connsiteX15" fmla="*/ 21331 w 39334"/>
              <a:gd name="connsiteY15" fmla="*/ 508 h 43199"/>
              <a:gd name="connsiteX16" fmla="*/ 31890 w 39334"/>
              <a:gd name="connsiteY16" fmla="*/ 2155 h 43199"/>
              <a:gd name="connsiteX17" fmla="*/ 37830 w 39334"/>
              <a:gd name="connsiteY17" fmla="*/ 6715 h 43199"/>
              <a:gd name="connsiteX18" fmla="*/ 39678 w 39334"/>
              <a:gd name="connsiteY18" fmla="*/ 13683 h 43199"/>
              <a:gd name="connsiteX19" fmla="*/ 39678 w 39334"/>
              <a:gd name="connsiteY19" fmla="*/ 42948 h 43199"/>
              <a:gd name="connsiteX20" fmla="*/ 29382 w 39334"/>
              <a:gd name="connsiteY20" fmla="*/ 42948 h 43199"/>
              <a:gd name="connsiteX21" fmla="*/ 28458 w 39334"/>
              <a:gd name="connsiteY21" fmla="*/ 35726 h 43199"/>
              <a:gd name="connsiteX22" fmla="*/ 22782 w 39334"/>
              <a:gd name="connsiteY22" fmla="*/ 42061 h 43199"/>
              <a:gd name="connsiteX23" fmla="*/ 14995 w 39334"/>
              <a:gd name="connsiteY23" fmla="*/ 43708 h 43199"/>
              <a:gd name="connsiteX24" fmla="*/ 19087 w 39334"/>
              <a:gd name="connsiteY24" fmla="*/ 35980 h 43199"/>
              <a:gd name="connsiteX25" fmla="*/ 22387 w 39334"/>
              <a:gd name="connsiteY25" fmla="*/ 35473 h 43199"/>
              <a:gd name="connsiteX26" fmla="*/ 25158 w 39334"/>
              <a:gd name="connsiteY26" fmla="*/ 33953 h 43199"/>
              <a:gd name="connsiteX27" fmla="*/ 27138 w 39334"/>
              <a:gd name="connsiteY27" fmla="*/ 31673 h 43199"/>
              <a:gd name="connsiteX28" fmla="*/ 27930 w 39334"/>
              <a:gd name="connsiteY28" fmla="*/ 29012 h 43199"/>
              <a:gd name="connsiteX29" fmla="*/ 27930 w 39334"/>
              <a:gd name="connsiteY29" fmla="*/ 22931 h 43199"/>
              <a:gd name="connsiteX30" fmla="*/ 23442 w 39334"/>
              <a:gd name="connsiteY30" fmla="*/ 23058 h 43199"/>
              <a:gd name="connsiteX31" fmla="*/ 17767 w 39334"/>
              <a:gd name="connsiteY31" fmla="*/ 23691 h 43199"/>
              <a:gd name="connsiteX32" fmla="*/ 13543 w 39334"/>
              <a:gd name="connsiteY32" fmla="*/ 25845 h 43199"/>
              <a:gd name="connsiteX33" fmla="*/ 11959 w 39334"/>
              <a:gd name="connsiteY33" fmla="*/ 29899 h 43199"/>
              <a:gd name="connsiteX34" fmla="*/ 14071 w 39334"/>
              <a:gd name="connsiteY34" fmla="*/ 34460 h 43199"/>
              <a:gd name="connsiteX35" fmla="*/ 19087 w 39334"/>
              <a:gd name="connsiteY35" fmla="*/ 35980 h 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9334" h="43199">
                <a:moveTo>
                  <a:pt x="14995" y="43708"/>
                </a:moveTo>
                <a:cubicBezTo>
                  <a:pt x="12256" y="43708"/>
                  <a:pt x="9748" y="43233"/>
                  <a:pt x="7471" y="42314"/>
                </a:cubicBezTo>
                <a:cubicBezTo>
                  <a:pt x="5260" y="41301"/>
                  <a:pt x="3511" y="39875"/>
                  <a:pt x="2191" y="38007"/>
                </a:cubicBezTo>
                <a:cubicBezTo>
                  <a:pt x="938" y="36075"/>
                  <a:pt x="344" y="33763"/>
                  <a:pt x="344" y="31039"/>
                </a:cubicBezTo>
                <a:cubicBezTo>
                  <a:pt x="344" y="26478"/>
                  <a:pt x="2092" y="23026"/>
                  <a:pt x="5623" y="20651"/>
                </a:cubicBezTo>
                <a:cubicBezTo>
                  <a:pt x="9220" y="18307"/>
                  <a:pt x="14863" y="17072"/>
                  <a:pt x="22518" y="16977"/>
                </a:cubicBezTo>
                <a:lnTo>
                  <a:pt x="27930" y="16850"/>
                </a:lnTo>
                <a:lnTo>
                  <a:pt x="27930" y="14443"/>
                </a:lnTo>
                <a:cubicBezTo>
                  <a:pt x="27930" y="12511"/>
                  <a:pt x="27303" y="11023"/>
                  <a:pt x="26082" y="10009"/>
                </a:cubicBezTo>
                <a:cubicBezTo>
                  <a:pt x="24927" y="8996"/>
                  <a:pt x="23178" y="8489"/>
                  <a:pt x="20803" y="8489"/>
                </a:cubicBezTo>
                <a:cubicBezTo>
                  <a:pt x="18955" y="8489"/>
                  <a:pt x="17239" y="8932"/>
                  <a:pt x="15655" y="9756"/>
                </a:cubicBezTo>
                <a:cubicBezTo>
                  <a:pt x="14071" y="10516"/>
                  <a:pt x="12949" y="11846"/>
                  <a:pt x="12355" y="13683"/>
                </a:cubicBezTo>
                <a:lnTo>
                  <a:pt x="2191" y="13683"/>
                </a:lnTo>
                <a:cubicBezTo>
                  <a:pt x="2356" y="10738"/>
                  <a:pt x="3247" y="8299"/>
                  <a:pt x="4831" y="6335"/>
                </a:cubicBezTo>
                <a:cubicBezTo>
                  <a:pt x="6481" y="4403"/>
                  <a:pt x="8725" y="2978"/>
                  <a:pt x="11563" y="2028"/>
                </a:cubicBezTo>
                <a:cubicBezTo>
                  <a:pt x="14467" y="1014"/>
                  <a:pt x="17701" y="508"/>
                  <a:pt x="21331" y="508"/>
                </a:cubicBezTo>
                <a:cubicBezTo>
                  <a:pt x="25719" y="508"/>
                  <a:pt x="29250" y="1078"/>
                  <a:pt x="31890" y="2155"/>
                </a:cubicBezTo>
                <a:cubicBezTo>
                  <a:pt x="34596" y="3168"/>
                  <a:pt x="36576" y="4688"/>
                  <a:pt x="37830" y="6715"/>
                </a:cubicBezTo>
                <a:cubicBezTo>
                  <a:pt x="39051" y="8679"/>
                  <a:pt x="39678" y="10991"/>
                  <a:pt x="39678" y="13683"/>
                </a:cubicBezTo>
                <a:lnTo>
                  <a:pt x="39678" y="42948"/>
                </a:lnTo>
                <a:lnTo>
                  <a:pt x="29382" y="42948"/>
                </a:lnTo>
                <a:lnTo>
                  <a:pt x="28458" y="35726"/>
                </a:lnTo>
                <a:cubicBezTo>
                  <a:pt x="26940" y="38767"/>
                  <a:pt x="25059" y="40889"/>
                  <a:pt x="22782" y="42061"/>
                </a:cubicBezTo>
                <a:cubicBezTo>
                  <a:pt x="20572" y="43138"/>
                  <a:pt x="17965" y="43708"/>
                  <a:pt x="14995" y="43708"/>
                </a:cubicBezTo>
                <a:close/>
                <a:moveTo>
                  <a:pt x="19087" y="35980"/>
                </a:moveTo>
                <a:cubicBezTo>
                  <a:pt x="20209" y="35980"/>
                  <a:pt x="21331" y="35822"/>
                  <a:pt x="22387" y="35473"/>
                </a:cubicBezTo>
                <a:cubicBezTo>
                  <a:pt x="23442" y="35061"/>
                  <a:pt x="24366" y="34555"/>
                  <a:pt x="25158" y="33953"/>
                </a:cubicBezTo>
                <a:cubicBezTo>
                  <a:pt x="25950" y="33288"/>
                  <a:pt x="26610" y="32528"/>
                  <a:pt x="27138" y="31673"/>
                </a:cubicBezTo>
                <a:cubicBezTo>
                  <a:pt x="27666" y="30849"/>
                  <a:pt x="27930" y="29962"/>
                  <a:pt x="27930" y="29012"/>
                </a:cubicBezTo>
                <a:lnTo>
                  <a:pt x="27930" y="22931"/>
                </a:lnTo>
                <a:lnTo>
                  <a:pt x="23442" y="23058"/>
                </a:lnTo>
                <a:cubicBezTo>
                  <a:pt x="21397" y="23058"/>
                  <a:pt x="19516" y="23280"/>
                  <a:pt x="17767" y="23691"/>
                </a:cubicBezTo>
                <a:cubicBezTo>
                  <a:pt x="15985" y="24135"/>
                  <a:pt x="14599" y="24831"/>
                  <a:pt x="13543" y="25845"/>
                </a:cubicBezTo>
                <a:cubicBezTo>
                  <a:pt x="12487" y="26858"/>
                  <a:pt x="11959" y="28220"/>
                  <a:pt x="11959" y="29899"/>
                </a:cubicBezTo>
                <a:cubicBezTo>
                  <a:pt x="11959" y="31863"/>
                  <a:pt x="12652" y="33383"/>
                  <a:pt x="14071" y="34460"/>
                </a:cubicBezTo>
                <a:cubicBezTo>
                  <a:pt x="15457" y="35473"/>
                  <a:pt x="17140" y="35980"/>
                  <a:pt x="19087" y="35980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13" name="Freeform: Shape 18212">
            <a:extLst>
              <a:ext uri="{FF2B5EF4-FFF2-40B4-BE49-F238E27FC236}">
                <a16:creationId xmlns:a16="http://schemas.microsoft.com/office/drawing/2014/main" id="{EA51185B-3C35-DA54-92C6-BC75FC2DBAA8}"/>
              </a:ext>
            </a:extLst>
          </p:cNvPr>
          <p:cNvSpPr/>
          <p:nvPr/>
        </p:nvSpPr>
        <p:spPr>
          <a:xfrm>
            <a:off x="8698350" y="5389563"/>
            <a:ext cx="11879" cy="58148"/>
          </a:xfrm>
          <a:custGeom>
            <a:avLst/>
            <a:gdLst>
              <a:gd name="connsiteX0" fmla="*/ 12097 w 11879"/>
              <a:gd name="connsiteY0" fmla="*/ 17104 h 58148"/>
              <a:gd name="connsiteX1" fmla="*/ 12097 w 11879"/>
              <a:gd name="connsiteY1" fmla="*/ 58657 h 58148"/>
              <a:gd name="connsiteX2" fmla="*/ 349 w 11879"/>
              <a:gd name="connsiteY2" fmla="*/ 58657 h 58148"/>
              <a:gd name="connsiteX3" fmla="*/ 349 w 11879"/>
              <a:gd name="connsiteY3" fmla="*/ 17104 h 58148"/>
              <a:gd name="connsiteX4" fmla="*/ 12229 w 11879"/>
              <a:gd name="connsiteY4" fmla="*/ 508 h 58148"/>
              <a:gd name="connsiteX5" fmla="*/ 12229 w 11879"/>
              <a:gd name="connsiteY5" fmla="*/ 11149 h 58148"/>
              <a:gd name="connsiteX6" fmla="*/ 349 w 11879"/>
              <a:gd name="connsiteY6" fmla="*/ 11149 h 58148"/>
              <a:gd name="connsiteX7" fmla="*/ 349 w 11879"/>
              <a:gd name="connsiteY7" fmla="*/ 508 h 5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9" h="58148">
                <a:moveTo>
                  <a:pt x="12097" y="17104"/>
                </a:moveTo>
                <a:lnTo>
                  <a:pt x="12097" y="58657"/>
                </a:lnTo>
                <a:lnTo>
                  <a:pt x="349" y="58657"/>
                </a:lnTo>
                <a:lnTo>
                  <a:pt x="349" y="17104"/>
                </a:lnTo>
                <a:close/>
                <a:moveTo>
                  <a:pt x="12229" y="508"/>
                </a:moveTo>
                <a:lnTo>
                  <a:pt x="12229" y="11149"/>
                </a:lnTo>
                <a:lnTo>
                  <a:pt x="349" y="11149"/>
                </a:lnTo>
                <a:lnTo>
                  <a:pt x="349" y="508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14" name="Freeform: Shape 18213">
            <a:extLst>
              <a:ext uri="{FF2B5EF4-FFF2-40B4-BE49-F238E27FC236}">
                <a16:creationId xmlns:a16="http://schemas.microsoft.com/office/drawing/2014/main" id="{38C84A17-934E-C3B4-1864-795C52B72442}"/>
              </a:ext>
            </a:extLst>
          </p:cNvPr>
          <p:cNvSpPr/>
          <p:nvPr/>
        </p:nvSpPr>
        <p:spPr>
          <a:xfrm>
            <a:off x="8721247" y="5405778"/>
            <a:ext cx="39729" cy="41933"/>
          </a:xfrm>
          <a:custGeom>
            <a:avLst/>
            <a:gdLst>
              <a:gd name="connsiteX0" fmla="*/ 352 w 39729"/>
              <a:gd name="connsiteY0" fmla="*/ 42441 h 41933"/>
              <a:gd name="connsiteX1" fmla="*/ 352 w 39729"/>
              <a:gd name="connsiteY1" fmla="*/ 888 h 41933"/>
              <a:gd name="connsiteX2" fmla="*/ 12363 w 39729"/>
              <a:gd name="connsiteY2" fmla="*/ 888 h 41933"/>
              <a:gd name="connsiteX3" fmla="*/ 12363 w 39729"/>
              <a:gd name="connsiteY3" fmla="*/ 6715 h 41933"/>
              <a:gd name="connsiteX4" fmla="*/ 14871 w 39729"/>
              <a:gd name="connsiteY4" fmla="*/ 3802 h 41933"/>
              <a:gd name="connsiteX5" fmla="*/ 18963 w 39729"/>
              <a:gd name="connsiteY5" fmla="*/ 1395 h 41933"/>
              <a:gd name="connsiteX6" fmla="*/ 24903 w 39729"/>
              <a:gd name="connsiteY6" fmla="*/ 508 h 41933"/>
              <a:gd name="connsiteX7" fmla="*/ 32294 w 39729"/>
              <a:gd name="connsiteY7" fmla="*/ 2028 h 41933"/>
              <a:gd name="connsiteX8" fmla="*/ 37970 w 39729"/>
              <a:gd name="connsiteY8" fmla="*/ 6715 h 41933"/>
              <a:gd name="connsiteX9" fmla="*/ 40082 w 39729"/>
              <a:gd name="connsiteY9" fmla="*/ 14950 h 41933"/>
              <a:gd name="connsiteX10" fmla="*/ 40082 w 39729"/>
              <a:gd name="connsiteY10" fmla="*/ 42441 h 41933"/>
              <a:gd name="connsiteX11" fmla="*/ 27807 w 39729"/>
              <a:gd name="connsiteY11" fmla="*/ 42441 h 41933"/>
              <a:gd name="connsiteX12" fmla="*/ 27807 w 39729"/>
              <a:gd name="connsiteY12" fmla="*/ 16470 h 41933"/>
              <a:gd name="connsiteX13" fmla="*/ 25695 w 39729"/>
              <a:gd name="connsiteY13" fmla="*/ 11403 h 41933"/>
              <a:gd name="connsiteX14" fmla="*/ 20679 w 39729"/>
              <a:gd name="connsiteY14" fmla="*/ 9756 h 41933"/>
              <a:gd name="connsiteX15" fmla="*/ 16719 w 39729"/>
              <a:gd name="connsiteY15" fmla="*/ 10389 h 41933"/>
              <a:gd name="connsiteX16" fmla="*/ 13683 w 39729"/>
              <a:gd name="connsiteY16" fmla="*/ 12416 h 41933"/>
              <a:gd name="connsiteX17" fmla="*/ 12495 w 39729"/>
              <a:gd name="connsiteY17" fmla="*/ 15837 h 41933"/>
              <a:gd name="connsiteX18" fmla="*/ 12495 w 39729"/>
              <a:gd name="connsiteY18" fmla="*/ 42441 h 4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729" h="41933">
                <a:moveTo>
                  <a:pt x="352" y="42441"/>
                </a:moveTo>
                <a:lnTo>
                  <a:pt x="352" y="888"/>
                </a:lnTo>
                <a:lnTo>
                  <a:pt x="12363" y="888"/>
                </a:lnTo>
                <a:lnTo>
                  <a:pt x="12363" y="6715"/>
                </a:lnTo>
                <a:cubicBezTo>
                  <a:pt x="12957" y="5702"/>
                  <a:pt x="13815" y="4752"/>
                  <a:pt x="14871" y="3802"/>
                </a:cubicBezTo>
                <a:cubicBezTo>
                  <a:pt x="15993" y="2788"/>
                  <a:pt x="17379" y="1996"/>
                  <a:pt x="18963" y="1395"/>
                </a:cubicBezTo>
                <a:cubicBezTo>
                  <a:pt x="20613" y="825"/>
                  <a:pt x="22593" y="508"/>
                  <a:pt x="24903" y="508"/>
                </a:cubicBezTo>
                <a:cubicBezTo>
                  <a:pt x="27543" y="508"/>
                  <a:pt x="29985" y="1014"/>
                  <a:pt x="32294" y="2028"/>
                </a:cubicBezTo>
                <a:cubicBezTo>
                  <a:pt x="34670" y="2978"/>
                  <a:pt x="36551" y="4530"/>
                  <a:pt x="37970" y="6715"/>
                </a:cubicBezTo>
                <a:cubicBezTo>
                  <a:pt x="39356" y="8837"/>
                  <a:pt x="40082" y="11593"/>
                  <a:pt x="40082" y="14950"/>
                </a:cubicBezTo>
                <a:lnTo>
                  <a:pt x="40082" y="42441"/>
                </a:lnTo>
                <a:lnTo>
                  <a:pt x="27807" y="42441"/>
                </a:lnTo>
                <a:lnTo>
                  <a:pt x="27807" y="16470"/>
                </a:lnTo>
                <a:cubicBezTo>
                  <a:pt x="27807" y="14190"/>
                  <a:pt x="27081" y="12511"/>
                  <a:pt x="25695" y="11403"/>
                </a:cubicBezTo>
                <a:cubicBezTo>
                  <a:pt x="24375" y="10326"/>
                  <a:pt x="22692" y="9756"/>
                  <a:pt x="20679" y="9756"/>
                </a:cubicBezTo>
                <a:cubicBezTo>
                  <a:pt x="19260" y="9756"/>
                  <a:pt x="17940" y="9978"/>
                  <a:pt x="16719" y="10389"/>
                </a:cubicBezTo>
                <a:cubicBezTo>
                  <a:pt x="15465" y="10833"/>
                  <a:pt x="14475" y="11498"/>
                  <a:pt x="13683" y="12416"/>
                </a:cubicBezTo>
                <a:cubicBezTo>
                  <a:pt x="12891" y="13366"/>
                  <a:pt x="12495" y="14507"/>
                  <a:pt x="12495" y="15837"/>
                </a:cubicBezTo>
                <a:lnTo>
                  <a:pt x="12495" y="42441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15" name="Freeform: Shape 18214">
            <a:extLst>
              <a:ext uri="{FF2B5EF4-FFF2-40B4-BE49-F238E27FC236}">
                <a16:creationId xmlns:a16="http://schemas.microsoft.com/office/drawing/2014/main" id="{221A6049-8382-EB93-5781-D737B01CB744}"/>
              </a:ext>
            </a:extLst>
          </p:cNvPr>
          <p:cNvSpPr/>
          <p:nvPr/>
        </p:nvSpPr>
        <p:spPr>
          <a:xfrm>
            <a:off x="8768841" y="5405272"/>
            <a:ext cx="39334" cy="43199"/>
          </a:xfrm>
          <a:custGeom>
            <a:avLst/>
            <a:gdLst>
              <a:gd name="connsiteX0" fmla="*/ 15009 w 39334"/>
              <a:gd name="connsiteY0" fmla="*/ 43708 h 43199"/>
              <a:gd name="connsiteX1" fmla="*/ 7486 w 39334"/>
              <a:gd name="connsiteY1" fmla="*/ 42314 h 43199"/>
              <a:gd name="connsiteX2" fmla="*/ 2206 w 39334"/>
              <a:gd name="connsiteY2" fmla="*/ 38007 h 43199"/>
              <a:gd name="connsiteX3" fmla="*/ 358 w 39334"/>
              <a:gd name="connsiteY3" fmla="*/ 31039 h 43199"/>
              <a:gd name="connsiteX4" fmla="*/ 5638 w 39334"/>
              <a:gd name="connsiteY4" fmla="*/ 20651 h 43199"/>
              <a:gd name="connsiteX5" fmla="*/ 22533 w 39334"/>
              <a:gd name="connsiteY5" fmla="*/ 16977 h 43199"/>
              <a:gd name="connsiteX6" fmla="*/ 27945 w 39334"/>
              <a:gd name="connsiteY6" fmla="*/ 16850 h 43199"/>
              <a:gd name="connsiteX7" fmla="*/ 27945 w 39334"/>
              <a:gd name="connsiteY7" fmla="*/ 14443 h 43199"/>
              <a:gd name="connsiteX8" fmla="*/ 26097 w 39334"/>
              <a:gd name="connsiteY8" fmla="*/ 10009 h 43199"/>
              <a:gd name="connsiteX9" fmla="*/ 20817 w 39334"/>
              <a:gd name="connsiteY9" fmla="*/ 8489 h 43199"/>
              <a:gd name="connsiteX10" fmla="*/ 15669 w 39334"/>
              <a:gd name="connsiteY10" fmla="*/ 9756 h 43199"/>
              <a:gd name="connsiteX11" fmla="*/ 12369 w 39334"/>
              <a:gd name="connsiteY11" fmla="*/ 13683 h 43199"/>
              <a:gd name="connsiteX12" fmla="*/ 2206 w 39334"/>
              <a:gd name="connsiteY12" fmla="*/ 13683 h 43199"/>
              <a:gd name="connsiteX13" fmla="*/ 4846 w 39334"/>
              <a:gd name="connsiteY13" fmla="*/ 6335 h 43199"/>
              <a:gd name="connsiteX14" fmla="*/ 11577 w 39334"/>
              <a:gd name="connsiteY14" fmla="*/ 2028 h 43199"/>
              <a:gd name="connsiteX15" fmla="*/ 21345 w 39334"/>
              <a:gd name="connsiteY15" fmla="*/ 508 h 43199"/>
              <a:gd name="connsiteX16" fmla="*/ 31904 w 39334"/>
              <a:gd name="connsiteY16" fmla="*/ 2155 h 43199"/>
              <a:gd name="connsiteX17" fmla="*/ 37844 w 39334"/>
              <a:gd name="connsiteY17" fmla="*/ 6715 h 43199"/>
              <a:gd name="connsiteX18" fmla="*/ 39692 w 39334"/>
              <a:gd name="connsiteY18" fmla="*/ 13683 h 43199"/>
              <a:gd name="connsiteX19" fmla="*/ 39692 w 39334"/>
              <a:gd name="connsiteY19" fmla="*/ 42948 h 43199"/>
              <a:gd name="connsiteX20" fmla="*/ 29396 w 39334"/>
              <a:gd name="connsiteY20" fmla="*/ 42948 h 43199"/>
              <a:gd name="connsiteX21" fmla="*/ 28472 w 39334"/>
              <a:gd name="connsiteY21" fmla="*/ 35726 h 43199"/>
              <a:gd name="connsiteX22" fmla="*/ 22797 w 39334"/>
              <a:gd name="connsiteY22" fmla="*/ 42061 h 43199"/>
              <a:gd name="connsiteX23" fmla="*/ 15009 w 39334"/>
              <a:gd name="connsiteY23" fmla="*/ 43708 h 43199"/>
              <a:gd name="connsiteX24" fmla="*/ 19101 w 39334"/>
              <a:gd name="connsiteY24" fmla="*/ 35980 h 43199"/>
              <a:gd name="connsiteX25" fmla="*/ 22401 w 39334"/>
              <a:gd name="connsiteY25" fmla="*/ 35473 h 43199"/>
              <a:gd name="connsiteX26" fmla="*/ 25173 w 39334"/>
              <a:gd name="connsiteY26" fmla="*/ 33953 h 43199"/>
              <a:gd name="connsiteX27" fmla="*/ 27153 w 39334"/>
              <a:gd name="connsiteY27" fmla="*/ 31673 h 43199"/>
              <a:gd name="connsiteX28" fmla="*/ 27945 w 39334"/>
              <a:gd name="connsiteY28" fmla="*/ 29012 h 43199"/>
              <a:gd name="connsiteX29" fmla="*/ 27945 w 39334"/>
              <a:gd name="connsiteY29" fmla="*/ 22931 h 43199"/>
              <a:gd name="connsiteX30" fmla="*/ 23457 w 39334"/>
              <a:gd name="connsiteY30" fmla="*/ 23058 h 43199"/>
              <a:gd name="connsiteX31" fmla="*/ 17781 w 39334"/>
              <a:gd name="connsiteY31" fmla="*/ 23691 h 43199"/>
              <a:gd name="connsiteX32" fmla="*/ 13557 w 39334"/>
              <a:gd name="connsiteY32" fmla="*/ 25845 h 43199"/>
              <a:gd name="connsiteX33" fmla="*/ 11973 w 39334"/>
              <a:gd name="connsiteY33" fmla="*/ 29899 h 43199"/>
              <a:gd name="connsiteX34" fmla="*/ 14085 w 39334"/>
              <a:gd name="connsiteY34" fmla="*/ 34460 h 43199"/>
              <a:gd name="connsiteX35" fmla="*/ 19101 w 39334"/>
              <a:gd name="connsiteY35" fmla="*/ 35980 h 4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9334" h="43199">
                <a:moveTo>
                  <a:pt x="15009" y="43708"/>
                </a:moveTo>
                <a:cubicBezTo>
                  <a:pt x="12270" y="43708"/>
                  <a:pt x="9762" y="43233"/>
                  <a:pt x="7486" y="42314"/>
                </a:cubicBezTo>
                <a:cubicBezTo>
                  <a:pt x="5275" y="41301"/>
                  <a:pt x="3526" y="39875"/>
                  <a:pt x="2206" y="38007"/>
                </a:cubicBezTo>
                <a:cubicBezTo>
                  <a:pt x="952" y="36075"/>
                  <a:pt x="358" y="33763"/>
                  <a:pt x="358" y="31039"/>
                </a:cubicBezTo>
                <a:cubicBezTo>
                  <a:pt x="358" y="26478"/>
                  <a:pt x="2107" y="23026"/>
                  <a:pt x="5638" y="20651"/>
                </a:cubicBezTo>
                <a:cubicBezTo>
                  <a:pt x="9234" y="18307"/>
                  <a:pt x="14877" y="17072"/>
                  <a:pt x="22533" y="16977"/>
                </a:cubicBezTo>
                <a:lnTo>
                  <a:pt x="27945" y="16850"/>
                </a:lnTo>
                <a:lnTo>
                  <a:pt x="27945" y="14443"/>
                </a:lnTo>
                <a:cubicBezTo>
                  <a:pt x="27945" y="12511"/>
                  <a:pt x="27318" y="11023"/>
                  <a:pt x="26097" y="10009"/>
                </a:cubicBezTo>
                <a:cubicBezTo>
                  <a:pt x="24942" y="8996"/>
                  <a:pt x="23193" y="8489"/>
                  <a:pt x="20817" y="8489"/>
                </a:cubicBezTo>
                <a:cubicBezTo>
                  <a:pt x="18969" y="8489"/>
                  <a:pt x="17253" y="8932"/>
                  <a:pt x="15669" y="9756"/>
                </a:cubicBezTo>
                <a:cubicBezTo>
                  <a:pt x="14085" y="10516"/>
                  <a:pt x="12963" y="11846"/>
                  <a:pt x="12369" y="13683"/>
                </a:cubicBezTo>
                <a:lnTo>
                  <a:pt x="2206" y="13683"/>
                </a:lnTo>
                <a:cubicBezTo>
                  <a:pt x="2371" y="10738"/>
                  <a:pt x="3262" y="8299"/>
                  <a:pt x="4846" y="6335"/>
                </a:cubicBezTo>
                <a:cubicBezTo>
                  <a:pt x="6496" y="4403"/>
                  <a:pt x="8740" y="2978"/>
                  <a:pt x="11577" y="2028"/>
                </a:cubicBezTo>
                <a:cubicBezTo>
                  <a:pt x="14481" y="1014"/>
                  <a:pt x="17715" y="508"/>
                  <a:pt x="21345" y="508"/>
                </a:cubicBezTo>
                <a:cubicBezTo>
                  <a:pt x="25734" y="508"/>
                  <a:pt x="29265" y="1078"/>
                  <a:pt x="31904" y="2155"/>
                </a:cubicBezTo>
                <a:cubicBezTo>
                  <a:pt x="34610" y="3168"/>
                  <a:pt x="36590" y="4688"/>
                  <a:pt x="37844" y="6715"/>
                </a:cubicBezTo>
                <a:cubicBezTo>
                  <a:pt x="39065" y="8679"/>
                  <a:pt x="39692" y="10991"/>
                  <a:pt x="39692" y="13683"/>
                </a:cubicBezTo>
                <a:lnTo>
                  <a:pt x="39692" y="42948"/>
                </a:lnTo>
                <a:lnTo>
                  <a:pt x="29396" y="42948"/>
                </a:lnTo>
                <a:lnTo>
                  <a:pt x="28472" y="35726"/>
                </a:lnTo>
                <a:cubicBezTo>
                  <a:pt x="26955" y="38767"/>
                  <a:pt x="25074" y="40889"/>
                  <a:pt x="22797" y="42061"/>
                </a:cubicBezTo>
                <a:cubicBezTo>
                  <a:pt x="20586" y="43138"/>
                  <a:pt x="17979" y="43708"/>
                  <a:pt x="15009" y="43708"/>
                </a:cubicBezTo>
                <a:close/>
                <a:moveTo>
                  <a:pt x="19101" y="35980"/>
                </a:moveTo>
                <a:cubicBezTo>
                  <a:pt x="20223" y="35980"/>
                  <a:pt x="21345" y="35822"/>
                  <a:pt x="22401" y="35473"/>
                </a:cubicBezTo>
                <a:cubicBezTo>
                  <a:pt x="23457" y="35061"/>
                  <a:pt x="24381" y="34555"/>
                  <a:pt x="25173" y="33953"/>
                </a:cubicBezTo>
                <a:cubicBezTo>
                  <a:pt x="25965" y="33288"/>
                  <a:pt x="26625" y="32528"/>
                  <a:pt x="27153" y="31673"/>
                </a:cubicBezTo>
                <a:cubicBezTo>
                  <a:pt x="27681" y="30849"/>
                  <a:pt x="27945" y="29962"/>
                  <a:pt x="27945" y="29012"/>
                </a:cubicBezTo>
                <a:lnTo>
                  <a:pt x="27945" y="22931"/>
                </a:lnTo>
                <a:lnTo>
                  <a:pt x="23457" y="23058"/>
                </a:lnTo>
                <a:cubicBezTo>
                  <a:pt x="21411" y="23058"/>
                  <a:pt x="19530" y="23280"/>
                  <a:pt x="17781" y="23691"/>
                </a:cubicBezTo>
                <a:cubicBezTo>
                  <a:pt x="15999" y="24135"/>
                  <a:pt x="14613" y="24831"/>
                  <a:pt x="13557" y="25845"/>
                </a:cubicBezTo>
                <a:cubicBezTo>
                  <a:pt x="12501" y="26858"/>
                  <a:pt x="11973" y="28220"/>
                  <a:pt x="11973" y="29899"/>
                </a:cubicBezTo>
                <a:cubicBezTo>
                  <a:pt x="11973" y="31863"/>
                  <a:pt x="12666" y="33383"/>
                  <a:pt x="14085" y="34460"/>
                </a:cubicBezTo>
                <a:cubicBezTo>
                  <a:pt x="15471" y="35473"/>
                  <a:pt x="17154" y="35980"/>
                  <a:pt x="19101" y="35980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16" name="Freeform: Shape 18215">
            <a:extLst>
              <a:ext uri="{FF2B5EF4-FFF2-40B4-BE49-F238E27FC236}">
                <a16:creationId xmlns:a16="http://schemas.microsoft.com/office/drawing/2014/main" id="{4715F07D-B02E-4D08-18CA-E9CE1E0EE652}"/>
              </a:ext>
            </a:extLst>
          </p:cNvPr>
          <p:cNvSpPr/>
          <p:nvPr/>
        </p:nvSpPr>
        <p:spPr>
          <a:xfrm>
            <a:off x="8819019" y="5387916"/>
            <a:ext cx="42501" cy="60555"/>
          </a:xfrm>
          <a:custGeom>
            <a:avLst/>
            <a:gdLst>
              <a:gd name="connsiteX0" fmla="*/ 24518 w 42501"/>
              <a:gd name="connsiteY0" fmla="*/ 61064 h 60555"/>
              <a:gd name="connsiteX1" fmla="*/ 18843 w 42501"/>
              <a:gd name="connsiteY1" fmla="*/ 60304 h 60555"/>
              <a:gd name="connsiteX2" fmla="*/ 14883 w 42501"/>
              <a:gd name="connsiteY2" fmla="*/ 58150 h 60555"/>
              <a:gd name="connsiteX3" fmla="*/ 12243 w 42501"/>
              <a:gd name="connsiteY3" fmla="*/ 55109 h 60555"/>
              <a:gd name="connsiteX4" fmla="*/ 10527 w 42501"/>
              <a:gd name="connsiteY4" fmla="*/ 51816 h 60555"/>
              <a:gd name="connsiteX5" fmla="*/ 9207 w 42501"/>
              <a:gd name="connsiteY5" fmla="*/ 60304 h 60555"/>
              <a:gd name="connsiteX6" fmla="*/ 364 w 42501"/>
              <a:gd name="connsiteY6" fmla="*/ 60304 h 60555"/>
              <a:gd name="connsiteX7" fmla="*/ 364 w 42501"/>
              <a:gd name="connsiteY7" fmla="*/ 508 h 60555"/>
              <a:gd name="connsiteX8" fmla="*/ 12639 w 42501"/>
              <a:gd name="connsiteY8" fmla="*/ 508 h 60555"/>
              <a:gd name="connsiteX9" fmla="*/ 12639 w 42501"/>
              <a:gd name="connsiteY9" fmla="*/ 24325 h 60555"/>
              <a:gd name="connsiteX10" fmla="*/ 14619 w 42501"/>
              <a:gd name="connsiteY10" fmla="*/ 21918 h 60555"/>
              <a:gd name="connsiteX11" fmla="*/ 17523 w 42501"/>
              <a:gd name="connsiteY11" fmla="*/ 19764 h 60555"/>
              <a:gd name="connsiteX12" fmla="*/ 21219 w 42501"/>
              <a:gd name="connsiteY12" fmla="*/ 18370 h 60555"/>
              <a:gd name="connsiteX13" fmla="*/ 25574 w 42501"/>
              <a:gd name="connsiteY13" fmla="*/ 17864 h 60555"/>
              <a:gd name="connsiteX14" fmla="*/ 38246 w 42501"/>
              <a:gd name="connsiteY14" fmla="*/ 23565 h 60555"/>
              <a:gd name="connsiteX15" fmla="*/ 42866 w 42501"/>
              <a:gd name="connsiteY15" fmla="*/ 39274 h 60555"/>
              <a:gd name="connsiteX16" fmla="*/ 40754 w 42501"/>
              <a:gd name="connsiteY16" fmla="*/ 50802 h 60555"/>
              <a:gd name="connsiteX17" fmla="*/ 34550 w 42501"/>
              <a:gd name="connsiteY17" fmla="*/ 58403 h 60555"/>
              <a:gd name="connsiteX18" fmla="*/ 24518 w 42501"/>
              <a:gd name="connsiteY18" fmla="*/ 61064 h 60555"/>
              <a:gd name="connsiteX19" fmla="*/ 21747 w 42501"/>
              <a:gd name="connsiteY19" fmla="*/ 52702 h 60555"/>
              <a:gd name="connsiteX20" fmla="*/ 28346 w 42501"/>
              <a:gd name="connsiteY20" fmla="*/ 49535 h 60555"/>
              <a:gd name="connsiteX21" fmla="*/ 30986 w 42501"/>
              <a:gd name="connsiteY21" fmla="*/ 39147 h 60555"/>
              <a:gd name="connsiteX22" fmla="*/ 28478 w 42501"/>
              <a:gd name="connsiteY22" fmla="*/ 29646 h 60555"/>
              <a:gd name="connsiteX23" fmla="*/ 21747 w 42501"/>
              <a:gd name="connsiteY23" fmla="*/ 26478 h 60555"/>
              <a:gd name="connsiteX24" fmla="*/ 16599 w 42501"/>
              <a:gd name="connsiteY24" fmla="*/ 27872 h 60555"/>
              <a:gd name="connsiteX25" fmla="*/ 13563 w 42501"/>
              <a:gd name="connsiteY25" fmla="*/ 32053 h 60555"/>
              <a:gd name="connsiteX26" fmla="*/ 12639 w 42501"/>
              <a:gd name="connsiteY26" fmla="*/ 39147 h 60555"/>
              <a:gd name="connsiteX27" fmla="*/ 14883 w 42501"/>
              <a:gd name="connsiteY27" fmla="*/ 49662 h 60555"/>
              <a:gd name="connsiteX28" fmla="*/ 21747 w 42501"/>
              <a:gd name="connsiteY28" fmla="*/ 52702 h 6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2501" h="60555">
                <a:moveTo>
                  <a:pt x="24518" y="61064"/>
                </a:moveTo>
                <a:cubicBezTo>
                  <a:pt x="22308" y="61064"/>
                  <a:pt x="20427" y="60810"/>
                  <a:pt x="18843" y="60304"/>
                </a:cubicBezTo>
                <a:cubicBezTo>
                  <a:pt x="17325" y="59797"/>
                  <a:pt x="16005" y="59100"/>
                  <a:pt x="14883" y="58150"/>
                </a:cubicBezTo>
                <a:cubicBezTo>
                  <a:pt x="13827" y="57231"/>
                  <a:pt x="12936" y="56218"/>
                  <a:pt x="12243" y="55109"/>
                </a:cubicBezTo>
                <a:cubicBezTo>
                  <a:pt x="11517" y="54033"/>
                  <a:pt x="10956" y="52924"/>
                  <a:pt x="10527" y="51816"/>
                </a:cubicBezTo>
                <a:lnTo>
                  <a:pt x="9207" y="60304"/>
                </a:lnTo>
                <a:lnTo>
                  <a:pt x="364" y="60304"/>
                </a:lnTo>
                <a:lnTo>
                  <a:pt x="364" y="508"/>
                </a:lnTo>
                <a:lnTo>
                  <a:pt x="12639" y="508"/>
                </a:lnTo>
                <a:lnTo>
                  <a:pt x="12639" y="24325"/>
                </a:lnTo>
                <a:cubicBezTo>
                  <a:pt x="13167" y="23501"/>
                  <a:pt x="13827" y="22678"/>
                  <a:pt x="14619" y="21918"/>
                </a:cubicBezTo>
                <a:cubicBezTo>
                  <a:pt x="15477" y="21094"/>
                  <a:pt x="16467" y="20366"/>
                  <a:pt x="17523" y="19764"/>
                </a:cubicBezTo>
                <a:cubicBezTo>
                  <a:pt x="18645" y="19194"/>
                  <a:pt x="19899" y="18719"/>
                  <a:pt x="21219" y="18370"/>
                </a:cubicBezTo>
                <a:cubicBezTo>
                  <a:pt x="22604" y="18054"/>
                  <a:pt x="24056" y="17864"/>
                  <a:pt x="25574" y="17864"/>
                </a:cubicBezTo>
                <a:cubicBezTo>
                  <a:pt x="31019" y="17864"/>
                  <a:pt x="35243" y="19764"/>
                  <a:pt x="38246" y="23565"/>
                </a:cubicBezTo>
                <a:cubicBezTo>
                  <a:pt x="41315" y="27302"/>
                  <a:pt x="42866" y="32528"/>
                  <a:pt x="42866" y="39274"/>
                </a:cubicBezTo>
                <a:cubicBezTo>
                  <a:pt x="42866" y="43676"/>
                  <a:pt x="42140" y="47508"/>
                  <a:pt x="40754" y="50802"/>
                </a:cubicBezTo>
                <a:cubicBezTo>
                  <a:pt x="39434" y="54033"/>
                  <a:pt x="37355" y="56566"/>
                  <a:pt x="34550" y="58403"/>
                </a:cubicBezTo>
                <a:cubicBezTo>
                  <a:pt x="31811" y="60177"/>
                  <a:pt x="28478" y="61064"/>
                  <a:pt x="24518" y="61064"/>
                </a:cubicBezTo>
                <a:close/>
                <a:moveTo>
                  <a:pt x="21747" y="52702"/>
                </a:moveTo>
                <a:cubicBezTo>
                  <a:pt x="24386" y="52702"/>
                  <a:pt x="26564" y="51657"/>
                  <a:pt x="28346" y="49535"/>
                </a:cubicBezTo>
                <a:cubicBezTo>
                  <a:pt x="30095" y="47445"/>
                  <a:pt x="30986" y="43961"/>
                  <a:pt x="30986" y="39147"/>
                </a:cubicBezTo>
                <a:cubicBezTo>
                  <a:pt x="30986" y="34840"/>
                  <a:pt x="30128" y="31672"/>
                  <a:pt x="28478" y="29646"/>
                </a:cubicBezTo>
                <a:cubicBezTo>
                  <a:pt x="26795" y="27555"/>
                  <a:pt x="24551" y="26478"/>
                  <a:pt x="21747" y="26478"/>
                </a:cubicBezTo>
                <a:cubicBezTo>
                  <a:pt x="19635" y="26478"/>
                  <a:pt x="17919" y="26953"/>
                  <a:pt x="16599" y="27872"/>
                </a:cubicBezTo>
                <a:cubicBezTo>
                  <a:pt x="15279" y="28822"/>
                  <a:pt x="14256" y="30216"/>
                  <a:pt x="13563" y="32053"/>
                </a:cubicBezTo>
                <a:cubicBezTo>
                  <a:pt x="12936" y="33921"/>
                  <a:pt x="12639" y="36297"/>
                  <a:pt x="12639" y="39147"/>
                </a:cubicBezTo>
                <a:cubicBezTo>
                  <a:pt x="12639" y="44056"/>
                  <a:pt x="13365" y="47572"/>
                  <a:pt x="14883" y="49662"/>
                </a:cubicBezTo>
                <a:cubicBezTo>
                  <a:pt x="16368" y="51689"/>
                  <a:pt x="18645" y="52702"/>
                  <a:pt x="21747" y="52702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17" name="Freeform: Shape 18216">
            <a:extLst>
              <a:ext uri="{FF2B5EF4-FFF2-40B4-BE49-F238E27FC236}">
                <a16:creationId xmlns:a16="http://schemas.microsoft.com/office/drawing/2014/main" id="{B8CF2CD0-B49C-2EF1-287F-E473CD3ECB4F}"/>
              </a:ext>
            </a:extLst>
          </p:cNvPr>
          <p:cNvSpPr/>
          <p:nvPr/>
        </p:nvSpPr>
        <p:spPr>
          <a:xfrm>
            <a:off x="8870258" y="5389563"/>
            <a:ext cx="11879" cy="58148"/>
          </a:xfrm>
          <a:custGeom>
            <a:avLst/>
            <a:gdLst>
              <a:gd name="connsiteX0" fmla="*/ 12117 w 11879"/>
              <a:gd name="connsiteY0" fmla="*/ 17104 h 58148"/>
              <a:gd name="connsiteX1" fmla="*/ 12117 w 11879"/>
              <a:gd name="connsiteY1" fmla="*/ 58657 h 58148"/>
              <a:gd name="connsiteX2" fmla="*/ 370 w 11879"/>
              <a:gd name="connsiteY2" fmla="*/ 58657 h 58148"/>
              <a:gd name="connsiteX3" fmla="*/ 370 w 11879"/>
              <a:gd name="connsiteY3" fmla="*/ 17104 h 58148"/>
              <a:gd name="connsiteX4" fmla="*/ 12249 w 11879"/>
              <a:gd name="connsiteY4" fmla="*/ 508 h 58148"/>
              <a:gd name="connsiteX5" fmla="*/ 12249 w 11879"/>
              <a:gd name="connsiteY5" fmla="*/ 11149 h 58148"/>
              <a:gd name="connsiteX6" fmla="*/ 370 w 11879"/>
              <a:gd name="connsiteY6" fmla="*/ 11149 h 58148"/>
              <a:gd name="connsiteX7" fmla="*/ 370 w 11879"/>
              <a:gd name="connsiteY7" fmla="*/ 508 h 5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9" h="58148">
                <a:moveTo>
                  <a:pt x="12117" y="17104"/>
                </a:moveTo>
                <a:lnTo>
                  <a:pt x="12117" y="58657"/>
                </a:lnTo>
                <a:lnTo>
                  <a:pt x="370" y="58657"/>
                </a:lnTo>
                <a:lnTo>
                  <a:pt x="370" y="17104"/>
                </a:lnTo>
                <a:close/>
                <a:moveTo>
                  <a:pt x="12249" y="508"/>
                </a:moveTo>
                <a:lnTo>
                  <a:pt x="12249" y="11149"/>
                </a:lnTo>
                <a:lnTo>
                  <a:pt x="370" y="11149"/>
                </a:lnTo>
                <a:lnTo>
                  <a:pt x="370" y="508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18" name="Freeform: Shape 18217">
            <a:extLst>
              <a:ext uri="{FF2B5EF4-FFF2-40B4-BE49-F238E27FC236}">
                <a16:creationId xmlns:a16="http://schemas.microsoft.com/office/drawing/2014/main" id="{237E8C74-9885-6B8B-707F-FD69173CC7A4}"/>
              </a:ext>
            </a:extLst>
          </p:cNvPr>
          <p:cNvSpPr/>
          <p:nvPr/>
        </p:nvSpPr>
        <p:spPr>
          <a:xfrm>
            <a:off x="8893155" y="5387916"/>
            <a:ext cx="18875" cy="60555"/>
          </a:xfrm>
          <a:custGeom>
            <a:avLst/>
            <a:gdLst>
              <a:gd name="connsiteX0" fmla="*/ 14100 w 18875"/>
              <a:gd name="connsiteY0" fmla="*/ 61064 h 60555"/>
              <a:gd name="connsiteX1" fmla="*/ 6576 w 18875"/>
              <a:gd name="connsiteY1" fmla="*/ 60050 h 60555"/>
              <a:gd name="connsiteX2" fmla="*/ 2352 w 18875"/>
              <a:gd name="connsiteY2" fmla="*/ 57136 h 60555"/>
              <a:gd name="connsiteX3" fmla="*/ 636 w 18875"/>
              <a:gd name="connsiteY3" fmla="*/ 53082 h 60555"/>
              <a:gd name="connsiteX4" fmla="*/ 372 w 18875"/>
              <a:gd name="connsiteY4" fmla="*/ 48648 h 60555"/>
              <a:gd name="connsiteX5" fmla="*/ 372 w 18875"/>
              <a:gd name="connsiteY5" fmla="*/ 508 h 60555"/>
              <a:gd name="connsiteX6" fmla="*/ 12252 w 18875"/>
              <a:gd name="connsiteY6" fmla="*/ 508 h 60555"/>
              <a:gd name="connsiteX7" fmla="*/ 12252 w 18875"/>
              <a:gd name="connsiteY7" fmla="*/ 47128 h 60555"/>
              <a:gd name="connsiteX8" fmla="*/ 13308 w 18875"/>
              <a:gd name="connsiteY8" fmla="*/ 50929 h 60555"/>
              <a:gd name="connsiteX9" fmla="*/ 17268 w 18875"/>
              <a:gd name="connsiteY9" fmla="*/ 52702 h 60555"/>
              <a:gd name="connsiteX10" fmla="*/ 19247 w 18875"/>
              <a:gd name="connsiteY10" fmla="*/ 52829 h 60555"/>
              <a:gd name="connsiteX11" fmla="*/ 19247 w 18875"/>
              <a:gd name="connsiteY11" fmla="*/ 60050 h 60555"/>
              <a:gd name="connsiteX12" fmla="*/ 16740 w 18875"/>
              <a:gd name="connsiteY12" fmla="*/ 60684 h 60555"/>
              <a:gd name="connsiteX13" fmla="*/ 14100 w 18875"/>
              <a:gd name="connsiteY13" fmla="*/ 61064 h 60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875" h="60555">
                <a:moveTo>
                  <a:pt x="14100" y="61064"/>
                </a:moveTo>
                <a:cubicBezTo>
                  <a:pt x="10932" y="61064"/>
                  <a:pt x="8424" y="60715"/>
                  <a:pt x="6576" y="60050"/>
                </a:cubicBezTo>
                <a:cubicBezTo>
                  <a:pt x="4728" y="59290"/>
                  <a:pt x="3309" y="58340"/>
                  <a:pt x="2352" y="57136"/>
                </a:cubicBezTo>
                <a:cubicBezTo>
                  <a:pt x="1461" y="55870"/>
                  <a:pt x="900" y="54539"/>
                  <a:pt x="636" y="53082"/>
                </a:cubicBezTo>
                <a:cubicBezTo>
                  <a:pt x="438" y="51657"/>
                  <a:pt x="372" y="50169"/>
                  <a:pt x="372" y="48648"/>
                </a:cubicBezTo>
                <a:lnTo>
                  <a:pt x="372" y="508"/>
                </a:lnTo>
                <a:lnTo>
                  <a:pt x="12252" y="508"/>
                </a:lnTo>
                <a:lnTo>
                  <a:pt x="12252" y="47128"/>
                </a:lnTo>
                <a:cubicBezTo>
                  <a:pt x="12252" y="48743"/>
                  <a:pt x="12582" y="50010"/>
                  <a:pt x="13308" y="50929"/>
                </a:cubicBezTo>
                <a:cubicBezTo>
                  <a:pt x="14001" y="51879"/>
                  <a:pt x="15321" y="52449"/>
                  <a:pt x="17268" y="52702"/>
                </a:cubicBezTo>
                <a:lnTo>
                  <a:pt x="19247" y="52829"/>
                </a:lnTo>
                <a:lnTo>
                  <a:pt x="19247" y="60050"/>
                </a:lnTo>
                <a:cubicBezTo>
                  <a:pt x="18455" y="60304"/>
                  <a:pt x="17598" y="60494"/>
                  <a:pt x="16740" y="60684"/>
                </a:cubicBezTo>
                <a:cubicBezTo>
                  <a:pt x="15849" y="60937"/>
                  <a:pt x="14958" y="61064"/>
                  <a:pt x="14100" y="61064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19" name="Freeform: Shape 18218">
            <a:extLst>
              <a:ext uri="{FF2B5EF4-FFF2-40B4-BE49-F238E27FC236}">
                <a16:creationId xmlns:a16="http://schemas.microsoft.com/office/drawing/2014/main" id="{50051F99-1FC4-C784-E002-E1B1B95DDB6F}"/>
              </a:ext>
            </a:extLst>
          </p:cNvPr>
          <p:cNvSpPr/>
          <p:nvPr/>
        </p:nvSpPr>
        <p:spPr>
          <a:xfrm>
            <a:off x="8920927" y="5389563"/>
            <a:ext cx="11879" cy="58148"/>
          </a:xfrm>
          <a:custGeom>
            <a:avLst/>
            <a:gdLst>
              <a:gd name="connsiteX0" fmla="*/ 12123 w 11879"/>
              <a:gd name="connsiteY0" fmla="*/ 17104 h 58148"/>
              <a:gd name="connsiteX1" fmla="*/ 12123 w 11879"/>
              <a:gd name="connsiteY1" fmla="*/ 58657 h 58148"/>
              <a:gd name="connsiteX2" fmla="*/ 376 w 11879"/>
              <a:gd name="connsiteY2" fmla="*/ 58657 h 58148"/>
              <a:gd name="connsiteX3" fmla="*/ 376 w 11879"/>
              <a:gd name="connsiteY3" fmla="*/ 17104 h 58148"/>
              <a:gd name="connsiteX4" fmla="*/ 12255 w 11879"/>
              <a:gd name="connsiteY4" fmla="*/ 508 h 58148"/>
              <a:gd name="connsiteX5" fmla="*/ 12255 w 11879"/>
              <a:gd name="connsiteY5" fmla="*/ 11149 h 58148"/>
              <a:gd name="connsiteX6" fmla="*/ 376 w 11879"/>
              <a:gd name="connsiteY6" fmla="*/ 11149 h 58148"/>
              <a:gd name="connsiteX7" fmla="*/ 376 w 11879"/>
              <a:gd name="connsiteY7" fmla="*/ 508 h 5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79" h="58148">
                <a:moveTo>
                  <a:pt x="12123" y="17104"/>
                </a:moveTo>
                <a:lnTo>
                  <a:pt x="12123" y="58657"/>
                </a:lnTo>
                <a:lnTo>
                  <a:pt x="376" y="58657"/>
                </a:lnTo>
                <a:lnTo>
                  <a:pt x="376" y="17104"/>
                </a:lnTo>
                <a:close/>
                <a:moveTo>
                  <a:pt x="12255" y="508"/>
                </a:moveTo>
                <a:lnTo>
                  <a:pt x="12255" y="11149"/>
                </a:lnTo>
                <a:lnTo>
                  <a:pt x="376" y="11149"/>
                </a:lnTo>
                <a:lnTo>
                  <a:pt x="376" y="508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20" name="Freeform: Shape 18219">
            <a:extLst>
              <a:ext uri="{FF2B5EF4-FFF2-40B4-BE49-F238E27FC236}">
                <a16:creationId xmlns:a16="http://schemas.microsoft.com/office/drawing/2014/main" id="{4EAB5EC3-1889-A93C-D6B6-28A0DE8B0BA0}"/>
              </a:ext>
            </a:extLst>
          </p:cNvPr>
          <p:cNvSpPr/>
          <p:nvPr/>
        </p:nvSpPr>
        <p:spPr>
          <a:xfrm>
            <a:off x="8941316" y="5393616"/>
            <a:ext cx="29038" cy="54474"/>
          </a:xfrm>
          <a:custGeom>
            <a:avLst/>
            <a:gdLst>
              <a:gd name="connsiteX0" fmla="*/ 29285 w 29038"/>
              <a:gd name="connsiteY0" fmla="*/ 21158 h 54474"/>
              <a:gd name="connsiteX1" fmla="*/ 19649 w 29038"/>
              <a:gd name="connsiteY1" fmla="*/ 21158 h 54474"/>
              <a:gd name="connsiteX2" fmla="*/ 19649 w 29038"/>
              <a:gd name="connsiteY2" fmla="*/ 43328 h 54474"/>
              <a:gd name="connsiteX3" fmla="*/ 20045 w 29038"/>
              <a:gd name="connsiteY3" fmla="*/ 45608 h 54474"/>
              <a:gd name="connsiteX4" fmla="*/ 21233 w 29038"/>
              <a:gd name="connsiteY4" fmla="*/ 46621 h 54474"/>
              <a:gd name="connsiteX5" fmla="*/ 23609 w 29038"/>
              <a:gd name="connsiteY5" fmla="*/ 46748 h 54474"/>
              <a:gd name="connsiteX6" fmla="*/ 29417 w 29038"/>
              <a:gd name="connsiteY6" fmla="*/ 46748 h 54474"/>
              <a:gd name="connsiteX7" fmla="*/ 29417 w 29038"/>
              <a:gd name="connsiteY7" fmla="*/ 54096 h 54474"/>
              <a:gd name="connsiteX8" fmla="*/ 26645 w 29038"/>
              <a:gd name="connsiteY8" fmla="*/ 54603 h 54474"/>
              <a:gd name="connsiteX9" fmla="*/ 21761 w 29038"/>
              <a:gd name="connsiteY9" fmla="*/ 54983 h 54474"/>
              <a:gd name="connsiteX10" fmla="*/ 12918 w 29038"/>
              <a:gd name="connsiteY10" fmla="*/ 53589 h 54474"/>
              <a:gd name="connsiteX11" fmla="*/ 8562 w 29038"/>
              <a:gd name="connsiteY11" fmla="*/ 49662 h 54474"/>
              <a:gd name="connsiteX12" fmla="*/ 7374 w 29038"/>
              <a:gd name="connsiteY12" fmla="*/ 43834 h 54474"/>
              <a:gd name="connsiteX13" fmla="*/ 7374 w 29038"/>
              <a:gd name="connsiteY13" fmla="*/ 21158 h 54474"/>
              <a:gd name="connsiteX14" fmla="*/ 378 w 29038"/>
              <a:gd name="connsiteY14" fmla="*/ 21158 h 54474"/>
              <a:gd name="connsiteX15" fmla="*/ 378 w 29038"/>
              <a:gd name="connsiteY15" fmla="*/ 13050 h 54474"/>
              <a:gd name="connsiteX16" fmla="*/ 7770 w 29038"/>
              <a:gd name="connsiteY16" fmla="*/ 13050 h 54474"/>
              <a:gd name="connsiteX17" fmla="*/ 10938 w 29038"/>
              <a:gd name="connsiteY17" fmla="*/ 508 h 54474"/>
              <a:gd name="connsiteX18" fmla="*/ 19649 w 29038"/>
              <a:gd name="connsiteY18" fmla="*/ 508 h 54474"/>
              <a:gd name="connsiteX19" fmla="*/ 19649 w 29038"/>
              <a:gd name="connsiteY19" fmla="*/ 12923 h 54474"/>
              <a:gd name="connsiteX20" fmla="*/ 29285 w 29038"/>
              <a:gd name="connsiteY20" fmla="*/ 12923 h 54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9038" h="54474">
                <a:moveTo>
                  <a:pt x="29285" y="21158"/>
                </a:moveTo>
                <a:lnTo>
                  <a:pt x="19649" y="21158"/>
                </a:lnTo>
                <a:lnTo>
                  <a:pt x="19649" y="43328"/>
                </a:lnTo>
                <a:cubicBezTo>
                  <a:pt x="19649" y="44341"/>
                  <a:pt x="19781" y="45101"/>
                  <a:pt x="20045" y="45608"/>
                </a:cubicBezTo>
                <a:cubicBezTo>
                  <a:pt x="20309" y="46115"/>
                  <a:pt x="20705" y="46463"/>
                  <a:pt x="21233" y="46621"/>
                </a:cubicBezTo>
                <a:cubicBezTo>
                  <a:pt x="21827" y="46716"/>
                  <a:pt x="22619" y="46748"/>
                  <a:pt x="23609" y="46748"/>
                </a:cubicBezTo>
                <a:lnTo>
                  <a:pt x="29417" y="46748"/>
                </a:lnTo>
                <a:lnTo>
                  <a:pt x="29417" y="54096"/>
                </a:lnTo>
                <a:cubicBezTo>
                  <a:pt x="28790" y="54286"/>
                  <a:pt x="27866" y="54444"/>
                  <a:pt x="26645" y="54603"/>
                </a:cubicBezTo>
                <a:cubicBezTo>
                  <a:pt x="25490" y="54856"/>
                  <a:pt x="23873" y="54983"/>
                  <a:pt x="21761" y="54983"/>
                </a:cubicBezTo>
                <a:cubicBezTo>
                  <a:pt x="17967" y="54983"/>
                  <a:pt x="15030" y="54539"/>
                  <a:pt x="12918" y="53589"/>
                </a:cubicBezTo>
                <a:cubicBezTo>
                  <a:pt x="10872" y="52671"/>
                  <a:pt x="9420" y="51372"/>
                  <a:pt x="8562" y="49662"/>
                </a:cubicBezTo>
                <a:cubicBezTo>
                  <a:pt x="7770" y="47983"/>
                  <a:pt x="7374" y="46051"/>
                  <a:pt x="7374" y="43834"/>
                </a:cubicBezTo>
                <a:lnTo>
                  <a:pt x="7374" y="21158"/>
                </a:lnTo>
                <a:lnTo>
                  <a:pt x="378" y="21158"/>
                </a:lnTo>
                <a:lnTo>
                  <a:pt x="378" y="13050"/>
                </a:lnTo>
                <a:lnTo>
                  <a:pt x="7770" y="13050"/>
                </a:lnTo>
                <a:lnTo>
                  <a:pt x="10938" y="508"/>
                </a:lnTo>
                <a:lnTo>
                  <a:pt x="19649" y="508"/>
                </a:lnTo>
                <a:lnTo>
                  <a:pt x="19649" y="12923"/>
                </a:lnTo>
                <a:lnTo>
                  <a:pt x="29285" y="12923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21" name="Freeform: Shape 18220">
            <a:extLst>
              <a:ext uri="{FF2B5EF4-FFF2-40B4-BE49-F238E27FC236}">
                <a16:creationId xmlns:a16="http://schemas.microsoft.com/office/drawing/2014/main" id="{950A370C-C806-7A02-5163-2556C0886A87}"/>
              </a:ext>
            </a:extLst>
          </p:cNvPr>
          <p:cNvSpPr/>
          <p:nvPr/>
        </p:nvSpPr>
        <p:spPr>
          <a:xfrm>
            <a:off x="8975012" y="5406158"/>
            <a:ext cx="45009" cy="54854"/>
          </a:xfrm>
          <a:custGeom>
            <a:avLst/>
            <a:gdLst>
              <a:gd name="connsiteX0" fmla="*/ 11338 w 45009"/>
              <a:gd name="connsiteY0" fmla="*/ 55363 h 54854"/>
              <a:gd name="connsiteX1" fmla="*/ 5002 w 45009"/>
              <a:gd name="connsiteY1" fmla="*/ 54603 h 54854"/>
              <a:gd name="connsiteX2" fmla="*/ 3286 w 45009"/>
              <a:gd name="connsiteY2" fmla="*/ 53969 h 54854"/>
              <a:gd name="connsiteX3" fmla="*/ 3286 w 45009"/>
              <a:gd name="connsiteY3" fmla="*/ 46495 h 54854"/>
              <a:gd name="connsiteX4" fmla="*/ 7510 w 45009"/>
              <a:gd name="connsiteY4" fmla="*/ 46621 h 54854"/>
              <a:gd name="connsiteX5" fmla="*/ 11998 w 45009"/>
              <a:gd name="connsiteY5" fmla="*/ 46241 h 54854"/>
              <a:gd name="connsiteX6" fmla="*/ 14638 w 45009"/>
              <a:gd name="connsiteY6" fmla="*/ 45228 h 54854"/>
              <a:gd name="connsiteX7" fmla="*/ 15958 w 45009"/>
              <a:gd name="connsiteY7" fmla="*/ 43834 h 54854"/>
              <a:gd name="connsiteX8" fmla="*/ 16486 w 45009"/>
              <a:gd name="connsiteY8" fmla="*/ 42567 h 54854"/>
              <a:gd name="connsiteX9" fmla="*/ 17278 w 45009"/>
              <a:gd name="connsiteY9" fmla="*/ 40287 h 54854"/>
              <a:gd name="connsiteX10" fmla="*/ 383 w 45009"/>
              <a:gd name="connsiteY10" fmla="*/ 508 h 54854"/>
              <a:gd name="connsiteX11" fmla="*/ 12526 w 45009"/>
              <a:gd name="connsiteY11" fmla="*/ 508 h 54854"/>
              <a:gd name="connsiteX12" fmla="*/ 22954 w 45009"/>
              <a:gd name="connsiteY12" fmla="*/ 27619 h 54854"/>
              <a:gd name="connsiteX13" fmla="*/ 33381 w 45009"/>
              <a:gd name="connsiteY13" fmla="*/ 508 h 54854"/>
              <a:gd name="connsiteX14" fmla="*/ 45392 w 45009"/>
              <a:gd name="connsiteY14" fmla="*/ 508 h 54854"/>
              <a:gd name="connsiteX15" fmla="*/ 27837 w 45009"/>
              <a:gd name="connsiteY15" fmla="*/ 42314 h 54854"/>
              <a:gd name="connsiteX16" fmla="*/ 23085 w 45009"/>
              <a:gd name="connsiteY16" fmla="*/ 50422 h 54854"/>
              <a:gd name="connsiteX17" fmla="*/ 17674 w 45009"/>
              <a:gd name="connsiteY17" fmla="*/ 54223 h 54854"/>
              <a:gd name="connsiteX18" fmla="*/ 11338 w 45009"/>
              <a:gd name="connsiteY18" fmla="*/ 55363 h 5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09" h="54854">
                <a:moveTo>
                  <a:pt x="11338" y="55363"/>
                </a:moveTo>
                <a:cubicBezTo>
                  <a:pt x="8335" y="55363"/>
                  <a:pt x="6223" y="55109"/>
                  <a:pt x="5002" y="54603"/>
                </a:cubicBezTo>
                <a:cubicBezTo>
                  <a:pt x="3847" y="54159"/>
                  <a:pt x="3286" y="53969"/>
                  <a:pt x="3286" y="53969"/>
                </a:cubicBezTo>
                <a:lnTo>
                  <a:pt x="3286" y="46495"/>
                </a:lnTo>
                <a:lnTo>
                  <a:pt x="7510" y="46621"/>
                </a:lnTo>
                <a:cubicBezTo>
                  <a:pt x="9358" y="46685"/>
                  <a:pt x="10843" y="46558"/>
                  <a:pt x="11998" y="46241"/>
                </a:cubicBezTo>
                <a:cubicBezTo>
                  <a:pt x="13120" y="45988"/>
                  <a:pt x="14011" y="45640"/>
                  <a:pt x="14638" y="45228"/>
                </a:cubicBezTo>
                <a:cubicBezTo>
                  <a:pt x="15232" y="44784"/>
                  <a:pt x="15694" y="44341"/>
                  <a:pt x="15958" y="43834"/>
                </a:cubicBezTo>
                <a:cubicBezTo>
                  <a:pt x="16222" y="43328"/>
                  <a:pt x="16387" y="42884"/>
                  <a:pt x="16486" y="42567"/>
                </a:cubicBezTo>
                <a:lnTo>
                  <a:pt x="17278" y="40287"/>
                </a:lnTo>
                <a:lnTo>
                  <a:pt x="383" y="508"/>
                </a:lnTo>
                <a:lnTo>
                  <a:pt x="12526" y="508"/>
                </a:lnTo>
                <a:lnTo>
                  <a:pt x="22954" y="27619"/>
                </a:lnTo>
                <a:lnTo>
                  <a:pt x="33381" y="508"/>
                </a:lnTo>
                <a:lnTo>
                  <a:pt x="45392" y="508"/>
                </a:lnTo>
                <a:lnTo>
                  <a:pt x="27837" y="42314"/>
                </a:lnTo>
                <a:cubicBezTo>
                  <a:pt x="26319" y="45861"/>
                  <a:pt x="24735" y="48553"/>
                  <a:pt x="23085" y="50422"/>
                </a:cubicBezTo>
                <a:cubicBezTo>
                  <a:pt x="21403" y="52259"/>
                  <a:pt x="19588" y="53526"/>
                  <a:pt x="17674" y="54223"/>
                </a:cubicBezTo>
                <a:cubicBezTo>
                  <a:pt x="15727" y="54983"/>
                  <a:pt x="13615" y="55363"/>
                  <a:pt x="11338" y="55363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22" name="Freeform: Shape 18221">
            <a:extLst>
              <a:ext uri="{FF2B5EF4-FFF2-40B4-BE49-F238E27FC236}">
                <a16:creationId xmlns:a16="http://schemas.microsoft.com/office/drawing/2014/main" id="{6999D139-5D45-6DE5-F971-9AB11C81A633}"/>
              </a:ext>
            </a:extLst>
          </p:cNvPr>
          <p:cNvSpPr/>
          <p:nvPr/>
        </p:nvSpPr>
        <p:spPr>
          <a:xfrm>
            <a:off x="9317374" y="5352138"/>
            <a:ext cx="50817" cy="58275"/>
          </a:xfrm>
          <a:custGeom>
            <a:avLst/>
            <a:gdLst>
              <a:gd name="connsiteX0" fmla="*/ 27085 w 50817"/>
              <a:gd name="connsiteY0" fmla="*/ 503 h 58275"/>
              <a:gd name="connsiteX1" fmla="*/ 38965 w 50817"/>
              <a:gd name="connsiteY1" fmla="*/ 3164 h 58275"/>
              <a:gd name="connsiteX2" fmla="*/ 47412 w 50817"/>
              <a:gd name="connsiteY2" fmla="*/ 10131 h 58275"/>
              <a:gd name="connsiteX3" fmla="*/ 51240 w 50817"/>
              <a:gd name="connsiteY3" fmla="*/ 20139 h 58275"/>
              <a:gd name="connsiteX4" fmla="*/ 38701 w 50817"/>
              <a:gd name="connsiteY4" fmla="*/ 20139 h 58275"/>
              <a:gd name="connsiteX5" fmla="*/ 36589 w 50817"/>
              <a:gd name="connsiteY5" fmla="*/ 14945 h 58275"/>
              <a:gd name="connsiteX6" fmla="*/ 32629 w 50817"/>
              <a:gd name="connsiteY6" fmla="*/ 11271 h 58275"/>
              <a:gd name="connsiteX7" fmla="*/ 26821 w 50817"/>
              <a:gd name="connsiteY7" fmla="*/ 10004 h 58275"/>
              <a:gd name="connsiteX8" fmla="*/ 19562 w 50817"/>
              <a:gd name="connsiteY8" fmla="*/ 11905 h 58275"/>
              <a:gd name="connsiteX9" fmla="*/ 15074 w 50817"/>
              <a:gd name="connsiteY9" fmla="*/ 18112 h 58275"/>
              <a:gd name="connsiteX10" fmla="*/ 13490 w 50817"/>
              <a:gd name="connsiteY10" fmla="*/ 29387 h 58275"/>
              <a:gd name="connsiteX11" fmla="*/ 17054 w 50817"/>
              <a:gd name="connsiteY11" fmla="*/ 44716 h 58275"/>
              <a:gd name="connsiteX12" fmla="*/ 26821 w 50817"/>
              <a:gd name="connsiteY12" fmla="*/ 49404 h 58275"/>
              <a:gd name="connsiteX13" fmla="*/ 32629 w 50817"/>
              <a:gd name="connsiteY13" fmla="*/ 47884 h 58275"/>
              <a:gd name="connsiteX14" fmla="*/ 36589 w 50817"/>
              <a:gd name="connsiteY14" fmla="*/ 43956 h 58275"/>
              <a:gd name="connsiteX15" fmla="*/ 38701 w 50817"/>
              <a:gd name="connsiteY15" fmla="*/ 38382 h 58275"/>
              <a:gd name="connsiteX16" fmla="*/ 51240 w 50817"/>
              <a:gd name="connsiteY16" fmla="*/ 38382 h 58275"/>
              <a:gd name="connsiteX17" fmla="*/ 49128 w 50817"/>
              <a:gd name="connsiteY17" fmla="*/ 46110 h 58275"/>
              <a:gd name="connsiteX18" fmla="*/ 44905 w 50817"/>
              <a:gd name="connsiteY18" fmla="*/ 52698 h 58275"/>
              <a:gd name="connsiteX19" fmla="*/ 37645 w 50817"/>
              <a:gd name="connsiteY19" fmla="*/ 57132 h 58275"/>
              <a:gd name="connsiteX20" fmla="*/ 27085 w 50817"/>
              <a:gd name="connsiteY20" fmla="*/ 58779 h 58275"/>
              <a:gd name="connsiteX21" fmla="*/ 12830 w 50817"/>
              <a:gd name="connsiteY21" fmla="*/ 55105 h 58275"/>
              <a:gd name="connsiteX22" fmla="*/ 3591 w 50817"/>
              <a:gd name="connsiteY22" fmla="*/ 44843 h 58275"/>
              <a:gd name="connsiteX23" fmla="*/ 423 w 50817"/>
              <a:gd name="connsiteY23" fmla="*/ 29261 h 58275"/>
              <a:gd name="connsiteX24" fmla="*/ 3591 w 50817"/>
              <a:gd name="connsiteY24" fmla="*/ 13932 h 58275"/>
              <a:gd name="connsiteX25" fmla="*/ 12830 w 50817"/>
              <a:gd name="connsiteY25" fmla="*/ 4050 h 58275"/>
              <a:gd name="connsiteX26" fmla="*/ 27085 w 50817"/>
              <a:gd name="connsiteY26" fmla="*/ 503 h 5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0817" h="58275">
                <a:moveTo>
                  <a:pt x="27085" y="503"/>
                </a:moveTo>
                <a:cubicBezTo>
                  <a:pt x="31573" y="503"/>
                  <a:pt x="35533" y="1390"/>
                  <a:pt x="38965" y="3164"/>
                </a:cubicBezTo>
                <a:cubicBezTo>
                  <a:pt x="42463" y="4874"/>
                  <a:pt x="45301" y="7186"/>
                  <a:pt x="47412" y="10131"/>
                </a:cubicBezTo>
                <a:cubicBezTo>
                  <a:pt x="49524" y="13108"/>
                  <a:pt x="50778" y="16434"/>
                  <a:pt x="51240" y="20139"/>
                </a:cubicBezTo>
                <a:lnTo>
                  <a:pt x="38701" y="20139"/>
                </a:lnTo>
                <a:cubicBezTo>
                  <a:pt x="38338" y="18207"/>
                  <a:pt x="37645" y="16465"/>
                  <a:pt x="36589" y="14945"/>
                </a:cubicBezTo>
                <a:cubicBezTo>
                  <a:pt x="35599" y="13362"/>
                  <a:pt x="34279" y="12126"/>
                  <a:pt x="32629" y="11271"/>
                </a:cubicBezTo>
                <a:cubicBezTo>
                  <a:pt x="31045" y="10448"/>
                  <a:pt x="29098" y="10004"/>
                  <a:pt x="26821" y="10004"/>
                </a:cubicBezTo>
                <a:cubicBezTo>
                  <a:pt x="23984" y="10004"/>
                  <a:pt x="21575" y="10638"/>
                  <a:pt x="19562" y="11905"/>
                </a:cubicBezTo>
                <a:cubicBezTo>
                  <a:pt x="17615" y="13172"/>
                  <a:pt x="16130" y="15262"/>
                  <a:pt x="15074" y="18112"/>
                </a:cubicBezTo>
                <a:cubicBezTo>
                  <a:pt x="14018" y="20900"/>
                  <a:pt x="13490" y="24668"/>
                  <a:pt x="13490" y="29387"/>
                </a:cubicBezTo>
                <a:cubicBezTo>
                  <a:pt x="13490" y="36419"/>
                  <a:pt x="14678" y="41518"/>
                  <a:pt x="17054" y="44716"/>
                </a:cubicBezTo>
                <a:cubicBezTo>
                  <a:pt x="19430" y="47852"/>
                  <a:pt x="22664" y="49404"/>
                  <a:pt x="26821" y="49404"/>
                </a:cubicBezTo>
                <a:cubicBezTo>
                  <a:pt x="29098" y="49404"/>
                  <a:pt x="31045" y="48897"/>
                  <a:pt x="32629" y="47884"/>
                </a:cubicBezTo>
                <a:cubicBezTo>
                  <a:pt x="34279" y="46870"/>
                  <a:pt x="35599" y="45572"/>
                  <a:pt x="36589" y="43956"/>
                </a:cubicBezTo>
                <a:cubicBezTo>
                  <a:pt x="37645" y="42278"/>
                  <a:pt x="38338" y="40409"/>
                  <a:pt x="38701" y="38382"/>
                </a:cubicBezTo>
                <a:lnTo>
                  <a:pt x="51240" y="38382"/>
                </a:lnTo>
                <a:cubicBezTo>
                  <a:pt x="50877" y="41106"/>
                  <a:pt x="50184" y="43671"/>
                  <a:pt x="49128" y="46110"/>
                </a:cubicBezTo>
                <a:cubicBezTo>
                  <a:pt x="48138" y="48580"/>
                  <a:pt x="46752" y="50766"/>
                  <a:pt x="44905" y="52698"/>
                </a:cubicBezTo>
                <a:cubicBezTo>
                  <a:pt x="43057" y="54566"/>
                  <a:pt x="40615" y="56055"/>
                  <a:pt x="37645" y="57132"/>
                </a:cubicBezTo>
                <a:cubicBezTo>
                  <a:pt x="34741" y="58209"/>
                  <a:pt x="31210" y="58779"/>
                  <a:pt x="27085" y="58779"/>
                </a:cubicBezTo>
                <a:cubicBezTo>
                  <a:pt x="21608" y="58779"/>
                  <a:pt x="16856" y="57575"/>
                  <a:pt x="12830" y="55105"/>
                </a:cubicBezTo>
                <a:cubicBezTo>
                  <a:pt x="8870" y="52666"/>
                  <a:pt x="5768" y="49245"/>
                  <a:pt x="3591" y="44843"/>
                </a:cubicBezTo>
                <a:cubicBezTo>
                  <a:pt x="1479" y="40377"/>
                  <a:pt x="423" y="35183"/>
                  <a:pt x="423" y="29261"/>
                </a:cubicBezTo>
                <a:cubicBezTo>
                  <a:pt x="423" y="23275"/>
                  <a:pt x="1479" y="18176"/>
                  <a:pt x="3591" y="13932"/>
                </a:cubicBezTo>
                <a:cubicBezTo>
                  <a:pt x="5768" y="9624"/>
                  <a:pt x="8870" y="6331"/>
                  <a:pt x="12830" y="4050"/>
                </a:cubicBezTo>
                <a:cubicBezTo>
                  <a:pt x="16856" y="1707"/>
                  <a:pt x="21608" y="503"/>
                  <a:pt x="27085" y="503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23" name="Freeform: Shape 18222">
            <a:extLst>
              <a:ext uri="{FF2B5EF4-FFF2-40B4-BE49-F238E27FC236}">
                <a16:creationId xmlns:a16="http://schemas.microsoft.com/office/drawing/2014/main" id="{B2621EFF-9273-2E5F-8B61-5410F9D805EE}"/>
              </a:ext>
            </a:extLst>
          </p:cNvPr>
          <p:cNvSpPr/>
          <p:nvPr/>
        </p:nvSpPr>
        <p:spPr>
          <a:xfrm>
            <a:off x="9377188" y="5368353"/>
            <a:ext cx="26662" cy="41299"/>
          </a:xfrm>
          <a:custGeom>
            <a:avLst/>
            <a:gdLst>
              <a:gd name="connsiteX0" fmla="*/ 430 w 26662"/>
              <a:gd name="connsiteY0" fmla="*/ 41803 h 41299"/>
              <a:gd name="connsiteX1" fmla="*/ 430 w 26662"/>
              <a:gd name="connsiteY1" fmla="*/ 1263 h 41299"/>
              <a:gd name="connsiteX2" fmla="*/ 11913 w 26662"/>
              <a:gd name="connsiteY2" fmla="*/ 1263 h 41299"/>
              <a:gd name="connsiteX3" fmla="*/ 11913 w 26662"/>
              <a:gd name="connsiteY3" fmla="*/ 10891 h 41299"/>
              <a:gd name="connsiteX4" fmla="*/ 14685 w 26662"/>
              <a:gd name="connsiteY4" fmla="*/ 5444 h 41299"/>
              <a:gd name="connsiteX5" fmla="*/ 19305 w 26662"/>
              <a:gd name="connsiteY5" fmla="*/ 1897 h 41299"/>
              <a:gd name="connsiteX6" fmla="*/ 25245 w 26662"/>
              <a:gd name="connsiteY6" fmla="*/ 503 h 41299"/>
              <a:gd name="connsiteX7" fmla="*/ 26300 w 26662"/>
              <a:gd name="connsiteY7" fmla="*/ 630 h 41299"/>
              <a:gd name="connsiteX8" fmla="*/ 27092 w 26662"/>
              <a:gd name="connsiteY8" fmla="*/ 756 h 41299"/>
              <a:gd name="connsiteX9" fmla="*/ 27092 w 26662"/>
              <a:gd name="connsiteY9" fmla="*/ 11651 h 41299"/>
              <a:gd name="connsiteX10" fmla="*/ 26168 w 26662"/>
              <a:gd name="connsiteY10" fmla="*/ 11398 h 41299"/>
              <a:gd name="connsiteX11" fmla="*/ 25245 w 26662"/>
              <a:gd name="connsiteY11" fmla="*/ 11398 h 41299"/>
              <a:gd name="connsiteX12" fmla="*/ 19305 w 26662"/>
              <a:gd name="connsiteY12" fmla="*/ 11525 h 41299"/>
              <a:gd name="connsiteX13" fmla="*/ 15213 w 26662"/>
              <a:gd name="connsiteY13" fmla="*/ 13172 h 41299"/>
              <a:gd name="connsiteX14" fmla="*/ 12969 w 26662"/>
              <a:gd name="connsiteY14" fmla="*/ 15959 h 41299"/>
              <a:gd name="connsiteX15" fmla="*/ 12309 w 26662"/>
              <a:gd name="connsiteY15" fmla="*/ 19633 h 41299"/>
              <a:gd name="connsiteX16" fmla="*/ 12309 w 26662"/>
              <a:gd name="connsiteY16" fmla="*/ 41803 h 41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6662" h="41299">
                <a:moveTo>
                  <a:pt x="430" y="41803"/>
                </a:moveTo>
                <a:lnTo>
                  <a:pt x="430" y="1263"/>
                </a:lnTo>
                <a:lnTo>
                  <a:pt x="11913" y="1263"/>
                </a:lnTo>
                <a:lnTo>
                  <a:pt x="11913" y="10891"/>
                </a:lnTo>
                <a:cubicBezTo>
                  <a:pt x="12507" y="8801"/>
                  <a:pt x="13431" y="6964"/>
                  <a:pt x="14685" y="5444"/>
                </a:cubicBezTo>
                <a:cubicBezTo>
                  <a:pt x="16005" y="3924"/>
                  <a:pt x="17523" y="2752"/>
                  <a:pt x="19305" y="1897"/>
                </a:cubicBezTo>
                <a:cubicBezTo>
                  <a:pt x="21054" y="978"/>
                  <a:pt x="23034" y="503"/>
                  <a:pt x="25245" y="503"/>
                </a:cubicBezTo>
                <a:cubicBezTo>
                  <a:pt x="25673" y="503"/>
                  <a:pt x="26036" y="566"/>
                  <a:pt x="26300" y="630"/>
                </a:cubicBezTo>
                <a:cubicBezTo>
                  <a:pt x="26630" y="630"/>
                  <a:pt x="26894" y="693"/>
                  <a:pt x="27092" y="756"/>
                </a:cubicBezTo>
                <a:lnTo>
                  <a:pt x="27092" y="11651"/>
                </a:lnTo>
                <a:cubicBezTo>
                  <a:pt x="26828" y="11493"/>
                  <a:pt x="26498" y="11398"/>
                  <a:pt x="26168" y="11398"/>
                </a:cubicBezTo>
                <a:cubicBezTo>
                  <a:pt x="25904" y="11398"/>
                  <a:pt x="25574" y="11398"/>
                  <a:pt x="25245" y="11398"/>
                </a:cubicBezTo>
                <a:cubicBezTo>
                  <a:pt x="22935" y="11145"/>
                  <a:pt x="20955" y="11208"/>
                  <a:pt x="19305" y="11525"/>
                </a:cubicBezTo>
                <a:cubicBezTo>
                  <a:pt x="17622" y="11873"/>
                  <a:pt x="16269" y="12412"/>
                  <a:pt x="15213" y="13172"/>
                </a:cubicBezTo>
                <a:cubicBezTo>
                  <a:pt x="14223" y="13932"/>
                  <a:pt x="13497" y="14882"/>
                  <a:pt x="12969" y="15959"/>
                </a:cubicBezTo>
                <a:cubicBezTo>
                  <a:pt x="12507" y="17067"/>
                  <a:pt x="12309" y="18302"/>
                  <a:pt x="12309" y="19633"/>
                </a:cubicBezTo>
                <a:lnTo>
                  <a:pt x="12309" y="41803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24" name="Freeform: Shape 18223">
            <a:extLst>
              <a:ext uri="{FF2B5EF4-FFF2-40B4-BE49-F238E27FC236}">
                <a16:creationId xmlns:a16="http://schemas.microsoft.com/office/drawing/2014/main" id="{54AB579B-A81A-0321-1C70-900A068A7504}"/>
              </a:ext>
            </a:extLst>
          </p:cNvPr>
          <p:cNvSpPr/>
          <p:nvPr/>
        </p:nvSpPr>
        <p:spPr>
          <a:xfrm>
            <a:off x="9408011" y="5368353"/>
            <a:ext cx="40918" cy="42059"/>
          </a:xfrm>
          <a:custGeom>
            <a:avLst/>
            <a:gdLst>
              <a:gd name="connsiteX0" fmla="*/ 20893 w 40918"/>
              <a:gd name="connsiteY0" fmla="*/ 42563 h 42059"/>
              <a:gd name="connsiteX1" fmla="*/ 10069 w 40918"/>
              <a:gd name="connsiteY1" fmla="*/ 40029 h 42059"/>
              <a:gd name="connsiteX2" fmla="*/ 2942 w 40918"/>
              <a:gd name="connsiteY2" fmla="*/ 32808 h 42059"/>
              <a:gd name="connsiteX3" fmla="*/ 434 w 40918"/>
              <a:gd name="connsiteY3" fmla="*/ 21786 h 42059"/>
              <a:gd name="connsiteX4" fmla="*/ 2942 w 40918"/>
              <a:gd name="connsiteY4" fmla="*/ 10638 h 42059"/>
              <a:gd name="connsiteX5" fmla="*/ 10069 w 40918"/>
              <a:gd name="connsiteY5" fmla="*/ 3164 h 42059"/>
              <a:gd name="connsiteX6" fmla="*/ 20893 w 40918"/>
              <a:gd name="connsiteY6" fmla="*/ 503 h 42059"/>
              <a:gd name="connsiteX7" fmla="*/ 31716 w 40918"/>
              <a:gd name="connsiteY7" fmla="*/ 3164 h 42059"/>
              <a:gd name="connsiteX8" fmla="*/ 38844 w 40918"/>
              <a:gd name="connsiteY8" fmla="*/ 10511 h 42059"/>
              <a:gd name="connsiteX9" fmla="*/ 41352 w 40918"/>
              <a:gd name="connsiteY9" fmla="*/ 21786 h 42059"/>
              <a:gd name="connsiteX10" fmla="*/ 38844 w 40918"/>
              <a:gd name="connsiteY10" fmla="*/ 32555 h 42059"/>
              <a:gd name="connsiteX11" fmla="*/ 31848 w 40918"/>
              <a:gd name="connsiteY11" fmla="*/ 39902 h 42059"/>
              <a:gd name="connsiteX12" fmla="*/ 20893 w 40918"/>
              <a:gd name="connsiteY12" fmla="*/ 42563 h 42059"/>
              <a:gd name="connsiteX13" fmla="*/ 20893 w 40918"/>
              <a:gd name="connsiteY13" fmla="*/ 34075 h 42059"/>
              <a:gd name="connsiteX14" fmla="*/ 25908 w 40918"/>
              <a:gd name="connsiteY14" fmla="*/ 32301 h 42059"/>
              <a:gd name="connsiteX15" fmla="*/ 28812 w 40918"/>
              <a:gd name="connsiteY15" fmla="*/ 27740 h 42059"/>
              <a:gd name="connsiteX16" fmla="*/ 29736 w 40918"/>
              <a:gd name="connsiteY16" fmla="*/ 21406 h 42059"/>
              <a:gd name="connsiteX17" fmla="*/ 28944 w 40918"/>
              <a:gd name="connsiteY17" fmla="*/ 15325 h 42059"/>
              <a:gd name="connsiteX18" fmla="*/ 26172 w 40918"/>
              <a:gd name="connsiteY18" fmla="*/ 10638 h 42059"/>
              <a:gd name="connsiteX19" fmla="*/ 20893 w 40918"/>
              <a:gd name="connsiteY19" fmla="*/ 8864 h 42059"/>
              <a:gd name="connsiteX20" fmla="*/ 15877 w 40918"/>
              <a:gd name="connsiteY20" fmla="*/ 10638 h 42059"/>
              <a:gd name="connsiteX21" fmla="*/ 12973 w 40918"/>
              <a:gd name="connsiteY21" fmla="*/ 15199 h 42059"/>
              <a:gd name="connsiteX22" fmla="*/ 12181 w 40918"/>
              <a:gd name="connsiteY22" fmla="*/ 21406 h 42059"/>
              <a:gd name="connsiteX23" fmla="*/ 12973 w 40918"/>
              <a:gd name="connsiteY23" fmla="*/ 27487 h 42059"/>
              <a:gd name="connsiteX24" fmla="*/ 15613 w 40918"/>
              <a:gd name="connsiteY24" fmla="*/ 32301 h 42059"/>
              <a:gd name="connsiteX25" fmla="*/ 20893 w 40918"/>
              <a:gd name="connsiteY25" fmla="*/ 34075 h 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0918" h="42059">
                <a:moveTo>
                  <a:pt x="20893" y="42563"/>
                </a:moveTo>
                <a:cubicBezTo>
                  <a:pt x="16735" y="42563"/>
                  <a:pt x="13138" y="41739"/>
                  <a:pt x="10069" y="40029"/>
                </a:cubicBezTo>
                <a:cubicBezTo>
                  <a:pt x="6967" y="38350"/>
                  <a:pt x="4591" y="35943"/>
                  <a:pt x="2942" y="32808"/>
                </a:cubicBezTo>
                <a:cubicBezTo>
                  <a:pt x="1259" y="29704"/>
                  <a:pt x="434" y="26030"/>
                  <a:pt x="434" y="21786"/>
                </a:cubicBezTo>
                <a:cubicBezTo>
                  <a:pt x="434" y="17479"/>
                  <a:pt x="1259" y="13773"/>
                  <a:pt x="2942" y="10638"/>
                </a:cubicBezTo>
                <a:cubicBezTo>
                  <a:pt x="4591" y="7439"/>
                  <a:pt x="6967" y="4937"/>
                  <a:pt x="10069" y="3164"/>
                </a:cubicBezTo>
                <a:cubicBezTo>
                  <a:pt x="13138" y="1390"/>
                  <a:pt x="16735" y="503"/>
                  <a:pt x="20893" y="503"/>
                </a:cubicBezTo>
                <a:cubicBezTo>
                  <a:pt x="25116" y="503"/>
                  <a:pt x="28713" y="1390"/>
                  <a:pt x="31716" y="3164"/>
                </a:cubicBezTo>
                <a:cubicBezTo>
                  <a:pt x="34785" y="4874"/>
                  <a:pt x="37161" y="7312"/>
                  <a:pt x="38844" y="10511"/>
                </a:cubicBezTo>
                <a:cubicBezTo>
                  <a:pt x="40494" y="13647"/>
                  <a:pt x="41352" y="17416"/>
                  <a:pt x="41352" y="21786"/>
                </a:cubicBezTo>
                <a:cubicBezTo>
                  <a:pt x="41352" y="25840"/>
                  <a:pt x="40494" y="29451"/>
                  <a:pt x="38844" y="32555"/>
                </a:cubicBezTo>
                <a:cubicBezTo>
                  <a:pt x="37260" y="35690"/>
                  <a:pt x="34917" y="38129"/>
                  <a:pt x="31848" y="39902"/>
                </a:cubicBezTo>
                <a:cubicBezTo>
                  <a:pt x="28845" y="41676"/>
                  <a:pt x="25182" y="42563"/>
                  <a:pt x="20893" y="42563"/>
                </a:cubicBezTo>
                <a:close/>
                <a:moveTo>
                  <a:pt x="20893" y="34075"/>
                </a:moveTo>
                <a:cubicBezTo>
                  <a:pt x="23005" y="34075"/>
                  <a:pt x="24654" y="33505"/>
                  <a:pt x="25908" y="32301"/>
                </a:cubicBezTo>
                <a:cubicBezTo>
                  <a:pt x="27228" y="31129"/>
                  <a:pt x="28185" y="29609"/>
                  <a:pt x="28812" y="27740"/>
                </a:cubicBezTo>
                <a:cubicBezTo>
                  <a:pt x="29406" y="25809"/>
                  <a:pt x="29736" y="23687"/>
                  <a:pt x="29736" y="21406"/>
                </a:cubicBezTo>
                <a:cubicBezTo>
                  <a:pt x="29736" y="19221"/>
                  <a:pt x="29472" y="17194"/>
                  <a:pt x="28944" y="15325"/>
                </a:cubicBezTo>
                <a:cubicBezTo>
                  <a:pt x="28416" y="13393"/>
                  <a:pt x="27492" y="11841"/>
                  <a:pt x="26172" y="10638"/>
                </a:cubicBezTo>
                <a:cubicBezTo>
                  <a:pt x="24852" y="9466"/>
                  <a:pt x="23070" y="8864"/>
                  <a:pt x="20893" y="8864"/>
                </a:cubicBezTo>
                <a:cubicBezTo>
                  <a:pt x="18847" y="8864"/>
                  <a:pt x="17197" y="9466"/>
                  <a:pt x="15877" y="10638"/>
                </a:cubicBezTo>
                <a:cubicBezTo>
                  <a:pt x="14557" y="11746"/>
                  <a:pt x="13567" y="13267"/>
                  <a:pt x="12973" y="15199"/>
                </a:cubicBezTo>
                <a:cubicBezTo>
                  <a:pt x="12445" y="17067"/>
                  <a:pt x="12181" y="19126"/>
                  <a:pt x="12181" y="21406"/>
                </a:cubicBezTo>
                <a:cubicBezTo>
                  <a:pt x="12181" y="23528"/>
                  <a:pt x="12445" y="25555"/>
                  <a:pt x="12973" y="27487"/>
                </a:cubicBezTo>
                <a:cubicBezTo>
                  <a:pt x="13501" y="29451"/>
                  <a:pt x="14359" y="31034"/>
                  <a:pt x="15613" y="32301"/>
                </a:cubicBezTo>
                <a:cubicBezTo>
                  <a:pt x="16933" y="33505"/>
                  <a:pt x="18682" y="34075"/>
                  <a:pt x="20893" y="34075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25" name="Freeform: Shape 18224">
            <a:extLst>
              <a:ext uri="{FF2B5EF4-FFF2-40B4-BE49-F238E27FC236}">
                <a16:creationId xmlns:a16="http://schemas.microsoft.com/office/drawing/2014/main" id="{B02447A7-B1DB-6F5D-2AC9-3172A2B50090}"/>
              </a:ext>
            </a:extLst>
          </p:cNvPr>
          <p:cNvSpPr/>
          <p:nvPr/>
        </p:nvSpPr>
        <p:spPr>
          <a:xfrm>
            <a:off x="9456857" y="5368353"/>
            <a:ext cx="41313" cy="53968"/>
          </a:xfrm>
          <a:custGeom>
            <a:avLst/>
            <a:gdLst>
              <a:gd name="connsiteX0" fmla="*/ 439 w 41313"/>
              <a:gd name="connsiteY0" fmla="*/ 54471 h 53968"/>
              <a:gd name="connsiteX1" fmla="*/ 439 w 41313"/>
              <a:gd name="connsiteY1" fmla="*/ 1263 h 53968"/>
              <a:gd name="connsiteX2" fmla="*/ 12319 w 41313"/>
              <a:gd name="connsiteY2" fmla="*/ 1263 h 53968"/>
              <a:gd name="connsiteX3" fmla="*/ 12451 w 41313"/>
              <a:gd name="connsiteY3" fmla="*/ 7091 h 53968"/>
              <a:gd name="connsiteX4" fmla="*/ 14694 w 41313"/>
              <a:gd name="connsiteY4" fmla="*/ 4557 h 53968"/>
              <a:gd name="connsiteX5" fmla="*/ 17730 w 41313"/>
              <a:gd name="connsiteY5" fmla="*/ 2403 h 53968"/>
              <a:gd name="connsiteX6" fmla="*/ 21426 w 41313"/>
              <a:gd name="connsiteY6" fmla="*/ 1010 h 53968"/>
              <a:gd name="connsiteX7" fmla="*/ 25518 w 41313"/>
              <a:gd name="connsiteY7" fmla="*/ 503 h 53968"/>
              <a:gd name="connsiteX8" fmla="*/ 33833 w 41313"/>
              <a:gd name="connsiteY8" fmla="*/ 2783 h 53968"/>
              <a:gd name="connsiteX9" fmla="*/ 39641 w 41313"/>
              <a:gd name="connsiteY9" fmla="*/ 9498 h 53968"/>
              <a:gd name="connsiteX10" fmla="*/ 41753 w 41313"/>
              <a:gd name="connsiteY10" fmla="*/ 21280 h 53968"/>
              <a:gd name="connsiteX11" fmla="*/ 39509 w 41313"/>
              <a:gd name="connsiteY11" fmla="*/ 33315 h 53968"/>
              <a:gd name="connsiteX12" fmla="*/ 33306 w 41313"/>
              <a:gd name="connsiteY12" fmla="*/ 40282 h 53968"/>
              <a:gd name="connsiteX13" fmla="*/ 24330 w 41313"/>
              <a:gd name="connsiteY13" fmla="*/ 42563 h 53968"/>
              <a:gd name="connsiteX14" fmla="*/ 20502 w 41313"/>
              <a:gd name="connsiteY14" fmla="*/ 42056 h 53968"/>
              <a:gd name="connsiteX15" fmla="*/ 17070 w 41313"/>
              <a:gd name="connsiteY15" fmla="*/ 40663 h 53968"/>
              <a:gd name="connsiteX16" fmla="*/ 14430 w 41313"/>
              <a:gd name="connsiteY16" fmla="*/ 38382 h 53968"/>
              <a:gd name="connsiteX17" fmla="*/ 12319 w 41313"/>
              <a:gd name="connsiteY17" fmla="*/ 35722 h 53968"/>
              <a:gd name="connsiteX18" fmla="*/ 12319 w 41313"/>
              <a:gd name="connsiteY18" fmla="*/ 54471 h 53968"/>
              <a:gd name="connsiteX19" fmla="*/ 21426 w 41313"/>
              <a:gd name="connsiteY19" fmla="*/ 34202 h 53968"/>
              <a:gd name="connsiteX20" fmla="*/ 28026 w 41313"/>
              <a:gd name="connsiteY20" fmla="*/ 31161 h 53968"/>
              <a:gd name="connsiteX21" fmla="*/ 30666 w 41313"/>
              <a:gd name="connsiteY21" fmla="*/ 21280 h 53968"/>
              <a:gd name="connsiteX22" fmla="*/ 28158 w 41313"/>
              <a:gd name="connsiteY22" fmla="*/ 12158 h 53968"/>
              <a:gd name="connsiteX23" fmla="*/ 21426 w 41313"/>
              <a:gd name="connsiteY23" fmla="*/ 8738 h 53968"/>
              <a:gd name="connsiteX24" fmla="*/ 14562 w 41313"/>
              <a:gd name="connsiteY24" fmla="*/ 12412 h 53968"/>
              <a:gd name="connsiteX25" fmla="*/ 12319 w 41313"/>
              <a:gd name="connsiteY25" fmla="*/ 21280 h 53968"/>
              <a:gd name="connsiteX26" fmla="*/ 13242 w 41313"/>
              <a:gd name="connsiteY26" fmla="*/ 27614 h 53968"/>
              <a:gd name="connsiteX27" fmla="*/ 16278 w 41313"/>
              <a:gd name="connsiteY27" fmla="*/ 32428 h 53968"/>
              <a:gd name="connsiteX28" fmla="*/ 21426 w 41313"/>
              <a:gd name="connsiteY28" fmla="*/ 34202 h 53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313" h="53968">
                <a:moveTo>
                  <a:pt x="439" y="54471"/>
                </a:moveTo>
                <a:lnTo>
                  <a:pt x="439" y="1263"/>
                </a:lnTo>
                <a:lnTo>
                  <a:pt x="12319" y="1263"/>
                </a:lnTo>
                <a:lnTo>
                  <a:pt x="12451" y="7091"/>
                </a:lnTo>
                <a:cubicBezTo>
                  <a:pt x="13044" y="6172"/>
                  <a:pt x="13804" y="5317"/>
                  <a:pt x="14694" y="4557"/>
                </a:cubicBezTo>
                <a:cubicBezTo>
                  <a:pt x="15651" y="3734"/>
                  <a:pt x="16674" y="3005"/>
                  <a:pt x="17730" y="2403"/>
                </a:cubicBezTo>
                <a:cubicBezTo>
                  <a:pt x="18852" y="1833"/>
                  <a:pt x="20106" y="1358"/>
                  <a:pt x="21426" y="1010"/>
                </a:cubicBezTo>
                <a:cubicBezTo>
                  <a:pt x="22746" y="693"/>
                  <a:pt x="24099" y="503"/>
                  <a:pt x="25518" y="503"/>
                </a:cubicBezTo>
                <a:cubicBezTo>
                  <a:pt x="28686" y="503"/>
                  <a:pt x="31458" y="1263"/>
                  <a:pt x="33833" y="2783"/>
                </a:cubicBezTo>
                <a:cubicBezTo>
                  <a:pt x="36275" y="4240"/>
                  <a:pt x="38222" y="6457"/>
                  <a:pt x="39641" y="9498"/>
                </a:cubicBezTo>
                <a:cubicBezTo>
                  <a:pt x="41027" y="12538"/>
                  <a:pt x="41753" y="16465"/>
                  <a:pt x="41753" y="21280"/>
                </a:cubicBezTo>
                <a:cubicBezTo>
                  <a:pt x="41753" y="26189"/>
                  <a:pt x="40994" y="30211"/>
                  <a:pt x="39509" y="33315"/>
                </a:cubicBezTo>
                <a:cubicBezTo>
                  <a:pt x="37991" y="36450"/>
                  <a:pt x="35945" y="38762"/>
                  <a:pt x="33306" y="40282"/>
                </a:cubicBezTo>
                <a:cubicBezTo>
                  <a:pt x="30666" y="41803"/>
                  <a:pt x="27663" y="42563"/>
                  <a:pt x="24330" y="42563"/>
                </a:cubicBezTo>
                <a:cubicBezTo>
                  <a:pt x="23010" y="42563"/>
                  <a:pt x="21723" y="42373"/>
                  <a:pt x="20502" y="42056"/>
                </a:cubicBezTo>
                <a:cubicBezTo>
                  <a:pt x="19248" y="41739"/>
                  <a:pt x="18126" y="41264"/>
                  <a:pt x="17070" y="40663"/>
                </a:cubicBezTo>
                <a:cubicBezTo>
                  <a:pt x="16080" y="39997"/>
                  <a:pt x="15222" y="39237"/>
                  <a:pt x="14430" y="38382"/>
                </a:cubicBezTo>
                <a:cubicBezTo>
                  <a:pt x="13639" y="37559"/>
                  <a:pt x="12913" y="36672"/>
                  <a:pt x="12319" y="35722"/>
                </a:cubicBezTo>
                <a:lnTo>
                  <a:pt x="12319" y="54471"/>
                </a:lnTo>
                <a:close/>
                <a:moveTo>
                  <a:pt x="21426" y="34202"/>
                </a:moveTo>
                <a:cubicBezTo>
                  <a:pt x="24066" y="34202"/>
                  <a:pt x="26244" y="33188"/>
                  <a:pt x="28026" y="31161"/>
                </a:cubicBezTo>
                <a:cubicBezTo>
                  <a:pt x="29775" y="29071"/>
                  <a:pt x="30666" y="25777"/>
                  <a:pt x="30666" y="21280"/>
                </a:cubicBezTo>
                <a:cubicBezTo>
                  <a:pt x="30666" y="17416"/>
                  <a:pt x="29808" y="14375"/>
                  <a:pt x="28158" y="12158"/>
                </a:cubicBezTo>
                <a:cubicBezTo>
                  <a:pt x="26475" y="9878"/>
                  <a:pt x="24231" y="8738"/>
                  <a:pt x="21426" y="8738"/>
                </a:cubicBezTo>
                <a:cubicBezTo>
                  <a:pt x="18324" y="8738"/>
                  <a:pt x="16047" y="9973"/>
                  <a:pt x="14562" y="12412"/>
                </a:cubicBezTo>
                <a:cubicBezTo>
                  <a:pt x="13044" y="14787"/>
                  <a:pt x="12319" y="17732"/>
                  <a:pt x="12319" y="21280"/>
                </a:cubicBezTo>
                <a:cubicBezTo>
                  <a:pt x="12319" y="23560"/>
                  <a:pt x="12616" y="25682"/>
                  <a:pt x="13242" y="27614"/>
                </a:cubicBezTo>
                <a:cubicBezTo>
                  <a:pt x="13935" y="29578"/>
                  <a:pt x="14958" y="31161"/>
                  <a:pt x="16278" y="32428"/>
                </a:cubicBezTo>
                <a:cubicBezTo>
                  <a:pt x="17664" y="33631"/>
                  <a:pt x="19380" y="34202"/>
                  <a:pt x="21426" y="34202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26" name="Freeform: Shape 18225">
            <a:extLst>
              <a:ext uri="{FF2B5EF4-FFF2-40B4-BE49-F238E27FC236}">
                <a16:creationId xmlns:a16="http://schemas.microsoft.com/office/drawing/2014/main" id="{61BAE324-6772-6D97-85D4-ECBE7B6640F1}"/>
              </a:ext>
            </a:extLst>
          </p:cNvPr>
          <p:cNvSpPr/>
          <p:nvPr/>
        </p:nvSpPr>
        <p:spPr>
          <a:xfrm>
            <a:off x="9524901" y="5352898"/>
            <a:ext cx="49629" cy="56755"/>
          </a:xfrm>
          <a:custGeom>
            <a:avLst/>
            <a:gdLst>
              <a:gd name="connsiteX0" fmla="*/ 38197 w 49629"/>
              <a:gd name="connsiteY0" fmla="*/ 32935 h 56755"/>
              <a:gd name="connsiteX1" fmla="*/ 12326 w 49629"/>
              <a:gd name="connsiteY1" fmla="*/ 32935 h 56755"/>
              <a:gd name="connsiteX2" fmla="*/ 12326 w 49629"/>
              <a:gd name="connsiteY2" fmla="*/ 57258 h 56755"/>
              <a:gd name="connsiteX3" fmla="*/ 447 w 49629"/>
              <a:gd name="connsiteY3" fmla="*/ 57258 h 56755"/>
              <a:gd name="connsiteX4" fmla="*/ 447 w 49629"/>
              <a:gd name="connsiteY4" fmla="*/ 503 h 56755"/>
              <a:gd name="connsiteX5" fmla="*/ 12326 w 49629"/>
              <a:gd name="connsiteY5" fmla="*/ 503 h 56755"/>
              <a:gd name="connsiteX6" fmla="*/ 12326 w 49629"/>
              <a:gd name="connsiteY6" fmla="*/ 23307 h 56755"/>
              <a:gd name="connsiteX7" fmla="*/ 38197 w 49629"/>
              <a:gd name="connsiteY7" fmla="*/ 23307 h 56755"/>
              <a:gd name="connsiteX8" fmla="*/ 38197 w 49629"/>
              <a:gd name="connsiteY8" fmla="*/ 503 h 56755"/>
              <a:gd name="connsiteX9" fmla="*/ 50077 w 49629"/>
              <a:gd name="connsiteY9" fmla="*/ 503 h 56755"/>
              <a:gd name="connsiteX10" fmla="*/ 50077 w 49629"/>
              <a:gd name="connsiteY10" fmla="*/ 57258 h 56755"/>
              <a:gd name="connsiteX11" fmla="*/ 38197 w 49629"/>
              <a:gd name="connsiteY11" fmla="*/ 57258 h 5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629" h="56755">
                <a:moveTo>
                  <a:pt x="38197" y="32935"/>
                </a:moveTo>
                <a:lnTo>
                  <a:pt x="12326" y="32935"/>
                </a:lnTo>
                <a:lnTo>
                  <a:pt x="12326" y="57258"/>
                </a:lnTo>
                <a:lnTo>
                  <a:pt x="447" y="57258"/>
                </a:lnTo>
                <a:lnTo>
                  <a:pt x="447" y="503"/>
                </a:lnTo>
                <a:lnTo>
                  <a:pt x="12326" y="503"/>
                </a:lnTo>
                <a:lnTo>
                  <a:pt x="12326" y="23307"/>
                </a:lnTo>
                <a:lnTo>
                  <a:pt x="38197" y="23307"/>
                </a:lnTo>
                <a:lnTo>
                  <a:pt x="38197" y="503"/>
                </a:lnTo>
                <a:lnTo>
                  <a:pt x="50077" y="503"/>
                </a:lnTo>
                <a:lnTo>
                  <a:pt x="50077" y="57258"/>
                </a:lnTo>
                <a:lnTo>
                  <a:pt x="38197" y="57258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27" name="Freeform: Shape 18226">
            <a:extLst>
              <a:ext uri="{FF2B5EF4-FFF2-40B4-BE49-F238E27FC236}">
                <a16:creationId xmlns:a16="http://schemas.microsoft.com/office/drawing/2014/main" id="{FA177158-8CBC-4A70-23DB-6F2F2ED5DECF}"/>
              </a:ext>
            </a:extLst>
          </p:cNvPr>
          <p:cNvSpPr/>
          <p:nvPr/>
        </p:nvSpPr>
        <p:spPr>
          <a:xfrm>
            <a:off x="9584353" y="5368353"/>
            <a:ext cx="40126" cy="42059"/>
          </a:xfrm>
          <a:custGeom>
            <a:avLst/>
            <a:gdLst>
              <a:gd name="connsiteX0" fmla="*/ 12202 w 40126"/>
              <a:gd name="connsiteY0" fmla="*/ 24193 h 42059"/>
              <a:gd name="connsiteX1" fmla="*/ 13258 w 40126"/>
              <a:gd name="connsiteY1" fmla="*/ 29514 h 42059"/>
              <a:gd name="connsiteX2" fmla="*/ 16294 w 40126"/>
              <a:gd name="connsiteY2" fmla="*/ 33061 h 42059"/>
              <a:gd name="connsiteX3" fmla="*/ 21177 w 40126"/>
              <a:gd name="connsiteY3" fmla="*/ 34328 h 42059"/>
              <a:gd name="connsiteX4" fmla="*/ 26457 w 40126"/>
              <a:gd name="connsiteY4" fmla="*/ 33061 h 42059"/>
              <a:gd name="connsiteX5" fmla="*/ 29757 w 40126"/>
              <a:gd name="connsiteY5" fmla="*/ 28881 h 42059"/>
              <a:gd name="connsiteX6" fmla="*/ 40449 w 40126"/>
              <a:gd name="connsiteY6" fmla="*/ 28881 h 42059"/>
              <a:gd name="connsiteX7" fmla="*/ 36885 w 40126"/>
              <a:gd name="connsiteY7" fmla="*/ 36355 h 42059"/>
              <a:gd name="connsiteX8" fmla="*/ 30021 w 40126"/>
              <a:gd name="connsiteY8" fmla="*/ 41043 h 42059"/>
              <a:gd name="connsiteX9" fmla="*/ 21441 w 40126"/>
              <a:gd name="connsiteY9" fmla="*/ 42563 h 42059"/>
              <a:gd name="connsiteX10" fmla="*/ 10486 w 40126"/>
              <a:gd name="connsiteY10" fmla="*/ 40029 h 42059"/>
              <a:gd name="connsiteX11" fmla="*/ 3094 w 40126"/>
              <a:gd name="connsiteY11" fmla="*/ 32935 h 42059"/>
              <a:gd name="connsiteX12" fmla="*/ 454 w 40126"/>
              <a:gd name="connsiteY12" fmla="*/ 22040 h 42059"/>
              <a:gd name="connsiteX13" fmla="*/ 2830 w 40126"/>
              <a:gd name="connsiteY13" fmla="*/ 11145 h 42059"/>
              <a:gd name="connsiteX14" fmla="*/ 9826 w 40126"/>
              <a:gd name="connsiteY14" fmla="*/ 3417 h 42059"/>
              <a:gd name="connsiteX15" fmla="*/ 20913 w 40126"/>
              <a:gd name="connsiteY15" fmla="*/ 503 h 42059"/>
              <a:gd name="connsiteX16" fmla="*/ 31605 w 40126"/>
              <a:gd name="connsiteY16" fmla="*/ 3164 h 42059"/>
              <a:gd name="connsiteX17" fmla="*/ 38337 w 40126"/>
              <a:gd name="connsiteY17" fmla="*/ 10385 h 42059"/>
              <a:gd name="connsiteX18" fmla="*/ 40580 w 40126"/>
              <a:gd name="connsiteY18" fmla="*/ 21026 h 42059"/>
              <a:gd name="connsiteX19" fmla="*/ 40580 w 40126"/>
              <a:gd name="connsiteY19" fmla="*/ 24193 h 42059"/>
              <a:gd name="connsiteX20" fmla="*/ 12202 w 40126"/>
              <a:gd name="connsiteY20" fmla="*/ 17352 h 42059"/>
              <a:gd name="connsiteX21" fmla="*/ 29361 w 40126"/>
              <a:gd name="connsiteY21" fmla="*/ 17352 h 42059"/>
              <a:gd name="connsiteX22" fmla="*/ 28437 w 40126"/>
              <a:gd name="connsiteY22" fmla="*/ 12918 h 42059"/>
              <a:gd name="connsiteX23" fmla="*/ 25533 w 40126"/>
              <a:gd name="connsiteY23" fmla="*/ 9624 h 42059"/>
              <a:gd name="connsiteX24" fmla="*/ 20913 w 40126"/>
              <a:gd name="connsiteY24" fmla="*/ 8484 h 42059"/>
              <a:gd name="connsiteX25" fmla="*/ 16162 w 40126"/>
              <a:gd name="connsiteY25" fmla="*/ 9751 h 42059"/>
              <a:gd name="connsiteX26" fmla="*/ 13126 w 40126"/>
              <a:gd name="connsiteY26" fmla="*/ 13045 h 42059"/>
              <a:gd name="connsiteX27" fmla="*/ 12202 w 40126"/>
              <a:gd name="connsiteY27" fmla="*/ 17352 h 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126" h="42059">
                <a:moveTo>
                  <a:pt x="12202" y="24193"/>
                </a:moveTo>
                <a:cubicBezTo>
                  <a:pt x="12202" y="26220"/>
                  <a:pt x="12532" y="27994"/>
                  <a:pt x="13258" y="29514"/>
                </a:cubicBezTo>
                <a:cubicBezTo>
                  <a:pt x="13951" y="31034"/>
                  <a:pt x="14974" y="32238"/>
                  <a:pt x="16294" y="33061"/>
                </a:cubicBezTo>
                <a:cubicBezTo>
                  <a:pt x="17614" y="33916"/>
                  <a:pt x="19231" y="34328"/>
                  <a:pt x="21177" y="34328"/>
                </a:cubicBezTo>
                <a:cubicBezTo>
                  <a:pt x="23190" y="34328"/>
                  <a:pt x="24939" y="33916"/>
                  <a:pt x="26457" y="33061"/>
                </a:cubicBezTo>
                <a:cubicBezTo>
                  <a:pt x="28041" y="32238"/>
                  <a:pt x="29130" y="30844"/>
                  <a:pt x="29757" y="28881"/>
                </a:cubicBezTo>
                <a:lnTo>
                  <a:pt x="40449" y="28881"/>
                </a:lnTo>
                <a:cubicBezTo>
                  <a:pt x="39987" y="31858"/>
                  <a:pt x="38799" y="34328"/>
                  <a:pt x="36885" y="36355"/>
                </a:cubicBezTo>
                <a:cubicBezTo>
                  <a:pt x="35037" y="38382"/>
                  <a:pt x="32727" y="39966"/>
                  <a:pt x="30021" y="41043"/>
                </a:cubicBezTo>
                <a:cubicBezTo>
                  <a:pt x="27282" y="42056"/>
                  <a:pt x="24411" y="42563"/>
                  <a:pt x="21441" y="42563"/>
                </a:cubicBezTo>
                <a:cubicBezTo>
                  <a:pt x="17284" y="42563"/>
                  <a:pt x="13654" y="41739"/>
                  <a:pt x="10486" y="40029"/>
                </a:cubicBezTo>
                <a:cubicBezTo>
                  <a:pt x="7318" y="38350"/>
                  <a:pt x="4843" y="35975"/>
                  <a:pt x="3094" y="32935"/>
                </a:cubicBezTo>
                <a:cubicBezTo>
                  <a:pt x="1312" y="29831"/>
                  <a:pt x="454" y="26189"/>
                  <a:pt x="454" y="22040"/>
                </a:cubicBezTo>
                <a:cubicBezTo>
                  <a:pt x="454" y="17986"/>
                  <a:pt x="1246" y="14375"/>
                  <a:pt x="2830" y="11145"/>
                </a:cubicBezTo>
                <a:cubicBezTo>
                  <a:pt x="4414" y="7851"/>
                  <a:pt x="6724" y="5285"/>
                  <a:pt x="9826" y="3417"/>
                </a:cubicBezTo>
                <a:cubicBezTo>
                  <a:pt x="12895" y="1485"/>
                  <a:pt x="16591" y="503"/>
                  <a:pt x="20913" y="503"/>
                </a:cubicBezTo>
                <a:cubicBezTo>
                  <a:pt x="25137" y="503"/>
                  <a:pt x="28701" y="1390"/>
                  <a:pt x="31605" y="3164"/>
                </a:cubicBezTo>
                <a:cubicBezTo>
                  <a:pt x="34575" y="4874"/>
                  <a:pt x="36819" y="7281"/>
                  <a:pt x="38337" y="10385"/>
                </a:cubicBezTo>
                <a:cubicBezTo>
                  <a:pt x="39822" y="13425"/>
                  <a:pt x="40580" y="16972"/>
                  <a:pt x="40580" y="21026"/>
                </a:cubicBezTo>
                <a:lnTo>
                  <a:pt x="40580" y="24193"/>
                </a:lnTo>
                <a:close/>
                <a:moveTo>
                  <a:pt x="12202" y="17352"/>
                </a:moveTo>
                <a:lnTo>
                  <a:pt x="29361" y="17352"/>
                </a:lnTo>
                <a:cubicBezTo>
                  <a:pt x="29361" y="15769"/>
                  <a:pt x="29031" y="14280"/>
                  <a:pt x="28437" y="12918"/>
                </a:cubicBezTo>
                <a:cubicBezTo>
                  <a:pt x="27810" y="11493"/>
                  <a:pt x="26853" y="10385"/>
                  <a:pt x="25533" y="9624"/>
                </a:cubicBezTo>
                <a:cubicBezTo>
                  <a:pt x="24279" y="8864"/>
                  <a:pt x="22761" y="8484"/>
                  <a:pt x="20913" y="8484"/>
                </a:cubicBezTo>
                <a:cubicBezTo>
                  <a:pt x="19065" y="8484"/>
                  <a:pt x="17482" y="8928"/>
                  <a:pt x="16162" y="9751"/>
                </a:cubicBezTo>
                <a:cubicBezTo>
                  <a:pt x="14842" y="10606"/>
                  <a:pt x="13819" y="11715"/>
                  <a:pt x="13126" y="13045"/>
                </a:cubicBezTo>
                <a:cubicBezTo>
                  <a:pt x="12499" y="14407"/>
                  <a:pt x="12202" y="15832"/>
                  <a:pt x="12202" y="17352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28" name="Freeform: Shape 18227">
            <a:extLst>
              <a:ext uri="{FF2B5EF4-FFF2-40B4-BE49-F238E27FC236}">
                <a16:creationId xmlns:a16="http://schemas.microsoft.com/office/drawing/2014/main" id="{0D84093D-6EF8-3E1F-BC42-7673D7ED2437}"/>
              </a:ext>
            </a:extLst>
          </p:cNvPr>
          <p:cNvSpPr/>
          <p:nvPr/>
        </p:nvSpPr>
        <p:spPr>
          <a:xfrm>
            <a:off x="9630773" y="5368353"/>
            <a:ext cx="38278" cy="42059"/>
          </a:xfrm>
          <a:custGeom>
            <a:avLst/>
            <a:gdLst>
              <a:gd name="connsiteX0" fmla="*/ 14715 w 38278"/>
              <a:gd name="connsiteY0" fmla="*/ 42563 h 42059"/>
              <a:gd name="connsiteX1" fmla="*/ 7324 w 38278"/>
              <a:gd name="connsiteY1" fmla="*/ 41169 h 42059"/>
              <a:gd name="connsiteX2" fmla="*/ 2308 w 38278"/>
              <a:gd name="connsiteY2" fmla="*/ 36989 h 42059"/>
              <a:gd name="connsiteX3" fmla="*/ 460 w 38278"/>
              <a:gd name="connsiteY3" fmla="*/ 30148 h 42059"/>
              <a:gd name="connsiteX4" fmla="*/ 5608 w 38278"/>
              <a:gd name="connsiteY4" fmla="*/ 20139 h 42059"/>
              <a:gd name="connsiteX5" fmla="*/ 21975 w 38278"/>
              <a:gd name="connsiteY5" fmla="*/ 16465 h 42059"/>
              <a:gd name="connsiteX6" fmla="*/ 27255 w 38278"/>
              <a:gd name="connsiteY6" fmla="*/ 16339 h 42059"/>
              <a:gd name="connsiteX7" fmla="*/ 27255 w 38278"/>
              <a:gd name="connsiteY7" fmla="*/ 13932 h 42059"/>
              <a:gd name="connsiteX8" fmla="*/ 25539 w 38278"/>
              <a:gd name="connsiteY8" fmla="*/ 9624 h 42059"/>
              <a:gd name="connsiteX9" fmla="*/ 20259 w 38278"/>
              <a:gd name="connsiteY9" fmla="*/ 8231 h 42059"/>
              <a:gd name="connsiteX10" fmla="*/ 15243 w 38278"/>
              <a:gd name="connsiteY10" fmla="*/ 9371 h 42059"/>
              <a:gd name="connsiteX11" fmla="*/ 12075 w 38278"/>
              <a:gd name="connsiteY11" fmla="*/ 13298 h 42059"/>
              <a:gd name="connsiteX12" fmla="*/ 2176 w 38278"/>
              <a:gd name="connsiteY12" fmla="*/ 13298 h 42059"/>
              <a:gd name="connsiteX13" fmla="*/ 4816 w 38278"/>
              <a:gd name="connsiteY13" fmla="*/ 6204 h 42059"/>
              <a:gd name="connsiteX14" fmla="*/ 11415 w 38278"/>
              <a:gd name="connsiteY14" fmla="*/ 1897 h 42059"/>
              <a:gd name="connsiteX15" fmla="*/ 20787 w 38278"/>
              <a:gd name="connsiteY15" fmla="*/ 503 h 42059"/>
              <a:gd name="connsiteX16" fmla="*/ 31214 w 38278"/>
              <a:gd name="connsiteY16" fmla="*/ 2023 h 42059"/>
              <a:gd name="connsiteX17" fmla="*/ 36890 w 38278"/>
              <a:gd name="connsiteY17" fmla="*/ 6457 h 42059"/>
              <a:gd name="connsiteX18" fmla="*/ 38738 w 38278"/>
              <a:gd name="connsiteY18" fmla="*/ 13298 h 42059"/>
              <a:gd name="connsiteX19" fmla="*/ 38738 w 38278"/>
              <a:gd name="connsiteY19" fmla="*/ 41803 h 42059"/>
              <a:gd name="connsiteX20" fmla="*/ 28707 w 38278"/>
              <a:gd name="connsiteY20" fmla="*/ 41803 h 42059"/>
              <a:gd name="connsiteX21" fmla="*/ 27783 w 38278"/>
              <a:gd name="connsiteY21" fmla="*/ 34835 h 42059"/>
              <a:gd name="connsiteX22" fmla="*/ 22239 w 38278"/>
              <a:gd name="connsiteY22" fmla="*/ 40916 h 42059"/>
              <a:gd name="connsiteX23" fmla="*/ 14715 w 38278"/>
              <a:gd name="connsiteY23" fmla="*/ 42563 h 42059"/>
              <a:gd name="connsiteX24" fmla="*/ 18675 w 38278"/>
              <a:gd name="connsiteY24" fmla="*/ 35088 h 42059"/>
              <a:gd name="connsiteX25" fmla="*/ 21711 w 38278"/>
              <a:gd name="connsiteY25" fmla="*/ 34582 h 42059"/>
              <a:gd name="connsiteX26" fmla="*/ 24483 w 38278"/>
              <a:gd name="connsiteY26" fmla="*/ 33061 h 42059"/>
              <a:gd name="connsiteX27" fmla="*/ 26463 w 38278"/>
              <a:gd name="connsiteY27" fmla="*/ 30781 h 42059"/>
              <a:gd name="connsiteX28" fmla="*/ 27255 w 38278"/>
              <a:gd name="connsiteY28" fmla="*/ 28247 h 42059"/>
              <a:gd name="connsiteX29" fmla="*/ 27255 w 38278"/>
              <a:gd name="connsiteY29" fmla="*/ 22293 h 42059"/>
              <a:gd name="connsiteX30" fmla="*/ 22899 w 38278"/>
              <a:gd name="connsiteY30" fmla="*/ 22293 h 42059"/>
              <a:gd name="connsiteX31" fmla="*/ 17355 w 38278"/>
              <a:gd name="connsiteY31" fmla="*/ 23053 h 42059"/>
              <a:gd name="connsiteX32" fmla="*/ 13263 w 38278"/>
              <a:gd name="connsiteY32" fmla="*/ 25207 h 42059"/>
              <a:gd name="connsiteX33" fmla="*/ 11679 w 38278"/>
              <a:gd name="connsiteY33" fmla="*/ 29007 h 42059"/>
              <a:gd name="connsiteX34" fmla="*/ 13659 w 38278"/>
              <a:gd name="connsiteY34" fmla="*/ 33568 h 42059"/>
              <a:gd name="connsiteX35" fmla="*/ 18675 w 38278"/>
              <a:gd name="connsiteY35" fmla="*/ 35088 h 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8278" h="42059">
                <a:moveTo>
                  <a:pt x="14715" y="42563"/>
                </a:moveTo>
                <a:cubicBezTo>
                  <a:pt x="11976" y="42563"/>
                  <a:pt x="9501" y="42088"/>
                  <a:pt x="7324" y="41169"/>
                </a:cubicBezTo>
                <a:cubicBezTo>
                  <a:pt x="5212" y="40156"/>
                  <a:pt x="3529" y="38762"/>
                  <a:pt x="2308" y="36989"/>
                </a:cubicBezTo>
                <a:cubicBezTo>
                  <a:pt x="1054" y="35152"/>
                  <a:pt x="460" y="32871"/>
                  <a:pt x="460" y="30148"/>
                </a:cubicBezTo>
                <a:cubicBezTo>
                  <a:pt x="460" y="25777"/>
                  <a:pt x="2176" y="22420"/>
                  <a:pt x="5608" y="20139"/>
                </a:cubicBezTo>
                <a:cubicBezTo>
                  <a:pt x="9039" y="17796"/>
                  <a:pt x="14484" y="16561"/>
                  <a:pt x="21975" y="16465"/>
                </a:cubicBezTo>
                <a:lnTo>
                  <a:pt x="27255" y="16339"/>
                </a:lnTo>
                <a:lnTo>
                  <a:pt x="27255" y="13932"/>
                </a:lnTo>
                <a:cubicBezTo>
                  <a:pt x="27255" y="12095"/>
                  <a:pt x="26661" y="10638"/>
                  <a:pt x="25539" y="9624"/>
                </a:cubicBezTo>
                <a:cubicBezTo>
                  <a:pt x="24384" y="8611"/>
                  <a:pt x="22635" y="8168"/>
                  <a:pt x="20259" y="8231"/>
                </a:cubicBezTo>
                <a:cubicBezTo>
                  <a:pt x="18477" y="8231"/>
                  <a:pt x="16827" y="8611"/>
                  <a:pt x="15243" y="9371"/>
                </a:cubicBezTo>
                <a:cubicBezTo>
                  <a:pt x="13725" y="10131"/>
                  <a:pt x="12669" y="11461"/>
                  <a:pt x="12075" y="13298"/>
                </a:cubicBezTo>
                <a:lnTo>
                  <a:pt x="2176" y="13298"/>
                </a:lnTo>
                <a:cubicBezTo>
                  <a:pt x="2341" y="10448"/>
                  <a:pt x="3232" y="8073"/>
                  <a:pt x="4816" y="6204"/>
                </a:cubicBezTo>
                <a:cubicBezTo>
                  <a:pt x="6466" y="4272"/>
                  <a:pt x="8677" y="2847"/>
                  <a:pt x="11415" y="1897"/>
                </a:cubicBezTo>
                <a:cubicBezTo>
                  <a:pt x="14121" y="978"/>
                  <a:pt x="17256" y="503"/>
                  <a:pt x="20787" y="503"/>
                </a:cubicBezTo>
                <a:cubicBezTo>
                  <a:pt x="25077" y="503"/>
                  <a:pt x="28575" y="1010"/>
                  <a:pt x="31214" y="2023"/>
                </a:cubicBezTo>
                <a:cubicBezTo>
                  <a:pt x="33854" y="3037"/>
                  <a:pt x="35735" y="4525"/>
                  <a:pt x="36890" y="6457"/>
                </a:cubicBezTo>
                <a:cubicBezTo>
                  <a:pt x="38111" y="8421"/>
                  <a:pt x="38738" y="10701"/>
                  <a:pt x="38738" y="13298"/>
                </a:cubicBezTo>
                <a:lnTo>
                  <a:pt x="38738" y="41803"/>
                </a:lnTo>
                <a:lnTo>
                  <a:pt x="28707" y="41803"/>
                </a:lnTo>
                <a:lnTo>
                  <a:pt x="27783" y="34835"/>
                </a:lnTo>
                <a:cubicBezTo>
                  <a:pt x="26265" y="37812"/>
                  <a:pt x="24417" y="39839"/>
                  <a:pt x="22239" y="40916"/>
                </a:cubicBezTo>
                <a:cubicBezTo>
                  <a:pt x="20127" y="41993"/>
                  <a:pt x="17619" y="42563"/>
                  <a:pt x="14715" y="42563"/>
                </a:cubicBezTo>
                <a:close/>
                <a:moveTo>
                  <a:pt x="18675" y="35088"/>
                </a:moveTo>
                <a:cubicBezTo>
                  <a:pt x="19731" y="35088"/>
                  <a:pt x="20721" y="34930"/>
                  <a:pt x="21711" y="34582"/>
                </a:cubicBezTo>
                <a:cubicBezTo>
                  <a:pt x="22767" y="34170"/>
                  <a:pt x="23691" y="33663"/>
                  <a:pt x="24483" y="33061"/>
                </a:cubicBezTo>
                <a:cubicBezTo>
                  <a:pt x="25341" y="32396"/>
                  <a:pt x="26001" y="31636"/>
                  <a:pt x="26463" y="30781"/>
                </a:cubicBezTo>
                <a:cubicBezTo>
                  <a:pt x="26991" y="29958"/>
                  <a:pt x="27255" y="29102"/>
                  <a:pt x="27255" y="28247"/>
                </a:cubicBezTo>
                <a:lnTo>
                  <a:pt x="27255" y="22293"/>
                </a:lnTo>
                <a:lnTo>
                  <a:pt x="22899" y="22293"/>
                </a:lnTo>
                <a:cubicBezTo>
                  <a:pt x="20952" y="22388"/>
                  <a:pt x="19104" y="22641"/>
                  <a:pt x="17355" y="23053"/>
                </a:cubicBezTo>
                <a:cubicBezTo>
                  <a:pt x="15672" y="23497"/>
                  <a:pt x="14319" y="24193"/>
                  <a:pt x="13263" y="25207"/>
                </a:cubicBezTo>
                <a:cubicBezTo>
                  <a:pt x="12207" y="26157"/>
                  <a:pt x="11679" y="27424"/>
                  <a:pt x="11679" y="29007"/>
                </a:cubicBezTo>
                <a:cubicBezTo>
                  <a:pt x="11679" y="30971"/>
                  <a:pt x="12339" y="32491"/>
                  <a:pt x="13659" y="33568"/>
                </a:cubicBezTo>
                <a:cubicBezTo>
                  <a:pt x="15045" y="34582"/>
                  <a:pt x="16728" y="35088"/>
                  <a:pt x="18675" y="35088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29" name="Freeform: Shape 18228">
            <a:extLst>
              <a:ext uri="{FF2B5EF4-FFF2-40B4-BE49-F238E27FC236}">
                <a16:creationId xmlns:a16="http://schemas.microsoft.com/office/drawing/2014/main" id="{59A62AD2-B08D-B85F-E392-1AF92BAF0429}"/>
              </a:ext>
            </a:extLst>
          </p:cNvPr>
          <p:cNvSpPr/>
          <p:nvPr/>
        </p:nvSpPr>
        <p:spPr>
          <a:xfrm>
            <a:off x="9679586" y="5351377"/>
            <a:ext cx="18479" cy="59035"/>
          </a:xfrm>
          <a:custGeom>
            <a:avLst/>
            <a:gdLst>
              <a:gd name="connsiteX0" fmla="*/ 13929 w 18479"/>
              <a:gd name="connsiteY0" fmla="*/ 59539 h 59035"/>
              <a:gd name="connsiteX1" fmla="*/ 6537 w 18479"/>
              <a:gd name="connsiteY1" fmla="*/ 58525 h 59035"/>
              <a:gd name="connsiteX2" fmla="*/ 2445 w 18479"/>
              <a:gd name="connsiteY2" fmla="*/ 55611 h 59035"/>
              <a:gd name="connsiteX3" fmla="*/ 729 w 18479"/>
              <a:gd name="connsiteY3" fmla="*/ 51811 h 59035"/>
              <a:gd name="connsiteX4" fmla="*/ 466 w 18479"/>
              <a:gd name="connsiteY4" fmla="*/ 47377 h 59035"/>
              <a:gd name="connsiteX5" fmla="*/ 466 w 18479"/>
              <a:gd name="connsiteY5" fmla="*/ 503 h 59035"/>
              <a:gd name="connsiteX6" fmla="*/ 12081 w 18479"/>
              <a:gd name="connsiteY6" fmla="*/ 503 h 59035"/>
              <a:gd name="connsiteX7" fmla="*/ 12081 w 18479"/>
              <a:gd name="connsiteY7" fmla="*/ 45983 h 59035"/>
              <a:gd name="connsiteX8" fmla="*/ 13005 w 18479"/>
              <a:gd name="connsiteY8" fmla="*/ 49657 h 59035"/>
              <a:gd name="connsiteX9" fmla="*/ 16833 w 18479"/>
              <a:gd name="connsiteY9" fmla="*/ 51304 h 59035"/>
              <a:gd name="connsiteX10" fmla="*/ 18945 w 18479"/>
              <a:gd name="connsiteY10" fmla="*/ 51431 h 59035"/>
              <a:gd name="connsiteX11" fmla="*/ 18945 w 18479"/>
              <a:gd name="connsiteY11" fmla="*/ 58525 h 59035"/>
              <a:gd name="connsiteX12" fmla="*/ 16305 w 18479"/>
              <a:gd name="connsiteY12" fmla="*/ 59159 h 59035"/>
              <a:gd name="connsiteX13" fmla="*/ 13929 w 18479"/>
              <a:gd name="connsiteY13" fmla="*/ 59539 h 5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79" h="59035">
                <a:moveTo>
                  <a:pt x="13929" y="59539"/>
                </a:moveTo>
                <a:cubicBezTo>
                  <a:pt x="10827" y="59539"/>
                  <a:pt x="8385" y="59190"/>
                  <a:pt x="6537" y="58525"/>
                </a:cubicBezTo>
                <a:cubicBezTo>
                  <a:pt x="4689" y="57765"/>
                  <a:pt x="3303" y="56815"/>
                  <a:pt x="2445" y="55611"/>
                </a:cubicBezTo>
                <a:cubicBezTo>
                  <a:pt x="1554" y="54440"/>
                  <a:pt x="993" y="53173"/>
                  <a:pt x="729" y="51811"/>
                </a:cubicBezTo>
                <a:cubicBezTo>
                  <a:pt x="532" y="50386"/>
                  <a:pt x="466" y="48897"/>
                  <a:pt x="466" y="47377"/>
                </a:cubicBezTo>
                <a:lnTo>
                  <a:pt x="466" y="503"/>
                </a:lnTo>
                <a:lnTo>
                  <a:pt x="12081" y="503"/>
                </a:lnTo>
                <a:lnTo>
                  <a:pt x="12081" y="45983"/>
                </a:lnTo>
                <a:cubicBezTo>
                  <a:pt x="12081" y="47504"/>
                  <a:pt x="12378" y="48739"/>
                  <a:pt x="13005" y="49657"/>
                </a:cubicBezTo>
                <a:cubicBezTo>
                  <a:pt x="13698" y="50607"/>
                  <a:pt x="14985" y="51146"/>
                  <a:pt x="16833" y="51304"/>
                </a:cubicBezTo>
                <a:lnTo>
                  <a:pt x="18945" y="51431"/>
                </a:lnTo>
                <a:lnTo>
                  <a:pt x="18945" y="58525"/>
                </a:lnTo>
                <a:cubicBezTo>
                  <a:pt x="18054" y="58779"/>
                  <a:pt x="17163" y="58969"/>
                  <a:pt x="16305" y="59159"/>
                </a:cubicBezTo>
                <a:cubicBezTo>
                  <a:pt x="15513" y="59412"/>
                  <a:pt x="14721" y="59539"/>
                  <a:pt x="13929" y="59539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30" name="Freeform: Shape 18229">
            <a:extLst>
              <a:ext uri="{FF2B5EF4-FFF2-40B4-BE49-F238E27FC236}">
                <a16:creationId xmlns:a16="http://schemas.microsoft.com/office/drawing/2014/main" id="{7C14EA9A-23C7-58E6-56DC-D5D3E0BE04B0}"/>
              </a:ext>
            </a:extLst>
          </p:cNvPr>
          <p:cNvSpPr/>
          <p:nvPr/>
        </p:nvSpPr>
        <p:spPr>
          <a:xfrm>
            <a:off x="9703620" y="5356825"/>
            <a:ext cx="28378" cy="53208"/>
          </a:xfrm>
          <a:custGeom>
            <a:avLst/>
            <a:gdLst>
              <a:gd name="connsiteX0" fmla="*/ 28715 w 28378"/>
              <a:gd name="connsiteY0" fmla="*/ 20773 h 53208"/>
              <a:gd name="connsiteX1" fmla="*/ 19212 w 28378"/>
              <a:gd name="connsiteY1" fmla="*/ 20773 h 53208"/>
              <a:gd name="connsiteX2" fmla="*/ 19344 w 28378"/>
              <a:gd name="connsiteY2" fmla="*/ 42309 h 53208"/>
              <a:gd name="connsiteX3" fmla="*/ 19740 w 28378"/>
              <a:gd name="connsiteY3" fmla="*/ 44590 h 53208"/>
              <a:gd name="connsiteX4" fmla="*/ 20928 w 28378"/>
              <a:gd name="connsiteY4" fmla="*/ 45603 h 53208"/>
              <a:gd name="connsiteX5" fmla="*/ 23172 w 28378"/>
              <a:gd name="connsiteY5" fmla="*/ 45730 h 53208"/>
              <a:gd name="connsiteX6" fmla="*/ 28847 w 28378"/>
              <a:gd name="connsiteY6" fmla="*/ 45730 h 53208"/>
              <a:gd name="connsiteX7" fmla="*/ 28847 w 28378"/>
              <a:gd name="connsiteY7" fmla="*/ 52824 h 53208"/>
              <a:gd name="connsiteX8" fmla="*/ 26207 w 28378"/>
              <a:gd name="connsiteY8" fmla="*/ 53331 h 53208"/>
              <a:gd name="connsiteX9" fmla="*/ 21456 w 28378"/>
              <a:gd name="connsiteY9" fmla="*/ 53711 h 53208"/>
              <a:gd name="connsiteX10" fmla="*/ 12744 w 28378"/>
              <a:gd name="connsiteY10" fmla="*/ 52444 h 53208"/>
              <a:gd name="connsiteX11" fmla="*/ 8520 w 28378"/>
              <a:gd name="connsiteY11" fmla="*/ 48644 h 53208"/>
              <a:gd name="connsiteX12" fmla="*/ 7332 w 28378"/>
              <a:gd name="connsiteY12" fmla="*/ 42816 h 53208"/>
              <a:gd name="connsiteX13" fmla="*/ 7332 w 28378"/>
              <a:gd name="connsiteY13" fmla="*/ 20773 h 53208"/>
              <a:gd name="connsiteX14" fmla="*/ 469 w 28378"/>
              <a:gd name="connsiteY14" fmla="*/ 20773 h 53208"/>
              <a:gd name="connsiteX15" fmla="*/ 469 w 28378"/>
              <a:gd name="connsiteY15" fmla="*/ 12792 h 53208"/>
              <a:gd name="connsiteX16" fmla="*/ 7860 w 28378"/>
              <a:gd name="connsiteY16" fmla="*/ 12792 h 53208"/>
              <a:gd name="connsiteX17" fmla="*/ 10764 w 28378"/>
              <a:gd name="connsiteY17" fmla="*/ 503 h 53208"/>
              <a:gd name="connsiteX18" fmla="*/ 19212 w 28378"/>
              <a:gd name="connsiteY18" fmla="*/ 503 h 53208"/>
              <a:gd name="connsiteX19" fmla="*/ 19212 w 28378"/>
              <a:gd name="connsiteY19" fmla="*/ 12792 h 53208"/>
              <a:gd name="connsiteX20" fmla="*/ 28715 w 28378"/>
              <a:gd name="connsiteY20" fmla="*/ 12792 h 5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78" h="53208">
                <a:moveTo>
                  <a:pt x="28715" y="20773"/>
                </a:moveTo>
                <a:lnTo>
                  <a:pt x="19212" y="20773"/>
                </a:lnTo>
                <a:lnTo>
                  <a:pt x="19344" y="42309"/>
                </a:lnTo>
                <a:cubicBezTo>
                  <a:pt x="19344" y="43323"/>
                  <a:pt x="19476" y="44083"/>
                  <a:pt x="19740" y="44590"/>
                </a:cubicBezTo>
                <a:cubicBezTo>
                  <a:pt x="20004" y="45097"/>
                  <a:pt x="20400" y="45445"/>
                  <a:pt x="20928" y="45603"/>
                </a:cubicBezTo>
                <a:cubicBezTo>
                  <a:pt x="21522" y="45698"/>
                  <a:pt x="22281" y="45730"/>
                  <a:pt x="23172" y="45730"/>
                </a:cubicBezTo>
                <a:lnTo>
                  <a:pt x="28847" y="45730"/>
                </a:lnTo>
                <a:lnTo>
                  <a:pt x="28847" y="52824"/>
                </a:lnTo>
                <a:cubicBezTo>
                  <a:pt x="28220" y="53014"/>
                  <a:pt x="27329" y="53173"/>
                  <a:pt x="26207" y="53331"/>
                </a:cubicBezTo>
                <a:cubicBezTo>
                  <a:pt x="25052" y="53584"/>
                  <a:pt x="23469" y="53711"/>
                  <a:pt x="21456" y="53711"/>
                </a:cubicBezTo>
                <a:cubicBezTo>
                  <a:pt x="17661" y="53711"/>
                  <a:pt x="14757" y="53299"/>
                  <a:pt x="12744" y="52444"/>
                </a:cubicBezTo>
                <a:cubicBezTo>
                  <a:pt x="10698" y="51526"/>
                  <a:pt x="9312" y="50259"/>
                  <a:pt x="8520" y="48644"/>
                </a:cubicBezTo>
                <a:cubicBezTo>
                  <a:pt x="7728" y="46965"/>
                  <a:pt x="7332" y="45033"/>
                  <a:pt x="7332" y="42816"/>
                </a:cubicBezTo>
                <a:lnTo>
                  <a:pt x="7332" y="20773"/>
                </a:lnTo>
                <a:lnTo>
                  <a:pt x="469" y="20773"/>
                </a:lnTo>
                <a:lnTo>
                  <a:pt x="469" y="12792"/>
                </a:lnTo>
                <a:lnTo>
                  <a:pt x="7860" y="12792"/>
                </a:lnTo>
                <a:lnTo>
                  <a:pt x="10764" y="503"/>
                </a:lnTo>
                <a:lnTo>
                  <a:pt x="19212" y="503"/>
                </a:lnTo>
                <a:lnTo>
                  <a:pt x="19212" y="12792"/>
                </a:lnTo>
                <a:lnTo>
                  <a:pt x="28715" y="12792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31" name="Freeform: Shape 18230">
            <a:extLst>
              <a:ext uri="{FF2B5EF4-FFF2-40B4-BE49-F238E27FC236}">
                <a16:creationId xmlns:a16="http://schemas.microsoft.com/office/drawing/2014/main" id="{CAB1CAC0-A739-0547-81D9-3327226BB01E}"/>
              </a:ext>
            </a:extLst>
          </p:cNvPr>
          <p:cNvSpPr/>
          <p:nvPr/>
        </p:nvSpPr>
        <p:spPr>
          <a:xfrm>
            <a:off x="9740628" y="5351377"/>
            <a:ext cx="38674" cy="58275"/>
          </a:xfrm>
          <a:custGeom>
            <a:avLst/>
            <a:gdLst>
              <a:gd name="connsiteX0" fmla="*/ 473 w 38674"/>
              <a:gd name="connsiteY0" fmla="*/ 58779 h 58275"/>
              <a:gd name="connsiteX1" fmla="*/ 473 w 38674"/>
              <a:gd name="connsiteY1" fmla="*/ 503 h 58275"/>
              <a:gd name="connsiteX2" fmla="*/ 12220 w 38674"/>
              <a:gd name="connsiteY2" fmla="*/ 503 h 58275"/>
              <a:gd name="connsiteX3" fmla="*/ 12220 w 38674"/>
              <a:gd name="connsiteY3" fmla="*/ 24067 h 58275"/>
              <a:gd name="connsiteX4" fmla="*/ 14860 w 38674"/>
              <a:gd name="connsiteY4" fmla="*/ 21280 h 58275"/>
              <a:gd name="connsiteX5" fmla="*/ 18688 w 38674"/>
              <a:gd name="connsiteY5" fmla="*/ 18999 h 58275"/>
              <a:gd name="connsiteX6" fmla="*/ 24364 w 38674"/>
              <a:gd name="connsiteY6" fmla="*/ 17986 h 58275"/>
              <a:gd name="connsiteX7" fmla="*/ 31755 w 38674"/>
              <a:gd name="connsiteY7" fmla="*/ 19506 h 58275"/>
              <a:gd name="connsiteX8" fmla="*/ 37035 w 38674"/>
              <a:gd name="connsiteY8" fmla="*/ 23940 h 58275"/>
              <a:gd name="connsiteX9" fmla="*/ 39147 w 38674"/>
              <a:gd name="connsiteY9" fmla="*/ 30908 h 58275"/>
              <a:gd name="connsiteX10" fmla="*/ 39147 w 38674"/>
              <a:gd name="connsiteY10" fmla="*/ 58779 h 58275"/>
              <a:gd name="connsiteX11" fmla="*/ 27135 w 38674"/>
              <a:gd name="connsiteY11" fmla="*/ 58779 h 58275"/>
              <a:gd name="connsiteX12" fmla="*/ 27135 w 38674"/>
              <a:gd name="connsiteY12" fmla="*/ 32555 h 58275"/>
              <a:gd name="connsiteX13" fmla="*/ 25023 w 38674"/>
              <a:gd name="connsiteY13" fmla="*/ 28374 h 58275"/>
              <a:gd name="connsiteX14" fmla="*/ 20140 w 38674"/>
              <a:gd name="connsiteY14" fmla="*/ 26854 h 58275"/>
              <a:gd name="connsiteX15" fmla="*/ 16312 w 38674"/>
              <a:gd name="connsiteY15" fmla="*/ 27614 h 58275"/>
              <a:gd name="connsiteX16" fmla="*/ 13408 w 38674"/>
              <a:gd name="connsiteY16" fmla="*/ 29641 h 58275"/>
              <a:gd name="connsiteX17" fmla="*/ 12352 w 38674"/>
              <a:gd name="connsiteY17" fmla="*/ 32935 h 58275"/>
              <a:gd name="connsiteX18" fmla="*/ 12352 w 38674"/>
              <a:gd name="connsiteY18" fmla="*/ 58779 h 5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4" h="58275">
                <a:moveTo>
                  <a:pt x="473" y="58779"/>
                </a:moveTo>
                <a:lnTo>
                  <a:pt x="473" y="503"/>
                </a:lnTo>
                <a:lnTo>
                  <a:pt x="12220" y="503"/>
                </a:lnTo>
                <a:lnTo>
                  <a:pt x="12220" y="24067"/>
                </a:lnTo>
                <a:cubicBezTo>
                  <a:pt x="12913" y="23148"/>
                  <a:pt x="13804" y="22230"/>
                  <a:pt x="14860" y="21280"/>
                </a:cubicBezTo>
                <a:cubicBezTo>
                  <a:pt x="15916" y="20361"/>
                  <a:pt x="17170" y="19601"/>
                  <a:pt x="18688" y="18999"/>
                </a:cubicBezTo>
                <a:cubicBezTo>
                  <a:pt x="20272" y="18334"/>
                  <a:pt x="22153" y="17986"/>
                  <a:pt x="24364" y="17986"/>
                </a:cubicBezTo>
                <a:cubicBezTo>
                  <a:pt x="27069" y="17986"/>
                  <a:pt x="29544" y="18492"/>
                  <a:pt x="31755" y="19506"/>
                </a:cubicBezTo>
                <a:cubicBezTo>
                  <a:pt x="33933" y="20519"/>
                  <a:pt x="35715" y="22008"/>
                  <a:pt x="37035" y="23940"/>
                </a:cubicBezTo>
                <a:cubicBezTo>
                  <a:pt x="38421" y="25809"/>
                  <a:pt x="39147" y="28121"/>
                  <a:pt x="39147" y="30908"/>
                </a:cubicBezTo>
                <a:lnTo>
                  <a:pt x="39147" y="58779"/>
                </a:lnTo>
                <a:lnTo>
                  <a:pt x="27135" y="58779"/>
                </a:lnTo>
                <a:lnTo>
                  <a:pt x="27135" y="32555"/>
                </a:lnTo>
                <a:cubicBezTo>
                  <a:pt x="27135" y="30718"/>
                  <a:pt x="26409" y="29324"/>
                  <a:pt x="25023" y="28374"/>
                </a:cubicBezTo>
                <a:cubicBezTo>
                  <a:pt x="23704" y="27360"/>
                  <a:pt x="22054" y="26854"/>
                  <a:pt x="20140" y="26854"/>
                </a:cubicBezTo>
                <a:cubicBezTo>
                  <a:pt x="18820" y="26854"/>
                  <a:pt x="17533" y="27107"/>
                  <a:pt x="16312" y="27614"/>
                </a:cubicBezTo>
                <a:cubicBezTo>
                  <a:pt x="15157" y="28057"/>
                  <a:pt x="14200" y="28722"/>
                  <a:pt x="13408" y="29641"/>
                </a:cubicBezTo>
                <a:cubicBezTo>
                  <a:pt x="12682" y="30496"/>
                  <a:pt x="12352" y="31604"/>
                  <a:pt x="12352" y="32935"/>
                </a:cubicBezTo>
                <a:lnTo>
                  <a:pt x="12352" y="58779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32" name="Freeform: Shape 18231">
            <a:extLst>
              <a:ext uri="{FF2B5EF4-FFF2-40B4-BE49-F238E27FC236}">
                <a16:creationId xmlns:a16="http://schemas.microsoft.com/office/drawing/2014/main" id="{B6A6C6C9-9E43-F617-DC50-501E1AA267F5}"/>
              </a:ext>
            </a:extLst>
          </p:cNvPr>
          <p:cNvSpPr/>
          <p:nvPr/>
        </p:nvSpPr>
        <p:spPr>
          <a:xfrm>
            <a:off x="9370950" y="5444324"/>
            <a:ext cx="38278" cy="42059"/>
          </a:xfrm>
          <a:custGeom>
            <a:avLst/>
            <a:gdLst>
              <a:gd name="connsiteX0" fmla="*/ 14684 w 38278"/>
              <a:gd name="connsiteY0" fmla="*/ 42572 h 42059"/>
              <a:gd name="connsiteX1" fmla="*/ 7293 w 38278"/>
              <a:gd name="connsiteY1" fmla="*/ 41179 h 42059"/>
              <a:gd name="connsiteX2" fmla="*/ 2277 w 38278"/>
              <a:gd name="connsiteY2" fmla="*/ 36998 h 42059"/>
              <a:gd name="connsiteX3" fmla="*/ 429 w 38278"/>
              <a:gd name="connsiteY3" fmla="*/ 30157 h 42059"/>
              <a:gd name="connsiteX4" fmla="*/ 5577 w 38278"/>
              <a:gd name="connsiteY4" fmla="*/ 20149 h 42059"/>
              <a:gd name="connsiteX5" fmla="*/ 21944 w 38278"/>
              <a:gd name="connsiteY5" fmla="*/ 16475 h 42059"/>
              <a:gd name="connsiteX6" fmla="*/ 27224 w 38278"/>
              <a:gd name="connsiteY6" fmla="*/ 16348 h 42059"/>
              <a:gd name="connsiteX7" fmla="*/ 27224 w 38278"/>
              <a:gd name="connsiteY7" fmla="*/ 13941 h 42059"/>
              <a:gd name="connsiteX8" fmla="*/ 25508 w 38278"/>
              <a:gd name="connsiteY8" fmla="*/ 9634 h 42059"/>
              <a:gd name="connsiteX9" fmla="*/ 20228 w 38278"/>
              <a:gd name="connsiteY9" fmla="*/ 8240 h 42059"/>
              <a:gd name="connsiteX10" fmla="*/ 15212 w 38278"/>
              <a:gd name="connsiteY10" fmla="*/ 9380 h 42059"/>
              <a:gd name="connsiteX11" fmla="*/ 12045 w 38278"/>
              <a:gd name="connsiteY11" fmla="*/ 13308 h 42059"/>
              <a:gd name="connsiteX12" fmla="*/ 2145 w 38278"/>
              <a:gd name="connsiteY12" fmla="*/ 13308 h 42059"/>
              <a:gd name="connsiteX13" fmla="*/ 4785 w 38278"/>
              <a:gd name="connsiteY13" fmla="*/ 6213 h 42059"/>
              <a:gd name="connsiteX14" fmla="*/ 11385 w 38278"/>
              <a:gd name="connsiteY14" fmla="*/ 1906 h 42059"/>
              <a:gd name="connsiteX15" fmla="*/ 20756 w 38278"/>
              <a:gd name="connsiteY15" fmla="*/ 512 h 42059"/>
              <a:gd name="connsiteX16" fmla="*/ 31184 w 38278"/>
              <a:gd name="connsiteY16" fmla="*/ 2033 h 42059"/>
              <a:gd name="connsiteX17" fmla="*/ 36859 w 38278"/>
              <a:gd name="connsiteY17" fmla="*/ 6467 h 42059"/>
              <a:gd name="connsiteX18" fmla="*/ 38707 w 38278"/>
              <a:gd name="connsiteY18" fmla="*/ 13308 h 42059"/>
              <a:gd name="connsiteX19" fmla="*/ 38707 w 38278"/>
              <a:gd name="connsiteY19" fmla="*/ 41812 h 42059"/>
              <a:gd name="connsiteX20" fmla="*/ 28676 w 38278"/>
              <a:gd name="connsiteY20" fmla="*/ 41812 h 42059"/>
              <a:gd name="connsiteX21" fmla="*/ 27752 w 38278"/>
              <a:gd name="connsiteY21" fmla="*/ 34844 h 42059"/>
              <a:gd name="connsiteX22" fmla="*/ 22208 w 38278"/>
              <a:gd name="connsiteY22" fmla="*/ 40925 h 42059"/>
              <a:gd name="connsiteX23" fmla="*/ 14684 w 38278"/>
              <a:gd name="connsiteY23" fmla="*/ 42572 h 42059"/>
              <a:gd name="connsiteX24" fmla="*/ 18644 w 38278"/>
              <a:gd name="connsiteY24" fmla="*/ 35098 h 42059"/>
              <a:gd name="connsiteX25" fmla="*/ 21680 w 38278"/>
              <a:gd name="connsiteY25" fmla="*/ 34591 h 42059"/>
              <a:gd name="connsiteX26" fmla="*/ 24452 w 38278"/>
              <a:gd name="connsiteY26" fmla="*/ 33071 h 42059"/>
              <a:gd name="connsiteX27" fmla="*/ 26432 w 38278"/>
              <a:gd name="connsiteY27" fmla="*/ 30790 h 42059"/>
              <a:gd name="connsiteX28" fmla="*/ 27224 w 38278"/>
              <a:gd name="connsiteY28" fmla="*/ 28257 h 42059"/>
              <a:gd name="connsiteX29" fmla="*/ 27224 w 38278"/>
              <a:gd name="connsiteY29" fmla="*/ 22302 h 42059"/>
              <a:gd name="connsiteX30" fmla="*/ 22868 w 38278"/>
              <a:gd name="connsiteY30" fmla="*/ 22302 h 42059"/>
              <a:gd name="connsiteX31" fmla="*/ 17324 w 38278"/>
              <a:gd name="connsiteY31" fmla="*/ 23063 h 42059"/>
              <a:gd name="connsiteX32" fmla="*/ 13233 w 38278"/>
              <a:gd name="connsiteY32" fmla="*/ 25216 h 42059"/>
              <a:gd name="connsiteX33" fmla="*/ 11649 w 38278"/>
              <a:gd name="connsiteY33" fmla="*/ 29017 h 42059"/>
              <a:gd name="connsiteX34" fmla="*/ 13629 w 38278"/>
              <a:gd name="connsiteY34" fmla="*/ 33578 h 42059"/>
              <a:gd name="connsiteX35" fmla="*/ 18644 w 38278"/>
              <a:gd name="connsiteY35" fmla="*/ 35098 h 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8278" h="42059">
                <a:moveTo>
                  <a:pt x="14684" y="42572"/>
                </a:moveTo>
                <a:cubicBezTo>
                  <a:pt x="11946" y="42572"/>
                  <a:pt x="9471" y="42097"/>
                  <a:pt x="7293" y="41179"/>
                </a:cubicBezTo>
                <a:cubicBezTo>
                  <a:pt x="5181" y="40165"/>
                  <a:pt x="3498" y="38772"/>
                  <a:pt x="2277" y="36998"/>
                </a:cubicBezTo>
                <a:cubicBezTo>
                  <a:pt x="1023" y="35161"/>
                  <a:pt x="429" y="32881"/>
                  <a:pt x="429" y="30157"/>
                </a:cubicBezTo>
                <a:cubicBezTo>
                  <a:pt x="429" y="25786"/>
                  <a:pt x="2145" y="22429"/>
                  <a:pt x="5577" y="20149"/>
                </a:cubicBezTo>
                <a:cubicBezTo>
                  <a:pt x="9009" y="17805"/>
                  <a:pt x="14454" y="16570"/>
                  <a:pt x="21944" y="16475"/>
                </a:cubicBezTo>
                <a:lnTo>
                  <a:pt x="27224" y="16348"/>
                </a:lnTo>
                <a:lnTo>
                  <a:pt x="27224" y="13941"/>
                </a:lnTo>
                <a:cubicBezTo>
                  <a:pt x="27224" y="12104"/>
                  <a:pt x="26630" y="10647"/>
                  <a:pt x="25508" y="9634"/>
                </a:cubicBezTo>
                <a:cubicBezTo>
                  <a:pt x="24353" y="8620"/>
                  <a:pt x="22604" y="8177"/>
                  <a:pt x="20228" y="8240"/>
                </a:cubicBezTo>
                <a:cubicBezTo>
                  <a:pt x="18446" y="8240"/>
                  <a:pt x="16796" y="8620"/>
                  <a:pt x="15212" y="9380"/>
                </a:cubicBezTo>
                <a:cubicBezTo>
                  <a:pt x="13695" y="10141"/>
                  <a:pt x="12639" y="11471"/>
                  <a:pt x="12045" y="13308"/>
                </a:cubicBezTo>
                <a:lnTo>
                  <a:pt x="2145" y="13308"/>
                </a:lnTo>
                <a:cubicBezTo>
                  <a:pt x="2310" y="10457"/>
                  <a:pt x="3201" y="8082"/>
                  <a:pt x="4785" y="6213"/>
                </a:cubicBezTo>
                <a:cubicBezTo>
                  <a:pt x="6435" y="4281"/>
                  <a:pt x="8646" y="2856"/>
                  <a:pt x="11385" y="1906"/>
                </a:cubicBezTo>
                <a:cubicBezTo>
                  <a:pt x="14091" y="987"/>
                  <a:pt x="17225" y="512"/>
                  <a:pt x="20756" y="512"/>
                </a:cubicBezTo>
                <a:cubicBezTo>
                  <a:pt x="25046" y="512"/>
                  <a:pt x="28544" y="1019"/>
                  <a:pt x="31184" y="2033"/>
                </a:cubicBezTo>
                <a:cubicBezTo>
                  <a:pt x="33824" y="3046"/>
                  <a:pt x="35704" y="4535"/>
                  <a:pt x="36859" y="6467"/>
                </a:cubicBezTo>
                <a:cubicBezTo>
                  <a:pt x="38080" y="8430"/>
                  <a:pt x="38707" y="10711"/>
                  <a:pt x="38707" y="13308"/>
                </a:cubicBezTo>
                <a:lnTo>
                  <a:pt x="38707" y="41812"/>
                </a:lnTo>
                <a:lnTo>
                  <a:pt x="28676" y="41812"/>
                </a:lnTo>
                <a:lnTo>
                  <a:pt x="27752" y="34844"/>
                </a:lnTo>
                <a:cubicBezTo>
                  <a:pt x="26234" y="37821"/>
                  <a:pt x="24386" y="39848"/>
                  <a:pt x="22208" y="40925"/>
                </a:cubicBezTo>
                <a:cubicBezTo>
                  <a:pt x="20096" y="42002"/>
                  <a:pt x="17588" y="42572"/>
                  <a:pt x="14684" y="42572"/>
                </a:cubicBezTo>
                <a:close/>
                <a:moveTo>
                  <a:pt x="18644" y="35098"/>
                </a:moveTo>
                <a:cubicBezTo>
                  <a:pt x="19700" y="35098"/>
                  <a:pt x="20690" y="34939"/>
                  <a:pt x="21680" y="34591"/>
                </a:cubicBezTo>
                <a:cubicBezTo>
                  <a:pt x="22736" y="34179"/>
                  <a:pt x="23660" y="33672"/>
                  <a:pt x="24452" y="33071"/>
                </a:cubicBezTo>
                <a:cubicBezTo>
                  <a:pt x="25310" y="32406"/>
                  <a:pt x="25970" y="31645"/>
                  <a:pt x="26432" y="30790"/>
                </a:cubicBezTo>
                <a:cubicBezTo>
                  <a:pt x="26960" y="29967"/>
                  <a:pt x="27224" y="29112"/>
                  <a:pt x="27224" y="28257"/>
                </a:cubicBezTo>
                <a:lnTo>
                  <a:pt x="27224" y="22302"/>
                </a:lnTo>
                <a:lnTo>
                  <a:pt x="22868" y="22302"/>
                </a:lnTo>
                <a:cubicBezTo>
                  <a:pt x="20921" y="22397"/>
                  <a:pt x="19073" y="22651"/>
                  <a:pt x="17324" y="23063"/>
                </a:cubicBezTo>
                <a:cubicBezTo>
                  <a:pt x="15641" y="23506"/>
                  <a:pt x="14288" y="24203"/>
                  <a:pt x="13233" y="25216"/>
                </a:cubicBezTo>
                <a:cubicBezTo>
                  <a:pt x="12177" y="26166"/>
                  <a:pt x="11649" y="27433"/>
                  <a:pt x="11649" y="29017"/>
                </a:cubicBezTo>
                <a:cubicBezTo>
                  <a:pt x="11649" y="30980"/>
                  <a:pt x="12309" y="32501"/>
                  <a:pt x="13629" y="33578"/>
                </a:cubicBezTo>
                <a:cubicBezTo>
                  <a:pt x="15014" y="34591"/>
                  <a:pt x="16697" y="35098"/>
                  <a:pt x="18644" y="35098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33" name="Freeform: Shape 18232">
            <a:extLst>
              <a:ext uri="{FF2B5EF4-FFF2-40B4-BE49-F238E27FC236}">
                <a16:creationId xmlns:a16="http://schemas.microsoft.com/office/drawing/2014/main" id="{0E19ED12-F118-9882-9BF9-D49D8BC19120}"/>
              </a:ext>
            </a:extLst>
          </p:cNvPr>
          <p:cNvSpPr/>
          <p:nvPr/>
        </p:nvSpPr>
        <p:spPr>
          <a:xfrm>
            <a:off x="9419764" y="5444704"/>
            <a:ext cx="38674" cy="40919"/>
          </a:xfrm>
          <a:custGeom>
            <a:avLst/>
            <a:gdLst>
              <a:gd name="connsiteX0" fmla="*/ 435 w 38674"/>
              <a:gd name="connsiteY0" fmla="*/ 41432 h 40919"/>
              <a:gd name="connsiteX1" fmla="*/ 435 w 38674"/>
              <a:gd name="connsiteY1" fmla="*/ 893 h 40919"/>
              <a:gd name="connsiteX2" fmla="*/ 12182 w 38674"/>
              <a:gd name="connsiteY2" fmla="*/ 893 h 40919"/>
              <a:gd name="connsiteX3" fmla="*/ 12182 w 38674"/>
              <a:gd name="connsiteY3" fmla="*/ 6593 h 40919"/>
              <a:gd name="connsiteX4" fmla="*/ 14690 w 38674"/>
              <a:gd name="connsiteY4" fmla="*/ 3680 h 40919"/>
              <a:gd name="connsiteX5" fmla="*/ 18650 w 38674"/>
              <a:gd name="connsiteY5" fmla="*/ 1399 h 40919"/>
              <a:gd name="connsiteX6" fmla="*/ 24326 w 38674"/>
              <a:gd name="connsiteY6" fmla="*/ 512 h 40919"/>
              <a:gd name="connsiteX7" fmla="*/ 31585 w 38674"/>
              <a:gd name="connsiteY7" fmla="*/ 2033 h 40919"/>
              <a:gd name="connsiteX8" fmla="*/ 36997 w 38674"/>
              <a:gd name="connsiteY8" fmla="*/ 6593 h 40919"/>
              <a:gd name="connsiteX9" fmla="*/ 39109 w 38674"/>
              <a:gd name="connsiteY9" fmla="*/ 14701 h 40919"/>
              <a:gd name="connsiteX10" fmla="*/ 39109 w 38674"/>
              <a:gd name="connsiteY10" fmla="*/ 41432 h 40919"/>
              <a:gd name="connsiteX11" fmla="*/ 27229 w 38674"/>
              <a:gd name="connsiteY11" fmla="*/ 41432 h 40919"/>
              <a:gd name="connsiteX12" fmla="*/ 27229 w 38674"/>
              <a:gd name="connsiteY12" fmla="*/ 16095 h 40919"/>
              <a:gd name="connsiteX13" fmla="*/ 25118 w 38674"/>
              <a:gd name="connsiteY13" fmla="*/ 11154 h 40919"/>
              <a:gd name="connsiteX14" fmla="*/ 20234 w 38674"/>
              <a:gd name="connsiteY14" fmla="*/ 9507 h 40919"/>
              <a:gd name="connsiteX15" fmla="*/ 16406 w 38674"/>
              <a:gd name="connsiteY15" fmla="*/ 10267 h 40919"/>
              <a:gd name="connsiteX16" fmla="*/ 13370 w 38674"/>
              <a:gd name="connsiteY16" fmla="*/ 12294 h 40919"/>
              <a:gd name="connsiteX17" fmla="*/ 12314 w 38674"/>
              <a:gd name="connsiteY17" fmla="*/ 15461 h 40919"/>
              <a:gd name="connsiteX18" fmla="*/ 12314 w 38674"/>
              <a:gd name="connsiteY18" fmla="*/ 41432 h 40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4" h="40919">
                <a:moveTo>
                  <a:pt x="435" y="41432"/>
                </a:moveTo>
                <a:lnTo>
                  <a:pt x="435" y="893"/>
                </a:lnTo>
                <a:lnTo>
                  <a:pt x="12182" y="893"/>
                </a:lnTo>
                <a:lnTo>
                  <a:pt x="12182" y="6593"/>
                </a:lnTo>
                <a:cubicBezTo>
                  <a:pt x="12776" y="5580"/>
                  <a:pt x="13634" y="4630"/>
                  <a:pt x="14690" y="3680"/>
                </a:cubicBezTo>
                <a:cubicBezTo>
                  <a:pt x="15746" y="2761"/>
                  <a:pt x="17066" y="2001"/>
                  <a:pt x="18650" y="1399"/>
                </a:cubicBezTo>
                <a:cubicBezTo>
                  <a:pt x="20234" y="829"/>
                  <a:pt x="22115" y="512"/>
                  <a:pt x="24326" y="512"/>
                </a:cubicBezTo>
                <a:cubicBezTo>
                  <a:pt x="26965" y="512"/>
                  <a:pt x="29374" y="1019"/>
                  <a:pt x="31585" y="2033"/>
                </a:cubicBezTo>
                <a:cubicBezTo>
                  <a:pt x="33862" y="2983"/>
                  <a:pt x="35677" y="4503"/>
                  <a:pt x="36997" y="6593"/>
                </a:cubicBezTo>
                <a:cubicBezTo>
                  <a:pt x="38383" y="8620"/>
                  <a:pt x="39109" y="11344"/>
                  <a:pt x="39109" y="14701"/>
                </a:cubicBezTo>
                <a:lnTo>
                  <a:pt x="39109" y="41432"/>
                </a:lnTo>
                <a:lnTo>
                  <a:pt x="27229" y="41432"/>
                </a:lnTo>
                <a:lnTo>
                  <a:pt x="27229" y="16095"/>
                </a:lnTo>
                <a:cubicBezTo>
                  <a:pt x="27229" y="13910"/>
                  <a:pt x="26503" y="12263"/>
                  <a:pt x="25118" y="11154"/>
                </a:cubicBezTo>
                <a:cubicBezTo>
                  <a:pt x="23798" y="10077"/>
                  <a:pt x="22148" y="9507"/>
                  <a:pt x="20234" y="9507"/>
                </a:cubicBezTo>
                <a:cubicBezTo>
                  <a:pt x="18914" y="9507"/>
                  <a:pt x="17627" y="9761"/>
                  <a:pt x="16406" y="10267"/>
                </a:cubicBezTo>
                <a:cubicBezTo>
                  <a:pt x="15152" y="10711"/>
                  <a:pt x="14162" y="11376"/>
                  <a:pt x="13370" y="12294"/>
                </a:cubicBezTo>
                <a:cubicBezTo>
                  <a:pt x="12644" y="13149"/>
                  <a:pt x="12314" y="14195"/>
                  <a:pt x="12314" y="15461"/>
                </a:cubicBezTo>
                <a:lnTo>
                  <a:pt x="12314" y="41432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34" name="Freeform: Shape 18233">
            <a:extLst>
              <a:ext uri="{FF2B5EF4-FFF2-40B4-BE49-F238E27FC236}">
                <a16:creationId xmlns:a16="http://schemas.microsoft.com/office/drawing/2014/main" id="{D68E5464-40FE-BC98-E953-7EB8436D3587}"/>
              </a:ext>
            </a:extLst>
          </p:cNvPr>
          <p:cNvSpPr/>
          <p:nvPr/>
        </p:nvSpPr>
        <p:spPr>
          <a:xfrm>
            <a:off x="9465818" y="5427348"/>
            <a:ext cx="41577" cy="59035"/>
          </a:xfrm>
          <a:custGeom>
            <a:avLst/>
            <a:gdLst>
              <a:gd name="connsiteX0" fmla="*/ 18524 w 41577"/>
              <a:gd name="connsiteY0" fmla="*/ 59548 h 59035"/>
              <a:gd name="connsiteX1" fmla="*/ 5192 w 41577"/>
              <a:gd name="connsiteY1" fmla="*/ 53974 h 59035"/>
              <a:gd name="connsiteX2" fmla="*/ 440 w 41577"/>
              <a:gd name="connsiteY2" fmla="*/ 38265 h 59035"/>
              <a:gd name="connsiteX3" fmla="*/ 2288 w 41577"/>
              <a:gd name="connsiteY3" fmla="*/ 27243 h 59035"/>
              <a:gd name="connsiteX4" fmla="*/ 7964 w 41577"/>
              <a:gd name="connsiteY4" fmla="*/ 20022 h 59035"/>
              <a:gd name="connsiteX5" fmla="*/ 17336 w 41577"/>
              <a:gd name="connsiteY5" fmla="*/ 17488 h 59035"/>
              <a:gd name="connsiteX6" fmla="*/ 21559 w 41577"/>
              <a:gd name="connsiteY6" fmla="*/ 17995 h 59035"/>
              <a:gd name="connsiteX7" fmla="*/ 25123 w 41577"/>
              <a:gd name="connsiteY7" fmla="*/ 19389 h 59035"/>
              <a:gd name="connsiteX8" fmla="*/ 28027 w 41577"/>
              <a:gd name="connsiteY8" fmla="*/ 21289 h 59035"/>
              <a:gd name="connsiteX9" fmla="*/ 30007 w 41577"/>
              <a:gd name="connsiteY9" fmla="*/ 23696 h 59035"/>
              <a:gd name="connsiteX10" fmla="*/ 30007 w 41577"/>
              <a:gd name="connsiteY10" fmla="*/ 512 h 59035"/>
              <a:gd name="connsiteX11" fmla="*/ 42018 w 41577"/>
              <a:gd name="connsiteY11" fmla="*/ 512 h 59035"/>
              <a:gd name="connsiteX12" fmla="*/ 42018 w 41577"/>
              <a:gd name="connsiteY12" fmla="*/ 58788 h 59035"/>
              <a:gd name="connsiteX13" fmla="*/ 33307 w 41577"/>
              <a:gd name="connsiteY13" fmla="*/ 58788 h 59035"/>
              <a:gd name="connsiteX14" fmla="*/ 31987 w 41577"/>
              <a:gd name="connsiteY14" fmla="*/ 50427 h 59035"/>
              <a:gd name="connsiteX15" fmla="*/ 30403 w 41577"/>
              <a:gd name="connsiteY15" fmla="*/ 53847 h 59035"/>
              <a:gd name="connsiteX16" fmla="*/ 27763 w 41577"/>
              <a:gd name="connsiteY16" fmla="*/ 56761 h 59035"/>
              <a:gd name="connsiteX17" fmla="*/ 23803 w 41577"/>
              <a:gd name="connsiteY17" fmla="*/ 58788 h 59035"/>
              <a:gd name="connsiteX18" fmla="*/ 18524 w 41577"/>
              <a:gd name="connsiteY18" fmla="*/ 59548 h 59035"/>
              <a:gd name="connsiteX19" fmla="*/ 21031 w 41577"/>
              <a:gd name="connsiteY19" fmla="*/ 51313 h 59035"/>
              <a:gd name="connsiteX20" fmla="*/ 27763 w 41577"/>
              <a:gd name="connsiteY20" fmla="*/ 48400 h 59035"/>
              <a:gd name="connsiteX21" fmla="*/ 30007 w 41577"/>
              <a:gd name="connsiteY21" fmla="*/ 38138 h 59035"/>
              <a:gd name="connsiteX22" fmla="*/ 28951 w 41577"/>
              <a:gd name="connsiteY22" fmla="*/ 31297 h 59035"/>
              <a:gd name="connsiteX23" fmla="*/ 26047 w 41577"/>
              <a:gd name="connsiteY23" fmla="*/ 27116 h 59035"/>
              <a:gd name="connsiteX24" fmla="*/ 21163 w 41577"/>
              <a:gd name="connsiteY24" fmla="*/ 25723 h 59035"/>
              <a:gd name="connsiteX25" fmla="*/ 14696 w 41577"/>
              <a:gd name="connsiteY25" fmla="*/ 28637 h 59035"/>
              <a:gd name="connsiteX26" fmla="*/ 12188 w 41577"/>
              <a:gd name="connsiteY26" fmla="*/ 38138 h 59035"/>
              <a:gd name="connsiteX27" fmla="*/ 14564 w 41577"/>
              <a:gd name="connsiteY27" fmla="*/ 48146 h 59035"/>
              <a:gd name="connsiteX28" fmla="*/ 21031 w 41577"/>
              <a:gd name="connsiteY28" fmla="*/ 51313 h 5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577" h="59035">
                <a:moveTo>
                  <a:pt x="18524" y="59548"/>
                </a:moveTo>
                <a:cubicBezTo>
                  <a:pt x="12782" y="59548"/>
                  <a:pt x="8360" y="57711"/>
                  <a:pt x="5192" y="53974"/>
                </a:cubicBezTo>
                <a:cubicBezTo>
                  <a:pt x="2024" y="50173"/>
                  <a:pt x="440" y="44948"/>
                  <a:pt x="440" y="38265"/>
                </a:cubicBezTo>
                <a:cubicBezTo>
                  <a:pt x="440" y="34053"/>
                  <a:pt x="1034" y="30379"/>
                  <a:pt x="2288" y="27243"/>
                </a:cubicBezTo>
                <a:cubicBezTo>
                  <a:pt x="3608" y="24139"/>
                  <a:pt x="5489" y="21732"/>
                  <a:pt x="7964" y="20022"/>
                </a:cubicBezTo>
                <a:cubicBezTo>
                  <a:pt x="10505" y="18343"/>
                  <a:pt x="13640" y="17488"/>
                  <a:pt x="17336" y="17488"/>
                </a:cubicBezTo>
                <a:cubicBezTo>
                  <a:pt x="18821" y="17488"/>
                  <a:pt x="20240" y="17678"/>
                  <a:pt x="21559" y="17995"/>
                </a:cubicBezTo>
                <a:cubicBezTo>
                  <a:pt x="22879" y="18343"/>
                  <a:pt x="24067" y="18819"/>
                  <a:pt x="25123" y="19389"/>
                </a:cubicBezTo>
                <a:cubicBezTo>
                  <a:pt x="26245" y="19895"/>
                  <a:pt x="27235" y="20529"/>
                  <a:pt x="28027" y="21289"/>
                </a:cubicBezTo>
                <a:cubicBezTo>
                  <a:pt x="28819" y="22049"/>
                  <a:pt x="29479" y="22872"/>
                  <a:pt x="30007" y="23696"/>
                </a:cubicBezTo>
                <a:lnTo>
                  <a:pt x="30007" y="512"/>
                </a:lnTo>
                <a:lnTo>
                  <a:pt x="42018" y="512"/>
                </a:lnTo>
                <a:lnTo>
                  <a:pt x="42018" y="58788"/>
                </a:lnTo>
                <a:lnTo>
                  <a:pt x="33307" y="58788"/>
                </a:lnTo>
                <a:lnTo>
                  <a:pt x="31987" y="50427"/>
                </a:lnTo>
                <a:cubicBezTo>
                  <a:pt x="31624" y="51630"/>
                  <a:pt x="31096" y="52770"/>
                  <a:pt x="30403" y="53847"/>
                </a:cubicBezTo>
                <a:cubicBezTo>
                  <a:pt x="29677" y="54861"/>
                  <a:pt x="28819" y="55843"/>
                  <a:pt x="27763" y="56761"/>
                </a:cubicBezTo>
                <a:cubicBezTo>
                  <a:pt x="26707" y="57616"/>
                  <a:pt x="25387" y="58281"/>
                  <a:pt x="23803" y="58788"/>
                </a:cubicBezTo>
                <a:cubicBezTo>
                  <a:pt x="22285" y="59295"/>
                  <a:pt x="20536" y="59548"/>
                  <a:pt x="18524" y="59548"/>
                </a:cubicBezTo>
                <a:close/>
                <a:moveTo>
                  <a:pt x="21031" y="51313"/>
                </a:moveTo>
                <a:cubicBezTo>
                  <a:pt x="24001" y="51313"/>
                  <a:pt x="26245" y="50363"/>
                  <a:pt x="27763" y="48400"/>
                </a:cubicBezTo>
                <a:cubicBezTo>
                  <a:pt x="29248" y="46373"/>
                  <a:pt x="30007" y="42952"/>
                  <a:pt x="30007" y="38138"/>
                </a:cubicBezTo>
                <a:cubicBezTo>
                  <a:pt x="30007" y="35351"/>
                  <a:pt x="29644" y="33071"/>
                  <a:pt x="28951" y="31297"/>
                </a:cubicBezTo>
                <a:cubicBezTo>
                  <a:pt x="28324" y="29460"/>
                  <a:pt x="27367" y="28067"/>
                  <a:pt x="26047" y="27116"/>
                </a:cubicBezTo>
                <a:cubicBezTo>
                  <a:pt x="24793" y="26198"/>
                  <a:pt x="23176" y="25723"/>
                  <a:pt x="21163" y="25723"/>
                </a:cubicBezTo>
                <a:cubicBezTo>
                  <a:pt x="18590" y="25723"/>
                  <a:pt x="16445" y="26705"/>
                  <a:pt x="14696" y="28637"/>
                </a:cubicBezTo>
                <a:cubicBezTo>
                  <a:pt x="13013" y="30505"/>
                  <a:pt x="12188" y="33672"/>
                  <a:pt x="12188" y="38138"/>
                </a:cubicBezTo>
                <a:cubicBezTo>
                  <a:pt x="12188" y="42635"/>
                  <a:pt x="12980" y="45961"/>
                  <a:pt x="14564" y="48146"/>
                </a:cubicBezTo>
                <a:cubicBezTo>
                  <a:pt x="16148" y="50268"/>
                  <a:pt x="18293" y="51313"/>
                  <a:pt x="21031" y="51313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35" name="Freeform: Shape 18234">
            <a:extLst>
              <a:ext uri="{FF2B5EF4-FFF2-40B4-BE49-F238E27FC236}">
                <a16:creationId xmlns:a16="http://schemas.microsoft.com/office/drawing/2014/main" id="{0B9B3A13-077D-5D5A-B04E-50865538EA73}"/>
              </a:ext>
            </a:extLst>
          </p:cNvPr>
          <p:cNvSpPr/>
          <p:nvPr/>
        </p:nvSpPr>
        <p:spPr>
          <a:xfrm>
            <a:off x="9530557" y="5428869"/>
            <a:ext cx="52929" cy="56755"/>
          </a:xfrm>
          <a:custGeom>
            <a:avLst/>
            <a:gdLst>
              <a:gd name="connsiteX0" fmla="*/ 53378 w 52929"/>
              <a:gd name="connsiteY0" fmla="*/ 512 h 56755"/>
              <a:gd name="connsiteX1" fmla="*/ 32919 w 52929"/>
              <a:gd name="connsiteY1" fmla="*/ 33451 h 56755"/>
              <a:gd name="connsiteX2" fmla="*/ 32919 w 52929"/>
              <a:gd name="connsiteY2" fmla="*/ 57268 h 56755"/>
              <a:gd name="connsiteX3" fmla="*/ 20907 w 52929"/>
              <a:gd name="connsiteY3" fmla="*/ 57268 h 56755"/>
              <a:gd name="connsiteX4" fmla="*/ 20907 w 52929"/>
              <a:gd name="connsiteY4" fmla="*/ 33451 h 56755"/>
              <a:gd name="connsiteX5" fmla="*/ 448 w 52929"/>
              <a:gd name="connsiteY5" fmla="*/ 512 h 56755"/>
              <a:gd name="connsiteX6" fmla="*/ 13384 w 52929"/>
              <a:gd name="connsiteY6" fmla="*/ 512 h 56755"/>
              <a:gd name="connsiteX7" fmla="*/ 26979 w 52929"/>
              <a:gd name="connsiteY7" fmla="*/ 23569 h 56755"/>
              <a:gd name="connsiteX8" fmla="*/ 40442 w 52929"/>
              <a:gd name="connsiteY8" fmla="*/ 512 h 5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929" h="56755">
                <a:moveTo>
                  <a:pt x="53378" y="512"/>
                </a:moveTo>
                <a:lnTo>
                  <a:pt x="32919" y="33451"/>
                </a:lnTo>
                <a:lnTo>
                  <a:pt x="32919" y="57268"/>
                </a:lnTo>
                <a:lnTo>
                  <a:pt x="20907" y="57268"/>
                </a:lnTo>
                <a:lnTo>
                  <a:pt x="20907" y="33451"/>
                </a:lnTo>
                <a:lnTo>
                  <a:pt x="448" y="512"/>
                </a:lnTo>
                <a:lnTo>
                  <a:pt x="13384" y="512"/>
                </a:lnTo>
                <a:lnTo>
                  <a:pt x="26979" y="23569"/>
                </a:lnTo>
                <a:lnTo>
                  <a:pt x="40442" y="512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36" name="Freeform: Shape 18235">
            <a:extLst>
              <a:ext uri="{FF2B5EF4-FFF2-40B4-BE49-F238E27FC236}">
                <a16:creationId xmlns:a16="http://schemas.microsoft.com/office/drawing/2014/main" id="{D5C4AB71-0C1B-CF92-2320-1EDCAF14021D}"/>
              </a:ext>
            </a:extLst>
          </p:cNvPr>
          <p:cNvSpPr/>
          <p:nvPr/>
        </p:nvSpPr>
        <p:spPr>
          <a:xfrm>
            <a:off x="9589944" y="5428995"/>
            <a:ext cx="11615" cy="56628"/>
          </a:xfrm>
          <a:custGeom>
            <a:avLst/>
            <a:gdLst>
              <a:gd name="connsiteX0" fmla="*/ 11938 w 11615"/>
              <a:gd name="connsiteY0" fmla="*/ 16602 h 56628"/>
              <a:gd name="connsiteX1" fmla="*/ 11938 w 11615"/>
              <a:gd name="connsiteY1" fmla="*/ 57141 h 56628"/>
              <a:gd name="connsiteX2" fmla="*/ 455 w 11615"/>
              <a:gd name="connsiteY2" fmla="*/ 57141 h 56628"/>
              <a:gd name="connsiteX3" fmla="*/ 455 w 11615"/>
              <a:gd name="connsiteY3" fmla="*/ 16602 h 56628"/>
              <a:gd name="connsiteX4" fmla="*/ 12070 w 11615"/>
              <a:gd name="connsiteY4" fmla="*/ 512 h 56628"/>
              <a:gd name="connsiteX5" fmla="*/ 12070 w 11615"/>
              <a:gd name="connsiteY5" fmla="*/ 10774 h 56628"/>
              <a:gd name="connsiteX6" fmla="*/ 455 w 11615"/>
              <a:gd name="connsiteY6" fmla="*/ 10774 h 56628"/>
              <a:gd name="connsiteX7" fmla="*/ 455 w 11615"/>
              <a:gd name="connsiteY7" fmla="*/ 512 h 5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15" h="56628">
                <a:moveTo>
                  <a:pt x="11938" y="16602"/>
                </a:moveTo>
                <a:lnTo>
                  <a:pt x="11938" y="57141"/>
                </a:lnTo>
                <a:lnTo>
                  <a:pt x="455" y="57141"/>
                </a:lnTo>
                <a:lnTo>
                  <a:pt x="455" y="16602"/>
                </a:lnTo>
                <a:close/>
                <a:moveTo>
                  <a:pt x="12070" y="512"/>
                </a:moveTo>
                <a:lnTo>
                  <a:pt x="12070" y="10774"/>
                </a:lnTo>
                <a:lnTo>
                  <a:pt x="455" y="10774"/>
                </a:lnTo>
                <a:lnTo>
                  <a:pt x="455" y="512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37" name="Freeform: Shape 18236">
            <a:extLst>
              <a:ext uri="{FF2B5EF4-FFF2-40B4-BE49-F238E27FC236}">
                <a16:creationId xmlns:a16="http://schemas.microsoft.com/office/drawing/2014/main" id="{6519E7FC-716A-B65C-EE93-40EA8B695162}"/>
              </a:ext>
            </a:extLst>
          </p:cNvPr>
          <p:cNvSpPr/>
          <p:nvPr/>
        </p:nvSpPr>
        <p:spPr>
          <a:xfrm>
            <a:off x="9610262" y="5444324"/>
            <a:ext cx="40126" cy="42059"/>
          </a:xfrm>
          <a:custGeom>
            <a:avLst/>
            <a:gdLst>
              <a:gd name="connsiteX0" fmla="*/ 12205 w 40126"/>
              <a:gd name="connsiteY0" fmla="*/ 24203 h 42059"/>
              <a:gd name="connsiteX1" fmla="*/ 13261 w 40126"/>
              <a:gd name="connsiteY1" fmla="*/ 29524 h 42059"/>
              <a:gd name="connsiteX2" fmla="*/ 16297 w 40126"/>
              <a:gd name="connsiteY2" fmla="*/ 33071 h 42059"/>
              <a:gd name="connsiteX3" fmla="*/ 21180 w 40126"/>
              <a:gd name="connsiteY3" fmla="*/ 34338 h 42059"/>
              <a:gd name="connsiteX4" fmla="*/ 26460 w 40126"/>
              <a:gd name="connsiteY4" fmla="*/ 33071 h 42059"/>
              <a:gd name="connsiteX5" fmla="*/ 29760 w 40126"/>
              <a:gd name="connsiteY5" fmla="*/ 28890 h 42059"/>
              <a:gd name="connsiteX6" fmla="*/ 40452 w 40126"/>
              <a:gd name="connsiteY6" fmla="*/ 28890 h 42059"/>
              <a:gd name="connsiteX7" fmla="*/ 36888 w 40126"/>
              <a:gd name="connsiteY7" fmla="*/ 36365 h 42059"/>
              <a:gd name="connsiteX8" fmla="*/ 30024 w 40126"/>
              <a:gd name="connsiteY8" fmla="*/ 41052 h 42059"/>
              <a:gd name="connsiteX9" fmla="*/ 21445 w 40126"/>
              <a:gd name="connsiteY9" fmla="*/ 42572 h 42059"/>
              <a:gd name="connsiteX10" fmla="*/ 10489 w 40126"/>
              <a:gd name="connsiteY10" fmla="*/ 40038 h 42059"/>
              <a:gd name="connsiteX11" fmla="*/ 3097 w 40126"/>
              <a:gd name="connsiteY11" fmla="*/ 32944 h 42059"/>
              <a:gd name="connsiteX12" fmla="*/ 458 w 40126"/>
              <a:gd name="connsiteY12" fmla="*/ 22049 h 42059"/>
              <a:gd name="connsiteX13" fmla="*/ 2833 w 40126"/>
              <a:gd name="connsiteY13" fmla="*/ 11154 h 42059"/>
              <a:gd name="connsiteX14" fmla="*/ 9829 w 40126"/>
              <a:gd name="connsiteY14" fmla="*/ 3426 h 42059"/>
              <a:gd name="connsiteX15" fmla="*/ 20917 w 40126"/>
              <a:gd name="connsiteY15" fmla="*/ 512 h 42059"/>
              <a:gd name="connsiteX16" fmla="*/ 31608 w 40126"/>
              <a:gd name="connsiteY16" fmla="*/ 3173 h 42059"/>
              <a:gd name="connsiteX17" fmla="*/ 38340 w 40126"/>
              <a:gd name="connsiteY17" fmla="*/ 10394 h 42059"/>
              <a:gd name="connsiteX18" fmla="*/ 40584 w 40126"/>
              <a:gd name="connsiteY18" fmla="*/ 21036 h 42059"/>
              <a:gd name="connsiteX19" fmla="*/ 40584 w 40126"/>
              <a:gd name="connsiteY19" fmla="*/ 24203 h 42059"/>
              <a:gd name="connsiteX20" fmla="*/ 12205 w 40126"/>
              <a:gd name="connsiteY20" fmla="*/ 17362 h 42059"/>
              <a:gd name="connsiteX21" fmla="*/ 29364 w 40126"/>
              <a:gd name="connsiteY21" fmla="*/ 17362 h 42059"/>
              <a:gd name="connsiteX22" fmla="*/ 28440 w 40126"/>
              <a:gd name="connsiteY22" fmla="*/ 12928 h 42059"/>
              <a:gd name="connsiteX23" fmla="*/ 25536 w 40126"/>
              <a:gd name="connsiteY23" fmla="*/ 9634 h 42059"/>
              <a:gd name="connsiteX24" fmla="*/ 20917 w 40126"/>
              <a:gd name="connsiteY24" fmla="*/ 8494 h 42059"/>
              <a:gd name="connsiteX25" fmla="*/ 16165 w 40126"/>
              <a:gd name="connsiteY25" fmla="*/ 9761 h 42059"/>
              <a:gd name="connsiteX26" fmla="*/ 13129 w 40126"/>
              <a:gd name="connsiteY26" fmla="*/ 13054 h 42059"/>
              <a:gd name="connsiteX27" fmla="*/ 12205 w 40126"/>
              <a:gd name="connsiteY27" fmla="*/ 17362 h 4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0126" h="42059">
                <a:moveTo>
                  <a:pt x="12205" y="24203"/>
                </a:moveTo>
                <a:cubicBezTo>
                  <a:pt x="12205" y="26230"/>
                  <a:pt x="12535" y="28003"/>
                  <a:pt x="13261" y="29524"/>
                </a:cubicBezTo>
                <a:cubicBezTo>
                  <a:pt x="13954" y="31044"/>
                  <a:pt x="14977" y="32247"/>
                  <a:pt x="16297" y="33071"/>
                </a:cubicBezTo>
                <a:cubicBezTo>
                  <a:pt x="17617" y="33926"/>
                  <a:pt x="19234" y="34338"/>
                  <a:pt x="21180" y="34338"/>
                </a:cubicBezTo>
                <a:cubicBezTo>
                  <a:pt x="23193" y="34338"/>
                  <a:pt x="24942" y="33926"/>
                  <a:pt x="26460" y="33071"/>
                </a:cubicBezTo>
                <a:cubicBezTo>
                  <a:pt x="28044" y="32247"/>
                  <a:pt x="29133" y="30854"/>
                  <a:pt x="29760" y="28890"/>
                </a:cubicBezTo>
                <a:lnTo>
                  <a:pt x="40452" y="28890"/>
                </a:lnTo>
                <a:cubicBezTo>
                  <a:pt x="39990" y="31867"/>
                  <a:pt x="38802" y="34338"/>
                  <a:pt x="36888" y="36365"/>
                </a:cubicBezTo>
                <a:cubicBezTo>
                  <a:pt x="35040" y="38392"/>
                  <a:pt x="32730" y="39975"/>
                  <a:pt x="30024" y="41052"/>
                </a:cubicBezTo>
                <a:cubicBezTo>
                  <a:pt x="27285" y="42065"/>
                  <a:pt x="24414" y="42572"/>
                  <a:pt x="21445" y="42572"/>
                </a:cubicBezTo>
                <a:cubicBezTo>
                  <a:pt x="17287" y="42572"/>
                  <a:pt x="13657" y="41749"/>
                  <a:pt x="10489" y="40038"/>
                </a:cubicBezTo>
                <a:cubicBezTo>
                  <a:pt x="7321" y="38360"/>
                  <a:pt x="4846" y="35984"/>
                  <a:pt x="3097" y="32944"/>
                </a:cubicBezTo>
                <a:cubicBezTo>
                  <a:pt x="1315" y="29840"/>
                  <a:pt x="458" y="26198"/>
                  <a:pt x="458" y="22049"/>
                </a:cubicBezTo>
                <a:cubicBezTo>
                  <a:pt x="458" y="17995"/>
                  <a:pt x="1249" y="14385"/>
                  <a:pt x="2833" y="11154"/>
                </a:cubicBezTo>
                <a:cubicBezTo>
                  <a:pt x="4417" y="7860"/>
                  <a:pt x="6727" y="5295"/>
                  <a:pt x="9829" y="3426"/>
                </a:cubicBezTo>
                <a:cubicBezTo>
                  <a:pt x="12898" y="1494"/>
                  <a:pt x="16594" y="512"/>
                  <a:pt x="20917" y="512"/>
                </a:cubicBezTo>
                <a:cubicBezTo>
                  <a:pt x="25140" y="512"/>
                  <a:pt x="28704" y="1399"/>
                  <a:pt x="31608" y="3173"/>
                </a:cubicBezTo>
                <a:cubicBezTo>
                  <a:pt x="34578" y="4883"/>
                  <a:pt x="36822" y="7290"/>
                  <a:pt x="38340" y="10394"/>
                </a:cubicBezTo>
                <a:cubicBezTo>
                  <a:pt x="39825" y="13434"/>
                  <a:pt x="40584" y="16982"/>
                  <a:pt x="40584" y="21036"/>
                </a:cubicBezTo>
                <a:lnTo>
                  <a:pt x="40584" y="24203"/>
                </a:lnTo>
                <a:close/>
                <a:moveTo>
                  <a:pt x="12205" y="17362"/>
                </a:moveTo>
                <a:lnTo>
                  <a:pt x="29364" y="17362"/>
                </a:lnTo>
                <a:cubicBezTo>
                  <a:pt x="29364" y="15778"/>
                  <a:pt x="29034" y="14290"/>
                  <a:pt x="28440" y="12928"/>
                </a:cubicBezTo>
                <a:cubicBezTo>
                  <a:pt x="27813" y="11502"/>
                  <a:pt x="26856" y="10394"/>
                  <a:pt x="25536" y="9634"/>
                </a:cubicBezTo>
                <a:cubicBezTo>
                  <a:pt x="24282" y="8874"/>
                  <a:pt x="22764" y="8494"/>
                  <a:pt x="20917" y="8494"/>
                </a:cubicBezTo>
                <a:cubicBezTo>
                  <a:pt x="19069" y="8494"/>
                  <a:pt x="17485" y="8937"/>
                  <a:pt x="16165" y="9761"/>
                </a:cubicBezTo>
                <a:cubicBezTo>
                  <a:pt x="14845" y="10616"/>
                  <a:pt x="13822" y="11724"/>
                  <a:pt x="13129" y="13054"/>
                </a:cubicBezTo>
                <a:cubicBezTo>
                  <a:pt x="12502" y="14416"/>
                  <a:pt x="12205" y="15841"/>
                  <a:pt x="12205" y="17362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38" name="Freeform: Shape 18237">
            <a:extLst>
              <a:ext uri="{FF2B5EF4-FFF2-40B4-BE49-F238E27FC236}">
                <a16:creationId xmlns:a16="http://schemas.microsoft.com/office/drawing/2014/main" id="{F9556CE1-BABB-525C-218F-349FB60801DB}"/>
              </a:ext>
            </a:extLst>
          </p:cNvPr>
          <p:cNvSpPr/>
          <p:nvPr/>
        </p:nvSpPr>
        <p:spPr>
          <a:xfrm>
            <a:off x="9658670" y="5427348"/>
            <a:ext cx="18479" cy="59035"/>
          </a:xfrm>
          <a:custGeom>
            <a:avLst/>
            <a:gdLst>
              <a:gd name="connsiteX0" fmla="*/ 13926 w 18479"/>
              <a:gd name="connsiteY0" fmla="*/ 59548 h 59035"/>
              <a:gd name="connsiteX1" fmla="*/ 6535 w 18479"/>
              <a:gd name="connsiteY1" fmla="*/ 58535 h 59035"/>
              <a:gd name="connsiteX2" fmla="*/ 2443 w 18479"/>
              <a:gd name="connsiteY2" fmla="*/ 55621 h 59035"/>
              <a:gd name="connsiteX3" fmla="*/ 727 w 18479"/>
              <a:gd name="connsiteY3" fmla="*/ 51820 h 59035"/>
              <a:gd name="connsiteX4" fmla="*/ 463 w 18479"/>
              <a:gd name="connsiteY4" fmla="*/ 47386 h 59035"/>
              <a:gd name="connsiteX5" fmla="*/ 463 w 18479"/>
              <a:gd name="connsiteY5" fmla="*/ 512 h 59035"/>
              <a:gd name="connsiteX6" fmla="*/ 12078 w 18479"/>
              <a:gd name="connsiteY6" fmla="*/ 512 h 59035"/>
              <a:gd name="connsiteX7" fmla="*/ 12078 w 18479"/>
              <a:gd name="connsiteY7" fmla="*/ 45993 h 59035"/>
              <a:gd name="connsiteX8" fmla="*/ 13002 w 18479"/>
              <a:gd name="connsiteY8" fmla="*/ 49667 h 59035"/>
              <a:gd name="connsiteX9" fmla="*/ 16830 w 18479"/>
              <a:gd name="connsiteY9" fmla="*/ 51313 h 59035"/>
              <a:gd name="connsiteX10" fmla="*/ 18942 w 18479"/>
              <a:gd name="connsiteY10" fmla="*/ 51440 h 59035"/>
              <a:gd name="connsiteX11" fmla="*/ 18942 w 18479"/>
              <a:gd name="connsiteY11" fmla="*/ 58535 h 59035"/>
              <a:gd name="connsiteX12" fmla="*/ 16302 w 18479"/>
              <a:gd name="connsiteY12" fmla="*/ 59168 h 59035"/>
              <a:gd name="connsiteX13" fmla="*/ 13926 w 18479"/>
              <a:gd name="connsiteY13" fmla="*/ 59548 h 5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479" h="59035">
                <a:moveTo>
                  <a:pt x="13926" y="59548"/>
                </a:moveTo>
                <a:cubicBezTo>
                  <a:pt x="10825" y="59548"/>
                  <a:pt x="8383" y="59200"/>
                  <a:pt x="6535" y="58535"/>
                </a:cubicBezTo>
                <a:cubicBezTo>
                  <a:pt x="4687" y="57774"/>
                  <a:pt x="3301" y="56824"/>
                  <a:pt x="2443" y="55621"/>
                </a:cubicBezTo>
                <a:cubicBezTo>
                  <a:pt x="1552" y="54449"/>
                  <a:pt x="991" y="53182"/>
                  <a:pt x="727" y="51820"/>
                </a:cubicBezTo>
                <a:cubicBezTo>
                  <a:pt x="529" y="50395"/>
                  <a:pt x="463" y="48906"/>
                  <a:pt x="463" y="47386"/>
                </a:cubicBezTo>
                <a:lnTo>
                  <a:pt x="463" y="512"/>
                </a:lnTo>
                <a:lnTo>
                  <a:pt x="12078" y="512"/>
                </a:lnTo>
                <a:lnTo>
                  <a:pt x="12078" y="45993"/>
                </a:lnTo>
                <a:cubicBezTo>
                  <a:pt x="12078" y="47513"/>
                  <a:pt x="12375" y="48748"/>
                  <a:pt x="13002" y="49667"/>
                </a:cubicBezTo>
                <a:cubicBezTo>
                  <a:pt x="13695" y="50617"/>
                  <a:pt x="14982" y="51155"/>
                  <a:pt x="16830" y="51313"/>
                </a:cubicBezTo>
                <a:lnTo>
                  <a:pt x="18942" y="51440"/>
                </a:lnTo>
                <a:lnTo>
                  <a:pt x="18942" y="58535"/>
                </a:lnTo>
                <a:cubicBezTo>
                  <a:pt x="18051" y="58788"/>
                  <a:pt x="17160" y="58978"/>
                  <a:pt x="16302" y="59168"/>
                </a:cubicBezTo>
                <a:cubicBezTo>
                  <a:pt x="15510" y="59421"/>
                  <a:pt x="14718" y="59548"/>
                  <a:pt x="13926" y="59548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39" name="Freeform: Shape 18238">
            <a:extLst>
              <a:ext uri="{FF2B5EF4-FFF2-40B4-BE49-F238E27FC236}">
                <a16:creationId xmlns:a16="http://schemas.microsoft.com/office/drawing/2014/main" id="{07A5F423-0025-1C31-3199-4B4B03F400D9}"/>
              </a:ext>
            </a:extLst>
          </p:cNvPr>
          <p:cNvSpPr/>
          <p:nvPr/>
        </p:nvSpPr>
        <p:spPr>
          <a:xfrm>
            <a:off x="9682836" y="5427348"/>
            <a:ext cx="41577" cy="59035"/>
          </a:xfrm>
          <a:custGeom>
            <a:avLst/>
            <a:gdLst>
              <a:gd name="connsiteX0" fmla="*/ 18549 w 41577"/>
              <a:gd name="connsiteY0" fmla="*/ 59548 h 59035"/>
              <a:gd name="connsiteX1" fmla="*/ 5218 w 41577"/>
              <a:gd name="connsiteY1" fmla="*/ 53974 h 59035"/>
              <a:gd name="connsiteX2" fmla="*/ 466 w 41577"/>
              <a:gd name="connsiteY2" fmla="*/ 38265 h 59035"/>
              <a:gd name="connsiteX3" fmla="*/ 2314 w 41577"/>
              <a:gd name="connsiteY3" fmla="*/ 27243 h 59035"/>
              <a:gd name="connsiteX4" fmla="*/ 7990 w 41577"/>
              <a:gd name="connsiteY4" fmla="*/ 20022 h 59035"/>
              <a:gd name="connsiteX5" fmla="*/ 17361 w 41577"/>
              <a:gd name="connsiteY5" fmla="*/ 17488 h 59035"/>
              <a:gd name="connsiteX6" fmla="*/ 21585 w 41577"/>
              <a:gd name="connsiteY6" fmla="*/ 17995 h 59035"/>
              <a:gd name="connsiteX7" fmla="*/ 25149 w 41577"/>
              <a:gd name="connsiteY7" fmla="*/ 19389 h 59035"/>
              <a:gd name="connsiteX8" fmla="*/ 28053 w 41577"/>
              <a:gd name="connsiteY8" fmla="*/ 21289 h 59035"/>
              <a:gd name="connsiteX9" fmla="*/ 30033 w 41577"/>
              <a:gd name="connsiteY9" fmla="*/ 23696 h 59035"/>
              <a:gd name="connsiteX10" fmla="*/ 30033 w 41577"/>
              <a:gd name="connsiteY10" fmla="*/ 512 h 59035"/>
              <a:gd name="connsiteX11" fmla="*/ 42044 w 41577"/>
              <a:gd name="connsiteY11" fmla="*/ 512 h 59035"/>
              <a:gd name="connsiteX12" fmla="*/ 42044 w 41577"/>
              <a:gd name="connsiteY12" fmla="*/ 58788 h 59035"/>
              <a:gd name="connsiteX13" fmla="*/ 33333 w 41577"/>
              <a:gd name="connsiteY13" fmla="*/ 58788 h 59035"/>
              <a:gd name="connsiteX14" fmla="*/ 32013 w 41577"/>
              <a:gd name="connsiteY14" fmla="*/ 50427 h 59035"/>
              <a:gd name="connsiteX15" fmla="*/ 30429 w 41577"/>
              <a:gd name="connsiteY15" fmla="*/ 53847 h 59035"/>
              <a:gd name="connsiteX16" fmla="*/ 27789 w 41577"/>
              <a:gd name="connsiteY16" fmla="*/ 56761 h 59035"/>
              <a:gd name="connsiteX17" fmla="*/ 23829 w 41577"/>
              <a:gd name="connsiteY17" fmla="*/ 58788 h 59035"/>
              <a:gd name="connsiteX18" fmla="*/ 18549 w 41577"/>
              <a:gd name="connsiteY18" fmla="*/ 59548 h 59035"/>
              <a:gd name="connsiteX19" fmla="*/ 21057 w 41577"/>
              <a:gd name="connsiteY19" fmla="*/ 51313 h 59035"/>
              <a:gd name="connsiteX20" fmla="*/ 27789 w 41577"/>
              <a:gd name="connsiteY20" fmla="*/ 48400 h 59035"/>
              <a:gd name="connsiteX21" fmla="*/ 30033 w 41577"/>
              <a:gd name="connsiteY21" fmla="*/ 38138 h 59035"/>
              <a:gd name="connsiteX22" fmla="*/ 28977 w 41577"/>
              <a:gd name="connsiteY22" fmla="*/ 31297 h 59035"/>
              <a:gd name="connsiteX23" fmla="*/ 26073 w 41577"/>
              <a:gd name="connsiteY23" fmla="*/ 27116 h 59035"/>
              <a:gd name="connsiteX24" fmla="*/ 21189 w 41577"/>
              <a:gd name="connsiteY24" fmla="*/ 25723 h 59035"/>
              <a:gd name="connsiteX25" fmla="*/ 14721 w 41577"/>
              <a:gd name="connsiteY25" fmla="*/ 28637 h 59035"/>
              <a:gd name="connsiteX26" fmla="*/ 12214 w 41577"/>
              <a:gd name="connsiteY26" fmla="*/ 38138 h 59035"/>
              <a:gd name="connsiteX27" fmla="*/ 14589 w 41577"/>
              <a:gd name="connsiteY27" fmla="*/ 48146 h 59035"/>
              <a:gd name="connsiteX28" fmla="*/ 21057 w 41577"/>
              <a:gd name="connsiteY28" fmla="*/ 51313 h 59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1577" h="59035">
                <a:moveTo>
                  <a:pt x="18549" y="59548"/>
                </a:moveTo>
                <a:cubicBezTo>
                  <a:pt x="12808" y="59548"/>
                  <a:pt x="8386" y="57711"/>
                  <a:pt x="5218" y="53974"/>
                </a:cubicBezTo>
                <a:cubicBezTo>
                  <a:pt x="2050" y="50173"/>
                  <a:pt x="466" y="44948"/>
                  <a:pt x="466" y="38265"/>
                </a:cubicBezTo>
                <a:cubicBezTo>
                  <a:pt x="466" y="34053"/>
                  <a:pt x="1060" y="30379"/>
                  <a:pt x="2314" y="27243"/>
                </a:cubicBezTo>
                <a:cubicBezTo>
                  <a:pt x="3634" y="24139"/>
                  <a:pt x="5515" y="21732"/>
                  <a:pt x="7990" y="20022"/>
                </a:cubicBezTo>
                <a:cubicBezTo>
                  <a:pt x="10531" y="18343"/>
                  <a:pt x="13665" y="17488"/>
                  <a:pt x="17361" y="17488"/>
                </a:cubicBezTo>
                <a:cubicBezTo>
                  <a:pt x="18846" y="17488"/>
                  <a:pt x="20265" y="17678"/>
                  <a:pt x="21585" y="17995"/>
                </a:cubicBezTo>
                <a:cubicBezTo>
                  <a:pt x="22905" y="18343"/>
                  <a:pt x="24093" y="18819"/>
                  <a:pt x="25149" y="19389"/>
                </a:cubicBezTo>
                <a:cubicBezTo>
                  <a:pt x="26271" y="19895"/>
                  <a:pt x="27261" y="20529"/>
                  <a:pt x="28053" y="21289"/>
                </a:cubicBezTo>
                <a:cubicBezTo>
                  <a:pt x="28845" y="22049"/>
                  <a:pt x="29505" y="22872"/>
                  <a:pt x="30033" y="23696"/>
                </a:cubicBezTo>
                <a:lnTo>
                  <a:pt x="30033" y="512"/>
                </a:lnTo>
                <a:lnTo>
                  <a:pt x="42044" y="512"/>
                </a:lnTo>
                <a:lnTo>
                  <a:pt x="42044" y="58788"/>
                </a:lnTo>
                <a:lnTo>
                  <a:pt x="33333" y="58788"/>
                </a:lnTo>
                <a:lnTo>
                  <a:pt x="32013" y="50427"/>
                </a:lnTo>
                <a:cubicBezTo>
                  <a:pt x="31650" y="51630"/>
                  <a:pt x="31122" y="52770"/>
                  <a:pt x="30429" y="53847"/>
                </a:cubicBezTo>
                <a:cubicBezTo>
                  <a:pt x="29703" y="54861"/>
                  <a:pt x="28845" y="55843"/>
                  <a:pt x="27789" y="56761"/>
                </a:cubicBezTo>
                <a:cubicBezTo>
                  <a:pt x="26733" y="57616"/>
                  <a:pt x="25413" y="58281"/>
                  <a:pt x="23829" y="58788"/>
                </a:cubicBezTo>
                <a:cubicBezTo>
                  <a:pt x="22311" y="59295"/>
                  <a:pt x="20562" y="59548"/>
                  <a:pt x="18549" y="59548"/>
                </a:cubicBezTo>
                <a:close/>
                <a:moveTo>
                  <a:pt x="21057" y="51313"/>
                </a:moveTo>
                <a:cubicBezTo>
                  <a:pt x="24027" y="51313"/>
                  <a:pt x="26271" y="50363"/>
                  <a:pt x="27789" y="48400"/>
                </a:cubicBezTo>
                <a:cubicBezTo>
                  <a:pt x="29274" y="46373"/>
                  <a:pt x="30033" y="42952"/>
                  <a:pt x="30033" y="38138"/>
                </a:cubicBezTo>
                <a:cubicBezTo>
                  <a:pt x="30033" y="35351"/>
                  <a:pt x="29670" y="33071"/>
                  <a:pt x="28977" y="31297"/>
                </a:cubicBezTo>
                <a:cubicBezTo>
                  <a:pt x="28350" y="29460"/>
                  <a:pt x="27393" y="28067"/>
                  <a:pt x="26073" y="27116"/>
                </a:cubicBezTo>
                <a:cubicBezTo>
                  <a:pt x="24819" y="26198"/>
                  <a:pt x="23202" y="25723"/>
                  <a:pt x="21189" y="25723"/>
                </a:cubicBezTo>
                <a:cubicBezTo>
                  <a:pt x="18615" y="25723"/>
                  <a:pt x="16470" y="26705"/>
                  <a:pt x="14721" y="28637"/>
                </a:cubicBezTo>
                <a:cubicBezTo>
                  <a:pt x="13039" y="30505"/>
                  <a:pt x="12214" y="33672"/>
                  <a:pt x="12214" y="38138"/>
                </a:cubicBezTo>
                <a:cubicBezTo>
                  <a:pt x="12214" y="42635"/>
                  <a:pt x="13006" y="45961"/>
                  <a:pt x="14589" y="48146"/>
                </a:cubicBezTo>
                <a:cubicBezTo>
                  <a:pt x="16173" y="50268"/>
                  <a:pt x="18318" y="51313"/>
                  <a:pt x="21057" y="51313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40" name="Freeform: Shape 18239">
            <a:extLst>
              <a:ext uri="{FF2B5EF4-FFF2-40B4-BE49-F238E27FC236}">
                <a16:creationId xmlns:a16="http://schemas.microsoft.com/office/drawing/2014/main" id="{21C84495-F275-99E1-2773-8DD059033DE5}"/>
              </a:ext>
            </a:extLst>
          </p:cNvPr>
          <p:cNvSpPr/>
          <p:nvPr/>
        </p:nvSpPr>
        <p:spPr>
          <a:xfrm>
            <a:off x="8857379" y="4520074"/>
            <a:ext cx="60848" cy="75504"/>
          </a:xfrm>
          <a:custGeom>
            <a:avLst/>
            <a:gdLst>
              <a:gd name="connsiteX0" fmla="*/ 368 w 60848"/>
              <a:gd name="connsiteY0" fmla="*/ 75907 h 75504"/>
              <a:gd name="connsiteX1" fmla="*/ 368 w 60848"/>
              <a:gd name="connsiteY1" fmla="*/ 403 h 75504"/>
              <a:gd name="connsiteX2" fmla="*/ 28878 w 60848"/>
              <a:gd name="connsiteY2" fmla="*/ 403 h 75504"/>
              <a:gd name="connsiteX3" fmla="*/ 51845 w 60848"/>
              <a:gd name="connsiteY3" fmla="*/ 5470 h 75504"/>
              <a:gd name="connsiteX4" fmla="*/ 59369 w 60848"/>
              <a:gd name="connsiteY4" fmla="*/ 20166 h 75504"/>
              <a:gd name="connsiteX5" fmla="*/ 56333 w 60848"/>
              <a:gd name="connsiteY5" fmla="*/ 29920 h 75504"/>
              <a:gd name="connsiteX6" fmla="*/ 45641 w 60848"/>
              <a:gd name="connsiteY6" fmla="*/ 37142 h 75504"/>
              <a:gd name="connsiteX7" fmla="*/ 53693 w 60848"/>
              <a:gd name="connsiteY7" fmla="*/ 40435 h 75504"/>
              <a:gd name="connsiteX8" fmla="*/ 58313 w 60848"/>
              <a:gd name="connsiteY8" fmla="*/ 44996 h 75504"/>
              <a:gd name="connsiteX9" fmla="*/ 60557 w 60848"/>
              <a:gd name="connsiteY9" fmla="*/ 50190 h 75504"/>
              <a:gd name="connsiteX10" fmla="*/ 61217 w 60848"/>
              <a:gd name="connsiteY10" fmla="*/ 55384 h 75504"/>
              <a:gd name="connsiteX11" fmla="*/ 53693 w 60848"/>
              <a:gd name="connsiteY11" fmla="*/ 70967 h 75504"/>
              <a:gd name="connsiteX12" fmla="*/ 30198 w 60848"/>
              <a:gd name="connsiteY12" fmla="*/ 75907 h 75504"/>
              <a:gd name="connsiteX13" fmla="*/ 16207 w 60848"/>
              <a:gd name="connsiteY13" fmla="*/ 64126 h 75504"/>
              <a:gd name="connsiteX14" fmla="*/ 30462 w 60848"/>
              <a:gd name="connsiteY14" fmla="*/ 64126 h 75504"/>
              <a:gd name="connsiteX15" fmla="*/ 41286 w 60848"/>
              <a:gd name="connsiteY15" fmla="*/ 61339 h 75504"/>
              <a:gd name="connsiteX16" fmla="*/ 44981 w 60848"/>
              <a:gd name="connsiteY16" fmla="*/ 53864 h 75504"/>
              <a:gd name="connsiteX17" fmla="*/ 43134 w 60848"/>
              <a:gd name="connsiteY17" fmla="*/ 48290 h 75504"/>
              <a:gd name="connsiteX18" fmla="*/ 38382 w 60848"/>
              <a:gd name="connsiteY18" fmla="*/ 44869 h 75504"/>
              <a:gd name="connsiteX19" fmla="*/ 31386 w 60848"/>
              <a:gd name="connsiteY19" fmla="*/ 43729 h 75504"/>
              <a:gd name="connsiteX20" fmla="*/ 16207 w 60848"/>
              <a:gd name="connsiteY20" fmla="*/ 43729 h 75504"/>
              <a:gd name="connsiteX21" fmla="*/ 16207 w 60848"/>
              <a:gd name="connsiteY21" fmla="*/ 31567 h 75504"/>
              <a:gd name="connsiteX22" fmla="*/ 31386 w 60848"/>
              <a:gd name="connsiteY22" fmla="*/ 31567 h 75504"/>
              <a:gd name="connsiteX23" fmla="*/ 36138 w 60848"/>
              <a:gd name="connsiteY23" fmla="*/ 31061 h 75504"/>
              <a:gd name="connsiteX24" fmla="*/ 40098 w 60848"/>
              <a:gd name="connsiteY24" fmla="*/ 29414 h 75504"/>
              <a:gd name="connsiteX25" fmla="*/ 42870 w 60848"/>
              <a:gd name="connsiteY25" fmla="*/ 26373 h 75504"/>
              <a:gd name="connsiteX26" fmla="*/ 43925 w 60848"/>
              <a:gd name="connsiteY26" fmla="*/ 22193 h 75504"/>
              <a:gd name="connsiteX27" fmla="*/ 40098 w 60848"/>
              <a:gd name="connsiteY27" fmla="*/ 14718 h 75504"/>
              <a:gd name="connsiteX28" fmla="*/ 30330 w 60848"/>
              <a:gd name="connsiteY28" fmla="*/ 12184 h 75504"/>
              <a:gd name="connsiteX29" fmla="*/ 16207 w 60848"/>
              <a:gd name="connsiteY29" fmla="*/ 12184 h 7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848" h="75504">
                <a:moveTo>
                  <a:pt x="368" y="75907"/>
                </a:moveTo>
                <a:lnTo>
                  <a:pt x="368" y="403"/>
                </a:lnTo>
                <a:lnTo>
                  <a:pt x="28878" y="403"/>
                </a:lnTo>
                <a:cubicBezTo>
                  <a:pt x="39174" y="403"/>
                  <a:pt x="46829" y="2113"/>
                  <a:pt x="51845" y="5470"/>
                </a:cubicBezTo>
                <a:cubicBezTo>
                  <a:pt x="56861" y="8859"/>
                  <a:pt x="59369" y="13768"/>
                  <a:pt x="59369" y="20166"/>
                </a:cubicBezTo>
                <a:cubicBezTo>
                  <a:pt x="59369" y="23903"/>
                  <a:pt x="58346" y="27133"/>
                  <a:pt x="56333" y="29920"/>
                </a:cubicBezTo>
                <a:cubicBezTo>
                  <a:pt x="54287" y="32708"/>
                  <a:pt x="50723" y="35115"/>
                  <a:pt x="45641" y="37142"/>
                </a:cubicBezTo>
                <a:cubicBezTo>
                  <a:pt x="48974" y="37997"/>
                  <a:pt x="51647" y="39105"/>
                  <a:pt x="53693" y="40435"/>
                </a:cubicBezTo>
                <a:cubicBezTo>
                  <a:pt x="55706" y="41797"/>
                  <a:pt x="57257" y="43318"/>
                  <a:pt x="58313" y="44996"/>
                </a:cubicBezTo>
                <a:cubicBezTo>
                  <a:pt x="59435" y="46611"/>
                  <a:pt x="60194" y="48353"/>
                  <a:pt x="60557" y="50190"/>
                </a:cubicBezTo>
                <a:cubicBezTo>
                  <a:pt x="60986" y="51964"/>
                  <a:pt x="61217" y="53706"/>
                  <a:pt x="61217" y="55384"/>
                </a:cubicBezTo>
                <a:cubicBezTo>
                  <a:pt x="61217" y="62415"/>
                  <a:pt x="58709" y="67610"/>
                  <a:pt x="53693" y="70967"/>
                </a:cubicBezTo>
                <a:cubicBezTo>
                  <a:pt x="48743" y="74261"/>
                  <a:pt x="40923" y="75907"/>
                  <a:pt x="30198" y="75907"/>
                </a:cubicBezTo>
                <a:close/>
                <a:moveTo>
                  <a:pt x="16207" y="64126"/>
                </a:moveTo>
                <a:lnTo>
                  <a:pt x="30462" y="64126"/>
                </a:lnTo>
                <a:cubicBezTo>
                  <a:pt x="35280" y="64126"/>
                  <a:pt x="38910" y="63207"/>
                  <a:pt x="41286" y="61339"/>
                </a:cubicBezTo>
                <a:cubicBezTo>
                  <a:pt x="43728" y="59502"/>
                  <a:pt x="44981" y="57000"/>
                  <a:pt x="44981" y="53864"/>
                </a:cubicBezTo>
                <a:cubicBezTo>
                  <a:pt x="44981" y="51679"/>
                  <a:pt x="44355" y="49810"/>
                  <a:pt x="43134" y="48290"/>
                </a:cubicBezTo>
                <a:cubicBezTo>
                  <a:pt x="41979" y="46770"/>
                  <a:pt x="40395" y="45629"/>
                  <a:pt x="38382" y="44869"/>
                </a:cubicBezTo>
                <a:cubicBezTo>
                  <a:pt x="36336" y="44109"/>
                  <a:pt x="34026" y="43729"/>
                  <a:pt x="31386" y="43729"/>
                </a:cubicBezTo>
                <a:lnTo>
                  <a:pt x="16207" y="43729"/>
                </a:lnTo>
                <a:close/>
                <a:moveTo>
                  <a:pt x="16207" y="31567"/>
                </a:moveTo>
                <a:lnTo>
                  <a:pt x="31386" y="31567"/>
                </a:lnTo>
                <a:cubicBezTo>
                  <a:pt x="33036" y="31567"/>
                  <a:pt x="34620" y="31409"/>
                  <a:pt x="36138" y="31061"/>
                </a:cubicBezTo>
                <a:cubicBezTo>
                  <a:pt x="37623" y="30744"/>
                  <a:pt x="38943" y="30174"/>
                  <a:pt x="40098" y="29414"/>
                </a:cubicBezTo>
                <a:cubicBezTo>
                  <a:pt x="41319" y="28590"/>
                  <a:pt x="42243" y="27577"/>
                  <a:pt x="42870" y="26373"/>
                </a:cubicBezTo>
                <a:cubicBezTo>
                  <a:pt x="43563" y="25201"/>
                  <a:pt x="43925" y="23808"/>
                  <a:pt x="43925" y="22193"/>
                </a:cubicBezTo>
                <a:cubicBezTo>
                  <a:pt x="43925" y="18899"/>
                  <a:pt x="42639" y="16428"/>
                  <a:pt x="40098" y="14718"/>
                </a:cubicBezTo>
                <a:cubicBezTo>
                  <a:pt x="37524" y="13040"/>
                  <a:pt x="34290" y="12184"/>
                  <a:pt x="30330" y="12184"/>
                </a:cubicBezTo>
                <a:lnTo>
                  <a:pt x="16207" y="12184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41" name="Freeform: Shape 18240">
            <a:extLst>
              <a:ext uri="{FF2B5EF4-FFF2-40B4-BE49-F238E27FC236}">
                <a16:creationId xmlns:a16="http://schemas.microsoft.com/office/drawing/2014/main" id="{99DAA81C-48FC-ED07-F439-1EC9093A40F4}"/>
              </a:ext>
            </a:extLst>
          </p:cNvPr>
          <p:cNvSpPr/>
          <p:nvPr/>
        </p:nvSpPr>
        <p:spPr>
          <a:xfrm>
            <a:off x="8931929" y="4520074"/>
            <a:ext cx="54645" cy="75504"/>
          </a:xfrm>
          <a:custGeom>
            <a:avLst/>
            <a:gdLst>
              <a:gd name="connsiteX0" fmla="*/ 377 w 54645"/>
              <a:gd name="connsiteY0" fmla="*/ 75907 h 75504"/>
              <a:gd name="connsiteX1" fmla="*/ 377 w 54645"/>
              <a:gd name="connsiteY1" fmla="*/ 403 h 75504"/>
              <a:gd name="connsiteX2" fmla="*/ 54362 w 54645"/>
              <a:gd name="connsiteY2" fmla="*/ 403 h 75504"/>
              <a:gd name="connsiteX3" fmla="*/ 54362 w 54645"/>
              <a:gd name="connsiteY3" fmla="*/ 13198 h 75504"/>
              <a:gd name="connsiteX4" fmla="*/ 16348 w 54645"/>
              <a:gd name="connsiteY4" fmla="*/ 13198 h 75504"/>
              <a:gd name="connsiteX5" fmla="*/ 16348 w 54645"/>
              <a:gd name="connsiteY5" fmla="*/ 31567 h 75504"/>
              <a:gd name="connsiteX6" fmla="*/ 49346 w 54645"/>
              <a:gd name="connsiteY6" fmla="*/ 31567 h 75504"/>
              <a:gd name="connsiteX7" fmla="*/ 49346 w 54645"/>
              <a:gd name="connsiteY7" fmla="*/ 44109 h 75504"/>
              <a:gd name="connsiteX8" fmla="*/ 16216 w 54645"/>
              <a:gd name="connsiteY8" fmla="*/ 44109 h 75504"/>
              <a:gd name="connsiteX9" fmla="*/ 16216 w 54645"/>
              <a:gd name="connsiteY9" fmla="*/ 62859 h 75504"/>
              <a:gd name="connsiteX10" fmla="*/ 55022 w 54645"/>
              <a:gd name="connsiteY10" fmla="*/ 62986 h 75504"/>
              <a:gd name="connsiteX11" fmla="*/ 55022 w 54645"/>
              <a:gd name="connsiteY11" fmla="*/ 75907 h 7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45" h="75504">
                <a:moveTo>
                  <a:pt x="377" y="75907"/>
                </a:moveTo>
                <a:lnTo>
                  <a:pt x="377" y="403"/>
                </a:lnTo>
                <a:lnTo>
                  <a:pt x="54362" y="403"/>
                </a:lnTo>
                <a:lnTo>
                  <a:pt x="54362" y="13198"/>
                </a:lnTo>
                <a:lnTo>
                  <a:pt x="16348" y="13198"/>
                </a:lnTo>
                <a:lnTo>
                  <a:pt x="16348" y="31567"/>
                </a:lnTo>
                <a:lnTo>
                  <a:pt x="49346" y="31567"/>
                </a:lnTo>
                <a:lnTo>
                  <a:pt x="49346" y="44109"/>
                </a:lnTo>
                <a:lnTo>
                  <a:pt x="16216" y="44109"/>
                </a:lnTo>
                <a:lnTo>
                  <a:pt x="16216" y="62859"/>
                </a:lnTo>
                <a:lnTo>
                  <a:pt x="55022" y="62986"/>
                </a:lnTo>
                <a:lnTo>
                  <a:pt x="55022" y="75907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42" name="Freeform: Shape 18241">
            <a:extLst>
              <a:ext uri="{FF2B5EF4-FFF2-40B4-BE49-F238E27FC236}">
                <a16:creationId xmlns:a16="http://schemas.microsoft.com/office/drawing/2014/main" id="{0C139BE1-3F73-AC3C-7401-3BD099F7F97C}"/>
              </a:ext>
            </a:extLst>
          </p:cNvPr>
          <p:cNvSpPr/>
          <p:nvPr/>
        </p:nvSpPr>
        <p:spPr>
          <a:xfrm>
            <a:off x="9001030" y="4520074"/>
            <a:ext cx="67580" cy="75504"/>
          </a:xfrm>
          <a:custGeom>
            <a:avLst/>
            <a:gdLst>
              <a:gd name="connsiteX0" fmla="*/ 51994 w 67580"/>
              <a:gd name="connsiteY0" fmla="*/ 403 h 75504"/>
              <a:gd name="connsiteX1" fmla="*/ 67965 w 67580"/>
              <a:gd name="connsiteY1" fmla="*/ 403 h 75504"/>
              <a:gd name="connsiteX2" fmla="*/ 67965 w 67580"/>
              <a:gd name="connsiteY2" fmla="*/ 75907 h 75504"/>
              <a:gd name="connsiteX3" fmla="*/ 53578 w 67580"/>
              <a:gd name="connsiteY3" fmla="*/ 75907 h 75504"/>
              <a:gd name="connsiteX4" fmla="*/ 16224 w 67580"/>
              <a:gd name="connsiteY4" fmla="*/ 23966 h 75504"/>
              <a:gd name="connsiteX5" fmla="*/ 16224 w 67580"/>
              <a:gd name="connsiteY5" fmla="*/ 75907 h 75504"/>
              <a:gd name="connsiteX6" fmla="*/ 385 w 67580"/>
              <a:gd name="connsiteY6" fmla="*/ 75907 h 75504"/>
              <a:gd name="connsiteX7" fmla="*/ 385 w 67580"/>
              <a:gd name="connsiteY7" fmla="*/ 403 h 75504"/>
              <a:gd name="connsiteX8" fmla="*/ 16092 w 67580"/>
              <a:gd name="connsiteY8" fmla="*/ 403 h 75504"/>
              <a:gd name="connsiteX9" fmla="*/ 51994 w 67580"/>
              <a:gd name="connsiteY9" fmla="*/ 50317 h 7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580" h="75504">
                <a:moveTo>
                  <a:pt x="51994" y="403"/>
                </a:moveTo>
                <a:lnTo>
                  <a:pt x="67965" y="403"/>
                </a:lnTo>
                <a:lnTo>
                  <a:pt x="67965" y="75907"/>
                </a:lnTo>
                <a:lnTo>
                  <a:pt x="53578" y="75907"/>
                </a:lnTo>
                <a:lnTo>
                  <a:pt x="16224" y="23966"/>
                </a:lnTo>
                <a:lnTo>
                  <a:pt x="16224" y="75907"/>
                </a:lnTo>
                <a:lnTo>
                  <a:pt x="385" y="75907"/>
                </a:lnTo>
                <a:lnTo>
                  <a:pt x="385" y="403"/>
                </a:lnTo>
                <a:lnTo>
                  <a:pt x="16092" y="403"/>
                </a:lnTo>
                <a:lnTo>
                  <a:pt x="51994" y="50317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43" name="Freeform: Shape 18242">
            <a:extLst>
              <a:ext uri="{FF2B5EF4-FFF2-40B4-BE49-F238E27FC236}">
                <a16:creationId xmlns:a16="http://schemas.microsoft.com/office/drawing/2014/main" id="{D7573358-0D59-DA00-F679-A51CD2FC6D95}"/>
              </a:ext>
            </a:extLst>
          </p:cNvPr>
          <p:cNvSpPr/>
          <p:nvPr/>
        </p:nvSpPr>
        <p:spPr>
          <a:xfrm>
            <a:off x="9086198" y="4520074"/>
            <a:ext cx="54645" cy="75504"/>
          </a:xfrm>
          <a:custGeom>
            <a:avLst/>
            <a:gdLst>
              <a:gd name="connsiteX0" fmla="*/ 395 w 54645"/>
              <a:gd name="connsiteY0" fmla="*/ 75907 h 75504"/>
              <a:gd name="connsiteX1" fmla="*/ 395 w 54645"/>
              <a:gd name="connsiteY1" fmla="*/ 403 h 75504"/>
              <a:gd name="connsiteX2" fmla="*/ 54380 w 54645"/>
              <a:gd name="connsiteY2" fmla="*/ 403 h 75504"/>
              <a:gd name="connsiteX3" fmla="*/ 54380 w 54645"/>
              <a:gd name="connsiteY3" fmla="*/ 13198 h 75504"/>
              <a:gd name="connsiteX4" fmla="*/ 16366 w 54645"/>
              <a:gd name="connsiteY4" fmla="*/ 13198 h 75504"/>
              <a:gd name="connsiteX5" fmla="*/ 16366 w 54645"/>
              <a:gd name="connsiteY5" fmla="*/ 31567 h 75504"/>
              <a:gd name="connsiteX6" fmla="*/ 49364 w 54645"/>
              <a:gd name="connsiteY6" fmla="*/ 31567 h 75504"/>
              <a:gd name="connsiteX7" fmla="*/ 49364 w 54645"/>
              <a:gd name="connsiteY7" fmla="*/ 44109 h 75504"/>
              <a:gd name="connsiteX8" fmla="*/ 16234 w 54645"/>
              <a:gd name="connsiteY8" fmla="*/ 44109 h 75504"/>
              <a:gd name="connsiteX9" fmla="*/ 16234 w 54645"/>
              <a:gd name="connsiteY9" fmla="*/ 62859 h 75504"/>
              <a:gd name="connsiteX10" fmla="*/ 55040 w 54645"/>
              <a:gd name="connsiteY10" fmla="*/ 62986 h 75504"/>
              <a:gd name="connsiteX11" fmla="*/ 55040 w 54645"/>
              <a:gd name="connsiteY11" fmla="*/ 75907 h 7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4645" h="75504">
                <a:moveTo>
                  <a:pt x="395" y="75907"/>
                </a:moveTo>
                <a:lnTo>
                  <a:pt x="395" y="403"/>
                </a:lnTo>
                <a:lnTo>
                  <a:pt x="54380" y="403"/>
                </a:lnTo>
                <a:lnTo>
                  <a:pt x="54380" y="13198"/>
                </a:lnTo>
                <a:lnTo>
                  <a:pt x="16366" y="13198"/>
                </a:lnTo>
                <a:lnTo>
                  <a:pt x="16366" y="31567"/>
                </a:lnTo>
                <a:lnTo>
                  <a:pt x="49364" y="31567"/>
                </a:lnTo>
                <a:lnTo>
                  <a:pt x="49364" y="44109"/>
                </a:lnTo>
                <a:lnTo>
                  <a:pt x="16234" y="44109"/>
                </a:lnTo>
                <a:lnTo>
                  <a:pt x="16234" y="62859"/>
                </a:lnTo>
                <a:lnTo>
                  <a:pt x="55040" y="62986"/>
                </a:lnTo>
                <a:lnTo>
                  <a:pt x="55040" y="75907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44" name="Freeform: Shape 18243">
            <a:extLst>
              <a:ext uri="{FF2B5EF4-FFF2-40B4-BE49-F238E27FC236}">
                <a16:creationId xmlns:a16="http://schemas.microsoft.com/office/drawing/2014/main" id="{03FD6B79-05C7-5216-202C-37EAE87DB09A}"/>
              </a:ext>
            </a:extLst>
          </p:cNvPr>
          <p:cNvSpPr/>
          <p:nvPr/>
        </p:nvSpPr>
        <p:spPr>
          <a:xfrm>
            <a:off x="9155300" y="4520074"/>
            <a:ext cx="53589" cy="75504"/>
          </a:xfrm>
          <a:custGeom>
            <a:avLst/>
            <a:gdLst>
              <a:gd name="connsiteX0" fmla="*/ 403 w 53589"/>
              <a:gd name="connsiteY0" fmla="*/ 403 h 75504"/>
              <a:gd name="connsiteX1" fmla="*/ 53992 w 53589"/>
              <a:gd name="connsiteY1" fmla="*/ 403 h 75504"/>
              <a:gd name="connsiteX2" fmla="*/ 53860 w 53589"/>
              <a:gd name="connsiteY2" fmla="*/ 13071 h 75504"/>
              <a:gd name="connsiteX3" fmla="*/ 16374 w 53589"/>
              <a:gd name="connsiteY3" fmla="*/ 13071 h 75504"/>
              <a:gd name="connsiteX4" fmla="*/ 16374 w 53589"/>
              <a:gd name="connsiteY4" fmla="*/ 32074 h 75504"/>
              <a:gd name="connsiteX5" fmla="*/ 48845 w 53589"/>
              <a:gd name="connsiteY5" fmla="*/ 32074 h 75504"/>
              <a:gd name="connsiteX6" fmla="*/ 48845 w 53589"/>
              <a:gd name="connsiteY6" fmla="*/ 44489 h 75504"/>
              <a:gd name="connsiteX7" fmla="*/ 16374 w 53589"/>
              <a:gd name="connsiteY7" fmla="*/ 44489 h 75504"/>
              <a:gd name="connsiteX8" fmla="*/ 16374 w 53589"/>
              <a:gd name="connsiteY8" fmla="*/ 75907 h 75504"/>
              <a:gd name="connsiteX9" fmla="*/ 403 w 53589"/>
              <a:gd name="connsiteY9" fmla="*/ 75907 h 7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589" h="75504">
                <a:moveTo>
                  <a:pt x="403" y="403"/>
                </a:moveTo>
                <a:lnTo>
                  <a:pt x="53992" y="403"/>
                </a:lnTo>
                <a:lnTo>
                  <a:pt x="53860" y="13071"/>
                </a:lnTo>
                <a:lnTo>
                  <a:pt x="16374" y="13071"/>
                </a:lnTo>
                <a:lnTo>
                  <a:pt x="16374" y="32074"/>
                </a:lnTo>
                <a:lnTo>
                  <a:pt x="48845" y="32074"/>
                </a:lnTo>
                <a:lnTo>
                  <a:pt x="48845" y="44489"/>
                </a:lnTo>
                <a:lnTo>
                  <a:pt x="16374" y="44489"/>
                </a:lnTo>
                <a:lnTo>
                  <a:pt x="16374" y="75907"/>
                </a:lnTo>
                <a:lnTo>
                  <a:pt x="403" y="75907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45" name="Freeform: Shape 18244">
            <a:extLst>
              <a:ext uri="{FF2B5EF4-FFF2-40B4-BE49-F238E27FC236}">
                <a16:creationId xmlns:a16="http://schemas.microsoft.com/office/drawing/2014/main" id="{41FBDDC9-636D-EB39-A489-A623311D878A}"/>
              </a:ext>
            </a:extLst>
          </p:cNvPr>
          <p:cNvSpPr/>
          <p:nvPr/>
        </p:nvSpPr>
        <p:spPr>
          <a:xfrm>
            <a:off x="9222120" y="4520074"/>
            <a:ext cx="15839" cy="75504"/>
          </a:xfrm>
          <a:custGeom>
            <a:avLst/>
            <a:gdLst>
              <a:gd name="connsiteX0" fmla="*/ 411 w 15839"/>
              <a:gd name="connsiteY0" fmla="*/ 403 h 75504"/>
              <a:gd name="connsiteX1" fmla="*/ 16250 w 15839"/>
              <a:gd name="connsiteY1" fmla="*/ 403 h 75504"/>
              <a:gd name="connsiteX2" fmla="*/ 16250 w 15839"/>
              <a:gd name="connsiteY2" fmla="*/ 75907 h 75504"/>
              <a:gd name="connsiteX3" fmla="*/ 411 w 15839"/>
              <a:gd name="connsiteY3" fmla="*/ 75907 h 7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39" h="75504">
                <a:moveTo>
                  <a:pt x="411" y="403"/>
                </a:moveTo>
                <a:lnTo>
                  <a:pt x="16250" y="403"/>
                </a:lnTo>
                <a:lnTo>
                  <a:pt x="16250" y="75907"/>
                </a:lnTo>
                <a:lnTo>
                  <a:pt x="411" y="75907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46" name="Freeform: Shape 18245">
            <a:extLst>
              <a:ext uri="{FF2B5EF4-FFF2-40B4-BE49-F238E27FC236}">
                <a16:creationId xmlns:a16="http://schemas.microsoft.com/office/drawing/2014/main" id="{69C09664-08BC-B249-B9B3-2CDE04A9C93C}"/>
              </a:ext>
            </a:extLst>
          </p:cNvPr>
          <p:cNvSpPr/>
          <p:nvPr/>
        </p:nvSpPr>
        <p:spPr>
          <a:xfrm>
            <a:off x="9248874" y="4520074"/>
            <a:ext cx="62960" cy="75504"/>
          </a:xfrm>
          <a:custGeom>
            <a:avLst/>
            <a:gdLst>
              <a:gd name="connsiteX0" fmla="*/ 415 w 62960"/>
              <a:gd name="connsiteY0" fmla="*/ 13958 h 75504"/>
              <a:gd name="connsiteX1" fmla="*/ 415 w 62960"/>
              <a:gd name="connsiteY1" fmla="*/ 403 h 75504"/>
              <a:gd name="connsiteX2" fmla="*/ 63376 w 62960"/>
              <a:gd name="connsiteY2" fmla="*/ 403 h 75504"/>
              <a:gd name="connsiteX3" fmla="*/ 63376 w 62960"/>
              <a:gd name="connsiteY3" fmla="*/ 13958 h 75504"/>
              <a:gd name="connsiteX4" fmla="*/ 40145 w 62960"/>
              <a:gd name="connsiteY4" fmla="*/ 13958 h 75504"/>
              <a:gd name="connsiteX5" fmla="*/ 40145 w 62960"/>
              <a:gd name="connsiteY5" fmla="*/ 75907 h 75504"/>
              <a:gd name="connsiteX6" fmla="*/ 24174 w 62960"/>
              <a:gd name="connsiteY6" fmla="*/ 75907 h 75504"/>
              <a:gd name="connsiteX7" fmla="*/ 24174 w 62960"/>
              <a:gd name="connsiteY7" fmla="*/ 13958 h 7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60" h="75504">
                <a:moveTo>
                  <a:pt x="415" y="13958"/>
                </a:moveTo>
                <a:lnTo>
                  <a:pt x="415" y="403"/>
                </a:lnTo>
                <a:lnTo>
                  <a:pt x="63376" y="403"/>
                </a:lnTo>
                <a:lnTo>
                  <a:pt x="63376" y="13958"/>
                </a:lnTo>
                <a:lnTo>
                  <a:pt x="40145" y="13958"/>
                </a:lnTo>
                <a:lnTo>
                  <a:pt x="40145" y="75907"/>
                </a:lnTo>
                <a:lnTo>
                  <a:pt x="24174" y="75907"/>
                </a:lnTo>
                <a:lnTo>
                  <a:pt x="24174" y="13958"/>
                </a:ln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47" name="Freeform: Shape 18246">
            <a:extLst>
              <a:ext uri="{FF2B5EF4-FFF2-40B4-BE49-F238E27FC236}">
                <a16:creationId xmlns:a16="http://schemas.microsoft.com/office/drawing/2014/main" id="{915FFBBA-2B9F-5B21-68A5-04F8B0BC2B29}"/>
              </a:ext>
            </a:extLst>
          </p:cNvPr>
          <p:cNvSpPr/>
          <p:nvPr/>
        </p:nvSpPr>
        <p:spPr>
          <a:xfrm>
            <a:off x="9319265" y="4519061"/>
            <a:ext cx="64808" cy="77531"/>
          </a:xfrm>
          <a:custGeom>
            <a:avLst/>
            <a:gdLst>
              <a:gd name="connsiteX0" fmla="*/ 33421 w 64808"/>
              <a:gd name="connsiteY0" fmla="*/ 77934 h 77531"/>
              <a:gd name="connsiteX1" fmla="*/ 21938 w 64808"/>
              <a:gd name="connsiteY1" fmla="*/ 76541 h 77531"/>
              <a:gd name="connsiteX2" fmla="*/ 11774 w 64808"/>
              <a:gd name="connsiteY2" fmla="*/ 72360 h 77531"/>
              <a:gd name="connsiteX3" fmla="*/ 4119 w 64808"/>
              <a:gd name="connsiteY3" fmla="*/ 65266 h 77531"/>
              <a:gd name="connsiteX4" fmla="*/ 423 w 64808"/>
              <a:gd name="connsiteY4" fmla="*/ 55384 h 77531"/>
              <a:gd name="connsiteX5" fmla="*/ 16790 w 64808"/>
              <a:gd name="connsiteY5" fmla="*/ 55384 h 77531"/>
              <a:gd name="connsiteX6" fmla="*/ 19826 w 64808"/>
              <a:gd name="connsiteY6" fmla="*/ 61212 h 77531"/>
              <a:gd name="connsiteX7" fmla="*/ 25502 w 64808"/>
              <a:gd name="connsiteY7" fmla="*/ 64759 h 77531"/>
              <a:gd name="connsiteX8" fmla="*/ 33289 w 64808"/>
              <a:gd name="connsiteY8" fmla="*/ 66026 h 77531"/>
              <a:gd name="connsiteX9" fmla="*/ 41209 w 64808"/>
              <a:gd name="connsiteY9" fmla="*/ 65012 h 77531"/>
              <a:gd name="connsiteX10" fmla="*/ 47017 w 64808"/>
              <a:gd name="connsiteY10" fmla="*/ 61845 h 77531"/>
              <a:gd name="connsiteX11" fmla="*/ 49260 w 64808"/>
              <a:gd name="connsiteY11" fmla="*/ 56525 h 77531"/>
              <a:gd name="connsiteX12" fmla="*/ 47412 w 64808"/>
              <a:gd name="connsiteY12" fmla="*/ 51837 h 77531"/>
              <a:gd name="connsiteX13" fmla="*/ 42661 w 64808"/>
              <a:gd name="connsiteY13" fmla="*/ 48797 h 77531"/>
              <a:gd name="connsiteX14" fmla="*/ 35929 w 64808"/>
              <a:gd name="connsiteY14" fmla="*/ 46896 h 77531"/>
              <a:gd name="connsiteX15" fmla="*/ 22334 w 64808"/>
              <a:gd name="connsiteY15" fmla="*/ 44236 h 77531"/>
              <a:gd name="connsiteX16" fmla="*/ 8078 w 64808"/>
              <a:gd name="connsiteY16" fmla="*/ 37395 h 77531"/>
              <a:gd name="connsiteX17" fmla="*/ 2799 w 64808"/>
              <a:gd name="connsiteY17" fmla="*/ 23586 h 77531"/>
              <a:gd name="connsiteX18" fmla="*/ 6627 w 64808"/>
              <a:gd name="connsiteY18" fmla="*/ 11298 h 77531"/>
              <a:gd name="connsiteX19" fmla="*/ 17582 w 64808"/>
              <a:gd name="connsiteY19" fmla="*/ 3316 h 77531"/>
              <a:gd name="connsiteX20" fmla="*/ 33025 w 64808"/>
              <a:gd name="connsiteY20" fmla="*/ 403 h 77531"/>
              <a:gd name="connsiteX21" fmla="*/ 50052 w 64808"/>
              <a:gd name="connsiteY21" fmla="*/ 3443 h 77531"/>
              <a:gd name="connsiteX22" fmla="*/ 60612 w 64808"/>
              <a:gd name="connsiteY22" fmla="*/ 11678 h 77531"/>
              <a:gd name="connsiteX23" fmla="*/ 64440 w 64808"/>
              <a:gd name="connsiteY23" fmla="*/ 23333 h 77531"/>
              <a:gd name="connsiteX24" fmla="*/ 48468 w 64808"/>
              <a:gd name="connsiteY24" fmla="*/ 23333 h 77531"/>
              <a:gd name="connsiteX25" fmla="*/ 45961 w 64808"/>
              <a:gd name="connsiteY25" fmla="*/ 16999 h 77531"/>
              <a:gd name="connsiteX26" fmla="*/ 40549 w 64808"/>
              <a:gd name="connsiteY26" fmla="*/ 13578 h 77531"/>
              <a:gd name="connsiteX27" fmla="*/ 33289 w 64808"/>
              <a:gd name="connsiteY27" fmla="*/ 12565 h 77531"/>
              <a:gd name="connsiteX28" fmla="*/ 27481 w 64808"/>
              <a:gd name="connsiteY28" fmla="*/ 13325 h 77531"/>
              <a:gd name="connsiteX29" fmla="*/ 23126 w 64808"/>
              <a:gd name="connsiteY29" fmla="*/ 15225 h 77531"/>
              <a:gd name="connsiteX30" fmla="*/ 20354 w 64808"/>
              <a:gd name="connsiteY30" fmla="*/ 18012 h 77531"/>
              <a:gd name="connsiteX31" fmla="*/ 19430 w 64808"/>
              <a:gd name="connsiteY31" fmla="*/ 21813 h 77531"/>
              <a:gd name="connsiteX32" fmla="*/ 21674 w 64808"/>
              <a:gd name="connsiteY32" fmla="*/ 27133 h 77531"/>
              <a:gd name="connsiteX33" fmla="*/ 30253 w 64808"/>
              <a:gd name="connsiteY33" fmla="*/ 30427 h 77531"/>
              <a:gd name="connsiteX34" fmla="*/ 43717 w 64808"/>
              <a:gd name="connsiteY34" fmla="*/ 33088 h 77531"/>
              <a:gd name="connsiteX35" fmla="*/ 55200 w 64808"/>
              <a:gd name="connsiteY35" fmla="*/ 37142 h 77531"/>
              <a:gd name="connsiteX36" fmla="*/ 61668 w 64808"/>
              <a:gd name="connsiteY36" fmla="*/ 43223 h 77531"/>
              <a:gd name="connsiteX37" fmla="*/ 64440 w 64808"/>
              <a:gd name="connsiteY37" fmla="*/ 50064 h 77531"/>
              <a:gd name="connsiteX38" fmla="*/ 65232 w 64808"/>
              <a:gd name="connsiteY38" fmla="*/ 56398 h 77531"/>
              <a:gd name="connsiteX39" fmla="*/ 61140 w 64808"/>
              <a:gd name="connsiteY39" fmla="*/ 67419 h 77531"/>
              <a:gd name="connsiteX40" fmla="*/ 50052 w 64808"/>
              <a:gd name="connsiteY40" fmla="*/ 75147 h 77531"/>
              <a:gd name="connsiteX41" fmla="*/ 33421 w 64808"/>
              <a:gd name="connsiteY41" fmla="*/ 77934 h 77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4808" h="77531">
                <a:moveTo>
                  <a:pt x="33421" y="77934"/>
                </a:moveTo>
                <a:cubicBezTo>
                  <a:pt x="29527" y="77934"/>
                  <a:pt x="25700" y="77459"/>
                  <a:pt x="21938" y="76541"/>
                </a:cubicBezTo>
                <a:cubicBezTo>
                  <a:pt x="18242" y="75622"/>
                  <a:pt x="14843" y="74229"/>
                  <a:pt x="11774" y="72360"/>
                </a:cubicBezTo>
                <a:cubicBezTo>
                  <a:pt x="8672" y="70428"/>
                  <a:pt x="6132" y="68053"/>
                  <a:pt x="4119" y="65266"/>
                </a:cubicBezTo>
                <a:cubicBezTo>
                  <a:pt x="2073" y="62479"/>
                  <a:pt x="852" y="59185"/>
                  <a:pt x="423" y="55384"/>
                </a:cubicBezTo>
                <a:lnTo>
                  <a:pt x="16790" y="55384"/>
                </a:lnTo>
                <a:cubicBezTo>
                  <a:pt x="17318" y="57665"/>
                  <a:pt x="18308" y="59628"/>
                  <a:pt x="19826" y="61212"/>
                </a:cubicBezTo>
                <a:cubicBezTo>
                  <a:pt x="21311" y="62732"/>
                  <a:pt x="23192" y="63936"/>
                  <a:pt x="25502" y="64759"/>
                </a:cubicBezTo>
                <a:cubicBezTo>
                  <a:pt x="27877" y="65614"/>
                  <a:pt x="30451" y="66026"/>
                  <a:pt x="33289" y="66026"/>
                </a:cubicBezTo>
                <a:cubicBezTo>
                  <a:pt x="36193" y="66026"/>
                  <a:pt x="38833" y="65709"/>
                  <a:pt x="41209" y="65012"/>
                </a:cubicBezTo>
                <a:cubicBezTo>
                  <a:pt x="43651" y="64252"/>
                  <a:pt x="45598" y="63207"/>
                  <a:pt x="47017" y="61845"/>
                </a:cubicBezTo>
                <a:cubicBezTo>
                  <a:pt x="48501" y="60420"/>
                  <a:pt x="49260" y="58646"/>
                  <a:pt x="49260" y="56525"/>
                </a:cubicBezTo>
                <a:cubicBezTo>
                  <a:pt x="49260" y="54593"/>
                  <a:pt x="48633" y="53041"/>
                  <a:pt x="47412" y="51837"/>
                </a:cubicBezTo>
                <a:cubicBezTo>
                  <a:pt x="46258" y="50570"/>
                  <a:pt x="44674" y="49557"/>
                  <a:pt x="42661" y="48797"/>
                </a:cubicBezTo>
                <a:cubicBezTo>
                  <a:pt x="40714" y="48037"/>
                  <a:pt x="38470" y="47403"/>
                  <a:pt x="35929" y="46896"/>
                </a:cubicBezTo>
                <a:lnTo>
                  <a:pt x="22334" y="44236"/>
                </a:lnTo>
                <a:cubicBezTo>
                  <a:pt x="16328" y="43159"/>
                  <a:pt x="11576" y="40879"/>
                  <a:pt x="8078" y="37395"/>
                </a:cubicBezTo>
                <a:cubicBezTo>
                  <a:pt x="4647" y="33943"/>
                  <a:pt x="2865" y="29350"/>
                  <a:pt x="2799" y="23586"/>
                </a:cubicBezTo>
                <a:cubicBezTo>
                  <a:pt x="2700" y="18867"/>
                  <a:pt x="3987" y="14782"/>
                  <a:pt x="6627" y="11298"/>
                </a:cubicBezTo>
                <a:cubicBezTo>
                  <a:pt x="9332" y="7845"/>
                  <a:pt x="12995" y="5185"/>
                  <a:pt x="17582" y="3316"/>
                </a:cubicBezTo>
                <a:cubicBezTo>
                  <a:pt x="22136" y="1384"/>
                  <a:pt x="27283" y="403"/>
                  <a:pt x="33025" y="403"/>
                </a:cubicBezTo>
                <a:cubicBezTo>
                  <a:pt x="39790" y="403"/>
                  <a:pt x="45466" y="1416"/>
                  <a:pt x="50052" y="3443"/>
                </a:cubicBezTo>
                <a:cubicBezTo>
                  <a:pt x="54705" y="5470"/>
                  <a:pt x="58236" y="8225"/>
                  <a:pt x="60612" y="11678"/>
                </a:cubicBezTo>
                <a:cubicBezTo>
                  <a:pt x="63054" y="15162"/>
                  <a:pt x="64341" y="19026"/>
                  <a:pt x="64440" y="23333"/>
                </a:cubicBezTo>
                <a:lnTo>
                  <a:pt x="48468" y="23333"/>
                </a:lnTo>
                <a:cubicBezTo>
                  <a:pt x="48204" y="20641"/>
                  <a:pt x="47346" y="18519"/>
                  <a:pt x="45961" y="16999"/>
                </a:cubicBezTo>
                <a:cubicBezTo>
                  <a:pt x="44542" y="15415"/>
                  <a:pt x="42727" y="14275"/>
                  <a:pt x="40549" y="13578"/>
                </a:cubicBezTo>
                <a:cubicBezTo>
                  <a:pt x="38437" y="12913"/>
                  <a:pt x="35995" y="12565"/>
                  <a:pt x="33289" y="12565"/>
                </a:cubicBezTo>
                <a:cubicBezTo>
                  <a:pt x="31177" y="12565"/>
                  <a:pt x="29230" y="12818"/>
                  <a:pt x="27481" y="13325"/>
                </a:cubicBezTo>
                <a:cubicBezTo>
                  <a:pt x="25799" y="13768"/>
                  <a:pt x="24347" y="14401"/>
                  <a:pt x="23126" y="15225"/>
                </a:cubicBezTo>
                <a:cubicBezTo>
                  <a:pt x="21971" y="15985"/>
                  <a:pt x="21047" y="16935"/>
                  <a:pt x="20354" y="18012"/>
                </a:cubicBezTo>
                <a:cubicBezTo>
                  <a:pt x="19727" y="19120"/>
                  <a:pt x="19430" y="20387"/>
                  <a:pt x="19430" y="21813"/>
                </a:cubicBezTo>
                <a:cubicBezTo>
                  <a:pt x="19430" y="24030"/>
                  <a:pt x="20156" y="25803"/>
                  <a:pt x="21674" y="27133"/>
                </a:cubicBezTo>
                <a:cubicBezTo>
                  <a:pt x="23159" y="28495"/>
                  <a:pt x="26030" y="29604"/>
                  <a:pt x="30253" y="30427"/>
                </a:cubicBezTo>
                <a:lnTo>
                  <a:pt x="43717" y="33088"/>
                </a:lnTo>
                <a:cubicBezTo>
                  <a:pt x="48534" y="34038"/>
                  <a:pt x="52362" y="35368"/>
                  <a:pt x="55200" y="37142"/>
                </a:cubicBezTo>
                <a:cubicBezTo>
                  <a:pt x="58104" y="38915"/>
                  <a:pt x="60249" y="40942"/>
                  <a:pt x="61668" y="43223"/>
                </a:cubicBezTo>
                <a:cubicBezTo>
                  <a:pt x="63054" y="45440"/>
                  <a:pt x="63978" y="47720"/>
                  <a:pt x="64440" y="50064"/>
                </a:cubicBezTo>
                <a:cubicBezTo>
                  <a:pt x="64968" y="52344"/>
                  <a:pt x="65232" y="54466"/>
                  <a:pt x="65232" y="56398"/>
                </a:cubicBezTo>
                <a:cubicBezTo>
                  <a:pt x="65232" y="60452"/>
                  <a:pt x="63846" y="64126"/>
                  <a:pt x="61140" y="67419"/>
                </a:cubicBezTo>
                <a:cubicBezTo>
                  <a:pt x="58500" y="70650"/>
                  <a:pt x="54804" y="73215"/>
                  <a:pt x="50052" y="75147"/>
                </a:cubicBezTo>
                <a:cubicBezTo>
                  <a:pt x="45301" y="76984"/>
                  <a:pt x="39757" y="77934"/>
                  <a:pt x="33421" y="77934"/>
                </a:cubicBezTo>
                <a:close/>
              </a:path>
            </a:pathLst>
          </a:custGeom>
          <a:solidFill>
            <a:srgbClr val="40404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48" name="Freeform: Shape 18247">
            <a:extLst>
              <a:ext uri="{FF2B5EF4-FFF2-40B4-BE49-F238E27FC236}">
                <a16:creationId xmlns:a16="http://schemas.microsoft.com/office/drawing/2014/main" id="{5BAB9CC9-C7F7-D724-0CBD-84AB196A4DE1}"/>
              </a:ext>
            </a:extLst>
          </p:cNvPr>
          <p:cNvSpPr/>
          <p:nvPr/>
        </p:nvSpPr>
        <p:spPr>
          <a:xfrm>
            <a:off x="9583458" y="5658947"/>
            <a:ext cx="159549" cy="182046"/>
          </a:xfrm>
          <a:custGeom>
            <a:avLst/>
            <a:gdLst>
              <a:gd name="connsiteX0" fmla="*/ 159549 w 159549"/>
              <a:gd name="connsiteY0" fmla="*/ 182047 h 182046"/>
              <a:gd name="connsiteX1" fmla="*/ 153940 w 159549"/>
              <a:gd name="connsiteY1" fmla="*/ 0 h 182046"/>
              <a:gd name="connsiteX2" fmla="*/ 100121 w 159549"/>
              <a:gd name="connsiteY2" fmla="*/ 79806 h 182046"/>
              <a:gd name="connsiteX3" fmla="*/ 0 w 159549"/>
              <a:gd name="connsiteY3" fmla="*/ 76863 h 182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549" h="182046">
                <a:moveTo>
                  <a:pt x="159549" y="182047"/>
                </a:moveTo>
                <a:lnTo>
                  <a:pt x="153940" y="0"/>
                </a:lnTo>
                <a:lnTo>
                  <a:pt x="100121" y="79806"/>
                </a:lnTo>
                <a:lnTo>
                  <a:pt x="0" y="7686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49" name="Freeform: Shape 18248">
            <a:extLst>
              <a:ext uri="{FF2B5EF4-FFF2-40B4-BE49-F238E27FC236}">
                <a16:creationId xmlns:a16="http://schemas.microsoft.com/office/drawing/2014/main" id="{5CDC24ED-E6C9-5833-42FA-792A79B65595}"/>
              </a:ext>
            </a:extLst>
          </p:cNvPr>
          <p:cNvSpPr/>
          <p:nvPr/>
        </p:nvSpPr>
        <p:spPr>
          <a:xfrm>
            <a:off x="9604026" y="5695748"/>
            <a:ext cx="159669" cy="181572"/>
          </a:xfrm>
          <a:custGeom>
            <a:avLst/>
            <a:gdLst>
              <a:gd name="connsiteX0" fmla="*/ 221 w 159669"/>
              <a:gd name="connsiteY0" fmla="*/ 77690 h 181572"/>
              <a:gd name="connsiteX1" fmla="*/ 94 w 159669"/>
              <a:gd name="connsiteY1" fmla="*/ 76393 h 181572"/>
              <a:gd name="connsiteX2" fmla="*/ 1775 w 159669"/>
              <a:gd name="connsiteY2" fmla="*/ 75217 h 181572"/>
              <a:gd name="connsiteX3" fmla="*/ 98821 w 159669"/>
              <a:gd name="connsiteY3" fmla="*/ 78039 h 181572"/>
              <a:gd name="connsiteX4" fmla="*/ 150993 w 159669"/>
              <a:gd name="connsiteY4" fmla="*/ 786 h 181572"/>
              <a:gd name="connsiteX5" fmla="*/ 152945 w 159669"/>
              <a:gd name="connsiteY5" fmla="*/ 56 h 181572"/>
              <a:gd name="connsiteX6" fmla="*/ 154195 w 159669"/>
              <a:gd name="connsiteY6" fmla="*/ 1646 h 181572"/>
              <a:gd name="connsiteX7" fmla="*/ 159669 w 159669"/>
              <a:gd name="connsiteY7" fmla="*/ 179857 h 181572"/>
              <a:gd name="connsiteX8" fmla="*/ 158782 w 159669"/>
              <a:gd name="connsiteY8" fmla="*/ 181382 h 181572"/>
              <a:gd name="connsiteX9" fmla="*/ 157000 w 159669"/>
              <a:gd name="connsiteY9" fmla="*/ 181284 h 181572"/>
              <a:gd name="connsiteX10" fmla="*/ 753 w 159669"/>
              <a:gd name="connsiteY10" fmla="*/ 78290 h 181572"/>
              <a:gd name="connsiteX11" fmla="*/ 221 w 159669"/>
              <a:gd name="connsiteY11" fmla="*/ 77690 h 181572"/>
              <a:gd name="connsiteX12" fmla="*/ 150892 w 159669"/>
              <a:gd name="connsiteY12" fmla="*/ 7030 h 181572"/>
              <a:gd name="connsiteX13" fmla="*/ 101229 w 159669"/>
              <a:gd name="connsiteY13" fmla="*/ 80633 h 181572"/>
              <a:gd name="connsiteX14" fmla="*/ 99750 w 159669"/>
              <a:gd name="connsiteY14" fmla="*/ 81395 h 181572"/>
              <a:gd name="connsiteX15" fmla="*/ 7553 w 159669"/>
              <a:gd name="connsiteY15" fmla="*/ 78736 h 181572"/>
              <a:gd name="connsiteX16" fmla="*/ 156113 w 159669"/>
              <a:gd name="connsiteY16" fmla="*/ 176728 h 18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9669" h="181572">
                <a:moveTo>
                  <a:pt x="221" y="77690"/>
                </a:moveTo>
                <a:cubicBezTo>
                  <a:pt x="-7" y="77309"/>
                  <a:pt x="-75" y="76830"/>
                  <a:pt x="94" y="76393"/>
                </a:cubicBezTo>
                <a:cubicBezTo>
                  <a:pt x="356" y="75695"/>
                  <a:pt x="1015" y="75217"/>
                  <a:pt x="1775" y="75217"/>
                </a:cubicBezTo>
                <a:lnTo>
                  <a:pt x="98821" y="78039"/>
                </a:lnTo>
                <a:lnTo>
                  <a:pt x="150993" y="786"/>
                </a:lnTo>
                <a:cubicBezTo>
                  <a:pt x="151424" y="154"/>
                  <a:pt x="152184" y="-130"/>
                  <a:pt x="152945" y="56"/>
                </a:cubicBezTo>
                <a:cubicBezTo>
                  <a:pt x="153697" y="251"/>
                  <a:pt x="154161" y="883"/>
                  <a:pt x="154195" y="1646"/>
                </a:cubicBezTo>
                <a:lnTo>
                  <a:pt x="159669" y="179857"/>
                </a:lnTo>
                <a:cubicBezTo>
                  <a:pt x="159669" y="180490"/>
                  <a:pt x="159340" y="181098"/>
                  <a:pt x="158782" y="181382"/>
                </a:cubicBezTo>
                <a:cubicBezTo>
                  <a:pt x="158224" y="181666"/>
                  <a:pt x="157524" y="181633"/>
                  <a:pt x="157000" y="181284"/>
                </a:cubicBezTo>
                <a:lnTo>
                  <a:pt x="753" y="78290"/>
                </a:lnTo>
                <a:cubicBezTo>
                  <a:pt x="525" y="78160"/>
                  <a:pt x="356" y="77941"/>
                  <a:pt x="221" y="77690"/>
                </a:cubicBezTo>
                <a:close/>
                <a:moveTo>
                  <a:pt x="150892" y="7030"/>
                </a:moveTo>
                <a:lnTo>
                  <a:pt x="101229" y="80633"/>
                </a:lnTo>
                <a:cubicBezTo>
                  <a:pt x="100899" y="81111"/>
                  <a:pt x="100342" y="81395"/>
                  <a:pt x="99750" y="81395"/>
                </a:cubicBezTo>
                <a:lnTo>
                  <a:pt x="7553" y="78736"/>
                </a:lnTo>
                <a:lnTo>
                  <a:pt x="156113" y="176728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50" name="Freeform: Shape 18249">
            <a:extLst>
              <a:ext uri="{FF2B5EF4-FFF2-40B4-BE49-F238E27FC236}">
                <a16:creationId xmlns:a16="http://schemas.microsoft.com/office/drawing/2014/main" id="{EE51C7FE-5CBA-9EE6-F215-F5CAB28440BD}"/>
              </a:ext>
            </a:extLst>
          </p:cNvPr>
          <p:cNvSpPr/>
          <p:nvPr/>
        </p:nvSpPr>
        <p:spPr>
          <a:xfrm>
            <a:off x="10406573" y="4781039"/>
            <a:ext cx="174163" cy="166406"/>
          </a:xfrm>
          <a:custGeom>
            <a:avLst/>
            <a:gdLst>
              <a:gd name="connsiteX0" fmla="*/ 174163 w 174163"/>
              <a:gd name="connsiteY0" fmla="*/ 85327 h 166406"/>
              <a:gd name="connsiteX1" fmla="*/ 6504 w 174163"/>
              <a:gd name="connsiteY1" fmla="*/ 0 h 166406"/>
              <a:gd name="connsiteX2" fmla="*/ 52172 w 174163"/>
              <a:gd name="connsiteY2" fmla="*/ 84379 h 166406"/>
              <a:gd name="connsiteX3" fmla="*/ 0 w 174163"/>
              <a:gd name="connsiteY3" fmla="*/ 166406 h 166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63" h="166406">
                <a:moveTo>
                  <a:pt x="174163" y="85327"/>
                </a:moveTo>
                <a:lnTo>
                  <a:pt x="6504" y="0"/>
                </a:lnTo>
                <a:lnTo>
                  <a:pt x="52172" y="84379"/>
                </a:lnTo>
                <a:lnTo>
                  <a:pt x="0" y="166406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51" name="Freeform: Shape 18250">
            <a:extLst>
              <a:ext uri="{FF2B5EF4-FFF2-40B4-BE49-F238E27FC236}">
                <a16:creationId xmlns:a16="http://schemas.microsoft.com/office/drawing/2014/main" id="{B5E46A5D-4CE6-EEC8-E55B-6414B2CEBCF4}"/>
              </a:ext>
            </a:extLst>
          </p:cNvPr>
          <p:cNvSpPr/>
          <p:nvPr/>
        </p:nvSpPr>
        <p:spPr>
          <a:xfrm>
            <a:off x="10449226" y="4782469"/>
            <a:ext cx="174010" cy="166273"/>
          </a:xfrm>
          <a:custGeom>
            <a:avLst/>
            <a:gdLst>
              <a:gd name="connsiteX0" fmla="*/ 1697 w 174010"/>
              <a:gd name="connsiteY0" fmla="*/ 166274 h 166273"/>
              <a:gd name="connsiteX1" fmla="*/ 447 w 174010"/>
              <a:gd name="connsiteY1" fmla="*/ 165731 h 166273"/>
              <a:gd name="connsiteX2" fmla="*/ 244 w 174010"/>
              <a:gd name="connsiteY2" fmla="*/ 163736 h 166273"/>
              <a:gd name="connsiteX3" fmla="*/ 50769 w 174010"/>
              <a:gd name="connsiteY3" fmla="*/ 84181 h 166273"/>
              <a:gd name="connsiteX4" fmla="*/ 6614 w 174010"/>
              <a:gd name="connsiteY4" fmla="*/ 2470 h 166273"/>
              <a:gd name="connsiteX5" fmla="*/ 6909 w 174010"/>
              <a:gd name="connsiteY5" fmla="*/ 475 h 166273"/>
              <a:gd name="connsiteX6" fmla="*/ 8953 w 174010"/>
              <a:gd name="connsiteY6" fmla="*/ 216 h 166273"/>
              <a:gd name="connsiteX7" fmla="*/ 173090 w 174010"/>
              <a:gd name="connsiteY7" fmla="*/ 83768 h 166273"/>
              <a:gd name="connsiteX8" fmla="*/ 174011 w 174010"/>
              <a:gd name="connsiteY8" fmla="*/ 85227 h 166273"/>
              <a:gd name="connsiteX9" fmla="*/ 173022 w 174010"/>
              <a:gd name="connsiteY9" fmla="*/ 86711 h 166273"/>
              <a:gd name="connsiteX10" fmla="*/ 2525 w 174010"/>
              <a:gd name="connsiteY10" fmla="*/ 166144 h 166273"/>
              <a:gd name="connsiteX11" fmla="*/ 1697 w 174010"/>
              <a:gd name="connsiteY11" fmla="*/ 166274 h 166273"/>
              <a:gd name="connsiteX12" fmla="*/ 12223 w 174010"/>
              <a:gd name="connsiteY12" fmla="*/ 5632 h 166273"/>
              <a:gd name="connsiteX13" fmla="*/ 54300 w 174010"/>
              <a:gd name="connsiteY13" fmla="*/ 83451 h 166273"/>
              <a:gd name="connsiteX14" fmla="*/ 54266 w 174010"/>
              <a:gd name="connsiteY14" fmla="*/ 85065 h 166273"/>
              <a:gd name="connsiteX15" fmla="*/ 6284 w 174010"/>
              <a:gd name="connsiteY15" fmla="*/ 160663 h 166273"/>
              <a:gd name="connsiteX16" fmla="*/ 168469 w 174010"/>
              <a:gd name="connsiteY16" fmla="*/ 85162 h 166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10" h="166273">
                <a:moveTo>
                  <a:pt x="1697" y="166274"/>
                </a:moveTo>
                <a:cubicBezTo>
                  <a:pt x="1232" y="166241"/>
                  <a:pt x="777" y="166079"/>
                  <a:pt x="447" y="165731"/>
                </a:cubicBezTo>
                <a:cubicBezTo>
                  <a:pt x="-52" y="165163"/>
                  <a:pt x="-153" y="164368"/>
                  <a:pt x="244" y="163736"/>
                </a:cubicBezTo>
                <a:lnTo>
                  <a:pt x="50769" y="84181"/>
                </a:lnTo>
                <a:lnTo>
                  <a:pt x="6614" y="2470"/>
                </a:lnTo>
                <a:cubicBezTo>
                  <a:pt x="6217" y="1805"/>
                  <a:pt x="6386" y="1010"/>
                  <a:pt x="6909" y="475"/>
                </a:cubicBezTo>
                <a:cubicBezTo>
                  <a:pt x="7442" y="-68"/>
                  <a:pt x="8261" y="-133"/>
                  <a:pt x="8953" y="216"/>
                </a:cubicBezTo>
                <a:lnTo>
                  <a:pt x="173090" y="83768"/>
                </a:lnTo>
                <a:cubicBezTo>
                  <a:pt x="173648" y="84052"/>
                  <a:pt x="174011" y="84627"/>
                  <a:pt x="174011" y="85227"/>
                </a:cubicBezTo>
                <a:cubicBezTo>
                  <a:pt x="173977" y="85860"/>
                  <a:pt x="173622" y="86427"/>
                  <a:pt x="173022" y="86711"/>
                </a:cubicBezTo>
                <a:lnTo>
                  <a:pt x="2525" y="166144"/>
                </a:lnTo>
                <a:cubicBezTo>
                  <a:pt x="2288" y="166241"/>
                  <a:pt x="1993" y="166274"/>
                  <a:pt x="1697" y="166274"/>
                </a:cubicBezTo>
                <a:close/>
                <a:moveTo>
                  <a:pt x="12223" y="5632"/>
                </a:moveTo>
                <a:lnTo>
                  <a:pt x="54300" y="83451"/>
                </a:lnTo>
                <a:cubicBezTo>
                  <a:pt x="54596" y="83954"/>
                  <a:pt x="54562" y="84562"/>
                  <a:pt x="54266" y="85065"/>
                </a:cubicBezTo>
                <a:lnTo>
                  <a:pt x="6284" y="160663"/>
                </a:lnTo>
                <a:lnTo>
                  <a:pt x="168469" y="8516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52" name="Freeform: Shape 18251">
            <a:extLst>
              <a:ext uri="{FF2B5EF4-FFF2-40B4-BE49-F238E27FC236}">
                <a16:creationId xmlns:a16="http://schemas.microsoft.com/office/drawing/2014/main" id="{E8B43EC0-5F34-96F2-257B-DD54D88E455C}"/>
              </a:ext>
            </a:extLst>
          </p:cNvPr>
          <p:cNvSpPr/>
          <p:nvPr/>
        </p:nvSpPr>
        <p:spPr>
          <a:xfrm>
            <a:off x="7658499" y="4758329"/>
            <a:ext cx="173209" cy="166471"/>
          </a:xfrm>
          <a:custGeom>
            <a:avLst/>
            <a:gdLst>
              <a:gd name="connsiteX0" fmla="*/ 0 w 173209"/>
              <a:gd name="connsiteY0" fmla="*/ 82984 h 166471"/>
              <a:gd name="connsiteX1" fmla="*/ 168656 w 173209"/>
              <a:gd name="connsiteY1" fmla="*/ 166471 h 166471"/>
              <a:gd name="connsiteX2" fmla="*/ 122000 w 173209"/>
              <a:gd name="connsiteY2" fmla="*/ 82603 h 166471"/>
              <a:gd name="connsiteX3" fmla="*/ 173209 w 173209"/>
              <a:gd name="connsiteY3" fmla="*/ 0 h 16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209" h="166471">
                <a:moveTo>
                  <a:pt x="0" y="82984"/>
                </a:moveTo>
                <a:lnTo>
                  <a:pt x="168656" y="166471"/>
                </a:lnTo>
                <a:lnTo>
                  <a:pt x="122000" y="82603"/>
                </a:lnTo>
                <a:lnTo>
                  <a:pt x="173209" y="0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53" name="Freeform: Shape 18252">
            <a:extLst>
              <a:ext uri="{FF2B5EF4-FFF2-40B4-BE49-F238E27FC236}">
                <a16:creationId xmlns:a16="http://schemas.microsoft.com/office/drawing/2014/main" id="{1B132840-1D45-762F-8542-DEB33897CDA3}"/>
              </a:ext>
            </a:extLst>
          </p:cNvPr>
          <p:cNvSpPr/>
          <p:nvPr/>
        </p:nvSpPr>
        <p:spPr>
          <a:xfrm>
            <a:off x="7615997" y="4757510"/>
            <a:ext cx="173031" cy="166350"/>
          </a:xfrm>
          <a:custGeom>
            <a:avLst/>
            <a:gdLst>
              <a:gd name="connsiteX0" fmla="*/ 171327 w 173031"/>
              <a:gd name="connsiteY0" fmla="*/ 0 h 166350"/>
              <a:gd name="connsiteX1" fmla="*/ 172586 w 173031"/>
              <a:gd name="connsiteY1" fmla="*/ 535 h 166350"/>
              <a:gd name="connsiteX2" fmla="*/ 172814 w 173031"/>
              <a:gd name="connsiteY2" fmla="*/ 2530 h 166350"/>
              <a:gd name="connsiteX3" fmla="*/ 123252 w 173031"/>
              <a:gd name="connsiteY3" fmla="*/ 82628 h 166350"/>
              <a:gd name="connsiteX4" fmla="*/ 168362 w 173031"/>
              <a:gd name="connsiteY4" fmla="*/ 163869 h 166350"/>
              <a:gd name="connsiteX5" fmla="*/ 168067 w 173031"/>
              <a:gd name="connsiteY5" fmla="*/ 165831 h 166350"/>
              <a:gd name="connsiteX6" fmla="*/ 166048 w 173031"/>
              <a:gd name="connsiteY6" fmla="*/ 166147 h 166350"/>
              <a:gd name="connsiteX7" fmla="*/ 931 w 173031"/>
              <a:gd name="connsiteY7" fmla="*/ 84371 h 166350"/>
              <a:gd name="connsiteX8" fmla="*/ 2 w 173031"/>
              <a:gd name="connsiteY8" fmla="*/ 82911 h 166350"/>
              <a:gd name="connsiteX9" fmla="*/ 957 w 173031"/>
              <a:gd name="connsiteY9" fmla="*/ 81428 h 166350"/>
              <a:gd name="connsiteX10" fmla="*/ 170508 w 173031"/>
              <a:gd name="connsiteY10" fmla="*/ 154 h 166350"/>
              <a:gd name="connsiteX11" fmla="*/ 171327 w 173031"/>
              <a:gd name="connsiteY11" fmla="*/ 0 h 166350"/>
              <a:gd name="connsiteX12" fmla="*/ 162719 w 173031"/>
              <a:gd name="connsiteY12" fmla="*/ 160763 h 166350"/>
              <a:gd name="connsiteX13" fmla="*/ 119687 w 173031"/>
              <a:gd name="connsiteY13" fmla="*/ 83390 h 166350"/>
              <a:gd name="connsiteX14" fmla="*/ 119721 w 173031"/>
              <a:gd name="connsiteY14" fmla="*/ 81776 h 166350"/>
              <a:gd name="connsiteX15" fmla="*/ 166808 w 173031"/>
              <a:gd name="connsiteY15" fmla="*/ 5667 h 166350"/>
              <a:gd name="connsiteX16" fmla="*/ 5544 w 173031"/>
              <a:gd name="connsiteY16" fmla="*/ 82911 h 16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3031" h="166350">
                <a:moveTo>
                  <a:pt x="171327" y="0"/>
                </a:moveTo>
                <a:cubicBezTo>
                  <a:pt x="171792" y="32"/>
                  <a:pt x="172257" y="187"/>
                  <a:pt x="172586" y="535"/>
                </a:cubicBezTo>
                <a:cubicBezTo>
                  <a:pt x="173076" y="1111"/>
                  <a:pt x="173177" y="1865"/>
                  <a:pt x="172814" y="2530"/>
                </a:cubicBezTo>
                <a:lnTo>
                  <a:pt x="123252" y="82628"/>
                </a:lnTo>
                <a:lnTo>
                  <a:pt x="168362" y="163869"/>
                </a:lnTo>
                <a:cubicBezTo>
                  <a:pt x="168725" y="164534"/>
                  <a:pt x="168590" y="165296"/>
                  <a:pt x="168067" y="165831"/>
                </a:cubicBezTo>
                <a:cubicBezTo>
                  <a:pt x="167534" y="166399"/>
                  <a:pt x="166740" y="166496"/>
                  <a:pt x="166048" y="166147"/>
                </a:cubicBezTo>
                <a:lnTo>
                  <a:pt x="931" y="84371"/>
                </a:lnTo>
                <a:cubicBezTo>
                  <a:pt x="365" y="84087"/>
                  <a:pt x="-32" y="83519"/>
                  <a:pt x="2" y="82911"/>
                </a:cubicBezTo>
                <a:cubicBezTo>
                  <a:pt x="2" y="82311"/>
                  <a:pt x="365" y="81711"/>
                  <a:pt x="957" y="81428"/>
                </a:cubicBezTo>
                <a:lnTo>
                  <a:pt x="170508" y="154"/>
                </a:lnTo>
                <a:cubicBezTo>
                  <a:pt x="170736" y="65"/>
                  <a:pt x="171032" y="0"/>
                  <a:pt x="171327" y="0"/>
                </a:cubicBezTo>
                <a:close/>
                <a:moveTo>
                  <a:pt x="162719" y="160763"/>
                </a:moveTo>
                <a:lnTo>
                  <a:pt x="119687" y="83390"/>
                </a:lnTo>
                <a:cubicBezTo>
                  <a:pt x="119425" y="82887"/>
                  <a:pt x="119425" y="82279"/>
                  <a:pt x="119721" y="81776"/>
                </a:cubicBezTo>
                <a:lnTo>
                  <a:pt x="166808" y="5667"/>
                </a:lnTo>
                <a:lnTo>
                  <a:pt x="5544" y="82911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54" name="Freeform: Shape 18253">
            <a:extLst>
              <a:ext uri="{FF2B5EF4-FFF2-40B4-BE49-F238E27FC236}">
                <a16:creationId xmlns:a16="http://schemas.microsoft.com/office/drawing/2014/main" id="{A911F708-39FC-ECC7-BB6F-13AE62E34EE2}"/>
              </a:ext>
            </a:extLst>
          </p:cNvPr>
          <p:cNvSpPr/>
          <p:nvPr/>
        </p:nvSpPr>
        <p:spPr>
          <a:xfrm>
            <a:off x="7877579" y="3851290"/>
            <a:ext cx="188321" cy="161112"/>
          </a:xfrm>
          <a:custGeom>
            <a:avLst/>
            <a:gdLst>
              <a:gd name="connsiteX0" fmla="*/ 0 w 188321"/>
              <a:gd name="connsiteY0" fmla="*/ 42980 h 161112"/>
              <a:gd name="connsiteX1" fmla="*/ 144437 w 188321"/>
              <a:gd name="connsiteY1" fmla="*/ 161112 h 161112"/>
              <a:gd name="connsiteX2" fmla="*/ 118858 w 188321"/>
              <a:gd name="connsiteY2" fmla="*/ 69266 h 161112"/>
              <a:gd name="connsiteX3" fmla="*/ 188322 w 188321"/>
              <a:gd name="connsiteY3" fmla="*/ 0 h 161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21" h="161112">
                <a:moveTo>
                  <a:pt x="0" y="42980"/>
                </a:moveTo>
                <a:lnTo>
                  <a:pt x="144437" y="161112"/>
                </a:lnTo>
                <a:lnTo>
                  <a:pt x="118858" y="69266"/>
                </a:lnTo>
                <a:lnTo>
                  <a:pt x="188322" y="0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55" name="Freeform: Shape 18254">
            <a:extLst>
              <a:ext uri="{FF2B5EF4-FFF2-40B4-BE49-F238E27FC236}">
                <a16:creationId xmlns:a16="http://schemas.microsoft.com/office/drawing/2014/main" id="{5BC05FAC-5B49-9625-C655-B87717408A46}"/>
              </a:ext>
            </a:extLst>
          </p:cNvPr>
          <p:cNvSpPr/>
          <p:nvPr/>
        </p:nvSpPr>
        <p:spPr>
          <a:xfrm>
            <a:off x="7836325" y="3840745"/>
            <a:ext cx="187860" cy="161101"/>
          </a:xfrm>
          <a:custGeom>
            <a:avLst/>
            <a:gdLst>
              <a:gd name="connsiteX0" fmla="*/ 186543 w 187860"/>
              <a:gd name="connsiteY0" fmla="*/ 62 h 161101"/>
              <a:gd name="connsiteX1" fmla="*/ 187633 w 187860"/>
              <a:gd name="connsiteY1" fmla="*/ 857 h 161101"/>
              <a:gd name="connsiteX2" fmla="*/ 187405 w 187860"/>
              <a:gd name="connsiteY2" fmla="*/ 2851 h 161101"/>
              <a:gd name="connsiteX3" fmla="*/ 120120 w 187860"/>
              <a:gd name="connsiteY3" fmla="*/ 70025 h 161101"/>
              <a:gd name="connsiteX4" fmla="*/ 144804 w 187860"/>
              <a:gd name="connsiteY4" fmla="*/ 158961 h 161101"/>
              <a:gd name="connsiteX5" fmla="*/ 144077 w 187860"/>
              <a:gd name="connsiteY5" fmla="*/ 160834 h 161101"/>
              <a:gd name="connsiteX6" fmla="*/ 142033 w 187860"/>
              <a:gd name="connsiteY6" fmla="*/ 160672 h 161101"/>
              <a:gd name="connsiteX7" fmla="*/ 629 w 187860"/>
              <a:gd name="connsiteY7" fmla="*/ 45004 h 161101"/>
              <a:gd name="connsiteX8" fmla="*/ 38 w 187860"/>
              <a:gd name="connsiteY8" fmla="*/ 43391 h 161101"/>
              <a:gd name="connsiteX9" fmla="*/ 1322 w 187860"/>
              <a:gd name="connsiteY9" fmla="*/ 42158 h 161101"/>
              <a:gd name="connsiteX10" fmla="*/ 185724 w 187860"/>
              <a:gd name="connsiteY10" fmla="*/ 30 h 161101"/>
              <a:gd name="connsiteX11" fmla="*/ 186543 w 187860"/>
              <a:gd name="connsiteY11" fmla="*/ 62 h 161101"/>
              <a:gd name="connsiteX12" fmla="*/ 140048 w 187860"/>
              <a:gd name="connsiteY12" fmla="*/ 154720 h 161101"/>
              <a:gd name="connsiteX13" fmla="*/ 116521 w 187860"/>
              <a:gd name="connsiteY13" fmla="*/ 69993 h 161101"/>
              <a:gd name="connsiteX14" fmla="*/ 116918 w 187860"/>
              <a:gd name="connsiteY14" fmla="*/ 68444 h 161101"/>
              <a:gd name="connsiteX15" fmla="*/ 180799 w 187860"/>
              <a:gd name="connsiteY15" fmla="*/ 4594 h 161101"/>
              <a:gd name="connsiteX16" fmla="*/ 5452 w 187860"/>
              <a:gd name="connsiteY16" fmla="*/ 44599 h 161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7860" h="161101">
                <a:moveTo>
                  <a:pt x="186543" y="62"/>
                </a:moveTo>
                <a:cubicBezTo>
                  <a:pt x="187008" y="192"/>
                  <a:pt x="187405" y="443"/>
                  <a:pt x="187633" y="857"/>
                </a:cubicBezTo>
                <a:cubicBezTo>
                  <a:pt x="187996" y="1522"/>
                  <a:pt x="187929" y="2284"/>
                  <a:pt x="187405" y="2851"/>
                </a:cubicBezTo>
                <a:lnTo>
                  <a:pt x="120120" y="70025"/>
                </a:lnTo>
                <a:lnTo>
                  <a:pt x="144804" y="158961"/>
                </a:lnTo>
                <a:cubicBezTo>
                  <a:pt x="145032" y="159723"/>
                  <a:pt x="144702" y="160420"/>
                  <a:pt x="144077" y="160834"/>
                </a:cubicBezTo>
                <a:cubicBezTo>
                  <a:pt x="143418" y="161239"/>
                  <a:pt x="142624" y="161182"/>
                  <a:pt x="142033" y="160672"/>
                </a:cubicBezTo>
                <a:lnTo>
                  <a:pt x="629" y="45004"/>
                </a:lnTo>
                <a:cubicBezTo>
                  <a:pt x="139" y="44599"/>
                  <a:pt x="-98" y="43958"/>
                  <a:pt x="38" y="43391"/>
                </a:cubicBezTo>
                <a:cubicBezTo>
                  <a:pt x="207" y="42791"/>
                  <a:pt x="697" y="42280"/>
                  <a:pt x="1322" y="42158"/>
                </a:cubicBezTo>
                <a:lnTo>
                  <a:pt x="185724" y="30"/>
                </a:lnTo>
                <a:cubicBezTo>
                  <a:pt x="185986" y="-27"/>
                  <a:pt x="186281" y="5"/>
                  <a:pt x="186543" y="62"/>
                </a:cubicBezTo>
                <a:close/>
                <a:moveTo>
                  <a:pt x="140048" y="154720"/>
                </a:moveTo>
                <a:lnTo>
                  <a:pt x="116521" y="69993"/>
                </a:lnTo>
                <a:cubicBezTo>
                  <a:pt x="116361" y="69425"/>
                  <a:pt x="116521" y="68858"/>
                  <a:pt x="116918" y="68444"/>
                </a:cubicBezTo>
                <a:lnTo>
                  <a:pt x="180799" y="4594"/>
                </a:lnTo>
                <a:lnTo>
                  <a:pt x="5452" y="44599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56" name="Freeform: Shape 18255">
            <a:extLst>
              <a:ext uri="{FF2B5EF4-FFF2-40B4-BE49-F238E27FC236}">
                <a16:creationId xmlns:a16="http://schemas.microsoft.com/office/drawing/2014/main" id="{3ED15887-F8A6-2F8F-EC57-5AD7FF8E1552}"/>
              </a:ext>
            </a:extLst>
          </p:cNvPr>
          <p:cNvSpPr/>
          <p:nvPr/>
        </p:nvSpPr>
        <p:spPr>
          <a:xfrm>
            <a:off x="9073342" y="3123987"/>
            <a:ext cx="173504" cy="164379"/>
          </a:xfrm>
          <a:custGeom>
            <a:avLst/>
            <a:gdLst>
              <a:gd name="connsiteX0" fmla="*/ 83352 w 173504"/>
              <a:gd name="connsiteY0" fmla="*/ 0 h 164379"/>
              <a:gd name="connsiteX1" fmla="*/ 0 w 173504"/>
              <a:gd name="connsiteY1" fmla="*/ 163617 h 164379"/>
              <a:gd name="connsiteX2" fmla="*/ 86351 w 173504"/>
              <a:gd name="connsiteY2" fmla="*/ 117029 h 164379"/>
              <a:gd name="connsiteX3" fmla="*/ 173505 w 173504"/>
              <a:gd name="connsiteY3" fmla="*/ 164379 h 164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504" h="164379">
                <a:moveTo>
                  <a:pt x="83352" y="0"/>
                </a:moveTo>
                <a:lnTo>
                  <a:pt x="0" y="163617"/>
                </a:lnTo>
                <a:lnTo>
                  <a:pt x="86351" y="117029"/>
                </a:lnTo>
                <a:lnTo>
                  <a:pt x="173505" y="164379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57" name="Freeform: Shape 18256">
            <a:extLst>
              <a:ext uri="{FF2B5EF4-FFF2-40B4-BE49-F238E27FC236}">
                <a16:creationId xmlns:a16="http://schemas.microsoft.com/office/drawing/2014/main" id="{8AC97C69-11B6-55FB-6C27-65DB4A7AB85D}"/>
              </a:ext>
            </a:extLst>
          </p:cNvPr>
          <p:cNvSpPr/>
          <p:nvPr/>
        </p:nvSpPr>
        <p:spPr>
          <a:xfrm>
            <a:off x="9073368" y="3083164"/>
            <a:ext cx="173344" cy="164304"/>
          </a:xfrm>
          <a:custGeom>
            <a:avLst/>
            <a:gdLst>
              <a:gd name="connsiteX0" fmla="*/ 173344 w 173344"/>
              <a:gd name="connsiteY0" fmla="*/ 162636 h 164304"/>
              <a:gd name="connsiteX1" fmla="*/ 172854 w 173344"/>
              <a:gd name="connsiteY1" fmla="*/ 163836 h 164304"/>
              <a:gd name="connsiteX2" fmla="*/ 170768 w 173344"/>
              <a:gd name="connsiteY2" fmla="*/ 164120 h 164304"/>
              <a:gd name="connsiteX3" fmla="*/ 86266 w 173344"/>
              <a:gd name="connsiteY3" fmla="*/ 118262 h 164304"/>
              <a:gd name="connsiteX4" fmla="*/ 2610 w 173344"/>
              <a:gd name="connsiteY4" fmla="*/ 163301 h 164304"/>
              <a:gd name="connsiteX5" fmla="*/ 532 w 173344"/>
              <a:gd name="connsiteY5" fmla="*/ 163074 h 164304"/>
              <a:gd name="connsiteX6" fmla="*/ 202 w 173344"/>
              <a:gd name="connsiteY6" fmla="*/ 161112 h 164304"/>
              <a:gd name="connsiteX7" fmla="*/ 81806 w 173344"/>
              <a:gd name="connsiteY7" fmla="*/ 916 h 164304"/>
              <a:gd name="connsiteX8" fmla="*/ 83327 w 173344"/>
              <a:gd name="connsiteY8" fmla="*/ 0 h 164304"/>
              <a:gd name="connsiteX9" fmla="*/ 84881 w 173344"/>
              <a:gd name="connsiteY9" fmla="*/ 884 h 164304"/>
              <a:gd name="connsiteX10" fmla="*/ 173183 w 173344"/>
              <a:gd name="connsiteY10" fmla="*/ 161842 h 164304"/>
              <a:gd name="connsiteX11" fmla="*/ 173344 w 173344"/>
              <a:gd name="connsiteY11" fmla="*/ 162636 h 164304"/>
              <a:gd name="connsiteX12" fmla="*/ 5710 w 173344"/>
              <a:gd name="connsiteY12" fmla="*/ 157788 h 164304"/>
              <a:gd name="connsiteX13" fmla="*/ 85405 w 173344"/>
              <a:gd name="connsiteY13" fmla="*/ 114873 h 164304"/>
              <a:gd name="connsiteX14" fmla="*/ 87052 w 173344"/>
              <a:gd name="connsiteY14" fmla="*/ 114873 h 164304"/>
              <a:gd name="connsiteX15" fmla="*/ 167372 w 173344"/>
              <a:gd name="connsiteY15" fmla="*/ 158420 h 164304"/>
              <a:gd name="connsiteX16" fmla="*/ 83428 w 173344"/>
              <a:gd name="connsiteY16" fmla="*/ 5319 h 164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3344" h="164304">
                <a:moveTo>
                  <a:pt x="173344" y="162636"/>
                </a:moveTo>
                <a:cubicBezTo>
                  <a:pt x="173344" y="163074"/>
                  <a:pt x="173183" y="163488"/>
                  <a:pt x="172854" y="163836"/>
                </a:cubicBezTo>
                <a:cubicBezTo>
                  <a:pt x="172254" y="164347"/>
                  <a:pt x="171469" y="164436"/>
                  <a:pt x="170768" y="164120"/>
                </a:cubicBezTo>
                <a:lnTo>
                  <a:pt x="86266" y="118262"/>
                </a:lnTo>
                <a:lnTo>
                  <a:pt x="2610" y="163301"/>
                </a:lnTo>
                <a:cubicBezTo>
                  <a:pt x="1917" y="163682"/>
                  <a:pt x="1123" y="163553"/>
                  <a:pt x="532" y="163074"/>
                </a:cubicBezTo>
                <a:cubicBezTo>
                  <a:pt x="-26" y="162571"/>
                  <a:pt x="-161" y="161777"/>
                  <a:pt x="202" y="161112"/>
                </a:cubicBezTo>
                <a:lnTo>
                  <a:pt x="81806" y="916"/>
                </a:lnTo>
                <a:cubicBezTo>
                  <a:pt x="82102" y="381"/>
                  <a:pt x="82701" y="0"/>
                  <a:pt x="83327" y="0"/>
                </a:cubicBezTo>
                <a:cubicBezTo>
                  <a:pt x="83952" y="0"/>
                  <a:pt x="84577" y="316"/>
                  <a:pt x="84881" y="884"/>
                </a:cubicBezTo>
                <a:lnTo>
                  <a:pt x="173183" y="161842"/>
                </a:lnTo>
                <a:cubicBezTo>
                  <a:pt x="173310" y="162061"/>
                  <a:pt x="173344" y="162353"/>
                  <a:pt x="173344" y="162636"/>
                </a:cubicBezTo>
                <a:close/>
                <a:moveTo>
                  <a:pt x="5710" y="157788"/>
                </a:moveTo>
                <a:lnTo>
                  <a:pt x="85405" y="114873"/>
                </a:lnTo>
                <a:cubicBezTo>
                  <a:pt x="85903" y="114589"/>
                  <a:pt x="86562" y="114589"/>
                  <a:pt x="87052" y="114873"/>
                </a:cubicBezTo>
                <a:lnTo>
                  <a:pt x="167372" y="158420"/>
                </a:lnTo>
                <a:lnTo>
                  <a:pt x="83428" y="5319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58" name="Freeform: Shape 18257">
            <a:extLst>
              <a:ext uri="{FF2B5EF4-FFF2-40B4-BE49-F238E27FC236}">
                <a16:creationId xmlns:a16="http://schemas.microsoft.com/office/drawing/2014/main" id="{B94369AB-DBA5-6AED-7BF7-BFBF4E475138}"/>
              </a:ext>
            </a:extLst>
          </p:cNvPr>
          <p:cNvSpPr/>
          <p:nvPr/>
        </p:nvSpPr>
        <p:spPr>
          <a:xfrm>
            <a:off x="10187434" y="3902856"/>
            <a:ext cx="188380" cy="157593"/>
          </a:xfrm>
          <a:custGeom>
            <a:avLst/>
            <a:gdLst>
              <a:gd name="connsiteX0" fmla="*/ 188381 w 188380"/>
              <a:gd name="connsiteY0" fmla="*/ 22045 h 157593"/>
              <a:gd name="connsiteX1" fmla="*/ 0 w 188380"/>
              <a:gd name="connsiteY1" fmla="*/ 0 h 157593"/>
              <a:gd name="connsiteX2" fmla="*/ 74145 w 188380"/>
              <a:gd name="connsiteY2" fmla="*/ 63055 h 157593"/>
              <a:gd name="connsiteX3" fmla="*/ 56025 w 188380"/>
              <a:gd name="connsiteY3" fmla="*/ 157593 h 15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80" h="157593">
                <a:moveTo>
                  <a:pt x="188381" y="22045"/>
                </a:moveTo>
                <a:lnTo>
                  <a:pt x="0" y="0"/>
                </a:lnTo>
                <a:lnTo>
                  <a:pt x="74145" y="63055"/>
                </a:lnTo>
                <a:lnTo>
                  <a:pt x="56025" y="157593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sp>
        <p:nvSpPr>
          <p:cNvPr id="18259" name="Freeform: Shape 18258">
            <a:extLst>
              <a:ext uri="{FF2B5EF4-FFF2-40B4-BE49-F238E27FC236}">
                <a16:creationId xmlns:a16="http://schemas.microsoft.com/office/drawing/2014/main" id="{DF1818EE-3A50-6E86-927D-3DAB532E1CB1}"/>
              </a:ext>
            </a:extLst>
          </p:cNvPr>
          <p:cNvSpPr/>
          <p:nvPr/>
        </p:nvSpPr>
        <p:spPr>
          <a:xfrm>
            <a:off x="10228203" y="3888871"/>
            <a:ext cx="187898" cy="157634"/>
          </a:xfrm>
          <a:custGeom>
            <a:avLst/>
            <a:gdLst>
              <a:gd name="connsiteX0" fmla="*/ 57164 w 187898"/>
              <a:gd name="connsiteY0" fmla="*/ 157552 h 157634"/>
              <a:gd name="connsiteX1" fmla="*/ 55812 w 187898"/>
              <a:gd name="connsiteY1" fmla="*/ 157455 h 157634"/>
              <a:gd name="connsiteX2" fmla="*/ 54858 w 187898"/>
              <a:gd name="connsiteY2" fmla="*/ 155680 h 157634"/>
              <a:gd name="connsiteX3" fmla="*/ 72344 w 187898"/>
              <a:gd name="connsiteY3" fmla="*/ 64028 h 157634"/>
              <a:gd name="connsiteX4" fmla="*/ 607 w 187898"/>
              <a:gd name="connsiteY4" fmla="*/ 2927 h 157634"/>
              <a:gd name="connsiteX5" fmla="*/ 143 w 187898"/>
              <a:gd name="connsiteY5" fmla="*/ 965 h 157634"/>
              <a:gd name="connsiteX6" fmla="*/ 1959 w 187898"/>
              <a:gd name="connsiteY6" fmla="*/ 16 h 157634"/>
              <a:gd name="connsiteX7" fmla="*/ 186386 w 187898"/>
              <a:gd name="connsiteY7" fmla="*/ 21583 h 157634"/>
              <a:gd name="connsiteX8" fmla="*/ 187805 w 187898"/>
              <a:gd name="connsiteY8" fmla="*/ 22661 h 157634"/>
              <a:gd name="connsiteX9" fmla="*/ 187442 w 187898"/>
              <a:gd name="connsiteY9" fmla="*/ 24340 h 157634"/>
              <a:gd name="connsiteX10" fmla="*/ 57856 w 187898"/>
              <a:gd name="connsiteY10" fmla="*/ 157139 h 157634"/>
              <a:gd name="connsiteX11" fmla="*/ 57164 w 187898"/>
              <a:gd name="connsiteY11" fmla="*/ 157552 h 157634"/>
              <a:gd name="connsiteX12" fmla="*/ 7044 w 187898"/>
              <a:gd name="connsiteY12" fmla="*/ 3940 h 157634"/>
              <a:gd name="connsiteX13" fmla="*/ 75385 w 187898"/>
              <a:gd name="connsiteY13" fmla="*/ 62123 h 157634"/>
              <a:gd name="connsiteX14" fmla="*/ 75909 w 187898"/>
              <a:gd name="connsiteY14" fmla="*/ 63647 h 157634"/>
              <a:gd name="connsiteX15" fmla="*/ 59343 w 187898"/>
              <a:gd name="connsiteY15" fmla="*/ 150742 h 157634"/>
              <a:gd name="connsiteX16" fmla="*/ 182594 w 187898"/>
              <a:gd name="connsiteY16" fmla="*/ 24502 h 15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7898" h="157634">
                <a:moveTo>
                  <a:pt x="57164" y="157552"/>
                </a:moveTo>
                <a:cubicBezTo>
                  <a:pt x="56742" y="157674"/>
                  <a:pt x="56243" y="157674"/>
                  <a:pt x="55812" y="157455"/>
                </a:cubicBezTo>
                <a:cubicBezTo>
                  <a:pt x="55119" y="157107"/>
                  <a:pt x="54756" y="156409"/>
                  <a:pt x="54858" y="155680"/>
                </a:cubicBezTo>
                <a:lnTo>
                  <a:pt x="72344" y="64028"/>
                </a:lnTo>
                <a:lnTo>
                  <a:pt x="607" y="2927"/>
                </a:lnTo>
                <a:cubicBezTo>
                  <a:pt x="16" y="2424"/>
                  <a:pt x="-153" y="1662"/>
                  <a:pt x="143" y="965"/>
                </a:cubicBezTo>
                <a:cubicBezTo>
                  <a:pt x="438" y="267"/>
                  <a:pt x="1165" y="-81"/>
                  <a:pt x="1959" y="16"/>
                </a:cubicBezTo>
                <a:lnTo>
                  <a:pt x="186386" y="21583"/>
                </a:lnTo>
                <a:cubicBezTo>
                  <a:pt x="187011" y="21680"/>
                  <a:pt x="187577" y="22061"/>
                  <a:pt x="187805" y="22661"/>
                </a:cubicBezTo>
                <a:cubicBezTo>
                  <a:pt x="188009" y="23229"/>
                  <a:pt x="187873" y="23894"/>
                  <a:pt x="187442" y="24340"/>
                </a:cubicBezTo>
                <a:lnTo>
                  <a:pt x="57856" y="157139"/>
                </a:lnTo>
                <a:cubicBezTo>
                  <a:pt x="57696" y="157301"/>
                  <a:pt x="57434" y="157455"/>
                  <a:pt x="57164" y="157552"/>
                </a:cubicBezTo>
                <a:close/>
                <a:moveTo>
                  <a:pt x="7044" y="3940"/>
                </a:moveTo>
                <a:lnTo>
                  <a:pt x="75385" y="62123"/>
                </a:lnTo>
                <a:cubicBezTo>
                  <a:pt x="75807" y="62504"/>
                  <a:pt x="76011" y="63104"/>
                  <a:pt x="75909" y="63647"/>
                </a:cubicBezTo>
                <a:lnTo>
                  <a:pt x="59343" y="150742"/>
                </a:lnTo>
                <a:lnTo>
                  <a:pt x="182594" y="24502"/>
                </a:lnTo>
                <a:close/>
              </a:path>
            </a:pathLst>
          </a:custGeom>
          <a:solidFill>
            <a:srgbClr val="000000"/>
          </a:solidFill>
          <a:ln w="786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baseline="-25000"/>
          </a:p>
        </p:txBody>
      </p:sp>
      <p:pic>
        <p:nvPicPr>
          <p:cNvPr id="9" name="Google Shape;93;p2">
            <a:extLst>
              <a:ext uri="{FF2B5EF4-FFF2-40B4-BE49-F238E27FC236}">
                <a16:creationId xmlns:a16="http://schemas.microsoft.com/office/drawing/2014/main" id="{204B50A5-4988-C8E1-8F54-C1F644C4B7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4" y="2885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571774" y="-8144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8262" name="Slide Number Placeholder 5">
            <a:extLst>
              <a:ext uri="{FF2B5EF4-FFF2-40B4-BE49-F238E27FC236}">
                <a16:creationId xmlns:a16="http://schemas.microsoft.com/office/drawing/2014/main" id="{606032F3-24D6-B525-B0FF-C76C35F7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8000" y="6489131"/>
            <a:ext cx="360000" cy="360000"/>
          </a:xfrm>
        </p:spPr>
        <p:txBody>
          <a:bodyPr/>
          <a:lstStyle/>
          <a:p>
            <a:pPr algn="ctr"/>
            <a:fld id="{677C3CE7-23F7-4828-823C-E0205DF2CF97}" type="slidenum">
              <a:rPr lang="en-US" sz="1800" b="1" smtClean="0">
                <a:solidFill>
                  <a:schemeClr val="bg1"/>
                </a:solidFill>
              </a:rPr>
              <a:pPr algn="ctr"/>
              <a:t>5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93;p2">
            <a:extLst>
              <a:ext uri="{FF2B5EF4-FFF2-40B4-BE49-F238E27FC236}">
                <a16:creationId xmlns:a16="http://schemas.microsoft.com/office/drawing/2014/main" id="{26B55C80-2B1B-F1A6-422B-987D498ED85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45425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49913" y="-8645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6121" y="1712096"/>
            <a:ext cx="11818079" cy="35394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5">
                    <a:lumMod val="76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https://www.sciencedirect.com/journal/journal-of-agriculture-and-food-research</a:t>
            </a:r>
            <a:endParaRPr lang="en-IN" sz="2800" dirty="0">
              <a:solidFill>
                <a:schemeClr val="accent5">
                  <a:lumMod val="76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5">
                  <a:lumMod val="76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>
                <a:solidFill>
                  <a:schemeClr val="accent5">
                    <a:lumMod val="76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https://www.mdpi.com/1424-8220/23/1/403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u="sng" dirty="0">
              <a:solidFill>
                <a:schemeClr val="accent5">
                  <a:lumMod val="76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>
                <a:solidFill>
                  <a:schemeClr val="accent5">
                    <a:lumMod val="76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https://iopscience.iop.org/article/10.1088/1742-6596/2466/1/012028</a:t>
            </a:r>
            <a:endParaRPr lang="en-IN" sz="2800" u="sng" dirty="0">
              <a:solidFill>
                <a:schemeClr val="accent5">
                  <a:lumMod val="76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hlinkClick r:id="rId6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5">
                  <a:lumMod val="76000"/>
                </a:schemeClr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u="sng" dirty="0">
                <a:solidFill>
                  <a:schemeClr val="accent5">
                    <a:lumMod val="76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https://www.mdpi.com/1424-8220/22/16/6299</a:t>
            </a:r>
          </a:p>
        </p:txBody>
      </p:sp>
      <p:sp>
        <p:nvSpPr>
          <p:cNvPr id="3" name="Rectangle 2"/>
          <p:cNvSpPr/>
          <p:nvPr/>
        </p:nvSpPr>
        <p:spPr>
          <a:xfrm>
            <a:off x="955700" y="2641374"/>
            <a:ext cx="10169500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IN" sz="2400">
              <a:solidFill>
                <a:srgbClr val="0070C0"/>
              </a:solidFill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5700" y="3105835"/>
            <a:ext cx="10017100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IN" sz="2400">
              <a:solidFill>
                <a:srgbClr val="0070C0"/>
              </a:solidFill>
              <a:cs typeface="Calibri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CDC3F11E-E641-1935-5C15-596F3C30C7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92365" y="81376"/>
            <a:ext cx="140623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latin typeface="Bahnschrift" panose="020B0502040204020203" pitchFamily="34" charset="0"/>
                <a:cs typeface="Arial" panose="020B0604020202020204" pitchFamily="34" charset="0"/>
              </a:rPr>
              <a:t>IrriGo</a:t>
            </a:r>
            <a:endParaRPr lang="en-IN" sz="20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F0B9088-FA1A-FDFD-4496-83C31CCADF4A}"/>
              </a:ext>
            </a:extLst>
          </p:cNvPr>
          <p:cNvSpPr txBox="1">
            <a:spLocks/>
          </p:cNvSpPr>
          <p:nvPr/>
        </p:nvSpPr>
        <p:spPr>
          <a:xfrm>
            <a:off x="11684000" y="6352835"/>
            <a:ext cx="504000" cy="50516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ctr"/>
            <a:fld id="{677C3CE7-23F7-4828-823C-E0205DF2CF97}" type="slidenum">
              <a:rPr lang="en-US" sz="1800" b="1" smtClean="0">
                <a:solidFill>
                  <a:schemeClr val="bg1"/>
                </a:solidFill>
              </a:rPr>
              <a:pPr algn="ctr"/>
              <a:t>6</a:t>
            </a:fld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A941A-4B44-A456-6766-CDAA50A88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05239"/>
            <a:ext cx="12192000" cy="360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A3EE61A-D5FD-A887-65FD-8EAC15BC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828000" y="6489131"/>
            <a:ext cx="360000" cy="360000"/>
          </a:xfrm>
        </p:spPr>
        <p:txBody>
          <a:bodyPr/>
          <a:lstStyle/>
          <a:p>
            <a:pPr algn="ctr"/>
            <a:fld id="{677C3CE7-23F7-4828-823C-E0205DF2CF97}" type="slidenum">
              <a:rPr lang="en-US" sz="1800" b="1" smtClean="0">
                <a:solidFill>
                  <a:schemeClr val="bg1"/>
                </a:solidFill>
              </a:rPr>
              <a:pPr algn="ctr"/>
              <a:t>6</a:t>
            </a:fld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277</Words>
  <Application>Microsoft Office PowerPoint</Application>
  <PresentationFormat>Widescreen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Bahnschrift</vt:lpstr>
      <vt:lpstr>Calibri</vt:lpstr>
      <vt:lpstr>Garamond</vt:lpstr>
      <vt:lpstr>Times New Roman</vt:lpstr>
      <vt:lpstr>TradeGothic</vt:lpstr>
      <vt:lpstr>Wingdings</vt:lpstr>
      <vt:lpstr>Wingdings,Sans-Serif</vt:lpstr>
      <vt:lpstr>Office Theme</vt:lpstr>
      <vt:lpstr>PowerPoint Presentation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Param Gholap</cp:lastModifiedBy>
  <cp:revision>20</cp:revision>
  <dcterms:created xsi:type="dcterms:W3CDTF">2013-12-12T18:46:50Z</dcterms:created>
  <dcterms:modified xsi:type="dcterms:W3CDTF">2024-09-17T15:18:41Z</dcterms:modified>
  <cp:category/>
</cp:coreProperties>
</file>