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00" y="107275"/>
            <a:ext cx="6044974" cy="361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6675" y="2043974"/>
            <a:ext cx="4910249" cy="47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050" y="5019825"/>
            <a:ext cx="3932150" cy="122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2346194" y="2702539"/>
            <a:ext cx="6293325" cy="2370400"/>
          </a:xfrm>
          <a:custGeom>
            <a:rect b="b" l="l" r="r" t="t"/>
            <a:pathLst>
              <a:path extrusionOk="0" h="94816" w="251733">
                <a:moveTo>
                  <a:pt x="251733" y="80345"/>
                </a:moveTo>
                <a:cubicBezTo>
                  <a:pt x="242821" y="92232"/>
                  <a:pt x="224435" y="94816"/>
                  <a:pt x="209578" y="94816"/>
                </a:cubicBezTo>
                <a:cubicBezTo>
                  <a:pt x="193134" y="94816"/>
                  <a:pt x="176347" y="94184"/>
                  <a:pt x="160503" y="89783"/>
                </a:cubicBezTo>
                <a:cubicBezTo>
                  <a:pt x="133328" y="82234"/>
                  <a:pt x="106096" y="74791"/>
                  <a:pt x="79339" y="65874"/>
                </a:cubicBezTo>
                <a:cubicBezTo>
                  <a:pt x="68038" y="62108"/>
                  <a:pt x="58370" y="54421"/>
                  <a:pt x="47252" y="50145"/>
                </a:cubicBezTo>
                <a:cubicBezTo>
                  <a:pt x="38673" y="46845"/>
                  <a:pt x="29632" y="43614"/>
                  <a:pt x="22714" y="37561"/>
                </a:cubicBezTo>
                <a:cubicBezTo>
                  <a:pt x="17153" y="32696"/>
                  <a:pt x="15355" y="24538"/>
                  <a:pt x="10130" y="19315"/>
                </a:cubicBezTo>
                <a:cubicBezTo>
                  <a:pt x="6630" y="15816"/>
                  <a:pt x="4821" y="10862"/>
                  <a:pt x="1322" y="7361"/>
                </a:cubicBezTo>
                <a:cubicBezTo>
                  <a:pt x="-190" y="5848"/>
                  <a:pt x="63" y="-1070"/>
                  <a:pt x="63" y="106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