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 snapToObjects="1">
      <p:cViewPr varScale="1">
        <p:scale>
          <a:sx n="69" d="100"/>
          <a:sy n="69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Estate Management System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824"/>
            <a:ext cx="12192000" cy="5972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6113" y="41433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sequence diagram/ Property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IDE: Eclipse for backend and some frontend work,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Visual studio code for frontend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starUML</a:t>
            </a:r>
            <a:r>
              <a:rPr lang="en-US" dirty="0" smtClean="0"/>
              <a:t> for diagrams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Maven in Eclipse to ease the build </a:t>
            </a:r>
            <a:r>
              <a:rPr lang="en-US" dirty="0" smtClean="0"/>
              <a:t>process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Navicate</a:t>
            </a:r>
            <a:r>
              <a:rPr lang="en-US" dirty="0" smtClean="0"/>
              <a:t> and PHP my admin for database management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TortoiseGit</a:t>
            </a:r>
            <a:r>
              <a:rPr lang="en-US" dirty="0" smtClean="0"/>
              <a:t> </a:t>
            </a:r>
            <a:r>
              <a:rPr lang="en-US" dirty="0"/>
              <a:t>for subversion version </a:t>
            </a:r>
            <a:r>
              <a:rPr lang="en-US" dirty="0" smtClean="0"/>
              <a:t>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Apache tomcat 8.5 </a:t>
            </a:r>
            <a:r>
              <a:rPr lang="en-US" dirty="0" smtClean="0"/>
              <a:t>for application </a:t>
            </a:r>
            <a:r>
              <a:rPr lang="en-US" dirty="0"/>
              <a:t>server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project is developed following MVC architecture approach,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Therefore the presentation is separated from the backend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Java </a:t>
            </a:r>
            <a:r>
              <a:rPr lang="en-US" dirty="0" smtClean="0"/>
              <a:t>is the programming language used for backend development. Servlets were used as controllers, and the model is made of java classes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Java 1.8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Servlet </a:t>
            </a:r>
            <a:r>
              <a:rPr lang="en-US" dirty="0" smtClean="0"/>
              <a:t>3.1.0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JSTL 1.2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JSP, HTML5, JavaScript, jQuery </a:t>
            </a:r>
            <a:r>
              <a:rPr lang="en-US" dirty="0"/>
              <a:t>3.2.1 </a:t>
            </a:r>
            <a:r>
              <a:rPr lang="en-US" dirty="0" smtClean="0"/>
              <a:t>and </a:t>
            </a:r>
            <a:r>
              <a:rPr lang="en-US" dirty="0"/>
              <a:t>Bootstrap v3.0.3 were </a:t>
            </a:r>
            <a:r>
              <a:rPr lang="en-US" dirty="0" smtClean="0"/>
              <a:t>used on front end.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gitHub</a:t>
            </a:r>
            <a:r>
              <a:rPr lang="en-US" dirty="0" smtClean="0"/>
              <a:t> was used </a:t>
            </a:r>
            <a:r>
              <a:rPr lang="en-US" dirty="0" smtClean="0"/>
              <a:t>to share the work between members and truck the progress.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MySQL </a:t>
            </a:r>
            <a:r>
              <a:rPr lang="en-US" dirty="0" smtClean="0"/>
              <a:t>5.6.36</a:t>
            </a:r>
            <a:r>
              <a:rPr lang="en-US" dirty="0" smtClean="0"/>
              <a:t> was used as database.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Apache maven 3.3.9 was used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6161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/>
              <a:t>Thank you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Show the demo</a:t>
            </a:r>
          </a:p>
        </p:txBody>
      </p:sp>
    </p:spTree>
    <p:extLst>
      <p:ext uri="{BB962C8B-B14F-4D97-AF65-F5344CB8AC3E}">
        <p14:creationId xmlns:p14="http://schemas.microsoft.com/office/powerpoint/2010/main" val="35934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300446"/>
              </p:ext>
            </p:extLst>
          </p:nvPr>
        </p:nvGraphicFramePr>
        <p:xfrm>
          <a:off x="2773363" y="2052638"/>
          <a:ext cx="77962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/>
                <a:gridCol w="38981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Battuvshin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Badarch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Leader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3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Aldarkhangai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Chimed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Ochir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 Developer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Ferdinand Muriyesu 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 Developer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Dulamkhand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Batjargal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Front-end Developer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4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Real Estate Management system is a web based application which connect property sellers and buyers or renters. In this system there are </a:t>
            </a:r>
            <a:r>
              <a:rPr lang="en-US" dirty="0" smtClean="0"/>
              <a:t>four </a:t>
            </a:r>
            <a:r>
              <a:rPr lang="en-US" dirty="0" smtClean="0"/>
              <a:t>actors or users: </a:t>
            </a:r>
            <a:r>
              <a:rPr lang="en-US" dirty="0" smtClean="0"/>
              <a:t>Admin, Buyer</a:t>
            </a:r>
            <a:r>
              <a:rPr lang="en-US" dirty="0" smtClean="0"/>
              <a:t>, Seller and Manager or Agent.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Admin:</a:t>
            </a:r>
            <a:endParaRPr lang="en-US" dirty="0" smtClean="0"/>
          </a:p>
          <a:p>
            <a:r>
              <a:rPr lang="en-US" dirty="0" smtClean="0"/>
              <a:t>Approve pending requests of new property</a:t>
            </a:r>
          </a:p>
          <a:p>
            <a:r>
              <a:rPr lang="en-US" dirty="0" smtClean="0"/>
              <a:t>View</a:t>
            </a:r>
            <a:r>
              <a:rPr lang="en-US" dirty="0"/>
              <a:t>, create, update, delete property </a:t>
            </a:r>
          </a:p>
          <a:p>
            <a:r>
              <a:rPr lang="en-US" dirty="0"/>
              <a:t>Give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Seller:</a:t>
            </a:r>
          </a:p>
          <a:p>
            <a:r>
              <a:rPr lang="en-US" dirty="0"/>
              <a:t>Register/login/logout </a:t>
            </a:r>
          </a:p>
          <a:p>
            <a:r>
              <a:rPr lang="en-US" dirty="0"/>
              <a:t>View, create, update, delete property </a:t>
            </a:r>
          </a:p>
          <a:p>
            <a:r>
              <a:rPr lang="en-US" dirty="0"/>
              <a:t>Give information</a:t>
            </a:r>
          </a:p>
          <a:p>
            <a:r>
              <a:rPr lang="en-US" dirty="0"/>
              <a:t>Sell, rent, buy delegate service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features(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Buyer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Register, login. Logout</a:t>
            </a:r>
          </a:p>
          <a:p>
            <a:r>
              <a:rPr lang="en-US" dirty="0"/>
              <a:t>Ask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Book appointment</a:t>
            </a:r>
          </a:p>
          <a:p>
            <a:r>
              <a:rPr lang="en-US" dirty="0" smtClean="0"/>
              <a:t>Propose offer</a:t>
            </a:r>
            <a:endParaRPr lang="en-US" dirty="0"/>
          </a:p>
          <a:p>
            <a:r>
              <a:rPr lang="en-US" dirty="0"/>
              <a:t>Buy, </a:t>
            </a:r>
            <a:r>
              <a:rPr lang="en-US" dirty="0" smtClean="0"/>
              <a:t>rent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Manager</a:t>
            </a:r>
          </a:p>
          <a:p>
            <a:r>
              <a:rPr lang="en-US" dirty="0"/>
              <a:t>Give information</a:t>
            </a:r>
          </a:p>
          <a:p>
            <a:r>
              <a:rPr lang="en-US" dirty="0"/>
              <a:t>Introduce </a:t>
            </a:r>
            <a:r>
              <a:rPr lang="en-US" dirty="0" smtClean="0"/>
              <a:t>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953301" y="1954498"/>
            <a:ext cx="6104976" cy="3247775"/>
          </a:xfrm>
          <a:prstGeom prst="roundRect">
            <a:avLst/>
          </a:prstGeom>
          <a:solidFill>
            <a:schemeClr val="accent3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9889957" y="2045043"/>
            <a:ext cx="1725028" cy="2433388"/>
          </a:xfrm>
          <a:prstGeom prst="can">
            <a:avLst/>
          </a:prstGeom>
          <a:solidFill>
            <a:schemeClr val="accent1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DB/MySQL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1125" y="23714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JDBC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258" y="1833054"/>
            <a:ext cx="1314450" cy="34906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browser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Request)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7405995">
            <a:off x="1757777" y="3558517"/>
            <a:ext cx="8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381929" y="2221080"/>
            <a:ext cx="5379901" cy="26673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157654" y="2542933"/>
            <a:ext cx="2471737" cy="521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Controller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358058" y="2500069"/>
            <a:ext cx="1157287" cy="563981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29400" y="2708845"/>
            <a:ext cx="728658" cy="20945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6629392" y="2964030"/>
            <a:ext cx="728666" cy="26319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936582" y="3926560"/>
            <a:ext cx="1157287" cy="52111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29391" y="3064050"/>
            <a:ext cx="607229" cy="86251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614747" y="3578386"/>
            <a:ext cx="1247771" cy="1262059"/>
            <a:chOff x="3357563" y="3014661"/>
            <a:chExt cx="1247771" cy="1262059"/>
          </a:xfrm>
        </p:grpSpPr>
        <p:sp>
          <p:nvSpPr>
            <p:cNvPr id="53" name="Freeform 52"/>
            <p:cNvSpPr/>
            <p:nvPr/>
          </p:nvSpPr>
          <p:spPr>
            <a:xfrm>
              <a:off x="3357563" y="3014661"/>
              <a:ext cx="1057275" cy="1057275"/>
            </a:xfrm>
            <a:custGeom>
              <a:avLst/>
              <a:gdLst>
                <a:gd name="connsiteX0" fmla="*/ 142875 w 1057275"/>
                <a:gd name="connsiteY0" fmla="*/ 0 h 1057275"/>
                <a:gd name="connsiteX1" fmla="*/ 142875 w 1057275"/>
                <a:gd name="connsiteY1" fmla="*/ 0 h 1057275"/>
                <a:gd name="connsiteX2" fmla="*/ 314325 w 1057275"/>
                <a:gd name="connsiteY2" fmla="*/ 14288 h 1057275"/>
                <a:gd name="connsiteX3" fmla="*/ 714375 w 1057275"/>
                <a:gd name="connsiteY3" fmla="*/ 28575 h 1057275"/>
                <a:gd name="connsiteX4" fmla="*/ 785812 w 1057275"/>
                <a:gd name="connsiteY4" fmla="*/ 42863 h 1057275"/>
                <a:gd name="connsiteX5" fmla="*/ 1000125 w 1057275"/>
                <a:gd name="connsiteY5" fmla="*/ 57150 h 1057275"/>
                <a:gd name="connsiteX6" fmla="*/ 1028700 w 1057275"/>
                <a:gd name="connsiteY6" fmla="*/ 214313 h 1057275"/>
                <a:gd name="connsiteX7" fmla="*/ 1042987 w 1057275"/>
                <a:gd name="connsiteY7" fmla="*/ 542925 h 1057275"/>
                <a:gd name="connsiteX8" fmla="*/ 1057275 w 1057275"/>
                <a:gd name="connsiteY8" fmla="*/ 785813 h 1057275"/>
                <a:gd name="connsiteX9" fmla="*/ 1000125 w 1057275"/>
                <a:gd name="connsiteY9" fmla="*/ 800100 h 1057275"/>
                <a:gd name="connsiteX10" fmla="*/ 914400 w 1057275"/>
                <a:gd name="connsiteY10" fmla="*/ 814388 h 1057275"/>
                <a:gd name="connsiteX11" fmla="*/ 871537 w 1057275"/>
                <a:gd name="connsiteY11" fmla="*/ 828675 h 1057275"/>
                <a:gd name="connsiteX12" fmla="*/ 771525 w 1057275"/>
                <a:gd name="connsiteY12" fmla="*/ 857250 h 1057275"/>
                <a:gd name="connsiteX13" fmla="*/ 742950 w 1057275"/>
                <a:gd name="connsiteY13" fmla="*/ 900113 h 1057275"/>
                <a:gd name="connsiteX14" fmla="*/ 671512 w 1057275"/>
                <a:gd name="connsiteY14" fmla="*/ 957263 h 1057275"/>
                <a:gd name="connsiteX15" fmla="*/ 600075 w 1057275"/>
                <a:gd name="connsiteY15" fmla="*/ 1057275 h 1057275"/>
                <a:gd name="connsiteX16" fmla="*/ 557212 w 1057275"/>
                <a:gd name="connsiteY16" fmla="*/ 1028700 h 1057275"/>
                <a:gd name="connsiteX17" fmla="*/ 457200 w 1057275"/>
                <a:gd name="connsiteY17" fmla="*/ 1014413 h 1057275"/>
                <a:gd name="connsiteX18" fmla="*/ 0 w 1057275"/>
                <a:gd name="connsiteY18" fmla="*/ 1000125 h 1057275"/>
                <a:gd name="connsiteX19" fmla="*/ 14287 w 1057275"/>
                <a:gd name="connsiteY19" fmla="*/ 414338 h 1057275"/>
                <a:gd name="connsiteX20" fmla="*/ 28575 w 1057275"/>
                <a:gd name="connsiteY20" fmla="*/ 271463 h 1057275"/>
                <a:gd name="connsiteX21" fmla="*/ 42862 w 1057275"/>
                <a:gd name="connsiteY21" fmla="*/ 0 h 1057275"/>
                <a:gd name="connsiteX22" fmla="*/ 142875 w 1057275"/>
                <a:gd name="connsiteY22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7275" h="1057275">
                  <a:moveTo>
                    <a:pt x="142875" y="0"/>
                  </a:moveTo>
                  <a:lnTo>
                    <a:pt x="142875" y="0"/>
                  </a:lnTo>
                  <a:cubicBezTo>
                    <a:pt x="200025" y="4763"/>
                    <a:pt x="257048" y="11424"/>
                    <a:pt x="314325" y="14288"/>
                  </a:cubicBezTo>
                  <a:cubicBezTo>
                    <a:pt x="447594" y="20951"/>
                    <a:pt x="581184" y="20503"/>
                    <a:pt x="714375" y="28575"/>
                  </a:cubicBezTo>
                  <a:cubicBezTo>
                    <a:pt x="738614" y="30044"/>
                    <a:pt x="761649" y="40447"/>
                    <a:pt x="785812" y="42863"/>
                  </a:cubicBezTo>
                  <a:cubicBezTo>
                    <a:pt x="857053" y="49987"/>
                    <a:pt x="928687" y="52388"/>
                    <a:pt x="1000125" y="57150"/>
                  </a:cubicBezTo>
                  <a:cubicBezTo>
                    <a:pt x="1022751" y="125032"/>
                    <a:pt x="1022238" y="114153"/>
                    <a:pt x="1028700" y="214313"/>
                  </a:cubicBezTo>
                  <a:cubicBezTo>
                    <a:pt x="1035759" y="323726"/>
                    <a:pt x="1037512" y="433421"/>
                    <a:pt x="1042987" y="542925"/>
                  </a:cubicBezTo>
                  <a:cubicBezTo>
                    <a:pt x="1047037" y="623926"/>
                    <a:pt x="1052512" y="704850"/>
                    <a:pt x="1057275" y="785813"/>
                  </a:cubicBezTo>
                  <a:cubicBezTo>
                    <a:pt x="1038225" y="790575"/>
                    <a:pt x="1019380" y="796249"/>
                    <a:pt x="1000125" y="800100"/>
                  </a:cubicBezTo>
                  <a:cubicBezTo>
                    <a:pt x="971718" y="805781"/>
                    <a:pt x="942679" y="808104"/>
                    <a:pt x="914400" y="814388"/>
                  </a:cubicBezTo>
                  <a:cubicBezTo>
                    <a:pt x="899698" y="817655"/>
                    <a:pt x="886018" y="824538"/>
                    <a:pt x="871537" y="828675"/>
                  </a:cubicBezTo>
                  <a:cubicBezTo>
                    <a:pt x="745964" y="864553"/>
                    <a:pt x="874287" y="822997"/>
                    <a:pt x="771525" y="857250"/>
                  </a:cubicBezTo>
                  <a:cubicBezTo>
                    <a:pt x="762000" y="871538"/>
                    <a:pt x="756359" y="889386"/>
                    <a:pt x="742950" y="900113"/>
                  </a:cubicBezTo>
                  <a:cubicBezTo>
                    <a:pt x="644361" y="978983"/>
                    <a:pt x="753404" y="834424"/>
                    <a:pt x="671512" y="957263"/>
                  </a:cubicBezTo>
                  <a:cubicBezTo>
                    <a:pt x="638175" y="1057275"/>
                    <a:pt x="671512" y="1033463"/>
                    <a:pt x="600075" y="1057275"/>
                  </a:cubicBezTo>
                  <a:cubicBezTo>
                    <a:pt x="585787" y="1047750"/>
                    <a:pt x="573659" y="1033634"/>
                    <a:pt x="557212" y="1028700"/>
                  </a:cubicBezTo>
                  <a:cubicBezTo>
                    <a:pt x="524956" y="1019023"/>
                    <a:pt x="490832" y="1016138"/>
                    <a:pt x="457200" y="1014413"/>
                  </a:cubicBezTo>
                  <a:cubicBezTo>
                    <a:pt x="304926" y="1006604"/>
                    <a:pt x="152400" y="1004888"/>
                    <a:pt x="0" y="1000125"/>
                  </a:cubicBezTo>
                  <a:cubicBezTo>
                    <a:pt x="4762" y="804863"/>
                    <a:pt x="6633" y="609508"/>
                    <a:pt x="14287" y="414338"/>
                  </a:cubicBezTo>
                  <a:cubicBezTo>
                    <a:pt x="16163" y="366512"/>
                    <a:pt x="25282" y="319212"/>
                    <a:pt x="28575" y="271463"/>
                  </a:cubicBezTo>
                  <a:cubicBezTo>
                    <a:pt x="34809" y="181065"/>
                    <a:pt x="38100" y="90488"/>
                    <a:pt x="42862" y="0"/>
                  </a:cubicBezTo>
                  <a:cubicBezTo>
                    <a:pt x="104632" y="15443"/>
                    <a:pt x="126206" y="0"/>
                    <a:pt x="142875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452811" y="3109909"/>
              <a:ext cx="1057275" cy="1057275"/>
            </a:xfrm>
            <a:custGeom>
              <a:avLst/>
              <a:gdLst>
                <a:gd name="connsiteX0" fmla="*/ 142875 w 1057275"/>
                <a:gd name="connsiteY0" fmla="*/ 0 h 1057275"/>
                <a:gd name="connsiteX1" fmla="*/ 142875 w 1057275"/>
                <a:gd name="connsiteY1" fmla="*/ 0 h 1057275"/>
                <a:gd name="connsiteX2" fmla="*/ 314325 w 1057275"/>
                <a:gd name="connsiteY2" fmla="*/ 14288 h 1057275"/>
                <a:gd name="connsiteX3" fmla="*/ 714375 w 1057275"/>
                <a:gd name="connsiteY3" fmla="*/ 28575 h 1057275"/>
                <a:gd name="connsiteX4" fmla="*/ 785812 w 1057275"/>
                <a:gd name="connsiteY4" fmla="*/ 42863 h 1057275"/>
                <a:gd name="connsiteX5" fmla="*/ 1000125 w 1057275"/>
                <a:gd name="connsiteY5" fmla="*/ 57150 h 1057275"/>
                <a:gd name="connsiteX6" fmla="*/ 1028700 w 1057275"/>
                <a:gd name="connsiteY6" fmla="*/ 214313 h 1057275"/>
                <a:gd name="connsiteX7" fmla="*/ 1042987 w 1057275"/>
                <a:gd name="connsiteY7" fmla="*/ 542925 h 1057275"/>
                <a:gd name="connsiteX8" fmla="*/ 1057275 w 1057275"/>
                <a:gd name="connsiteY8" fmla="*/ 785813 h 1057275"/>
                <a:gd name="connsiteX9" fmla="*/ 1000125 w 1057275"/>
                <a:gd name="connsiteY9" fmla="*/ 800100 h 1057275"/>
                <a:gd name="connsiteX10" fmla="*/ 914400 w 1057275"/>
                <a:gd name="connsiteY10" fmla="*/ 814388 h 1057275"/>
                <a:gd name="connsiteX11" fmla="*/ 871537 w 1057275"/>
                <a:gd name="connsiteY11" fmla="*/ 828675 h 1057275"/>
                <a:gd name="connsiteX12" fmla="*/ 771525 w 1057275"/>
                <a:gd name="connsiteY12" fmla="*/ 857250 h 1057275"/>
                <a:gd name="connsiteX13" fmla="*/ 742950 w 1057275"/>
                <a:gd name="connsiteY13" fmla="*/ 900113 h 1057275"/>
                <a:gd name="connsiteX14" fmla="*/ 671512 w 1057275"/>
                <a:gd name="connsiteY14" fmla="*/ 957263 h 1057275"/>
                <a:gd name="connsiteX15" fmla="*/ 600075 w 1057275"/>
                <a:gd name="connsiteY15" fmla="*/ 1057275 h 1057275"/>
                <a:gd name="connsiteX16" fmla="*/ 557212 w 1057275"/>
                <a:gd name="connsiteY16" fmla="*/ 1028700 h 1057275"/>
                <a:gd name="connsiteX17" fmla="*/ 457200 w 1057275"/>
                <a:gd name="connsiteY17" fmla="*/ 1014413 h 1057275"/>
                <a:gd name="connsiteX18" fmla="*/ 0 w 1057275"/>
                <a:gd name="connsiteY18" fmla="*/ 1000125 h 1057275"/>
                <a:gd name="connsiteX19" fmla="*/ 14287 w 1057275"/>
                <a:gd name="connsiteY19" fmla="*/ 414338 h 1057275"/>
                <a:gd name="connsiteX20" fmla="*/ 28575 w 1057275"/>
                <a:gd name="connsiteY20" fmla="*/ 271463 h 1057275"/>
                <a:gd name="connsiteX21" fmla="*/ 42862 w 1057275"/>
                <a:gd name="connsiteY21" fmla="*/ 0 h 1057275"/>
                <a:gd name="connsiteX22" fmla="*/ 142875 w 1057275"/>
                <a:gd name="connsiteY22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7275" h="1057275">
                  <a:moveTo>
                    <a:pt x="142875" y="0"/>
                  </a:moveTo>
                  <a:lnTo>
                    <a:pt x="142875" y="0"/>
                  </a:lnTo>
                  <a:cubicBezTo>
                    <a:pt x="200025" y="4763"/>
                    <a:pt x="257048" y="11424"/>
                    <a:pt x="314325" y="14288"/>
                  </a:cubicBezTo>
                  <a:cubicBezTo>
                    <a:pt x="447594" y="20951"/>
                    <a:pt x="581184" y="20503"/>
                    <a:pt x="714375" y="28575"/>
                  </a:cubicBezTo>
                  <a:cubicBezTo>
                    <a:pt x="738614" y="30044"/>
                    <a:pt x="761649" y="40447"/>
                    <a:pt x="785812" y="42863"/>
                  </a:cubicBezTo>
                  <a:cubicBezTo>
                    <a:pt x="857053" y="49987"/>
                    <a:pt x="928687" y="52388"/>
                    <a:pt x="1000125" y="57150"/>
                  </a:cubicBezTo>
                  <a:cubicBezTo>
                    <a:pt x="1022751" y="125032"/>
                    <a:pt x="1022238" y="114153"/>
                    <a:pt x="1028700" y="214313"/>
                  </a:cubicBezTo>
                  <a:cubicBezTo>
                    <a:pt x="1035759" y="323726"/>
                    <a:pt x="1037512" y="433421"/>
                    <a:pt x="1042987" y="542925"/>
                  </a:cubicBezTo>
                  <a:cubicBezTo>
                    <a:pt x="1047037" y="623926"/>
                    <a:pt x="1052512" y="704850"/>
                    <a:pt x="1057275" y="785813"/>
                  </a:cubicBezTo>
                  <a:cubicBezTo>
                    <a:pt x="1038225" y="790575"/>
                    <a:pt x="1019380" y="796249"/>
                    <a:pt x="1000125" y="800100"/>
                  </a:cubicBezTo>
                  <a:cubicBezTo>
                    <a:pt x="971718" y="805781"/>
                    <a:pt x="942679" y="808104"/>
                    <a:pt x="914400" y="814388"/>
                  </a:cubicBezTo>
                  <a:cubicBezTo>
                    <a:pt x="899698" y="817655"/>
                    <a:pt x="886018" y="824538"/>
                    <a:pt x="871537" y="828675"/>
                  </a:cubicBezTo>
                  <a:cubicBezTo>
                    <a:pt x="745964" y="864553"/>
                    <a:pt x="874287" y="822997"/>
                    <a:pt x="771525" y="857250"/>
                  </a:cubicBezTo>
                  <a:cubicBezTo>
                    <a:pt x="762000" y="871538"/>
                    <a:pt x="756359" y="889386"/>
                    <a:pt x="742950" y="900113"/>
                  </a:cubicBezTo>
                  <a:cubicBezTo>
                    <a:pt x="644361" y="978983"/>
                    <a:pt x="753404" y="834424"/>
                    <a:pt x="671512" y="957263"/>
                  </a:cubicBezTo>
                  <a:cubicBezTo>
                    <a:pt x="638175" y="1057275"/>
                    <a:pt x="671512" y="1033463"/>
                    <a:pt x="600075" y="1057275"/>
                  </a:cubicBezTo>
                  <a:cubicBezTo>
                    <a:pt x="585787" y="1047750"/>
                    <a:pt x="573659" y="1033634"/>
                    <a:pt x="557212" y="1028700"/>
                  </a:cubicBezTo>
                  <a:cubicBezTo>
                    <a:pt x="524956" y="1019023"/>
                    <a:pt x="490832" y="1016138"/>
                    <a:pt x="457200" y="1014413"/>
                  </a:cubicBezTo>
                  <a:cubicBezTo>
                    <a:pt x="304926" y="1006604"/>
                    <a:pt x="152400" y="1004888"/>
                    <a:pt x="0" y="1000125"/>
                  </a:cubicBezTo>
                  <a:cubicBezTo>
                    <a:pt x="4762" y="804863"/>
                    <a:pt x="6633" y="609508"/>
                    <a:pt x="14287" y="414338"/>
                  </a:cubicBezTo>
                  <a:cubicBezTo>
                    <a:pt x="16163" y="366512"/>
                    <a:pt x="25282" y="319212"/>
                    <a:pt x="28575" y="271463"/>
                  </a:cubicBezTo>
                  <a:cubicBezTo>
                    <a:pt x="34809" y="181065"/>
                    <a:pt x="38100" y="90488"/>
                    <a:pt x="42862" y="0"/>
                  </a:cubicBezTo>
                  <a:cubicBezTo>
                    <a:pt x="104632" y="15443"/>
                    <a:pt x="126206" y="0"/>
                    <a:pt x="142875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548059" y="3219445"/>
              <a:ext cx="1057275" cy="1057275"/>
            </a:xfrm>
            <a:custGeom>
              <a:avLst/>
              <a:gdLst>
                <a:gd name="connsiteX0" fmla="*/ 142875 w 1057275"/>
                <a:gd name="connsiteY0" fmla="*/ 0 h 1057275"/>
                <a:gd name="connsiteX1" fmla="*/ 142875 w 1057275"/>
                <a:gd name="connsiteY1" fmla="*/ 0 h 1057275"/>
                <a:gd name="connsiteX2" fmla="*/ 314325 w 1057275"/>
                <a:gd name="connsiteY2" fmla="*/ 14288 h 1057275"/>
                <a:gd name="connsiteX3" fmla="*/ 714375 w 1057275"/>
                <a:gd name="connsiteY3" fmla="*/ 28575 h 1057275"/>
                <a:gd name="connsiteX4" fmla="*/ 785812 w 1057275"/>
                <a:gd name="connsiteY4" fmla="*/ 42863 h 1057275"/>
                <a:gd name="connsiteX5" fmla="*/ 1000125 w 1057275"/>
                <a:gd name="connsiteY5" fmla="*/ 57150 h 1057275"/>
                <a:gd name="connsiteX6" fmla="*/ 1028700 w 1057275"/>
                <a:gd name="connsiteY6" fmla="*/ 214313 h 1057275"/>
                <a:gd name="connsiteX7" fmla="*/ 1042987 w 1057275"/>
                <a:gd name="connsiteY7" fmla="*/ 542925 h 1057275"/>
                <a:gd name="connsiteX8" fmla="*/ 1057275 w 1057275"/>
                <a:gd name="connsiteY8" fmla="*/ 785813 h 1057275"/>
                <a:gd name="connsiteX9" fmla="*/ 1000125 w 1057275"/>
                <a:gd name="connsiteY9" fmla="*/ 800100 h 1057275"/>
                <a:gd name="connsiteX10" fmla="*/ 914400 w 1057275"/>
                <a:gd name="connsiteY10" fmla="*/ 814388 h 1057275"/>
                <a:gd name="connsiteX11" fmla="*/ 871537 w 1057275"/>
                <a:gd name="connsiteY11" fmla="*/ 828675 h 1057275"/>
                <a:gd name="connsiteX12" fmla="*/ 771525 w 1057275"/>
                <a:gd name="connsiteY12" fmla="*/ 857250 h 1057275"/>
                <a:gd name="connsiteX13" fmla="*/ 742950 w 1057275"/>
                <a:gd name="connsiteY13" fmla="*/ 900113 h 1057275"/>
                <a:gd name="connsiteX14" fmla="*/ 671512 w 1057275"/>
                <a:gd name="connsiteY14" fmla="*/ 957263 h 1057275"/>
                <a:gd name="connsiteX15" fmla="*/ 600075 w 1057275"/>
                <a:gd name="connsiteY15" fmla="*/ 1057275 h 1057275"/>
                <a:gd name="connsiteX16" fmla="*/ 557212 w 1057275"/>
                <a:gd name="connsiteY16" fmla="*/ 1028700 h 1057275"/>
                <a:gd name="connsiteX17" fmla="*/ 457200 w 1057275"/>
                <a:gd name="connsiteY17" fmla="*/ 1014413 h 1057275"/>
                <a:gd name="connsiteX18" fmla="*/ 0 w 1057275"/>
                <a:gd name="connsiteY18" fmla="*/ 1000125 h 1057275"/>
                <a:gd name="connsiteX19" fmla="*/ 14287 w 1057275"/>
                <a:gd name="connsiteY19" fmla="*/ 414338 h 1057275"/>
                <a:gd name="connsiteX20" fmla="*/ 28575 w 1057275"/>
                <a:gd name="connsiteY20" fmla="*/ 271463 h 1057275"/>
                <a:gd name="connsiteX21" fmla="*/ 42862 w 1057275"/>
                <a:gd name="connsiteY21" fmla="*/ 0 h 1057275"/>
                <a:gd name="connsiteX22" fmla="*/ 142875 w 1057275"/>
                <a:gd name="connsiteY22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57275" h="1057275">
                  <a:moveTo>
                    <a:pt x="142875" y="0"/>
                  </a:moveTo>
                  <a:lnTo>
                    <a:pt x="142875" y="0"/>
                  </a:lnTo>
                  <a:cubicBezTo>
                    <a:pt x="200025" y="4763"/>
                    <a:pt x="257048" y="11424"/>
                    <a:pt x="314325" y="14288"/>
                  </a:cubicBezTo>
                  <a:cubicBezTo>
                    <a:pt x="447594" y="20951"/>
                    <a:pt x="581184" y="20503"/>
                    <a:pt x="714375" y="28575"/>
                  </a:cubicBezTo>
                  <a:cubicBezTo>
                    <a:pt x="738614" y="30044"/>
                    <a:pt x="761649" y="40447"/>
                    <a:pt x="785812" y="42863"/>
                  </a:cubicBezTo>
                  <a:cubicBezTo>
                    <a:pt x="857053" y="49987"/>
                    <a:pt x="928687" y="52388"/>
                    <a:pt x="1000125" y="57150"/>
                  </a:cubicBezTo>
                  <a:cubicBezTo>
                    <a:pt x="1022751" y="125032"/>
                    <a:pt x="1022238" y="114153"/>
                    <a:pt x="1028700" y="214313"/>
                  </a:cubicBezTo>
                  <a:cubicBezTo>
                    <a:pt x="1035759" y="323726"/>
                    <a:pt x="1037512" y="433421"/>
                    <a:pt x="1042987" y="542925"/>
                  </a:cubicBezTo>
                  <a:cubicBezTo>
                    <a:pt x="1047037" y="623926"/>
                    <a:pt x="1052512" y="704850"/>
                    <a:pt x="1057275" y="785813"/>
                  </a:cubicBezTo>
                  <a:cubicBezTo>
                    <a:pt x="1038225" y="790575"/>
                    <a:pt x="1019380" y="796249"/>
                    <a:pt x="1000125" y="800100"/>
                  </a:cubicBezTo>
                  <a:cubicBezTo>
                    <a:pt x="971718" y="805781"/>
                    <a:pt x="942679" y="808104"/>
                    <a:pt x="914400" y="814388"/>
                  </a:cubicBezTo>
                  <a:cubicBezTo>
                    <a:pt x="899698" y="817655"/>
                    <a:pt x="886018" y="824538"/>
                    <a:pt x="871537" y="828675"/>
                  </a:cubicBezTo>
                  <a:cubicBezTo>
                    <a:pt x="745964" y="864553"/>
                    <a:pt x="874287" y="822997"/>
                    <a:pt x="771525" y="857250"/>
                  </a:cubicBezTo>
                  <a:cubicBezTo>
                    <a:pt x="762000" y="871538"/>
                    <a:pt x="756359" y="889386"/>
                    <a:pt x="742950" y="900113"/>
                  </a:cubicBezTo>
                  <a:cubicBezTo>
                    <a:pt x="644361" y="978983"/>
                    <a:pt x="753404" y="834424"/>
                    <a:pt x="671512" y="957263"/>
                  </a:cubicBezTo>
                  <a:cubicBezTo>
                    <a:pt x="638175" y="1057275"/>
                    <a:pt x="671512" y="1033463"/>
                    <a:pt x="600075" y="1057275"/>
                  </a:cubicBezTo>
                  <a:cubicBezTo>
                    <a:pt x="585787" y="1047750"/>
                    <a:pt x="573659" y="1033634"/>
                    <a:pt x="557212" y="1028700"/>
                  </a:cubicBezTo>
                  <a:cubicBezTo>
                    <a:pt x="524956" y="1019023"/>
                    <a:pt x="490832" y="1016138"/>
                    <a:pt x="457200" y="1014413"/>
                  </a:cubicBezTo>
                  <a:cubicBezTo>
                    <a:pt x="304926" y="1006604"/>
                    <a:pt x="152400" y="1004888"/>
                    <a:pt x="0" y="1000125"/>
                  </a:cubicBezTo>
                  <a:cubicBezTo>
                    <a:pt x="4762" y="804863"/>
                    <a:pt x="6633" y="609508"/>
                    <a:pt x="14287" y="414338"/>
                  </a:cubicBezTo>
                  <a:cubicBezTo>
                    <a:pt x="16163" y="366512"/>
                    <a:pt x="25282" y="319212"/>
                    <a:pt x="28575" y="271463"/>
                  </a:cubicBezTo>
                  <a:cubicBezTo>
                    <a:pt x="34809" y="181065"/>
                    <a:pt x="38100" y="90488"/>
                    <a:pt x="42862" y="0"/>
                  </a:cubicBezTo>
                  <a:cubicBezTo>
                    <a:pt x="104632" y="15443"/>
                    <a:pt x="126206" y="0"/>
                    <a:pt x="142875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JSP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H="1">
            <a:off x="4619622" y="4187119"/>
            <a:ext cx="2316960" cy="6278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62518" y="5182618"/>
            <a:ext cx="278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server, Apache Tomcat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55373" y="4832941"/>
            <a:ext cx="268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Web Container (Tomcat)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44028" y="21119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Request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41956" y="47748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Response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06435" y="299930"/>
            <a:ext cx="4989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Model 2 Architectures</a:t>
            </a:r>
            <a:endParaRPr lang="en-US" sz="3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746708" y="2708845"/>
            <a:ext cx="2491924" cy="20945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746709" y="4447677"/>
            <a:ext cx="1868038" cy="39606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15345" y="2708845"/>
            <a:ext cx="1374612" cy="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369332"/>
            <a:ext cx="11144251" cy="6488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0613" y="0"/>
            <a:ext cx="337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Business model &amp; Associations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94</TotalTime>
  <Words>322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Madison</vt:lpstr>
      <vt:lpstr>Real Estate Management System  </vt:lpstr>
      <vt:lpstr>Team members</vt:lpstr>
      <vt:lpstr>Overview</vt:lpstr>
      <vt:lpstr>Key features</vt:lpstr>
      <vt:lpstr>Key features</vt:lpstr>
      <vt:lpstr>Key features(Con’t)</vt:lpstr>
      <vt:lpstr>Key features(Con’t)</vt:lpstr>
      <vt:lpstr>PowerPoint Presentation</vt:lpstr>
      <vt:lpstr>PowerPoint Presentation</vt:lpstr>
      <vt:lpstr>PowerPoint Presentation</vt:lpstr>
      <vt:lpstr>Tools used</vt:lpstr>
      <vt:lpstr>Technology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Management System  </dc:title>
  <dc:creator>Ferdinand Muriyesu</dc:creator>
  <cp:lastModifiedBy>985938</cp:lastModifiedBy>
  <cp:revision>57</cp:revision>
  <dcterms:created xsi:type="dcterms:W3CDTF">2017-09-27T02:21:39Z</dcterms:created>
  <dcterms:modified xsi:type="dcterms:W3CDTF">2017-09-27T19:26:16Z</dcterms:modified>
</cp:coreProperties>
</file>