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88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F4234F4-6A74-4BD4-B385-69EBA5800929}" type="datetimeFigureOut">
              <a:rPr lang="en-US" smtClean="0"/>
              <a:t>4/9/2013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363AA10-C6A3-47F7-B08F-5A5ACAA7A64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4234F4-6A74-4BD4-B385-69EBA5800929}" type="datetimeFigureOut">
              <a:rPr lang="en-US" smtClean="0"/>
              <a:t>4/9/2013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3AA10-C6A3-47F7-B08F-5A5ACAA7A6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4234F4-6A74-4BD4-B385-69EBA5800929}" type="datetimeFigureOut">
              <a:rPr lang="en-US" smtClean="0"/>
              <a:t>4/9/2013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3AA10-C6A3-47F7-B08F-5A5ACAA7A6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4234F4-6A74-4BD4-B385-69EBA5800929}" type="datetimeFigureOut">
              <a:rPr lang="en-US" smtClean="0"/>
              <a:t>4/9/2013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3AA10-C6A3-47F7-B08F-5A5ACAA7A64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4234F4-6A74-4BD4-B385-69EBA5800929}" type="datetimeFigureOut">
              <a:rPr lang="en-US" smtClean="0"/>
              <a:t>4/9/2013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3AA10-C6A3-47F7-B08F-5A5ACAA7A64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4234F4-6A74-4BD4-B385-69EBA5800929}" type="datetimeFigureOut">
              <a:rPr lang="en-US" smtClean="0"/>
              <a:t>4/9/2013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3AA10-C6A3-47F7-B08F-5A5ACAA7A64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4234F4-6A74-4BD4-B385-69EBA5800929}" type="datetimeFigureOut">
              <a:rPr lang="en-US" smtClean="0"/>
              <a:t>4/9/2013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3AA10-C6A3-47F7-B08F-5A5ACAA7A64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F4234F4-6A74-4BD4-B385-69EBA5800929}" type="datetimeFigureOut">
              <a:rPr lang="en-US" smtClean="0"/>
              <a:t>4/9/2013</a:t>
            </a:fld>
            <a:endParaRPr lang="en-US"/>
          </a:p>
        </p:txBody>
      </p:sp>
      <p:sp>
        <p:nvSpPr>
          <p:cNvPr id="8" name="Slide Number Placeholder 7"/>
          <p:cNvSpPr>
            <a:spLocks noGrp="1"/>
          </p:cNvSpPr>
          <p:nvPr>
            <p:ph type="sldNum" sz="quarter" idx="11"/>
          </p:nvPr>
        </p:nvSpPr>
        <p:spPr/>
        <p:txBody>
          <a:bodyPr/>
          <a:lstStyle/>
          <a:p>
            <a:fld id="{3363AA10-C6A3-47F7-B08F-5A5ACAA7A64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234F4-6A74-4BD4-B385-69EBA5800929}" type="datetimeFigureOut">
              <a:rPr lang="en-US" smtClean="0"/>
              <a:t>4/9/2013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3AA10-C6A3-47F7-B08F-5A5ACAA7A64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4234F4-6A74-4BD4-B385-69EBA5800929}" type="datetimeFigureOut">
              <a:rPr lang="en-US" smtClean="0"/>
              <a:t>4/9/2013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363AA10-C6A3-47F7-B08F-5A5ACAA7A64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F4234F4-6A74-4BD4-B385-69EBA5800929}" type="datetimeFigureOut">
              <a:rPr lang="en-US" smtClean="0"/>
              <a:t>4/9/2013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3AA10-C6A3-47F7-B08F-5A5ACAA7A64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F4234F4-6A74-4BD4-B385-69EBA5800929}" type="datetimeFigureOut">
              <a:rPr lang="en-US" smtClean="0"/>
              <a:t>4/9/2013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363AA10-C6A3-47F7-B08F-5A5ACAA7A64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81200"/>
            <a:ext cx="7315200" cy="990600"/>
          </a:xfrm>
        </p:spPr>
        <p:txBody>
          <a:bodyPr>
            <a:normAutofit fontScale="90000"/>
          </a:bodyPr>
          <a:lstStyle/>
          <a:p>
            <a:r>
              <a:rPr lang="en-US" dirty="0" smtClean="0"/>
              <a:t>Web-Based Feedback System</a:t>
            </a:r>
            <a:endParaRPr lang="en-US" dirty="0"/>
          </a:p>
        </p:txBody>
      </p:sp>
      <p:sp>
        <p:nvSpPr>
          <p:cNvPr id="3" name="Subtitle 2"/>
          <p:cNvSpPr>
            <a:spLocks noGrp="1"/>
          </p:cNvSpPr>
          <p:nvPr>
            <p:ph type="subTitle" idx="1"/>
          </p:nvPr>
        </p:nvSpPr>
        <p:spPr>
          <a:xfrm>
            <a:off x="1066800" y="3581400"/>
            <a:ext cx="7315200" cy="1752600"/>
          </a:xfrm>
        </p:spPr>
        <p:txBody>
          <a:bodyPr>
            <a:normAutofit/>
          </a:bodyPr>
          <a:lstStyle/>
          <a:p>
            <a:pPr algn="l"/>
            <a:r>
              <a:rPr lang="en-US" dirty="0" err="1" smtClean="0"/>
              <a:t>Tuvshinbayar</a:t>
            </a:r>
            <a:r>
              <a:rPr lang="en-US" dirty="0" smtClean="0"/>
              <a:t> </a:t>
            </a:r>
            <a:r>
              <a:rPr lang="en-US" dirty="0" err="1" smtClean="0"/>
              <a:t>Davaa</a:t>
            </a:r>
            <a:r>
              <a:rPr lang="en-US" dirty="0" smtClean="0"/>
              <a:t> (10P4SB5026)</a:t>
            </a:r>
          </a:p>
          <a:p>
            <a:pPr algn="l"/>
            <a:r>
              <a:rPr lang="en-US" dirty="0" err="1" smtClean="0"/>
              <a:t>Purevbazar</a:t>
            </a:r>
            <a:r>
              <a:rPr lang="en-US" dirty="0" smtClean="0"/>
              <a:t> </a:t>
            </a:r>
            <a:r>
              <a:rPr lang="en-US" dirty="0" err="1" smtClean="0"/>
              <a:t>Purevjav</a:t>
            </a:r>
            <a:r>
              <a:rPr lang="en-US" dirty="0" smtClean="0"/>
              <a:t> (10P4SB5018)</a:t>
            </a:r>
          </a:p>
          <a:p>
            <a:pPr algn="l"/>
            <a:r>
              <a:rPr lang="en-US" dirty="0" smtClean="0"/>
              <a:t>Guide : </a:t>
            </a:r>
            <a:r>
              <a:rPr lang="en-US" dirty="0" err="1" smtClean="0"/>
              <a:t>Kavyashree</a:t>
            </a:r>
            <a:r>
              <a:rPr lang="en-US" smtClean="0"/>
              <a:t> K M</a:t>
            </a:r>
            <a:endParaRPr lang="en-US" dirty="0"/>
          </a:p>
          <a:p>
            <a:pPr algn="l"/>
            <a:r>
              <a:rPr lang="en-US" dirty="0" err="1" smtClean="0"/>
              <a:t>Techonology</a:t>
            </a:r>
            <a:r>
              <a:rPr lang="en-US" dirty="0" smtClean="0"/>
              <a:t> used : Java JSP, Struts2, MySQL 5.2, Bootstrap</a:t>
            </a:r>
            <a:endParaRPr lang="en-US" dirty="0"/>
          </a:p>
        </p:txBody>
      </p:sp>
    </p:spTree>
    <p:extLst>
      <p:ext uri="{BB962C8B-B14F-4D97-AF65-F5344CB8AC3E}">
        <p14:creationId xmlns:p14="http://schemas.microsoft.com/office/powerpoint/2010/main" val="464284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a:xfrm>
            <a:off x="457200" y="1600200"/>
            <a:ext cx="8382000" cy="4724400"/>
          </a:xfrm>
        </p:spPr>
        <p:txBody>
          <a:bodyPr/>
          <a:lstStyle/>
          <a:p>
            <a:pPr marL="36576" indent="0" algn="just">
              <a:buNone/>
            </a:pPr>
            <a:r>
              <a:rPr lang="en-US" dirty="0"/>
              <a:t>Our Feedback System is the one computerized system that simplifies overall process by storing feedback data in centralized database and by creating interactive user interface for the students, faculties, administrators etc. Feedback system helps to improve the quality of feedback and reduces the of process drastically.         </a:t>
            </a:r>
          </a:p>
          <a:p>
            <a:endParaRPr lang="en-US" dirty="0"/>
          </a:p>
        </p:txBody>
      </p:sp>
    </p:spTree>
    <p:extLst>
      <p:ext uri="{BB962C8B-B14F-4D97-AF65-F5344CB8AC3E}">
        <p14:creationId xmlns:p14="http://schemas.microsoft.com/office/powerpoint/2010/main" val="511957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a:xfrm>
            <a:off x="457200" y="1600200"/>
            <a:ext cx="8305800" cy="4525963"/>
          </a:xfrm>
        </p:spPr>
        <p:txBody>
          <a:bodyPr/>
          <a:lstStyle/>
          <a:p>
            <a:r>
              <a:rPr lang="en-US" sz="3600" dirty="0" smtClean="0"/>
              <a:t>Different types of Report generation</a:t>
            </a:r>
          </a:p>
          <a:p>
            <a:r>
              <a:rPr lang="en-US" sz="3600" dirty="0" smtClean="0"/>
              <a:t>Reports can be exported as </a:t>
            </a:r>
            <a:r>
              <a:rPr lang="en-US" sz="3600" dirty="0" err="1" smtClean="0"/>
              <a:t>xsl</a:t>
            </a:r>
            <a:r>
              <a:rPr lang="en-US" sz="3600" dirty="0" smtClean="0"/>
              <a:t>, html file</a:t>
            </a:r>
          </a:p>
          <a:p>
            <a:r>
              <a:rPr lang="en-US" sz="3600" dirty="0" smtClean="0"/>
              <a:t>Secure</a:t>
            </a:r>
          </a:p>
          <a:p>
            <a:r>
              <a:rPr lang="en-US" sz="3600" dirty="0" smtClean="0"/>
              <a:t>Interactive web user interface</a:t>
            </a:r>
          </a:p>
          <a:p>
            <a:r>
              <a:rPr lang="en-US" sz="3600" dirty="0" smtClean="0"/>
              <a:t>Batch user creation</a:t>
            </a:r>
          </a:p>
          <a:p>
            <a:r>
              <a:rPr lang="en-US" sz="3600" dirty="0" smtClean="0"/>
              <a:t>Feedback template</a:t>
            </a:r>
          </a:p>
          <a:p>
            <a:endParaRPr lang="en-US" dirty="0"/>
          </a:p>
        </p:txBody>
      </p:sp>
    </p:spTree>
    <p:extLst>
      <p:ext uri="{BB962C8B-B14F-4D97-AF65-F5344CB8AC3E}">
        <p14:creationId xmlns:p14="http://schemas.microsoft.com/office/powerpoint/2010/main" val="2175475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 holders</a:t>
            </a:r>
            <a:endParaRPr lang="en-US" dirty="0"/>
          </a:p>
        </p:txBody>
      </p:sp>
      <p:sp>
        <p:nvSpPr>
          <p:cNvPr id="3" name="Content Placeholder 2"/>
          <p:cNvSpPr>
            <a:spLocks noGrp="1"/>
          </p:cNvSpPr>
          <p:nvPr>
            <p:ph idx="1"/>
          </p:nvPr>
        </p:nvSpPr>
        <p:spPr/>
        <p:txBody>
          <a:bodyPr>
            <a:normAutofit/>
          </a:bodyPr>
          <a:lstStyle/>
          <a:p>
            <a:r>
              <a:rPr lang="en-US" sz="4000" dirty="0" smtClean="0"/>
              <a:t>Administrator</a:t>
            </a:r>
          </a:p>
          <a:p>
            <a:r>
              <a:rPr lang="en-US" sz="4000" dirty="0" smtClean="0"/>
              <a:t>Management</a:t>
            </a:r>
          </a:p>
          <a:p>
            <a:r>
              <a:rPr lang="en-US" sz="4000" dirty="0" smtClean="0"/>
              <a:t>Student</a:t>
            </a:r>
          </a:p>
          <a:p>
            <a:r>
              <a:rPr lang="en-US" sz="4000" dirty="0"/>
              <a:t>Faculty</a:t>
            </a:r>
          </a:p>
        </p:txBody>
      </p:sp>
    </p:spTree>
    <p:extLst>
      <p:ext uri="{BB962C8B-B14F-4D97-AF65-F5344CB8AC3E}">
        <p14:creationId xmlns:p14="http://schemas.microsoft.com/office/powerpoint/2010/main" val="1074765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dirty="0" smtClean="0"/>
              <a:t>Administrator</a:t>
            </a:r>
            <a:endParaRPr lang="en-US" dirty="0"/>
          </a:p>
        </p:txBody>
      </p:sp>
      <p:sp>
        <p:nvSpPr>
          <p:cNvPr id="3" name="Content Placeholder 2"/>
          <p:cNvSpPr>
            <a:spLocks noGrp="1"/>
          </p:cNvSpPr>
          <p:nvPr>
            <p:ph idx="1"/>
          </p:nvPr>
        </p:nvSpPr>
        <p:spPr>
          <a:xfrm>
            <a:off x="457200" y="2209800"/>
            <a:ext cx="8077200" cy="3916363"/>
          </a:xfrm>
        </p:spPr>
        <p:txBody>
          <a:bodyPr/>
          <a:lstStyle/>
          <a:p>
            <a:r>
              <a:rPr lang="en-US" sz="3200" dirty="0" smtClean="0"/>
              <a:t>Automate the feedback process system</a:t>
            </a:r>
          </a:p>
          <a:p>
            <a:r>
              <a:rPr lang="en-US" sz="3200" dirty="0" smtClean="0"/>
              <a:t>Update details</a:t>
            </a:r>
          </a:p>
          <a:p>
            <a:r>
              <a:rPr lang="en-US" sz="3200" dirty="0" smtClean="0"/>
              <a:t>Start feedback for the particular session</a:t>
            </a:r>
          </a:p>
          <a:p>
            <a:r>
              <a:rPr lang="en-US" sz="3200" dirty="0" smtClean="0"/>
              <a:t>Manage user details</a:t>
            </a:r>
          </a:p>
          <a:p>
            <a:endParaRPr lang="en-US" dirty="0"/>
          </a:p>
        </p:txBody>
      </p:sp>
    </p:spTree>
    <p:extLst>
      <p:ext uri="{BB962C8B-B14F-4D97-AF65-F5344CB8AC3E}">
        <p14:creationId xmlns:p14="http://schemas.microsoft.com/office/powerpoint/2010/main" val="675331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a:bodyPr>
          <a:lstStyle/>
          <a:p>
            <a:r>
              <a:rPr lang="en-US" sz="3600" dirty="0" smtClean="0"/>
              <a:t>Generate different reports</a:t>
            </a:r>
          </a:p>
          <a:p>
            <a:r>
              <a:rPr lang="en-US" sz="3600" dirty="0" smtClean="0"/>
              <a:t>View reports</a:t>
            </a:r>
          </a:p>
          <a:p>
            <a:r>
              <a:rPr lang="en-US" sz="3600" dirty="0" smtClean="0"/>
              <a:t>Mail reports</a:t>
            </a:r>
            <a:endParaRPr lang="en-US" sz="3600" dirty="0"/>
          </a:p>
        </p:txBody>
      </p:sp>
    </p:spTree>
    <p:extLst>
      <p:ext uri="{BB962C8B-B14F-4D97-AF65-F5344CB8AC3E}">
        <p14:creationId xmlns:p14="http://schemas.microsoft.com/office/powerpoint/2010/main" val="3806143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a:t>
            </a:r>
          </a:p>
        </p:txBody>
      </p:sp>
      <p:sp>
        <p:nvSpPr>
          <p:cNvPr id="3" name="Content Placeholder 2"/>
          <p:cNvSpPr>
            <a:spLocks noGrp="1"/>
          </p:cNvSpPr>
          <p:nvPr>
            <p:ph idx="1"/>
          </p:nvPr>
        </p:nvSpPr>
        <p:spPr/>
        <p:txBody>
          <a:bodyPr/>
          <a:lstStyle/>
          <a:p>
            <a:r>
              <a:rPr lang="en-US" sz="3600" dirty="0" smtClean="0"/>
              <a:t>Give Feedback to their faculty</a:t>
            </a:r>
          </a:p>
          <a:p>
            <a:r>
              <a:rPr lang="en-US" sz="3600" dirty="0" smtClean="0"/>
              <a:t>Give suggestion to management</a:t>
            </a:r>
          </a:p>
          <a:p>
            <a:endParaRPr lang="en-US" dirty="0"/>
          </a:p>
        </p:txBody>
      </p:sp>
    </p:spTree>
    <p:extLst>
      <p:ext uri="{BB962C8B-B14F-4D97-AF65-F5344CB8AC3E}">
        <p14:creationId xmlns:p14="http://schemas.microsoft.com/office/powerpoint/2010/main" val="2441638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a:t>
            </a:r>
            <a:endParaRPr lang="en-US" dirty="0"/>
          </a:p>
        </p:txBody>
      </p:sp>
      <p:sp>
        <p:nvSpPr>
          <p:cNvPr id="3" name="Content Placeholder 2"/>
          <p:cNvSpPr>
            <a:spLocks noGrp="1"/>
          </p:cNvSpPr>
          <p:nvPr>
            <p:ph idx="1"/>
          </p:nvPr>
        </p:nvSpPr>
        <p:spPr/>
        <p:txBody>
          <a:bodyPr/>
          <a:lstStyle/>
          <a:p>
            <a:r>
              <a:rPr lang="en-US" sz="3600" dirty="0" smtClean="0"/>
              <a:t>View basic report</a:t>
            </a:r>
          </a:p>
          <a:p>
            <a:r>
              <a:rPr lang="en-US" sz="3600" dirty="0" smtClean="0"/>
              <a:t>View graphical report</a:t>
            </a:r>
          </a:p>
          <a:p>
            <a:r>
              <a:rPr lang="en-US" sz="3600" dirty="0" smtClean="0"/>
              <a:t>View consolidated report</a:t>
            </a:r>
          </a:p>
          <a:p>
            <a:endParaRPr lang="en-US" dirty="0"/>
          </a:p>
        </p:txBody>
      </p:sp>
    </p:spTree>
    <p:extLst>
      <p:ext uri="{BB962C8B-B14F-4D97-AF65-F5344CB8AC3E}">
        <p14:creationId xmlns:p14="http://schemas.microsoft.com/office/powerpoint/2010/main" val="300433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Flow</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685197" y="16002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 JSP, Bootstrap /</a:t>
            </a:r>
            <a:endParaRPr lang="en-US" dirty="0"/>
          </a:p>
        </p:txBody>
      </p:sp>
      <p:sp>
        <p:nvSpPr>
          <p:cNvPr id="5" name="Rectangle 4"/>
          <p:cNvSpPr/>
          <p:nvPr/>
        </p:nvSpPr>
        <p:spPr>
          <a:xfrm>
            <a:off x="2679510" y="22860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 Class / Controller /</a:t>
            </a:r>
            <a:endParaRPr lang="en-US" dirty="0"/>
          </a:p>
        </p:txBody>
      </p:sp>
      <p:sp>
        <p:nvSpPr>
          <p:cNvPr id="9" name="Rectangle 8"/>
          <p:cNvSpPr/>
          <p:nvPr/>
        </p:nvSpPr>
        <p:spPr>
          <a:xfrm>
            <a:off x="2685197" y="6324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Rounded Rectangle 9"/>
          <p:cNvSpPr/>
          <p:nvPr/>
        </p:nvSpPr>
        <p:spPr>
          <a:xfrm>
            <a:off x="1770797" y="3282855"/>
            <a:ext cx="5105400" cy="2503227"/>
          </a:xfrm>
          <a:prstGeom prst="roundRect">
            <a:avLst/>
          </a:prstGeom>
        </p:spPr>
        <p:style>
          <a:lnRef idx="3">
            <a:schemeClr val="lt1"/>
          </a:lnRef>
          <a:fillRef idx="1">
            <a:schemeClr val="accent6"/>
          </a:fillRef>
          <a:effectRef idx="1">
            <a:schemeClr val="accent6"/>
          </a:effectRef>
          <a:fontRef idx="minor">
            <a:schemeClr val="lt1"/>
          </a:fontRef>
        </p:style>
        <p:txBody>
          <a:bodyPr vert="vert" rtlCol="0" anchor="ctr"/>
          <a:lstStyle/>
          <a:p>
            <a:pPr algn="ctr"/>
            <a:r>
              <a:rPr lang="en-US" sz="3200" dirty="0" err="1" smtClean="0"/>
              <a:t>Bussiness</a:t>
            </a:r>
            <a:r>
              <a:rPr lang="en-US" sz="3200" dirty="0" smtClean="0"/>
              <a:t> Model</a:t>
            </a:r>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p>
          <a:p>
            <a:pPr algn="ctr"/>
            <a:endParaRPr lang="en-US" sz="3200" dirty="0"/>
          </a:p>
        </p:txBody>
      </p:sp>
      <p:sp>
        <p:nvSpPr>
          <p:cNvPr id="7" name="Rectangle 6"/>
          <p:cNvSpPr/>
          <p:nvPr/>
        </p:nvSpPr>
        <p:spPr>
          <a:xfrm>
            <a:off x="2685197" y="4343968"/>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DAO / Data Access Object /</a:t>
            </a:r>
            <a:endParaRPr lang="en-US" dirty="0"/>
          </a:p>
        </p:txBody>
      </p:sp>
      <p:sp>
        <p:nvSpPr>
          <p:cNvPr id="6" name="Rectangle 5"/>
          <p:cNvSpPr/>
          <p:nvPr/>
        </p:nvSpPr>
        <p:spPr>
          <a:xfrm>
            <a:off x="2679510" y="35433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Wrapper Classes</a:t>
            </a:r>
            <a:endParaRPr lang="en-US" dirty="0"/>
          </a:p>
        </p:txBody>
      </p:sp>
      <p:sp>
        <p:nvSpPr>
          <p:cNvPr id="8" name="Rectangle 7"/>
          <p:cNvSpPr/>
          <p:nvPr/>
        </p:nvSpPr>
        <p:spPr>
          <a:xfrm>
            <a:off x="2685197" y="5105400"/>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Procedure / Query codes /</a:t>
            </a:r>
            <a:endParaRPr lang="en-US" dirty="0"/>
          </a:p>
        </p:txBody>
      </p:sp>
      <p:cxnSp>
        <p:nvCxnSpPr>
          <p:cNvPr id="12" name="Straight Arrow Connector 11"/>
          <p:cNvCxnSpPr>
            <a:stCxn id="4" idx="2"/>
            <a:endCxn id="5" idx="0"/>
          </p:cNvCxnSpPr>
          <p:nvPr/>
        </p:nvCxnSpPr>
        <p:spPr>
          <a:xfrm flipH="1">
            <a:off x="4203510" y="1981200"/>
            <a:ext cx="5687"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6" idx="0"/>
          </p:cNvCxnSpPr>
          <p:nvPr/>
        </p:nvCxnSpPr>
        <p:spPr>
          <a:xfrm>
            <a:off x="4203510" y="2667000"/>
            <a:ext cx="0" cy="8763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7" idx="0"/>
          </p:cNvCxnSpPr>
          <p:nvPr/>
        </p:nvCxnSpPr>
        <p:spPr>
          <a:xfrm>
            <a:off x="4209197" y="3924300"/>
            <a:ext cx="0" cy="4196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7" idx="2"/>
            <a:endCxn id="8" idx="0"/>
          </p:cNvCxnSpPr>
          <p:nvPr/>
        </p:nvCxnSpPr>
        <p:spPr>
          <a:xfrm>
            <a:off x="4209197" y="4724968"/>
            <a:ext cx="0" cy="3804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2"/>
            <a:endCxn id="9" idx="0"/>
          </p:cNvCxnSpPr>
          <p:nvPr/>
        </p:nvCxnSpPr>
        <p:spPr>
          <a:xfrm>
            <a:off x="4209197" y="5410200"/>
            <a:ext cx="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1320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1104</TotalTime>
  <Words>187</Words>
  <Application>Microsoft Office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Web-Based Feedback System</vt:lpstr>
      <vt:lpstr>Introduction</vt:lpstr>
      <vt:lpstr>Key features</vt:lpstr>
      <vt:lpstr>Stake holders</vt:lpstr>
      <vt:lpstr>Administrator</vt:lpstr>
      <vt:lpstr>Management</vt:lpstr>
      <vt:lpstr>Student</vt:lpstr>
      <vt:lpstr>Faculty</vt:lpstr>
      <vt:lpstr>Design 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Feedback System</dc:title>
  <dc:creator>Tuvshuu</dc:creator>
  <cp:lastModifiedBy>Tuvshuu</cp:lastModifiedBy>
  <cp:revision>10</cp:revision>
  <dcterms:created xsi:type="dcterms:W3CDTF">2013-03-24T19:26:48Z</dcterms:created>
  <dcterms:modified xsi:type="dcterms:W3CDTF">2013-04-09T15:46:00Z</dcterms:modified>
</cp:coreProperties>
</file>