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8f09311d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8f09311d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8f09311d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8f09311d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8f09311d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8f09311d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8f09311d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8f09311d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8f09311d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8f09311d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8f09311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8f09311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58f09311d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58f09311d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8f09311d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8f09311d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8f09311d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8f09311d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8f09311d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8f09311d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8f09311d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8f09311d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8f09311d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8f09311d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8f09311d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8f09311d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Timeseries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Resampling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613325" cy="278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Resampling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017725"/>
            <a:ext cx="6163551" cy="168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890675"/>
            <a:ext cx="6385424" cy="173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Upsampling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152475"/>
            <a:ext cx="7238049" cy="469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Upsampling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7151176" cy="30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Upsampling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69"/>
            <a:ext cx="9144001" cy="3033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computers represent time and date?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89225"/>
            <a:ext cx="8096250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computers represent time and date?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63"/>
            <a:ext cx="8686800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ISO 8601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017713"/>
            <a:ext cx="7477125" cy="41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Performing calculations on datetime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19025"/>
            <a:ext cx="731520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Reading timeseries in pandas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7886700" cy="493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Reading timeseries in pandas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001000" cy="47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Pandas timeseries index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7905750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Indexing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017725"/>
            <a:ext cx="7736099" cy="4772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