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73" r:id="rId10"/>
    <p:sldId id="276" r:id="rId11"/>
    <p:sldId id="275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6"/>
    <p:restoredTop sz="9598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23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0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23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160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74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6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1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65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079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10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uwaiq.edu.sa/" TargetMode="External"/><Relationship Id="rId2" Type="http://schemas.openxmlformats.org/officeDocument/2006/relationships/hyperlink" Target="https://lucid.app/lucidchart/65eaf76c-cee3-4f71-9fc9-76046d5e5439/edit?beaconFlowId=D438D126B405DA32&amp;invitationId=inv_a2497303-690b-4c34-9233-4752de250f06&amp;page=0_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6kD1IZfGsW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0B45-A183-BA4B-AD7A-74CB4362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Snapchat By👻: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06CB-E8D3-694B-8CB7-47449E71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273" y="5816641"/>
            <a:ext cx="3049705" cy="576262"/>
          </a:xfrm>
        </p:spPr>
        <p:txBody>
          <a:bodyPr/>
          <a:lstStyle/>
          <a:p>
            <a:pPr algn="ctr"/>
            <a:r>
              <a:rPr lang="en-SA" dirty="0"/>
              <a:t>Mohammed Al-Bahal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8198CA0-CB27-914F-9D6D-968272014564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-4429" t="-2024" r="1252" b="6888"/>
          <a:stretch/>
        </p:blipFill>
        <p:spPr>
          <a:xfrm>
            <a:off x="1089543" y="2097269"/>
            <a:ext cx="2221163" cy="3799714"/>
          </a:xfrm>
          <a:prstGeom prst="roundRect">
            <a:avLst>
              <a:gd name="adj" fmla="val 2391"/>
            </a:avLst>
          </a:prstGeom>
          <a:ln>
            <a:solidFill>
              <a:schemeClr val="accent1"/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EE96B9-488D-D74C-9122-03DC5627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470" y="5816641"/>
            <a:ext cx="3063240" cy="576262"/>
          </a:xfrm>
        </p:spPr>
        <p:txBody>
          <a:bodyPr/>
          <a:lstStyle/>
          <a:p>
            <a:pPr algn="ctr"/>
            <a:r>
              <a:rPr lang="en-SA" dirty="0"/>
              <a:t>Deema Alkamdi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1B328E2-DAD2-F245-A33A-076A1AB8EB14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3757" t="1787" r="3655" b="1752"/>
          <a:stretch/>
        </p:blipFill>
        <p:spPr>
          <a:xfrm>
            <a:off x="4226794" y="2092745"/>
            <a:ext cx="2500592" cy="3798713"/>
          </a:xfrm>
          <a:ln>
            <a:solidFill>
              <a:schemeClr val="accent1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49D9C0-8A88-5D43-A681-DCD38BBCAB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0677" y="5816641"/>
            <a:ext cx="3063505" cy="576262"/>
          </a:xfrm>
        </p:spPr>
        <p:txBody>
          <a:bodyPr/>
          <a:lstStyle/>
          <a:p>
            <a:pPr algn="ctr"/>
            <a:r>
              <a:rPr lang="en-SA" dirty="0"/>
              <a:t>Hanan Yahia Asiri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F2954B9-F476-9647-9A87-416EDEB40FF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-128" b="7271"/>
          <a:stretch/>
        </p:blipFill>
        <p:spPr>
          <a:xfrm>
            <a:off x="7510526" y="2092745"/>
            <a:ext cx="2500592" cy="3798713"/>
          </a:xfr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AB32A2-E61C-AC44-A3A1-973D227C0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972" y="919089"/>
            <a:ext cx="161636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392-119C-7D49-9F41-64CE618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BC07-5182-FD4A-B178-BE75A522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E68C5-8870-6B4B-9E8F-C034405C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BFD2B-AAEE-1B49-A34E-58D27638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1997612"/>
            <a:ext cx="2251115" cy="4860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2F99D-78E2-FA4C-BB47-09C3F824A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156" y="1997612"/>
            <a:ext cx="2470724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392-119C-7D49-9F41-64CE618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BC07-5182-FD4A-B178-BE75A522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E68C5-8870-6B4B-9E8F-C034405C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971A7A-5498-FE44-9A64-453DD0A3B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1979192"/>
            <a:ext cx="2288231" cy="4878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590EB-AD83-E94B-99E7-EB23ECCCD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779" y="1979192"/>
            <a:ext cx="2447022" cy="48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6642-762E-8346-8E0A-F9DAF9A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Database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A2C9B-D0CB-FB41-ABCA-D413BF85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40" y="988897"/>
            <a:ext cx="1584960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6705C-840D-A147-9E5D-BC1DA526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21C00-AAB9-E040-ACDA-BC5017B68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89" y="2110154"/>
            <a:ext cx="7526216" cy="46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049B-748A-5C48-A1FF-24D8FBD9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F4D9-D5ED-274B-B786-9F754001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this project, we linked the application to the Firebase and presented the idea of ​​an application such as the Snapchat application.. It connects the user with his friends, communicates with them, sends his location, and we added a wonderful feature, as the application is a feature of Tik Tok.</a:t>
            </a:r>
            <a:endParaRPr lang="en-SA" sz="3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9F358-6BC4-C44F-859D-89A14D20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0" y="988897"/>
            <a:ext cx="158496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ABF0C-0071-A14E-9AF8-07D6CDBD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5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B6E0-9745-2744-9A6C-13D97A3A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Refrences &amp;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A61-460F-6648-9D02-1F826178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https://lucid.app/lucidchart/65eaf76c-cee3-4f71-9fc9-76046d5e5439/edit?beaconFlowId=D438D126B405DA32&amp;invitationId=inv_a2497303-690b-4c34-9233-4752de250f06&amp;page=0_0#</a:t>
            </a:r>
            <a:endParaRPr lang="en-US" dirty="0"/>
          </a:p>
          <a:p>
            <a:r>
              <a:rPr lang="en-US" dirty="0">
                <a:hlinkClick r:id="rId3"/>
              </a:rPr>
              <a:t>https://tuwaiq.edu.sa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https://www.youtube.com/watch?v=6kD1IZfGsWQ</a:t>
            </a:r>
            <a:endParaRPr lang="en-US" dirty="0"/>
          </a:p>
          <a:p>
            <a:endParaRPr lang="en-S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3680295-B8EC-CB45-B5CD-29401FE25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040" y="988897"/>
            <a:ext cx="158496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2895E-AF73-5644-AAF8-2622C8017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6BD1449-13F8-AF4B-A334-2B865909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0" y="988897"/>
            <a:ext cx="158496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DBB4B4-D162-3F4C-9908-7E6BFF54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7BCB18-115F-FB40-9480-49422D4FC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74" y="351691"/>
            <a:ext cx="6133514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481D8C6-E064-2541-867B-2A01D05D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0" y="988897"/>
            <a:ext cx="158496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CB944E-FC65-E64C-AF4F-6B80FDA3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A9B74-F4C4-B444-8796-3F65A810C972}"/>
              </a:ext>
            </a:extLst>
          </p:cNvPr>
          <p:cNvSpPr txBox="1"/>
          <p:nvPr/>
        </p:nvSpPr>
        <p:spPr>
          <a:xfrm>
            <a:off x="2897945" y="3228945"/>
            <a:ext cx="544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2000" dirty="0"/>
              <a:t>THANK YOU FOR YOUR ATTENTION! 🤩🤍</a:t>
            </a:r>
          </a:p>
        </p:txBody>
      </p:sp>
    </p:spTree>
    <p:extLst>
      <p:ext uri="{BB962C8B-B14F-4D97-AF65-F5344CB8AC3E}">
        <p14:creationId xmlns:p14="http://schemas.microsoft.com/office/powerpoint/2010/main" val="30477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292B-CE86-B042-94A6-0529E1E6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Snapchat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9E251-ED30-E44D-A7C8-691B506EC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67A37-665A-B842-94DB-10CC07FA9F06}"/>
              </a:ext>
            </a:extLst>
          </p:cNvPr>
          <p:cNvSpPr txBox="1"/>
          <p:nvPr/>
        </p:nvSpPr>
        <p:spPr>
          <a:xfrm>
            <a:off x="126609" y="2067951"/>
            <a:ext cx="1032568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000" dirty="0"/>
              <a:t>Overview:</a:t>
            </a:r>
          </a:p>
          <a:p>
            <a:endParaRPr lang="en-SA" dirty="0"/>
          </a:p>
          <a:p>
            <a:r>
              <a:rPr lang="en-US" sz="2400" dirty="0"/>
              <a:t>The Snapchat application through which the user can access his page or sign in a new one and then go to the chat page and start the conversation, and there is a camera to photograph the most beautiful clips .. and he can determine his location on the map and use TikTok.</a:t>
            </a:r>
          </a:p>
          <a:p>
            <a:endParaRPr lang="en-S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238EE-77C4-864B-A1A6-1EC9CD6A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94ED-BC36-FE47-9549-3EE30393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6185D-E65C-4D4B-9E8D-C9F6491C7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904" y="988897"/>
            <a:ext cx="1613095" cy="609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96C93-B672-8F42-B732-3CCF5E03E4E6}"/>
              </a:ext>
            </a:extLst>
          </p:cNvPr>
          <p:cNvSpPr txBox="1"/>
          <p:nvPr/>
        </p:nvSpPr>
        <p:spPr>
          <a:xfrm>
            <a:off x="281353" y="2504049"/>
            <a:ext cx="102975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Introduce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Project Name &amp;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How to use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Database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Refrences &amp;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2400" dirty="0"/>
              <a:t>Any Questions &amp; Suggestions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78B8D-20BD-BB46-A5E0-3E4A51CA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929A-3F16-DE44-9800-4566618A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4A893-BB95-CB48-BACF-914232730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905" y="961622"/>
            <a:ext cx="1613095" cy="60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9AED8-A970-E24C-B704-62723632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9BF71-8F8D-354E-9458-CB6051780149}"/>
              </a:ext>
            </a:extLst>
          </p:cNvPr>
          <p:cNvSpPr txBox="1"/>
          <p:nvPr/>
        </p:nvSpPr>
        <p:spPr>
          <a:xfrm>
            <a:off x="0" y="2082018"/>
            <a:ext cx="10271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Snapchat application is an important application for communicating with other people and sending pictures and videos ..</a:t>
            </a:r>
          </a:p>
          <a:p>
            <a:r>
              <a:rPr lang="en-US" sz="2800" dirty="0"/>
              <a:t> The application is used for other purposes such as commercial, profit and volunteer purposes .. </a:t>
            </a:r>
          </a:p>
          <a:p>
            <a:r>
              <a:rPr lang="en-US" sz="2800" dirty="0"/>
              <a:t>The Snapchat application is one of the most important applications at this time.</a:t>
            </a: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9230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B299-59C9-514D-8321-63D26C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How to use the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F6281-6B32-A443-95D6-56D5B2413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17EBD-E597-A34C-95B4-B24E873E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8D172-DB92-DE46-AD95-2836C812006F}"/>
              </a:ext>
            </a:extLst>
          </p:cNvPr>
          <p:cNvSpPr txBox="1"/>
          <p:nvPr/>
        </p:nvSpPr>
        <p:spPr>
          <a:xfrm>
            <a:off x="0" y="2025748"/>
            <a:ext cx="9819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the application interface and then log in with the user name and email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the chat page and start chatting with friends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the camera for photography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use the Tik Tok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user’s profile and status can be modified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Locate the user.</a:t>
            </a:r>
            <a:endParaRPr lang="en-SA" sz="2800" dirty="0"/>
          </a:p>
        </p:txBody>
      </p:sp>
    </p:spTree>
    <p:extLst>
      <p:ext uri="{BB962C8B-B14F-4D97-AF65-F5344CB8AC3E}">
        <p14:creationId xmlns:p14="http://schemas.microsoft.com/office/powerpoint/2010/main" val="20354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DE6-507E-7F42-A5A3-7BB7775B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89953-CBCD-C443-960E-D888B089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A9E91-4B93-1A42-9506-6C32178E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7801C-189B-7546-AC32-A52E4478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41" y="2129672"/>
            <a:ext cx="83820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392-119C-7D49-9F41-64CE618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BC07-5182-FD4A-B178-BE75A522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E68C5-8870-6B4B-9E8F-C034405C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8265A-107E-214E-9BB5-E70307F6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5" y="1997612"/>
            <a:ext cx="2117626" cy="4860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91396-1560-674E-9A85-379A4BF38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571" y="1997612"/>
            <a:ext cx="2117626" cy="4860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9D40A1-A1E2-DF4B-8E8A-9113107B7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77" y="1997612"/>
            <a:ext cx="2468785" cy="48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392-119C-7D49-9F41-64CE618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BC07-5182-FD4A-B178-BE75A522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E68C5-8870-6B4B-9E8F-C034405C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90B1E-B6F1-6B47-8893-A153FFF8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83" y="1979192"/>
            <a:ext cx="2404017" cy="48788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3A5DF2-ACA5-8B4B-8F12-0A7BB10BE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705" y="1979192"/>
            <a:ext cx="2614719" cy="48788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A1C844-E656-6449-9935-664D9D5C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07" y="1979191"/>
            <a:ext cx="2404018" cy="48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392-119C-7D49-9F41-64CE6184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BC07-5182-FD4A-B178-BE75A522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972" y="988897"/>
            <a:ext cx="1599028" cy="609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8E68C5-8870-6B4B-9E8F-C034405C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4937760"/>
            <a:ext cx="1920240" cy="1920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64A00-126C-B749-B76E-2AAD0F1B5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63" y="1983544"/>
            <a:ext cx="2541362" cy="4874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16DC2-0CD2-4643-9AEE-0585F4081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928" y="1983544"/>
            <a:ext cx="2541362" cy="4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424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{229D03E1-F1AE-554C-97D8-568F32655F78}tf10001057</Template>
  <TotalTime>314</TotalTime>
  <Words>326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Snapchat By👻:</vt:lpstr>
      <vt:lpstr>Snapchat App</vt:lpstr>
      <vt:lpstr>Contents</vt:lpstr>
      <vt:lpstr>Introduction</vt:lpstr>
      <vt:lpstr>How to use the app</vt:lpstr>
      <vt:lpstr>Timeline</vt:lpstr>
      <vt:lpstr>Demo</vt:lpstr>
      <vt:lpstr>Demo</vt:lpstr>
      <vt:lpstr>Demo</vt:lpstr>
      <vt:lpstr>Demo</vt:lpstr>
      <vt:lpstr>Demo</vt:lpstr>
      <vt:lpstr>Database Schema</vt:lpstr>
      <vt:lpstr>Conclusion</vt:lpstr>
      <vt:lpstr>Refrences &amp; credits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Snapchat By👻:</dc:title>
  <dc:creator>Deema ma</dc:creator>
  <cp:lastModifiedBy>Deema ma</cp:lastModifiedBy>
  <cp:revision>3</cp:revision>
  <dcterms:created xsi:type="dcterms:W3CDTF">2021-11-20T16:35:53Z</dcterms:created>
  <dcterms:modified xsi:type="dcterms:W3CDTF">2021-11-21T06:27:57Z</dcterms:modified>
</cp:coreProperties>
</file>