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ADF-C11F-4A1A-9542-1F88E02E069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8E10-0881-49B9-8BC0-772543A7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ADF-C11F-4A1A-9542-1F88E02E069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8E10-0881-49B9-8BC0-772543A7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ADF-C11F-4A1A-9542-1F88E02E069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8E10-0881-49B9-8BC0-772543A7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4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ADF-C11F-4A1A-9542-1F88E02E069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8E10-0881-49B9-8BC0-772543A7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7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ADF-C11F-4A1A-9542-1F88E02E069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8E10-0881-49B9-8BC0-772543A7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7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ADF-C11F-4A1A-9542-1F88E02E069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8E10-0881-49B9-8BC0-772543A7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ADF-C11F-4A1A-9542-1F88E02E069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8E10-0881-49B9-8BC0-772543A7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ADF-C11F-4A1A-9542-1F88E02E069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8E10-0881-49B9-8BC0-772543A7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ADF-C11F-4A1A-9542-1F88E02E069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8E10-0881-49B9-8BC0-772543A7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ADF-C11F-4A1A-9542-1F88E02E069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8E10-0881-49B9-8BC0-772543A7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4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ADF-C11F-4A1A-9542-1F88E02E069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8E10-0881-49B9-8BC0-772543A7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F9ADF-C11F-4A1A-9542-1F88E02E069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C8E10-0881-49B9-8BC0-772543A7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2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27527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05200" y="2667000"/>
            <a:ext cx="548740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Wide Latin" panose="020A0A07050505020404" pitchFamily="18" charset="0"/>
                <a:cs typeface="Aharoni" panose="02010803020104030203" pitchFamily="2" charset="-79"/>
              </a:rPr>
              <a:t>advise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6287" y="4075455"/>
            <a:ext cx="52277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Wide Latin" panose="020A0A07050505020404" pitchFamily="18" charset="0"/>
                <a:cs typeface="Aharoni" panose="02010803020104030203" pitchFamily="2" charset="-79"/>
              </a:rPr>
              <a:t>evAluating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Wide Latin" panose="020A0A07050505020404" pitchFamily="18" charset="0"/>
                <a:cs typeface="Aharoni" panose="02010803020104030203" pitchFamily="2" charset="-79"/>
              </a:rPr>
              <a:t>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Wide Latin" panose="020A0A07050505020404" pitchFamily="18" charset="0"/>
                <a:cs typeface="Aharoni" panose="02010803020104030203" pitchFamily="2" charset="-79"/>
              </a:rPr>
              <a:t>clouD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Wide Latin" panose="020A0A07050505020404" pitchFamily="18" charset="0"/>
                <a:cs typeface="Aharoni" panose="02010803020104030203" pitchFamily="2" charset="-79"/>
              </a:rPr>
              <a:t>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Wide Latin" panose="020A0A07050505020404" pitchFamily="18" charset="0"/>
                <a:cs typeface="Aharoni" panose="02010803020104030203" pitchFamily="2" charset="-79"/>
              </a:rPr>
              <a:t>serVIce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Wide Latin" panose="020A0A07050505020404" pitchFamily="18" charset="0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Wide Latin" panose="020A0A07050505020404" pitchFamily="18" charset="0"/>
                <a:cs typeface="Aharoni" panose="02010803020104030203" pitchFamily="2" charset="-79"/>
              </a:rPr>
              <a:t>elaSticity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Wide Latin" panose="020A0A07050505020404" pitchFamily="18" charset="0"/>
                <a:cs typeface="Aharoni" panose="02010803020104030203" pitchFamily="2" charset="-79"/>
              </a:rPr>
              <a:t>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Wide Latin" panose="020A0A07050505020404" pitchFamily="18" charset="0"/>
                <a:cs typeface="Aharoni" panose="02010803020104030203" pitchFamily="2" charset="-79"/>
              </a:rPr>
              <a:t>bEhavior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697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Georgiana</dc:creator>
  <cp:lastModifiedBy>Georgiana</cp:lastModifiedBy>
  <cp:revision>3</cp:revision>
  <dcterms:created xsi:type="dcterms:W3CDTF">2014-05-05T15:40:34Z</dcterms:created>
  <dcterms:modified xsi:type="dcterms:W3CDTF">2014-05-05T17:25:17Z</dcterms:modified>
</cp:coreProperties>
</file>