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17"/>
  </p:notesMasterIdLst>
  <p:sldIdLst>
    <p:sldId id="256" r:id="rId2"/>
    <p:sldId id="258" r:id="rId3"/>
    <p:sldId id="287" r:id="rId4"/>
    <p:sldId id="266" r:id="rId5"/>
    <p:sldId id="267" r:id="rId6"/>
    <p:sldId id="291" r:id="rId7"/>
    <p:sldId id="273" r:id="rId8"/>
    <p:sldId id="293" r:id="rId9"/>
    <p:sldId id="275" r:id="rId10"/>
    <p:sldId id="292" r:id="rId11"/>
    <p:sldId id="286" r:id="rId12"/>
    <p:sldId id="290" r:id="rId13"/>
    <p:sldId id="289" r:id="rId14"/>
    <p:sldId id="288" r:id="rId15"/>
    <p:sldId id="277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924E6EE0-0821-FB4F-AFB7-2A399C11B3E3}">
          <p14:sldIdLst>
            <p14:sldId id="256"/>
            <p14:sldId id="258"/>
          </p14:sldIdLst>
        </p14:section>
        <p14:section name="Section récapitulative" id="{4BE31C12-60A0-9044-8B32-0E9892C752C0}">
          <p14:sldIdLst>
            <p14:sldId id="287"/>
          </p14:sldIdLst>
        </p14:section>
        <p14:section name="Présentation de la Maquette et de l’Architecture" id="{F0A4E900-3E7E-0642-8084-96045A638703}">
          <p14:sldIdLst>
            <p14:sldId id="266"/>
          </p14:sldIdLst>
        </p14:section>
        <p14:section name="Présentation de la Maquette et de l’Architecture" id="{557E1101-B532-224C-95AE-CEF4DED0E309}">
          <p14:sldIdLst>
            <p14:sldId id="267"/>
          </p14:sldIdLst>
        </p14:section>
        <p14:section name="Main.cpp" id="{FE952C76-C736-6449-9DD3-5EB365AC5B12}">
          <p14:sldIdLst>
            <p14:sldId id="291"/>
          </p14:sldIdLst>
        </p14:section>
        <p14:section name="Mode standard" id="{6965EFC7-8B2E-2140-82E4-99D522EFBCFA}">
          <p14:sldIdLst>
            <p14:sldId id="273"/>
          </p14:sldIdLst>
        </p14:section>
        <p14:section name="Mode économie" id="{8A142705-DCFA-5146-901C-6CDE526CE75C}">
          <p14:sldIdLst>
            <p14:sldId id="293"/>
          </p14:sldIdLst>
        </p14:section>
        <p14:section name="Mode de configuration" id="{F11B4B98-69AA-9040-B2EA-08097E3AD67E}">
          <p14:sldIdLst>
            <p14:sldId id="275"/>
          </p14:sldIdLst>
        </p14:section>
        <p14:section name="Mode de configuration" id="{43E93EA7-1F23-054D-BA3F-B52C3D177AF9}">
          <p14:sldIdLst>
            <p14:sldId id="292"/>
          </p14:sldIdLst>
        </p14:section>
        <p14:section name="Mode de configuration" id="{5C5D82BB-424A-8F45-AC9F-91FA15E8F9F0}">
          <p14:sldIdLst/>
        </p14:section>
        <p14:section name="Mode de configuration" id="{56086FD5-CC4E-F041-ABE8-B625FFA6A13B}">
          <p14:sldIdLst>
            <p14:sldId id="286"/>
          </p14:sldIdLst>
        </p14:section>
        <p14:section name="Mode maintenance" id="{A41F47F5-510B-6D43-B6DC-45754322DA04}">
          <p14:sldIdLst>
            <p14:sldId id="290"/>
          </p14:sldIdLst>
        </p14:section>
        <p14:section name="Script de Compilation et Téléversement" id="{E490E231-B1DA-1249-8DCD-61CBD5F48C7B}">
          <p14:sldIdLst>
            <p14:sldId id="289"/>
          </p14:sldIdLst>
        </p14:section>
        <p14:section name="Script de Compilation platformio" id="{7B5D132C-10B0-2748-8FFB-A324C823B9C2}">
          <p14:sldIdLst>
            <p14:sldId id="288"/>
          </p14:sldIdLst>
        </p14:section>
        <p14:section name="Conclusion" id="{0CBF9E7A-824B-9540-9C63-BA441CB7E16F}">
          <p14:sldIdLst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313AC8-4F7A-DE1A-DD3A-7847B20ACF65}" v="84" dt="2024-11-03T12:53:23.187"/>
    <p1510:client id="{FFE3BD24-4D74-0745-9191-6E30391751E4}" v="325" dt="2024-11-03T18:00:47.0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5"/>
  </p:normalViewPr>
  <p:slideViewPr>
    <p:cSldViewPr snapToGrid="0">
      <p:cViewPr varScale="1">
        <p:scale>
          <a:sx n="90" d="100"/>
          <a:sy n="90" d="100"/>
        </p:scale>
        <p:origin x="23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MFIROIU GEORGES" userId="S::georges.zamfiroiu@viacesi.fr::83f69d67-3029-4fcb-9c3d-9548db62c07c" providerId="AD" clId="Web-{DD313AC8-4F7A-DE1A-DD3A-7847B20ACF65}"/>
    <pc:docChg chg="modSld">
      <pc:chgData name="ZAMFIROIU GEORGES" userId="S::georges.zamfiroiu@viacesi.fr::83f69d67-3029-4fcb-9c3d-9548db62c07c" providerId="AD" clId="Web-{DD313AC8-4F7A-DE1A-DD3A-7847B20ACF65}" dt="2024-11-03T12:53:43.781" v="81"/>
      <pc:docMkLst>
        <pc:docMk/>
      </pc:docMkLst>
      <pc:sldChg chg="addSp delSp modSp mod setBg">
        <pc:chgData name="ZAMFIROIU GEORGES" userId="S::georges.zamfiroiu@viacesi.fr::83f69d67-3029-4fcb-9c3d-9548db62c07c" providerId="AD" clId="Web-{DD313AC8-4F7A-DE1A-DD3A-7847B20ACF65}" dt="2024-11-03T12:49:12.881" v="80" actId="20577"/>
        <pc:sldMkLst>
          <pc:docMk/>
          <pc:sldMk cId="993586189" sldId="273"/>
        </pc:sldMkLst>
        <pc:spChg chg="mod">
          <ac:chgData name="ZAMFIROIU GEORGES" userId="S::georges.zamfiroiu@viacesi.fr::83f69d67-3029-4fcb-9c3d-9548db62c07c" providerId="AD" clId="Web-{DD313AC8-4F7A-DE1A-DD3A-7847B20ACF65}" dt="2024-11-03T12:41:06.281" v="63"/>
          <ac:spMkLst>
            <pc:docMk/>
            <pc:sldMk cId="993586189" sldId="273"/>
            <ac:spMk id="3" creationId="{FC9A22C4-A6A3-EA49-AF15-FB0DCF7B084B}"/>
          </ac:spMkLst>
        </pc:spChg>
        <pc:spChg chg="mod">
          <ac:chgData name="ZAMFIROIU GEORGES" userId="S::georges.zamfiroiu@viacesi.fr::83f69d67-3029-4fcb-9c3d-9548db62c07c" providerId="AD" clId="Web-{DD313AC8-4F7A-DE1A-DD3A-7847B20ACF65}" dt="2024-11-03T12:49:12.881" v="80" actId="20577"/>
          <ac:spMkLst>
            <pc:docMk/>
            <pc:sldMk cId="993586189" sldId="273"/>
            <ac:spMk id="5" creationId="{217BF8A5-C875-08EC-9431-8885C9B1F556}"/>
          </ac:spMkLst>
        </pc:spChg>
        <pc:spChg chg="add">
          <ac:chgData name="ZAMFIROIU GEORGES" userId="S::georges.zamfiroiu@viacesi.fr::83f69d67-3029-4fcb-9c3d-9548db62c07c" providerId="AD" clId="Web-{DD313AC8-4F7A-DE1A-DD3A-7847B20ACF65}" dt="2024-11-03T12:41:06.281" v="63"/>
          <ac:spMkLst>
            <pc:docMk/>
            <pc:sldMk cId="993586189" sldId="273"/>
            <ac:spMk id="10" creationId="{743AA782-23D1-4521-8CAD-47662984AA08}"/>
          </ac:spMkLst>
        </pc:spChg>
        <pc:spChg chg="add">
          <ac:chgData name="ZAMFIROIU GEORGES" userId="S::georges.zamfiroiu@viacesi.fr::83f69d67-3029-4fcb-9c3d-9548db62c07c" providerId="AD" clId="Web-{DD313AC8-4F7A-DE1A-DD3A-7847B20ACF65}" dt="2024-11-03T12:41:06.281" v="63"/>
          <ac:spMkLst>
            <pc:docMk/>
            <pc:sldMk cId="993586189" sldId="273"/>
            <ac:spMk id="12" creationId="{650D18FE-0824-4A46-B22C-A86B52E5780A}"/>
          </ac:spMkLst>
        </pc:spChg>
        <pc:picChg chg="add del mod">
          <ac:chgData name="ZAMFIROIU GEORGES" userId="S::georges.zamfiroiu@viacesi.fr::83f69d67-3029-4fcb-9c3d-9548db62c07c" providerId="AD" clId="Web-{DD313AC8-4F7A-DE1A-DD3A-7847B20ACF65}" dt="2024-11-03T12:47:29.326" v="71"/>
          <ac:picMkLst>
            <pc:docMk/>
            <pc:sldMk cId="993586189" sldId="273"/>
            <ac:picMk id="2" creationId="{97877F0F-8957-5473-4739-F8674286C3F6}"/>
          </ac:picMkLst>
        </pc:picChg>
        <pc:picChg chg="add mod">
          <ac:chgData name="ZAMFIROIU GEORGES" userId="S::georges.zamfiroiu@viacesi.fr::83f69d67-3029-4fcb-9c3d-9548db62c07c" providerId="AD" clId="Web-{DD313AC8-4F7A-DE1A-DD3A-7847B20ACF65}" dt="2024-11-03T12:49:03.959" v="78" actId="14100"/>
          <ac:picMkLst>
            <pc:docMk/>
            <pc:sldMk cId="993586189" sldId="273"/>
            <ac:picMk id="4" creationId="{5F3F09C2-ECC6-1DC6-66F6-CEA0F73A4248}"/>
          </ac:picMkLst>
        </pc:picChg>
      </pc:sldChg>
      <pc:sldChg chg="addSp modSp mod setBg">
        <pc:chgData name="ZAMFIROIU GEORGES" userId="S::georges.zamfiroiu@viacesi.fr::83f69d67-3029-4fcb-9c3d-9548db62c07c" providerId="AD" clId="Web-{DD313AC8-4F7A-DE1A-DD3A-7847B20ACF65}" dt="2024-11-03T12:53:43.781" v="81"/>
        <pc:sldMkLst>
          <pc:docMk/>
          <pc:sldMk cId="3431895893" sldId="274"/>
        </pc:sldMkLst>
        <pc:spChg chg="mod">
          <ac:chgData name="ZAMFIROIU GEORGES" userId="S::georges.zamfiroiu@viacesi.fr::83f69d67-3029-4fcb-9c3d-9548db62c07c" providerId="AD" clId="Web-{DD313AC8-4F7A-DE1A-DD3A-7847B20ACF65}" dt="2024-11-03T12:53:43.781" v="81"/>
          <ac:spMkLst>
            <pc:docMk/>
            <pc:sldMk cId="3431895893" sldId="274"/>
            <ac:spMk id="3" creationId="{480D7E82-4E45-1E55-DA9C-6CA97AAED1ED}"/>
          </ac:spMkLst>
        </pc:spChg>
        <pc:spChg chg="mod">
          <ac:chgData name="ZAMFIROIU GEORGES" userId="S::georges.zamfiroiu@viacesi.fr::83f69d67-3029-4fcb-9c3d-9548db62c07c" providerId="AD" clId="Web-{DD313AC8-4F7A-DE1A-DD3A-7847B20ACF65}" dt="2024-11-03T12:53:43.781" v="81"/>
          <ac:spMkLst>
            <pc:docMk/>
            <pc:sldMk cId="3431895893" sldId="274"/>
            <ac:spMk id="5" creationId="{08D96ED1-E9ED-7C7B-227A-0D9D082304BE}"/>
          </ac:spMkLst>
        </pc:spChg>
        <pc:spChg chg="add">
          <ac:chgData name="ZAMFIROIU GEORGES" userId="S::georges.zamfiroiu@viacesi.fr::83f69d67-3029-4fcb-9c3d-9548db62c07c" providerId="AD" clId="Web-{DD313AC8-4F7A-DE1A-DD3A-7847B20ACF65}" dt="2024-11-03T12:53:43.781" v="81"/>
          <ac:spMkLst>
            <pc:docMk/>
            <pc:sldMk cId="3431895893" sldId="274"/>
            <ac:spMk id="11" creationId="{C0763A76-9F1C-4FC5-82B7-DD475DA461B2}"/>
          </ac:spMkLst>
        </pc:spChg>
        <pc:spChg chg="add">
          <ac:chgData name="ZAMFIROIU GEORGES" userId="S::georges.zamfiroiu@viacesi.fr::83f69d67-3029-4fcb-9c3d-9548db62c07c" providerId="AD" clId="Web-{DD313AC8-4F7A-DE1A-DD3A-7847B20ACF65}" dt="2024-11-03T12:53:43.781" v="81"/>
          <ac:spMkLst>
            <pc:docMk/>
            <pc:sldMk cId="3431895893" sldId="274"/>
            <ac:spMk id="13" creationId="{E81BF4F6-F2CF-4984-9D14-D6966D92F99F}"/>
          </ac:spMkLst>
        </pc:spChg>
        <pc:picChg chg="add">
          <ac:chgData name="ZAMFIROIU GEORGES" userId="S::georges.zamfiroiu@viacesi.fr::83f69d67-3029-4fcb-9c3d-9548db62c07c" providerId="AD" clId="Web-{DD313AC8-4F7A-DE1A-DD3A-7847B20ACF65}" dt="2024-11-03T12:53:43.781" v="81"/>
          <ac:picMkLst>
            <pc:docMk/>
            <pc:sldMk cId="3431895893" sldId="274"/>
            <ac:picMk id="7" creationId="{01C1B960-28F8-26C0-874B-AE93E3F4E4CB}"/>
          </ac:picMkLst>
        </pc:picChg>
      </pc:sldChg>
    </pc:docChg>
  </pc:docChgLst>
  <pc:docChgLst>
    <pc:chgData name="NUNES GABRIEL" userId="S::gabriel.nunes@viacesi.fr::3ad43b68-bff8-430f-bc9d-0940600cdb5f" providerId="AD" clId="Web-{712A8346-3367-FDEA-DB2F-F95A2F169147}"/>
    <pc:docChg chg="modSld">
      <pc:chgData name="NUNES GABRIEL" userId="S::gabriel.nunes@viacesi.fr::3ad43b68-bff8-430f-bc9d-0940600cdb5f" providerId="AD" clId="Web-{712A8346-3367-FDEA-DB2F-F95A2F169147}" dt="2024-11-01T15:13:07.459" v="168" actId="20577"/>
      <pc:docMkLst>
        <pc:docMk/>
      </pc:docMkLst>
      <pc:sldChg chg="modTransition">
        <pc:chgData name="NUNES GABRIEL" userId="S::gabriel.nunes@viacesi.fr::3ad43b68-bff8-430f-bc9d-0940600cdb5f" providerId="AD" clId="Web-{712A8346-3367-FDEA-DB2F-F95A2F169147}" dt="2024-11-01T15:08:06.002" v="2"/>
        <pc:sldMkLst>
          <pc:docMk/>
          <pc:sldMk cId="2065823701" sldId="256"/>
        </pc:sldMkLst>
      </pc:sldChg>
      <pc:sldChg chg="addSp modSp mod modTransition setBg">
        <pc:chgData name="NUNES GABRIEL" userId="S::gabriel.nunes@viacesi.fr::3ad43b68-bff8-430f-bc9d-0940600cdb5f" providerId="AD" clId="Web-{712A8346-3367-FDEA-DB2F-F95A2F169147}" dt="2024-11-01T15:13:07.459" v="168" actId="20577"/>
        <pc:sldMkLst>
          <pc:docMk/>
          <pc:sldMk cId="253434804" sldId="258"/>
        </pc:sldMkLst>
        <pc:spChg chg="mod">
          <ac:chgData name="NUNES GABRIEL" userId="S::gabriel.nunes@viacesi.fr::3ad43b68-bff8-430f-bc9d-0940600cdb5f" providerId="AD" clId="Web-{712A8346-3367-FDEA-DB2F-F95A2F169147}" dt="2024-11-01T15:10:35.793" v="144" actId="20577"/>
          <ac:spMkLst>
            <pc:docMk/>
            <pc:sldMk cId="253434804" sldId="258"/>
            <ac:spMk id="5" creationId="{E5CB4A4B-0C13-CD1B-286F-9DAD033AB53B}"/>
          </ac:spMkLst>
        </pc:spChg>
        <pc:spChg chg="add">
          <ac:chgData name="NUNES GABRIEL" userId="S::gabriel.nunes@viacesi.fr::3ad43b68-bff8-430f-bc9d-0940600cdb5f" providerId="AD" clId="Web-{712A8346-3367-FDEA-DB2F-F95A2F169147}" dt="2024-11-01T15:10:25.745" v="142"/>
          <ac:spMkLst>
            <pc:docMk/>
            <pc:sldMk cId="253434804" sldId="258"/>
            <ac:spMk id="15" creationId="{2659FDB4-FCBE-4A89-B46D-43D4FA54464D}"/>
          </ac:spMkLst>
        </pc:spChg>
        <pc:graphicFrameChg chg="mod modGraphic">
          <ac:chgData name="NUNES GABRIEL" userId="S::gabriel.nunes@viacesi.fr::3ad43b68-bff8-430f-bc9d-0940600cdb5f" providerId="AD" clId="Web-{712A8346-3367-FDEA-DB2F-F95A2F169147}" dt="2024-11-01T15:13:07.459" v="168" actId="20577"/>
          <ac:graphicFrameMkLst>
            <pc:docMk/>
            <pc:sldMk cId="253434804" sldId="258"/>
            <ac:graphicFrameMk id="10" creationId="{782626BC-7914-5AE8-4DED-3BBF36AA0F7D}"/>
          </ac:graphicFrameMkLst>
        </pc:graphicFrameChg>
        <pc:cxnChg chg="add">
          <ac:chgData name="NUNES GABRIEL" userId="S::gabriel.nunes@viacesi.fr::3ad43b68-bff8-430f-bc9d-0940600cdb5f" providerId="AD" clId="Web-{712A8346-3367-FDEA-DB2F-F95A2F169147}" dt="2024-11-01T15:10:25.745" v="142"/>
          <ac:cxnSpMkLst>
            <pc:docMk/>
            <pc:sldMk cId="253434804" sldId="258"/>
            <ac:cxnSpMk id="17" creationId="{C8F51B3F-8331-4E4A-AE96-D47B1006EEAD}"/>
          </ac:cxnSpMkLst>
        </pc:cxnChg>
      </pc:sldChg>
      <pc:sldChg chg="modTransition">
        <pc:chgData name="NUNES GABRIEL" userId="S::gabriel.nunes@viacesi.fr::3ad43b68-bff8-430f-bc9d-0940600cdb5f" providerId="AD" clId="Web-{712A8346-3367-FDEA-DB2F-F95A2F169147}" dt="2024-11-01T15:08:12.299" v="4"/>
        <pc:sldMkLst>
          <pc:docMk/>
          <pc:sldMk cId="3043440263" sldId="266"/>
        </pc:sldMkLst>
      </pc:sldChg>
      <pc:sldChg chg="addSp modSp mod modTransition setBg">
        <pc:chgData name="NUNES GABRIEL" userId="S::gabriel.nunes@viacesi.fr::3ad43b68-bff8-430f-bc9d-0940600cdb5f" providerId="AD" clId="Web-{712A8346-3367-FDEA-DB2F-F95A2F169147}" dt="2024-11-01T15:08:14.346" v="5"/>
        <pc:sldMkLst>
          <pc:docMk/>
          <pc:sldMk cId="4123879670" sldId="267"/>
        </pc:sldMkLst>
        <pc:spChg chg="mod">
          <ac:chgData name="NUNES GABRIEL" userId="S::gabriel.nunes@viacesi.fr::3ad43b68-bff8-430f-bc9d-0940600cdb5f" providerId="AD" clId="Web-{712A8346-3367-FDEA-DB2F-F95A2F169147}" dt="2024-11-01T15:07:49.922" v="1"/>
          <ac:spMkLst>
            <pc:docMk/>
            <pc:sldMk cId="4123879670" sldId="267"/>
            <ac:spMk id="3" creationId="{9648DE55-3612-4D43-F63E-B4DEA15BCA91}"/>
          </ac:spMkLst>
        </pc:spChg>
        <pc:spChg chg="mod">
          <ac:chgData name="NUNES GABRIEL" userId="S::gabriel.nunes@viacesi.fr::3ad43b68-bff8-430f-bc9d-0940600cdb5f" providerId="AD" clId="Web-{712A8346-3367-FDEA-DB2F-F95A2F169147}" dt="2024-11-01T15:07:49.922" v="1"/>
          <ac:spMkLst>
            <pc:docMk/>
            <pc:sldMk cId="4123879670" sldId="267"/>
            <ac:spMk id="5" creationId="{BF5FC791-C2DC-ED02-DE4D-2E93C5319373}"/>
          </ac:spMkLst>
        </pc:spChg>
        <pc:spChg chg="add">
          <ac:chgData name="NUNES GABRIEL" userId="S::gabriel.nunes@viacesi.fr::3ad43b68-bff8-430f-bc9d-0940600cdb5f" providerId="AD" clId="Web-{712A8346-3367-FDEA-DB2F-F95A2F169147}" dt="2024-11-01T15:07:49.922" v="1"/>
          <ac:spMkLst>
            <pc:docMk/>
            <pc:sldMk cId="4123879670" sldId="267"/>
            <ac:spMk id="10" creationId="{F13C74B1-5B17-4795-BED0-7140497B445A}"/>
          </ac:spMkLst>
        </pc:spChg>
        <pc:spChg chg="add">
          <ac:chgData name="NUNES GABRIEL" userId="S::gabriel.nunes@viacesi.fr::3ad43b68-bff8-430f-bc9d-0940600cdb5f" providerId="AD" clId="Web-{712A8346-3367-FDEA-DB2F-F95A2F169147}" dt="2024-11-01T15:07:49.922" v="1"/>
          <ac:spMkLst>
            <pc:docMk/>
            <pc:sldMk cId="4123879670" sldId="267"/>
            <ac:spMk id="12" creationId="{D4974D33-8DC5-464E-8C6D-BE58F0669C17}"/>
          </ac:spMkLst>
        </pc:spChg>
        <pc:picChg chg="add mod">
          <ac:chgData name="NUNES GABRIEL" userId="S::gabriel.nunes@viacesi.fr::3ad43b68-bff8-430f-bc9d-0940600cdb5f" providerId="AD" clId="Web-{712A8346-3367-FDEA-DB2F-F95A2F169147}" dt="2024-11-01T15:07:49.922" v="1"/>
          <ac:picMkLst>
            <pc:docMk/>
            <pc:sldMk cId="4123879670" sldId="267"/>
            <ac:picMk id="2" creationId="{9CADC402-0FD1-545D-325C-A0BC96839DA3}"/>
          </ac:picMkLst>
        </pc:picChg>
      </pc:sldChg>
    </pc:docChg>
  </pc:docChgLst>
  <pc:docChgLst>
    <pc:chgData name="MOHAMED FADEL DUIHI AYA" userId="df268256-8719-4854-9df1-1d2e2f4b35d0" providerId="ADAL" clId="{FFE3BD24-4D74-0745-9191-6E30391751E4}"/>
    <pc:docChg chg="undo redo custSel addSld delSld modSld sldOrd addSection delSection modSection">
      <pc:chgData name="MOHAMED FADEL DUIHI AYA" userId="df268256-8719-4854-9df1-1d2e2f4b35d0" providerId="ADAL" clId="{FFE3BD24-4D74-0745-9191-6E30391751E4}" dt="2024-11-03T18:25:29.152" v="1020" actId="108"/>
      <pc:docMkLst>
        <pc:docMk/>
      </pc:docMkLst>
      <pc:sldChg chg="addSp delSp modSp mod">
        <pc:chgData name="MOHAMED FADEL DUIHI AYA" userId="df268256-8719-4854-9df1-1d2e2f4b35d0" providerId="ADAL" clId="{FFE3BD24-4D74-0745-9191-6E30391751E4}" dt="2024-11-03T17:57:48.163" v="982" actId="26606"/>
        <pc:sldMkLst>
          <pc:docMk/>
          <pc:sldMk cId="253434804" sldId="258"/>
        </pc:sldMkLst>
        <pc:spChg chg="mod">
          <ac:chgData name="MOHAMED FADEL DUIHI AYA" userId="df268256-8719-4854-9df1-1d2e2f4b35d0" providerId="ADAL" clId="{FFE3BD24-4D74-0745-9191-6E30391751E4}" dt="2024-11-03T17:57:48.163" v="982" actId="26606"/>
          <ac:spMkLst>
            <pc:docMk/>
            <pc:sldMk cId="253434804" sldId="258"/>
            <ac:spMk id="5" creationId="{E5CB4A4B-0C13-CD1B-286F-9DAD033AB53B}"/>
          </ac:spMkLst>
        </pc:spChg>
        <pc:spChg chg="add del">
          <ac:chgData name="MOHAMED FADEL DUIHI AYA" userId="df268256-8719-4854-9df1-1d2e2f4b35d0" providerId="ADAL" clId="{FFE3BD24-4D74-0745-9191-6E30391751E4}" dt="2024-11-03T17:57:48.163" v="982" actId="26606"/>
          <ac:spMkLst>
            <pc:docMk/>
            <pc:sldMk cId="253434804" sldId="258"/>
            <ac:spMk id="15" creationId="{2659FDB4-FCBE-4A89-B46D-43D4FA54464D}"/>
          </ac:spMkLst>
        </pc:spChg>
        <pc:spChg chg="add del">
          <ac:chgData name="MOHAMED FADEL DUIHI AYA" userId="df268256-8719-4854-9df1-1d2e2f4b35d0" providerId="ADAL" clId="{FFE3BD24-4D74-0745-9191-6E30391751E4}" dt="2024-11-03T17:57:48.163" v="982" actId="26606"/>
          <ac:spMkLst>
            <pc:docMk/>
            <pc:sldMk cId="253434804" sldId="258"/>
            <ac:spMk id="19" creationId="{DCC231C8-C761-4B31-9B1C-C6D19248C6B3}"/>
          </ac:spMkLst>
        </pc:spChg>
        <pc:spChg chg="add del">
          <ac:chgData name="MOHAMED FADEL DUIHI AYA" userId="df268256-8719-4854-9df1-1d2e2f4b35d0" providerId="ADAL" clId="{FFE3BD24-4D74-0745-9191-6E30391751E4}" dt="2024-11-03T16:22:39.843" v="277" actId="26606"/>
          <ac:spMkLst>
            <pc:docMk/>
            <pc:sldMk cId="253434804" sldId="258"/>
            <ac:spMk id="22" creationId="{AE2B703B-46F9-481A-A605-82E2A828C4FA}"/>
          </ac:spMkLst>
        </pc:spChg>
        <pc:spChg chg="add del">
          <ac:chgData name="MOHAMED FADEL DUIHI AYA" userId="df268256-8719-4854-9df1-1d2e2f4b35d0" providerId="ADAL" clId="{FFE3BD24-4D74-0745-9191-6E30391751E4}" dt="2024-11-03T16:22:39.843" v="277" actId="26606"/>
          <ac:spMkLst>
            <pc:docMk/>
            <pc:sldMk cId="253434804" sldId="258"/>
            <ac:spMk id="24" creationId="{F13BE4D7-0C3D-4906-B230-A1C5B4665CCF}"/>
          </ac:spMkLst>
        </pc:spChg>
        <pc:graphicFrameChg chg="mod modGraphic">
          <ac:chgData name="MOHAMED FADEL DUIHI AYA" userId="df268256-8719-4854-9df1-1d2e2f4b35d0" providerId="ADAL" clId="{FFE3BD24-4D74-0745-9191-6E30391751E4}" dt="2024-11-03T17:57:48.163" v="982" actId="26606"/>
          <ac:graphicFrameMkLst>
            <pc:docMk/>
            <pc:sldMk cId="253434804" sldId="258"/>
            <ac:graphicFrameMk id="10" creationId="{782626BC-7914-5AE8-4DED-3BBF36AA0F7D}"/>
          </ac:graphicFrameMkLst>
        </pc:graphicFrameChg>
        <pc:cxnChg chg="add del">
          <ac:chgData name="MOHAMED FADEL DUIHI AYA" userId="df268256-8719-4854-9df1-1d2e2f4b35d0" providerId="ADAL" clId="{FFE3BD24-4D74-0745-9191-6E30391751E4}" dt="2024-11-03T17:57:48.163" v="982" actId="26606"/>
          <ac:cxnSpMkLst>
            <pc:docMk/>
            <pc:sldMk cId="253434804" sldId="258"/>
            <ac:cxnSpMk id="17" creationId="{C8F51B3F-8331-4E4A-AE96-D47B1006EEAD}"/>
          </ac:cxnSpMkLst>
        </pc:cxnChg>
      </pc:sldChg>
      <pc:sldChg chg="addSp delSp modSp mod">
        <pc:chgData name="MOHAMED FADEL DUIHI AYA" userId="df268256-8719-4854-9df1-1d2e2f4b35d0" providerId="ADAL" clId="{FFE3BD24-4D74-0745-9191-6E30391751E4}" dt="2024-11-03T18:25:29.152" v="1020" actId="108"/>
        <pc:sldMkLst>
          <pc:docMk/>
          <pc:sldMk cId="4123879670" sldId="267"/>
        </pc:sldMkLst>
        <pc:spChg chg="mod">
          <ac:chgData name="MOHAMED FADEL DUIHI AYA" userId="df268256-8719-4854-9df1-1d2e2f4b35d0" providerId="ADAL" clId="{FFE3BD24-4D74-0745-9191-6E30391751E4}" dt="2024-11-03T18:25:29.152" v="1020" actId="108"/>
          <ac:spMkLst>
            <pc:docMk/>
            <pc:sldMk cId="4123879670" sldId="267"/>
            <ac:spMk id="3" creationId="{9648DE55-3612-4D43-F63E-B4DEA15BCA91}"/>
          </ac:spMkLst>
        </pc:spChg>
        <pc:spChg chg="mod">
          <ac:chgData name="MOHAMED FADEL DUIHI AYA" userId="df268256-8719-4854-9df1-1d2e2f4b35d0" providerId="ADAL" clId="{FFE3BD24-4D74-0745-9191-6E30391751E4}" dt="2024-11-03T17:56:43.953" v="971" actId="26606"/>
          <ac:spMkLst>
            <pc:docMk/>
            <pc:sldMk cId="4123879670" sldId="267"/>
            <ac:spMk id="5" creationId="{BF5FC791-C2DC-ED02-DE4D-2E93C5319373}"/>
          </ac:spMkLst>
        </pc:spChg>
        <pc:spChg chg="del">
          <ac:chgData name="MOHAMED FADEL DUIHI AYA" userId="df268256-8719-4854-9df1-1d2e2f4b35d0" providerId="ADAL" clId="{FFE3BD24-4D74-0745-9191-6E30391751E4}" dt="2024-11-03T16:23:06.779" v="280" actId="26606"/>
          <ac:spMkLst>
            <pc:docMk/>
            <pc:sldMk cId="4123879670" sldId="267"/>
            <ac:spMk id="10" creationId="{F13C74B1-5B17-4795-BED0-7140497B445A}"/>
          </ac:spMkLst>
        </pc:spChg>
        <pc:spChg chg="del">
          <ac:chgData name="MOHAMED FADEL DUIHI AYA" userId="df268256-8719-4854-9df1-1d2e2f4b35d0" providerId="ADAL" clId="{FFE3BD24-4D74-0745-9191-6E30391751E4}" dt="2024-11-03T16:23:06.779" v="280" actId="26606"/>
          <ac:spMkLst>
            <pc:docMk/>
            <pc:sldMk cId="4123879670" sldId="267"/>
            <ac:spMk id="12" creationId="{D4974D33-8DC5-464E-8C6D-BE58F0669C17}"/>
          </ac:spMkLst>
        </pc:spChg>
        <pc:spChg chg="add del">
          <ac:chgData name="MOHAMED FADEL DUIHI AYA" userId="df268256-8719-4854-9df1-1d2e2f4b35d0" providerId="ADAL" clId="{FFE3BD24-4D74-0745-9191-6E30391751E4}" dt="2024-11-03T17:56:43.953" v="971" actId="26606"/>
          <ac:spMkLst>
            <pc:docMk/>
            <pc:sldMk cId="4123879670" sldId="267"/>
            <ac:spMk id="17" creationId="{F13C74B1-5B17-4795-BED0-7140497B445A}"/>
          </ac:spMkLst>
        </pc:spChg>
        <pc:spChg chg="add del">
          <ac:chgData name="MOHAMED FADEL DUIHI AYA" userId="df268256-8719-4854-9df1-1d2e2f4b35d0" providerId="ADAL" clId="{FFE3BD24-4D74-0745-9191-6E30391751E4}" dt="2024-11-03T17:56:43.953" v="971" actId="26606"/>
          <ac:spMkLst>
            <pc:docMk/>
            <pc:sldMk cId="4123879670" sldId="267"/>
            <ac:spMk id="19" creationId="{D4974D33-8DC5-464E-8C6D-BE58F0669C17}"/>
          </ac:spMkLst>
        </pc:spChg>
        <pc:spChg chg="add del">
          <ac:chgData name="MOHAMED FADEL DUIHI AYA" userId="df268256-8719-4854-9df1-1d2e2f4b35d0" providerId="ADAL" clId="{FFE3BD24-4D74-0745-9191-6E30391751E4}" dt="2024-11-03T17:56:43.953" v="971" actId="26606"/>
          <ac:spMkLst>
            <pc:docMk/>
            <pc:sldMk cId="4123879670" sldId="267"/>
            <ac:spMk id="24" creationId="{C0A1ED06-4733-4020-9C60-81D4D801408D}"/>
          </ac:spMkLst>
        </pc:spChg>
        <pc:spChg chg="add del">
          <ac:chgData name="MOHAMED FADEL DUIHI AYA" userId="df268256-8719-4854-9df1-1d2e2f4b35d0" providerId="ADAL" clId="{FFE3BD24-4D74-0745-9191-6E30391751E4}" dt="2024-11-03T17:56:43.953" v="971" actId="26606"/>
          <ac:spMkLst>
            <pc:docMk/>
            <pc:sldMk cId="4123879670" sldId="267"/>
            <ac:spMk id="26" creationId="{B0CA3509-3AF9-45FE-93ED-57BB5D5E8E07}"/>
          </ac:spMkLst>
        </pc:spChg>
        <pc:picChg chg="mod ord">
          <ac:chgData name="MOHAMED FADEL DUIHI AYA" userId="df268256-8719-4854-9df1-1d2e2f4b35d0" providerId="ADAL" clId="{FFE3BD24-4D74-0745-9191-6E30391751E4}" dt="2024-11-03T17:56:43.953" v="971" actId="26606"/>
          <ac:picMkLst>
            <pc:docMk/>
            <pc:sldMk cId="4123879670" sldId="267"/>
            <ac:picMk id="2" creationId="{9CADC402-0FD1-545D-325C-A0BC96839DA3}"/>
          </ac:picMkLst>
        </pc:picChg>
      </pc:sldChg>
      <pc:sldChg chg="del">
        <pc:chgData name="MOHAMED FADEL DUIHI AYA" userId="df268256-8719-4854-9df1-1d2e2f4b35d0" providerId="ADAL" clId="{FFE3BD24-4D74-0745-9191-6E30391751E4}" dt="2024-11-02T10:32:17.541" v="252" actId="2696"/>
        <pc:sldMkLst>
          <pc:docMk/>
          <pc:sldMk cId="728202216" sldId="268"/>
        </pc:sldMkLst>
      </pc:sldChg>
      <pc:sldChg chg="del">
        <pc:chgData name="MOHAMED FADEL DUIHI AYA" userId="df268256-8719-4854-9df1-1d2e2f4b35d0" providerId="ADAL" clId="{FFE3BD24-4D74-0745-9191-6E30391751E4}" dt="2024-11-02T10:32:29.606" v="253" actId="2696"/>
        <pc:sldMkLst>
          <pc:docMk/>
          <pc:sldMk cId="2431567859" sldId="270"/>
        </pc:sldMkLst>
      </pc:sldChg>
      <pc:sldChg chg="addSp delSp modSp del mod ord setBg">
        <pc:chgData name="MOHAMED FADEL DUIHI AYA" userId="df268256-8719-4854-9df1-1d2e2f4b35d0" providerId="ADAL" clId="{FFE3BD24-4D74-0745-9191-6E30391751E4}" dt="2024-11-03T17:39:01.868" v="745" actId="2696"/>
        <pc:sldMkLst>
          <pc:docMk/>
          <pc:sldMk cId="2072150038" sldId="271"/>
        </pc:sldMkLst>
        <pc:spChg chg="del">
          <ac:chgData name="MOHAMED FADEL DUIHI AYA" userId="df268256-8719-4854-9df1-1d2e2f4b35d0" providerId="ADAL" clId="{FFE3BD24-4D74-0745-9191-6E30391751E4}" dt="2024-11-03T16:32:17.725" v="373" actId="931"/>
          <ac:spMkLst>
            <pc:docMk/>
            <pc:sldMk cId="2072150038" sldId="271"/>
            <ac:spMk id="3" creationId="{96DC32F3-14D7-1230-C282-381E1EB49F82}"/>
          </ac:spMkLst>
        </pc:spChg>
        <pc:spChg chg="mod">
          <ac:chgData name="MOHAMED FADEL DUIHI AYA" userId="df268256-8719-4854-9df1-1d2e2f4b35d0" providerId="ADAL" clId="{FFE3BD24-4D74-0745-9191-6E30391751E4}" dt="2024-11-03T16:36:49.664" v="442" actId="20577"/>
          <ac:spMkLst>
            <pc:docMk/>
            <pc:sldMk cId="2072150038" sldId="271"/>
            <ac:spMk id="5" creationId="{41B681AB-8ACB-F69E-B168-3FB28809F838}"/>
          </ac:spMkLst>
        </pc:spChg>
        <pc:spChg chg="add">
          <ac:chgData name="MOHAMED FADEL DUIHI AYA" userId="df268256-8719-4854-9df1-1d2e2f4b35d0" providerId="ADAL" clId="{FFE3BD24-4D74-0745-9191-6E30391751E4}" dt="2024-11-03T16:32:20.842" v="377" actId="26606"/>
          <ac:spMkLst>
            <pc:docMk/>
            <pc:sldMk cId="2072150038" sldId="271"/>
            <ac:spMk id="10" creationId="{AA857166-A416-4C5E-8AA9-5D5D1E13D151}"/>
          </ac:spMkLst>
        </pc:spChg>
        <pc:spChg chg="add">
          <ac:chgData name="MOHAMED FADEL DUIHI AYA" userId="df268256-8719-4854-9df1-1d2e2f4b35d0" providerId="ADAL" clId="{FFE3BD24-4D74-0745-9191-6E30391751E4}" dt="2024-11-03T16:32:20.842" v="377" actId="26606"/>
          <ac:spMkLst>
            <pc:docMk/>
            <pc:sldMk cId="2072150038" sldId="271"/>
            <ac:spMk id="12" creationId="{13A48C6C-3CC4-4EE5-A773-EC1EB7F59CD4}"/>
          </ac:spMkLst>
        </pc:spChg>
        <pc:spChg chg="add del mod">
          <ac:chgData name="MOHAMED FADEL DUIHI AYA" userId="df268256-8719-4854-9df1-1d2e2f4b35d0" providerId="ADAL" clId="{FFE3BD24-4D74-0745-9191-6E30391751E4}" dt="2024-11-03T17:35:24.682" v="705" actId="21"/>
          <ac:spMkLst>
            <pc:docMk/>
            <pc:sldMk cId="2072150038" sldId="271"/>
            <ac:spMk id="13" creationId="{396D9139-DF44-60FB-1204-E701CB843ECF}"/>
          </ac:spMkLst>
        </pc:spChg>
        <pc:spChg chg="add">
          <ac:chgData name="MOHAMED FADEL DUIHI AYA" userId="df268256-8719-4854-9df1-1d2e2f4b35d0" providerId="ADAL" clId="{FFE3BD24-4D74-0745-9191-6E30391751E4}" dt="2024-11-03T16:32:20.842" v="377" actId="26606"/>
          <ac:spMkLst>
            <pc:docMk/>
            <pc:sldMk cId="2072150038" sldId="271"/>
            <ac:spMk id="14" creationId="{F489C2E0-4895-4B72-85EA-7EE9FAFFDC7E}"/>
          </ac:spMkLst>
        </pc:spChg>
        <pc:grpChg chg="add mod">
          <ac:chgData name="MOHAMED FADEL DUIHI AYA" userId="df268256-8719-4854-9df1-1d2e2f4b35d0" providerId="ADAL" clId="{FFE3BD24-4D74-0745-9191-6E30391751E4}" dt="2024-11-03T17:36:16.948" v="718" actId="14100"/>
          <ac:grpSpMkLst>
            <pc:docMk/>
            <pc:sldMk cId="2072150038" sldId="271"/>
            <ac:grpSpMk id="15" creationId="{FF2F9ACB-8229-D3BB-790B-92F3EAB3D577}"/>
          </ac:grpSpMkLst>
        </pc:grpChg>
        <pc:picChg chg="add del mod">
          <ac:chgData name="MOHAMED FADEL DUIHI AYA" userId="df268256-8719-4854-9df1-1d2e2f4b35d0" providerId="ADAL" clId="{FFE3BD24-4D74-0745-9191-6E30391751E4}" dt="2024-11-03T17:35:18.951" v="703" actId="478"/>
          <ac:picMkLst>
            <pc:docMk/>
            <pc:sldMk cId="2072150038" sldId="271"/>
            <ac:picMk id="4" creationId="{0BBB8007-D656-138C-56AD-7708BFCB7D30}"/>
          </ac:picMkLst>
        </pc:picChg>
        <pc:picChg chg="add mod">
          <ac:chgData name="MOHAMED FADEL DUIHI AYA" userId="df268256-8719-4854-9df1-1d2e2f4b35d0" providerId="ADAL" clId="{FFE3BD24-4D74-0745-9191-6E30391751E4}" dt="2024-11-03T17:35:51.736" v="712" actId="1076"/>
          <ac:picMkLst>
            <pc:docMk/>
            <pc:sldMk cId="2072150038" sldId="271"/>
            <ac:picMk id="7" creationId="{4F92199B-4D7C-55B0-60E3-AD0A36F50677}"/>
          </ac:picMkLst>
        </pc:picChg>
        <pc:picChg chg="add mod">
          <ac:chgData name="MOHAMED FADEL DUIHI AYA" userId="df268256-8719-4854-9df1-1d2e2f4b35d0" providerId="ADAL" clId="{FFE3BD24-4D74-0745-9191-6E30391751E4}" dt="2024-11-03T17:35:55.182" v="713" actId="1076"/>
          <ac:picMkLst>
            <pc:docMk/>
            <pc:sldMk cId="2072150038" sldId="271"/>
            <ac:picMk id="9" creationId="{42CF8CC4-B8A9-510B-5E29-A59C75FCE687}"/>
          </ac:picMkLst>
        </pc:picChg>
      </pc:sldChg>
      <pc:sldChg chg="del">
        <pc:chgData name="MOHAMED FADEL DUIHI AYA" userId="df268256-8719-4854-9df1-1d2e2f4b35d0" providerId="ADAL" clId="{FFE3BD24-4D74-0745-9191-6E30391751E4}" dt="2024-11-03T17:48:59.936" v="858" actId="2696"/>
        <pc:sldMkLst>
          <pc:docMk/>
          <pc:sldMk cId="4023528275" sldId="272"/>
        </pc:sldMkLst>
      </pc:sldChg>
      <pc:sldChg chg="addSp delSp modSp add del mod ord">
        <pc:chgData name="MOHAMED FADEL DUIHI AYA" userId="df268256-8719-4854-9df1-1d2e2f4b35d0" providerId="ADAL" clId="{FFE3BD24-4D74-0745-9191-6E30391751E4}" dt="2024-11-03T17:25:48.621" v="648" actId="1076"/>
        <pc:sldMkLst>
          <pc:docMk/>
          <pc:sldMk cId="993586189" sldId="273"/>
        </pc:sldMkLst>
        <pc:spChg chg="del mod">
          <ac:chgData name="MOHAMED FADEL DUIHI AYA" userId="df268256-8719-4854-9df1-1d2e2f4b35d0" providerId="ADAL" clId="{FFE3BD24-4D74-0745-9191-6E30391751E4}" dt="2024-11-03T17:24:27.529" v="627" actId="21"/>
          <ac:spMkLst>
            <pc:docMk/>
            <pc:sldMk cId="993586189" sldId="273"/>
            <ac:spMk id="3" creationId="{FC9A22C4-A6A3-EA49-AF15-FB0DCF7B084B}"/>
          </ac:spMkLst>
        </pc:spChg>
        <pc:spChg chg="mod">
          <ac:chgData name="MOHAMED FADEL DUIHI AYA" userId="df268256-8719-4854-9df1-1d2e2f4b35d0" providerId="ADAL" clId="{FFE3BD24-4D74-0745-9191-6E30391751E4}" dt="2024-11-03T17:25:35.210" v="644" actId="255"/>
          <ac:spMkLst>
            <pc:docMk/>
            <pc:sldMk cId="993586189" sldId="273"/>
            <ac:spMk id="5" creationId="{217BF8A5-C875-08EC-9431-8885C9B1F556}"/>
          </ac:spMkLst>
        </pc:spChg>
        <pc:spChg chg="add del mod">
          <ac:chgData name="MOHAMED FADEL DUIHI AYA" userId="df268256-8719-4854-9df1-1d2e2f4b35d0" providerId="ADAL" clId="{FFE3BD24-4D74-0745-9191-6E30391751E4}" dt="2024-11-03T17:24:47.321" v="632" actId="26606"/>
          <ac:spMkLst>
            <pc:docMk/>
            <pc:sldMk cId="993586189" sldId="273"/>
            <ac:spMk id="7" creationId="{501D3B77-8AFA-C674-0129-1066A6FF17AD}"/>
          </ac:spMkLst>
        </pc:spChg>
        <pc:spChg chg="add del">
          <ac:chgData name="MOHAMED FADEL DUIHI AYA" userId="df268256-8719-4854-9df1-1d2e2f4b35d0" providerId="ADAL" clId="{FFE3BD24-4D74-0745-9191-6E30391751E4}" dt="2024-11-03T17:24:47.321" v="632" actId="26606"/>
          <ac:spMkLst>
            <pc:docMk/>
            <pc:sldMk cId="993586189" sldId="273"/>
            <ac:spMk id="10" creationId="{743AA782-23D1-4521-8CAD-47662984AA08}"/>
          </ac:spMkLst>
        </pc:spChg>
        <pc:spChg chg="add del">
          <ac:chgData name="MOHAMED FADEL DUIHI AYA" userId="df268256-8719-4854-9df1-1d2e2f4b35d0" providerId="ADAL" clId="{FFE3BD24-4D74-0745-9191-6E30391751E4}" dt="2024-11-03T17:24:47.321" v="632" actId="26606"/>
          <ac:spMkLst>
            <pc:docMk/>
            <pc:sldMk cId="993586189" sldId="273"/>
            <ac:spMk id="12" creationId="{650D18FE-0824-4A46-B22C-A86B52E5780A}"/>
          </ac:spMkLst>
        </pc:spChg>
        <pc:spChg chg="add del">
          <ac:chgData name="MOHAMED FADEL DUIHI AYA" userId="df268256-8719-4854-9df1-1d2e2f4b35d0" providerId="ADAL" clId="{FFE3BD24-4D74-0745-9191-6E30391751E4}" dt="2024-11-03T17:25:20.325" v="640" actId="26606"/>
          <ac:spMkLst>
            <pc:docMk/>
            <pc:sldMk cId="993586189" sldId="273"/>
            <ac:spMk id="14" creationId="{6753252F-4873-4F63-801D-CC719279A7D5}"/>
          </ac:spMkLst>
        </pc:spChg>
        <pc:spChg chg="add del">
          <ac:chgData name="MOHAMED FADEL DUIHI AYA" userId="df268256-8719-4854-9df1-1d2e2f4b35d0" providerId="ADAL" clId="{FFE3BD24-4D74-0745-9191-6E30391751E4}" dt="2024-11-03T17:25:20.325" v="640" actId="26606"/>
          <ac:spMkLst>
            <pc:docMk/>
            <pc:sldMk cId="993586189" sldId="273"/>
            <ac:spMk id="15" creationId="{047C8CCB-F95D-4249-92DD-651249D3535A}"/>
          </ac:spMkLst>
        </pc:spChg>
        <pc:spChg chg="add del">
          <ac:chgData name="MOHAMED FADEL DUIHI AYA" userId="df268256-8719-4854-9df1-1d2e2f4b35d0" providerId="ADAL" clId="{FFE3BD24-4D74-0745-9191-6E30391751E4}" dt="2024-11-03T16:28:06.853" v="289" actId="26606"/>
          <ac:spMkLst>
            <pc:docMk/>
            <pc:sldMk cId="993586189" sldId="273"/>
            <ac:spMk id="17" creationId="{2B97F24A-32CE-4C1C-A50D-3016B394DCFB}"/>
          </ac:spMkLst>
        </pc:spChg>
        <pc:spChg chg="add del">
          <ac:chgData name="MOHAMED FADEL DUIHI AYA" userId="df268256-8719-4854-9df1-1d2e2f4b35d0" providerId="ADAL" clId="{FFE3BD24-4D74-0745-9191-6E30391751E4}" dt="2024-11-03T16:28:06.853" v="289" actId="26606"/>
          <ac:spMkLst>
            <pc:docMk/>
            <pc:sldMk cId="993586189" sldId="273"/>
            <ac:spMk id="19" creationId="{CD8B4F24-440B-49E9-B85D-733523DC064B}"/>
          </ac:spMkLst>
        </pc:spChg>
        <pc:spChg chg="add del">
          <ac:chgData name="MOHAMED FADEL DUIHI AYA" userId="df268256-8719-4854-9df1-1d2e2f4b35d0" providerId="ADAL" clId="{FFE3BD24-4D74-0745-9191-6E30391751E4}" dt="2024-11-03T17:25:20.324" v="639" actId="26606"/>
          <ac:spMkLst>
            <pc:docMk/>
            <pc:sldMk cId="993586189" sldId="273"/>
            <ac:spMk id="20" creationId="{D4771268-CB57-404A-9271-370EB28F6090}"/>
          </ac:spMkLst>
        </pc:spChg>
        <pc:spChg chg="add del">
          <ac:chgData name="MOHAMED FADEL DUIHI AYA" userId="df268256-8719-4854-9df1-1d2e2f4b35d0" providerId="ADAL" clId="{FFE3BD24-4D74-0745-9191-6E30391751E4}" dt="2024-11-03T16:28:08.126" v="291" actId="26606"/>
          <ac:spMkLst>
            <pc:docMk/>
            <pc:sldMk cId="993586189" sldId="273"/>
            <ac:spMk id="21" creationId="{2B97F24A-32CE-4C1C-A50D-3016B394DCFB}"/>
          </ac:spMkLst>
        </pc:spChg>
        <pc:spChg chg="add del">
          <ac:chgData name="MOHAMED FADEL DUIHI AYA" userId="df268256-8719-4854-9df1-1d2e2f4b35d0" providerId="ADAL" clId="{FFE3BD24-4D74-0745-9191-6E30391751E4}" dt="2024-11-03T16:28:08.126" v="291" actId="26606"/>
          <ac:spMkLst>
            <pc:docMk/>
            <pc:sldMk cId="993586189" sldId="273"/>
            <ac:spMk id="22" creationId="{6357EC4F-235E-4222-A36F-C7878ACE37F2}"/>
          </ac:spMkLst>
        </pc:spChg>
        <pc:spChg chg="add">
          <ac:chgData name="MOHAMED FADEL DUIHI AYA" userId="df268256-8719-4854-9df1-1d2e2f4b35d0" providerId="ADAL" clId="{FFE3BD24-4D74-0745-9191-6E30391751E4}" dt="2024-11-03T17:25:20.325" v="640" actId="26606"/>
          <ac:spMkLst>
            <pc:docMk/>
            <pc:sldMk cId="993586189" sldId="273"/>
            <ac:spMk id="23" creationId="{6753252F-4873-4F63-801D-CC719279A7D5}"/>
          </ac:spMkLst>
        </pc:spChg>
        <pc:spChg chg="add del">
          <ac:chgData name="MOHAMED FADEL DUIHI AYA" userId="df268256-8719-4854-9df1-1d2e2f4b35d0" providerId="ADAL" clId="{FFE3BD24-4D74-0745-9191-6E30391751E4}" dt="2024-11-03T16:28:08.645" v="293" actId="26606"/>
          <ac:spMkLst>
            <pc:docMk/>
            <pc:sldMk cId="993586189" sldId="273"/>
            <ac:spMk id="24" creationId="{2B97F24A-32CE-4C1C-A50D-3016B394DCFB}"/>
          </ac:spMkLst>
        </pc:spChg>
        <pc:spChg chg="add del">
          <ac:chgData name="MOHAMED FADEL DUIHI AYA" userId="df268256-8719-4854-9df1-1d2e2f4b35d0" providerId="ADAL" clId="{FFE3BD24-4D74-0745-9191-6E30391751E4}" dt="2024-11-03T16:28:08.645" v="293" actId="26606"/>
          <ac:spMkLst>
            <pc:docMk/>
            <pc:sldMk cId="993586189" sldId="273"/>
            <ac:spMk id="25" creationId="{CD8B4F24-440B-49E9-B85D-733523DC064B}"/>
          </ac:spMkLst>
        </pc:spChg>
        <pc:spChg chg="add">
          <ac:chgData name="MOHAMED FADEL DUIHI AYA" userId="df268256-8719-4854-9df1-1d2e2f4b35d0" providerId="ADAL" clId="{FFE3BD24-4D74-0745-9191-6E30391751E4}" dt="2024-11-03T17:25:20.325" v="640" actId="26606"/>
          <ac:spMkLst>
            <pc:docMk/>
            <pc:sldMk cId="993586189" sldId="273"/>
            <ac:spMk id="26" creationId="{047C8CCB-F95D-4249-92DD-651249D3535A}"/>
          </ac:spMkLst>
        </pc:spChg>
        <pc:spChg chg="add del">
          <ac:chgData name="MOHAMED FADEL DUIHI AYA" userId="df268256-8719-4854-9df1-1d2e2f4b35d0" providerId="ADAL" clId="{FFE3BD24-4D74-0745-9191-6E30391751E4}" dt="2024-11-03T16:28:10.275" v="295" actId="26606"/>
          <ac:spMkLst>
            <pc:docMk/>
            <pc:sldMk cId="993586189" sldId="273"/>
            <ac:spMk id="27" creationId="{2B97F24A-32CE-4C1C-A50D-3016B394DCFB}"/>
          </ac:spMkLst>
        </pc:spChg>
        <pc:spChg chg="add del">
          <ac:chgData name="MOHAMED FADEL DUIHI AYA" userId="df268256-8719-4854-9df1-1d2e2f4b35d0" providerId="ADAL" clId="{FFE3BD24-4D74-0745-9191-6E30391751E4}" dt="2024-11-03T16:28:10.275" v="295" actId="26606"/>
          <ac:spMkLst>
            <pc:docMk/>
            <pc:sldMk cId="993586189" sldId="273"/>
            <ac:spMk id="28" creationId="{6357EC4F-235E-4222-A36F-C7878ACE37F2}"/>
          </ac:spMkLst>
        </pc:spChg>
        <pc:picChg chg="mod">
          <ac:chgData name="MOHAMED FADEL DUIHI AYA" userId="df268256-8719-4854-9df1-1d2e2f4b35d0" providerId="ADAL" clId="{FFE3BD24-4D74-0745-9191-6E30391751E4}" dt="2024-11-03T17:25:48.621" v="648" actId="1076"/>
          <ac:picMkLst>
            <pc:docMk/>
            <pc:sldMk cId="993586189" sldId="273"/>
            <ac:picMk id="4" creationId="{5F3F09C2-ECC6-1DC6-66F6-CEA0F73A4248}"/>
          </ac:picMkLst>
        </pc:picChg>
      </pc:sldChg>
      <pc:sldChg chg="addSp delSp modSp add del mod">
        <pc:chgData name="MOHAMED FADEL DUIHI AYA" userId="df268256-8719-4854-9df1-1d2e2f4b35d0" providerId="ADAL" clId="{FFE3BD24-4D74-0745-9191-6E30391751E4}" dt="2024-11-03T18:03:59.206" v="1010" actId="2696"/>
        <pc:sldMkLst>
          <pc:docMk/>
          <pc:sldMk cId="3431895893" sldId="274"/>
        </pc:sldMkLst>
        <pc:spChg chg="mod">
          <ac:chgData name="MOHAMED FADEL DUIHI AYA" userId="df268256-8719-4854-9df1-1d2e2f4b35d0" providerId="ADAL" clId="{FFE3BD24-4D74-0745-9191-6E30391751E4}" dt="2024-11-03T16:29:35.826" v="335" actId="26606"/>
          <ac:spMkLst>
            <pc:docMk/>
            <pc:sldMk cId="3431895893" sldId="274"/>
            <ac:spMk id="3" creationId="{480D7E82-4E45-1E55-DA9C-6CA97AAED1ED}"/>
          </ac:spMkLst>
        </pc:spChg>
        <pc:spChg chg="mod">
          <ac:chgData name="MOHAMED FADEL DUIHI AYA" userId="df268256-8719-4854-9df1-1d2e2f4b35d0" providerId="ADAL" clId="{FFE3BD24-4D74-0745-9191-6E30391751E4}" dt="2024-11-03T16:29:35.826" v="335" actId="26606"/>
          <ac:spMkLst>
            <pc:docMk/>
            <pc:sldMk cId="3431895893" sldId="274"/>
            <ac:spMk id="5" creationId="{08D96ED1-E9ED-7C7B-227A-0D9D082304BE}"/>
          </ac:spMkLst>
        </pc:spChg>
        <pc:spChg chg="add del">
          <ac:chgData name="MOHAMED FADEL DUIHI AYA" userId="df268256-8719-4854-9df1-1d2e2f4b35d0" providerId="ADAL" clId="{FFE3BD24-4D74-0745-9191-6E30391751E4}" dt="2024-11-03T16:29:06.089" v="316" actId="26606"/>
          <ac:spMkLst>
            <pc:docMk/>
            <pc:sldMk cId="3431895893" sldId="274"/>
            <ac:spMk id="11" creationId="{C0763A76-9F1C-4FC5-82B7-DD475DA461B2}"/>
          </ac:spMkLst>
        </pc:spChg>
        <pc:spChg chg="add del">
          <ac:chgData name="MOHAMED FADEL DUIHI AYA" userId="df268256-8719-4854-9df1-1d2e2f4b35d0" providerId="ADAL" clId="{FFE3BD24-4D74-0745-9191-6E30391751E4}" dt="2024-11-03T16:29:06.089" v="316" actId="26606"/>
          <ac:spMkLst>
            <pc:docMk/>
            <pc:sldMk cId="3431895893" sldId="274"/>
            <ac:spMk id="13" creationId="{E81BF4F6-F2CF-4984-9D14-D6966D92F99F}"/>
          </ac:spMkLst>
        </pc:spChg>
        <pc:spChg chg="add del">
          <ac:chgData name="MOHAMED FADEL DUIHI AYA" userId="df268256-8719-4854-9df1-1d2e2f4b35d0" providerId="ADAL" clId="{FFE3BD24-4D74-0745-9191-6E30391751E4}" dt="2024-11-03T16:28:58.999" v="313" actId="26606"/>
          <ac:spMkLst>
            <pc:docMk/>
            <pc:sldMk cId="3431895893" sldId="274"/>
            <ac:spMk id="15" creationId="{04812C46-200A-4DEB-A05E-3ED6C68C2387}"/>
          </ac:spMkLst>
        </pc:spChg>
        <pc:spChg chg="add del">
          <ac:chgData name="MOHAMED FADEL DUIHI AYA" userId="df268256-8719-4854-9df1-1d2e2f4b35d0" providerId="ADAL" clId="{FFE3BD24-4D74-0745-9191-6E30391751E4}" dt="2024-11-03T16:28:58.999" v="313" actId="26606"/>
          <ac:spMkLst>
            <pc:docMk/>
            <pc:sldMk cId="3431895893" sldId="274"/>
            <ac:spMk id="16" creationId="{D1EA859B-E555-4109-94F3-6700E046E008}"/>
          </ac:spMkLst>
        </pc:spChg>
        <pc:spChg chg="add del">
          <ac:chgData name="MOHAMED FADEL DUIHI AYA" userId="df268256-8719-4854-9df1-1d2e2f4b35d0" providerId="ADAL" clId="{FFE3BD24-4D74-0745-9191-6E30391751E4}" dt="2024-11-03T16:28:44.906" v="310" actId="26606"/>
          <ac:spMkLst>
            <pc:docMk/>
            <pc:sldMk cId="3431895893" sldId="274"/>
            <ac:spMk id="18" creationId="{04812C46-200A-4DEB-A05E-3ED6C68C2387}"/>
          </ac:spMkLst>
        </pc:spChg>
        <pc:spChg chg="add del">
          <ac:chgData name="MOHAMED FADEL DUIHI AYA" userId="df268256-8719-4854-9df1-1d2e2f4b35d0" providerId="ADAL" clId="{FFE3BD24-4D74-0745-9191-6E30391751E4}" dt="2024-11-03T16:29:06.087" v="315" actId="26606"/>
          <ac:spMkLst>
            <pc:docMk/>
            <pc:sldMk cId="3431895893" sldId="274"/>
            <ac:spMk id="19" creationId="{F13C74B1-5B17-4795-BED0-7140497B445A}"/>
          </ac:spMkLst>
        </pc:spChg>
        <pc:spChg chg="add del">
          <ac:chgData name="MOHAMED FADEL DUIHI AYA" userId="df268256-8719-4854-9df1-1d2e2f4b35d0" providerId="ADAL" clId="{FFE3BD24-4D74-0745-9191-6E30391751E4}" dt="2024-11-03T16:28:44.906" v="310" actId="26606"/>
          <ac:spMkLst>
            <pc:docMk/>
            <pc:sldMk cId="3431895893" sldId="274"/>
            <ac:spMk id="20" creationId="{D1EA859B-E555-4109-94F3-6700E046E008}"/>
          </ac:spMkLst>
        </pc:spChg>
        <pc:spChg chg="add del">
          <ac:chgData name="MOHAMED FADEL DUIHI AYA" userId="df268256-8719-4854-9df1-1d2e2f4b35d0" providerId="ADAL" clId="{FFE3BD24-4D74-0745-9191-6E30391751E4}" dt="2024-11-03T16:29:06.087" v="315" actId="26606"/>
          <ac:spMkLst>
            <pc:docMk/>
            <pc:sldMk cId="3431895893" sldId="274"/>
            <ac:spMk id="21" creationId="{D4974D33-8DC5-464E-8C6D-BE58F0669C17}"/>
          </ac:spMkLst>
        </pc:spChg>
        <pc:spChg chg="add del">
          <ac:chgData name="MOHAMED FADEL DUIHI AYA" userId="df268256-8719-4854-9df1-1d2e2f4b35d0" providerId="ADAL" clId="{FFE3BD24-4D74-0745-9191-6E30391751E4}" dt="2024-11-03T16:29:35.828" v="336" actId="26606"/>
          <ac:spMkLst>
            <pc:docMk/>
            <pc:sldMk cId="3431895893" sldId="274"/>
            <ac:spMk id="23" creationId="{04812C46-200A-4DEB-A05E-3ED6C68C2387}"/>
          </ac:spMkLst>
        </pc:spChg>
        <pc:spChg chg="add del">
          <ac:chgData name="MOHAMED FADEL DUIHI AYA" userId="df268256-8719-4854-9df1-1d2e2f4b35d0" providerId="ADAL" clId="{FFE3BD24-4D74-0745-9191-6E30391751E4}" dt="2024-11-03T16:29:35.828" v="336" actId="26606"/>
          <ac:spMkLst>
            <pc:docMk/>
            <pc:sldMk cId="3431895893" sldId="274"/>
            <ac:spMk id="24" creationId="{D1EA859B-E555-4109-94F3-6700E046E008}"/>
          </ac:spMkLst>
        </pc:spChg>
        <pc:spChg chg="add del">
          <ac:chgData name="MOHAMED FADEL DUIHI AYA" userId="df268256-8719-4854-9df1-1d2e2f4b35d0" providerId="ADAL" clId="{FFE3BD24-4D74-0745-9191-6E30391751E4}" dt="2024-11-03T16:28:29.389" v="301" actId="26606"/>
          <ac:spMkLst>
            <pc:docMk/>
            <pc:sldMk cId="3431895893" sldId="274"/>
            <ac:spMk id="25" creationId="{04812C46-200A-4DEB-A05E-3ED6C68C2387}"/>
          </ac:spMkLst>
        </pc:spChg>
        <pc:spChg chg="add del">
          <ac:chgData name="MOHAMED FADEL DUIHI AYA" userId="df268256-8719-4854-9df1-1d2e2f4b35d0" providerId="ADAL" clId="{FFE3BD24-4D74-0745-9191-6E30391751E4}" dt="2024-11-03T16:29:35.826" v="335" actId="26606"/>
          <ac:spMkLst>
            <pc:docMk/>
            <pc:sldMk cId="3431895893" sldId="274"/>
            <ac:spMk id="26" creationId="{8181FC64-B306-4821-98E2-780662EFC486}"/>
          </ac:spMkLst>
        </pc:spChg>
        <pc:spChg chg="add del">
          <ac:chgData name="MOHAMED FADEL DUIHI AYA" userId="df268256-8719-4854-9df1-1d2e2f4b35d0" providerId="ADAL" clId="{FFE3BD24-4D74-0745-9191-6E30391751E4}" dt="2024-11-03T16:28:29.389" v="301" actId="26606"/>
          <ac:spMkLst>
            <pc:docMk/>
            <pc:sldMk cId="3431895893" sldId="274"/>
            <ac:spMk id="27" creationId="{D1EA859B-E555-4109-94F3-6700E046E008}"/>
          </ac:spMkLst>
        </pc:spChg>
        <pc:spChg chg="add del">
          <ac:chgData name="MOHAMED FADEL DUIHI AYA" userId="df268256-8719-4854-9df1-1d2e2f4b35d0" providerId="ADAL" clId="{FFE3BD24-4D74-0745-9191-6E30391751E4}" dt="2024-11-03T16:29:35.826" v="335" actId="26606"/>
          <ac:spMkLst>
            <pc:docMk/>
            <pc:sldMk cId="3431895893" sldId="274"/>
            <ac:spMk id="28" creationId="{5871FC61-DD4E-47D4-81FD-8A7E7D12B371}"/>
          </ac:spMkLst>
        </pc:spChg>
        <pc:spChg chg="add del">
          <ac:chgData name="MOHAMED FADEL DUIHI AYA" userId="df268256-8719-4854-9df1-1d2e2f4b35d0" providerId="ADAL" clId="{FFE3BD24-4D74-0745-9191-6E30391751E4}" dt="2024-11-03T16:28:33.948" v="303" actId="26606"/>
          <ac:spMkLst>
            <pc:docMk/>
            <pc:sldMk cId="3431895893" sldId="274"/>
            <ac:spMk id="29" creationId="{F13C74B1-5B17-4795-BED0-7140497B445A}"/>
          </ac:spMkLst>
        </pc:spChg>
        <pc:spChg chg="add del">
          <ac:chgData name="MOHAMED FADEL DUIHI AYA" userId="df268256-8719-4854-9df1-1d2e2f4b35d0" providerId="ADAL" clId="{FFE3BD24-4D74-0745-9191-6E30391751E4}" dt="2024-11-03T16:28:33.948" v="303" actId="26606"/>
          <ac:spMkLst>
            <pc:docMk/>
            <pc:sldMk cId="3431895893" sldId="274"/>
            <ac:spMk id="30" creationId="{D4974D33-8DC5-464E-8C6D-BE58F0669C17}"/>
          </ac:spMkLst>
        </pc:spChg>
        <pc:spChg chg="add del">
          <ac:chgData name="MOHAMED FADEL DUIHI AYA" userId="df268256-8719-4854-9df1-1d2e2f4b35d0" providerId="ADAL" clId="{FFE3BD24-4D74-0745-9191-6E30391751E4}" dt="2024-11-03T16:28:36.923" v="305" actId="26606"/>
          <ac:spMkLst>
            <pc:docMk/>
            <pc:sldMk cId="3431895893" sldId="274"/>
            <ac:spMk id="31" creationId="{55D4142C-5077-457F-A6AD-3FECFDB39685}"/>
          </ac:spMkLst>
        </pc:spChg>
        <pc:spChg chg="add del">
          <ac:chgData name="MOHAMED FADEL DUIHI AYA" userId="df268256-8719-4854-9df1-1d2e2f4b35d0" providerId="ADAL" clId="{FFE3BD24-4D74-0745-9191-6E30391751E4}" dt="2024-11-03T16:28:36.923" v="305" actId="26606"/>
          <ac:spMkLst>
            <pc:docMk/>
            <pc:sldMk cId="3431895893" sldId="274"/>
            <ac:spMk id="32" creationId="{6B5E2835-4E47-45B3-9CFE-732FF7B05472}"/>
          </ac:spMkLst>
        </pc:spChg>
        <pc:spChg chg="add del">
          <ac:chgData name="MOHAMED FADEL DUIHI AYA" userId="df268256-8719-4854-9df1-1d2e2f4b35d0" providerId="ADAL" clId="{FFE3BD24-4D74-0745-9191-6E30391751E4}" dt="2024-11-03T16:28:36.923" v="305" actId="26606"/>
          <ac:spMkLst>
            <pc:docMk/>
            <pc:sldMk cId="3431895893" sldId="274"/>
            <ac:spMk id="33" creationId="{7A5F0580-5EE9-419F-96EE-B6529EF6E7D0}"/>
          </ac:spMkLst>
        </pc:spChg>
        <pc:spChg chg="add del">
          <ac:chgData name="MOHAMED FADEL DUIHI AYA" userId="df268256-8719-4854-9df1-1d2e2f4b35d0" providerId="ADAL" clId="{FFE3BD24-4D74-0745-9191-6E30391751E4}" dt="2024-11-03T16:28:36.923" v="305" actId="26606"/>
          <ac:spMkLst>
            <pc:docMk/>
            <pc:sldMk cId="3431895893" sldId="274"/>
            <ac:spMk id="34" creationId="{5B45AD5D-AA52-4F7B-9362-576A39AD9E09}"/>
          </ac:spMkLst>
        </pc:spChg>
        <pc:spChg chg="add del">
          <ac:chgData name="MOHAMED FADEL DUIHI AYA" userId="df268256-8719-4854-9df1-1d2e2f4b35d0" providerId="ADAL" clId="{FFE3BD24-4D74-0745-9191-6E30391751E4}" dt="2024-11-03T16:28:36.923" v="305" actId="26606"/>
          <ac:spMkLst>
            <pc:docMk/>
            <pc:sldMk cId="3431895893" sldId="274"/>
            <ac:spMk id="35" creationId="{AEDD7960-4866-4399-BEF6-DD1431AB4E34}"/>
          </ac:spMkLst>
        </pc:spChg>
        <pc:spChg chg="add del">
          <ac:chgData name="MOHAMED FADEL DUIHI AYA" userId="df268256-8719-4854-9df1-1d2e2f4b35d0" providerId="ADAL" clId="{FFE3BD24-4D74-0745-9191-6E30391751E4}" dt="2024-11-03T16:29:35.826" v="335" actId="26606"/>
          <ac:spMkLst>
            <pc:docMk/>
            <pc:sldMk cId="3431895893" sldId="274"/>
            <ac:spMk id="36" creationId="{F9EC3F91-A75C-4F74-867E-E4C28C13546B}"/>
          </ac:spMkLst>
        </pc:spChg>
        <pc:spChg chg="add del">
          <ac:chgData name="MOHAMED FADEL DUIHI AYA" userId="df268256-8719-4854-9df1-1d2e2f4b35d0" providerId="ADAL" clId="{FFE3BD24-4D74-0745-9191-6E30391751E4}" dt="2024-11-03T16:28:43.941" v="307" actId="26606"/>
          <ac:spMkLst>
            <pc:docMk/>
            <pc:sldMk cId="3431895893" sldId="274"/>
            <ac:spMk id="37" creationId="{04812C46-200A-4DEB-A05E-3ED6C68C2387}"/>
          </ac:spMkLst>
        </pc:spChg>
        <pc:spChg chg="add del">
          <ac:chgData name="MOHAMED FADEL DUIHI AYA" userId="df268256-8719-4854-9df1-1d2e2f4b35d0" providerId="ADAL" clId="{FFE3BD24-4D74-0745-9191-6E30391751E4}" dt="2024-11-03T16:28:43.941" v="307" actId="26606"/>
          <ac:spMkLst>
            <pc:docMk/>
            <pc:sldMk cId="3431895893" sldId="274"/>
            <ac:spMk id="38" creationId="{D1EA859B-E555-4109-94F3-6700E046E008}"/>
          </ac:spMkLst>
        </pc:spChg>
        <pc:spChg chg="add del">
          <ac:chgData name="MOHAMED FADEL DUIHI AYA" userId="df268256-8719-4854-9df1-1d2e2f4b35d0" providerId="ADAL" clId="{FFE3BD24-4D74-0745-9191-6E30391751E4}" dt="2024-11-03T16:29:35.826" v="335" actId="26606"/>
          <ac:spMkLst>
            <pc:docMk/>
            <pc:sldMk cId="3431895893" sldId="274"/>
            <ac:spMk id="39" creationId="{829A1E2C-5AC8-40FC-99E9-832069D39792}"/>
          </ac:spMkLst>
        </pc:spChg>
        <pc:spChg chg="add">
          <ac:chgData name="MOHAMED FADEL DUIHI AYA" userId="df268256-8719-4854-9df1-1d2e2f4b35d0" providerId="ADAL" clId="{FFE3BD24-4D74-0745-9191-6E30391751E4}" dt="2024-11-03T16:29:35.828" v="336" actId="26606"/>
          <ac:spMkLst>
            <pc:docMk/>
            <pc:sldMk cId="3431895893" sldId="274"/>
            <ac:spMk id="41" creationId="{04812C46-200A-4DEB-A05E-3ED6C68C2387}"/>
          </ac:spMkLst>
        </pc:spChg>
        <pc:spChg chg="add">
          <ac:chgData name="MOHAMED FADEL DUIHI AYA" userId="df268256-8719-4854-9df1-1d2e2f4b35d0" providerId="ADAL" clId="{FFE3BD24-4D74-0745-9191-6E30391751E4}" dt="2024-11-03T16:29:35.828" v="336" actId="26606"/>
          <ac:spMkLst>
            <pc:docMk/>
            <pc:sldMk cId="3431895893" sldId="274"/>
            <ac:spMk id="42" creationId="{D1EA859B-E555-4109-94F3-6700E046E008}"/>
          </ac:spMkLst>
        </pc:spChg>
        <pc:picChg chg="mod ord">
          <ac:chgData name="MOHAMED FADEL DUIHI AYA" userId="df268256-8719-4854-9df1-1d2e2f4b35d0" providerId="ADAL" clId="{FFE3BD24-4D74-0745-9191-6E30391751E4}" dt="2024-11-03T16:29:35.826" v="335" actId="26606"/>
          <ac:picMkLst>
            <pc:docMk/>
            <pc:sldMk cId="3431895893" sldId="274"/>
            <ac:picMk id="7" creationId="{01C1B960-28F8-26C0-874B-AE93E3F4E4CB}"/>
          </ac:picMkLst>
        </pc:picChg>
      </pc:sldChg>
      <pc:sldChg chg="addSp delSp modSp mod setBg">
        <pc:chgData name="MOHAMED FADEL DUIHI AYA" userId="df268256-8719-4854-9df1-1d2e2f4b35d0" providerId="ADAL" clId="{FFE3BD24-4D74-0745-9191-6E30391751E4}" dt="2024-11-03T18:00:47.026" v="994" actId="18714"/>
        <pc:sldMkLst>
          <pc:docMk/>
          <pc:sldMk cId="22817185" sldId="275"/>
        </pc:sldMkLst>
        <pc:spChg chg="add del mod">
          <ac:chgData name="MOHAMED FADEL DUIHI AYA" userId="df268256-8719-4854-9df1-1d2e2f4b35d0" providerId="ADAL" clId="{FFE3BD24-4D74-0745-9191-6E30391751E4}" dt="2024-11-02T10:29:43.971" v="236"/>
          <ac:spMkLst>
            <pc:docMk/>
            <pc:sldMk cId="22817185" sldId="275"/>
            <ac:spMk id="2" creationId="{091BFCA5-72C3-14AA-6C6D-D190DC08FA96}"/>
          </ac:spMkLst>
        </pc:spChg>
        <pc:spChg chg="del mod">
          <ac:chgData name="MOHAMED FADEL DUIHI AYA" userId="df268256-8719-4854-9df1-1d2e2f4b35d0" providerId="ADAL" clId="{FFE3BD24-4D74-0745-9191-6E30391751E4}" dt="2024-11-02T10:17:49.433" v="48" actId="26606"/>
          <ac:spMkLst>
            <pc:docMk/>
            <pc:sldMk cId="22817185" sldId="275"/>
            <ac:spMk id="3" creationId="{9F82082D-C5A3-BD09-DD78-8BDDD1099338}"/>
          </ac:spMkLst>
        </pc:spChg>
        <pc:spChg chg="add del mod">
          <ac:chgData name="MOHAMED FADEL DUIHI AYA" userId="df268256-8719-4854-9df1-1d2e2f4b35d0" providerId="ADAL" clId="{FFE3BD24-4D74-0745-9191-6E30391751E4}" dt="2024-11-02T10:29:43.416" v="234"/>
          <ac:spMkLst>
            <pc:docMk/>
            <pc:sldMk cId="22817185" sldId="275"/>
            <ac:spMk id="4" creationId="{013B5A40-6B73-18DA-C527-DED3AE216044}"/>
          </ac:spMkLst>
        </pc:spChg>
        <pc:spChg chg="mod">
          <ac:chgData name="MOHAMED FADEL DUIHI AYA" userId="df268256-8719-4854-9df1-1d2e2f4b35d0" providerId="ADAL" clId="{FFE3BD24-4D74-0745-9191-6E30391751E4}" dt="2024-11-03T17:57:57.344" v="983" actId="26606"/>
          <ac:spMkLst>
            <pc:docMk/>
            <pc:sldMk cId="22817185" sldId="275"/>
            <ac:spMk id="5" creationId="{643AB140-1854-AE31-20A0-9653AFC90197}"/>
          </ac:spMkLst>
        </pc:spChg>
        <pc:spChg chg="add del">
          <ac:chgData name="MOHAMED FADEL DUIHI AYA" userId="df268256-8719-4854-9df1-1d2e2f4b35d0" providerId="ADAL" clId="{FFE3BD24-4D74-0745-9191-6E30391751E4}" dt="2024-11-03T17:57:57.344" v="983" actId="26606"/>
          <ac:spMkLst>
            <pc:docMk/>
            <pc:sldMk cId="22817185" sldId="275"/>
            <ac:spMk id="12" creationId="{6C4028FD-8BAA-4A19-BFDE-594D991B7552}"/>
          </ac:spMkLst>
        </pc:spChg>
        <pc:spChg chg="add">
          <ac:chgData name="MOHAMED FADEL DUIHI AYA" userId="df268256-8719-4854-9df1-1d2e2f4b35d0" providerId="ADAL" clId="{FFE3BD24-4D74-0745-9191-6E30391751E4}" dt="2024-11-03T17:57:57.344" v="983" actId="26606"/>
          <ac:spMkLst>
            <pc:docMk/>
            <pc:sldMk cId="22817185" sldId="275"/>
            <ac:spMk id="17" creationId="{6753252F-4873-4F63-801D-CC719279A7D5}"/>
          </ac:spMkLst>
        </pc:spChg>
        <pc:spChg chg="add">
          <ac:chgData name="MOHAMED FADEL DUIHI AYA" userId="df268256-8719-4854-9df1-1d2e2f4b35d0" providerId="ADAL" clId="{FFE3BD24-4D74-0745-9191-6E30391751E4}" dt="2024-11-03T17:57:57.344" v="983" actId="26606"/>
          <ac:spMkLst>
            <pc:docMk/>
            <pc:sldMk cId="22817185" sldId="275"/>
            <ac:spMk id="19" creationId="{047C8CCB-F95D-4249-92DD-651249D3535A}"/>
          </ac:spMkLst>
        </pc:spChg>
        <pc:graphicFrameChg chg="add mod modGraphic">
          <ac:chgData name="MOHAMED FADEL DUIHI AYA" userId="df268256-8719-4854-9df1-1d2e2f4b35d0" providerId="ADAL" clId="{FFE3BD24-4D74-0745-9191-6E30391751E4}" dt="2024-11-03T18:00:47.026" v="994" actId="18714"/>
          <ac:graphicFrameMkLst>
            <pc:docMk/>
            <pc:sldMk cId="22817185" sldId="275"/>
            <ac:graphicFrameMk id="7" creationId="{E7C831AC-E00E-7BB7-7037-72E2F9CC379D}"/>
          </ac:graphicFrameMkLst>
        </pc:graphicFrameChg>
      </pc:sldChg>
      <pc:sldChg chg="del">
        <pc:chgData name="MOHAMED FADEL DUIHI AYA" userId="df268256-8719-4854-9df1-1d2e2f4b35d0" providerId="ADAL" clId="{FFE3BD24-4D74-0745-9191-6E30391751E4}" dt="2024-11-02T10:34:53.890" v="268" actId="2696"/>
        <pc:sldMkLst>
          <pc:docMk/>
          <pc:sldMk cId="3542584221" sldId="276"/>
        </pc:sldMkLst>
      </pc:sldChg>
      <pc:sldChg chg="addSp delSp modSp add del mod setBg addAnim delAnim">
        <pc:chgData name="MOHAMED FADEL DUIHI AYA" userId="df268256-8719-4854-9df1-1d2e2f4b35d0" providerId="ADAL" clId="{FFE3BD24-4D74-0745-9191-6E30391751E4}" dt="2024-11-03T17:54:13.549" v="957" actId="2696"/>
        <pc:sldMkLst>
          <pc:docMk/>
          <pc:sldMk cId="2151759697" sldId="278"/>
        </pc:sldMkLst>
        <pc:spChg chg="add mod">
          <ac:chgData name="MOHAMED FADEL DUIHI AYA" userId="df268256-8719-4854-9df1-1d2e2f4b35d0" providerId="ADAL" clId="{FFE3BD24-4D74-0745-9191-6E30391751E4}" dt="2024-11-03T17:53:23.933" v="942" actId="21"/>
          <ac:spMkLst>
            <pc:docMk/>
            <pc:sldMk cId="2151759697" sldId="278"/>
            <ac:spMk id="3" creationId="{12253404-751F-FD21-9513-CA19CB29F48C}"/>
          </ac:spMkLst>
        </pc:spChg>
        <pc:spChg chg="mod">
          <ac:chgData name="MOHAMED FADEL DUIHI AYA" userId="df268256-8719-4854-9df1-1d2e2f4b35d0" providerId="ADAL" clId="{FFE3BD24-4D74-0745-9191-6E30391751E4}" dt="2024-11-03T16:31:35.679" v="370" actId="26606"/>
          <ac:spMkLst>
            <pc:docMk/>
            <pc:sldMk cId="2151759697" sldId="278"/>
            <ac:spMk id="5" creationId="{8520063C-4E12-C097-8FBB-76814B9F8943}"/>
          </ac:spMkLst>
        </pc:spChg>
        <pc:spChg chg="add del mod ord">
          <ac:chgData name="MOHAMED FADEL DUIHI AYA" userId="df268256-8719-4854-9df1-1d2e2f4b35d0" providerId="ADAL" clId="{FFE3BD24-4D74-0745-9191-6E30391751E4}" dt="2024-11-02T10:21:43.581" v="104"/>
          <ac:spMkLst>
            <pc:docMk/>
            <pc:sldMk cId="2151759697" sldId="278"/>
            <ac:spMk id="8" creationId="{DA624482-9B4A-E1BB-42B6-67C0A87F49F7}"/>
          </ac:spMkLst>
        </pc:spChg>
        <pc:spChg chg="add del mod">
          <ac:chgData name="MOHAMED FADEL DUIHI AYA" userId="df268256-8719-4854-9df1-1d2e2f4b35d0" providerId="ADAL" clId="{FFE3BD24-4D74-0745-9191-6E30391751E4}" dt="2024-11-03T16:31:38.772" v="372"/>
          <ac:spMkLst>
            <pc:docMk/>
            <pc:sldMk cId="2151759697" sldId="278"/>
            <ac:spMk id="11" creationId="{BB683564-B044-511E-D0C4-D6E66A0F5BC6}"/>
          </ac:spMkLst>
        </pc:spChg>
        <pc:spChg chg="add del">
          <ac:chgData name="MOHAMED FADEL DUIHI AYA" userId="df268256-8719-4854-9df1-1d2e2f4b35d0" providerId="ADAL" clId="{FFE3BD24-4D74-0745-9191-6E30391751E4}" dt="2024-11-03T16:31:35.679" v="370" actId="26606"/>
          <ac:spMkLst>
            <pc:docMk/>
            <pc:sldMk cId="2151759697" sldId="278"/>
            <ac:spMk id="12" creationId="{665DBBEF-238B-476B-96AB-8AAC3224ECEA}"/>
          </ac:spMkLst>
        </pc:spChg>
        <pc:spChg chg="add del">
          <ac:chgData name="MOHAMED FADEL DUIHI AYA" userId="df268256-8719-4854-9df1-1d2e2f4b35d0" providerId="ADAL" clId="{FFE3BD24-4D74-0745-9191-6E30391751E4}" dt="2024-11-03T16:31:35.679" v="370" actId="26606"/>
          <ac:spMkLst>
            <pc:docMk/>
            <pc:sldMk cId="2151759697" sldId="278"/>
            <ac:spMk id="13" creationId="{3FCFB1DE-0B7E-48CC-BA90-B2AB0889F9D6}"/>
          </ac:spMkLst>
        </pc:spChg>
        <pc:spChg chg="add del">
          <ac:chgData name="MOHAMED FADEL DUIHI AYA" userId="df268256-8719-4854-9df1-1d2e2f4b35d0" providerId="ADAL" clId="{FFE3BD24-4D74-0745-9191-6E30391751E4}" dt="2024-11-02T10:21:40.881" v="102" actId="26606"/>
          <ac:spMkLst>
            <pc:docMk/>
            <pc:sldMk cId="2151759697" sldId="278"/>
            <ac:spMk id="15" creationId="{665DBBEF-238B-476B-96AB-8AAC3224ECEA}"/>
          </ac:spMkLst>
        </pc:spChg>
        <pc:spChg chg="add del">
          <ac:chgData name="MOHAMED FADEL DUIHI AYA" userId="df268256-8719-4854-9df1-1d2e2f4b35d0" providerId="ADAL" clId="{FFE3BD24-4D74-0745-9191-6E30391751E4}" dt="2024-11-02T10:21:40.881" v="102" actId="26606"/>
          <ac:spMkLst>
            <pc:docMk/>
            <pc:sldMk cId="2151759697" sldId="278"/>
            <ac:spMk id="17" creationId="{3FCFB1DE-0B7E-48CC-BA90-B2AB0889F9D6}"/>
          </ac:spMkLst>
        </pc:spChg>
        <pc:spChg chg="add del">
          <ac:chgData name="MOHAMED FADEL DUIHI AYA" userId="df268256-8719-4854-9df1-1d2e2f4b35d0" providerId="ADAL" clId="{FFE3BD24-4D74-0745-9191-6E30391751E4}" dt="2024-11-03T16:31:33.215" v="367" actId="26606"/>
          <ac:spMkLst>
            <pc:docMk/>
            <pc:sldMk cId="2151759697" sldId="278"/>
            <ac:spMk id="18" creationId="{ECC07320-C2CA-4E29-8481-9D9E143C7788}"/>
          </ac:spMkLst>
        </pc:spChg>
        <pc:spChg chg="add del">
          <ac:chgData name="MOHAMED FADEL DUIHI AYA" userId="df268256-8719-4854-9df1-1d2e2f4b35d0" providerId="ADAL" clId="{FFE3BD24-4D74-0745-9191-6E30391751E4}" dt="2024-11-03T16:31:33.215" v="367" actId="26606"/>
          <ac:spMkLst>
            <pc:docMk/>
            <pc:sldMk cId="2151759697" sldId="278"/>
            <ac:spMk id="20" creationId="{178FB36B-5BFE-42CA-BC60-1115E0D95EEC}"/>
          </ac:spMkLst>
        </pc:spChg>
        <pc:spChg chg="add del">
          <ac:chgData name="MOHAMED FADEL DUIHI AYA" userId="df268256-8719-4854-9df1-1d2e2f4b35d0" providerId="ADAL" clId="{FFE3BD24-4D74-0745-9191-6E30391751E4}" dt="2024-11-03T16:31:35.677" v="369" actId="26606"/>
          <ac:spMkLst>
            <pc:docMk/>
            <pc:sldMk cId="2151759697" sldId="278"/>
            <ac:spMk id="22" creationId="{04812C46-200A-4DEB-A05E-3ED6C68C2387}"/>
          </ac:spMkLst>
        </pc:spChg>
        <pc:spChg chg="add del">
          <ac:chgData name="MOHAMED FADEL DUIHI AYA" userId="df268256-8719-4854-9df1-1d2e2f4b35d0" providerId="ADAL" clId="{FFE3BD24-4D74-0745-9191-6E30391751E4}" dt="2024-11-03T16:31:35.677" v="369" actId="26606"/>
          <ac:spMkLst>
            <pc:docMk/>
            <pc:sldMk cId="2151759697" sldId="278"/>
            <ac:spMk id="23" creationId="{D1EA859B-E555-4109-94F3-6700E046E008}"/>
          </ac:spMkLst>
        </pc:spChg>
        <pc:spChg chg="add">
          <ac:chgData name="MOHAMED FADEL DUIHI AYA" userId="df268256-8719-4854-9df1-1d2e2f4b35d0" providerId="ADAL" clId="{FFE3BD24-4D74-0745-9191-6E30391751E4}" dt="2024-11-03T16:31:35.679" v="370" actId="26606"/>
          <ac:spMkLst>
            <pc:docMk/>
            <pc:sldMk cId="2151759697" sldId="278"/>
            <ac:spMk id="25" creationId="{665DBBEF-238B-476B-96AB-8AAC3224ECEA}"/>
          </ac:spMkLst>
        </pc:spChg>
        <pc:spChg chg="add">
          <ac:chgData name="MOHAMED FADEL DUIHI AYA" userId="df268256-8719-4854-9df1-1d2e2f4b35d0" providerId="ADAL" clId="{FFE3BD24-4D74-0745-9191-6E30391751E4}" dt="2024-11-03T16:31:35.679" v="370" actId="26606"/>
          <ac:spMkLst>
            <pc:docMk/>
            <pc:sldMk cId="2151759697" sldId="278"/>
            <ac:spMk id="26" creationId="{3FCFB1DE-0B7E-48CC-BA90-B2AB0889F9D6}"/>
          </ac:spMkLst>
        </pc:spChg>
        <pc:graphicFrameChg chg="del">
          <ac:chgData name="MOHAMED FADEL DUIHI AYA" userId="df268256-8719-4854-9df1-1d2e2f4b35d0" providerId="ADAL" clId="{FFE3BD24-4D74-0745-9191-6E30391751E4}" dt="2024-11-02T10:18:23.371" v="53" actId="21"/>
          <ac:graphicFrameMkLst>
            <pc:docMk/>
            <pc:sldMk cId="2151759697" sldId="278"/>
            <ac:graphicFrameMk id="7" creationId="{F9B90C9D-E01E-CFE7-4014-EE14B38ABB02}"/>
          </ac:graphicFrameMkLst>
        </pc:graphicFrameChg>
        <pc:picChg chg="add del mod modCrop">
          <ac:chgData name="MOHAMED FADEL DUIHI AYA" userId="df268256-8719-4854-9df1-1d2e2f4b35d0" providerId="ADAL" clId="{FFE3BD24-4D74-0745-9191-6E30391751E4}" dt="2024-11-02T10:21:09.030" v="90" actId="478"/>
          <ac:picMkLst>
            <pc:docMk/>
            <pc:sldMk cId="2151759697" sldId="278"/>
            <ac:picMk id="6" creationId="{881EC82D-4365-DFE3-60DD-B0188CC3DBEC}"/>
          </ac:picMkLst>
        </pc:picChg>
        <pc:picChg chg="add mod ord">
          <ac:chgData name="MOHAMED FADEL DUIHI AYA" userId="df268256-8719-4854-9df1-1d2e2f4b35d0" providerId="ADAL" clId="{FFE3BD24-4D74-0745-9191-6E30391751E4}" dt="2024-11-03T16:31:35.677" v="369" actId="26606"/>
          <ac:picMkLst>
            <pc:docMk/>
            <pc:sldMk cId="2151759697" sldId="278"/>
            <ac:picMk id="10" creationId="{D2BEF554-086E-F7A5-BCEE-DBC9DA7D3A54}"/>
          </ac:picMkLst>
        </pc:picChg>
      </pc:sldChg>
      <pc:sldChg chg="addSp delSp modSp add del mod setBg">
        <pc:chgData name="MOHAMED FADEL DUIHI AYA" userId="df268256-8719-4854-9df1-1d2e2f4b35d0" providerId="ADAL" clId="{FFE3BD24-4D74-0745-9191-6E30391751E4}" dt="2024-11-03T18:24:39.211" v="1018" actId="2696"/>
        <pc:sldMkLst>
          <pc:docMk/>
          <pc:sldMk cId="1516385282" sldId="279"/>
        </pc:sldMkLst>
        <pc:spChg chg="del mod">
          <ac:chgData name="MOHAMED FADEL DUIHI AYA" userId="df268256-8719-4854-9df1-1d2e2f4b35d0" providerId="ADAL" clId="{FFE3BD24-4D74-0745-9191-6E30391751E4}" dt="2024-11-02T10:23:40.649" v="118" actId="931"/>
          <ac:spMkLst>
            <pc:docMk/>
            <pc:sldMk cId="1516385282" sldId="279"/>
            <ac:spMk id="3" creationId="{D9CAE7F0-AE03-A0CD-F38F-1B0645CCCE0D}"/>
          </ac:spMkLst>
        </pc:spChg>
        <pc:spChg chg="mod">
          <ac:chgData name="MOHAMED FADEL DUIHI AYA" userId="df268256-8719-4854-9df1-1d2e2f4b35d0" providerId="ADAL" clId="{FFE3BD24-4D74-0745-9191-6E30391751E4}" dt="2024-11-03T16:42:30.844" v="492" actId="20577"/>
          <ac:spMkLst>
            <pc:docMk/>
            <pc:sldMk cId="1516385282" sldId="279"/>
            <ac:spMk id="5" creationId="{4627A49D-7AA5-A5F3-ACC4-C30CFF2C8F23}"/>
          </ac:spMkLst>
        </pc:spChg>
        <pc:spChg chg="add del mod">
          <ac:chgData name="MOHAMED FADEL DUIHI AYA" userId="df268256-8719-4854-9df1-1d2e2f4b35d0" providerId="ADAL" clId="{FFE3BD24-4D74-0745-9191-6E30391751E4}" dt="2024-11-02T10:23:50.719" v="122" actId="931"/>
          <ac:spMkLst>
            <pc:docMk/>
            <pc:sldMk cId="1516385282" sldId="279"/>
            <ac:spMk id="7" creationId="{BAE402BB-C260-70D3-96BF-9CA9F6BCC8F5}"/>
          </ac:spMkLst>
        </pc:spChg>
        <pc:spChg chg="add mod">
          <ac:chgData name="MOHAMED FADEL DUIHI AYA" userId="df268256-8719-4854-9df1-1d2e2f4b35d0" providerId="ADAL" clId="{FFE3BD24-4D74-0745-9191-6E30391751E4}" dt="2024-11-03T18:06:56.376" v="1012" actId="1076"/>
          <ac:spMkLst>
            <pc:docMk/>
            <pc:sldMk cId="1516385282" sldId="279"/>
            <ac:spMk id="11" creationId="{92A0BE3A-3E93-3ED0-A7D3-E47F8681DC8B}"/>
          </ac:spMkLst>
        </pc:spChg>
        <pc:spChg chg="add mod">
          <ac:chgData name="MOHAMED FADEL DUIHI AYA" userId="df268256-8719-4854-9df1-1d2e2f4b35d0" providerId="ADAL" clId="{FFE3BD24-4D74-0745-9191-6E30391751E4}" dt="2024-11-03T17:29:50.886" v="677" actId="1076"/>
          <ac:spMkLst>
            <pc:docMk/>
            <pc:sldMk cId="1516385282" sldId="279"/>
            <ac:spMk id="12" creationId="{EC616219-9106-6CA6-1EA5-4FD2A585CF49}"/>
          </ac:spMkLst>
        </pc:spChg>
        <pc:spChg chg="add del mod">
          <ac:chgData name="MOHAMED FADEL DUIHI AYA" userId="df268256-8719-4854-9df1-1d2e2f4b35d0" providerId="ADAL" clId="{FFE3BD24-4D74-0745-9191-6E30391751E4}" dt="2024-11-03T16:40:10.039" v="463"/>
          <ac:spMkLst>
            <pc:docMk/>
            <pc:sldMk cId="1516385282" sldId="279"/>
            <ac:spMk id="14" creationId="{4F783FCB-D5BF-B8DC-9CC3-9433F5EAB2EA}"/>
          </ac:spMkLst>
        </pc:spChg>
        <pc:spChg chg="add mod">
          <ac:chgData name="MOHAMED FADEL DUIHI AYA" userId="df268256-8719-4854-9df1-1d2e2f4b35d0" providerId="ADAL" clId="{FFE3BD24-4D74-0745-9191-6E30391751E4}" dt="2024-11-03T16:40:02.421" v="461"/>
          <ac:spMkLst>
            <pc:docMk/>
            <pc:sldMk cId="1516385282" sldId="279"/>
            <ac:spMk id="15" creationId="{E34CD484-A399-B8E9-7EA1-C379AF4FD580}"/>
          </ac:spMkLst>
        </pc:spChg>
        <pc:spChg chg="add del">
          <ac:chgData name="MOHAMED FADEL DUIHI AYA" userId="df268256-8719-4854-9df1-1d2e2f4b35d0" providerId="ADAL" clId="{FFE3BD24-4D74-0745-9191-6E30391751E4}" dt="2024-11-02T10:33:55.736" v="259" actId="26606"/>
          <ac:spMkLst>
            <pc:docMk/>
            <pc:sldMk cId="1516385282" sldId="279"/>
            <ac:spMk id="16" creationId="{68AF5748-FED8-45BA-8631-26D1D10F3246}"/>
          </ac:spMkLst>
        </pc:spChg>
        <pc:spChg chg="add mod">
          <ac:chgData name="MOHAMED FADEL DUIHI AYA" userId="df268256-8719-4854-9df1-1d2e2f4b35d0" providerId="ADAL" clId="{FFE3BD24-4D74-0745-9191-6E30391751E4}" dt="2024-11-03T17:30:16.262" v="684" actId="1076"/>
          <ac:spMkLst>
            <pc:docMk/>
            <pc:sldMk cId="1516385282" sldId="279"/>
            <ac:spMk id="17" creationId="{4F7EAA7F-F0D2-1190-3185-5B7DB07138AC}"/>
          </ac:spMkLst>
        </pc:spChg>
        <pc:spChg chg="add del">
          <ac:chgData name="MOHAMED FADEL DUIHI AYA" userId="df268256-8719-4854-9df1-1d2e2f4b35d0" providerId="ADAL" clId="{FFE3BD24-4D74-0745-9191-6E30391751E4}" dt="2024-11-02T10:33:55.736" v="259" actId="26606"/>
          <ac:spMkLst>
            <pc:docMk/>
            <pc:sldMk cId="1516385282" sldId="279"/>
            <ac:spMk id="18" creationId="{AF2F604E-43BE-4DC3-B983-E071523364F8}"/>
          </ac:spMkLst>
        </pc:spChg>
        <pc:spChg chg="add del">
          <ac:chgData name="MOHAMED FADEL DUIHI AYA" userId="df268256-8719-4854-9df1-1d2e2f4b35d0" providerId="ADAL" clId="{FFE3BD24-4D74-0745-9191-6E30391751E4}" dt="2024-11-02T10:33:55.736" v="259" actId="26606"/>
          <ac:spMkLst>
            <pc:docMk/>
            <pc:sldMk cId="1516385282" sldId="279"/>
            <ac:spMk id="20" creationId="{08C9B587-E65E-4B52-B37C-ABEBB6E87928}"/>
          </ac:spMkLst>
        </pc:spChg>
        <pc:spChg chg="add del mod">
          <ac:chgData name="MOHAMED FADEL DUIHI AYA" userId="df268256-8719-4854-9df1-1d2e2f4b35d0" providerId="ADAL" clId="{FFE3BD24-4D74-0745-9191-6E30391751E4}" dt="2024-11-03T17:07:42.448" v="528"/>
          <ac:spMkLst>
            <pc:docMk/>
            <pc:sldMk cId="1516385282" sldId="279"/>
            <ac:spMk id="21" creationId="{74899508-336F-6C05-F030-52A28E4A04A4}"/>
          </ac:spMkLst>
        </pc:spChg>
        <pc:spChg chg="add del">
          <ac:chgData name="MOHAMED FADEL DUIHI AYA" userId="df268256-8719-4854-9df1-1d2e2f4b35d0" providerId="ADAL" clId="{FFE3BD24-4D74-0745-9191-6E30391751E4}" dt="2024-11-02T10:34:01.529" v="261" actId="26606"/>
          <ac:spMkLst>
            <pc:docMk/>
            <pc:sldMk cId="1516385282" sldId="279"/>
            <ac:spMk id="22" creationId="{2B97F24A-32CE-4C1C-A50D-3016B394DCFB}"/>
          </ac:spMkLst>
        </pc:spChg>
        <pc:spChg chg="add del">
          <ac:chgData name="MOHAMED FADEL DUIHI AYA" userId="df268256-8719-4854-9df1-1d2e2f4b35d0" providerId="ADAL" clId="{FFE3BD24-4D74-0745-9191-6E30391751E4}" dt="2024-11-02T10:34:01.529" v="261" actId="26606"/>
          <ac:spMkLst>
            <pc:docMk/>
            <pc:sldMk cId="1516385282" sldId="279"/>
            <ac:spMk id="23" creationId="{CD8B4F24-440B-49E9-B85D-733523DC064B}"/>
          </ac:spMkLst>
        </pc:spChg>
        <pc:spChg chg="add del mod">
          <ac:chgData name="MOHAMED FADEL DUIHI AYA" userId="df268256-8719-4854-9df1-1d2e2f4b35d0" providerId="ADAL" clId="{FFE3BD24-4D74-0745-9191-6E30391751E4}" dt="2024-11-03T17:12:09.718" v="611"/>
          <ac:spMkLst>
            <pc:docMk/>
            <pc:sldMk cId="1516385282" sldId="279"/>
            <ac:spMk id="26" creationId="{5B83D812-42DD-8CC4-6222-F8AF27BD0506}"/>
          </ac:spMkLst>
        </pc:spChg>
        <pc:spChg chg="add mod">
          <ac:chgData name="MOHAMED FADEL DUIHI AYA" userId="df268256-8719-4854-9df1-1d2e2f4b35d0" providerId="ADAL" clId="{FFE3BD24-4D74-0745-9191-6E30391751E4}" dt="2024-11-03T17:30:04.530" v="680" actId="1076"/>
          <ac:spMkLst>
            <pc:docMk/>
            <pc:sldMk cId="1516385282" sldId="279"/>
            <ac:spMk id="27" creationId="{73DCA25A-95FB-A6B8-B0DA-0386F2C58444}"/>
          </ac:spMkLst>
        </pc:spChg>
        <pc:spChg chg="add del mod">
          <ac:chgData name="MOHAMED FADEL DUIHI AYA" userId="df268256-8719-4854-9df1-1d2e2f4b35d0" providerId="ADAL" clId="{FFE3BD24-4D74-0745-9191-6E30391751E4}" dt="2024-11-03T17:29:02.922" v="661" actId="34307"/>
          <ac:spMkLst>
            <pc:docMk/>
            <pc:sldMk cId="1516385282" sldId="279"/>
            <ac:spMk id="37" creationId="{6DBC35DA-27A9-1124-479E-12CCC48AC0FE}"/>
          </ac:spMkLst>
        </pc:spChg>
        <pc:spChg chg="add del mod">
          <ac:chgData name="MOHAMED FADEL DUIHI AYA" userId="df268256-8719-4854-9df1-1d2e2f4b35d0" providerId="ADAL" clId="{FFE3BD24-4D74-0745-9191-6E30391751E4}" dt="2024-11-03T17:29:13.053" v="663" actId="21"/>
          <ac:spMkLst>
            <pc:docMk/>
            <pc:sldMk cId="1516385282" sldId="279"/>
            <ac:spMk id="40" creationId="{04BEE435-09FC-CF1A-B22D-4F4B01BE8893}"/>
          </ac:spMkLst>
        </pc:spChg>
        <pc:picChg chg="add del mod">
          <ac:chgData name="MOHAMED FADEL DUIHI AYA" userId="df268256-8719-4854-9df1-1d2e2f4b35d0" providerId="ADAL" clId="{FFE3BD24-4D74-0745-9191-6E30391751E4}" dt="2024-11-02T10:23:44.138" v="121" actId="478"/>
          <ac:picMkLst>
            <pc:docMk/>
            <pc:sldMk cId="1516385282" sldId="279"/>
            <ac:picMk id="4" creationId="{70CA2D99-893B-22A6-8789-7FD633745026}"/>
          </ac:picMkLst>
        </pc:picChg>
        <pc:picChg chg="add del mod ord modCrop">
          <ac:chgData name="MOHAMED FADEL DUIHI AYA" userId="df268256-8719-4854-9df1-1d2e2f4b35d0" providerId="ADAL" clId="{FFE3BD24-4D74-0745-9191-6E30391751E4}" dt="2024-11-03T17:28:57.049" v="660" actId="478"/>
          <ac:picMkLst>
            <pc:docMk/>
            <pc:sldMk cId="1516385282" sldId="279"/>
            <ac:picMk id="9" creationId="{83E2FF98-7AD7-1275-EC02-0C587196FC90}"/>
          </ac:picMkLst>
        </pc:picChg>
        <pc:picChg chg="del">
          <ac:chgData name="MOHAMED FADEL DUIHI AYA" userId="df268256-8719-4854-9df1-1d2e2f4b35d0" providerId="ADAL" clId="{FFE3BD24-4D74-0745-9191-6E30391751E4}" dt="2024-11-02T10:23:27.842" v="117" actId="478"/>
          <ac:picMkLst>
            <pc:docMk/>
            <pc:sldMk cId="1516385282" sldId="279"/>
            <ac:picMk id="10" creationId="{4432D411-F45D-A568-BB4C-EF5F989E2038}"/>
          </ac:picMkLst>
        </pc:picChg>
        <pc:picChg chg="add del mod">
          <ac:chgData name="MOHAMED FADEL DUIHI AYA" userId="df268256-8719-4854-9df1-1d2e2f4b35d0" providerId="ADAL" clId="{FFE3BD24-4D74-0745-9191-6E30391751E4}" dt="2024-11-03T17:29:18.408" v="666" actId="478"/>
          <ac:picMkLst>
            <pc:docMk/>
            <pc:sldMk cId="1516385282" sldId="279"/>
            <ac:picMk id="13" creationId="{21653574-3851-E7A2-51E2-D64AA1FACEC2}"/>
          </ac:picMkLst>
        </pc:picChg>
        <pc:picChg chg="add del mod">
          <ac:chgData name="MOHAMED FADEL DUIHI AYA" userId="df268256-8719-4854-9df1-1d2e2f4b35d0" providerId="ADAL" clId="{FFE3BD24-4D74-0745-9191-6E30391751E4}" dt="2024-11-03T17:29:28.375" v="670" actId="478"/>
          <ac:picMkLst>
            <pc:docMk/>
            <pc:sldMk cId="1516385282" sldId="279"/>
            <ac:picMk id="19" creationId="{A34E68CF-4466-005A-0008-E6C3EF5F6A55}"/>
          </ac:picMkLst>
        </pc:picChg>
        <pc:picChg chg="add del mod modCrop">
          <ac:chgData name="MOHAMED FADEL DUIHI AYA" userId="df268256-8719-4854-9df1-1d2e2f4b35d0" providerId="ADAL" clId="{FFE3BD24-4D74-0745-9191-6E30391751E4}" dt="2024-11-03T17:29:27.116" v="669" actId="478"/>
          <ac:picMkLst>
            <pc:docMk/>
            <pc:sldMk cId="1516385282" sldId="279"/>
            <ac:picMk id="25" creationId="{51D5645B-8D25-CAB0-1B47-6EAE201CAF04}"/>
          </ac:picMkLst>
        </pc:picChg>
        <pc:picChg chg="add mod">
          <ac:chgData name="MOHAMED FADEL DUIHI AYA" userId="df268256-8719-4854-9df1-1d2e2f4b35d0" providerId="ADAL" clId="{FFE3BD24-4D74-0745-9191-6E30391751E4}" dt="2024-11-03T17:30:10.064" v="682" actId="1076"/>
          <ac:picMkLst>
            <pc:docMk/>
            <pc:sldMk cId="1516385282" sldId="279"/>
            <ac:picMk id="29" creationId="{2BD388E0-FD67-DD01-BF12-50E17AB89318}"/>
          </ac:picMkLst>
        </pc:picChg>
        <pc:picChg chg="add mod">
          <ac:chgData name="MOHAMED FADEL DUIHI AYA" userId="df268256-8719-4854-9df1-1d2e2f4b35d0" providerId="ADAL" clId="{FFE3BD24-4D74-0745-9191-6E30391751E4}" dt="2024-11-03T17:30:13.891" v="683" actId="14100"/>
          <ac:picMkLst>
            <pc:docMk/>
            <pc:sldMk cId="1516385282" sldId="279"/>
            <ac:picMk id="31" creationId="{7EB3BF2B-1187-2545-A4CB-6F28B6655481}"/>
          </ac:picMkLst>
        </pc:picChg>
        <pc:picChg chg="add mod">
          <ac:chgData name="MOHAMED FADEL DUIHI AYA" userId="df268256-8719-4854-9df1-1d2e2f4b35d0" providerId="ADAL" clId="{FFE3BD24-4D74-0745-9191-6E30391751E4}" dt="2024-11-03T17:29:56.785" v="678" actId="14100"/>
          <ac:picMkLst>
            <pc:docMk/>
            <pc:sldMk cId="1516385282" sldId="279"/>
            <ac:picMk id="33" creationId="{72E4F999-80C4-4E55-7D08-431D51F00AF8}"/>
          </ac:picMkLst>
        </pc:picChg>
        <pc:picChg chg="add mod">
          <ac:chgData name="MOHAMED FADEL DUIHI AYA" userId="df268256-8719-4854-9df1-1d2e2f4b35d0" providerId="ADAL" clId="{FFE3BD24-4D74-0745-9191-6E30391751E4}" dt="2024-11-03T18:06:59.830" v="1013" actId="1076"/>
          <ac:picMkLst>
            <pc:docMk/>
            <pc:sldMk cId="1516385282" sldId="279"/>
            <ac:picMk id="35" creationId="{CCC68591-8830-1694-3AAF-E91897B180A9}"/>
          </ac:picMkLst>
        </pc:picChg>
        <pc:picChg chg="add del mod ord">
          <ac:chgData name="MOHAMED FADEL DUIHI AYA" userId="df268256-8719-4854-9df1-1d2e2f4b35d0" providerId="ADAL" clId="{FFE3BD24-4D74-0745-9191-6E30391751E4}" dt="2024-11-03T17:29:04.809" v="662" actId="478"/>
          <ac:picMkLst>
            <pc:docMk/>
            <pc:sldMk cId="1516385282" sldId="279"/>
            <ac:picMk id="38" creationId="{39171E83-25E8-39AE-E773-47D79F32A7E9}"/>
          </ac:picMkLst>
        </pc:picChg>
      </pc:sldChg>
      <pc:sldChg chg="addSp delSp modSp add del mod">
        <pc:chgData name="MOHAMED FADEL DUIHI AYA" userId="df268256-8719-4854-9df1-1d2e2f4b35d0" providerId="ADAL" clId="{FFE3BD24-4D74-0745-9191-6E30391751E4}" dt="2024-11-03T16:42:07.848" v="487" actId="2696"/>
        <pc:sldMkLst>
          <pc:docMk/>
          <pc:sldMk cId="894203081" sldId="280"/>
        </pc:sldMkLst>
        <pc:spChg chg="add del mod">
          <ac:chgData name="MOHAMED FADEL DUIHI AYA" userId="df268256-8719-4854-9df1-1d2e2f4b35d0" providerId="ADAL" clId="{FFE3BD24-4D74-0745-9191-6E30391751E4}" dt="2024-11-02T10:25:40.259" v="141" actId="931"/>
          <ac:spMkLst>
            <pc:docMk/>
            <pc:sldMk cId="894203081" sldId="280"/>
            <ac:spMk id="3" creationId="{7FB00F89-875F-19A5-3CAA-DDF8B1C636E0}"/>
          </ac:spMkLst>
        </pc:spChg>
        <pc:spChg chg="mod">
          <ac:chgData name="MOHAMED FADEL DUIHI AYA" userId="df268256-8719-4854-9df1-1d2e2f4b35d0" providerId="ADAL" clId="{FFE3BD24-4D74-0745-9191-6E30391751E4}" dt="2024-11-02T10:34:26.406" v="265" actId="1076"/>
          <ac:spMkLst>
            <pc:docMk/>
            <pc:sldMk cId="894203081" sldId="280"/>
            <ac:spMk id="5" creationId="{A85875AC-5210-66C8-9411-98C0B346EC34}"/>
          </ac:spMkLst>
        </pc:spChg>
        <pc:spChg chg="mod">
          <ac:chgData name="MOHAMED FADEL DUIHI AYA" userId="df268256-8719-4854-9df1-1d2e2f4b35d0" providerId="ADAL" clId="{FFE3BD24-4D74-0745-9191-6E30391751E4}" dt="2024-11-02T10:25:28.493" v="139" actId="20577"/>
          <ac:spMkLst>
            <pc:docMk/>
            <pc:sldMk cId="894203081" sldId="280"/>
            <ac:spMk id="11" creationId="{DA971CBF-0669-C21A-FE80-4FE39E30B5FD}"/>
          </ac:spMkLst>
        </pc:spChg>
        <pc:picChg chg="add mod modCrop">
          <ac:chgData name="MOHAMED FADEL DUIHI AYA" userId="df268256-8719-4854-9df1-1d2e2f4b35d0" providerId="ADAL" clId="{FFE3BD24-4D74-0745-9191-6E30391751E4}" dt="2024-11-02T10:27:38.166" v="173" actId="1076"/>
          <ac:picMkLst>
            <pc:docMk/>
            <pc:sldMk cId="894203081" sldId="280"/>
            <ac:picMk id="6" creationId="{85114294-BC9D-7C0B-7EAE-0FAAA09AAF23}"/>
          </ac:picMkLst>
        </pc:picChg>
        <pc:picChg chg="del">
          <ac:chgData name="MOHAMED FADEL DUIHI AYA" userId="df268256-8719-4854-9df1-1d2e2f4b35d0" providerId="ADAL" clId="{FFE3BD24-4D74-0745-9191-6E30391751E4}" dt="2024-11-02T10:25:29.909" v="140" actId="478"/>
          <ac:picMkLst>
            <pc:docMk/>
            <pc:sldMk cId="894203081" sldId="280"/>
            <ac:picMk id="9" creationId="{2602DEAF-27FD-E75D-4C07-3F7FA49D1C09}"/>
          </ac:picMkLst>
        </pc:picChg>
      </pc:sldChg>
      <pc:sldChg chg="addSp delSp modSp add del mod">
        <pc:chgData name="MOHAMED FADEL DUIHI AYA" userId="df268256-8719-4854-9df1-1d2e2f4b35d0" providerId="ADAL" clId="{FFE3BD24-4D74-0745-9191-6E30391751E4}" dt="2024-11-03T16:42:10.938" v="488" actId="2696"/>
        <pc:sldMkLst>
          <pc:docMk/>
          <pc:sldMk cId="220532492" sldId="281"/>
        </pc:sldMkLst>
        <pc:spChg chg="add del mod">
          <ac:chgData name="MOHAMED FADEL DUIHI AYA" userId="df268256-8719-4854-9df1-1d2e2f4b35d0" providerId="ADAL" clId="{FFE3BD24-4D74-0745-9191-6E30391751E4}" dt="2024-11-02T10:27:03.612" v="157" actId="931"/>
          <ac:spMkLst>
            <pc:docMk/>
            <pc:sldMk cId="220532492" sldId="281"/>
            <ac:spMk id="3" creationId="{D34A8ED3-D724-7F28-6111-B55258BD63AE}"/>
          </ac:spMkLst>
        </pc:spChg>
        <pc:spChg chg="mod">
          <ac:chgData name="MOHAMED FADEL DUIHI AYA" userId="df268256-8719-4854-9df1-1d2e2f4b35d0" providerId="ADAL" clId="{FFE3BD24-4D74-0745-9191-6E30391751E4}" dt="2024-11-02T10:34:44.119" v="267" actId="1076"/>
          <ac:spMkLst>
            <pc:docMk/>
            <pc:sldMk cId="220532492" sldId="281"/>
            <ac:spMk id="5" creationId="{9979450F-F7B3-CCB0-488C-7CDB4814912C}"/>
          </ac:spMkLst>
        </pc:spChg>
        <pc:spChg chg="mod">
          <ac:chgData name="MOHAMED FADEL DUIHI AYA" userId="df268256-8719-4854-9df1-1d2e2f4b35d0" providerId="ADAL" clId="{FFE3BD24-4D74-0745-9191-6E30391751E4}" dt="2024-11-02T10:26:15.340" v="155" actId="20577"/>
          <ac:spMkLst>
            <pc:docMk/>
            <pc:sldMk cId="220532492" sldId="281"/>
            <ac:spMk id="11" creationId="{8854832D-4D77-9874-E785-D6D8FAC897F6}"/>
          </ac:spMkLst>
        </pc:spChg>
        <pc:picChg chg="del">
          <ac:chgData name="MOHAMED FADEL DUIHI AYA" userId="df268256-8719-4854-9df1-1d2e2f4b35d0" providerId="ADAL" clId="{FFE3BD24-4D74-0745-9191-6E30391751E4}" dt="2024-11-02T10:26:17.326" v="156" actId="478"/>
          <ac:picMkLst>
            <pc:docMk/>
            <pc:sldMk cId="220532492" sldId="281"/>
            <ac:picMk id="6" creationId="{F518321B-78FB-F48B-26FE-C711071CF1F2}"/>
          </ac:picMkLst>
        </pc:picChg>
        <pc:picChg chg="add mod">
          <ac:chgData name="MOHAMED FADEL DUIHI AYA" userId="df268256-8719-4854-9df1-1d2e2f4b35d0" providerId="ADAL" clId="{FFE3BD24-4D74-0745-9191-6E30391751E4}" dt="2024-11-02T10:27:09.149" v="162" actId="1076"/>
          <ac:picMkLst>
            <pc:docMk/>
            <pc:sldMk cId="220532492" sldId="281"/>
            <ac:picMk id="7" creationId="{486A8550-E8FC-A004-15E7-01371826C7EB}"/>
          </ac:picMkLst>
        </pc:picChg>
      </pc:sldChg>
      <pc:sldChg chg="addSp modSp new del mod">
        <pc:chgData name="MOHAMED FADEL DUIHI AYA" userId="df268256-8719-4854-9df1-1d2e2f4b35d0" providerId="ADAL" clId="{FFE3BD24-4D74-0745-9191-6E30391751E4}" dt="2024-11-03T16:43:01.256" v="494" actId="2696"/>
        <pc:sldMkLst>
          <pc:docMk/>
          <pc:sldMk cId="2210130307" sldId="282"/>
        </pc:sldMkLst>
        <pc:spChg chg="mod">
          <ac:chgData name="MOHAMED FADEL DUIHI AYA" userId="df268256-8719-4854-9df1-1d2e2f4b35d0" providerId="ADAL" clId="{FFE3BD24-4D74-0745-9191-6E30391751E4}" dt="2024-11-02T10:31:57.607" v="249" actId="113"/>
          <ac:spMkLst>
            <pc:docMk/>
            <pc:sldMk cId="2210130307" sldId="282"/>
            <ac:spMk id="2" creationId="{C2499D83-7F02-087C-DA72-551C6228C183}"/>
          </ac:spMkLst>
        </pc:spChg>
        <pc:graphicFrameChg chg="add mod modGraphic">
          <ac:chgData name="MOHAMED FADEL DUIHI AYA" userId="df268256-8719-4854-9df1-1d2e2f4b35d0" providerId="ADAL" clId="{FFE3BD24-4D74-0745-9191-6E30391751E4}" dt="2024-11-02T10:32:02.552" v="251" actId="1076"/>
          <ac:graphicFrameMkLst>
            <pc:docMk/>
            <pc:sldMk cId="2210130307" sldId="282"/>
            <ac:graphicFrameMk id="5" creationId="{AC5FF163-0C61-0AC5-7D98-99D89D0398A2}"/>
          </ac:graphicFrameMkLst>
        </pc:graphicFrameChg>
      </pc:sldChg>
      <pc:sldChg chg="addSp delSp modSp del mod">
        <pc:chgData name="MOHAMED FADEL DUIHI AYA" userId="df268256-8719-4854-9df1-1d2e2f4b35d0" providerId="ADAL" clId="{FFE3BD24-4D74-0745-9191-6E30391751E4}" dt="2024-11-03T17:41:59.698" v="773" actId="2696"/>
        <pc:sldMkLst>
          <pc:docMk/>
          <pc:sldMk cId="2977928535" sldId="284"/>
        </pc:sldMkLst>
        <pc:spChg chg="add del mod">
          <ac:chgData name="MOHAMED FADEL DUIHI AYA" userId="df268256-8719-4854-9df1-1d2e2f4b35d0" providerId="ADAL" clId="{FFE3BD24-4D74-0745-9191-6E30391751E4}" dt="2024-11-03T17:32:17.209" v="686" actId="931"/>
          <ac:spMkLst>
            <pc:docMk/>
            <pc:sldMk cId="2977928535" sldId="284"/>
            <ac:spMk id="3" creationId="{D2BC83F7-EDC4-09D9-AF78-7C11AB247480}"/>
          </ac:spMkLst>
        </pc:spChg>
        <pc:spChg chg="mod">
          <ac:chgData name="MOHAMED FADEL DUIHI AYA" userId="df268256-8719-4854-9df1-1d2e2f4b35d0" providerId="ADAL" clId="{FFE3BD24-4D74-0745-9191-6E30391751E4}" dt="2024-11-03T17:32:25.242" v="691" actId="1076"/>
          <ac:spMkLst>
            <pc:docMk/>
            <pc:sldMk cId="2977928535" sldId="284"/>
            <ac:spMk id="4" creationId="{F9B34447-1B19-9C7D-035C-B47DC40AC654}"/>
          </ac:spMkLst>
        </pc:spChg>
        <pc:spChg chg="mod">
          <ac:chgData name="MOHAMED FADEL DUIHI AYA" userId="df268256-8719-4854-9df1-1d2e2f4b35d0" providerId="ADAL" clId="{FFE3BD24-4D74-0745-9191-6E30391751E4}" dt="2024-11-03T17:32:27.775" v="692" actId="1076"/>
          <ac:spMkLst>
            <pc:docMk/>
            <pc:sldMk cId="2977928535" sldId="284"/>
            <ac:spMk id="8" creationId="{5D75CA74-0524-E1B1-DCB8-40D6035279F1}"/>
          </ac:spMkLst>
        </pc:spChg>
        <pc:picChg chg="del">
          <ac:chgData name="MOHAMED FADEL DUIHI AYA" userId="df268256-8719-4854-9df1-1d2e2f4b35d0" providerId="ADAL" clId="{FFE3BD24-4D74-0745-9191-6E30391751E4}" dt="2024-11-03T17:32:10.228" v="685" actId="478"/>
          <ac:picMkLst>
            <pc:docMk/>
            <pc:sldMk cId="2977928535" sldId="284"/>
            <ac:picMk id="6" creationId="{6CD35AED-B65E-A658-A02A-D433F7CAF854}"/>
          </ac:picMkLst>
        </pc:picChg>
        <pc:picChg chg="add mod">
          <ac:chgData name="MOHAMED FADEL DUIHI AYA" userId="df268256-8719-4854-9df1-1d2e2f4b35d0" providerId="ADAL" clId="{FFE3BD24-4D74-0745-9191-6E30391751E4}" dt="2024-11-03T17:32:22.321" v="690" actId="1076"/>
          <ac:picMkLst>
            <pc:docMk/>
            <pc:sldMk cId="2977928535" sldId="284"/>
            <ac:picMk id="7" creationId="{6D3D3ACE-B671-E56C-D4AE-C19E5CA913AE}"/>
          </ac:picMkLst>
        </pc:picChg>
      </pc:sldChg>
      <pc:sldChg chg="addSp delSp modSp add del mod ord setBg setClrOvrMap">
        <pc:chgData name="MOHAMED FADEL DUIHI AYA" userId="df268256-8719-4854-9df1-1d2e2f4b35d0" providerId="ADAL" clId="{FFE3BD24-4D74-0745-9191-6E30391751E4}" dt="2024-11-03T17:52:23.847" v="919" actId="2696"/>
        <pc:sldMkLst>
          <pc:docMk/>
          <pc:sldMk cId="4236762615" sldId="285"/>
        </pc:sldMkLst>
        <pc:spChg chg="add del mod">
          <ac:chgData name="MOHAMED FADEL DUIHI AYA" userId="df268256-8719-4854-9df1-1d2e2f4b35d0" providerId="ADAL" clId="{FFE3BD24-4D74-0745-9191-6E30391751E4}" dt="2024-11-03T17:50:56.025" v="869" actId="26606"/>
          <ac:spMkLst>
            <pc:docMk/>
            <pc:sldMk cId="4236762615" sldId="285"/>
            <ac:spMk id="3" creationId="{4C22FF8B-85CC-FEF3-DBA0-84EE1D54C15F}"/>
          </ac:spMkLst>
        </pc:spChg>
        <pc:spChg chg="mod">
          <ac:chgData name="MOHAMED FADEL DUIHI AYA" userId="df268256-8719-4854-9df1-1d2e2f4b35d0" providerId="ADAL" clId="{FFE3BD24-4D74-0745-9191-6E30391751E4}" dt="2024-11-03T17:50:56.025" v="869" actId="26606"/>
          <ac:spMkLst>
            <pc:docMk/>
            <pc:sldMk cId="4236762615" sldId="285"/>
            <ac:spMk id="5" creationId="{961702DD-CC45-98A9-1CD7-255235280A38}"/>
          </ac:spMkLst>
        </pc:spChg>
        <pc:spChg chg="add del">
          <ac:chgData name="MOHAMED FADEL DUIHI AYA" userId="df268256-8719-4854-9df1-1d2e2f4b35d0" providerId="ADAL" clId="{FFE3BD24-4D74-0745-9191-6E30391751E4}" dt="2024-11-03T17:50:56.025" v="869" actId="26606"/>
          <ac:spMkLst>
            <pc:docMk/>
            <pc:sldMk cId="4236762615" sldId="285"/>
            <ac:spMk id="10" creationId="{47E25C5C-0745-E73E-8C71-2A3568053B22}"/>
          </ac:spMkLst>
        </pc:spChg>
        <pc:spChg chg="add del">
          <ac:chgData name="MOHAMED FADEL DUIHI AYA" userId="df268256-8719-4854-9df1-1d2e2f4b35d0" providerId="ADAL" clId="{FFE3BD24-4D74-0745-9191-6E30391751E4}" dt="2024-11-03T17:50:56.025" v="869" actId="26606"/>
          <ac:spMkLst>
            <pc:docMk/>
            <pc:sldMk cId="4236762615" sldId="285"/>
            <ac:spMk id="12" creationId="{B4B5CB5F-8CFC-2116-4F33-1619BC8B366C}"/>
          </ac:spMkLst>
        </pc:spChg>
        <pc:spChg chg="add del">
          <ac:chgData name="MOHAMED FADEL DUIHI AYA" userId="df268256-8719-4854-9df1-1d2e2f4b35d0" providerId="ADAL" clId="{FFE3BD24-4D74-0745-9191-6E30391751E4}" dt="2024-11-03T17:50:53.349" v="864" actId="26606"/>
          <ac:spMkLst>
            <pc:docMk/>
            <pc:sldMk cId="4236762615" sldId="285"/>
            <ac:spMk id="17" creationId="{70DFC902-7D23-471A-B557-B6B6917D7A0D}"/>
          </ac:spMkLst>
        </pc:spChg>
        <pc:spChg chg="add del">
          <ac:chgData name="MOHAMED FADEL DUIHI AYA" userId="df268256-8719-4854-9df1-1d2e2f4b35d0" providerId="ADAL" clId="{FFE3BD24-4D74-0745-9191-6E30391751E4}" dt="2024-11-03T17:50:53.349" v="864" actId="26606"/>
          <ac:spMkLst>
            <pc:docMk/>
            <pc:sldMk cId="4236762615" sldId="285"/>
            <ac:spMk id="19" creationId="{A55D5633-D557-4DCA-982C-FF36EB7A1C00}"/>
          </ac:spMkLst>
        </pc:spChg>
        <pc:spChg chg="add del">
          <ac:chgData name="MOHAMED FADEL DUIHI AYA" userId="df268256-8719-4854-9df1-1d2e2f4b35d0" providerId="ADAL" clId="{FFE3BD24-4D74-0745-9191-6E30391751E4}" dt="2024-11-03T17:50:53.349" v="864" actId="26606"/>
          <ac:spMkLst>
            <pc:docMk/>
            <pc:sldMk cId="4236762615" sldId="285"/>
            <ac:spMk id="21" creationId="{450D3AD2-FA80-415F-A9CE-54D884561CD7}"/>
          </ac:spMkLst>
        </pc:spChg>
        <pc:spChg chg="add del">
          <ac:chgData name="MOHAMED FADEL DUIHI AYA" userId="df268256-8719-4854-9df1-1d2e2f4b35d0" providerId="ADAL" clId="{FFE3BD24-4D74-0745-9191-6E30391751E4}" dt="2024-11-03T17:50:56.017" v="868" actId="26606"/>
          <ac:spMkLst>
            <pc:docMk/>
            <pc:sldMk cId="4236762615" sldId="285"/>
            <ac:spMk id="22" creationId="{053FB2EE-284F-4C87-AB3D-BBF87A9FAB97}"/>
          </ac:spMkLst>
        </pc:spChg>
        <pc:spChg chg="add del">
          <ac:chgData name="MOHAMED FADEL DUIHI AYA" userId="df268256-8719-4854-9df1-1d2e2f4b35d0" providerId="ADAL" clId="{FFE3BD24-4D74-0745-9191-6E30391751E4}" dt="2024-11-03T17:50:54.989" v="866" actId="26606"/>
          <ac:spMkLst>
            <pc:docMk/>
            <pc:sldMk cId="4236762615" sldId="285"/>
            <ac:spMk id="23" creationId="{B547373F-AF2E-4907-B442-9F902B387FD0}"/>
          </ac:spMkLst>
        </pc:spChg>
        <pc:spChg chg="add">
          <ac:chgData name="MOHAMED FADEL DUIHI AYA" userId="df268256-8719-4854-9df1-1d2e2f4b35d0" providerId="ADAL" clId="{FFE3BD24-4D74-0745-9191-6E30391751E4}" dt="2024-11-03T17:50:56.025" v="869" actId="26606"/>
          <ac:spMkLst>
            <pc:docMk/>
            <pc:sldMk cId="4236762615" sldId="285"/>
            <ac:spMk id="28" creationId="{87BF42CA-AD55-48B4-8949-C4DCA60A6AEE}"/>
          </ac:spMkLst>
        </pc:spChg>
        <pc:spChg chg="add">
          <ac:chgData name="MOHAMED FADEL DUIHI AYA" userId="df268256-8719-4854-9df1-1d2e2f4b35d0" providerId="ADAL" clId="{FFE3BD24-4D74-0745-9191-6E30391751E4}" dt="2024-11-03T17:50:56.025" v="869" actId="26606"/>
          <ac:spMkLst>
            <pc:docMk/>
            <pc:sldMk cId="4236762615" sldId="285"/>
            <ac:spMk id="29" creationId="{66AE1D3D-3106-4CB2-AA7C-0C1642AC0F2E}"/>
          </ac:spMkLst>
        </pc:spChg>
        <pc:spChg chg="add">
          <ac:chgData name="MOHAMED FADEL DUIHI AYA" userId="df268256-8719-4854-9df1-1d2e2f4b35d0" providerId="ADAL" clId="{FFE3BD24-4D74-0745-9191-6E30391751E4}" dt="2024-11-03T17:50:56.025" v="869" actId="26606"/>
          <ac:spMkLst>
            <pc:docMk/>
            <pc:sldMk cId="4236762615" sldId="285"/>
            <ac:spMk id="35" creationId="{4C22FF8B-85CC-FEF3-DBA0-84EE1D54C15F}"/>
          </ac:spMkLst>
        </pc:spChg>
        <pc:grpChg chg="add del">
          <ac:chgData name="MOHAMED FADEL DUIHI AYA" userId="df268256-8719-4854-9df1-1d2e2f4b35d0" providerId="ADAL" clId="{FFE3BD24-4D74-0745-9191-6E30391751E4}" dt="2024-11-03T17:50:56.017" v="868" actId="26606"/>
          <ac:grpSpMkLst>
            <pc:docMk/>
            <pc:sldMk cId="4236762615" sldId="285"/>
            <ac:grpSpMk id="25" creationId="{D2C4BFA1-2075-4901-9E24-E41D1FDD51FD}"/>
          </ac:grpSpMkLst>
        </pc:grpChg>
        <pc:grpChg chg="add">
          <ac:chgData name="MOHAMED FADEL DUIHI AYA" userId="df268256-8719-4854-9df1-1d2e2f4b35d0" providerId="ADAL" clId="{FFE3BD24-4D74-0745-9191-6E30391751E4}" dt="2024-11-03T17:50:56.025" v="869" actId="26606"/>
          <ac:grpSpMkLst>
            <pc:docMk/>
            <pc:sldMk cId="4236762615" sldId="285"/>
            <ac:grpSpMk id="30" creationId="{0A31B6AF-B711-4CDB-8C2B-16E963DDC4C5}"/>
          </ac:grpSpMkLst>
        </pc:grpChg>
        <pc:picChg chg="del">
          <ac:chgData name="MOHAMED FADEL DUIHI AYA" userId="df268256-8719-4854-9df1-1d2e2f4b35d0" providerId="ADAL" clId="{FFE3BD24-4D74-0745-9191-6E30391751E4}" dt="2024-11-03T16:30:24.895" v="351" actId="478"/>
          <ac:picMkLst>
            <pc:docMk/>
            <pc:sldMk cId="4236762615" sldId="285"/>
            <ac:picMk id="4" creationId="{4BF4DD08-2A80-6973-7CDF-7B051B124CB0}"/>
          </ac:picMkLst>
        </pc:picChg>
      </pc:sldChg>
      <pc:sldChg chg="addSp delSp modSp add mod">
        <pc:chgData name="MOHAMED FADEL DUIHI AYA" userId="df268256-8719-4854-9df1-1d2e2f4b35d0" providerId="ADAL" clId="{FFE3BD24-4D74-0745-9191-6E30391751E4}" dt="2024-11-03T17:47:15.131" v="854" actId="1076"/>
        <pc:sldMkLst>
          <pc:docMk/>
          <pc:sldMk cId="2194277115" sldId="286"/>
        </pc:sldMkLst>
        <pc:spChg chg="add del mod">
          <ac:chgData name="MOHAMED FADEL DUIHI AYA" userId="df268256-8719-4854-9df1-1d2e2f4b35d0" providerId="ADAL" clId="{FFE3BD24-4D74-0745-9191-6E30391751E4}" dt="2024-11-03T16:36:01.188" v="407" actId="931"/>
          <ac:spMkLst>
            <pc:docMk/>
            <pc:sldMk cId="2194277115" sldId="286"/>
            <ac:spMk id="3" creationId="{D1AEA9E7-981A-1ED0-067C-7A69EFF100B9}"/>
          </ac:spMkLst>
        </pc:spChg>
        <pc:spChg chg="mod">
          <ac:chgData name="MOHAMED FADEL DUIHI AYA" userId="df268256-8719-4854-9df1-1d2e2f4b35d0" providerId="ADAL" clId="{FFE3BD24-4D74-0745-9191-6E30391751E4}" dt="2024-11-03T17:45:05.718" v="818" actId="1076"/>
          <ac:spMkLst>
            <pc:docMk/>
            <pc:sldMk cId="2194277115" sldId="286"/>
            <ac:spMk id="5" creationId="{304C7718-8120-B4E5-E2D1-380FCD74E1D0}"/>
          </ac:spMkLst>
        </pc:spChg>
        <pc:spChg chg="add del mod">
          <ac:chgData name="MOHAMED FADEL DUIHI AYA" userId="df268256-8719-4854-9df1-1d2e2f4b35d0" providerId="ADAL" clId="{FFE3BD24-4D74-0745-9191-6E30391751E4}" dt="2024-11-03T16:37:02.766" v="447"/>
          <ac:spMkLst>
            <pc:docMk/>
            <pc:sldMk cId="2194277115" sldId="286"/>
            <ac:spMk id="8" creationId="{38D2E9ED-98CE-8026-64AE-9C0DC9E3CA7C}"/>
          </ac:spMkLst>
        </pc:spChg>
        <pc:spChg chg="add del mod">
          <ac:chgData name="MOHAMED FADEL DUIHI AYA" userId="df268256-8719-4854-9df1-1d2e2f4b35d0" providerId="ADAL" clId="{FFE3BD24-4D74-0745-9191-6E30391751E4}" dt="2024-11-03T16:36:45.427" v="436"/>
          <ac:spMkLst>
            <pc:docMk/>
            <pc:sldMk cId="2194277115" sldId="286"/>
            <ac:spMk id="9" creationId="{502FBB23-2B96-5D83-664F-8BE6A7290EAE}"/>
          </ac:spMkLst>
        </pc:spChg>
        <pc:spChg chg="del">
          <ac:chgData name="MOHAMED FADEL DUIHI AYA" userId="df268256-8719-4854-9df1-1d2e2f4b35d0" providerId="ADAL" clId="{FFE3BD24-4D74-0745-9191-6E30391751E4}" dt="2024-11-03T17:37:22.844" v="726" actId="26606"/>
          <ac:spMkLst>
            <pc:docMk/>
            <pc:sldMk cId="2194277115" sldId="286"/>
            <ac:spMk id="10" creationId="{4E59B033-6DBF-F343-A82F-58121963B438}"/>
          </ac:spMkLst>
        </pc:spChg>
        <pc:spChg chg="del">
          <ac:chgData name="MOHAMED FADEL DUIHI AYA" userId="df268256-8719-4854-9df1-1d2e2f4b35d0" providerId="ADAL" clId="{FFE3BD24-4D74-0745-9191-6E30391751E4}" dt="2024-11-03T17:37:22.844" v="726" actId="26606"/>
          <ac:spMkLst>
            <pc:docMk/>
            <pc:sldMk cId="2194277115" sldId="286"/>
            <ac:spMk id="12" creationId="{46B41488-07AA-DB40-AF60-CA20C172F6E0}"/>
          </ac:spMkLst>
        </pc:spChg>
        <pc:spChg chg="add del mod">
          <ac:chgData name="MOHAMED FADEL DUIHI AYA" userId="df268256-8719-4854-9df1-1d2e2f4b35d0" providerId="ADAL" clId="{FFE3BD24-4D74-0745-9191-6E30391751E4}" dt="2024-11-03T17:37:17.529" v="720" actId="931"/>
          <ac:spMkLst>
            <pc:docMk/>
            <pc:sldMk cId="2194277115" sldId="286"/>
            <ac:spMk id="13" creationId="{D057168F-A12C-C0B2-373B-939B2F3B73E3}"/>
          </ac:spMkLst>
        </pc:spChg>
        <pc:spChg chg="del">
          <ac:chgData name="MOHAMED FADEL DUIHI AYA" userId="df268256-8719-4854-9df1-1d2e2f4b35d0" providerId="ADAL" clId="{FFE3BD24-4D74-0745-9191-6E30391751E4}" dt="2024-11-03T17:37:22.844" v="726" actId="26606"/>
          <ac:spMkLst>
            <pc:docMk/>
            <pc:sldMk cId="2194277115" sldId="286"/>
            <ac:spMk id="14" creationId="{BF0DF60F-4405-9259-F8DB-C53B1ED2B4A7}"/>
          </ac:spMkLst>
        </pc:spChg>
        <pc:spChg chg="add del mod">
          <ac:chgData name="MOHAMED FADEL DUIHI AYA" userId="df268256-8719-4854-9df1-1d2e2f4b35d0" providerId="ADAL" clId="{FFE3BD24-4D74-0745-9191-6E30391751E4}" dt="2024-11-03T17:38:05.665" v="734" actId="21"/>
          <ac:spMkLst>
            <pc:docMk/>
            <pc:sldMk cId="2194277115" sldId="286"/>
            <ac:spMk id="18" creationId="{2CE2205D-682A-3C4E-B43B-FB1BC7DD6B94}"/>
          </ac:spMkLst>
        </pc:spChg>
        <pc:spChg chg="add del">
          <ac:chgData name="MOHAMED FADEL DUIHI AYA" userId="df268256-8719-4854-9df1-1d2e2f4b35d0" providerId="ADAL" clId="{FFE3BD24-4D74-0745-9191-6E30391751E4}" dt="2024-11-03T17:39:53.185" v="752" actId="26606"/>
          <ac:spMkLst>
            <pc:docMk/>
            <pc:sldMk cId="2194277115" sldId="286"/>
            <ac:spMk id="21" creationId="{6753252F-4873-4F63-801D-CC719279A7D5}"/>
          </ac:spMkLst>
        </pc:spChg>
        <pc:spChg chg="add del">
          <ac:chgData name="MOHAMED FADEL DUIHI AYA" userId="df268256-8719-4854-9df1-1d2e2f4b35d0" providerId="ADAL" clId="{FFE3BD24-4D74-0745-9191-6E30391751E4}" dt="2024-11-03T17:39:53.185" v="752" actId="26606"/>
          <ac:spMkLst>
            <pc:docMk/>
            <pc:sldMk cId="2194277115" sldId="286"/>
            <ac:spMk id="23" creationId="{047C8CCB-F95D-4249-92DD-651249D3535A}"/>
          </ac:spMkLst>
        </pc:spChg>
        <pc:spChg chg="add mod">
          <ac:chgData name="MOHAMED FADEL DUIHI AYA" userId="df268256-8719-4854-9df1-1d2e2f4b35d0" providerId="ADAL" clId="{FFE3BD24-4D74-0745-9191-6E30391751E4}" dt="2024-11-03T17:44:56.195" v="816" actId="1076"/>
          <ac:spMkLst>
            <pc:docMk/>
            <pc:sldMk cId="2194277115" sldId="286"/>
            <ac:spMk id="26" creationId="{6CF9643A-2400-82B0-364D-482713CB4BBB}"/>
          </ac:spMkLst>
        </pc:spChg>
        <pc:spChg chg="add del mod">
          <ac:chgData name="MOHAMED FADEL DUIHI AYA" userId="df268256-8719-4854-9df1-1d2e2f4b35d0" providerId="ADAL" clId="{FFE3BD24-4D74-0745-9191-6E30391751E4}" dt="2024-11-03T17:43:18.333" v="795"/>
          <ac:spMkLst>
            <pc:docMk/>
            <pc:sldMk cId="2194277115" sldId="286"/>
            <ac:spMk id="28" creationId="{9B4EF9FA-7CD0-4325-61BF-8C4C263700E9}"/>
          </ac:spMkLst>
        </pc:spChg>
        <pc:spChg chg="add">
          <ac:chgData name="MOHAMED FADEL DUIHI AYA" userId="df268256-8719-4854-9df1-1d2e2f4b35d0" providerId="ADAL" clId="{FFE3BD24-4D74-0745-9191-6E30391751E4}" dt="2024-11-03T17:39:53.185" v="752" actId="26606"/>
          <ac:spMkLst>
            <pc:docMk/>
            <pc:sldMk cId="2194277115" sldId="286"/>
            <ac:spMk id="29" creationId="{6753252F-4873-4F63-801D-CC719279A7D5}"/>
          </ac:spMkLst>
        </pc:spChg>
        <pc:spChg chg="add">
          <ac:chgData name="MOHAMED FADEL DUIHI AYA" userId="df268256-8719-4854-9df1-1d2e2f4b35d0" providerId="ADAL" clId="{FFE3BD24-4D74-0745-9191-6E30391751E4}" dt="2024-11-03T17:39:53.185" v="752" actId="26606"/>
          <ac:spMkLst>
            <pc:docMk/>
            <pc:sldMk cId="2194277115" sldId="286"/>
            <ac:spMk id="31" creationId="{047C8CCB-F95D-4249-92DD-651249D3535A}"/>
          </ac:spMkLst>
        </pc:spChg>
        <pc:spChg chg="add mod">
          <ac:chgData name="MOHAMED FADEL DUIHI AYA" userId="df268256-8719-4854-9df1-1d2e2f4b35d0" providerId="ADAL" clId="{FFE3BD24-4D74-0745-9191-6E30391751E4}" dt="2024-11-03T17:46:20.008" v="841" actId="1076"/>
          <ac:spMkLst>
            <pc:docMk/>
            <pc:sldMk cId="2194277115" sldId="286"/>
            <ac:spMk id="36" creationId="{B2F8BC54-4BB9-71FE-0BF8-CC1CFB10C8A3}"/>
          </ac:spMkLst>
        </pc:spChg>
        <pc:spChg chg="add mod">
          <ac:chgData name="MOHAMED FADEL DUIHI AYA" userId="df268256-8719-4854-9df1-1d2e2f4b35d0" providerId="ADAL" clId="{FFE3BD24-4D74-0745-9191-6E30391751E4}" dt="2024-11-03T17:45:45.023" v="828" actId="1076"/>
          <ac:spMkLst>
            <pc:docMk/>
            <pc:sldMk cId="2194277115" sldId="286"/>
            <ac:spMk id="37" creationId="{C8DF371A-A413-E59C-6877-AFC0032AB7E4}"/>
          </ac:spMkLst>
        </pc:spChg>
        <pc:spChg chg="add mod">
          <ac:chgData name="MOHAMED FADEL DUIHI AYA" userId="df268256-8719-4854-9df1-1d2e2f4b35d0" providerId="ADAL" clId="{FFE3BD24-4D74-0745-9191-6E30391751E4}" dt="2024-11-03T17:47:15.131" v="854" actId="1076"/>
          <ac:spMkLst>
            <pc:docMk/>
            <pc:sldMk cId="2194277115" sldId="286"/>
            <ac:spMk id="38" creationId="{E8FF1390-B4A0-958E-F3AE-BFDD768C4E59}"/>
          </ac:spMkLst>
        </pc:spChg>
        <pc:grpChg chg="add del mod">
          <ac:chgData name="MOHAMED FADEL DUIHI AYA" userId="df268256-8719-4854-9df1-1d2e2f4b35d0" providerId="ADAL" clId="{FFE3BD24-4D74-0745-9191-6E30391751E4}" dt="2024-11-03T17:39:43.164" v="748" actId="478"/>
          <ac:grpSpMkLst>
            <pc:docMk/>
            <pc:sldMk cId="2194277115" sldId="286"/>
            <ac:grpSpMk id="19" creationId="{A06BCD85-F77C-5E95-82FF-93AB86CD75EC}"/>
          </ac:grpSpMkLst>
        </pc:grpChg>
        <pc:picChg chg="del">
          <ac:chgData name="MOHAMED FADEL DUIHI AYA" userId="df268256-8719-4854-9df1-1d2e2f4b35d0" providerId="ADAL" clId="{FFE3BD24-4D74-0745-9191-6E30391751E4}" dt="2024-11-03T16:35:54.817" v="406" actId="478"/>
          <ac:picMkLst>
            <pc:docMk/>
            <pc:sldMk cId="2194277115" sldId="286"/>
            <ac:picMk id="4" creationId="{28C82871-5297-0D03-5193-9699210A5D96}"/>
          </ac:picMkLst>
        </pc:picChg>
        <pc:picChg chg="add del mod">
          <ac:chgData name="MOHAMED FADEL DUIHI AYA" userId="df268256-8719-4854-9df1-1d2e2f4b35d0" providerId="ADAL" clId="{FFE3BD24-4D74-0745-9191-6E30391751E4}" dt="2024-11-03T17:37:06.384" v="719" actId="478"/>
          <ac:picMkLst>
            <pc:docMk/>
            <pc:sldMk cId="2194277115" sldId="286"/>
            <ac:picMk id="7" creationId="{3A516E8D-D83F-41A3-1426-269B29C6C7CC}"/>
          </ac:picMkLst>
        </pc:picChg>
        <pc:picChg chg="add del mod">
          <ac:chgData name="MOHAMED FADEL DUIHI AYA" userId="df268256-8719-4854-9df1-1d2e2f4b35d0" providerId="ADAL" clId="{FFE3BD24-4D74-0745-9191-6E30391751E4}" dt="2024-11-03T17:37:58.750" v="731" actId="478"/>
          <ac:picMkLst>
            <pc:docMk/>
            <pc:sldMk cId="2194277115" sldId="286"/>
            <ac:picMk id="16" creationId="{BAE3CAE1-FE23-D7B2-B144-57E012AF19D4}"/>
          </ac:picMkLst>
        </pc:picChg>
        <pc:picChg chg="del mod topLvl">
          <ac:chgData name="MOHAMED FADEL DUIHI AYA" userId="df268256-8719-4854-9df1-1d2e2f4b35d0" providerId="ADAL" clId="{FFE3BD24-4D74-0745-9191-6E30391751E4}" dt="2024-11-03T17:39:43.164" v="748" actId="478"/>
          <ac:picMkLst>
            <pc:docMk/>
            <pc:sldMk cId="2194277115" sldId="286"/>
            <ac:picMk id="20" creationId="{88B052C2-BFFC-4D1E-4945-6D1461BA7837}"/>
          </ac:picMkLst>
        </pc:picChg>
        <pc:picChg chg="del mod topLvl">
          <ac:chgData name="MOHAMED FADEL DUIHI AYA" userId="df268256-8719-4854-9df1-1d2e2f4b35d0" providerId="ADAL" clId="{FFE3BD24-4D74-0745-9191-6E30391751E4}" dt="2024-11-03T17:39:44.507" v="749" actId="478"/>
          <ac:picMkLst>
            <pc:docMk/>
            <pc:sldMk cId="2194277115" sldId="286"/>
            <ac:picMk id="22" creationId="{ED028D9D-D056-04CB-E2FE-20B27D4EA175}"/>
          </ac:picMkLst>
        </pc:picChg>
        <pc:picChg chg="add del mod">
          <ac:chgData name="MOHAMED FADEL DUIHI AYA" userId="df268256-8719-4854-9df1-1d2e2f4b35d0" providerId="ADAL" clId="{FFE3BD24-4D74-0745-9191-6E30391751E4}" dt="2024-11-03T17:43:05.938" v="793" actId="478"/>
          <ac:picMkLst>
            <pc:docMk/>
            <pc:sldMk cId="2194277115" sldId="286"/>
            <ac:picMk id="24" creationId="{E3F5C5DC-1CD1-B523-632A-D1378EFE116D}"/>
          </ac:picMkLst>
        </pc:picChg>
        <pc:picChg chg="add mod">
          <ac:chgData name="MOHAMED FADEL DUIHI AYA" userId="df268256-8719-4854-9df1-1d2e2f4b35d0" providerId="ADAL" clId="{FFE3BD24-4D74-0745-9191-6E30391751E4}" dt="2024-11-03T17:46:24.232" v="842" actId="1076"/>
          <ac:picMkLst>
            <pc:docMk/>
            <pc:sldMk cId="2194277115" sldId="286"/>
            <ac:picMk id="30" creationId="{37DD8C9A-FFC0-FD56-59F8-5671B144B622}"/>
          </ac:picMkLst>
        </pc:picChg>
        <pc:picChg chg="add mod">
          <ac:chgData name="MOHAMED FADEL DUIHI AYA" userId="df268256-8719-4854-9df1-1d2e2f4b35d0" providerId="ADAL" clId="{FFE3BD24-4D74-0745-9191-6E30391751E4}" dt="2024-11-03T17:46:27.056" v="843" actId="1076"/>
          <ac:picMkLst>
            <pc:docMk/>
            <pc:sldMk cId="2194277115" sldId="286"/>
            <ac:picMk id="32" creationId="{E8BB505E-CECB-025C-1025-4D0D868B3789}"/>
          </ac:picMkLst>
        </pc:picChg>
        <pc:picChg chg="add mod">
          <ac:chgData name="MOHAMED FADEL DUIHI AYA" userId="df268256-8719-4854-9df1-1d2e2f4b35d0" providerId="ADAL" clId="{FFE3BD24-4D74-0745-9191-6E30391751E4}" dt="2024-11-03T17:46:04.173" v="836" actId="1076"/>
          <ac:picMkLst>
            <pc:docMk/>
            <pc:sldMk cId="2194277115" sldId="286"/>
            <ac:picMk id="33" creationId="{266E4CA5-D8C9-87ED-C2AC-C5806ACF2313}"/>
          </ac:picMkLst>
        </pc:picChg>
        <pc:picChg chg="add mod">
          <ac:chgData name="MOHAMED FADEL DUIHI AYA" userId="df268256-8719-4854-9df1-1d2e2f4b35d0" providerId="ADAL" clId="{FFE3BD24-4D74-0745-9191-6E30391751E4}" dt="2024-11-03T17:47:07.878" v="853" actId="14100"/>
          <ac:picMkLst>
            <pc:docMk/>
            <pc:sldMk cId="2194277115" sldId="286"/>
            <ac:picMk id="34" creationId="{1C8D2625-E301-8721-E582-9C08F9384332}"/>
          </ac:picMkLst>
        </pc:picChg>
      </pc:sldChg>
      <pc:sldChg chg="addSp modSp new mod">
        <pc:chgData name="MOHAMED FADEL DUIHI AYA" userId="df268256-8719-4854-9df1-1d2e2f4b35d0" providerId="ADAL" clId="{FFE3BD24-4D74-0745-9191-6E30391751E4}" dt="2024-11-03T16:43:20.067" v="508" actId="1076"/>
        <pc:sldMkLst>
          <pc:docMk/>
          <pc:sldMk cId="2598938313" sldId="287"/>
        </pc:sldMkLst>
        <pc:spChg chg="mod">
          <ac:chgData name="MOHAMED FADEL DUIHI AYA" userId="df268256-8719-4854-9df1-1d2e2f4b35d0" providerId="ADAL" clId="{FFE3BD24-4D74-0745-9191-6E30391751E4}" dt="2024-11-03T16:43:09.150" v="505" actId="113"/>
          <ac:spMkLst>
            <pc:docMk/>
            <pc:sldMk cId="2598938313" sldId="287"/>
            <ac:spMk id="2" creationId="{3AE82E17-F28A-CE5E-E571-6A00EE0488C4}"/>
          </ac:spMkLst>
        </pc:spChg>
        <pc:graphicFrameChg chg="add mod modGraphic">
          <ac:chgData name="MOHAMED FADEL DUIHI AYA" userId="df268256-8719-4854-9df1-1d2e2f4b35d0" providerId="ADAL" clId="{FFE3BD24-4D74-0745-9191-6E30391751E4}" dt="2024-11-03T16:43:20.067" v="508" actId="1076"/>
          <ac:graphicFrameMkLst>
            <pc:docMk/>
            <pc:sldMk cId="2598938313" sldId="287"/>
            <ac:graphicFrameMk id="5" creationId="{2049B44F-EC76-2F8F-D4C9-871E48126CEF}"/>
          </ac:graphicFrameMkLst>
        </pc:graphicFrameChg>
      </pc:sldChg>
      <pc:sldChg chg="add">
        <pc:chgData name="MOHAMED FADEL DUIHI AYA" userId="df268256-8719-4854-9df1-1d2e2f4b35d0" providerId="ADAL" clId="{FFE3BD24-4D74-0745-9191-6E30391751E4}" dt="2024-11-03T17:37:55.087" v="730" actId="2890"/>
        <pc:sldMkLst>
          <pc:docMk/>
          <pc:sldMk cId="2384183089" sldId="288"/>
        </pc:sldMkLst>
      </pc:sldChg>
      <pc:sldChg chg="add">
        <pc:chgData name="MOHAMED FADEL DUIHI AYA" userId="df268256-8719-4854-9df1-1d2e2f4b35d0" providerId="ADAL" clId="{FFE3BD24-4D74-0745-9191-6E30391751E4}" dt="2024-11-03T17:39:40.019" v="747" actId="2890"/>
        <pc:sldMkLst>
          <pc:docMk/>
          <pc:sldMk cId="4158077517" sldId="289"/>
        </pc:sldMkLst>
      </pc:sldChg>
      <pc:sldChg chg="modSp add mod">
        <pc:chgData name="MOHAMED FADEL DUIHI AYA" userId="df268256-8719-4854-9df1-1d2e2f4b35d0" providerId="ADAL" clId="{FFE3BD24-4D74-0745-9191-6E30391751E4}" dt="2024-11-03T17:47:49.681" v="857" actId="108"/>
        <pc:sldMkLst>
          <pc:docMk/>
          <pc:sldMk cId="1663578940" sldId="290"/>
        </pc:sldMkLst>
        <pc:spChg chg="mod">
          <ac:chgData name="MOHAMED FADEL DUIHI AYA" userId="df268256-8719-4854-9df1-1d2e2f4b35d0" providerId="ADAL" clId="{FFE3BD24-4D74-0745-9191-6E30391751E4}" dt="2024-11-03T17:47:49.681" v="857" actId="108"/>
          <ac:spMkLst>
            <pc:docMk/>
            <pc:sldMk cId="1663578940" sldId="290"/>
            <ac:spMk id="26" creationId="{AD07D93D-88F0-B25F-7537-5DAF22C4D5C6}"/>
          </ac:spMkLst>
        </pc:spChg>
      </pc:sldChg>
      <pc:sldChg chg="new del">
        <pc:chgData name="MOHAMED FADEL DUIHI AYA" userId="df268256-8719-4854-9df1-1d2e2f4b35d0" providerId="ADAL" clId="{FFE3BD24-4D74-0745-9191-6E30391751E4}" dt="2024-11-03T17:41:30.119" v="769" actId="680"/>
        <pc:sldMkLst>
          <pc:docMk/>
          <pc:sldMk cId="4149206596" sldId="290"/>
        </pc:sldMkLst>
      </pc:sldChg>
      <pc:sldChg chg="addSp delSp modSp add del mod setBg delDesignElem">
        <pc:chgData name="MOHAMED FADEL DUIHI AYA" userId="df268256-8719-4854-9df1-1d2e2f4b35d0" providerId="ADAL" clId="{FFE3BD24-4D74-0745-9191-6E30391751E4}" dt="2024-11-03T17:52:19.762" v="918" actId="108"/>
        <pc:sldMkLst>
          <pc:docMk/>
          <pc:sldMk cId="2272879549" sldId="291"/>
        </pc:sldMkLst>
        <pc:spChg chg="add del mod">
          <ac:chgData name="MOHAMED FADEL DUIHI AYA" userId="df268256-8719-4854-9df1-1d2e2f4b35d0" providerId="ADAL" clId="{FFE3BD24-4D74-0745-9191-6E30391751E4}" dt="2024-11-03T17:51:55.316" v="916" actId="21"/>
          <ac:spMkLst>
            <pc:docMk/>
            <pc:sldMk cId="2272879549" sldId="291"/>
            <ac:spMk id="3" creationId="{D60FE46B-7D68-547E-AA83-5E1D363D0FE9}"/>
          </ac:spMkLst>
        </pc:spChg>
        <pc:spChg chg="mod">
          <ac:chgData name="MOHAMED FADEL DUIHI AYA" userId="df268256-8719-4854-9df1-1d2e2f4b35d0" providerId="ADAL" clId="{FFE3BD24-4D74-0745-9191-6E30391751E4}" dt="2024-11-03T17:52:19.762" v="918" actId="108"/>
          <ac:spMkLst>
            <pc:docMk/>
            <pc:sldMk cId="2272879549" sldId="291"/>
            <ac:spMk id="5" creationId="{B72F6A8A-9BF2-8C6D-E4B7-C12AD04F3DC6}"/>
          </ac:spMkLst>
        </pc:spChg>
        <pc:spChg chg="add">
          <ac:chgData name="MOHAMED FADEL DUIHI AYA" userId="df268256-8719-4854-9df1-1d2e2f4b35d0" providerId="ADAL" clId="{FFE3BD24-4D74-0745-9191-6E30391751E4}" dt="2024-11-03T17:51:39.736" v="903" actId="26606"/>
          <ac:spMkLst>
            <pc:docMk/>
            <pc:sldMk cId="2272879549" sldId="291"/>
            <ac:spMk id="10" creationId="{6753252F-4873-4F63-801D-CC719279A7D5}"/>
          </ac:spMkLst>
        </pc:spChg>
        <pc:spChg chg="add">
          <ac:chgData name="MOHAMED FADEL DUIHI AYA" userId="df268256-8719-4854-9df1-1d2e2f4b35d0" providerId="ADAL" clId="{FFE3BD24-4D74-0745-9191-6E30391751E4}" dt="2024-11-03T17:51:39.736" v="903" actId="26606"/>
          <ac:spMkLst>
            <pc:docMk/>
            <pc:sldMk cId="2272879549" sldId="291"/>
            <ac:spMk id="12" creationId="{047C8CCB-F95D-4249-92DD-651249D3535A}"/>
          </ac:spMkLst>
        </pc:spChg>
        <pc:spChg chg="add del">
          <ac:chgData name="MOHAMED FADEL DUIHI AYA" userId="df268256-8719-4854-9df1-1d2e2f4b35d0" providerId="ADAL" clId="{FFE3BD24-4D74-0745-9191-6E30391751E4}" dt="2024-11-03T17:51:31.685" v="902"/>
          <ac:spMkLst>
            <pc:docMk/>
            <pc:sldMk cId="2272879549" sldId="291"/>
            <ac:spMk id="23" creationId="{32D064DC-5281-82B7-9EC7-0D00568302CC}"/>
          </ac:spMkLst>
        </pc:spChg>
        <pc:spChg chg="add del">
          <ac:chgData name="MOHAMED FADEL DUIHI AYA" userId="df268256-8719-4854-9df1-1d2e2f4b35d0" providerId="ADAL" clId="{FFE3BD24-4D74-0745-9191-6E30391751E4}" dt="2024-11-03T17:51:31.685" v="902"/>
          <ac:spMkLst>
            <pc:docMk/>
            <pc:sldMk cId="2272879549" sldId="291"/>
            <ac:spMk id="26" creationId="{02533CA0-4DDF-3300-F0DA-32502CCD801D}"/>
          </ac:spMkLst>
        </pc:spChg>
        <pc:picChg chg="del mod">
          <ac:chgData name="MOHAMED FADEL DUIHI AYA" userId="df268256-8719-4854-9df1-1d2e2f4b35d0" providerId="ADAL" clId="{FFE3BD24-4D74-0745-9191-6E30391751E4}" dt="2024-11-03T17:51:49.516" v="914" actId="478"/>
          <ac:picMkLst>
            <pc:docMk/>
            <pc:sldMk cId="2272879549" sldId="291"/>
            <ac:picMk id="4" creationId="{E64A0D98-7559-46A9-3B39-9C54D773D456}"/>
          </ac:picMkLst>
        </pc:picChg>
      </pc:sldChg>
      <pc:sldChg chg="addSp delSp modSp add mod setBg delDesignElem">
        <pc:chgData name="MOHAMED FADEL DUIHI AYA" userId="df268256-8719-4854-9df1-1d2e2f4b35d0" providerId="ADAL" clId="{FFE3BD24-4D74-0745-9191-6E30391751E4}" dt="2024-11-03T18:19:26.121" v="1017" actId="1076"/>
        <pc:sldMkLst>
          <pc:docMk/>
          <pc:sldMk cId="352822505" sldId="292"/>
        </pc:sldMkLst>
        <pc:spChg chg="add mod">
          <ac:chgData name="MOHAMED FADEL DUIHI AYA" userId="df268256-8719-4854-9df1-1d2e2f4b35d0" providerId="ADAL" clId="{FFE3BD24-4D74-0745-9191-6E30391751E4}" dt="2024-11-03T18:19:26.121" v="1017" actId="1076"/>
          <ac:spMkLst>
            <pc:docMk/>
            <pc:sldMk cId="352822505" sldId="292"/>
            <ac:spMk id="2" creationId="{333CE5E6-9CA8-D44C-A1BB-76C91ED34653}"/>
          </ac:spMkLst>
        </pc:spChg>
        <pc:spChg chg="mod">
          <ac:chgData name="MOHAMED FADEL DUIHI AYA" userId="df268256-8719-4854-9df1-1d2e2f4b35d0" providerId="ADAL" clId="{FFE3BD24-4D74-0745-9191-6E30391751E4}" dt="2024-11-03T17:53:09.338" v="941" actId="255"/>
          <ac:spMkLst>
            <pc:docMk/>
            <pc:sldMk cId="352822505" sldId="292"/>
            <ac:spMk id="5" creationId="{ED882DA0-3F9A-A23E-06AB-CD637C0F6B9F}"/>
          </ac:spMkLst>
        </pc:spChg>
        <pc:spChg chg="add del mod">
          <ac:chgData name="MOHAMED FADEL DUIHI AYA" userId="df268256-8719-4854-9df1-1d2e2f4b35d0" providerId="ADAL" clId="{FFE3BD24-4D74-0745-9191-6E30391751E4}" dt="2024-11-03T17:53:35.458" v="946"/>
          <ac:spMkLst>
            <pc:docMk/>
            <pc:sldMk cId="352822505" sldId="292"/>
            <ac:spMk id="6" creationId="{E726A02B-28DA-D9FA-520F-EE6F07DF7FC1}"/>
          </ac:spMkLst>
        </pc:spChg>
        <pc:spChg chg="add">
          <ac:chgData name="MOHAMED FADEL DUIHI AYA" userId="df268256-8719-4854-9df1-1d2e2f4b35d0" providerId="ADAL" clId="{FFE3BD24-4D74-0745-9191-6E30391751E4}" dt="2024-11-03T17:52:50.432" v="922" actId="26606"/>
          <ac:spMkLst>
            <pc:docMk/>
            <pc:sldMk cId="352822505" sldId="292"/>
            <ac:spMk id="10" creationId="{6753252F-4873-4F63-801D-CC719279A7D5}"/>
          </ac:spMkLst>
        </pc:spChg>
        <pc:spChg chg="add">
          <ac:chgData name="MOHAMED FADEL DUIHI AYA" userId="df268256-8719-4854-9df1-1d2e2f4b35d0" providerId="ADAL" clId="{FFE3BD24-4D74-0745-9191-6E30391751E4}" dt="2024-11-03T17:52:50.432" v="922" actId="26606"/>
          <ac:spMkLst>
            <pc:docMk/>
            <pc:sldMk cId="352822505" sldId="292"/>
            <ac:spMk id="12" creationId="{047C8CCB-F95D-4249-92DD-651249D3535A}"/>
          </ac:spMkLst>
        </pc:spChg>
        <pc:spChg chg="del">
          <ac:chgData name="MOHAMED FADEL DUIHI AYA" userId="df268256-8719-4854-9df1-1d2e2f4b35d0" providerId="ADAL" clId="{FFE3BD24-4D74-0745-9191-6E30391751E4}" dt="2024-11-03T17:52:42.408" v="921"/>
          <ac:spMkLst>
            <pc:docMk/>
            <pc:sldMk cId="352822505" sldId="292"/>
            <ac:spMk id="23" creationId="{D79A76CE-3F35-DAE0-377B-19574D09BB04}"/>
          </ac:spMkLst>
        </pc:spChg>
        <pc:spChg chg="del">
          <ac:chgData name="MOHAMED FADEL DUIHI AYA" userId="df268256-8719-4854-9df1-1d2e2f4b35d0" providerId="ADAL" clId="{FFE3BD24-4D74-0745-9191-6E30391751E4}" dt="2024-11-03T17:52:42.408" v="921"/>
          <ac:spMkLst>
            <pc:docMk/>
            <pc:sldMk cId="352822505" sldId="292"/>
            <ac:spMk id="26" creationId="{76D63ED5-710E-01E3-F179-77CD263BA14B}"/>
          </ac:spMkLst>
        </pc:spChg>
        <pc:picChg chg="del mod">
          <ac:chgData name="MOHAMED FADEL DUIHI AYA" userId="df268256-8719-4854-9df1-1d2e2f4b35d0" providerId="ADAL" clId="{FFE3BD24-4D74-0745-9191-6E30391751E4}" dt="2024-11-03T17:53:29.365" v="945" actId="478"/>
          <ac:picMkLst>
            <pc:docMk/>
            <pc:sldMk cId="352822505" sldId="292"/>
            <ac:picMk id="4" creationId="{9689F7EC-ADC1-DA23-2445-AED980B33BEC}"/>
          </ac:picMkLst>
        </pc:picChg>
        <pc:picChg chg="add mod">
          <ac:chgData name="MOHAMED FADEL DUIHI AYA" userId="df268256-8719-4854-9df1-1d2e2f4b35d0" providerId="ADAL" clId="{FFE3BD24-4D74-0745-9191-6E30391751E4}" dt="2024-11-03T18:19:19.945" v="1016" actId="14100"/>
          <ac:picMkLst>
            <pc:docMk/>
            <pc:sldMk cId="352822505" sldId="292"/>
            <ac:picMk id="7" creationId="{B8ED23A0-9F22-1C02-4313-1943D9BC675D}"/>
          </ac:picMkLst>
        </pc:picChg>
      </pc:sldChg>
      <pc:sldChg chg="addSp delSp modSp add del mod setBg delDesignElem">
        <pc:chgData name="MOHAMED FADEL DUIHI AYA" userId="df268256-8719-4854-9df1-1d2e2f4b35d0" providerId="ADAL" clId="{FFE3BD24-4D74-0745-9191-6E30391751E4}" dt="2024-11-03T17:57:47.288" v="981" actId="2696"/>
        <pc:sldMkLst>
          <pc:docMk/>
          <pc:sldMk cId="906159607" sldId="293"/>
        </pc:sldMkLst>
        <pc:spChg chg="add del mod">
          <ac:chgData name="MOHAMED FADEL DUIHI AYA" userId="df268256-8719-4854-9df1-1d2e2f4b35d0" providerId="ADAL" clId="{FFE3BD24-4D74-0745-9191-6E30391751E4}" dt="2024-11-03T17:57:47.173" v="980" actId="478"/>
          <ac:spMkLst>
            <pc:docMk/>
            <pc:sldMk cId="906159607" sldId="293"/>
            <ac:spMk id="4" creationId="{D398C18A-C974-85C9-05DA-861379E3D272}"/>
          </ac:spMkLst>
        </pc:spChg>
        <pc:spChg chg="add del">
          <ac:chgData name="MOHAMED FADEL DUIHI AYA" userId="df268256-8719-4854-9df1-1d2e2f4b35d0" providerId="ADAL" clId="{FFE3BD24-4D74-0745-9191-6E30391751E4}" dt="2024-11-03T17:57:46.853" v="979"/>
          <ac:spMkLst>
            <pc:docMk/>
            <pc:sldMk cId="906159607" sldId="293"/>
            <ac:spMk id="10" creationId="{205B45C9-08BC-3FF7-C643-147F0110FB18}"/>
          </ac:spMkLst>
        </pc:spChg>
        <pc:spChg chg="add del">
          <ac:chgData name="MOHAMED FADEL DUIHI AYA" userId="df268256-8719-4854-9df1-1d2e2f4b35d0" providerId="ADAL" clId="{FFE3BD24-4D74-0745-9191-6E30391751E4}" dt="2024-11-03T17:57:46.853" v="979"/>
          <ac:spMkLst>
            <pc:docMk/>
            <pc:sldMk cId="906159607" sldId="293"/>
            <ac:spMk id="12" creationId="{80DA2DA4-82A6-E675-A439-9B2B09557B58}"/>
          </ac:spMkLst>
        </pc:spChg>
        <pc:picChg chg="add del">
          <ac:chgData name="MOHAMED FADEL DUIHI AYA" userId="df268256-8719-4854-9df1-1d2e2f4b35d0" providerId="ADAL" clId="{FFE3BD24-4D74-0745-9191-6E30391751E4}" dt="2024-11-03T17:57:47.173" v="980" actId="478"/>
          <ac:picMkLst>
            <pc:docMk/>
            <pc:sldMk cId="906159607" sldId="293"/>
            <ac:picMk id="7" creationId="{8DC69EEC-B300-7C6F-FA34-C0777437CD38}"/>
          </ac:picMkLst>
        </pc:picChg>
      </pc:sldChg>
      <pc:sldChg chg="addSp delSp modSp add del mod setBg delDesignElem">
        <pc:chgData name="MOHAMED FADEL DUIHI AYA" userId="df268256-8719-4854-9df1-1d2e2f4b35d0" providerId="ADAL" clId="{FFE3BD24-4D74-0745-9191-6E30391751E4}" dt="2024-11-03T17:57:46.509" v="978" actId="2696"/>
        <pc:sldMkLst>
          <pc:docMk/>
          <pc:sldMk cId="2002398988" sldId="293"/>
        </pc:sldMkLst>
        <pc:spChg chg="add del mod">
          <ac:chgData name="MOHAMED FADEL DUIHI AYA" userId="df268256-8719-4854-9df1-1d2e2f4b35d0" providerId="ADAL" clId="{FFE3BD24-4D74-0745-9191-6E30391751E4}" dt="2024-11-03T17:54:54.026" v="961"/>
          <ac:spMkLst>
            <pc:docMk/>
            <pc:sldMk cId="2002398988" sldId="293"/>
            <ac:spMk id="4" creationId="{5F5380E2-4329-9AD1-4B9E-CEE5F6F53A8A}"/>
          </ac:spMkLst>
        </pc:spChg>
        <pc:spChg chg="add mod">
          <ac:chgData name="MOHAMED FADEL DUIHI AYA" userId="df268256-8719-4854-9df1-1d2e2f4b35d0" providerId="ADAL" clId="{FFE3BD24-4D74-0745-9191-6E30391751E4}" dt="2024-11-03T17:55:04.991" v="964" actId="5793"/>
          <ac:spMkLst>
            <pc:docMk/>
            <pc:sldMk cId="2002398988" sldId="293"/>
            <ac:spMk id="9" creationId="{1F5E9CEF-C16C-8982-0946-9B7FBF368C1E}"/>
          </ac:spMkLst>
        </pc:spChg>
        <pc:spChg chg="del">
          <ac:chgData name="MOHAMED FADEL DUIHI AYA" userId="df268256-8719-4854-9df1-1d2e2f4b35d0" providerId="ADAL" clId="{FFE3BD24-4D74-0745-9191-6E30391751E4}" dt="2024-11-03T17:54:44.832" v="959"/>
          <ac:spMkLst>
            <pc:docMk/>
            <pc:sldMk cId="2002398988" sldId="293"/>
            <ac:spMk id="10" creationId="{86D095F3-96CF-C51F-B634-208491C28702}"/>
          </ac:spMkLst>
        </pc:spChg>
        <pc:spChg chg="del">
          <ac:chgData name="MOHAMED FADEL DUIHI AYA" userId="df268256-8719-4854-9df1-1d2e2f4b35d0" providerId="ADAL" clId="{FFE3BD24-4D74-0745-9191-6E30391751E4}" dt="2024-11-03T17:54:44.832" v="959"/>
          <ac:spMkLst>
            <pc:docMk/>
            <pc:sldMk cId="2002398988" sldId="293"/>
            <ac:spMk id="12" creationId="{9642AE4B-9F87-69C2-1E1C-709E4C86C286}"/>
          </ac:spMkLst>
        </pc:spChg>
        <pc:graphicFrameChg chg="add del mod">
          <ac:chgData name="MOHAMED FADEL DUIHI AYA" userId="df268256-8719-4854-9df1-1d2e2f4b35d0" providerId="ADAL" clId="{FFE3BD24-4D74-0745-9191-6E30391751E4}" dt="2024-11-03T17:55:01.431" v="963" actId="478"/>
          <ac:graphicFrameMkLst>
            <pc:docMk/>
            <pc:sldMk cId="2002398988" sldId="293"/>
            <ac:graphicFrameMk id="6" creationId="{3FD1E3DF-F9FD-0EAE-FB10-CF5F0C4A1ADE}"/>
          </ac:graphicFrameMkLst>
        </pc:graphicFrameChg>
        <pc:picChg chg="del">
          <ac:chgData name="MOHAMED FADEL DUIHI AYA" userId="df268256-8719-4854-9df1-1d2e2f4b35d0" providerId="ADAL" clId="{FFE3BD24-4D74-0745-9191-6E30391751E4}" dt="2024-11-03T17:54:52.155" v="960" actId="478"/>
          <ac:picMkLst>
            <pc:docMk/>
            <pc:sldMk cId="2002398988" sldId="293"/>
            <ac:picMk id="7" creationId="{709C943B-C2A2-5EDC-A657-CF03B8A5B9DA}"/>
          </ac:picMkLst>
        </pc:picChg>
      </pc:sldChg>
      <pc:sldChg chg="addSp delSp modSp add del mod">
        <pc:chgData name="MOHAMED FADEL DUIHI AYA" userId="df268256-8719-4854-9df1-1d2e2f4b35d0" providerId="ADAL" clId="{FFE3BD24-4D74-0745-9191-6E30391751E4}" dt="2024-11-03T18:06:21.961" v="1011" actId="108"/>
        <pc:sldMkLst>
          <pc:docMk/>
          <pc:sldMk cId="2912734538" sldId="293"/>
        </pc:sldMkLst>
        <pc:spChg chg="add mod">
          <ac:chgData name="MOHAMED FADEL DUIHI AYA" userId="df268256-8719-4854-9df1-1d2e2f4b35d0" providerId="ADAL" clId="{FFE3BD24-4D74-0745-9191-6E30391751E4}" dt="2024-11-03T18:06:21.961" v="1011" actId="108"/>
          <ac:spMkLst>
            <pc:docMk/>
            <pc:sldMk cId="2912734538" sldId="293"/>
            <ac:spMk id="3" creationId="{D9275C11-E0A1-CEDF-AAEC-4B784996ABCE}"/>
          </ac:spMkLst>
        </pc:spChg>
        <pc:spChg chg="mod">
          <ac:chgData name="MOHAMED FADEL DUIHI AYA" userId="df268256-8719-4854-9df1-1d2e2f4b35d0" providerId="ADAL" clId="{FFE3BD24-4D74-0745-9191-6E30391751E4}" dt="2024-11-03T18:03:01.682" v="1001" actId="20577"/>
          <ac:spMkLst>
            <pc:docMk/>
            <pc:sldMk cId="2912734538" sldId="293"/>
            <ac:spMk id="5" creationId="{811798E3-CC28-5846-0647-E92BAA38BF46}"/>
          </ac:spMkLst>
        </pc:spChg>
        <pc:picChg chg="del">
          <ac:chgData name="MOHAMED FADEL DUIHI AYA" userId="df268256-8719-4854-9df1-1d2e2f4b35d0" providerId="ADAL" clId="{FFE3BD24-4D74-0745-9191-6E30391751E4}" dt="2024-11-03T18:02:39.844" v="996" actId="478"/>
          <ac:picMkLst>
            <pc:docMk/>
            <pc:sldMk cId="2912734538" sldId="293"/>
            <ac:picMk id="4" creationId="{F41051B3-16AF-A45D-85C6-6EDD99759ACF}"/>
          </ac:picMkLst>
        </pc:picChg>
      </pc:sldChg>
    </pc:docChg>
  </pc:docChgLst>
  <pc:docChgLst>
    <pc:chgData name="NUNES GABRIEL" userId="S::gabriel.nunes@viacesi.fr::3ad43b68-bff8-430f-bc9d-0940600cdb5f" providerId="AD" clId="Web-{F5A0F623-2216-BE58-6651-750738A0E0AB}"/>
    <pc:docChg chg="modSld">
      <pc:chgData name="NUNES GABRIEL" userId="S::gabriel.nunes@viacesi.fr::3ad43b68-bff8-430f-bc9d-0940600cdb5f" providerId="AD" clId="Web-{F5A0F623-2216-BE58-6651-750738A0E0AB}" dt="2024-11-01T14:57:45.560" v="31" actId="1076"/>
      <pc:docMkLst>
        <pc:docMk/>
      </pc:docMkLst>
      <pc:sldChg chg="addSp modSp">
        <pc:chgData name="NUNES GABRIEL" userId="S::gabriel.nunes@viacesi.fr::3ad43b68-bff8-430f-bc9d-0940600cdb5f" providerId="AD" clId="Web-{F5A0F623-2216-BE58-6651-750738A0E0AB}" dt="2024-11-01T14:57:45.560" v="31" actId="1076"/>
        <pc:sldMkLst>
          <pc:docMk/>
          <pc:sldMk cId="3043440263" sldId="266"/>
        </pc:sldMkLst>
        <pc:picChg chg="mod">
          <ac:chgData name="NUNES GABRIEL" userId="S::gabriel.nunes@viacesi.fr::3ad43b68-bff8-430f-bc9d-0940600cdb5f" providerId="AD" clId="Web-{F5A0F623-2216-BE58-6651-750738A0E0AB}" dt="2024-11-01T14:57:20.293" v="26" actId="1076"/>
          <ac:picMkLst>
            <pc:docMk/>
            <pc:sldMk cId="3043440263" sldId="266"/>
            <ac:picMk id="2" creationId="{B9701454-E891-BBA6-1991-327E11158598}"/>
          </ac:picMkLst>
        </pc:picChg>
        <pc:picChg chg="mod">
          <ac:chgData name="NUNES GABRIEL" userId="S::gabriel.nunes@viacesi.fr::3ad43b68-bff8-430f-bc9d-0940600cdb5f" providerId="AD" clId="Web-{F5A0F623-2216-BE58-6651-750738A0E0AB}" dt="2024-11-01T14:57:23.481" v="28" actId="1076"/>
          <ac:picMkLst>
            <pc:docMk/>
            <pc:sldMk cId="3043440263" sldId="266"/>
            <ac:picMk id="6" creationId="{7FF3373C-DC59-CD81-DC54-3A1C335EF0DD}"/>
          </ac:picMkLst>
        </pc:picChg>
        <pc:picChg chg="mod">
          <ac:chgData name="NUNES GABRIEL" userId="S::gabriel.nunes@viacesi.fr::3ad43b68-bff8-430f-bc9d-0940600cdb5f" providerId="AD" clId="Web-{F5A0F623-2216-BE58-6651-750738A0E0AB}" dt="2024-11-01T14:57:24.200" v="29" actId="1076"/>
          <ac:picMkLst>
            <pc:docMk/>
            <pc:sldMk cId="3043440263" sldId="266"/>
            <ac:picMk id="7" creationId="{BDE6AE01-D349-406B-2092-D3F7EDC540A8}"/>
          </ac:picMkLst>
        </pc:picChg>
        <pc:picChg chg="mod">
          <ac:chgData name="NUNES GABRIEL" userId="S::gabriel.nunes@viacesi.fr::3ad43b68-bff8-430f-bc9d-0940600cdb5f" providerId="AD" clId="Web-{F5A0F623-2216-BE58-6651-750738A0E0AB}" dt="2024-11-01T14:57:01.652" v="15" actId="1076"/>
          <ac:picMkLst>
            <pc:docMk/>
            <pc:sldMk cId="3043440263" sldId="266"/>
            <ac:picMk id="8" creationId="{43E74E11-560F-853B-D05A-9BED792578B3}"/>
          </ac:picMkLst>
        </pc:picChg>
        <pc:picChg chg="mod">
          <ac:chgData name="NUNES GABRIEL" userId="S::gabriel.nunes@viacesi.fr::3ad43b68-bff8-430f-bc9d-0940600cdb5f" providerId="AD" clId="Web-{F5A0F623-2216-BE58-6651-750738A0E0AB}" dt="2024-11-01T14:57:08.543" v="20" actId="1076"/>
          <ac:picMkLst>
            <pc:docMk/>
            <pc:sldMk cId="3043440263" sldId="266"/>
            <ac:picMk id="9" creationId="{D975A804-685E-FC8B-50A2-EDAB447AD33B}"/>
          </ac:picMkLst>
        </pc:picChg>
        <pc:picChg chg="mod">
          <ac:chgData name="NUNES GABRIEL" userId="S::gabriel.nunes@viacesi.fr::3ad43b68-bff8-430f-bc9d-0940600cdb5f" providerId="AD" clId="Web-{F5A0F623-2216-BE58-6651-750738A0E0AB}" dt="2024-11-01T14:56:58.011" v="11" actId="1076"/>
          <ac:picMkLst>
            <pc:docMk/>
            <pc:sldMk cId="3043440263" sldId="266"/>
            <ac:picMk id="10" creationId="{A4978A6A-F65A-D690-C6BA-80F419B8CA8B}"/>
          </ac:picMkLst>
        </pc:picChg>
      </pc:sldChg>
    </pc:docChg>
  </pc:docChgLst>
  <pc:docChgLst>
    <pc:chgData name="NUNES GABRIEL" userId="S::gabriel.nunes@viacesi.fr::3ad43b68-bff8-430f-bc9d-0940600cdb5f" providerId="AD" clId="Web-{8744847F-D67C-1569-2B38-6C704F6F2EEE}"/>
    <pc:docChg chg="modSld">
      <pc:chgData name="NUNES GABRIEL" userId="S::gabriel.nunes@viacesi.fr::3ad43b68-bff8-430f-bc9d-0940600cdb5f" providerId="AD" clId="Web-{8744847F-D67C-1569-2B38-6C704F6F2EEE}" dt="2024-11-01T15:04:11.112" v="157" actId="1076"/>
      <pc:docMkLst>
        <pc:docMk/>
      </pc:docMkLst>
      <pc:sldChg chg="addSp delSp modSp mod setBg setClrOvrMap">
        <pc:chgData name="NUNES GABRIEL" userId="S::gabriel.nunes@viacesi.fr::3ad43b68-bff8-430f-bc9d-0940600cdb5f" providerId="AD" clId="Web-{8744847F-D67C-1569-2B38-6C704F6F2EEE}" dt="2024-11-01T15:04:11.112" v="157" actId="1076"/>
        <pc:sldMkLst>
          <pc:docMk/>
          <pc:sldMk cId="3043440263" sldId="266"/>
        </pc:sldMkLst>
        <pc:spChg chg="mod ord">
          <ac:chgData name="NUNES GABRIEL" userId="S::gabriel.nunes@viacesi.fr::3ad43b68-bff8-430f-bc9d-0940600cdb5f" providerId="AD" clId="Web-{8744847F-D67C-1569-2B38-6C704F6F2EEE}" dt="2024-11-01T14:59:10.150" v="2"/>
          <ac:spMkLst>
            <pc:docMk/>
            <pc:sldMk cId="3043440263" sldId="266"/>
            <ac:spMk id="3" creationId="{26C938F3-7D78-2C96-B477-5AD92BD89E24}"/>
          </ac:spMkLst>
        </pc:spChg>
        <pc:spChg chg="mod">
          <ac:chgData name="NUNES GABRIEL" userId="S::gabriel.nunes@viacesi.fr::3ad43b68-bff8-430f-bc9d-0940600cdb5f" providerId="AD" clId="Web-{8744847F-D67C-1569-2B38-6C704F6F2EEE}" dt="2024-11-01T14:59:10.150" v="2"/>
          <ac:spMkLst>
            <pc:docMk/>
            <pc:sldMk cId="3043440263" sldId="266"/>
            <ac:spMk id="5" creationId="{6203BB83-3F7D-3C2B-338C-8DE342F9B1DF}"/>
          </ac:spMkLst>
        </pc:spChg>
        <pc:spChg chg="add mod">
          <ac:chgData name="NUNES GABRIEL" userId="S::gabriel.nunes@viacesi.fr::3ad43b68-bff8-430f-bc9d-0940600cdb5f" providerId="AD" clId="Web-{8744847F-D67C-1569-2B38-6C704F6F2EEE}" dt="2024-11-01T15:04:02.628" v="152" actId="20577"/>
          <ac:spMkLst>
            <pc:docMk/>
            <pc:sldMk cId="3043440263" sldId="266"/>
            <ac:spMk id="14" creationId="{3B709A6C-636B-A84E-9949-4D091C6577D7}"/>
          </ac:spMkLst>
        </pc:spChg>
        <pc:spChg chg="add">
          <ac:chgData name="NUNES GABRIEL" userId="S::gabriel.nunes@viacesi.fr::3ad43b68-bff8-430f-bc9d-0940600cdb5f" providerId="AD" clId="Web-{8744847F-D67C-1569-2B38-6C704F6F2EEE}" dt="2024-11-01T14:59:10.150" v="2"/>
          <ac:spMkLst>
            <pc:docMk/>
            <pc:sldMk cId="3043440263" sldId="266"/>
            <ac:spMk id="15" creationId="{0EFD753D-6A49-46DD-9E82-AA6E2C62B461}"/>
          </ac:spMkLst>
        </pc:spChg>
        <pc:spChg chg="add">
          <ac:chgData name="NUNES GABRIEL" userId="S::gabriel.nunes@viacesi.fr::3ad43b68-bff8-430f-bc9d-0940600cdb5f" providerId="AD" clId="Web-{8744847F-D67C-1569-2B38-6C704F6F2EEE}" dt="2024-11-01T14:59:10.150" v="2"/>
          <ac:spMkLst>
            <pc:docMk/>
            <pc:sldMk cId="3043440263" sldId="266"/>
            <ac:spMk id="17" creationId="{138A5824-1F4A-4EE7-BC13-5BB48FC0809B}"/>
          </ac:spMkLst>
        </pc:spChg>
        <pc:picChg chg="mod">
          <ac:chgData name="NUNES GABRIEL" userId="S::gabriel.nunes@viacesi.fr::3ad43b68-bff8-430f-bc9d-0940600cdb5f" providerId="AD" clId="Web-{8744847F-D67C-1569-2B38-6C704F6F2EEE}" dt="2024-11-01T14:59:10.150" v="2"/>
          <ac:picMkLst>
            <pc:docMk/>
            <pc:sldMk cId="3043440263" sldId="266"/>
            <ac:picMk id="2" creationId="{B9701454-E891-BBA6-1991-327E11158598}"/>
          </ac:picMkLst>
        </pc:picChg>
        <pc:picChg chg="mod ord">
          <ac:chgData name="NUNES GABRIEL" userId="S::gabriel.nunes@viacesi.fr::3ad43b68-bff8-430f-bc9d-0940600cdb5f" providerId="AD" clId="Web-{8744847F-D67C-1569-2B38-6C704F6F2EEE}" dt="2024-11-01T14:59:10.150" v="2"/>
          <ac:picMkLst>
            <pc:docMk/>
            <pc:sldMk cId="3043440263" sldId="266"/>
            <ac:picMk id="6" creationId="{7FF3373C-DC59-CD81-DC54-3A1C335EF0DD}"/>
          </ac:picMkLst>
        </pc:picChg>
        <pc:picChg chg="mod ord">
          <ac:chgData name="NUNES GABRIEL" userId="S::gabriel.nunes@viacesi.fr::3ad43b68-bff8-430f-bc9d-0940600cdb5f" providerId="AD" clId="Web-{8744847F-D67C-1569-2B38-6C704F6F2EEE}" dt="2024-11-01T14:59:10.150" v="2"/>
          <ac:picMkLst>
            <pc:docMk/>
            <pc:sldMk cId="3043440263" sldId="266"/>
            <ac:picMk id="7" creationId="{BDE6AE01-D349-406B-2092-D3F7EDC540A8}"/>
          </ac:picMkLst>
        </pc:picChg>
        <pc:picChg chg="mod">
          <ac:chgData name="NUNES GABRIEL" userId="S::gabriel.nunes@viacesi.fr::3ad43b68-bff8-430f-bc9d-0940600cdb5f" providerId="AD" clId="Web-{8744847F-D67C-1569-2B38-6C704F6F2EEE}" dt="2024-11-01T14:59:10.150" v="2"/>
          <ac:picMkLst>
            <pc:docMk/>
            <pc:sldMk cId="3043440263" sldId="266"/>
            <ac:picMk id="8" creationId="{43E74E11-560F-853B-D05A-9BED792578B3}"/>
          </ac:picMkLst>
        </pc:picChg>
        <pc:picChg chg="mod">
          <ac:chgData name="NUNES GABRIEL" userId="S::gabriel.nunes@viacesi.fr::3ad43b68-bff8-430f-bc9d-0940600cdb5f" providerId="AD" clId="Web-{8744847F-D67C-1569-2B38-6C704F6F2EEE}" dt="2024-11-01T14:59:10.150" v="2"/>
          <ac:picMkLst>
            <pc:docMk/>
            <pc:sldMk cId="3043440263" sldId="266"/>
            <ac:picMk id="9" creationId="{D975A804-685E-FC8B-50A2-EDAB447AD33B}"/>
          </ac:picMkLst>
        </pc:picChg>
        <pc:picChg chg="mod">
          <ac:chgData name="NUNES GABRIEL" userId="S::gabriel.nunes@viacesi.fr::3ad43b68-bff8-430f-bc9d-0940600cdb5f" providerId="AD" clId="Web-{8744847F-D67C-1569-2B38-6C704F6F2EEE}" dt="2024-11-01T14:59:10.150" v="2"/>
          <ac:picMkLst>
            <pc:docMk/>
            <pc:sldMk cId="3043440263" sldId="266"/>
            <ac:picMk id="10" creationId="{A4978A6A-F65A-D690-C6BA-80F419B8CA8B}"/>
          </ac:picMkLst>
        </pc:picChg>
        <pc:picChg chg="add mod">
          <ac:chgData name="NUNES GABRIEL" userId="S::gabriel.nunes@viacesi.fr::3ad43b68-bff8-430f-bc9d-0940600cdb5f" providerId="AD" clId="Web-{8744847F-D67C-1569-2B38-6C704F6F2EEE}" dt="2024-11-01T14:59:50.667" v="6" actId="1076"/>
          <ac:picMkLst>
            <pc:docMk/>
            <pc:sldMk cId="3043440263" sldId="266"/>
            <ac:picMk id="12" creationId="{7BCDE6D1-CC8A-C23E-53F8-027A04A10129}"/>
          </ac:picMkLst>
        </pc:picChg>
        <pc:picChg chg="add mod">
          <ac:chgData name="NUNES GABRIEL" userId="S::gabriel.nunes@viacesi.fr::3ad43b68-bff8-430f-bc9d-0940600cdb5f" providerId="AD" clId="Web-{8744847F-D67C-1569-2B38-6C704F6F2EEE}" dt="2024-11-01T15:01:04.935" v="9" actId="1076"/>
          <ac:picMkLst>
            <pc:docMk/>
            <pc:sldMk cId="3043440263" sldId="266"/>
            <ac:picMk id="13" creationId="{BB28F11F-4673-B69F-9361-11B898C5C431}"/>
          </ac:picMkLst>
        </pc:picChg>
        <pc:picChg chg="add mod">
          <ac:chgData name="NUNES GABRIEL" userId="S::gabriel.nunes@viacesi.fr::3ad43b68-bff8-430f-bc9d-0940600cdb5f" providerId="AD" clId="Web-{8744847F-D67C-1569-2B38-6C704F6F2EEE}" dt="2024-11-01T15:04:11.112" v="157" actId="1076"/>
          <ac:picMkLst>
            <pc:docMk/>
            <pc:sldMk cId="3043440263" sldId="266"/>
            <ac:picMk id="16" creationId="{B2FEB4F9-73F1-2AAB-ECF9-369538DFF36C}"/>
          </ac:picMkLst>
        </pc:picChg>
      </pc:sldChg>
    </pc:docChg>
  </pc:docChgLst>
  <pc:docChgLst>
    <pc:chgData name="NUNES GABRIEL" userId="S::gabriel.nunes@viacesi.fr::3ad43b68-bff8-430f-bc9d-0940600cdb5f" providerId="AD" clId="Web-{8BF20905-73D1-7912-9A46-F2131B364166}"/>
    <pc:docChg chg="modSld">
      <pc:chgData name="NUNES GABRIEL" userId="S::gabriel.nunes@viacesi.fr::3ad43b68-bff8-430f-bc9d-0940600cdb5f" providerId="AD" clId="Web-{8BF20905-73D1-7912-9A46-F2131B364166}" dt="2024-11-01T14:55:37.832" v="16" actId="1076"/>
      <pc:docMkLst>
        <pc:docMk/>
      </pc:docMkLst>
      <pc:sldChg chg="addSp modSp">
        <pc:chgData name="NUNES GABRIEL" userId="S::gabriel.nunes@viacesi.fr::3ad43b68-bff8-430f-bc9d-0940600cdb5f" providerId="AD" clId="Web-{8BF20905-73D1-7912-9A46-F2131B364166}" dt="2024-11-01T14:55:37.832" v="16" actId="1076"/>
        <pc:sldMkLst>
          <pc:docMk/>
          <pc:sldMk cId="3043440263" sldId="266"/>
        </pc:sldMkLst>
        <pc:picChg chg="add mod">
          <ac:chgData name="NUNES GABRIEL" userId="S::gabriel.nunes@viacesi.fr::3ad43b68-bff8-430f-bc9d-0940600cdb5f" providerId="AD" clId="Web-{8BF20905-73D1-7912-9A46-F2131B364166}" dt="2024-11-01T14:52:15.637" v="1" actId="1076"/>
          <ac:picMkLst>
            <pc:docMk/>
            <pc:sldMk cId="3043440263" sldId="266"/>
            <ac:picMk id="2" creationId="{B9701454-E891-BBA6-1991-327E11158598}"/>
          </ac:picMkLst>
        </pc:picChg>
        <pc:picChg chg="add mod">
          <ac:chgData name="NUNES GABRIEL" userId="S::gabriel.nunes@viacesi.fr::3ad43b68-bff8-430f-bc9d-0940600cdb5f" providerId="AD" clId="Web-{8BF20905-73D1-7912-9A46-F2131B364166}" dt="2024-11-01T14:53:04.358" v="5" actId="1076"/>
          <ac:picMkLst>
            <pc:docMk/>
            <pc:sldMk cId="3043440263" sldId="266"/>
            <ac:picMk id="6" creationId="{7FF3373C-DC59-CD81-DC54-3A1C335EF0DD}"/>
          </ac:picMkLst>
        </pc:picChg>
        <pc:picChg chg="add mod">
          <ac:chgData name="NUNES GABRIEL" userId="S::gabriel.nunes@viacesi.fr::3ad43b68-bff8-430f-bc9d-0940600cdb5f" providerId="AD" clId="Web-{8BF20905-73D1-7912-9A46-F2131B364166}" dt="2024-11-01T14:53:44.406" v="8" actId="1076"/>
          <ac:picMkLst>
            <pc:docMk/>
            <pc:sldMk cId="3043440263" sldId="266"/>
            <ac:picMk id="7" creationId="{BDE6AE01-D349-406B-2092-D3F7EDC540A8}"/>
          </ac:picMkLst>
        </pc:picChg>
        <pc:picChg chg="add mod">
          <ac:chgData name="NUNES GABRIEL" userId="S::gabriel.nunes@viacesi.fr::3ad43b68-bff8-430f-bc9d-0940600cdb5f" providerId="AD" clId="Web-{8BF20905-73D1-7912-9A46-F2131B364166}" dt="2024-11-01T14:54:07.501" v="11" actId="1076"/>
          <ac:picMkLst>
            <pc:docMk/>
            <pc:sldMk cId="3043440263" sldId="266"/>
            <ac:picMk id="8" creationId="{43E74E11-560F-853B-D05A-9BED792578B3}"/>
          </ac:picMkLst>
        </pc:picChg>
        <pc:picChg chg="add mod">
          <ac:chgData name="NUNES GABRIEL" userId="S::gabriel.nunes@viacesi.fr::3ad43b68-bff8-430f-bc9d-0940600cdb5f" providerId="AD" clId="Web-{8BF20905-73D1-7912-9A46-F2131B364166}" dt="2024-11-01T14:55:30.879" v="14" actId="1076"/>
          <ac:picMkLst>
            <pc:docMk/>
            <pc:sldMk cId="3043440263" sldId="266"/>
            <ac:picMk id="9" creationId="{D975A804-685E-FC8B-50A2-EDAB447AD33B}"/>
          </ac:picMkLst>
        </pc:picChg>
        <pc:picChg chg="add mod">
          <ac:chgData name="NUNES GABRIEL" userId="S::gabriel.nunes@viacesi.fr::3ad43b68-bff8-430f-bc9d-0940600cdb5f" providerId="AD" clId="Web-{8BF20905-73D1-7912-9A46-F2131B364166}" dt="2024-11-01T14:55:37.832" v="16" actId="1076"/>
          <ac:picMkLst>
            <pc:docMk/>
            <pc:sldMk cId="3043440263" sldId="266"/>
            <ac:picMk id="10" creationId="{A4978A6A-F65A-D690-C6BA-80F419B8CA8B}"/>
          </ac:picMkLst>
        </pc:picChg>
      </pc:sldChg>
    </pc:docChg>
  </pc:docChgLst>
  <pc:docChgLst>
    <pc:chgData name="MADJID RAYAN" userId="4aac0cbc-c950-462b-a9f4-b95c91e91c05" providerId="ADAL" clId="{F4B5071E-FB2E-3642-B47D-A89967F901CF}"/>
    <pc:docChg chg="undo custSel addSld delSld modSld sldOrd addSection modSection">
      <pc:chgData name="MADJID RAYAN" userId="4aac0cbc-c950-462b-a9f4-b95c91e91c05" providerId="ADAL" clId="{F4B5071E-FB2E-3642-B47D-A89967F901CF}" dt="2024-11-02T14:51:31.413" v="220" actId="20577"/>
      <pc:docMkLst>
        <pc:docMk/>
      </pc:docMkLst>
      <pc:sldChg chg="addSp delSp modSp mod setBg">
        <pc:chgData name="MADJID RAYAN" userId="4aac0cbc-c950-462b-a9f4-b95c91e91c05" providerId="ADAL" clId="{F4B5071E-FB2E-3642-B47D-A89967F901CF}" dt="2024-11-02T14:51:31.413" v="220" actId="20577"/>
        <pc:sldMkLst>
          <pc:docMk/>
          <pc:sldMk cId="818335943" sldId="277"/>
        </pc:sldMkLst>
        <pc:spChg chg="add del">
          <ac:chgData name="MADJID RAYAN" userId="4aac0cbc-c950-462b-a9f4-b95c91e91c05" providerId="ADAL" clId="{F4B5071E-FB2E-3642-B47D-A89967F901CF}" dt="2024-11-02T14:49:15.985" v="117" actId="26606"/>
          <ac:spMkLst>
            <pc:docMk/>
            <pc:sldMk cId="818335943" sldId="277"/>
            <ac:spMk id="3" creationId="{67E3DE78-DB78-C1A7-82F9-3DD9E0052198}"/>
          </ac:spMkLst>
        </pc:spChg>
        <pc:spChg chg="mod">
          <ac:chgData name="MADJID RAYAN" userId="4aac0cbc-c950-462b-a9f4-b95c91e91c05" providerId="ADAL" clId="{F4B5071E-FB2E-3642-B47D-A89967F901CF}" dt="2024-11-02T14:49:15.985" v="117" actId="26606"/>
          <ac:spMkLst>
            <pc:docMk/>
            <pc:sldMk cId="818335943" sldId="277"/>
            <ac:spMk id="5" creationId="{721ECBC8-DE76-85DA-9316-DE34BD1DBA64}"/>
          </ac:spMkLst>
        </pc:spChg>
        <pc:spChg chg="add del">
          <ac:chgData name="MADJID RAYAN" userId="4aac0cbc-c950-462b-a9f4-b95c91e91c05" providerId="ADAL" clId="{F4B5071E-FB2E-3642-B47D-A89967F901CF}" dt="2024-11-02T14:49:15.970" v="116" actId="26606"/>
          <ac:spMkLst>
            <pc:docMk/>
            <pc:sldMk cId="818335943" sldId="277"/>
            <ac:spMk id="10" creationId="{577D6B2E-37A3-429E-A37C-F30ED6487282}"/>
          </ac:spMkLst>
        </pc:spChg>
        <pc:spChg chg="add del">
          <ac:chgData name="MADJID RAYAN" userId="4aac0cbc-c950-462b-a9f4-b95c91e91c05" providerId="ADAL" clId="{F4B5071E-FB2E-3642-B47D-A89967F901CF}" dt="2024-11-02T14:49:15.970" v="116" actId="26606"/>
          <ac:spMkLst>
            <pc:docMk/>
            <pc:sldMk cId="818335943" sldId="277"/>
            <ac:spMk id="12" creationId="{5CEAD642-85CF-4750-8432-7C80C901F001}"/>
          </ac:spMkLst>
        </pc:spChg>
        <pc:spChg chg="add del">
          <ac:chgData name="MADJID RAYAN" userId="4aac0cbc-c950-462b-a9f4-b95c91e91c05" providerId="ADAL" clId="{F4B5071E-FB2E-3642-B47D-A89967F901CF}" dt="2024-11-02T14:49:15.970" v="116" actId="26606"/>
          <ac:spMkLst>
            <pc:docMk/>
            <pc:sldMk cId="818335943" sldId="277"/>
            <ac:spMk id="14" creationId="{FA33EEAE-15D5-4119-8C1E-89D943F911EF}"/>
          </ac:spMkLst>
        </pc:spChg>
        <pc:spChg chg="add del">
          <ac:chgData name="MADJID RAYAN" userId="4aac0cbc-c950-462b-a9f4-b95c91e91c05" providerId="ADAL" clId="{F4B5071E-FB2E-3642-B47D-A89967F901CF}" dt="2024-11-02T14:49:15.970" v="116" actId="26606"/>
          <ac:spMkLst>
            <pc:docMk/>
            <pc:sldMk cId="818335943" sldId="277"/>
            <ac:spMk id="16" creationId="{730D8B3B-9B80-4025-B934-26DC7D7CD231}"/>
          </ac:spMkLst>
        </pc:spChg>
        <pc:spChg chg="add del">
          <ac:chgData name="MADJID RAYAN" userId="4aac0cbc-c950-462b-a9f4-b95c91e91c05" providerId="ADAL" clId="{F4B5071E-FB2E-3642-B47D-A89967F901CF}" dt="2024-11-02T14:49:15.970" v="116" actId="26606"/>
          <ac:spMkLst>
            <pc:docMk/>
            <pc:sldMk cId="818335943" sldId="277"/>
            <ac:spMk id="18" creationId="{1064D5D5-227B-4F66-9AEA-46F570E793BD}"/>
          </ac:spMkLst>
        </pc:spChg>
        <pc:spChg chg="add del">
          <ac:chgData name="MADJID RAYAN" userId="4aac0cbc-c950-462b-a9f4-b95c91e91c05" providerId="ADAL" clId="{F4B5071E-FB2E-3642-B47D-A89967F901CF}" dt="2024-11-02T14:49:15.970" v="116" actId="26606"/>
          <ac:spMkLst>
            <pc:docMk/>
            <pc:sldMk cId="818335943" sldId="277"/>
            <ac:spMk id="20" creationId="{646B67A4-D328-4747-A82B-65E84FA46368}"/>
          </ac:spMkLst>
        </pc:spChg>
        <pc:spChg chg="add del">
          <ac:chgData name="MADJID RAYAN" userId="4aac0cbc-c950-462b-a9f4-b95c91e91c05" providerId="ADAL" clId="{F4B5071E-FB2E-3642-B47D-A89967F901CF}" dt="2024-11-02T14:49:15.970" v="116" actId="26606"/>
          <ac:spMkLst>
            <pc:docMk/>
            <pc:sldMk cId="818335943" sldId="277"/>
            <ac:spMk id="22" creationId="{B5A1B09C-1565-46F8-B70F-621C5EB48A09}"/>
          </ac:spMkLst>
        </pc:spChg>
        <pc:spChg chg="add del">
          <ac:chgData name="MADJID RAYAN" userId="4aac0cbc-c950-462b-a9f4-b95c91e91c05" providerId="ADAL" clId="{F4B5071E-FB2E-3642-B47D-A89967F901CF}" dt="2024-11-02T14:49:15.970" v="116" actId="26606"/>
          <ac:spMkLst>
            <pc:docMk/>
            <pc:sldMk cId="818335943" sldId="277"/>
            <ac:spMk id="24" creationId="{8C516CC8-80AC-446C-A56E-9F54B7210402}"/>
          </ac:spMkLst>
        </pc:spChg>
        <pc:spChg chg="add">
          <ac:chgData name="MADJID RAYAN" userId="4aac0cbc-c950-462b-a9f4-b95c91e91c05" providerId="ADAL" clId="{F4B5071E-FB2E-3642-B47D-A89967F901CF}" dt="2024-11-02T14:49:15.985" v="117" actId="26606"/>
          <ac:spMkLst>
            <pc:docMk/>
            <pc:sldMk cId="818335943" sldId="277"/>
            <ac:spMk id="26" creationId="{DEE2AD96-B495-4E06-9291-B71706F728CB}"/>
          </ac:spMkLst>
        </pc:spChg>
        <pc:spChg chg="add">
          <ac:chgData name="MADJID RAYAN" userId="4aac0cbc-c950-462b-a9f4-b95c91e91c05" providerId="ADAL" clId="{F4B5071E-FB2E-3642-B47D-A89967F901CF}" dt="2024-11-02T14:49:15.985" v="117" actId="26606"/>
          <ac:spMkLst>
            <pc:docMk/>
            <pc:sldMk cId="818335943" sldId="277"/>
            <ac:spMk id="27" creationId="{53CF6D67-C5A8-4ADD-9E8E-1E38CA1D3166}"/>
          </ac:spMkLst>
        </pc:spChg>
        <pc:spChg chg="add">
          <ac:chgData name="MADJID RAYAN" userId="4aac0cbc-c950-462b-a9f4-b95c91e91c05" providerId="ADAL" clId="{F4B5071E-FB2E-3642-B47D-A89967F901CF}" dt="2024-11-02T14:49:15.985" v="117" actId="26606"/>
          <ac:spMkLst>
            <pc:docMk/>
            <pc:sldMk cId="818335943" sldId="277"/>
            <ac:spMk id="28" creationId="{86909FA0-B515-4681-B7A8-FA281D133B94}"/>
          </ac:spMkLst>
        </pc:spChg>
        <pc:spChg chg="add">
          <ac:chgData name="MADJID RAYAN" userId="4aac0cbc-c950-462b-a9f4-b95c91e91c05" providerId="ADAL" clId="{F4B5071E-FB2E-3642-B47D-A89967F901CF}" dt="2024-11-02T14:49:15.985" v="117" actId="26606"/>
          <ac:spMkLst>
            <pc:docMk/>
            <pc:sldMk cId="818335943" sldId="277"/>
            <ac:spMk id="29" creationId="{21C9FE86-FCC3-4A31-AA1C-C882262B7FE7}"/>
          </ac:spMkLst>
        </pc:spChg>
        <pc:spChg chg="add">
          <ac:chgData name="MADJID RAYAN" userId="4aac0cbc-c950-462b-a9f4-b95c91e91c05" providerId="ADAL" clId="{F4B5071E-FB2E-3642-B47D-A89967F901CF}" dt="2024-11-02T14:49:15.985" v="117" actId="26606"/>
          <ac:spMkLst>
            <pc:docMk/>
            <pc:sldMk cId="818335943" sldId="277"/>
            <ac:spMk id="30" creationId="{7D96243B-ECED-4B71-8E06-AE9A285EAD20}"/>
          </ac:spMkLst>
        </pc:spChg>
        <pc:spChg chg="add">
          <ac:chgData name="MADJID RAYAN" userId="4aac0cbc-c950-462b-a9f4-b95c91e91c05" providerId="ADAL" clId="{F4B5071E-FB2E-3642-B47D-A89967F901CF}" dt="2024-11-02T14:49:15.985" v="117" actId="26606"/>
          <ac:spMkLst>
            <pc:docMk/>
            <pc:sldMk cId="818335943" sldId="277"/>
            <ac:spMk id="31" creationId="{A09989E4-EFDC-4A90-A633-E0525FB4139E}"/>
          </ac:spMkLst>
        </pc:spChg>
        <pc:spChg chg="add mod">
          <ac:chgData name="MADJID RAYAN" userId="4aac0cbc-c950-462b-a9f4-b95c91e91c05" providerId="ADAL" clId="{F4B5071E-FB2E-3642-B47D-A89967F901CF}" dt="2024-11-02T14:51:31.413" v="220" actId="20577"/>
          <ac:spMkLst>
            <pc:docMk/>
            <pc:sldMk cId="818335943" sldId="277"/>
            <ac:spMk id="32" creationId="{67E3DE78-DB78-C1A7-82F9-3DD9E0052198}"/>
          </ac:spMkLst>
        </pc:spChg>
      </pc:sldChg>
      <pc:sldChg chg="new del ord">
        <pc:chgData name="MADJID RAYAN" userId="4aac0cbc-c950-462b-a9f4-b95c91e91c05" providerId="ADAL" clId="{F4B5071E-FB2E-3642-B47D-A89967F901CF}" dt="2024-11-02T14:44:59.009" v="5" actId="2696"/>
        <pc:sldMkLst>
          <pc:docMk/>
          <pc:sldMk cId="2348193924" sldId="283"/>
        </pc:sldMkLst>
      </pc:sldChg>
      <pc:sldChg chg="addSp delSp modSp new mod">
        <pc:chgData name="MADJID RAYAN" userId="4aac0cbc-c950-462b-a9f4-b95c91e91c05" providerId="ADAL" clId="{F4B5071E-FB2E-3642-B47D-A89967F901CF}" dt="2024-11-02T14:47:14.197" v="114" actId="20577"/>
        <pc:sldMkLst>
          <pc:docMk/>
          <pc:sldMk cId="2977928535" sldId="284"/>
        </pc:sldMkLst>
        <pc:spChg chg="del">
          <ac:chgData name="MADJID RAYAN" userId="4aac0cbc-c950-462b-a9f4-b95c91e91c05" providerId="ADAL" clId="{F4B5071E-FB2E-3642-B47D-A89967F901CF}" dt="2024-11-02T14:45:12.916" v="6" actId="478"/>
          <ac:spMkLst>
            <pc:docMk/>
            <pc:sldMk cId="2977928535" sldId="284"/>
            <ac:spMk id="2" creationId="{EB5F089C-0AEF-F393-E33A-7B6ECDCBD2E6}"/>
          </ac:spMkLst>
        </pc:spChg>
        <pc:spChg chg="del">
          <ac:chgData name="MADJID RAYAN" userId="4aac0cbc-c950-462b-a9f4-b95c91e91c05" providerId="ADAL" clId="{F4B5071E-FB2E-3642-B47D-A89967F901CF}" dt="2024-11-02T14:46:24.199" v="52"/>
          <ac:spMkLst>
            <pc:docMk/>
            <pc:sldMk cId="2977928535" sldId="284"/>
            <ac:spMk id="3" creationId="{414955CB-528D-B4AD-BB8D-BB412D54090D}"/>
          </ac:spMkLst>
        </pc:spChg>
        <pc:spChg chg="add mod">
          <ac:chgData name="MADJID RAYAN" userId="4aac0cbc-c950-462b-a9f4-b95c91e91c05" providerId="ADAL" clId="{F4B5071E-FB2E-3642-B47D-A89967F901CF}" dt="2024-11-02T14:46:46.397" v="58" actId="1076"/>
          <ac:spMkLst>
            <pc:docMk/>
            <pc:sldMk cId="2977928535" sldId="284"/>
            <ac:spMk id="4" creationId="{F9B34447-1B19-9C7D-035C-B47DC40AC654}"/>
          </ac:spMkLst>
        </pc:spChg>
        <pc:spChg chg="add mod">
          <ac:chgData name="MADJID RAYAN" userId="4aac0cbc-c950-462b-a9f4-b95c91e91c05" providerId="ADAL" clId="{F4B5071E-FB2E-3642-B47D-A89967F901CF}" dt="2024-11-02T14:46:34.400" v="56"/>
          <ac:spMkLst>
            <pc:docMk/>
            <pc:sldMk cId="2977928535" sldId="284"/>
            <ac:spMk id="7" creationId="{9B4F7C13-C790-01DF-1B3D-39D3604EF24E}"/>
          </ac:spMkLst>
        </pc:spChg>
        <pc:spChg chg="add mod">
          <ac:chgData name="MADJID RAYAN" userId="4aac0cbc-c950-462b-a9f4-b95c91e91c05" providerId="ADAL" clId="{F4B5071E-FB2E-3642-B47D-A89967F901CF}" dt="2024-11-02T14:47:14.197" v="114" actId="20577"/>
          <ac:spMkLst>
            <pc:docMk/>
            <pc:sldMk cId="2977928535" sldId="284"/>
            <ac:spMk id="8" creationId="{5D75CA74-0524-E1B1-DCB8-40D6035279F1}"/>
          </ac:spMkLst>
        </pc:spChg>
        <pc:picChg chg="add mod">
          <ac:chgData name="MADJID RAYAN" userId="4aac0cbc-c950-462b-a9f4-b95c91e91c05" providerId="ADAL" clId="{F4B5071E-FB2E-3642-B47D-A89967F901CF}" dt="2024-11-02T14:46:25.958" v="54" actId="962"/>
          <ac:picMkLst>
            <pc:docMk/>
            <pc:sldMk cId="2977928535" sldId="284"/>
            <ac:picMk id="6" creationId="{6CD35AED-B65E-A658-A02A-D433F7CAF854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F565BC-F082-4542-B4FA-3067A6EA45E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B9CDAED1-F96D-4B56-9B06-C1E16134CB37}">
      <dgm:prSet/>
      <dgm:spPr/>
      <dgm:t>
        <a:bodyPr/>
        <a:lstStyle/>
        <a:p>
          <a:r>
            <a:rPr lang="fr-FR" b="1"/>
            <a:t>Projet</a:t>
          </a:r>
          <a:r>
            <a:rPr lang="fr-FR"/>
            <a:t> : Station météo embarquée pour mesurer température, humidité, et pression.</a:t>
          </a:r>
          <a:endParaRPr lang="en-US"/>
        </a:p>
      </dgm:t>
    </dgm:pt>
    <dgm:pt modelId="{84034ABF-C18E-4420-B88C-FCFBD2551C7E}" type="parTrans" cxnId="{4E021E83-55AE-44BF-960D-E1F70E5D0EF9}">
      <dgm:prSet/>
      <dgm:spPr/>
      <dgm:t>
        <a:bodyPr/>
        <a:lstStyle/>
        <a:p>
          <a:endParaRPr lang="en-US"/>
        </a:p>
      </dgm:t>
    </dgm:pt>
    <dgm:pt modelId="{FD706C78-9C19-4CCB-A774-3951237763D1}" type="sibTrans" cxnId="{4E021E83-55AE-44BF-960D-E1F70E5D0EF9}">
      <dgm:prSet/>
      <dgm:spPr/>
      <dgm:t>
        <a:bodyPr/>
        <a:lstStyle/>
        <a:p>
          <a:endParaRPr lang="en-US"/>
        </a:p>
      </dgm:t>
    </dgm:pt>
    <dgm:pt modelId="{E2BE2BC4-1295-4267-BA4A-3E7F7D435B69}">
      <dgm:prSet/>
      <dgm:spPr/>
      <dgm:t>
        <a:bodyPr/>
        <a:lstStyle/>
        <a:p>
          <a:r>
            <a:rPr lang="fr-FR" b="1"/>
            <a:t>Objectif</a:t>
          </a:r>
          <a:r>
            <a:rPr lang="fr-FR"/>
            <a:t> : </a:t>
          </a:r>
          <a:r>
            <a:rPr lang="fr-FR" b="0">
              <a:latin typeface="Calibri"/>
              <a:cs typeface="Calibri"/>
            </a:rPr>
            <a:t>Démontrer les fonctionnalités et la collecte de données.</a:t>
          </a:r>
        </a:p>
      </dgm:t>
    </dgm:pt>
    <dgm:pt modelId="{57E64AE4-1FC5-4CF0-BB32-60502DDDBECF}" type="parTrans" cxnId="{536B45C5-727D-4C70-A528-0E6B145AE94A}">
      <dgm:prSet/>
      <dgm:spPr/>
      <dgm:t>
        <a:bodyPr/>
        <a:lstStyle/>
        <a:p>
          <a:endParaRPr lang="en-US"/>
        </a:p>
      </dgm:t>
    </dgm:pt>
    <dgm:pt modelId="{CE6C34B2-3700-498A-BA80-5B5CCC07C32B}" type="sibTrans" cxnId="{536B45C5-727D-4C70-A528-0E6B145AE94A}">
      <dgm:prSet/>
      <dgm:spPr/>
      <dgm:t>
        <a:bodyPr/>
        <a:lstStyle/>
        <a:p>
          <a:endParaRPr lang="en-US"/>
        </a:p>
      </dgm:t>
    </dgm:pt>
    <dgm:pt modelId="{12B8470C-62A6-46C1-9372-B956C5CDCB2A}">
      <dgm:prSet phldr="0"/>
      <dgm:spPr/>
      <dgm:t>
        <a:bodyPr/>
        <a:lstStyle/>
        <a:p>
          <a:r>
            <a:rPr lang="fr-FR" b="1">
              <a:latin typeface="Aptos Display" panose="02110004020202020204"/>
            </a:rPr>
            <a:t>Expliquer : </a:t>
          </a:r>
          <a:r>
            <a:rPr lang="fr-FR" b="0">
              <a:latin typeface="Aptos Display" panose="02110004020202020204"/>
            </a:rPr>
            <a:t>Vous apporter de manière concises les réponses à vos éventuelles questions sur le fonctionnement du 3W.</a:t>
          </a:r>
          <a:r>
            <a:rPr lang="fr-FR" b="1">
              <a:latin typeface="Aptos Display" panose="02110004020202020204"/>
            </a:rPr>
            <a:t> </a:t>
          </a:r>
          <a:endParaRPr lang="fr-FR"/>
        </a:p>
      </dgm:t>
    </dgm:pt>
    <dgm:pt modelId="{30ECA457-A516-4368-B84E-319ADB67ABDB}" type="parTrans" cxnId="{2CBB0BA5-4446-4CEA-BC22-C482C50904C3}">
      <dgm:prSet/>
      <dgm:spPr/>
      <dgm:t>
        <a:bodyPr/>
        <a:lstStyle/>
        <a:p>
          <a:endParaRPr lang="fr-FR"/>
        </a:p>
      </dgm:t>
    </dgm:pt>
    <dgm:pt modelId="{EB319B8D-F28A-4346-B58B-BBC0E4621EC1}" type="sibTrans" cxnId="{2CBB0BA5-4446-4CEA-BC22-C482C50904C3}">
      <dgm:prSet/>
      <dgm:spPr/>
      <dgm:t>
        <a:bodyPr/>
        <a:lstStyle/>
        <a:p>
          <a:endParaRPr lang="fr-FR"/>
        </a:p>
      </dgm:t>
    </dgm:pt>
    <dgm:pt modelId="{7FD508B3-A616-426E-B0C6-48212ED7FE4D}" type="pres">
      <dgm:prSet presAssocID="{49F565BC-F082-4542-B4FA-3067A6EA45E9}" presName="root" presStyleCnt="0">
        <dgm:presLayoutVars>
          <dgm:dir/>
          <dgm:resizeHandles val="exact"/>
        </dgm:presLayoutVars>
      </dgm:prSet>
      <dgm:spPr/>
    </dgm:pt>
    <dgm:pt modelId="{70E4BE26-5075-4884-826B-A712A8804ECF}" type="pres">
      <dgm:prSet presAssocID="{B9CDAED1-F96D-4B56-9B06-C1E16134CB37}" presName="compNode" presStyleCnt="0"/>
      <dgm:spPr/>
    </dgm:pt>
    <dgm:pt modelId="{A3A34C8B-7DDB-4EE3-A8EB-FD645F2272E4}" type="pres">
      <dgm:prSet presAssocID="{B9CDAED1-F96D-4B56-9B06-C1E16134CB37}" presName="bgRect" presStyleLbl="bgShp" presStyleIdx="0" presStyleCnt="3"/>
      <dgm:spPr/>
    </dgm:pt>
    <dgm:pt modelId="{F496BC8A-7026-4460-AC9C-AAD646641839}" type="pres">
      <dgm:prSet presAssocID="{B9CDAED1-F96D-4B56-9B06-C1E16134CB3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ermomètre"/>
        </a:ext>
      </dgm:extLst>
    </dgm:pt>
    <dgm:pt modelId="{14A309FD-F9E5-4988-AFE2-1A729D250055}" type="pres">
      <dgm:prSet presAssocID="{B9CDAED1-F96D-4B56-9B06-C1E16134CB37}" presName="spaceRect" presStyleCnt="0"/>
      <dgm:spPr/>
    </dgm:pt>
    <dgm:pt modelId="{BA1092E2-21BE-483F-83D9-BEA064898AE4}" type="pres">
      <dgm:prSet presAssocID="{B9CDAED1-F96D-4B56-9B06-C1E16134CB37}" presName="parTx" presStyleLbl="revTx" presStyleIdx="0" presStyleCnt="3">
        <dgm:presLayoutVars>
          <dgm:chMax val="0"/>
          <dgm:chPref val="0"/>
        </dgm:presLayoutVars>
      </dgm:prSet>
      <dgm:spPr/>
    </dgm:pt>
    <dgm:pt modelId="{CB3FFEBC-EABB-499D-B4CF-461B3F028D48}" type="pres">
      <dgm:prSet presAssocID="{FD706C78-9C19-4CCB-A774-3951237763D1}" presName="sibTrans" presStyleCnt="0"/>
      <dgm:spPr/>
    </dgm:pt>
    <dgm:pt modelId="{E27E2F4B-F3AE-45F9-B85D-FFC1A1027715}" type="pres">
      <dgm:prSet presAssocID="{E2BE2BC4-1295-4267-BA4A-3E7F7D435B69}" presName="compNode" presStyleCnt="0"/>
      <dgm:spPr/>
    </dgm:pt>
    <dgm:pt modelId="{6C337F35-E7C4-4E02-975F-1A6975B0190D}" type="pres">
      <dgm:prSet presAssocID="{E2BE2BC4-1295-4267-BA4A-3E7F7D435B69}" presName="bgRect" presStyleLbl="bgShp" presStyleIdx="1" presStyleCnt="3"/>
      <dgm:spPr/>
    </dgm:pt>
    <dgm:pt modelId="{8385D46D-33E5-47AE-BED6-91DD89DA5724}" type="pres">
      <dgm:prSet presAssocID="{E2BE2BC4-1295-4267-BA4A-3E7F7D435B6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lle"/>
        </a:ext>
      </dgm:extLst>
    </dgm:pt>
    <dgm:pt modelId="{FF2590A6-681B-4AE4-9CE1-42665CB085A4}" type="pres">
      <dgm:prSet presAssocID="{E2BE2BC4-1295-4267-BA4A-3E7F7D435B69}" presName="spaceRect" presStyleCnt="0"/>
      <dgm:spPr/>
    </dgm:pt>
    <dgm:pt modelId="{B4B163BA-BD6F-4AB1-9AD1-68ACF202A255}" type="pres">
      <dgm:prSet presAssocID="{E2BE2BC4-1295-4267-BA4A-3E7F7D435B69}" presName="parTx" presStyleLbl="revTx" presStyleIdx="1" presStyleCnt="3">
        <dgm:presLayoutVars>
          <dgm:chMax val="0"/>
          <dgm:chPref val="0"/>
        </dgm:presLayoutVars>
      </dgm:prSet>
      <dgm:spPr/>
    </dgm:pt>
    <dgm:pt modelId="{0887786B-F8D4-4718-BB81-29D269B1E8DA}" type="pres">
      <dgm:prSet presAssocID="{CE6C34B2-3700-498A-BA80-5B5CCC07C32B}" presName="sibTrans" presStyleCnt="0"/>
      <dgm:spPr/>
    </dgm:pt>
    <dgm:pt modelId="{0C9B90D8-847C-4586-87C9-51F5AA0D1206}" type="pres">
      <dgm:prSet presAssocID="{12B8470C-62A6-46C1-9372-B956C5CDCB2A}" presName="compNode" presStyleCnt="0"/>
      <dgm:spPr/>
    </dgm:pt>
    <dgm:pt modelId="{666E4F7B-2866-42BE-8D71-002AFFEA5C42}" type="pres">
      <dgm:prSet presAssocID="{12B8470C-62A6-46C1-9372-B956C5CDCB2A}" presName="bgRect" presStyleLbl="bgShp" presStyleIdx="2" presStyleCnt="3"/>
      <dgm:spPr/>
    </dgm:pt>
    <dgm:pt modelId="{779AEABE-D8D4-4B7D-AA95-995C884734FE}" type="pres">
      <dgm:prSet presAssocID="{12B8470C-62A6-46C1-9372-B956C5CDCB2A}" presName="iconRect" presStyleLbl="node1" presStyleIdx="2" presStyleCnt="3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48E73697-0433-40EE-A549-B9F913A32AA0}" type="pres">
      <dgm:prSet presAssocID="{12B8470C-62A6-46C1-9372-B956C5CDCB2A}" presName="spaceRect" presStyleCnt="0"/>
      <dgm:spPr/>
    </dgm:pt>
    <dgm:pt modelId="{B9F38396-144F-4B39-B4A1-86D313ED2ADF}" type="pres">
      <dgm:prSet presAssocID="{12B8470C-62A6-46C1-9372-B956C5CDCB2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517ED79-DA96-BA47-8006-B9AF25557FFC}" type="presOf" srcId="{E2BE2BC4-1295-4267-BA4A-3E7F7D435B69}" destId="{B4B163BA-BD6F-4AB1-9AD1-68ACF202A255}" srcOrd="0" destOrd="0" presId="urn:microsoft.com/office/officeart/2018/2/layout/IconVerticalSolidList"/>
    <dgm:cxn modelId="{4E021E83-55AE-44BF-960D-E1F70E5D0EF9}" srcId="{49F565BC-F082-4542-B4FA-3067A6EA45E9}" destId="{B9CDAED1-F96D-4B56-9B06-C1E16134CB37}" srcOrd="0" destOrd="0" parTransId="{84034ABF-C18E-4420-B88C-FCFBD2551C7E}" sibTransId="{FD706C78-9C19-4CCB-A774-3951237763D1}"/>
    <dgm:cxn modelId="{2CBB0BA5-4446-4CEA-BC22-C482C50904C3}" srcId="{49F565BC-F082-4542-B4FA-3067A6EA45E9}" destId="{12B8470C-62A6-46C1-9372-B956C5CDCB2A}" srcOrd="2" destOrd="0" parTransId="{30ECA457-A516-4368-B84E-319ADB67ABDB}" sibTransId="{EB319B8D-F28A-4346-B58B-BBC0E4621EC1}"/>
    <dgm:cxn modelId="{0D6AD3AE-33AE-6940-AA29-DD88EE1FCFD6}" type="presOf" srcId="{49F565BC-F082-4542-B4FA-3067A6EA45E9}" destId="{7FD508B3-A616-426E-B0C6-48212ED7FE4D}" srcOrd="0" destOrd="0" presId="urn:microsoft.com/office/officeart/2018/2/layout/IconVerticalSolidList"/>
    <dgm:cxn modelId="{536B45C5-727D-4C70-A528-0E6B145AE94A}" srcId="{49F565BC-F082-4542-B4FA-3067A6EA45E9}" destId="{E2BE2BC4-1295-4267-BA4A-3E7F7D435B69}" srcOrd="1" destOrd="0" parTransId="{57E64AE4-1FC5-4CF0-BB32-60502DDDBECF}" sibTransId="{CE6C34B2-3700-498A-BA80-5B5CCC07C32B}"/>
    <dgm:cxn modelId="{050CA1CE-F134-7F4A-BC2A-E97554CAB97E}" type="presOf" srcId="{12B8470C-62A6-46C1-9372-B956C5CDCB2A}" destId="{B9F38396-144F-4B39-B4A1-86D313ED2ADF}" srcOrd="0" destOrd="0" presId="urn:microsoft.com/office/officeart/2018/2/layout/IconVerticalSolidList"/>
    <dgm:cxn modelId="{244C84E2-7D8A-7842-BAE5-C7337336F19A}" type="presOf" srcId="{B9CDAED1-F96D-4B56-9B06-C1E16134CB37}" destId="{BA1092E2-21BE-483F-83D9-BEA064898AE4}" srcOrd="0" destOrd="0" presId="urn:microsoft.com/office/officeart/2018/2/layout/IconVerticalSolidList"/>
    <dgm:cxn modelId="{7BBF2C78-32DF-B541-8EE1-19413E6AD890}" type="presParOf" srcId="{7FD508B3-A616-426E-B0C6-48212ED7FE4D}" destId="{70E4BE26-5075-4884-826B-A712A8804ECF}" srcOrd="0" destOrd="0" presId="urn:microsoft.com/office/officeart/2018/2/layout/IconVerticalSolidList"/>
    <dgm:cxn modelId="{0193E591-2E3C-3C41-971C-D326828A3E53}" type="presParOf" srcId="{70E4BE26-5075-4884-826B-A712A8804ECF}" destId="{A3A34C8B-7DDB-4EE3-A8EB-FD645F2272E4}" srcOrd="0" destOrd="0" presId="urn:microsoft.com/office/officeart/2018/2/layout/IconVerticalSolidList"/>
    <dgm:cxn modelId="{68F90791-0EBC-8D48-A87B-C7C567E63005}" type="presParOf" srcId="{70E4BE26-5075-4884-826B-A712A8804ECF}" destId="{F496BC8A-7026-4460-AC9C-AAD646641839}" srcOrd="1" destOrd="0" presId="urn:microsoft.com/office/officeart/2018/2/layout/IconVerticalSolidList"/>
    <dgm:cxn modelId="{BB6E927A-CCAB-9745-8340-3BB58D12C159}" type="presParOf" srcId="{70E4BE26-5075-4884-826B-A712A8804ECF}" destId="{14A309FD-F9E5-4988-AFE2-1A729D250055}" srcOrd="2" destOrd="0" presId="urn:microsoft.com/office/officeart/2018/2/layout/IconVerticalSolidList"/>
    <dgm:cxn modelId="{31AE2B0F-F4A2-D14B-8C5A-866EA2E6C00F}" type="presParOf" srcId="{70E4BE26-5075-4884-826B-A712A8804ECF}" destId="{BA1092E2-21BE-483F-83D9-BEA064898AE4}" srcOrd="3" destOrd="0" presId="urn:microsoft.com/office/officeart/2018/2/layout/IconVerticalSolidList"/>
    <dgm:cxn modelId="{0483F30F-C53F-F24B-BA8D-F1FCD21DF5A6}" type="presParOf" srcId="{7FD508B3-A616-426E-B0C6-48212ED7FE4D}" destId="{CB3FFEBC-EABB-499D-B4CF-461B3F028D48}" srcOrd="1" destOrd="0" presId="urn:microsoft.com/office/officeart/2018/2/layout/IconVerticalSolidList"/>
    <dgm:cxn modelId="{7347F178-172A-984B-B809-A7115EA8E351}" type="presParOf" srcId="{7FD508B3-A616-426E-B0C6-48212ED7FE4D}" destId="{E27E2F4B-F3AE-45F9-B85D-FFC1A1027715}" srcOrd="2" destOrd="0" presId="urn:microsoft.com/office/officeart/2018/2/layout/IconVerticalSolidList"/>
    <dgm:cxn modelId="{CD19DA3B-4CE9-1040-9C06-5BF2C1733471}" type="presParOf" srcId="{E27E2F4B-F3AE-45F9-B85D-FFC1A1027715}" destId="{6C337F35-E7C4-4E02-975F-1A6975B0190D}" srcOrd="0" destOrd="0" presId="urn:microsoft.com/office/officeart/2018/2/layout/IconVerticalSolidList"/>
    <dgm:cxn modelId="{B14B3058-8ACA-1347-9AB8-472EAFBB73EC}" type="presParOf" srcId="{E27E2F4B-F3AE-45F9-B85D-FFC1A1027715}" destId="{8385D46D-33E5-47AE-BED6-91DD89DA5724}" srcOrd="1" destOrd="0" presId="urn:microsoft.com/office/officeart/2018/2/layout/IconVerticalSolidList"/>
    <dgm:cxn modelId="{F83B2C57-167D-6345-A5DA-A9F53B204124}" type="presParOf" srcId="{E27E2F4B-F3AE-45F9-B85D-FFC1A1027715}" destId="{FF2590A6-681B-4AE4-9CE1-42665CB085A4}" srcOrd="2" destOrd="0" presId="urn:microsoft.com/office/officeart/2018/2/layout/IconVerticalSolidList"/>
    <dgm:cxn modelId="{ADD7C57E-D499-6E4C-8AD8-06F11BBE86E9}" type="presParOf" srcId="{E27E2F4B-F3AE-45F9-B85D-FFC1A1027715}" destId="{B4B163BA-BD6F-4AB1-9AD1-68ACF202A255}" srcOrd="3" destOrd="0" presId="urn:microsoft.com/office/officeart/2018/2/layout/IconVerticalSolidList"/>
    <dgm:cxn modelId="{C8D51701-4FFF-3E48-985F-9FF0D96ABF4D}" type="presParOf" srcId="{7FD508B3-A616-426E-B0C6-48212ED7FE4D}" destId="{0887786B-F8D4-4718-BB81-29D269B1E8DA}" srcOrd="3" destOrd="0" presId="urn:microsoft.com/office/officeart/2018/2/layout/IconVerticalSolidList"/>
    <dgm:cxn modelId="{B9FE6370-3CB4-D048-AE9C-5E5C398897A5}" type="presParOf" srcId="{7FD508B3-A616-426E-B0C6-48212ED7FE4D}" destId="{0C9B90D8-847C-4586-87C9-51F5AA0D1206}" srcOrd="4" destOrd="0" presId="urn:microsoft.com/office/officeart/2018/2/layout/IconVerticalSolidList"/>
    <dgm:cxn modelId="{46DC5BE1-9339-7A45-A16E-4675978C7C77}" type="presParOf" srcId="{0C9B90D8-847C-4586-87C9-51F5AA0D1206}" destId="{666E4F7B-2866-42BE-8D71-002AFFEA5C42}" srcOrd="0" destOrd="0" presId="urn:microsoft.com/office/officeart/2018/2/layout/IconVerticalSolidList"/>
    <dgm:cxn modelId="{8DFEA13C-D7D1-0544-959D-E3C49602F9E7}" type="presParOf" srcId="{0C9B90D8-847C-4586-87C9-51F5AA0D1206}" destId="{779AEABE-D8D4-4B7D-AA95-995C884734FE}" srcOrd="1" destOrd="0" presId="urn:microsoft.com/office/officeart/2018/2/layout/IconVerticalSolidList"/>
    <dgm:cxn modelId="{A5CE9FF7-DF05-D642-8A29-921D33E0F628}" type="presParOf" srcId="{0C9B90D8-847C-4586-87C9-51F5AA0D1206}" destId="{48E73697-0433-40EE-A549-B9F913A32AA0}" srcOrd="2" destOrd="0" presId="urn:microsoft.com/office/officeart/2018/2/layout/IconVerticalSolidList"/>
    <dgm:cxn modelId="{D8C05A4D-C111-5D48-A6CF-8B54416FD368}" type="presParOf" srcId="{0C9B90D8-847C-4586-87C9-51F5AA0D1206}" destId="{B9F38396-144F-4B39-B4A1-86D313ED2AD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CCCCB4-CA0A-4C1B-A8A8-91460D012DC1}" type="doc">
      <dgm:prSet loTypeId="urn:microsoft.com/office/officeart/2018/2/layout/IconVerticalSolidList" loCatId="icon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8B8BE97-1656-4CAE-A61C-1A09A1686A1B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 </a:t>
          </a:r>
          <a:r>
            <a:rPr lang="fr-FR" b="1" dirty="0"/>
            <a:t>Personnaliser les paramètres de mesure</a:t>
          </a:r>
          <a:endParaRPr lang="fr-FR" dirty="0"/>
        </a:p>
        <a:p>
          <a:pPr>
            <a:lnSpc>
              <a:spcPct val="100000"/>
            </a:lnSpc>
          </a:pPr>
          <a:r>
            <a:rPr lang="fr-FR" dirty="0"/>
            <a:t>Ajustez la fréquence et les seuils des capteurs pour une précision adaptée.</a:t>
          </a:r>
          <a:endParaRPr lang="en-US" dirty="0"/>
        </a:p>
      </dgm:t>
    </dgm:pt>
    <dgm:pt modelId="{7DEDBE51-CDEB-47A7-B14A-76FC0966E080}" type="parTrans" cxnId="{C709D7C9-06A8-4FD3-B98C-04BCEC09E0AB}">
      <dgm:prSet/>
      <dgm:spPr/>
      <dgm:t>
        <a:bodyPr/>
        <a:lstStyle/>
        <a:p>
          <a:endParaRPr lang="en-US"/>
        </a:p>
      </dgm:t>
    </dgm:pt>
    <dgm:pt modelId="{775A9B43-7891-44E5-BB31-DE5874FD343B}" type="sibTrans" cxnId="{C709D7C9-06A8-4FD3-B98C-04BCEC09E0AB}">
      <dgm:prSet/>
      <dgm:spPr/>
      <dgm:t>
        <a:bodyPr/>
        <a:lstStyle/>
        <a:p>
          <a:endParaRPr lang="en-US"/>
        </a:p>
      </dgm:t>
    </dgm:pt>
    <dgm:pt modelId="{52D8B473-F10C-48C2-92FE-35E2E2B179E3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 </a:t>
          </a:r>
          <a:r>
            <a:rPr lang="fr-FR" b="1"/>
            <a:t>Optimiser l’espace de stockage</a:t>
          </a:r>
          <a:endParaRPr lang="fr-FR"/>
        </a:p>
        <a:p>
          <a:pPr>
            <a:lnSpc>
              <a:spcPct val="100000"/>
            </a:lnSpc>
          </a:pPr>
          <a:r>
            <a:rPr lang="fr-FR"/>
            <a:t>Configurez la taille des fichiers de données sur la carte SD pour maximiser l’efficacité.</a:t>
          </a:r>
          <a:endParaRPr lang="en-US"/>
        </a:p>
      </dgm:t>
    </dgm:pt>
    <dgm:pt modelId="{83FFCA64-0940-4CB2-9603-338401BF105C}" type="parTrans" cxnId="{B837D37E-DDA1-475D-B8AA-1321E26EFF3C}">
      <dgm:prSet/>
      <dgm:spPr/>
      <dgm:t>
        <a:bodyPr/>
        <a:lstStyle/>
        <a:p>
          <a:endParaRPr lang="en-US"/>
        </a:p>
      </dgm:t>
    </dgm:pt>
    <dgm:pt modelId="{31FE1EAE-62BE-4488-B905-36DA6F8DF6F7}" type="sibTrans" cxnId="{B837D37E-DDA1-475D-B8AA-1321E26EFF3C}">
      <dgm:prSet/>
      <dgm:spPr/>
      <dgm:t>
        <a:bodyPr/>
        <a:lstStyle/>
        <a:p>
          <a:endParaRPr lang="en-US"/>
        </a:p>
      </dgm:t>
    </dgm:pt>
    <dgm:pt modelId="{57D86588-7543-4292-8B4E-E7B376DFA640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1"/>
            <a:t>Faciliter l’utilisation</a:t>
          </a:r>
          <a:endParaRPr lang="fr-FR"/>
        </a:p>
        <a:p>
          <a:pPr>
            <a:lnSpc>
              <a:spcPct val="100000"/>
            </a:lnSpc>
          </a:pPr>
          <a:r>
            <a:rPr lang="fr-FR"/>
            <a:t>Modifiez les réglages de la station en toute simplicité, sans reprogrammation.</a:t>
          </a:r>
          <a:endParaRPr lang="en-US"/>
        </a:p>
      </dgm:t>
    </dgm:pt>
    <dgm:pt modelId="{F4F287EF-F3A5-49CF-879C-4058FCF6A043}" type="parTrans" cxnId="{7FB11C1D-56F8-4B13-9C0F-101B8CB1D71B}">
      <dgm:prSet/>
      <dgm:spPr/>
      <dgm:t>
        <a:bodyPr/>
        <a:lstStyle/>
        <a:p>
          <a:endParaRPr lang="en-US"/>
        </a:p>
      </dgm:t>
    </dgm:pt>
    <dgm:pt modelId="{62703403-78D6-4A5F-A117-20EFE2011A3E}" type="sibTrans" cxnId="{7FB11C1D-56F8-4B13-9C0F-101B8CB1D71B}">
      <dgm:prSet/>
      <dgm:spPr/>
      <dgm:t>
        <a:bodyPr/>
        <a:lstStyle/>
        <a:p>
          <a:endParaRPr lang="en-US"/>
        </a:p>
      </dgm:t>
    </dgm:pt>
    <dgm:pt modelId="{5D3A4D14-234D-49C7-B71F-7DA7AB69E571}" type="pres">
      <dgm:prSet presAssocID="{D1CCCCB4-CA0A-4C1B-A8A8-91460D012DC1}" presName="root" presStyleCnt="0">
        <dgm:presLayoutVars>
          <dgm:dir/>
          <dgm:resizeHandles val="exact"/>
        </dgm:presLayoutVars>
      </dgm:prSet>
      <dgm:spPr/>
    </dgm:pt>
    <dgm:pt modelId="{6CC3E441-DCDE-46BB-B791-19DDDD00232A}" type="pres">
      <dgm:prSet presAssocID="{E8B8BE97-1656-4CAE-A61C-1A09A1686A1B}" presName="compNode" presStyleCnt="0"/>
      <dgm:spPr/>
    </dgm:pt>
    <dgm:pt modelId="{6658DA8B-B488-4380-AD87-A7825206BFB0}" type="pres">
      <dgm:prSet presAssocID="{E8B8BE97-1656-4CAE-A61C-1A09A1686A1B}" presName="bgRect" presStyleLbl="bgShp" presStyleIdx="0" presStyleCnt="3"/>
      <dgm:spPr/>
    </dgm:pt>
    <dgm:pt modelId="{44BCEE63-6F36-42E3-810A-163C8838C836}" type="pres">
      <dgm:prSet presAssocID="{E8B8BE97-1656-4CAE-A61C-1A09A1686A1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grenages"/>
        </a:ext>
      </dgm:extLst>
    </dgm:pt>
    <dgm:pt modelId="{D38F5C4D-733B-41CF-9DC5-FAD5DB32E0A8}" type="pres">
      <dgm:prSet presAssocID="{E8B8BE97-1656-4CAE-A61C-1A09A1686A1B}" presName="spaceRect" presStyleCnt="0"/>
      <dgm:spPr/>
    </dgm:pt>
    <dgm:pt modelId="{5E3ABAB9-AE38-4C0A-A5FE-FE3884E9ABEC}" type="pres">
      <dgm:prSet presAssocID="{E8B8BE97-1656-4CAE-A61C-1A09A1686A1B}" presName="parTx" presStyleLbl="revTx" presStyleIdx="0" presStyleCnt="3" custLinFactNeighborX="21870" custLinFactNeighborY="-57475">
        <dgm:presLayoutVars>
          <dgm:chMax val="0"/>
          <dgm:chPref val="0"/>
        </dgm:presLayoutVars>
      </dgm:prSet>
      <dgm:spPr/>
    </dgm:pt>
    <dgm:pt modelId="{B0B301B0-79CB-46B1-97FF-85568672B060}" type="pres">
      <dgm:prSet presAssocID="{775A9B43-7891-44E5-BB31-DE5874FD343B}" presName="sibTrans" presStyleCnt="0"/>
      <dgm:spPr/>
    </dgm:pt>
    <dgm:pt modelId="{C0FE810E-2125-4B33-A759-1DA17D4FF323}" type="pres">
      <dgm:prSet presAssocID="{52D8B473-F10C-48C2-92FE-35E2E2B179E3}" presName="compNode" presStyleCnt="0"/>
      <dgm:spPr/>
    </dgm:pt>
    <dgm:pt modelId="{57F60A87-4C59-4B20-B958-663162091D02}" type="pres">
      <dgm:prSet presAssocID="{52D8B473-F10C-48C2-92FE-35E2E2B179E3}" presName="bgRect" presStyleLbl="bgShp" presStyleIdx="1" presStyleCnt="3"/>
      <dgm:spPr/>
    </dgm:pt>
    <dgm:pt modelId="{72766071-741F-4D8D-85EE-06E8E8F59B63}" type="pres">
      <dgm:prSet presAssocID="{52D8B473-F10C-48C2-92FE-35E2E2B179E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agramme de flux"/>
        </a:ext>
      </dgm:extLst>
    </dgm:pt>
    <dgm:pt modelId="{2FE69DE8-A2B4-43D7-91BA-BFB61DD9AE7D}" type="pres">
      <dgm:prSet presAssocID="{52D8B473-F10C-48C2-92FE-35E2E2B179E3}" presName="spaceRect" presStyleCnt="0"/>
      <dgm:spPr/>
    </dgm:pt>
    <dgm:pt modelId="{CBDE966C-2794-480A-9543-895002D09042}" type="pres">
      <dgm:prSet presAssocID="{52D8B473-F10C-48C2-92FE-35E2E2B179E3}" presName="parTx" presStyleLbl="revTx" presStyleIdx="1" presStyleCnt="3">
        <dgm:presLayoutVars>
          <dgm:chMax val="0"/>
          <dgm:chPref val="0"/>
        </dgm:presLayoutVars>
      </dgm:prSet>
      <dgm:spPr/>
    </dgm:pt>
    <dgm:pt modelId="{23908883-59EE-4131-BF50-815F44B7D555}" type="pres">
      <dgm:prSet presAssocID="{31FE1EAE-62BE-4488-B905-36DA6F8DF6F7}" presName="sibTrans" presStyleCnt="0"/>
      <dgm:spPr/>
    </dgm:pt>
    <dgm:pt modelId="{0DED55D4-0079-400B-8AEC-F6AF4631CD7E}" type="pres">
      <dgm:prSet presAssocID="{57D86588-7543-4292-8B4E-E7B376DFA640}" presName="compNode" presStyleCnt="0"/>
      <dgm:spPr/>
    </dgm:pt>
    <dgm:pt modelId="{3853E0F3-58F2-4C9D-89D0-E910F61E7BB8}" type="pres">
      <dgm:prSet presAssocID="{57D86588-7543-4292-8B4E-E7B376DFA640}" presName="bgRect" presStyleLbl="bgShp" presStyleIdx="2" presStyleCnt="3"/>
      <dgm:spPr/>
    </dgm:pt>
    <dgm:pt modelId="{A544B83C-C891-4E93-8F5F-B27DDD146F45}" type="pres">
      <dgm:prSet presAssocID="{57D86588-7543-4292-8B4E-E7B376DFA64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éduire"/>
        </a:ext>
      </dgm:extLst>
    </dgm:pt>
    <dgm:pt modelId="{8AA60FFE-4C30-4F42-8AEC-445BD1657C95}" type="pres">
      <dgm:prSet presAssocID="{57D86588-7543-4292-8B4E-E7B376DFA640}" presName="spaceRect" presStyleCnt="0"/>
      <dgm:spPr/>
    </dgm:pt>
    <dgm:pt modelId="{09EC0EA5-1D73-4CA2-A360-71C787107D2A}" type="pres">
      <dgm:prSet presAssocID="{57D86588-7543-4292-8B4E-E7B376DFA64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FB11C1D-56F8-4B13-9C0F-101B8CB1D71B}" srcId="{D1CCCCB4-CA0A-4C1B-A8A8-91460D012DC1}" destId="{57D86588-7543-4292-8B4E-E7B376DFA640}" srcOrd="2" destOrd="0" parTransId="{F4F287EF-F3A5-49CF-879C-4058FCF6A043}" sibTransId="{62703403-78D6-4A5F-A117-20EFE2011A3E}"/>
    <dgm:cxn modelId="{86C77639-8EAD-4824-87D0-B5B957660423}" type="presOf" srcId="{57D86588-7543-4292-8B4E-E7B376DFA640}" destId="{09EC0EA5-1D73-4CA2-A360-71C787107D2A}" srcOrd="0" destOrd="0" presId="urn:microsoft.com/office/officeart/2018/2/layout/IconVerticalSolidList"/>
    <dgm:cxn modelId="{B837D37E-DDA1-475D-B8AA-1321E26EFF3C}" srcId="{D1CCCCB4-CA0A-4C1B-A8A8-91460D012DC1}" destId="{52D8B473-F10C-48C2-92FE-35E2E2B179E3}" srcOrd="1" destOrd="0" parTransId="{83FFCA64-0940-4CB2-9603-338401BF105C}" sibTransId="{31FE1EAE-62BE-4488-B905-36DA6F8DF6F7}"/>
    <dgm:cxn modelId="{AE65FFBC-4AAA-4EDE-BD4B-767505D54B9A}" type="presOf" srcId="{D1CCCCB4-CA0A-4C1B-A8A8-91460D012DC1}" destId="{5D3A4D14-234D-49C7-B71F-7DA7AB69E571}" srcOrd="0" destOrd="0" presId="urn:microsoft.com/office/officeart/2018/2/layout/IconVerticalSolidList"/>
    <dgm:cxn modelId="{596DF3C0-E699-4E74-ACE5-2AE2AF34F20A}" type="presOf" srcId="{52D8B473-F10C-48C2-92FE-35E2E2B179E3}" destId="{CBDE966C-2794-480A-9543-895002D09042}" srcOrd="0" destOrd="0" presId="urn:microsoft.com/office/officeart/2018/2/layout/IconVerticalSolidList"/>
    <dgm:cxn modelId="{C709D7C9-06A8-4FD3-B98C-04BCEC09E0AB}" srcId="{D1CCCCB4-CA0A-4C1B-A8A8-91460D012DC1}" destId="{E8B8BE97-1656-4CAE-A61C-1A09A1686A1B}" srcOrd="0" destOrd="0" parTransId="{7DEDBE51-CDEB-47A7-B14A-76FC0966E080}" sibTransId="{775A9B43-7891-44E5-BB31-DE5874FD343B}"/>
    <dgm:cxn modelId="{B5D926F8-4CAE-4AB0-8CA8-4B92D57B7ADB}" type="presOf" srcId="{E8B8BE97-1656-4CAE-A61C-1A09A1686A1B}" destId="{5E3ABAB9-AE38-4C0A-A5FE-FE3884E9ABEC}" srcOrd="0" destOrd="0" presId="urn:microsoft.com/office/officeart/2018/2/layout/IconVerticalSolidList"/>
    <dgm:cxn modelId="{5FDB3D33-0EBC-45C4-8E5D-B2B97AE574DE}" type="presParOf" srcId="{5D3A4D14-234D-49C7-B71F-7DA7AB69E571}" destId="{6CC3E441-DCDE-46BB-B791-19DDDD00232A}" srcOrd="0" destOrd="0" presId="urn:microsoft.com/office/officeart/2018/2/layout/IconVerticalSolidList"/>
    <dgm:cxn modelId="{184FCCF1-1BE4-4076-A7FE-B9D928EC4D22}" type="presParOf" srcId="{6CC3E441-DCDE-46BB-B791-19DDDD00232A}" destId="{6658DA8B-B488-4380-AD87-A7825206BFB0}" srcOrd="0" destOrd="0" presId="urn:microsoft.com/office/officeart/2018/2/layout/IconVerticalSolidList"/>
    <dgm:cxn modelId="{384636C1-710D-4423-BCD0-E6F349BD1497}" type="presParOf" srcId="{6CC3E441-DCDE-46BB-B791-19DDDD00232A}" destId="{44BCEE63-6F36-42E3-810A-163C8838C836}" srcOrd="1" destOrd="0" presId="urn:microsoft.com/office/officeart/2018/2/layout/IconVerticalSolidList"/>
    <dgm:cxn modelId="{7EFB75D9-4A51-4C8D-881F-3AF8D1799BCD}" type="presParOf" srcId="{6CC3E441-DCDE-46BB-B791-19DDDD00232A}" destId="{D38F5C4D-733B-41CF-9DC5-FAD5DB32E0A8}" srcOrd="2" destOrd="0" presId="urn:microsoft.com/office/officeart/2018/2/layout/IconVerticalSolidList"/>
    <dgm:cxn modelId="{55559646-1F20-4F67-B9DC-6876B952BD16}" type="presParOf" srcId="{6CC3E441-DCDE-46BB-B791-19DDDD00232A}" destId="{5E3ABAB9-AE38-4C0A-A5FE-FE3884E9ABEC}" srcOrd="3" destOrd="0" presId="urn:microsoft.com/office/officeart/2018/2/layout/IconVerticalSolidList"/>
    <dgm:cxn modelId="{DD128361-22DF-457C-B299-99D579797449}" type="presParOf" srcId="{5D3A4D14-234D-49C7-B71F-7DA7AB69E571}" destId="{B0B301B0-79CB-46B1-97FF-85568672B060}" srcOrd="1" destOrd="0" presId="urn:microsoft.com/office/officeart/2018/2/layout/IconVerticalSolidList"/>
    <dgm:cxn modelId="{01512102-2225-494E-B2BD-0E669EF8D3CA}" type="presParOf" srcId="{5D3A4D14-234D-49C7-B71F-7DA7AB69E571}" destId="{C0FE810E-2125-4B33-A759-1DA17D4FF323}" srcOrd="2" destOrd="0" presId="urn:microsoft.com/office/officeart/2018/2/layout/IconVerticalSolidList"/>
    <dgm:cxn modelId="{64080801-CF0C-4BB8-A1BF-F83DF2C28531}" type="presParOf" srcId="{C0FE810E-2125-4B33-A759-1DA17D4FF323}" destId="{57F60A87-4C59-4B20-B958-663162091D02}" srcOrd="0" destOrd="0" presId="urn:microsoft.com/office/officeart/2018/2/layout/IconVerticalSolidList"/>
    <dgm:cxn modelId="{A7B171D3-6545-496A-94CD-F7C51A630FF2}" type="presParOf" srcId="{C0FE810E-2125-4B33-A759-1DA17D4FF323}" destId="{72766071-741F-4D8D-85EE-06E8E8F59B63}" srcOrd="1" destOrd="0" presId="urn:microsoft.com/office/officeart/2018/2/layout/IconVerticalSolidList"/>
    <dgm:cxn modelId="{B1213650-1962-4AF5-9A4E-471AE8A75081}" type="presParOf" srcId="{C0FE810E-2125-4B33-A759-1DA17D4FF323}" destId="{2FE69DE8-A2B4-43D7-91BA-BFB61DD9AE7D}" srcOrd="2" destOrd="0" presId="urn:microsoft.com/office/officeart/2018/2/layout/IconVerticalSolidList"/>
    <dgm:cxn modelId="{7F95910C-D55B-4140-8102-F61E48C9495B}" type="presParOf" srcId="{C0FE810E-2125-4B33-A759-1DA17D4FF323}" destId="{CBDE966C-2794-480A-9543-895002D09042}" srcOrd="3" destOrd="0" presId="urn:microsoft.com/office/officeart/2018/2/layout/IconVerticalSolidList"/>
    <dgm:cxn modelId="{E8C9F666-4244-4579-9C6D-9EF6AE320248}" type="presParOf" srcId="{5D3A4D14-234D-49C7-B71F-7DA7AB69E571}" destId="{23908883-59EE-4131-BF50-815F44B7D555}" srcOrd="3" destOrd="0" presId="urn:microsoft.com/office/officeart/2018/2/layout/IconVerticalSolidList"/>
    <dgm:cxn modelId="{2897E60F-F020-498A-942D-4A108FA1AFE0}" type="presParOf" srcId="{5D3A4D14-234D-49C7-B71F-7DA7AB69E571}" destId="{0DED55D4-0079-400B-8AEC-F6AF4631CD7E}" srcOrd="4" destOrd="0" presId="urn:microsoft.com/office/officeart/2018/2/layout/IconVerticalSolidList"/>
    <dgm:cxn modelId="{85039EC8-D68B-491A-9FBC-3E4CE1B3A1A1}" type="presParOf" srcId="{0DED55D4-0079-400B-8AEC-F6AF4631CD7E}" destId="{3853E0F3-58F2-4C9D-89D0-E910F61E7BB8}" srcOrd="0" destOrd="0" presId="urn:microsoft.com/office/officeart/2018/2/layout/IconVerticalSolidList"/>
    <dgm:cxn modelId="{41A929D3-F02B-4CC6-AFD3-FBEB0AC89CF7}" type="presParOf" srcId="{0DED55D4-0079-400B-8AEC-F6AF4631CD7E}" destId="{A544B83C-C891-4E93-8F5F-B27DDD146F45}" srcOrd="1" destOrd="0" presId="urn:microsoft.com/office/officeart/2018/2/layout/IconVerticalSolidList"/>
    <dgm:cxn modelId="{C4007CC6-071A-4987-8142-4F4C3A542F1D}" type="presParOf" srcId="{0DED55D4-0079-400B-8AEC-F6AF4631CD7E}" destId="{8AA60FFE-4C30-4F42-8AEC-445BD1657C95}" srcOrd="2" destOrd="0" presId="urn:microsoft.com/office/officeart/2018/2/layout/IconVerticalSolidList"/>
    <dgm:cxn modelId="{050B4933-3720-4252-9D32-56A4464C2D72}" type="presParOf" srcId="{0DED55D4-0079-400B-8AEC-F6AF4631CD7E}" destId="{09EC0EA5-1D73-4CA2-A360-71C787107D2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A34C8B-7DDB-4EE3-A8EB-FD645F2272E4}">
      <dsp:nvSpPr>
        <dsp:cNvPr id="0" name=""/>
        <dsp:cNvSpPr/>
      </dsp:nvSpPr>
      <dsp:spPr>
        <a:xfrm>
          <a:off x="0" y="671"/>
          <a:ext cx="6263640" cy="15723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96BC8A-7026-4460-AC9C-AAD646641839}">
      <dsp:nvSpPr>
        <dsp:cNvPr id="0" name=""/>
        <dsp:cNvSpPr/>
      </dsp:nvSpPr>
      <dsp:spPr>
        <a:xfrm>
          <a:off x="475646" y="354458"/>
          <a:ext cx="864811" cy="8648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1092E2-21BE-483F-83D9-BEA064898AE4}">
      <dsp:nvSpPr>
        <dsp:cNvPr id="0" name=""/>
        <dsp:cNvSpPr/>
      </dsp:nvSpPr>
      <dsp:spPr>
        <a:xfrm>
          <a:off x="1816103" y="67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889000"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/>
            <a:t>Projet</a:t>
          </a:r>
          <a:r>
            <a:rPr lang="fr-FR" sz="2000" kern="1200"/>
            <a:t> : Station météo embarquée pour mesurer température, humidité, et pression.</a:t>
          </a:r>
          <a:endParaRPr lang="en-US" sz="2000" kern="1200"/>
        </a:p>
      </dsp:txBody>
      <dsp:txXfrm>
        <a:off x="1816103" y="671"/>
        <a:ext cx="4447536" cy="1572384"/>
      </dsp:txXfrm>
    </dsp:sp>
    <dsp:sp modelId="{6C337F35-E7C4-4E02-975F-1A6975B0190D}">
      <dsp:nvSpPr>
        <dsp:cNvPr id="0" name=""/>
        <dsp:cNvSpPr/>
      </dsp:nvSpPr>
      <dsp:spPr>
        <a:xfrm>
          <a:off x="0" y="1966151"/>
          <a:ext cx="6263640" cy="15723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85D46D-33E5-47AE-BED6-91DD89DA5724}">
      <dsp:nvSpPr>
        <dsp:cNvPr id="0" name=""/>
        <dsp:cNvSpPr/>
      </dsp:nvSpPr>
      <dsp:spPr>
        <a:xfrm>
          <a:off x="475646" y="2319938"/>
          <a:ext cx="864811" cy="8648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B163BA-BD6F-4AB1-9AD1-68ACF202A255}">
      <dsp:nvSpPr>
        <dsp:cNvPr id="0" name=""/>
        <dsp:cNvSpPr/>
      </dsp:nvSpPr>
      <dsp:spPr>
        <a:xfrm>
          <a:off x="1816103" y="196615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889000"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/>
            <a:t>Objectif</a:t>
          </a:r>
          <a:r>
            <a:rPr lang="fr-FR" sz="2000" kern="1200"/>
            <a:t> : </a:t>
          </a:r>
          <a:r>
            <a:rPr lang="fr-FR" sz="2000" b="0" kern="1200">
              <a:latin typeface="Calibri"/>
              <a:cs typeface="Calibri"/>
            </a:rPr>
            <a:t>Démontrer les fonctionnalités et la collecte de données.</a:t>
          </a:r>
        </a:p>
      </dsp:txBody>
      <dsp:txXfrm>
        <a:off x="1816103" y="1966151"/>
        <a:ext cx="4447536" cy="1572384"/>
      </dsp:txXfrm>
    </dsp:sp>
    <dsp:sp modelId="{666E4F7B-2866-42BE-8D71-002AFFEA5C42}">
      <dsp:nvSpPr>
        <dsp:cNvPr id="0" name=""/>
        <dsp:cNvSpPr/>
      </dsp:nvSpPr>
      <dsp:spPr>
        <a:xfrm>
          <a:off x="0" y="3931632"/>
          <a:ext cx="6263640" cy="15723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9AEABE-D8D4-4B7D-AA95-995C884734FE}">
      <dsp:nvSpPr>
        <dsp:cNvPr id="0" name=""/>
        <dsp:cNvSpPr/>
      </dsp:nvSpPr>
      <dsp:spPr>
        <a:xfrm>
          <a:off x="475646" y="4285418"/>
          <a:ext cx="864811" cy="864811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F38396-144F-4B39-B4A1-86D313ED2ADF}">
      <dsp:nvSpPr>
        <dsp:cNvPr id="0" name=""/>
        <dsp:cNvSpPr/>
      </dsp:nvSpPr>
      <dsp:spPr>
        <a:xfrm>
          <a:off x="1816103" y="3931632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889000"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>
              <a:latin typeface="Aptos Display" panose="02110004020202020204"/>
            </a:rPr>
            <a:t>Expliquer : </a:t>
          </a:r>
          <a:r>
            <a:rPr lang="fr-FR" sz="2000" b="0" kern="1200">
              <a:latin typeface="Aptos Display" panose="02110004020202020204"/>
            </a:rPr>
            <a:t>Vous apporter de manière concises les réponses à vos éventuelles questions sur le fonctionnement du 3W.</a:t>
          </a:r>
          <a:r>
            <a:rPr lang="fr-FR" sz="2000" b="1" kern="1200">
              <a:latin typeface="Aptos Display" panose="02110004020202020204"/>
            </a:rPr>
            <a:t> </a:t>
          </a:r>
          <a:endParaRPr lang="fr-FR" sz="2000" kern="1200"/>
        </a:p>
      </dsp:txBody>
      <dsp:txXfrm>
        <a:off x="1816103" y="3931632"/>
        <a:ext cx="4447536" cy="15723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58DA8B-B488-4380-AD87-A7825206BFB0}">
      <dsp:nvSpPr>
        <dsp:cNvPr id="0" name=""/>
        <dsp:cNvSpPr/>
      </dsp:nvSpPr>
      <dsp:spPr>
        <a:xfrm>
          <a:off x="0" y="531"/>
          <a:ext cx="6388418" cy="1242935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4BCEE63-6F36-42E3-810A-163C8838C836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E3ABAB9-AE38-4C0A-A5FE-FE3884E9ABEC}">
      <dsp:nvSpPr>
        <dsp:cNvPr id="0" name=""/>
        <dsp:cNvSpPr/>
      </dsp:nvSpPr>
      <dsp:spPr>
        <a:xfrm>
          <a:off x="1435590" y="0"/>
          <a:ext cx="4952827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 </a:t>
          </a:r>
          <a:r>
            <a:rPr lang="fr-FR" sz="1800" b="1" kern="1200" dirty="0"/>
            <a:t>Personnaliser les paramètres de mesure</a:t>
          </a:r>
          <a:endParaRPr lang="fr-FR" sz="1800" kern="1200" dirty="0"/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Ajustez la fréquence et les seuils des capteurs pour une précision adaptée.</a:t>
          </a:r>
          <a:endParaRPr lang="en-US" sz="1800" kern="1200" dirty="0"/>
        </a:p>
      </dsp:txBody>
      <dsp:txXfrm>
        <a:off x="1435590" y="0"/>
        <a:ext cx="4952827" cy="1242935"/>
      </dsp:txXfrm>
    </dsp:sp>
    <dsp:sp modelId="{57F60A87-4C59-4B20-B958-663162091D02}">
      <dsp:nvSpPr>
        <dsp:cNvPr id="0" name=""/>
        <dsp:cNvSpPr/>
      </dsp:nvSpPr>
      <dsp:spPr>
        <a:xfrm>
          <a:off x="0" y="1554201"/>
          <a:ext cx="6388418" cy="1242935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2766071-741F-4D8D-85EE-06E8E8F59B63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BDE966C-2794-480A-9543-895002D09042}">
      <dsp:nvSpPr>
        <dsp:cNvPr id="0" name=""/>
        <dsp:cNvSpPr/>
      </dsp:nvSpPr>
      <dsp:spPr>
        <a:xfrm>
          <a:off x="1435590" y="1554201"/>
          <a:ext cx="4952827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 </a:t>
          </a:r>
          <a:r>
            <a:rPr lang="fr-FR" sz="1800" b="1" kern="1200"/>
            <a:t>Optimiser l’espace de stockage</a:t>
          </a:r>
          <a:endParaRPr lang="fr-FR" sz="1800" kern="1200"/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Configurez la taille des fichiers de données sur la carte SD pour maximiser l’efficacité.</a:t>
          </a:r>
          <a:endParaRPr lang="en-US" sz="1800" kern="1200"/>
        </a:p>
      </dsp:txBody>
      <dsp:txXfrm>
        <a:off x="1435590" y="1554201"/>
        <a:ext cx="4952827" cy="1242935"/>
      </dsp:txXfrm>
    </dsp:sp>
    <dsp:sp modelId="{3853E0F3-58F2-4C9D-89D0-E910F61E7BB8}">
      <dsp:nvSpPr>
        <dsp:cNvPr id="0" name=""/>
        <dsp:cNvSpPr/>
      </dsp:nvSpPr>
      <dsp:spPr>
        <a:xfrm>
          <a:off x="0" y="3107870"/>
          <a:ext cx="6388418" cy="1242935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544B83C-C891-4E93-8F5F-B27DDD146F45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9EC0EA5-1D73-4CA2-A360-71C787107D2A}">
      <dsp:nvSpPr>
        <dsp:cNvPr id="0" name=""/>
        <dsp:cNvSpPr/>
      </dsp:nvSpPr>
      <dsp:spPr>
        <a:xfrm>
          <a:off x="1435590" y="3107870"/>
          <a:ext cx="4952827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/>
            <a:t>Faciliter l’utilisation</a:t>
          </a:r>
          <a:endParaRPr lang="fr-FR" sz="1800" kern="1200"/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Modifiez les réglages de la station en toute simplicité, sans reprogrammation.</a:t>
          </a:r>
          <a:endParaRPr lang="en-US" sz="1800" kern="1200"/>
        </a:p>
      </dsp:txBody>
      <dsp:txXfrm>
        <a:off x="1435590" y="3107870"/>
        <a:ext cx="4952827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2588F0-0E44-3C41-9782-58C44EA4D0F1}" type="datetimeFigureOut">
              <a:rPr lang="fr-FR" smtClean="0"/>
              <a:t>02/11/2024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AF45E6-EB48-A848-A275-E6D4E72202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4883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AF45E6-EB48-A848-A275-E6D4E72202C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8254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FB5DD4-5DFD-B7E5-AC91-E2206812B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2B7BFE4-8B9B-3E95-BC59-AC2E982158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8A58483-7256-E59E-585D-9733640773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8299BFF-817C-87B0-B0CD-62C864F5A6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AF45E6-EB48-A848-A275-E6D4E72202C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9984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AF45E6-EB48-A848-A275-E6D4E72202C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2963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3C7269-24A2-7AF1-A631-558B23A58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77D3691-CF58-655F-2FAF-2F5634DB09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A2B75C4-A19E-BB5E-7AC3-78D93E5C1F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51512F4-5701-00CB-7169-7C16838356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AF45E6-EB48-A848-A275-E6D4E72202C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3132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60C9F-FFE8-5ACF-D43F-FA101ECDDF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249188C-EE4B-2D64-1DA0-7A3FCEB201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DCD0ACE-DBF2-6C3A-F386-4D026214B7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EE45987-B362-9378-9E20-76AB145416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AF45E6-EB48-A848-A275-E6D4E72202C4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0755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F46CAA-0103-00CE-F83F-5DE59CF47E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11748FA-7F54-0E74-7FBC-A5CD5D4E45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BE27C5-F4BD-3779-AAB9-866F9593D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11/2/24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36B9AD-0368-74D2-D8FD-66B532966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F574C8-51DB-2549-B19F-41A9003B1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0058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AE251E-CB7A-28B1-A2EA-5C570E162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4D08E2F-4F96-AB24-6238-2669BA88B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9287B7-8801-2E26-3C97-25FB4359E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11/2/24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30C3D7-2EEB-B2AF-F5CC-D04874DD3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B27A2AF-485A-D66A-4EC3-DC16AC939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3723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DAFFF44-0411-8CFE-AB17-09BB5679F4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6A2293C-2EB3-6027-DB64-DD3D94BA7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631E30-4E1E-D45A-8430-4A67904D5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11/2/24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09A176-3BA4-E02C-CD39-358D87F7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FE82CE-FD37-6BCD-FBC5-71923D066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45654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711BF7-5E5F-7280-B28D-CACF3E27B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353942-8F61-869E-37B7-3C15F7275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3AC85A-F464-888B-46CC-14E43FDA5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11/2/24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B02DCC-75F3-6CA9-9CF2-409ED6BE0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FEDC52-3661-75FB-64DB-6667F2363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7873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614C12-5060-5D75-0AAA-F79FD9C0F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7E255A3-D054-6045-A0E9-E52D5B681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A64B6E-4FF5-E598-F90B-51DD81511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11/2/24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25C4ED-6B84-A6A4-4EF5-81F4E81BB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915819-CF9B-E4C8-09C3-A717B1E91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3145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6DE8D8-60FC-DF1B-E51B-D8994901C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DC7730-80C0-DF9B-C148-0F07AF5FD3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BD91BBB-0795-D7A7-7582-7853BB26B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A386ECA-445E-DF97-BB21-46E3032D1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11/2/24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887C50A-E15C-6FDA-CCC8-4C1035453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DD7A80C-6D34-BFDC-0A86-032F34A3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3848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EEAB33-39E0-5F26-0B3F-614E4CCAF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C7529F9-BD0A-5378-0043-82F55E27C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C5DE2E-6AED-68EF-5646-319F9AB61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E1B832D-4023-D236-AC40-A07CCD4D3D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DD6AD3D-E711-E5F0-E9D4-CDE2DA0795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970EFFA-A221-14B2-6302-CC5A43C97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11/2/24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7A04340-0C6F-33F8-7D65-7F0AD2EAD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75F5EF0-C8AA-E4E5-D128-3EED2FC45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8236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230150-9B0A-8D9F-E128-AC37CACEC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1AA9DF3-CCE6-CC4D-BFAE-91AD7CCCD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11/2/24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9505D4-EFB3-94E7-1F09-6570F7643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91BE010-EF0B-F3BE-606F-656676260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5955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70D07FE-0E86-C2E3-4AE9-609A5B9F9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11/2/24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665506E-7122-9BC8-AAF3-341009533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FA71D24-DD34-E662-BA4B-C9DC8907D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6133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89956B-DE2D-7F96-ADBC-8B65FA2DD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256382-4362-343D-2431-ABC4DA06F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8E429F6-9B20-2FD1-0433-698779719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8BD77E9-FF7F-DE0B-8D1A-53C6F632C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11/2/24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DF2EFB7-62FA-CA4F-DC54-F0C4CAEBF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919026A-5988-23D9-57B2-7E48D5D3F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68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EE5DEE-8717-7BBA-77CB-22161E774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5484FEA-B429-1CE4-27C9-0F4D665E28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F9A147A-B077-8CCD-5FCE-CAD671C34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2DCDF61-63F5-AAC6-8CA0-5C96F2BDA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11/2/24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53E5A87-7FC1-3CA1-5D37-43BD26B97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2CA3E65-704E-84FB-3C42-A4D88E16D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6712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DAA77CB-0070-0BB2-6414-6E55D47F4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769DEE0-CA71-D727-A597-E60838B08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AE7372-80ED-43BA-0438-8792F71154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81A142-DA77-4A5F-AD1F-14E6C18F0F5F}" type="datetime1">
              <a:rPr lang="en-US" smtClean="0"/>
              <a:t>11/2/24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889A98-97A1-96DA-09DE-D81DA4665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F1BD67-B561-2DD2-957B-E4D0B00820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54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slide" Target="slide6.xml"/><Relationship Id="rId18" Type="http://schemas.openxmlformats.org/officeDocument/2006/relationships/slide" Target="slide15.xml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slide" Target="slide5.xml"/><Relationship Id="rId17" Type="http://schemas.openxmlformats.org/officeDocument/2006/relationships/slide" Target="slide11.xml"/><Relationship Id="rId2" Type="http://schemas.openxmlformats.org/officeDocument/2006/relationships/image" Target="../media/image9.png"/><Relationship Id="rId16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slide" Target="slide4.xml"/><Relationship Id="rId5" Type="http://schemas.openxmlformats.org/officeDocument/2006/relationships/image" Target="../media/image12.png"/><Relationship Id="rId15" Type="http://schemas.openxmlformats.org/officeDocument/2006/relationships/slide" Target="slide9.xml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slide" Target="slide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19.jpeg"/><Relationship Id="rId7" Type="http://schemas.openxmlformats.org/officeDocument/2006/relationships/image" Target="../media/image23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10" Type="http://schemas.openxmlformats.org/officeDocument/2006/relationships/image" Target="../media/image26.jpeg"/><Relationship Id="rId4" Type="http://schemas.openxmlformats.org/officeDocument/2006/relationships/image" Target="../media/image20.jpeg"/><Relationship Id="rId9" Type="http://schemas.openxmlformats.org/officeDocument/2006/relationships/image" Target="../media/image2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0FDFC11B-DADA-5890-B122-7B8E2440FC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0417" y="4957319"/>
            <a:ext cx="5415499" cy="2271932"/>
          </a:xfrm>
        </p:spPr>
        <p:txBody>
          <a:bodyPr>
            <a:normAutofit/>
          </a:bodyPr>
          <a:lstStyle/>
          <a:p>
            <a:pPr marL="285750" indent="-285750" algn="l" defTabSz="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1800">
                <a:solidFill>
                  <a:srgbClr val="000000"/>
                </a:solidFill>
                <a:latin typeface="YAFdJo1JGkU 0"/>
              </a:rPr>
              <a:t>Gabriel Nunès</a:t>
            </a:r>
          </a:p>
          <a:p>
            <a:pPr marL="285750" indent="-285750" algn="l" defTabSz="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1800">
                <a:solidFill>
                  <a:srgbClr val="000000"/>
                </a:solidFill>
                <a:latin typeface="YAFdJo1JGkU 0"/>
              </a:rPr>
              <a:t>Georges Zamfiroiu</a:t>
            </a:r>
          </a:p>
          <a:p>
            <a:pPr marL="285750" indent="-285750" algn="l" defTabSz="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1800">
                <a:solidFill>
                  <a:srgbClr val="000000"/>
                </a:solidFill>
                <a:latin typeface="YAFdJo1JGkU 0"/>
              </a:rPr>
              <a:t>Aya Mohamed Fadel Duihi</a:t>
            </a:r>
          </a:p>
          <a:p>
            <a:pPr marL="285750" indent="-285750" algn="l" defTabSz="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1800">
                <a:solidFill>
                  <a:srgbClr val="000000"/>
                </a:solidFill>
                <a:latin typeface="YAFdJo1JGkU 0"/>
              </a:rPr>
              <a:t>Mickaël King</a:t>
            </a:r>
          </a:p>
          <a:p>
            <a:pPr marL="285750" indent="-285750" algn="l" defTabSz="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1800">
                <a:solidFill>
                  <a:srgbClr val="000000"/>
                </a:solidFill>
                <a:latin typeface="YAFdJo1JGkU 0"/>
              </a:rPr>
              <a:t>Rayan Madjid</a:t>
            </a:r>
          </a:p>
        </p:txBody>
      </p:sp>
      <p:pic>
        <p:nvPicPr>
          <p:cNvPr id="6" name="Image 5" descr="Une image contenant ciel, eau, nuage, embarcation&#10;&#10;Description générée automatiquement">
            <a:extLst>
              <a:ext uri="{FF2B5EF4-FFF2-40B4-BE49-F238E27FC236}">
                <a16:creationId xmlns:a16="http://schemas.microsoft.com/office/drawing/2014/main" id="{76FCF547-7925-D915-A0E6-497F9731BC1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229"/>
          <a:stretch/>
        </p:blipFill>
        <p:spPr>
          <a:xfrm>
            <a:off x="4955602" y="10"/>
            <a:ext cx="7236398" cy="6857990"/>
          </a:xfrm>
          <a:custGeom>
            <a:avLst/>
            <a:gdLst/>
            <a:ahLst/>
            <a:cxnLst/>
            <a:rect l="l" t="t" r="r" b="b"/>
            <a:pathLst>
              <a:path w="7726675" h="6858000">
                <a:moveTo>
                  <a:pt x="2975226" y="5978334"/>
                </a:moveTo>
                <a:cubicBezTo>
                  <a:pt x="3002582" y="5978928"/>
                  <a:pt x="3030286" y="5982273"/>
                  <a:pt x="3058007" y="5988576"/>
                </a:cubicBezTo>
                <a:cubicBezTo>
                  <a:pt x="3279778" y="6038998"/>
                  <a:pt x="3418684" y="6259656"/>
                  <a:pt x="3368261" y="6481427"/>
                </a:cubicBezTo>
                <a:cubicBezTo>
                  <a:pt x="3317839" y="6703198"/>
                  <a:pt x="3097182" y="6842104"/>
                  <a:pt x="2875410" y="6791681"/>
                </a:cubicBezTo>
                <a:cubicBezTo>
                  <a:pt x="2653640" y="6741259"/>
                  <a:pt x="2514734" y="6520601"/>
                  <a:pt x="2565157" y="6298830"/>
                </a:cubicBezTo>
                <a:cubicBezTo>
                  <a:pt x="2609276" y="6104780"/>
                  <a:pt x="2783732" y="5974174"/>
                  <a:pt x="2975226" y="5978334"/>
                </a:cubicBezTo>
                <a:close/>
                <a:moveTo>
                  <a:pt x="542891" y="1298362"/>
                </a:moveTo>
                <a:cubicBezTo>
                  <a:pt x="578216" y="1299129"/>
                  <a:pt x="613991" y="1303448"/>
                  <a:pt x="649789" y="1311587"/>
                </a:cubicBezTo>
                <a:cubicBezTo>
                  <a:pt x="936170" y="1376700"/>
                  <a:pt x="1115545" y="1661643"/>
                  <a:pt x="1050432" y="1948025"/>
                </a:cubicBezTo>
                <a:cubicBezTo>
                  <a:pt x="985319" y="2234407"/>
                  <a:pt x="700376" y="2413781"/>
                  <a:pt x="413995" y="2348669"/>
                </a:cubicBezTo>
                <a:cubicBezTo>
                  <a:pt x="127612" y="2283556"/>
                  <a:pt x="-51762" y="1998612"/>
                  <a:pt x="13351" y="1712231"/>
                </a:cubicBezTo>
                <a:cubicBezTo>
                  <a:pt x="70325" y="1461647"/>
                  <a:pt x="295606" y="1292990"/>
                  <a:pt x="542891" y="1298362"/>
                </a:cubicBezTo>
                <a:close/>
                <a:moveTo>
                  <a:pt x="362049" y="446831"/>
                </a:moveTo>
                <a:cubicBezTo>
                  <a:pt x="382746" y="447281"/>
                  <a:pt x="403706" y="449811"/>
                  <a:pt x="424679" y="454579"/>
                </a:cubicBezTo>
                <a:cubicBezTo>
                  <a:pt x="592463" y="492727"/>
                  <a:pt x="697554" y="659668"/>
                  <a:pt x="659405" y="827452"/>
                </a:cubicBezTo>
                <a:cubicBezTo>
                  <a:pt x="621257" y="995236"/>
                  <a:pt x="454318" y="1100327"/>
                  <a:pt x="286534" y="1062179"/>
                </a:cubicBezTo>
                <a:cubicBezTo>
                  <a:pt x="118749" y="1024031"/>
                  <a:pt x="13658" y="857091"/>
                  <a:pt x="51806" y="689306"/>
                </a:cubicBezTo>
                <a:cubicBezTo>
                  <a:pt x="85186" y="542495"/>
                  <a:pt x="217172" y="443684"/>
                  <a:pt x="362049" y="446831"/>
                </a:cubicBezTo>
                <a:close/>
                <a:moveTo>
                  <a:pt x="688320" y="0"/>
                </a:moveTo>
                <a:lnTo>
                  <a:pt x="5442022" y="0"/>
                </a:lnTo>
                <a:lnTo>
                  <a:pt x="7726675" y="0"/>
                </a:lnTo>
                <a:lnTo>
                  <a:pt x="7726675" y="988372"/>
                </a:lnTo>
                <a:lnTo>
                  <a:pt x="7726675" y="6858000"/>
                </a:lnTo>
                <a:lnTo>
                  <a:pt x="4265234" y="6858000"/>
                </a:lnTo>
                <a:lnTo>
                  <a:pt x="4167452" y="6648946"/>
                </a:lnTo>
                <a:cubicBezTo>
                  <a:pt x="4064668" y="6438534"/>
                  <a:pt x="3951418" y="6237194"/>
                  <a:pt x="3802376" y="6067515"/>
                </a:cubicBezTo>
                <a:cubicBezTo>
                  <a:pt x="3433898" y="5648543"/>
                  <a:pt x="2855445" y="5560200"/>
                  <a:pt x="2314714" y="5492960"/>
                </a:cubicBezTo>
                <a:cubicBezTo>
                  <a:pt x="1689319" y="5415368"/>
                  <a:pt x="1105502" y="5269445"/>
                  <a:pt x="626568" y="4822392"/>
                </a:cubicBezTo>
                <a:cubicBezTo>
                  <a:pt x="42544" y="4277286"/>
                  <a:pt x="59772" y="3691233"/>
                  <a:pt x="462831" y="3184007"/>
                </a:cubicBezTo>
                <a:cubicBezTo>
                  <a:pt x="688845" y="2899538"/>
                  <a:pt x="972083" y="2660548"/>
                  <a:pt x="1228189" y="2399566"/>
                </a:cubicBezTo>
                <a:cubicBezTo>
                  <a:pt x="1460698" y="2161897"/>
                  <a:pt x="1522193" y="1866062"/>
                  <a:pt x="1384674" y="1566341"/>
                </a:cubicBezTo>
                <a:cubicBezTo>
                  <a:pt x="1239184" y="1249484"/>
                  <a:pt x="1095206" y="930335"/>
                  <a:pt x="922279" y="628332"/>
                </a:cubicBezTo>
                <a:cubicBezTo>
                  <a:pt x="805583" y="424593"/>
                  <a:pt x="731712" y="225291"/>
                  <a:pt x="693729" y="33341"/>
                </a:cubicBezTo>
                <a:close/>
              </a:path>
            </a:pathLst>
          </a:custGeom>
        </p:spPr>
      </p:pic>
      <p:pic>
        <p:nvPicPr>
          <p:cNvPr id="8" name="Picture 2" descr="Contactez CESI – CESI">
            <a:extLst>
              <a:ext uri="{FF2B5EF4-FFF2-40B4-BE49-F238E27FC236}">
                <a16:creationId xmlns:a16="http://schemas.microsoft.com/office/drawing/2014/main" id="{E0139448-38FF-F230-A635-C3521B19E9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6726" b="73272" l="24388" r="73843">
                        <a14:foregroundMark x1="57667" y1="54963" x2="58500" y2="52444"/>
                        <a14:foregroundMark x1="45167" y1="36593" x2="45333" y2="44148"/>
                        <a14:foregroundMark x1="37250" y1="41333" x2="37417" y2="49037"/>
                        <a14:foregroundMark x1="31250" y1="59852" x2="40583" y2="61333"/>
                        <a14:foregroundMark x1="45917" y1="62667" x2="62833" y2="59852"/>
                        <a14:foregroundMark x1="62833" y1="59852" x2="67500" y2="61333"/>
                        <a14:foregroundMark x1="60500" y1="53185" x2="67333" y2="530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06" t="20908" r="19975" b="20910"/>
          <a:stretch/>
        </p:blipFill>
        <p:spPr bwMode="auto">
          <a:xfrm>
            <a:off x="-340011" y="5891437"/>
            <a:ext cx="2265894" cy="111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628A8D56-A97A-54EF-855D-6FC22F5CC35D}"/>
              </a:ext>
            </a:extLst>
          </p:cNvPr>
          <p:cNvSpPr txBox="1"/>
          <p:nvPr/>
        </p:nvSpPr>
        <p:spPr>
          <a:xfrm>
            <a:off x="126610" y="2423912"/>
            <a:ext cx="50715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>
                <a:latin typeface="Al Nile" pitchFamily="2" charset="-78"/>
                <a:ea typeface="+mj-ea"/>
                <a:cs typeface="Al Nile" pitchFamily="2" charset="-78"/>
              </a:rPr>
              <a:t>Worldwide Weather Watcher</a:t>
            </a:r>
            <a:br>
              <a:rPr lang="fr-FR" sz="4800" b="1" i="0" cap="all">
                <a:effectLst/>
                <a:latin typeface="Arial Black" panose="020B0604020202020204" pitchFamily="34" charset="0"/>
              </a:rPr>
            </a:br>
            <a:endParaRPr lang="fr-FR" sz="480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FEFF988-30BD-A872-6C36-AA68A81E6C2C}"/>
              </a:ext>
            </a:extLst>
          </p:cNvPr>
          <p:cNvSpPr txBox="1"/>
          <p:nvPr/>
        </p:nvSpPr>
        <p:spPr>
          <a:xfrm>
            <a:off x="-1" y="60836"/>
            <a:ext cx="6541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>
                <a:cs typeface="Aharoni" panose="02010803020104030203" pitchFamily="2" charset="-79"/>
              </a:rPr>
              <a:t>CPI A2 Informatique Groupe 8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58237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581336-4CD6-1F82-86D9-8D9C71D10E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ED882DA0-3F9A-A23E-06AB-CD637C0F6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 </a:t>
            </a:r>
            <a:r>
              <a:rPr lang="en-US" sz="2400" b="1" dirty="0">
                <a:solidFill>
                  <a:srgbClr val="FFFFFF"/>
                </a:solidFill>
              </a:rPr>
              <a:t>de configuration</a:t>
            </a:r>
            <a:r>
              <a:rPr lang="en-US" sz="2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33CE5E6-9CA8-D44C-A1BB-76C91ED34653}"/>
              </a:ext>
            </a:extLst>
          </p:cNvPr>
          <p:cNvSpPr txBox="1"/>
          <p:nvPr/>
        </p:nvSpPr>
        <p:spPr>
          <a:xfrm>
            <a:off x="3660015" y="529708"/>
            <a:ext cx="2768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E0E0E"/>
                </a:solidFill>
                <a:latin typeface="Times New Roman" panose="02020603050405020304" pitchFamily="18" charset="0"/>
              </a:rPr>
              <a:t>Commandes Principales : </a:t>
            </a:r>
          </a:p>
        </p:txBody>
      </p:sp>
      <p:pic>
        <p:nvPicPr>
          <p:cNvPr id="7" name="Espace réservé du contenu 6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B8ED23A0-9F22-1C02-4313-1943D9BC67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60015" y="1041915"/>
            <a:ext cx="8261491" cy="567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22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2DB722-492C-1989-A907-DDC79D84B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304C7718-8120-B4E5-E2D1-380FCD74E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836" y="1925707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  <a:latin typeface=".SF NS"/>
              </a:rPr>
              <a:t>Mode Configuration</a:t>
            </a:r>
            <a:endParaRPr lang="en-US" sz="24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CF9643A-2400-82B0-364D-482713CB4BBB}"/>
              </a:ext>
            </a:extLst>
          </p:cNvPr>
          <p:cNvSpPr txBox="1"/>
          <p:nvPr/>
        </p:nvSpPr>
        <p:spPr>
          <a:xfrm>
            <a:off x="2063306" y="102660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</a:pPr>
            <a:r>
              <a:rPr lang="fr-FR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</a:rPr>
              <a:t>Initialisation et Paramètres de Configuration</a:t>
            </a:r>
            <a:endParaRPr lang="fr-FR" dirty="0">
              <a:solidFill>
                <a:srgbClr val="0E0E0E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30" name="Espace réservé du contenu 29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37DD8C9A-FFC0-FD56-59F8-5671B144B6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0595" y="495363"/>
            <a:ext cx="7112000" cy="2120900"/>
          </a:xfrm>
          <a:prstGeom prst="rect">
            <a:avLst/>
          </a:prstGeom>
        </p:spPr>
      </p:pic>
      <p:pic>
        <p:nvPicPr>
          <p:cNvPr id="32" name="Image 31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E8BB505E-CECB-025C-1025-4D0D868B3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528" y="2820924"/>
            <a:ext cx="4000500" cy="2120900"/>
          </a:xfrm>
          <a:prstGeom prst="rect">
            <a:avLst/>
          </a:prstGeom>
        </p:spPr>
      </p:pic>
      <p:pic>
        <p:nvPicPr>
          <p:cNvPr id="33" name="Image 32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266E4CA5-D8C9-87ED-C2AC-C5806ACF23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3557" y="5326143"/>
            <a:ext cx="5193996" cy="1485900"/>
          </a:xfrm>
          <a:prstGeom prst="rect">
            <a:avLst/>
          </a:prstGeom>
        </p:spPr>
      </p:pic>
      <p:pic>
        <p:nvPicPr>
          <p:cNvPr id="34" name="Image 33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1C8D2625-E301-8721-E582-9C08F93843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3825" y="5219482"/>
            <a:ext cx="4343400" cy="1565581"/>
          </a:xfrm>
          <a:prstGeom prst="rect">
            <a:avLst/>
          </a:prstGeom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B2F8BC54-4BB9-71FE-0BF8-CC1CFB10C8A3}"/>
              </a:ext>
            </a:extLst>
          </p:cNvPr>
          <p:cNvSpPr txBox="1"/>
          <p:nvPr/>
        </p:nvSpPr>
        <p:spPr>
          <a:xfrm>
            <a:off x="2981190" y="2583632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</a:pPr>
            <a:r>
              <a:rPr lang="fr-FR" b="1" dirty="0">
                <a:solidFill>
                  <a:srgbClr val="0E0E0E"/>
                </a:solidFill>
                <a:latin typeface="Times New Roman" panose="02020603050405020304" pitchFamily="18" charset="0"/>
              </a:rPr>
              <a:t>Sauvegarde dans l’EEPROM :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C8DF371A-A413-E59C-6877-AFC0032AB7E4}"/>
              </a:ext>
            </a:extLst>
          </p:cNvPr>
          <p:cNvSpPr txBox="1"/>
          <p:nvPr/>
        </p:nvSpPr>
        <p:spPr>
          <a:xfrm>
            <a:off x="2057807" y="4858607"/>
            <a:ext cx="5044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900"/>
              </a:spcBef>
            </a:pPr>
            <a:r>
              <a:rPr lang="fr-FR" b="1" dirty="0">
                <a:solidFill>
                  <a:srgbClr val="0E0E0E"/>
                </a:solidFill>
                <a:latin typeface="Times New Roman" panose="02020603050405020304" pitchFamily="18" charset="0"/>
              </a:rPr>
              <a:t>Exemple de Commandes en Mode Configuration 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E8FF1390-B4A0-958E-F3AE-BFDD768C4E59}"/>
              </a:ext>
            </a:extLst>
          </p:cNvPr>
          <p:cNvSpPr txBox="1"/>
          <p:nvPr/>
        </p:nvSpPr>
        <p:spPr>
          <a:xfrm>
            <a:off x="7069279" y="4865295"/>
            <a:ext cx="5156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E0E0E"/>
                </a:solidFill>
                <a:latin typeface="Times New Roman" panose="02020603050405020304" pitchFamily="18" charset="0"/>
              </a:rPr>
              <a:t>Retour au mode standard après 30min d’inactivité</a:t>
            </a:r>
          </a:p>
        </p:txBody>
      </p:sp>
    </p:spTree>
    <p:extLst>
      <p:ext uri="{BB962C8B-B14F-4D97-AF65-F5344CB8AC3E}">
        <p14:creationId xmlns:p14="http://schemas.microsoft.com/office/powerpoint/2010/main" val="2194277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808BCA-2D81-F1DA-2364-8DC8F6D57D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7234DD22-2672-FF22-9963-09F69011A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CBA045-7B34-9C9A-AD18-145CFBE36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0AC5FE65-397B-D491-2BB4-A4B4234EE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  <a:latin typeface=".SF NS"/>
              </a:rPr>
              <a:t>Mode Maintenance</a:t>
            </a:r>
            <a:endParaRPr lang="en-US" sz="24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4" name="Espace réservé du contenu 6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BC4546A0-1492-2662-2720-9FE8D531F9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3270" y="1055676"/>
            <a:ext cx="8668730" cy="5245112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AD07D93D-88F0-B25F-7537-5DAF22C4D5C6}"/>
              </a:ext>
            </a:extLst>
          </p:cNvPr>
          <p:cNvSpPr txBox="1"/>
          <p:nvPr/>
        </p:nvSpPr>
        <p:spPr>
          <a:xfrm>
            <a:off x="3392434" y="372546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</a:pPr>
            <a:r>
              <a:rPr lang="fr-FR" b="1" dirty="0">
                <a:solidFill>
                  <a:srgbClr val="0E0E0E"/>
                </a:solidFill>
                <a:latin typeface="Times New Roman" panose="02020603050405020304" pitchFamily="18" charset="0"/>
              </a:rPr>
              <a:t>Partie principale du code maintenance.cpp :</a:t>
            </a:r>
          </a:p>
        </p:txBody>
      </p:sp>
    </p:spTree>
    <p:extLst>
      <p:ext uri="{BB962C8B-B14F-4D97-AF65-F5344CB8AC3E}">
        <p14:creationId xmlns:p14="http://schemas.microsoft.com/office/powerpoint/2010/main" val="1663578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6BF8C1-FA7C-63D3-21CC-5759D6E609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6F1BB96-A1D9-9239-FA0A-870EF6534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2DF0F93-1C16-F65C-E375-D9128AEA6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1D4FEBFD-58D3-8C58-73DA-0EB4C40D3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Script de Compilation </a:t>
            </a:r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platformio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307DE17D-6603-4F6B-52C0-9888F86B8768}"/>
              </a:ext>
            </a:extLst>
          </p:cNvPr>
          <p:cNvGrpSpPr/>
          <p:nvPr/>
        </p:nvGrpSpPr>
        <p:grpSpPr>
          <a:xfrm>
            <a:off x="3590554" y="228600"/>
            <a:ext cx="8601446" cy="6629400"/>
            <a:chOff x="4134582" y="80685"/>
            <a:chExt cx="7784488" cy="6696630"/>
          </a:xfrm>
        </p:grpSpPr>
        <p:pic>
          <p:nvPicPr>
            <p:cNvPr id="20" name="Image 19" descr="Une image contenant texte, capture d’écran, document, Police&#10;&#10;Description générée automatiquement">
              <a:extLst>
                <a:ext uri="{FF2B5EF4-FFF2-40B4-BE49-F238E27FC236}">
                  <a16:creationId xmlns:a16="http://schemas.microsoft.com/office/drawing/2014/main" id="{41AA91BD-1BE4-1A9F-5931-9C77C50191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34582" y="80685"/>
              <a:ext cx="7643445" cy="5056054"/>
            </a:xfrm>
            <a:prstGeom prst="rect">
              <a:avLst/>
            </a:prstGeom>
          </p:spPr>
        </p:pic>
        <p:pic>
          <p:nvPicPr>
            <p:cNvPr id="22" name="Image 21" descr="Une image contenant texte, Police, capture d’écran, algèbre&#10;&#10;Description générée automatiquement">
              <a:extLst>
                <a:ext uri="{FF2B5EF4-FFF2-40B4-BE49-F238E27FC236}">
                  <a16:creationId xmlns:a16="http://schemas.microsoft.com/office/drawing/2014/main" id="{E2DAA146-F8ED-7E72-4387-FCE6E0ECD5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46670" y="5192467"/>
              <a:ext cx="7772400" cy="15848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58077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D2ED3F-C1B6-2919-CA40-0CED8517F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8EDAFE8-EAC5-26E7-9655-D64C53592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8C2E1B-A590-6CE7-59E9-92C06AEC9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3D6E2507-E10C-0E88-D5B6-4DB7BC361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Script de Compilation </a:t>
            </a:r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platformio</a:t>
            </a:r>
          </a:p>
        </p:txBody>
      </p:sp>
      <p:pic>
        <p:nvPicPr>
          <p:cNvPr id="16" name="Espace réservé du contenu 15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0982DC72-F6C0-CC4B-EF7F-01B014870A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9419" y="295463"/>
            <a:ext cx="6623355" cy="626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183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1BA0EF-2A9F-31F6-EEBB-0B2DCE2B9E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721ECBC8-DE76-85DA-9316-DE34BD1DB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fr-FR" sz="4000" b="1" dirty="0">
                <a:solidFill>
                  <a:srgbClr val="FFFFFF"/>
                </a:solidFill>
                <a:latin typeface=".SF NS"/>
              </a:rPr>
              <a:t>Conclusion</a:t>
            </a:r>
          </a:p>
        </p:txBody>
      </p:sp>
      <p:sp>
        <p:nvSpPr>
          <p:cNvPr id="32" name="Espace réservé du contenu 2">
            <a:extLst>
              <a:ext uri="{FF2B5EF4-FFF2-40B4-BE49-F238E27FC236}">
                <a16:creationId xmlns:a16="http://schemas.microsoft.com/office/drawing/2014/main" id="{67E3DE78-DB78-C1A7-82F9-3DD9E0052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fr-FR" sz="2000" dirty="0"/>
              <a:t>Maquette du projet </a:t>
            </a:r>
          </a:p>
          <a:p>
            <a:r>
              <a:rPr lang="fr-FR" sz="2000" dirty="0"/>
              <a:t>Gestions des modes</a:t>
            </a:r>
          </a:p>
        </p:txBody>
      </p:sp>
    </p:spTree>
    <p:extLst>
      <p:ext uri="{BB962C8B-B14F-4D97-AF65-F5344CB8AC3E}">
        <p14:creationId xmlns:p14="http://schemas.microsoft.com/office/powerpoint/2010/main" val="818335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10EB63-6EA6-2515-08AE-32EEFDCF69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E5CB4A4B-0C13-CD1B-286F-9DAD033AB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fr-FR" sz="4000" b="1">
                <a:latin typeface="Al Nile" pitchFamily="2" charset="-78"/>
                <a:cs typeface="Al Nile"/>
              </a:rPr>
              <a:t>Introduction</a:t>
            </a:r>
          </a:p>
        </p:txBody>
      </p:sp>
      <p:graphicFrame>
        <p:nvGraphicFramePr>
          <p:cNvPr id="10" name="Espace réservé du contenu 5">
            <a:extLst>
              <a:ext uri="{FF2B5EF4-FFF2-40B4-BE49-F238E27FC236}">
                <a16:creationId xmlns:a16="http://schemas.microsoft.com/office/drawing/2014/main" id="{782626BC-7914-5AE8-4DED-3BBF36AA0F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284030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434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E82E17-F28A-CE5E-E571-6A00EE048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Sommaire</a:t>
            </a:r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Zoom de résumé 4">
                <a:extLst>
                  <a:ext uri="{FF2B5EF4-FFF2-40B4-BE49-F238E27FC236}">
                    <a16:creationId xmlns:a16="http://schemas.microsoft.com/office/drawing/2014/main" id="{2049B44F-EC76-2F8F-D4C9-871E48126CE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25629917"/>
                  </p:ext>
                </p:extLst>
              </p:nvPr>
            </p:nvGraphicFramePr>
            <p:xfrm>
              <a:off x="220538" y="1471613"/>
              <a:ext cx="11750924" cy="4862513"/>
            </p:xfrm>
            <a:graphic>
              <a:graphicData uri="http://schemas.microsoft.com/office/powerpoint/2016/summaryzoom">
                <psuz:summaryZm>
                  <psuz:summaryZmObj sectionId="{F0A4E900-3E7E-0642-8084-96045A638703}">
                    <psuz:zmPr id="{041C39B7-54F7-194A-B3DC-16BDD33A5F6E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28909" y="567267"/>
                          <a:ext cx="2115166" cy="118978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557E1101-B532-224C-95AE-CEF4DED0E309}">
                    <psuz:zmPr id="{25FA1EDB-99BB-144B-8C81-A8F5658A775C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623394" y="567267"/>
                          <a:ext cx="2115166" cy="118978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FE952C76-C736-6449-9DD3-5EB365AC5B12}">
                    <psuz:zmPr id="{9A5F26C6-3E44-8C4D-AEDF-159DA9266440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817879" y="567267"/>
                          <a:ext cx="2115166" cy="118978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6965EFC7-8B2E-2140-82E4-99D522EFBCFA}">
                    <psuz:zmPr id="{0401C43A-45FD-C747-A3AD-4235B1C3F292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7012364" y="567267"/>
                          <a:ext cx="2115166" cy="118978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DB25A429-29DE-2F4B-ABF0-0464A6E1FFCB}">
                    <psuz:zmPr id="{023BC6FA-AB94-2345-98A6-85E0CE3300C2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9206849" y="567267"/>
                          <a:ext cx="2115166" cy="118978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F11B4B98-69AA-9040-B2EA-08097E3AD67E}">
                    <psuz:zmPr id="{07769BB5-28DB-464C-9203-26DC66B55B9A}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28909" y="1836366"/>
                          <a:ext cx="2115166" cy="118978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43E93EA7-1F23-054D-BA3F-B52C3D177AF9}">
                    <psuz:zmPr id="{CFF8F60E-40DA-BF4D-8BD4-281FE5298A0A}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623394" y="1836366"/>
                          <a:ext cx="2115166" cy="118978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5C5D82BB-424A-8F45-AC9F-91FA15E8F9F0}">
                    <psuz:zmPr id="{D6DFDB1E-53F6-2349-BB9D-55D47AC155AE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817879" y="1836366"/>
                          <a:ext cx="2115166" cy="118978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9893E37F-219D-FF41-B651-662150220D77}">
                    <psuz:zmPr id="{F6109E0F-A002-B944-9AC7-DA241282677F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7012364" y="1836366"/>
                          <a:ext cx="2115166" cy="118978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C53DC118-5637-8948-912C-C33522533CB0}">
                    <psuz:zmPr id="{C00C9365-F245-D94B-8F84-EF42C81C9AE2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9206849" y="1836366"/>
                          <a:ext cx="2115166" cy="118978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F03D9EB2-EBFD-854D-9F92-B5BC8410A645}">
                    <psuz:zmPr id="{B8439A2F-7E70-DF4D-BCF8-D499613CF87F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28909" y="3105465"/>
                          <a:ext cx="2115166" cy="118978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56086FD5-CC4E-F041-ABE8-B625FFA6A13B}">
                    <psuz:zmPr id="{ADC1C150-73DF-9049-85EF-FA31E9A20F8B}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623394" y="3105465"/>
                          <a:ext cx="2115166" cy="118978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0CBF9E7A-824B-9540-9C63-BA441CB7E16F}">
                    <psuz:zmPr id="{0446C398-ECF1-824C-9B8D-C5B68098A016}" transitionDur="100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817879" y="3105465"/>
                          <a:ext cx="2115166" cy="118978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Zoom de résumé 4">
                <a:extLst>
                  <a:ext uri="{FF2B5EF4-FFF2-40B4-BE49-F238E27FC236}">
                    <a16:creationId xmlns:a16="http://schemas.microsoft.com/office/drawing/2014/main" id="{2049B44F-EC76-2F8F-D4C9-871E48126CEF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220538" y="1471613"/>
                <a:ext cx="11750924" cy="4862513"/>
                <a:chOff x="220538" y="1471613"/>
                <a:chExt cx="11750924" cy="4862513"/>
              </a:xfrm>
            </p:grpSpPr>
            <p:pic>
              <p:nvPicPr>
                <p:cNvPr id="3" name="Image 3">
                  <a:hlinkClick r:id="rId11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49447" y="2038880"/>
                  <a:ext cx="2115166" cy="118978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" name="Image 4">
                  <a:hlinkClick r:id="rId12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843932" y="2038880"/>
                  <a:ext cx="2115166" cy="118978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6" name="Image 6">
                  <a:hlinkClick r:id="rId13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038417" y="2038880"/>
                  <a:ext cx="2115166" cy="118978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7" name="Image 7">
                  <a:hlinkClick r:id="rId14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232902" y="2038880"/>
                  <a:ext cx="2115166" cy="118978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8" name="Image 8"/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427387" y="2038880"/>
                  <a:ext cx="2115166" cy="118978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9" name="Image 9">
                  <a:hlinkClick r:id="rId1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49447" y="3307979"/>
                  <a:ext cx="2115166" cy="118978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0" name="Image 10">
                  <a:hlinkClick r:id="rId1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843932" y="3307979"/>
                  <a:ext cx="2115166" cy="118978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1" name="Image 11"/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038417" y="3307979"/>
                  <a:ext cx="2115166" cy="118978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2" name="Image 12"/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32902" y="3307979"/>
                  <a:ext cx="2115166" cy="118978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3" name="Image 13"/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427387" y="3307979"/>
                  <a:ext cx="2115166" cy="118978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4" name="Image 14"/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49447" y="4577078"/>
                  <a:ext cx="2115166" cy="118978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5" name="Image 15">
                  <a:hlinkClick r:id="rId1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43932" y="4577078"/>
                  <a:ext cx="2115166" cy="118978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6" name="Image 16">
                  <a:hlinkClick r:id="rId1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038417" y="4577078"/>
                  <a:ext cx="2115166" cy="118978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2598938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DD99C8-4602-B5FB-4679-3C11CC12B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EFD753D-6A49-46DD-9E82-AA6E2C62B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38A5824-1F4A-4EE7-BC13-5BB48FC08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044" y="321732"/>
            <a:ext cx="4568741" cy="6192603"/>
          </a:xfrm>
          <a:prstGeom prst="rect">
            <a:avLst/>
          </a:prstGeom>
          <a:solidFill>
            <a:srgbClr val="3336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6203BB83-3F7D-3C2B-338C-8DE342F9B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257" y="637523"/>
            <a:ext cx="3608896" cy="1690993"/>
          </a:xfrm>
        </p:spPr>
        <p:txBody>
          <a:bodyPr anchor="b">
            <a:normAutofit/>
          </a:bodyPr>
          <a:lstStyle/>
          <a:p>
            <a:r>
              <a:rPr lang="fr-FR" sz="3300" b="1">
                <a:solidFill>
                  <a:srgbClr val="FFFFFF"/>
                </a:solidFill>
                <a:latin typeface="Al Nile" pitchFamily="2" charset="-78"/>
                <a:cs typeface="Al Nile" pitchFamily="2" charset="-78"/>
              </a:rPr>
              <a:t>Présentation de la Maquette et de l’Architecture</a:t>
            </a:r>
          </a:p>
        </p:txBody>
      </p:sp>
      <p:pic>
        <p:nvPicPr>
          <p:cNvPr id="2" name="Image 1" descr="DHT22 Temperature and Humidity Sensor | Electronics Hub">
            <a:extLst>
              <a:ext uri="{FF2B5EF4-FFF2-40B4-BE49-F238E27FC236}">
                <a16:creationId xmlns:a16="http://schemas.microsoft.com/office/drawing/2014/main" id="{B9701454-E891-BBA6-1991-327E1115859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971" r="8" b="8"/>
          <a:stretch/>
        </p:blipFill>
        <p:spPr>
          <a:xfrm>
            <a:off x="4968250" y="325905"/>
            <a:ext cx="2249424" cy="2002611"/>
          </a:xfrm>
          <a:prstGeom prst="rect">
            <a:avLst/>
          </a:prstGeom>
        </p:spPr>
      </p:pic>
      <p:pic>
        <p:nvPicPr>
          <p:cNvPr id="8" name="Image 7" descr="Arduino - SD card module">
            <a:extLst>
              <a:ext uri="{FF2B5EF4-FFF2-40B4-BE49-F238E27FC236}">
                <a16:creationId xmlns:a16="http://schemas.microsoft.com/office/drawing/2014/main" id="{43E74E11-560F-853B-D05A-9BED792578B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184" b="1"/>
          <a:stretch/>
        </p:blipFill>
        <p:spPr>
          <a:xfrm>
            <a:off x="7295203" y="325906"/>
            <a:ext cx="2249425" cy="1998723"/>
          </a:xfrm>
          <a:prstGeom prst="rect">
            <a:avLst/>
          </a:prstGeom>
        </p:spPr>
      </p:pic>
      <p:pic>
        <p:nvPicPr>
          <p:cNvPr id="9" name="Image 8" descr="DS3231 RTC Module DS3231 Real Time Clock Module | Majju PK">
            <a:extLst>
              <a:ext uri="{FF2B5EF4-FFF2-40B4-BE49-F238E27FC236}">
                <a16:creationId xmlns:a16="http://schemas.microsoft.com/office/drawing/2014/main" id="{D975A804-685E-FC8B-50A2-EDAB447AD33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2540" r="8" b="2675"/>
          <a:stretch/>
        </p:blipFill>
        <p:spPr>
          <a:xfrm>
            <a:off x="9622159" y="329793"/>
            <a:ext cx="2243723" cy="2002611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C938F3-7D78-2C96-B477-5AD92BD89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256" y="2474260"/>
            <a:ext cx="3607930" cy="36771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sz="2000" b="1">
                <a:solidFill>
                  <a:srgbClr val="FFFFFF"/>
                </a:solidFill>
                <a:effectLst/>
                <a:latin typeface=".SF NS"/>
              </a:rPr>
              <a:t>Composants principaux</a:t>
            </a:r>
            <a:endParaRPr lang="fr-FR" sz="2000">
              <a:solidFill>
                <a:srgbClr val="FFFFFF"/>
              </a:solidFill>
              <a:effectLst/>
              <a:latin typeface=".SF NS"/>
            </a:endParaRPr>
          </a:p>
          <a:p>
            <a:pPr marL="0" indent="0">
              <a:buNone/>
            </a:pPr>
            <a:endParaRPr lang="fr-FR" sz="2000">
              <a:solidFill>
                <a:srgbClr val="FFFFFF"/>
              </a:solidFill>
            </a:endParaRPr>
          </a:p>
        </p:txBody>
      </p:sp>
      <p:pic>
        <p:nvPicPr>
          <p:cNvPr id="10" name="Image 9" descr="Display Lcd 16x2, 1602a Para Arduino, Pic - $ 49.00 en Mercado Libre">
            <a:extLst>
              <a:ext uri="{FF2B5EF4-FFF2-40B4-BE49-F238E27FC236}">
                <a16:creationId xmlns:a16="http://schemas.microsoft.com/office/drawing/2014/main" id="{A4978A6A-F65A-D690-C6BA-80F419B8CA8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680" r="8" b="1464"/>
          <a:stretch/>
        </p:blipFill>
        <p:spPr>
          <a:xfrm>
            <a:off x="4968249" y="2413812"/>
            <a:ext cx="2249424" cy="2008755"/>
          </a:xfrm>
          <a:prstGeom prst="rect">
            <a:avLst/>
          </a:prstGeom>
        </p:spPr>
      </p:pic>
      <p:pic>
        <p:nvPicPr>
          <p:cNvPr id="7" name="Image 6" descr="Carte arduino uno datasheet - mindhor">
            <a:extLst>
              <a:ext uri="{FF2B5EF4-FFF2-40B4-BE49-F238E27FC236}">
                <a16:creationId xmlns:a16="http://schemas.microsoft.com/office/drawing/2014/main" id="{BDE6AE01-D349-406B-2092-D3F7EDC540A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8218" r="4716"/>
          <a:stretch/>
        </p:blipFill>
        <p:spPr>
          <a:xfrm>
            <a:off x="4976656" y="4505579"/>
            <a:ext cx="2249424" cy="2008756"/>
          </a:xfrm>
          <a:prstGeom prst="rect">
            <a:avLst/>
          </a:prstGeom>
        </p:spPr>
      </p:pic>
      <p:pic>
        <p:nvPicPr>
          <p:cNvPr id="6" name="Image 5" descr="4 Leads RGB LED - JAGElectronics Enterprise">
            <a:extLst>
              <a:ext uri="{FF2B5EF4-FFF2-40B4-BE49-F238E27FC236}">
                <a16:creationId xmlns:a16="http://schemas.microsoft.com/office/drawing/2014/main" id="{7FF3373C-DC59-CD81-DC54-3A1C335EF0DD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9812" r="3" b="3"/>
          <a:stretch/>
        </p:blipFill>
        <p:spPr>
          <a:xfrm>
            <a:off x="7295203" y="2406036"/>
            <a:ext cx="4570677" cy="4122171"/>
          </a:xfrm>
          <a:prstGeom prst="rect">
            <a:avLst/>
          </a:prstGeom>
        </p:spPr>
      </p:pic>
      <p:pic>
        <p:nvPicPr>
          <p:cNvPr id="12" name="Image 11" descr="Photorésistance T906022 THT 1 pc(s) | Conrad.fr">
            <a:extLst>
              <a:ext uri="{FF2B5EF4-FFF2-40B4-BE49-F238E27FC236}">
                <a16:creationId xmlns:a16="http://schemas.microsoft.com/office/drawing/2014/main" id="{7BCDE6D1-CC8A-C23E-53F8-027A04A101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94880" y="2344388"/>
            <a:ext cx="1503680" cy="1366584"/>
          </a:xfrm>
          <a:prstGeom prst="rect">
            <a:avLst/>
          </a:prstGeom>
        </p:spPr>
      </p:pic>
      <p:pic>
        <p:nvPicPr>
          <p:cNvPr id="13" name="Image 12" descr="MakerFocus GT-U7 GPS Module Compatible with 51 Microcontroller STM32 A">
            <a:extLst>
              <a:ext uri="{FF2B5EF4-FFF2-40B4-BE49-F238E27FC236}">
                <a16:creationId xmlns:a16="http://schemas.microsoft.com/office/drawing/2014/main" id="{BB28F11F-4673-B69F-9361-11B898C5C4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76560" y="3164840"/>
            <a:ext cx="1066800" cy="108712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3B709A6C-636B-A84E-9949-4D091C6577D7}"/>
              </a:ext>
            </a:extLst>
          </p:cNvPr>
          <p:cNvSpPr txBox="1"/>
          <p:nvPr/>
        </p:nvSpPr>
        <p:spPr>
          <a:xfrm>
            <a:off x="814162" y="3148238"/>
            <a:ext cx="3770407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fr-FR" dirty="0"/>
              <a:t>Capteur de température DHT11</a:t>
            </a:r>
          </a:p>
          <a:p>
            <a:pPr marL="285750" indent="-285750">
              <a:buFont typeface="Calibri"/>
              <a:buChar char="-"/>
            </a:pPr>
            <a:r>
              <a:rPr lang="fr-FR" dirty="0"/>
              <a:t>Photorésistance</a:t>
            </a:r>
          </a:p>
          <a:p>
            <a:pPr marL="285750" indent="-285750">
              <a:buFont typeface="Calibri"/>
              <a:buChar char="-"/>
            </a:pPr>
            <a:r>
              <a:rPr lang="fr-FR" dirty="0"/>
              <a:t>Ecran LCD I2C</a:t>
            </a:r>
          </a:p>
          <a:p>
            <a:pPr marL="285750" indent="-285750">
              <a:buFont typeface="Calibri"/>
              <a:buChar char="-"/>
            </a:pPr>
            <a:r>
              <a:rPr lang="fr-FR" dirty="0"/>
              <a:t>Carte Arduino Uno</a:t>
            </a:r>
          </a:p>
          <a:p>
            <a:pPr marL="285750" indent="-285750">
              <a:buFont typeface="Calibri"/>
              <a:buChar char="-"/>
            </a:pPr>
            <a:r>
              <a:rPr lang="fr-FR" dirty="0"/>
              <a:t>LED RBG</a:t>
            </a:r>
          </a:p>
          <a:p>
            <a:pPr marL="285750" indent="-285750">
              <a:buFont typeface="Calibri"/>
              <a:buChar char="-"/>
            </a:pPr>
            <a:r>
              <a:rPr lang="fr-FR" dirty="0"/>
              <a:t>Carte SD</a:t>
            </a:r>
          </a:p>
          <a:p>
            <a:pPr marL="285750" indent="-285750">
              <a:buFont typeface="Calibri"/>
              <a:buChar char="-"/>
            </a:pPr>
            <a:r>
              <a:rPr lang="fr-FR" dirty="0"/>
              <a:t>Horloge RTC DS3231</a:t>
            </a:r>
          </a:p>
          <a:p>
            <a:pPr marL="285750" indent="-285750">
              <a:buFont typeface="Calibri"/>
              <a:buChar char="-"/>
            </a:pPr>
            <a:r>
              <a:rPr lang="fr-FR" dirty="0"/>
              <a:t>Module GPS GT-U7</a:t>
            </a:r>
          </a:p>
        </p:txBody>
      </p:sp>
      <p:pic>
        <p:nvPicPr>
          <p:cNvPr id="16" name="Image 15" descr="10 pièces Tactile bouton poussoir interrupteur Tactile pour Arduino 4P DIP 6X6X5mm">
            <a:extLst>
              <a:ext uri="{FF2B5EF4-FFF2-40B4-BE49-F238E27FC236}">
                <a16:creationId xmlns:a16="http://schemas.microsoft.com/office/drawing/2014/main" id="{B2FEB4F9-73F1-2AAB-ECF9-369538DFF36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39926" y="5458905"/>
            <a:ext cx="1062087" cy="96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440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CBFBBF-F3E8-789D-7A2B-4F90541535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BF5FC791-C2DC-ED02-DE4D-2E93C5319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fr-FR" sz="3800" b="1">
                <a:latin typeface="Al Nile" pitchFamily="2" charset="-78"/>
                <a:cs typeface="Al Nile" pitchFamily="2" charset="-78"/>
              </a:rPr>
              <a:t>Présentation de la Maquette et de l’Architecture</a:t>
            </a:r>
          </a:p>
        </p:txBody>
      </p:sp>
      <p:sp>
        <p:nvSpPr>
          <p:cNvPr id="19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48DE55-3612-4D43-F63E-B4DEA15BC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057" y="2915457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b="1" dirty="0">
                <a:solidFill>
                  <a:srgbClr val="0E0E0E"/>
                </a:solidFill>
                <a:latin typeface="Times New Roman" panose="02020603050405020304" pitchFamily="18" charset="0"/>
              </a:rPr>
              <a:t>Schéma du montage</a:t>
            </a:r>
          </a:p>
          <a:p>
            <a:pPr marL="0" indent="0">
              <a:buNone/>
            </a:pPr>
            <a:endParaRPr lang="fr-FR" sz="2200" dirty="0"/>
          </a:p>
        </p:txBody>
      </p:sp>
      <p:pic>
        <p:nvPicPr>
          <p:cNvPr id="2" name="Image 1" descr="Une image contenant texte, diagramme, Ingénierie électronique, Appareils électroniques&#10;&#10;Description générée automatiquement">
            <a:extLst>
              <a:ext uri="{FF2B5EF4-FFF2-40B4-BE49-F238E27FC236}">
                <a16:creationId xmlns:a16="http://schemas.microsoft.com/office/drawing/2014/main" id="{9CADC402-0FD1-545D-325C-A0BC96839D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175" r="16891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23879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79CD06-5A05-5746-A511-3C0EC80160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B72F6A8A-9BF2-8C6D-E4B7-C12AD04F3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380" y="2174375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Main.cpp</a:t>
            </a:r>
            <a:b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72879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B28D1F-7C63-BFE4-BF28-92C105F9BD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217BF8A5-C875-08EC-9431-8885C9B1F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 Standard </a:t>
            </a:r>
            <a:b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Espace réservé du contenu 3" descr="Une image contenant texte, capture d’écran, Police, document&#10;&#10;Description générée automatiquement">
            <a:extLst>
              <a:ext uri="{FF2B5EF4-FFF2-40B4-BE49-F238E27FC236}">
                <a16:creationId xmlns:a16="http://schemas.microsoft.com/office/drawing/2014/main" id="{5F3F09C2-ECC6-1DC6-66F6-CEA0F73A42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30966" y="130184"/>
            <a:ext cx="8070497" cy="659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586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12BCC8-5BC0-9594-AAF9-3D9D36E22C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79C3924-D298-8D21-02D4-D0D689464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13FB061-823B-676B-A7EE-D9DF4CB4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811798E3-CC28-5846-0647-E92BAA38B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fr-FR" sz="3600" b="1" dirty="0">
                <a:solidFill>
                  <a:srgbClr val="FFFFFF"/>
                </a:solidFill>
              </a:rPr>
              <a:t>Mode économie</a:t>
            </a:r>
            <a:r>
              <a:rPr lang="en-US" sz="3600" b="1" dirty="0">
                <a:solidFill>
                  <a:srgbClr val="FFFFFF"/>
                </a:solidFill>
              </a:rPr>
              <a:t> </a:t>
            </a:r>
            <a:br>
              <a:rPr lang="en-US" sz="3600" b="1" dirty="0">
                <a:solidFill>
                  <a:srgbClr val="FFFFFF"/>
                </a:solidFill>
              </a:rPr>
            </a:br>
            <a:endParaRPr lang="en-US" sz="3600" b="1" dirty="0">
              <a:solidFill>
                <a:srgbClr val="FFFFFF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275C11-E0A1-CEDF-AAEC-4B784996A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2514" y="2074363"/>
            <a:ext cx="6946583" cy="4351338"/>
          </a:xfrm>
        </p:spPr>
        <p:txBody>
          <a:bodyPr/>
          <a:lstStyle/>
          <a:p>
            <a:r>
              <a:rPr lang="fr-FR" sz="1800" b="1" dirty="0">
                <a:solidFill>
                  <a:srgbClr val="0E0E0E"/>
                </a:solidFill>
                <a:latin typeface="Times New Roman" panose="02020603050405020304" pitchFamily="18" charset="0"/>
              </a:rPr>
              <a:t>Diminution de la fréquence d'écriture par 2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2734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5E4972-4BDC-48DE-F991-348CCC0B88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643AB140-1854-AE31-20A0-9653AFC90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Objectif du mode de configuration</a:t>
            </a:r>
          </a:p>
        </p:txBody>
      </p:sp>
      <p:graphicFrame>
        <p:nvGraphicFramePr>
          <p:cNvPr id="7" name="Espace réservé du contenu 2">
            <a:extLst>
              <a:ext uri="{FF2B5EF4-FFF2-40B4-BE49-F238E27FC236}">
                <a16:creationId xmlns:a16="http://schemas.microsoft.com/office/drawing/2014/main" id="{E7C831AC-E00E-7BB7-7037-72E2F9CC37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1884928"/>
              </p:ext>
            </p:extLst>
          </p:nvPr>
        </p:nvGraphicFramePr>
        <p:xfrm>
          <a:off x="4598008" y="1411287"/>
          <a:ext cx="6388418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171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244</Words>
  <Application>Microsoft Macintosh PowerPoint</Application>
  <PresentationFormat>Grand écran</PresentationFormat>
  <Paragraphs>54</Paragraphs>
  <Slides>15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6" baseType="lpstr">
      <vt:lpstr>.SF NS</vt:lpstr>
      <vt:lpstr>Aharoni</vt:lpstr>
      <vt:lpstr>Al Nile</vt:lpstr>
      <vt:lpstr>Aptos</vt:lpstr>
      <vt:lpstr>Aptos Display</vt:lpstr>
      <vt:lpstr>Arial</vt:lpstr>
      <vt:lpstr>Arial Black</vt:lpstr>
      <vt:lpstr>Calibri</vt:lpstr>
      <vt:lpstr>Times New Roman</vt:lpstr>
      <vt:lpstr>YAFdJo1JGkU 0</vt:lpstr>
      <vt:lpstr>Thème Office</vt:lpstr>
      <vt:lpstr>Présentation PowerPoint</vt:lpstr>
      <vt:lpstr>Introduction</vt:lpstr>
      <vt:lpstr>Sommaire</vt:lpstr>
      <vt:lpstr>Présentation de la Maquette et de l’Architecture</vt:lpstr>
      <vt:lpstr>Présentation de la Maquette et de l’Architecture</vt:lpstr>
      <vt:lpstr>Main.cpp </vt:lpstr>
      <vt:lpstr>Mode Standard  </vt:lpstr>
      <vt:lpstr>Mode économie  </vt:lpstr>
      <vt:lpstr>Objectif du mode de configuration</vt:lpstr>
      <vt:lpstr>Mode de configuration  </vt:lpstr>
      <vt:lpstr>Mode Configuration</vt:lpstr>
      <vt:lpstr>Mode Maintenance</vt:lpstr>
      <vt:lpstr>Script de Compilation platformio</vt:lpstr>
      <vt:lpstr>Script de Compilation platformio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MOHAMED FADEL DUIHI AYA</dc:creator>
  <cp:lastModifiedBy>MOHAMED FADEL DUIHI AYA</cp:lastModifiedBy>
  <cp:revision>2</cp:revision>
  <dcterms:created xsi:type="dcterms:W3CDTF">2024-10-29T14:30:22Z</dcterms:created>
  <dcterms:modified xsi:type="dcterms:W3CDTF">2024-11-03T18:25:30Z</dcterms:modified>
</cp:coreProperties>
</file>