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58" r:id="rId6"/>
    <p:sldId id="259" r:id="rId7"/>
    <p:sldId id="260" r:id="rId8"/>
    <p:sldId id="261" r:id="rId9"/>
    <p:sldId id="263" r:id="rId10"/>
    <p:sldId id="272" r:id="rId11"/>
    <p:sldId id="275" r:id="rId12"/>
    <p:sldId id="264" r:id="rId13"/>
    <p:sldId id="265" r:id="rId14"/>
    <p:sldId id="274" r:id="rId15"/>
    <p:sldId id="262" r:id="rId16"/>
    <p:sldId id="266" r:id="rId17"/>
    <p:sldId id="276" r:id="rId18"/>
    <p:sldId id="268" r:id="rId19"/>
    <p:sldId id="269" r:id="rId20"/>
    <p:sldId id="277" r:id="rId2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による教師あり分類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のための学習事例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テストデータが学習データに含まれるとまずい？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output) / (num. of input cases)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classifier_outputs</a:t>
            </a:r>
            <a:r>
              <a:rPr lang="en-US" altLang="ja-JP" dirty="0"/>
              <a:t> = </a:t>
            </a:r>
            <a:r>
              <a:rPr lang="en-US" altLang="ja-JP" dirty="0" err="1" smtClean="0"/>
              <a:t>MaxentClassifier.classify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test_features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cm </a:t>
            </a:r>
            <a:r>
              <a:rPr lang="en-US" altLang="ja-JP" dirty="0"/>
              <a:t>= </a:t>
            </a:r>
            <a:r>
              <a:rPr lang="en-US" altLang="ja-JP" dirty="0" err="1"/>
              <a:t>nltk.ConfusionMatrix</a:t>
            </a:r>
            <a:r>
              <a:rPr lang="en-US" altLang="ja-JP" dirty="0"/>
              <a:t>(</a:t>
            </a:r>
            <a:r>
              <a:rPr lang="en-US" altLang="ja-JP" dirty="0" err="1"/>
              <a:t>gold_labels</a:t>
            </a:r>
            <a:r>
              <a:rPr lang="en-US" altLang="ja-JP" dirty="0"/>
              <a:t>, </a:t>
            </a:r>
            <a:r>
              <a:rPr lang="en-US" altLang="ja-JP" dirty="0" err="1" smtClean="0"/>
              <a:t>classifier_outputs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print </a:t>
            </a:r>
            <a:r>
              <a:rPr lang="en-US" altLang="ja-JP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そして考える</a:t>
            </a:r>
            <a:endParaRPr lang="en-US" altLang="ja-JP" dirty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</a:t>
            </a:r>
            <a:r>
              <a:rPr lang="ja-JP" altLang="en-US" dirty="0" smtClean="0"/>
              <a:t>の傾向を素性に取り込む必要があるのだろうか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より広い範囲の構文的な情報を取り込むとどうなるだろうか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</a:t>
            </a:r>
            <a:r>
              <a:rPr lang="en-US" altLang="ja-JP" dirty="0" smtClean="0"/>
              <a:t>(./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ここで先輩方から色々なエピソードが語られます・・・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</a:t>
            </a:r>
            <a:r>
              <a:rPr lang="en-US" altLang="ja-JP" dirty="0"/>
              <a:t>1582</a:t>
            </a:r>
            <a:r>
              <a:rPr lang="ja-JP" altLang="en-US" dirty="0"/>
              <a:t>個入って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Pages>0</Pages>
  <Words>652</Words>
  <Characters>0</Characters>
  <Application>Microsoft Office PowerPoint</Application>
  <PresentationFormat>Custom</PresentationFormat>
  <Lines>0</Lines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前処理</vt:lpstr>
      <vt:lpstr>これが意外とめんどくさい</vt:lpstr>
      <vt:lpstr>…前処理はこちらでやります</vt:lpstr>
      <vt:lpstr>コーパス読み込み</vt:lpstr>
      <vt:lpstr>ここからの流れ</vt:lpstr>
      <vt:lpstr>Supervised Classification</vt:lpstr>
      <vt:lpstr>nltk.MaxentClassifier</vt:lpstr>
      <vt:lpstr>nltk.classifyのための学習事例</vt:lpstr>
      <vt:lpstr>素性を抽出する関数</vt:lpstr>
      <vt:lpstr>素性抽出関数の例: 品詞素性</vt:lpstr>
      <vt:lpstr>評価の前に…</vt:lpstr>
      <vt:lpstr>休憩？</vt:lpstr>
      <vt:lpstr>評価: そのモデルで大丈夫?</vt:lpstr>
      <vt:lpstr>より良いモデルを求めて…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36</cp:revision>
  <dcterms:modified xsi:type="dcterms:W3CDTF">2012-03-06T03:29:00Z</dcterms:modified>
</cp:coreProperties>
</file>