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sldIdLst>
    <p:sldId id="258" r:id="rId5"/>
    <p:sldId id="298" r:id="rId6"/>
    <p:sldId id="297" r:id="rId7"/>
    <p:sldId id="264" r:id="rId8"/>
    <p:sldId id="270" r:id="rId9"/>
    <p:sldId id="276" r:id="rId10"/>
    <p:sldId id="271" r:id="rId11"/>
    <p:sldId id="274" r:id="rId12"/>
    <p:sldId id="277" r:id="rId13"/>
    <p:sldId id="280" r:id="rId14"/>
    <p:sldId id="281" r:id="rId15"/>
    <p:sldId id="282" r:id="rId16"/>
    <p:sldId id="278" r:id="rId17"/>
    <p:sldId id="283" r:id="rId18"/>
    <p:sldId id="290" r:id="rId19"/>
    <p:sldId id="285" r:id="rId20"/>
    <p:sldId id="289" r:id="rId21"/>
    <p:sldId id="288" r:id="rId22"/>
    <p:sldId id="291" r:id="rId23"/>
    <p:sldId id="266" r:id="rId24"/>
    <p:sldId id="286" r:id="rId25"/>
    <p:sldId id="292" r:id="rId26"/>
    <p:sldId id="293" r:id="rId27"/>
    <p:sldId id="275" r:id="rId28"/>
    <p:sldId id="294" r:id="rId29"/>
    <p:sldId id="295" r:id="rId30"/>
    <p:sldId id="296" r:id="rId31"/>
    <p:sldId id="272" r:id="rId32"/>
    <p:sldId id="273" r:id="rId33"/>
    <p:sldId id="269" r:id="rId34"/>
    <p:sldId id="267" r:id="rId35"/>
    <p:sldId id="268"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9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Gonzalez" initials="LG"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CD20"/>
    <a:srgbClr val="FFF63F"/>
    <a:srgbClr val="EBE239"/>
    <a:srgbClr val="E0D04A"/>
    <a:srgbClr val="FFDC2D"/>
    <a:srgbClr val="FFF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C6E237-0736-43EA-B587-CB633E9FB45C}" v="5072" dt="2019-11-07T17:21:19.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p:normalViewPr>
  <p:slideViewPr>
    <p:cSldViewPr snapToGrid="0" snapToObjects="1">
      <p:cViewPr>
        <p:scale>
          <a:sx n="84" d="100"/>
          <a:sy n="84" d="100"/>
        </p:scale>
        <p:origin x="92" y="56"/>
      </p:cViewPr>
      <p:guideLst>
        <p:guide orient="horz" pos="2160"/>
        <p:guide pos="193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in Poulain" userId="15e9018e-a137-47a8-9ff5-d53f50a2cff8" providerId="ADAL" clId="{43C6E237-0736-43EA-B587-CB633E9FB45C}"/>
    <pc:docChg chg="undo redo custSel mod addSld delSld modSld sldOrd">
      <pc:chgData name="Romain Poulain" userId="15e9018e-a137-47a8-9ff5-d53f50a2cff8" providerId="ADAL" clId="{43C6E237-0736-43EA-B587-CB633E9FB45C}" dt="2019-11-07T17:21:19.309" v="5822" actId="478"/>
      <pc:docMkLst>
        <pc:docMk/>
      </pc:docMkLst>
      <pc:sldChg chg="modSp del">
        <pc:chgData name="Romain Poulain" userId="15e9018e-a137-47a8-9ff5-d53f50a2cff8" providerId="ADAL" clId="{43C6E237-0736-43EA-B587-CB633E9FB45C}" dt="2019-11-07T15:55:49.663" v="5582" actId="2696"/>
        <pc:sldMkLst>
          <pc:docMk/>
          <pc:sldMk cId="6364459" sldId="263"/>
        </pc:sldMkLst>
        <pc:spChg chg="mod">
          <ac:chgData name="Romain Poulain" userId="15e9018e-a137-47a8-9ff5-d53f50a2cff8" providerId="ADAL" clId="{43C6E237-0736-43EA-B587-CB633E9FB45C}" dt="2019-11-07T15:55:48.293" v="5581" actId="20577"/>
          <ac:spMkLst>
            <pc:docMk/>
            <pc:sldMk cId="6364459" sldId="263"/>
            <ac:spMk id="3" creationId="{D6F8B944-BBF0-4CAB-9814-DCE29656BFFA}"/>
          </ac:spMkLst>
        </pc:spChg>
        <pc:spChg chg="mod">
          <ac:chgData name="Romain Poulain" userId="15e9018e-a137-47a8-9ff5-d53f50a2cff8" providerId="ADAL" clId="{43C6E237-0736-43EA-B587-CB633E9FB45C}" dt="2019-11-07T15:55:47.632" v="5580" actId="5793"/>
          <ac:spMkLst>
            <pc:docMk/>
            <pc:sldMk cId="6364459" sldId="263"/>
            <ac:spMk id="4" creationId="{57570E8A-7DCC-49CE-9853-34108C11E1C7}"/>
          </ac:spMkLst>
        </pc:spChg>
      </pc:sldChg>
      <pc:sldChg chg="addSp delSp modSp">
        <pc:chgData name="Romain Poulain" userId="15e9018e-a137-47a8-9ff5-d53f50a2cff8" providerId="ADAL" clId="{43C6E237-0736-43EA-B587-CB633E9FB45C}" dt="2019-11-04T16:12:44.072" v="1199" actId="6549"/>
        <pc:sldMkLst>
          <pc:docMk/>
          <pc:sldMk cId="134224657" sldId="264"/>
        </pc:sldMkLst>
        <pc:spChg chg="mod">
          <ac:chgData name="Romain Poulain" userId="15e9018e-a137-47a8-9ff5-d53f50a2cff8" providerId="ADAL" clId="{43C6E237-0736-43EA-B587-CB633E9FB45C}" dt="2019-11-04T16:12:44.072" v="1199" actId="6549"/>
          <ac:spMkLst>
            <pc:docMk/>
            <pc:sldMk cId="134224657" sldId="264"/>
            <ac:spMk id="3" creationId="{B12723FE-EE40-4232-807A-72A6191D1AF8}"/>
          </ac:spMkLst>
        </pc:spChg>
        <pc:spChg chg="add del">
          <ac:chgData name="Romain Poulain" userId="15e9018e-a137-47a8-9ff5-d53f50a2cff8" providerId="ADAL" clId="{43C6E237-0736-43EA-B587-CB633E9FB45C}" dt="2019-11-04T16:09:36.472" v="1174"/>
          <ac:spMkLst>
            <pc:docMk/>
            <pc:sldMk cId="134224657" sldId="264"/>
            <ac:spMk id="5" creationId="{C04638F7-8A1A-47B6-AFB5-83CBDB9C8113}"/>
          </ac:spMkLst>
        </pc:spChg>
        <pc:graphicFrameChg chg="add del">
          <ac:chgData name="Romain Poulain" userId="15e9018e-a137-47a8-9ff5-d53f50a2cff8" providerId="ADAL" clId="{43C6E237-0736-43EA-B587-CB633E9FB45C}" dt="2019-11-04T16:09:36.472" v="1174"/>
          <ac:graphicFrameMkLst>
            <pc:docMk/>
            <pc:sldMk cId="134224657" sldId="264"/>
            <ac:graphicFrameMk id="4" creationId="{EDC0F53D-0FBD-418F-BF58-EA0F6AF6ACFC}"/>
          </ac:graphicFrameMkLst>
        </pc:graphicFrameChg>
      </pc:sldChg>
      <pc:sldChg chg="modSp ord">
        <pc:chgData name="Romain Poulain" userId="15e9018e-a137-47a8-9ff5-d53f50a2cff8" providerId="ADAL" clId="{43C6E237-0736-43EA-B587-CB633E9FB45C}" dt="2019-11-06T16:39:21.126" v="4936" actId="20577"/>
        <pc:sldMkLst>
          <pc:docMk/>
          <pc:sldMk cId="4091359269" sldId="266"/>
        </pc:sldMkLst>
        <pc:spChg chg="mod">
          <ac:chgData name="Romain Poulain" userId="15e9018e-a137-47a8-9ff5-d53f50a2cff8" providerId="ADAL" clId="{43C6E237-0736-43EA-B587-CB633E9FB45C}" dt="2019-11-06T16:20:41.879" v="4492" actId="20577"/>
          <ac:spMkLst>
            <pc:docMk/>
            <pc:sldMk cId="4091359269" sldId="266"/>
            <ac:spMk id="2" creationId="{4AD5FDDE-8BEB-464C-8467-D735761BF8C2}"/>
          </ac:spMkLst>
        </pc:spChg>
        <pc:spChg chg="mod">
          <ac:chgData name="Romain Poulain" userId="15e9018e-a137-47a8-9ff5-d53f50a2cff8" providerId="ADAL" clId="{43C6E237-0736-43EA-B587-CB633E9FB45C}" dt="2019-11-06T16:39:21.126" v="4936" actId="20577"/>
          <ac:spMkLst>
            <pc:docMk/>
            <pc:sldMk cId="4091359269" sldId="266"/>
            <ac:spMk id="3" creationId="{44FFEE52-8D02-4AAC-8828-D6E36B330429}"/>
          </ac:spMkLst>
        </pc:spChg>
      </pc:sldChg>
      <pc:sldChg chg="modSp">
        <pc:chgData name="Romain Poulain" userId="15e9018e-a137-47a8-9ff5-d53f50a2cff8" providerId="ADAL" clId="{43C6E237-0736-43EA-B587-CB633E9FB45C}" dt="2019-11-07T16:51:18.450" v="5820" actId="20577"/>
        <pc:sldMkLst>
          <pc:docMk/>
          <pc:sldMk cId="610234522" sldId="267"/>
        </pc:sldMkLst>
        <pc:spChg chg="mod">
          <ac:chgData name="Romain Poulain" userId="15e9018e-a137-47a8-9ff5-d53f50a2cff8" providerId="ADAL" clId="{43C6E237-0736-43EA-B587-CB633E9FB45C}" dt="2019-11-07T16:51:18.450" v="5820" actId="20577"/>
          <ac:spMkLst>
            <pc:docMk/>
            <pc:sldMk cId="610234522" sldId="267"/>
            <ac:spMk id="3" creationId="{E356490F-D423-4C20-8DA6-D4873F39F385}"/>
          </ac:spMkLst>
        </pc:spChg>
      </pc:sldChg>
      <pc:sldChg chg="modSp">
        <pc:chgData name="Romain Poulain" userId="15e9018e-a137-47a8-9ff5-d53f50a2cff8" providerId="ADAL" clId="{43C6E237-0736-43EA-B587-CB633E9FB45C}" dt="2019-11-07T15:54:05.668" v="5562" actId="20577"/>
        <pc:sldMkLst>
          <pc:docMk/>
          <pc:sldMk cId="3314994133" sldId="268"/>
        </pc:sldMkLst>
        <pc:spChg chg="mod">
          <ac:chgData name="Romain Poulain" userId="15e9018e-a137-47a8-9ff5-d53f50a2cff8" providerId="ADAL" clId="{43C6E237-0736-43EA-B587-CB633E9FB45C}" dt="2019-11-06T16:18:52.955" v="4459" actId="1076"/>
          <ac:spMkLst>
            <pc:docMk/>
            <pc:sldMk cId="3314994133" sldId="268"/>
            <ac:spMk id="2" creationId="{32991B0F-76DF-42D8-BBAE-B1CBE8136B08}"/>
          </ac:spMkLst>
        </pc:spChg>
        <pc:spChg chg="mod">
          <ac:chgData name="Romain Poulain" userId="15e9018e-a137-47a8-9ff5-d53f50a2cff8" providerId="ADAL" clId="{43C6E237-0736-43EA-B587-CB633E9FB45C}" dt="2019-11-07T15:54:05.668" v="5562" actId="20577"/>
          <ac:spMkLst>
            <pc:docMk/>
            <pc:sldMk cId="3314994133" sldId="268"/>
            <ac:spMk id="4" creationId="{80AF8C97-3F85-4541-B7C1-645EBA63CC14}"/>
          </ac:spMkLst>
        </pc:spChg>
      </pc:sldChg>
      <pc:sldChg chg="modSp">
        <pc:chgData name="Romain Poulain" userId="15e9018e-a137-47a8-9ff5-d53f50a2cff8" providerId="ADAL" clId="{43C6E237-0736-43EA-B587-CB633E9FB45C}" dt="2019-11-07T15:54:27.629" v="5573" actId="20577"/>
        <pc:sldMkLst>
          <pc:docMk/>
          <pc:sldMk cId="20829181" sldId="269"/>
        </pc:sldMkLst>
        <pc:spChg chg="mod">
          <ac:chgData name="Romain Poulain" userId="15e9018e-a137-47a8-9ff5-d53f50a2cff8" providerId="ADAL" clId="{43C6E237-0736-43EA-B587-CB633E9FB45C}" dt="2019-11-07T15:54:27.629" v="5573" actId="20577"/>
          <ac:spMkLst>
            <pc:docMk/>
            <pc:sldMk cId="20829181" sldId="269"/>
            <ac:spMk id="3" creationId="{A5AE1A8B-4E6B-4149-8506-47A273093FB5}"/>
          </ac:spMkLst>
        </pc:spChg>
      </pc:sldChg>
      <pc:sldChg chg="modSp">
        <pc:chgData name="Romain Poulain" userId="15e9018e-a137-47a8-9ff5-d53f50a2cff8" providerId="ADAL" clId="{43C6E237-0736-43EA-B587-CB633E9FB45C}" dt="2019-11-06T16:35:28.926" v="4897" actId="20577"/>
        <pc:sldMkLst>
          <pc:docMk/>
          <pc:sldMk cId="1964764125" sldId="270"/>
        </pc:sldMkLst>
        <pc:spChg chg="mod">
          <ac:chgData name="Romain Poulain" userId="15e9018e-a137-47a8-9ff5-d53f50a2cff8" providerId="ADAL" clId="{43C6E237-0736-43EA-B587-CB633E9FB45C}" dt="2019-11-06T16:35:28.926" v="4897" actId="20577"/>
          <ac:spMkLst>
            <pc:docMk/>
            <pc:sldMk cId="1964764125" sldId="270"/>
            <ac:spMk id="3" creationId="{4E959D0E-F3DE-4B19-B741-A0D2E78C5186}"/>
          </ac:spMkLst>
        </pc:spChg>
      </pc:sldChg>
      <pc:sldChg chg="modSp">
        <pc:chgData name="Romain Poulain" userId="15e9018e-a137-47a8-9ff5-d53f50a2cff8" providerId="ADAL" clId="{43C6E237-0736-43EA-B587-CB633E9FB45C}" dt="2019-11-05T17:26:34.614" v="3470" actId="20577"/>
        <pc:sldMkLst>
          <pc:docMk/>
          <pc:sldMk cId="533219714" sldId="271"/>
        </pc:sldMkLst>
        <pc:spChg chg="mod">
          <ac:chgData name="Romain Poulain" userId="15e9018e-a137-47a8-9ff5-d53f50a2cff8" providerId="ADAL" clId="{43C6E237-0736-43EA-B587-CB633E9FB45C}" dt="2019-11-05T17:26:34.614" v="3470" actId="20577"/>
          <ac:spMkLst>
            <pc:docMk/>
            <pc:sldMk cId="533219714" sldId="271"/>
            <ac:spMk id="3" creationId="{57993FFD-3B3B-4458-AB25-CCC901CA04D4}"/>
          </ac:spMkLst>
        </pc:spChg>
      </pc:sldChg>
      <pc:sldChg chg="modSp">
        <pc:chgData name="Romain Poulain" userId="15e9018e-a137-47a8-9ff5-d53f50a2cff8" providerId="ADAL" clId="{43C6E237-0736-43EA-B587-CB633E9FB45C}" dt="2019-11-07T15:54:15.717" v="5567" actId="20577"/>
        <pc:sldMkLst>
          <pc:docMk/>
          <pc:sldMk cId="1172069240" sldId="272"/>
        </pc:sldMkLst>
        <pc:spChg chg="mod">
          <ac:chgData name="Romain Poulain" userId="15e9018e-a137-47a8-9ff5-d53f50a2cff8" providerId="ADAL" clId="{43C6E237-0736-43EA-B587-CB633E9FB45C}" dt="2019-11-07T15:54:15.717" v="5567" actId="20577"/>
          <ac:spMkLst>
            <pc:docMk/>
            <pc:sldMk cId="1172069240" sldId="272"/>
            <ac:spMk id="4" creationId="{2A087894-3F7F-4B9E-BB8C-4BA4C4282E89}"/>
          </ac:spMkLst>
        </pc:spChg>
        <pc:spChg chg="mod">
          <ac:chgData name="Romain Poulain" userId="15e9018e-a137-47a8-9ff5-d53f50a2cff8" providerId="ADAL" clId="{43C6E237-0736-43EA-B587-CB633E9FB45C}" dt="2019-11-06T16:17:15.574" v="4444" actId="20577"/>
          <ac:spMkLst>
            <pc:docMk/>
            <pc:sldMk cId="1172069240" sldId="272"/>
            <ac:spMk id="9" creationId="{AEFEFC32-1B85-4408-98DF-2873F02B131A}"/>
          </ac:spMkLst>
        </pc:spChg>
      </pc:sldChg>
      <pc:sldChg chg="modSp">
        <pc:chgData name="Romain Poulain" userId="15e9018e-a137-47a8-9ff5-d53f50a2cff8" providerId="ADAL" clId="{43C6E237-0736-43EA-B587-CB633E9FB45C}" dt="2019-11-05T16:02:29.494" v="2661" actId="20577"/>
        <pc:sldMkLst>
          <pc:docMk/>
          <pc:sldMk cId="421621580" sldId="273"/>
        </pc:sldMkLst>
        <pc:spChg chg="mod">
          <ac:chgData name="Romain Poulain" userId="15e9018e-a137-47a8-9ff5-d53f50a2cff8" providerId="ADAL" clId="{43C6E237-0736-43EA-B587-CB633E9FB45C}" dt="2019-11-05T16:02:29.494" v="2661" actId="20577"/>
          <ac:spMkLst>
            <pc:docMk/>
            <pc:sldMk cId="421621580" sldId="273"/>
            <ac:spMk id="3" creationId="{A37A4A9E-8ADF-410D-882B-18DFE02611AC}"/>
          </ac:spMkLst>
        </pc:spChg>
      </pc:sldChg>
      <pc:sldChg chg="addSp delSp modSp add">
        <pc:chgData name="Romain Poulain" userId="15e9018e-a137-47a8-9ff5-d53f50a2cff8" providerId="ADAL" clId="{43C6E237-0736-43EA-B587-CB633E9FB45C}" dt="2019-11-06T16:38:15.819" v="4931" actId="9405"/>
        <pc:sldMkLst>
          <pc:docMk/>
          <pc:sldMk cId="3324073528" sldId="274"/>
        </pc:sldMkLst>
        <pc:spChg chg="mod">
          <ac:chgData name="Romain Poulain" userId="15e9018e-a137-47a8-9ff5-d53f50a2cff8" providerId="ADAL" clId="{43C6E237-0736-43EA-B587-CB633E9FB45C}" dt="2019-11-04T19:24:36.694" v="2409" actId="20577"/>
          <ac:spMkLst>
            <pc:docMk/>
            <pc:sldMk cId="3324073528" sldId="274"/>
            <ac:spMk id="2" creationId="{01B19F4C-8347-4185-9C4E-BC0383CAB155}"/>
          </ac:spMkLst>
        </pc:spChg>
        <pc:spChg chg="del mod">
          <ac:chgData name="Romain Poulain" userId="15e9018e-a137-47a8-9ff5-d53f50a2cff8" providerId="ADAL" clId="{43C6E237-0736-43EA-B587-CB633E9FB45C}" dt="2019-11-04T15:49:59.995" v="348"/>
          <ac:spMkLst>
            <pc:docMk/>
            <pc:sldMk cId="3324073528" sldId="274"/>
            <ac:spMk id="3" creationId="{F263D902-4CC1-4FFB-A2B5-B363A288BAE3}"/>
          </ac:spMkLst>
        </pc:spChg>
        <pc:spChg chg="add mod">
          <ac:chgData name="Romain Poulain" userId="15e9018e-a137-47a8-9ff5-d53f50a2cff8" providerId="ADAL" clId="{43C6E237-0736-43EA-B587-CB633E9FB45C}" dt="2019-11-04T16:36:27.358" v="1226" actId="5793"/>
          <ac:spMkLst>
            <pc:docMk/>
            <pc:sldMk cId="3324073528" sldId="274"/>
            <ac:spMk id="6" creationId="{0644E7D7-F292-4FE7-AC66-61E0B85BC4C9}"/>
          </ac:spMkLst>
        </pc:spChg>
        <pc:picChg chg="add mod">
          <ac:chgData name="Romain Poulain" userId="15e9018e-a137-47a8-9ff5-d53f50a2cff8" providerId="ADAL" clId="{43C6E237-0736-43EA-B587-CB633E9FB45C}" dt="2019-11-04T15:50:01.124" v="350" actId="962"/>
          <ac:picMkLst>
            <pc:docMk/>
            <pc:sldMk cId="3324073528" sldId="274"/>
            <ac:picMk id="5" creationId="{058BB1FE-874A-4ADF-965D-694BD5057AB6}"/>
          </ac:picMkLst>
        </pc:picChg>
        <pc:inkChg chg="add del">
          <ac:chgData name="Romain Poulain" userId="15e9018e-a137-47a8-9ff5-d53f50a2cff8" providerId="ADAL" clId="{43C6E237-0736-43EA-B587-CB633E9FB45C}" dt="2019-11-06T16:38:15.819" v="4931" actId="9405"/>
          <ac:inkMkLst>
            <pc:docMk/>
            <pc:sldMk cId="3324073528" sldId="274"/>
            <ac:inkMk id="3" creationId="{37242888-6F9D-446F-A815-C3D411E21E68}"/>
          </ac:inkMkLst>
        </pc:inkChg>
      </pc:sldChg>
      <pc:sldChg chg="addSp delSp modSp add">
        <pc:chgData name="Romain Poulain" userId="15e9018e-a137-47a8-9ff5-d53f50a2cff8" providerId="ADAL" clId="{43C6E237-0736-43EA-B587-CB633E9FB45C}" dt="2019-11-06T16:13:47.934" v="4280" actId="20577"/>
        <pc:sldMkLst>
          <pc:docMk/>
          <pc:sldMk cId="1106038698" sldId="275"/>
        </pc:sldMkLst>
        <pc:spChg chg="mod">
          <ac:chgData name="Romain Poulain" userId="15e9018e-a137-47a8-9ff5-d53f50a2cff8" providerId="ADAL" clId="{43C6E237-0736-43EA-B587-CB633E9FB45C}" dt="2019-11-05T17:20:41.533" v="3405"/>
          <ac:spMkLst>
            <pc:docMk/>
            <pc:sldMk cId="1106038698" sldId="275"/>
            <ac:spMk id="2" creationId="{323746CC-DDB0-42C2-BED8-84DFFBA6ECA5}"/>
          </ac:spMkLst>
        </pc:spChg>
        <pc:spChg chg="del">
          <ac:chgData name="Romain Poulain" userId="15e9018e-a137-47a8-9ff5-d53f50a2cff8" providerId="ADAL" clId="{43C6E237-0736-43EA-B587-CB633E9FB45C}" dt="2019-11-05T15:53:07.797" v="2475"/>
          <ac:spMkLst>
            <pc:docMk/>
            <pc:sldMk cId="1106038698" sldId="275"/>
            <ac:spMk id="3" creationId="{F69705B0-05CC-4EF1-972D-C3C575309F05}"/>
          </ac:spMkLst>
        </pc:spChg>
        <pc:spChg chg="add del mod">
          <ac:chgData name="Romain Poulain" userId="15e9018e-a137-47a8-9ff5-d53f50a2cff8" providerId="ADAL" clId="{43C6E237-0736-43EA-B587-CB633E9FB45C}" dt="2019-11-05T16:09:52.559" v="2717"/>
          <ac:spMkLst>
            <pc:docMk/>
            <pc:sldMk cId="1106038698" sldId="275"/>
            <ac:spMk id="4" creationId="{68993DD9-7A1E-4C0F-8799-6004F9C504C3}"/>
          </ac:spMkLst>
        </pc:spChg>
        <pc:spChg chg="add mod">
          <ac:chgData name="Romain Poulain" userId="15e9018e-a137-47a8-9ff5-d53f50a2cff8" providerId="ADAL" clId="{43C6E237-0736-43EA-B587-CB633E9FB45C}" dt="2019-11-06T16:13:47.934" v="4280" actId="20577"/>
          <ac:spMkLst>
            <pc:docMk/>
            <pc:sldMk cId="1106038698" sldId="275"/>
            <ac:spMk id="5" creationId="{DE4E57E2-9F9D-407D-B190-54E9F2D6D3ED}"/>
          </ac:spMkLst>
        </pc:spChg>
        <pc:spChg chg="add del">
          <ac:chgData name="Romain Poulain" userId="15e9018e-a137-47a8-9ff5-d53f50a2cff8" providerId="ADAL" clId="{43C6E237-0736-43EA-B587-CB633E9FB45C}" dt="2019-11-05T15:53:21.206" v="2481"/>
          <ac:spMkLst>
            <pc:docMk/>
            <pc:sldMk cId="1106038698" sldId="275"/>
            <ac:spMk id="6" creationId="{25DAC170-D323-4857-B69A-F8F7205F50B0}"/>
          </ac:spMkLst>
        </pc:spChg>
        <pc:spChg chg="add del">
          <ac:chgData name="Romain Poulain" userId="15e9018e-a137-47a8-9ff5-d53f50a2cff8" providerId="ADAL" clId="{43C6E237-0736-43EA-B587-CB633E9FB45C}" dt="2019-11-05T15:53:20.606" v="2480"/>
          <ac:spMkLst>
            <pc:docMk/>
            <pc:sldMk cId="1106038698" sldId="275"/>
            <ac:spMk id="7" creationId="{2B35A24E-EA61-40FB-B5E9-28F6C722AE59}"/>
          </ac:spMkLst>
        </pc:spChg>
        <pc:spChg chg="add del">
          <ac:chgData name="Romain Poulain" userId="15e9018e-a137-47a8-9ff5-d53f50a2cff8" providerId="ADAL" clId="{43C6E237-0736-43EA-B587-CB633E9FB45C}" dt="2019-11-05T15:53:20.335" v="2479"/>
          <ac:spMkLst>
            <pc:docMk/>
            <pc:sldMk cId="1106038698" sldId="275"/>
            <ac:spMk id="8" creationId="{8E411834-7BE6-4B63-BC09-546CDCBB8568}"/>
          </ac:spMkLst>
        </pc:spChg>
        <pc:spChg chg="add del">
          <ac:chgData name="Romain Poulain" userId="15e9018e-a137-47a8-9ff5-d53f50a2cff8" providerId="ADAL" clId="{43C6E237-0736-43EA-B587-CB633E9FB45C}" dt="2019-11-05T15:53:31.789" v="2485"/>
          <ac:spMkLst>
            <pc:docMk/>
            <pc:sldMk cId="1106038698" sldId="275"/>
            <ac:spMk id="9" creationId="{C4611658-0B98-4479-AEB8-98650DA9B98C}"/>
          </ac:spMkLst>
        </pc:spChg>
        <pc:spChg chg="add del">
          <ac:chgData name="Romain Poulain" userId="15e9018e-a137-47a8-9ff5-d53f50a2cff8" providerId="ADAL" clId="{43C6E237-0736-43EA-B587-CB633E9FB45C}" dt="2019-11-05T15:55:11.294" v="2514"/>
          <ac:spMkLst>
            <pc:docMk/>
            <pc:sldMk cId="1106038698" sldId="275"/>
            <ac:spMk id="10" creationId="{F5259EE8-C29A-4539-A78D-C909F85765D8}"/>
          </ac:spMkLst>
        </pc:spChg>
      </pc:sldChg>
      <pc:sldChg chg="modSp add del">
        <pc:chgData name="Romain Poulain" userId="15e9018e-a137-47a8-9ff5-d53f50a2cff8" providerId="ADAL" clId="{43C6E237-0736-43EA-B587-CB633E9FB45C}" dt="2019-11-04T15:49:38.573" v="343" actId="2696"/>
        <pc:sldMkLst>
          <pc:docMk/>
          <pc:sldMk cId="1455051538" sldId="275"/>
        </pc:sldMkLst>
        <pc:spChg chg="mod">
          <ac:chgData name="Romain Poulain" userId="15e9018e-a137-47a8-9ff5-d53f50a2cff8" providerId="ADAL" clId="{43C6E237-0736-43EA-B587-CB633E9FB45C}" dt="2019-11-04T15:49:37.985" v="342"/>
          <ac:spMkLst>
            <pc:docMk/>
            <pc:sldMk cId="1455051538" sldId="275"/>
            <ac:spMk id="2" creationId="{CC1330DF-44BA-4DDF-9B5F-8E09746490D9}"/>
          </ac:spMkLst>
        </pc:spChg>
      </pc:sldChg>
      <pc:sldChg chg="modSp add del">
        <pc:chgData name="Romain Poulain" userId="15e9018e-a137-47a8-9ff5-d53f50a2cff8" providerId="ADAL" clId="{43C6E237-0736-43EA-B587-CB633E9FB45C}" dt="2019-11-04T15:50:19.245" v="364" actId="2696"/>
        <pc:sldMkLst>
          <pc:docMk/>
          <pc:sldMk cId="3142207613" sldId="275"/>
        </pc:sldMkLst>
        <pc:spChg chg="mod">
          <ac:chgData name="Romain Poulain" userId="15e9018e-a137-47a8-9ff5-d53f50a2cff8" providerId="ADAL" clId="{43C6E237-0736-43EA-B587-CB633E9FB45C}" dt="2019-11-04T15:50:17.436" v="363"/>
          <ac:spMkLst>
            <pc:docMk/>
            <pc:sldMk cId="3142207613" sldId="275"/>
            <ac:spMk id="2" creationId="{9FE3C725-52F5-4A26-8C6B-7E3416140EC9}"/>
          </ac:spMkLst>
        </pc:spChg>
      </pc:sldChg>
      <pc:sldChg chg="modSp add del">
        <pc:chgData name="Romain Poulain" userId="15e9018e-a137-47a8-9ff5-d53f50a2cff8" providerId="ADAL" clId="{43C6E237-0736-43EA-B587-CB633E9FB45C}" dt="2019-11-04T15:50:28.890" v="390" actId="2696"/>
        <pc:sldMkLst>
          <pc:docMk/>
          <pc:sldMk cId="2271865793" sldId="276"/>
        </pc:sldMkLst>
        <pc:spChg chg="mod">
          <ac:chgData name="Romain Poulain" userId="15e9018e-a137-47a8-9ff5-d53f50a2cff8" providerId="ADAL" clId="{43C6E237-0736-43EA-B587-CB633E9FB45C}" dt="2019-11-04T15:50:27.040" v="389"/>
          <ac:spMkLst>
            <pc:docMk/>
            <pc:sldMk cId="2271865793" sldId="276"/>
            <ac:spMk id="2" creationId="{75FDC47F-F058-4A20-B1CA-6F51AD3A7AB5}"/>
          </ac:spMkLst>
        </pc:spChg>
      </pc:sldChg>
      <pc:sldChg chg="modSp add del">
        <pc:chgData name="Romain Poulain" userId="15e9018e-a137-47a8-9ff5-d53f50a2cff8" providerId="ADAL" clId="{43C6E237-0736-43EA-B587-CB633E9FB45C}" dt="2019-11-04T16:12:57.544" v="1201" actId="2696"/>
        <pc:sldMkLst>
          <pc:docMk/>
          <pc:sldMk cId="3647971623" sldId="276"/>
        </pc:sldMkLst>
        <pc:spChg chg="mod">
          <ac:chgData name="Romain Poulain" userId="15e9018e-a137-47a8-9ff5-d53f50a2cff8" providerId="ADAL" clId="{43C6E237-0736-43EA-B587-CB633E9FB45C}" dt="2019-11-04T16:12:56.592" v="1200"/>
          <ac:spMkLst>
            <pc:docMk/>
            <pc:sldMk cId="3647971623" sldId="276"/>
            <ac:spMk id="2" creationId="{0C2014F9-3956-453A-A0CE-B1F1C1B93671}"/>
          </ac:spMkLst>
        </pc:spChg>
      </pc:sldChg>
      <pc:sldChg chg="addSp delSp modSp add">
        <pc:chgData name="Romain Poulain" userId="15e9018e-a137-47a8-9ff5-d53f50a2cff8" providerId="ADAL" clId="{43C6E237-0736-43EA-B587-CB633E9FB45C}" dt="2019-11-05T17:00:34.478" v="3225" actId="962"/>
        <pc:sldMkLst>
          <pc:docMk/>
          <pc:sldMk cId="4162160734" sldId="276"/>
        </pc:sldMkLst>
        <pc:spChg chg="del mod">
          <ac:chgData name="Romain Poulain" userId="15e9018e-a137-47a8-9ff5-d53f50a2cff8" providerId="ADAL" clId="{43C6E237-0736-43EA-B587-CB633E9FB45C}" dt="2019-11-04T16:26:23.871" v="1211"/>
          <ac:spMkLst>
            <pc:docMk/>
            <pc:sldMk cId="4162160734" sldId="276"/>
            <ac:spMk id="2" creationId="{7D90B189-9E16-493A-8ACA-039F2EECDF70}"/>
          </ac:spMkLst>
        </pc:spChg>
        <pc:spChg chg="del">
          <ac:chgData name="Romain Poulain" userId="15e9018e-a137-47a8-9ff5-d53f50a2cff8" providerId="ADAL" clId="{43C6E237-0736-43EA-B587-CB633E9FB45C}" dt="2019-11-04T16:26:09.860" v="1208"/>
          <ac:spMkLst>
            <pc:docMk/>
            <pc:sldMk cId="4162160734" sldId="276"/>
            <ac:spMk id="3" creationId="{E4E70F7B-5275-4F9E-ADE7-368016112D91}"/>
          </ac:spMkLst>
        </pc:spChg>
        <pc:spChg chg="add mod">
          <ac:chgData name="Romain Poulain" userId="15e9018e-a137-47a8-9ff5-d53f50a2cff8" providerId="ADAL" clId="{43C6E237-0736-43EA-B587-CB633E9FB45C}" dt="2019-11-04T16:26:52.233" v="1218"/>
          <ac:spMkLst>
            <pc:docMk/>
            <pc:sldMk cId="4162160734" sldId="276"/>
            <ac:spMk id="6" creationId="{7AF0C4B3-8DAB-4337-BE79-5E3A393F0056}"/>
          </ac:spMkLst>
        </pc:spChg>
        <pc:picChg chg="add mod">
          <ac:chgData name="Romain Poulain" userId="15e9018e-a137-47a8-9ff5-d53f50a2cff8" providerId="ADAL" clId="{43C6E237-0736-43EA-B587-CB633E9FB45C}" dt="2019-11-05T17:00:34.478" v="3225" actId="962"/>
          <ac:picMkLst>
            <pc:docMk/>
            <pc:sldMk cId="4162160734" sldId="276"/>
            <ac:picMk id="5" creationId="{4D806AA8-D77D-4E45-8003-FA307C5B3875}"/>
          </ac:picMkLst>
        </pc:picChg>
      </pc:sldChg>
      <pc:sldChg chg="modSp add del">
        <pc:chgData name="Romain Poulain" userId="15e9018e-a137-47a8-9ff5-d53f50a2cff8" providerId="ADAL" clId="{43C6E237-0736-43EA-B587-CB633E9FB45C}" dt="2019-11-04T16:36:25.562" v="1224" actId="2696"/>
        <pc:sldMkLst>
          <pc:docMk/>
          <pc:sldMk cId="1047655772" sldId="277"/>
        </pc:sldMkLst>
        <pc:spChg chg="mod">
          <ac:chgData name="Romain Poulain" userId="15e9018e-a137-47a8-9ff5-d53f50a2cff8" providerId="ADAL" clId="{43C6E237-0736-43EA-B587-CB633E9FB45C}" dt="2019-11-04T16:36:24.576" v="1223" actId="20577"/>
          <ac:spMkLst>
            <pc:docMk/>
            <pc:sldMk cId="1047655772" sldId="277"/>
            <ac:spMk id="2" creationId="{003C940C-10E6-413F-9D89-E8EB9233F563}"/>
          </ac:spMkLst>
        </pc:spChg>
      </pc:sldChg>
      <pc:sldChg chg="addSp delSp modSp add">
        <pc:chgData name="Romain Poulain" userId="15e9018e-a137-47a8-9ff5-d53f50a2cff8" providerId="ADAL" clId="{43C6E237-0736-43EA-B587-CB633E9FB45C}" dt="2019-11-06T16:36:15.406" v="4899" actId="20577"/>
        <pc:sldMkLst>
          <pc:docMk/>
          <pc:sldMk cId="3592147875" sldId="277"/>
        </pc:sldMkLst>
        <pc:spChg chg="mod">
          <ac:chgData name="Romain Poulain" userId="15e9018e-a137-47a8-9ff5-d53f50a2cff8" providerId="ADAL" clId="{43C6E237-0736-43EA-B587-CB633E9FB45C}" dt="2019-11-06T16:36:15.406" v="4899" actId="20577"/>
          <ac:spMkLst>
            <pc:docMk/>
            <pc:sldMk cId="3592147875" sldId="277"/>
            <ac:spMk id="2" creationId="{F8150E58-4970-45AE-8220-4B5524241E6C}"/>
          </ac:spMkLst>
        </pc:spChg>
        <pc:spChg chg="del">
          <ac:chgData name="Romain Poulain" userId="15e9018e-a137-47a8-9ff5-d53f50a2cff8" providerId="ADAL" clId="{43C6E237-0736-43EA-B587-CB633E9FB45C}" dt="2019-11-04T16:36:45.297" v="1244"/>
          <ac:spMkLst>
            <pc:docMk/>
            <pc:sldMk cId="3592147875" sldId="277"/>
            <ac:spMk id="3" creationId="{07A46839-5B54-4758-8F73-4AE6FFB09865}"/>
          </ac:spMkLst>
        </pc:spChg>
        <pc:spChg chg="add mod">
          <ac:chgData name="Romain Poulain" userId="15e9018e-a137-47a8-9ff5-d53f50a2cff8" providerId="ADAL" clId="{43C6E237-0736-43EA-B587-CB633E9FB45C}" dt="2019-11-05T16:04:39.603" v="2714" actId="20577"/>
          <ac:spMkLst>
            <pc:docMk/>
            <pc:sldMk cId="3592147875" sldId="277"/>
            <ac:spMk id="4" creationId="{B0B48B94-7662-4C72-94A2-A329B36D87A7}"/>
          </ac:spMkLst>
        </pc:spChg>
        <pc:spChg chg="add mod">
          <ac:chgData name="Romain Poulain" userId="15e9018e-a137-47a8-9ff5-d53f50a2cff8" providerId="ADAL" clId="{43C6E237-0736-43EA-B587-CB633E9FB45C}" dt="2019-11-05T19:11:20.833" v="3512" actId="20577"/>
          <ac:spMkLst>
            <pc:docMk/>
            <pc:sldMk cId="3592147875" sldId="277"/>
            <ac:spMk id="5" creationId="{CABDC6C6-9F2C-4A1D-8CA5-2CB827F23B35}"/>
          </ac:spMkLst>
        </pc:spChg>
        <pc:picChg chg="add del mod">
          <ac:chgData name="Romain Poulain" userId="15e9018e-a137-47a8-9ff5-d53f50a2cff8" providerId="ADAL" clId="{43C6E237-0736-43EA-B587-CB633E9FB45C}" dt="2019-11-04T19:05:18.874" v="2266"/>
          <ac:picMkLst>
            <pc:docMk/>
            <pc:sldMk cId="3592147875" sldId="277"/>
            <ac:picMk id="7" creationId="{EF744F9D-9C26-43B5-9E46-79F44B04ACD3}"/>
          </ac:picMkLst>
        </pc:picChg>
      </pc:sldChg>
      <pc:sldChg chg="addSp delSp modSp add ord">
        <pc:chgData name="Romain Poulain" userId="15e9018e-a137-47a8-9ff5-d53f50a2cff8" providerId="ADAL" clId="{43C6E237-0736-43EA-B587-CB633E9FB45C}" dt="2019-11-06T16:37:08.571" v="4929" actId="1036"/>
        <pc:sldMkLst>
          <pc:docMk/>
          <pc:sldMk cId="4199734094" sldId="278"/>
        </pc:sldMkLst>
        <pc:spChg chg="del mod">
          <ac:chgData name="Romain Poulain" userId="15e9018e-a137-47a8-9ff5-d53f50a2cff8" providerId="ADAL" clId="{43C6E237-0736-43EA-B587-CB633E9FB45C}" dt="2019-11-04T19:05:36.366" v="2273"/>
          <ac:spMkLst>
            <pc:docMk/>
            <pc:sldMk cId="4199734094" sldId="278"/>
            <ac:spMk id="2" creationId="{5DA56FB2-BFBF-4C41-AED8-C43D6E0F2353}"/>
          </ac:spMkLst>
        </pc:spChg>
        <pc:spChg chg="del">
          <ac:chgData name="Romain Poulain" userId="15e9018e-a137-47a8-9ff5-d53f50a2cff8" providerId="ADAL" clId="{43C6E237-0736-43EA-B587-CB633E9FB45C}" dt="2019-11-04T19:06:18.039" v="2274"/>
          <ac:spMkLst>
            <pc:docMk/>
            <pc:sldMk cId="4199734094" sldId="278"/>
            <ac:spMk id="3" creationId="{96AD5C26-29A9-4E74-8485-8F823238A346}"/>
          </ac:spMkLst>
        </pc:spChg>
        <pc:spChg chg="mod">
          <ac:chgData name="Romain Poulain" userId="15e9018e-a137-47a8-9ff5-d53f50a2cff8" providerId="ADAL" clId="{43C6E237-0736-43EA-B587-CB633E9FB45C}" dt="2019-11-05T16:51:45.733" v="3085" actId="20577"/>
          <ac:spMkLst>
            <pc:docMk/>
            <pc:sldMk cId="4199734094" sldId="278"/>
            <ac:spMk id="4" creationId="{C611F20B-284A-4C51-BE7D-0D4752EC5958}"/>
          </ac:spMkLst>
        </pc:spChg>
        <pc:spChg chg="add del">
          <ac:chgData name="Romain Poulain" userId="15e9018e-a137-47a8-9ff5-d53f50a2cff8" providerId="ADAL" clId="{43C6E237-0736-43EA-B587-CB633E9FB45C}" dt="2019-11-04T19:05:29.654" v="2272"/>
          <ac:spMkLst>
            <pc:docMk/>
            <pc:sldMk cId="4199734094" sldId="278"/>
            <ac:spMk id="5" creationId="{1ABCF635-DAF3-488F-A8DB-EC59245BA287}"/>
          </ac:spMkLst>
        </pc:spChg>
        <pc:picChg chg="add mod">
          <ac:chgData name="Romain Poulain" userId="15e9018e-a137-47a8-9ff5-d53f50a2cff8" providerId="ADAL" clId="{43C6E237-0736-43EA-B587-CB633E9FB45C}" dt="2019-11-06T16:37:08.571" v="4929" actId="1036"/>
          <ac:picMkLst>
            <pc:docMk/>
            <pc:sldMk cId="4199734094" sldId="278"/>
            <ac:picMk id="7" creationId="{851331AE-328A-477C-BC0C-49CEC4709A61}"/>
          </ac:picMkLst>
        </pc:picChg>
      </pc:sldChg>
      <pc:sldChg chg="modSp add del">
        <pc:chgData name="Romain Poulain" userId="15e9018e-a137-47a8-9ff5-d53f50a2cff8" providerId="ADAL" clId="{43C6E237-0736-43EA-B587-CB633E9FB45C}" dt="2019-11-05T16:01:31.284" v="2647" actId="2696"/>
        <pc:sldMkLst>
          <pc:docMk/>
          <pc:sldMk cId="1471654932" sldId="279"/>
        </pc:sldMkLst>
        <pc:spChg chg="mod">
          <ac:chgData name="Romain Poulain" userId="15e9018e-a137-47a8-9ff5-d53f50a2cff8" providerId="ADAL" clId="{43C6E237-0736-43EA-B587-CB633E9FB45C}" dt="2019-11-04T16:47:11.075" v="1486" actId="20577"/>
          <ac:spMkLst>
            <pc:docMk/>
            <pc:sldMk cId="1471654932" sldId="279"/>
            <ac:spMk id="2" creationId="{1740667A-56F5-4A53-9575-B8C460CAF9FB}"/>
          </ac:spMkLst>
        </pc:spChg>
        <pc:spChg chg="mod">
          <ac:chgData name="Romain Poulain" userId="15e9018e-a137-47a8-9ff5-d53f50a2cff8" providerId="ADAL" clId="{43C6E237-0736-43EA-B587-CB633E9FB45C}" dt="2019-11-04T16:47:24.756" v="1530" actId="20577"/>
          <ac:spMkLst>
            <pc:docMk/>
            <pc:sldMk cId="1471654932" sldId="279"/>
            <ac:spMk id="3" creationId="{FA31311E-FA9D-4EC8-BEE3-02B22C62FC30}"/>
          </ac:spMkLst>
        </pc:spChg>
      </pc:sldChg>
      <pc:sldChg chg="modSp add del">
        <pc:chgData name="Romain Poulain" userId="15e9018e-a137-47a8-9ff5-d53f50a2cff8" providerId="ADAL" clId="{43C6E237-0736-43EA-B587-CB633E9FB45C}" dt="2019-11-04T16:46:49.759" v="1438" actId="2696"/>
        <pc:sldMkLst>
          <pc:docMk/>
          <pc:sldMk cId="1891251363" sldId="279"/>
        </pc:sldMkLst>
        <pc:spChg chg="mod">
          <ac:chgData name="Romain Poulain" userId="15e9018e-a137-47a8-9ff5-d53f50a2cff8" providerId="ADAL" clId="{43C6E237-0736-43EA-B587-CB633E9FB45C}" dt="2019-11-04T16:46:48.842" v="1437"/>
          <ac:spMkLst>
            <pc:docMk/>
            <pc:sldMk cId="1891251363" sldId="279"/>
            <ac:spMk id="4" creationId="{72848FF1-FDEA-4301-A654-46022B8E8339}"/>
          </ac:spMkLst>
        </pc:spChg>
      </pc:sldChg>
      <pc:sldChg chg="modSp add del">
        <pc:chgData name="Romain Poulain" userId="15e9018e-a137-47a8-9ff5-d53f50a2cff8" providerId="ADAL" clId="{43C6E237-0736-43EA-B587-CB633E9FB45C}" dt="2019-11-04T17:59:47.082" v="1640" actId="2696"/>
        <pc:sldMkLst>
          <pc:docMk/>
          <pc:sldMk cId="266574829" sldId="280"/>
        </pc:sldMkLst>
        <pc:spChg chg="mod">
          <ac:chgData name="Romain Poulain" userId="15e9018e-a137-47a8-9ff5-d53f50a2cff8" providerId="ADAL" clId="{43C6E237-0736-43EA-B587-CB633E9FB45C}" dt="2019-11-04T17:59:46.161" v="1639"/>
          <ac:spMkLst>
            <pc:docMk/>
            <pc:sldMk cId="266574829" sldId="280"/>
            <ac:spMk id="4" creationId="{B403A407-DCEE-44E8-8C1D-F82EE9DFEF87}"/>
          </ac:spMkLst>
        </pc:spChg>
      </pc:sldChg>
      <pc:sldChg chg="modSp add del">
        <pc:chgData name="Romain Poulain" userId="15e9018e-a137-47a8-9ff5-d53f50a2cff8" providerId="ADAL" clId="{43C6E237-0736-43EA-B587-CB633E9FB45C}" dt="2019-11-04T18:07:48.220" v="1824" actId="2696"/>
        <pc:sldMkLst>
          <pc:docMk/>
          <pc:sldMk cId="2687062321" sldId="280"/>
        </pc:sldMkLst>
        <pc:spChg chg="mod">
          <ac:chgData name="Romain Poulain" userId="15e9018e-a137-47a8-9ff5-d53f50a2cff8" providerId="ADAL" clId="{43C6E237-0736-43EA-B587-CB633E9FB45C}" dt="2019-11-04T18:07:47.048" v="1823" actId="5793"/>
          <ac:spMkLst>
            <pc:docMk/>
            <pc:sldMk cId="2687062321" sldId="280"/>
            <ac:spMk id="2" creationId="{8E15E805-D3EE-437A-BAC3-F90D749B7451}"/>
          </ac:spMkLst>
        </pc:spChg>
        <pc:spChg chg="mod">
          <ac:chgData name="Romain Poulain" userId="15e9018e-a137-47a8-9ff5-d53f50a2cff8" providerId="ADAL" clId="{43C6E237-0736-43EA-B587-CB633E9FB45C}" dt="2019-11-04T17:59:48.583" v="1642"/>
          <ac:spMkLst>
            <pc:docMk/>
            <pc:sldMk cId="2687062321" sldId="280"/>
            <ac:spMk id="4" creationId="{6C7DC008-E564-4D37-A8B4-E3BAD030F819}"/>
          </ac:spMkLst>
        </pc:spChg>
      </pc:sldChg>
      <pc:sldChg chg="modSp add del">
        <pc:chgData name="Romain Poulain" userId="15e9018e-a137-47a8-9ff5-d53f50a2cff8" providerId="ADAL" clId="{43C6E237-0736-43EA-B587-CB633E9FB45C}" dt="2019-11-04T16:47:12.539" v="1488" actId="2696"/>
        <pc:sldMkLst>
          <pc:docMk/>
          <pc:sldMk cId="3475088776" sldId="280"/>
        </pc:sldMkLst>
        <pc:spChg chg="mod">
          <ac:chgData name="Romain Poulain" userId="15e9018e-a137-47a8-9ff5-d53f50a2cff8" providerId="ADAL" clId="{43C6E237-0736-43EA-B587-CB633E9FB45C}" dt="2019-11-04T16:47:11.528" v="1487"/>
          <ac:spMkLst>
            <pc:docMk/>
            <pc:sldMk cId="3475088776" sldId="280"/>
            <ac:spMk id="2" creationId="{5AD9BDA7-FF4D-4D34-8211-FF143F6175CA}"/>
          </ac:spMkLst>
        </pc:spChg>
      </pc:sldChg>
      <pc:sldChg chg="addSp delSp modSp add del">
        <pc:chgData name="Romain Poulain" userId="15e9018e-a137-47a8-9ff5-d53f50a2cff8" providerId="ADAL" clId="{43C6E237-0736-43EA-B587-CB633E9FB45C}" dt="2019-11-06T16:36:17.014" v="4901" actId="20577"/>
        <pc:sldMkLst>
          <pc:docMk/>
          <pc:sldMk cId="4182175668" sldId="280"/>
        </pc:sldMkLst>
        <pc:spChg chg="mod">
          <ac:chgData name="Romain Poulain" userId="15e9018e-a137-47a8-9ff5-d53f50a2cff8" providerId="ADAL" clId="{43C6E237-0736-43EA-B587-CB633E9FB45C}" dt="2019-11-05T16:04:26.584" v="2706" actId="20577"/>
          <ac:spMkLst>
            <pc:docMk/>
            <pc:sldMk cId="4182175668" sldId="280"/>
            <ac:spMk id="2" creationId="{D5720FB6-4BEF-4FB9-A459-0FA8F0237043}"/>
          </ac:spMkLst>
        </pc:spChg>
        <pc:spChg chg="mod">
          <ac:chgData name="Romain Poulain" userId="15e9018e-a137-47a8-9ff5-d53f50a2cff8" providerId="ADAL" clId="{43C6E237-0736-43EA-B587-CB633E9FB45C}" dt="2019-11-05T19:10:46.924" v="3501" actId="1076"/>
          <ac:spMkLst>
            <pc:docMk/>
            <pc:sldMk cId="4182175668" sldId="280"/>
            <ac:spMk id="3" creationId="{B880D9D4-21DA-46A8-94CF-FF3D4E7A3D0D}"/>
          </ac:spMkLst>
        </pc:spChg>
        <pc:spChg chg="del mod">
          <ac:chgData name="Romain Poulain" userId="15e9018e-a137-47a8-9ff5-d53f50a2cff8" providerId="ADAL" clId="{43C6E237-0736-43EA-B587-CB633E9FB45C}" dt="2019-11-04T19:38:53.704" v="2424"/>
          <ac:spMkLst>
            <pc:docMk/>
            <pc:sldMk cId="4182175668" sldId="280"/>
            <ac:spMk id="4" creationId="{012938DB-58FF-4FDA-A684-4E4B651FB43C}"/>
          </ac:spMkLst>
        </pc:spChg>
        <pc:spChg chg="add del mod">
          <ac:chgData name="Romain Poulain" userId="15e9018e-a137-47a8-9ff5-d53f50a2cff8" providerId="ADAL" clId="{43C6E237-0736-43EA-B587-CB633E9FB45C}" dt="2019-11-04T19:40:07.648" v="2432" actId="478"/>
          <ac:spMkLst>
            <pc:docMk/>
            <pc:sldMk cId="4182175668" sldId="280"/>
            <ac:spMk id="5" creationId="{EECE6C50-7691-4293-8E00-BE1429D3B29B}"/>
          </ac:spMkLst>
        </pc:spChg>
        <pc:spChg chg="add mod">
          <ac:chgData name="Romain Poulain" userId="15e9018e-a137-47a8-9ff5-d53f50a2cff8" providerId="ADAL" clId="{43C6E237-0736-43EA-B587-CB633E9FB45C}" dt="2019-11-06T16:36:17.014" v="4901" actId="20577"/>
          <ac:spMkLst>
            <pc:docMk/>
            <pc:sldMk cId="4182175668" sldId="280"/>
            <ac:spMk id="6" creationId="{AADA806D-DE77-4FA6-B75D-79EC9CC522B9}"/>
          </ac:spMkLst>
        </pc:spChg>
        <pc:graphicFrameChg chg="add del modGraphic">
          <ac:chgData name="Romain Poulain" userId="15e9018e-a137-47a8-9ff5-d53f50a2cff8" providerId="ADAL" clId="{43C6E237-0736-43EA-B587-CB633E9FB45C}" dt="2019-11-05T19:10:06.632" v="3498" actId="27309"/>
          <ac:graphicFrameMkLst>
            <pc:docMk/>
            <pc:sldMk cId="4182175668" sldId="280"/>
            <ac:graphicFrameMk id="5" creationId="{1C2FD4A1-3CA5-49F1-9754-A7865AE703DF}"/>
          </ac:graphicFrameMkLst>
        </pc:graphicFrameChg>
      </pc:sldChg>
      <pc:sldChg chg="modSp add del">
        <pc:chgData name="Romain Poulain" userId="15e9018e-a137-47a8-9ff5-d53f50a2cff8" providerId="ADAL" clId="{43C6E237-0736-43EA-B587-CB633E9FB45C}" dt="2019-11-04T18:12:28.618" v="1919" actId="2696"/>
        <pc:sldMkLst>
          <pc:docMk/>
          <pc:sldMk cId="632171629" sldId="281"/>
        </pc:sldMkLst>
        <pc:spChg chg="mod">
          <ac:chgData name="Romain Poulain" userId="15e9018e-a137-47a8-9ff5-d53f50a2cff8" providerId="ADAL" clId="{43C6E237-0736-43EA-B587-CB633E9FB45C}" dt="2019-11-04T18:12:28.272" v="1918"/>
          <ac:spMkLst>
            <pc:docMk/>
            <pc:sldMk cId="632171629" sldId="281"/>
            <ac:spMk id="4" creationId="{6722D1CA-A42D-4F45-829C-129BC847544B}"/>
          </ac:spMkLst>
        </pc:spChg>
      </pc:sldChg>
      <pc:sldChg chg="modSp add">
        <pc:chgData name="Romain Poulain" userId="15e9018e-a137-47a8-9ff5-d53f50a2cff8" providerId="ADAL" clId="{43C6E237-0736-43EA-B587-CB633E9FB45C}" dt="2019-11-06T16:13:14.914" v="4262" actId="20577"/>
        <pc:sldMkLst>
          <pc:docMk/>
          <pc:sldMk cId="1493081573" sldId="281"/>
        </pc:sldMkLst>
        <pc:spChg chg="mod">
          <ac:chgData name="Romain Poulain" userId="15e9018e-a137-47a8-9ff5-d53f50a2cff8" providerId="ADAL" clId="{43C6E237-0736-43EA-B587-CB633E9FB45C}" dt="2019-11-05T19:08:42.514" v="3490" actId="1076"/>
          <ac:spMkLst>
            <pc:docMk/>
            <pc:sldMk cId="1493081573" sldId="281"/>
            <ac:spMk id="2" creationId="{55236675-269F-45D0-B9CA-844F482493FD}"/>
          </ac:spMkLst>
        </pc:spChg>
        <pc:spChg chg="mod">
          <ac:chgData name="Romain Poulain" userId="15e9018e-a137-47a8-9ff5-d53f50a2cff8" providerId="ADAL" clId="{43C6E237-0736-43EA-B587-CB633E9FB45C}" dt="2019-11-06T16:13:14.914" v="4262" actId="20577"/>
          <ac:spMkLst>
            <pc:docMk/>
            <pc:sldMk cId="1493081573" sldId="281"/>
            <ac:spMk id="3" creationId="{AB53D6E4-19A4-4C64-8EC8-E83C4A567897}"/>
          </ac:spMkLst>
        </pc:spChg>
        <pc:spChg chg="mod">
          <ac:chgData name="Romain Poulain" userId="15e9018e-a137-47a8-9ff5-d53f50a2cff8" providerId="ADAL" clId="{43C6E237-0736-43EA-B587-CB633E9FB45C}" dt="2019-11-05T19:06:54.661" v="3478"/>
          <ac:spMkLst>
            <pc:docMk/>
            <pc:sldMk cId="1493081573" sldId="281"/>
            <ac:spMk id="4" creationId="{1066550E-8318-4649-ABDA-CE7818E136D6}"/>
          </ac:spMkLst>
        </pc:spChg>
      </pc:sldChg>
      <pc:sldChg chg="modSp add del">
        <pc:chgData name="Romain Poulain" userId="15e9018e-a137-47a8-9ff5-d53f50a2cff8" providerId="ADAL" clId="{43C6E237-0736-43EA-B587-CB633E9FB45C}" dt="2019-11-04T19:05:26.371" v="2269" actId="2696"/>
        <pc:sldMkLst>
          <pc:docMk/>
          <pc:sldMk cId="695680549" sldId="282"/>
        </pc:sldMkLst>
        <pc:spChg chg="mod">
          <ac:chgData name="Romain Poulain" userId="15e9018e-a137-47a8-9ff5-d53f50a2cff8" providerId="ADAL" clId="{43C6E237-0736-43EA-B587-CB633E9FB45C}" dt="2019-11-04T19:05:24.302" v="2268"/>
          <ac:spMkLst>
            <pc:docMk/>
            <pc:sldMk cId="695680549" sldId="282"/>
            <ac:spMk id="4" creationId="{01EB89C6-C8B4-4369-92B3-242E332DBD73}"/>
          </ac:spMkLst>
        </pc:spChg>
      </pc:sldChg>
      <pc:sldChg chg="addSp delSp modSp add ord">
        <pc:chgData name="Romain Poulain" userId="15e9018e-a137-47a8-9ff5-d53f50a2cff8" providerId="ADAL" clId="{43C6E237-0736-43EA-B587-CB633E9FB45C}" dt="2019-11-05T19:14:49.271" v="3570" actId="20577"/>
        <pc:sldMkLst>
          <pc:docMk/>
          <pc:sldMk cId="1275777494" sldId="282"/>
        </pc:sldMkLst>
        <pc:spChg chg="mod">
          <ac:chgData name="Romain Poulain" userId="15e9018e-a137-47a8-9ff5-d53f50a2cff8" providerId="ADAL" clId="{43C6E237-0736-43EA-B587-CB633E9FB45C}" dt="2019-11-05T19:14:49.271" v="3570" actId="20577"/>
          <ac:spMkLst>
            <pc:docMk/>
            <pc:sldMk cId="1275777494" sldId="282"/>
            <ac:spMk id="2" creationId="{99DB1F4F-DE8C-4328-B21A-50BACA9E54D0}"/>
          </ac:spMkLst>
        </pc:spChg>
        <pc:spChg chg="del mod">
          <ac:chgData name="Romain Poulain" userId="15e9018e-a137-47a8-9ff5-d53f50a2cff8" providerId="ADAL" clId="{43C6E237-0736-43EA-B587-CB633E9FB45C}" dt="2019-11-05T16:22:12.714" v="2796"/>
          <ac:spMkLst>
            <pc:docMk/>
            <pc:sldMk cId="1275777494" sldId="282"/>
            <ac:spMk id="3" creationId="{A28F789D-0444-415F-B38B-4B69AAD7EE2C}"/>
          </ac:spMkLst>
        </pc:spChg>
        <pc:spChg chg="add del mod">
          <ac:chgData name="Romain Poulain" userId="15e9018e-a137-47a8-9ff5-d53f50a2cff8" providerId="ADAL" clId="{43C6E237-0736-43EA-B587-CB633E9FB45C}" dt="2019-11-05T16:22:37.705" v="2797"/>
          <ac:spMkLst>
            <pc:docMk/>
            <pc:sldMk cId="1275777494" sldId="282"/>
            <ac:spMk id="4" creationId="{DE36E202-0524-4DC6-B9A6-84568E1B6234}"/>
          </ac:spMkLst>
        </pc:spChg>
        <pc:spChg chg="add del mod">
          <ac:chgData name="Romain Poulain" userId="15e9018e-a137-47a8-9ff5-d53f50a2cff8" providerId="ADAL" clId="{43C6E237-0736-43EA-B587-CB633E9FB45C}" dt="2019-11-05T16:22:37.705" v="2797"/>
          <ac:spMkLst>
            <pc:docMk/>
            <pc:sldMk cId="1275777494" sldId="282"/>
            <ac:spMk id="5" creationId="{E6E262D1-73C3-40F9-8F77-76787C7B6018}"/>
          </ac:spMkLst>
        </pc:spChg>
        <pc:spChg chg="add del mod">
          <ac:chgData name="Romain Poulain" userId="15e9018e-a137-47a8-9ff5-d53f50a2cff8" providerId="ADAL" clId="{43C6E237-0736-43EA-B587-CB633E9FB45C}" dt="2019-11-05T16:22:41.137" v="2798"/>
          <ac:spMkLst>
            <pc:docMk/>
            <pc:sldMk cId="1275777494" sldId="282"/>
            <ac:spMk id="6" creationId="{7D78F3C0-48D1-4369-81C4-4B922AEA1002}"/>
          </ac:spMkLst>
        </pc:spChg>
        <pc:spChg chg="add mod">
          <ac:chgData name="Romain Poulain" userId="15e9018e-a137-47a8-9ff5-d53f50a2cff8" providerId="ADAL" clId="{43C6E237-0736-43EA-B587-CB633E9FB45C}" dt="2019-11-05T16:24:25.602" v="2815" actId="2711"/>
          <ac:spMkLst>
            <pc:docMk/>
            <pc:sldMk cId="1275777494" sldId="282"/>
            <ac:spMk id="7" creationId="{FC701E4D-9A23-4A58-8EAE-20C08E9490F6}"/>
          </ac:spMkLst>
        </pc:spChg>
        <pc:spChg chg="add mod">
          <ac:chgData name="Romain Poulain" userId="15e9018e-a137-47a8-9ff5-d53f50a2cff8" providerId="ADAL" clId="{43C6E237-0736-43EA-B587-CB633E9FB45C}" dt="2019-11-05T16:30:09.790" v="2852" actId="20577"/>
          <ac:spMkLst>
            <pc:docMk/>
            <pc:sldMk cId="1275777494" sldId="282"/>
            <ac:spMk id="8" creationId="{DC798B93-A67D-434F-A119-CB7E3719C2F5}"/>
          </ac:spMkLst>
        </pc:spChg>
      </pc:sldChg>
      <pc:sldChg chg="modSp add del">
        <pc:chgData name="Romain Poulain" userId="15e9018e-a137-47a8-9ff5-d53f50a2cff8" providerId="ADAL" clId="{43C6E237-0736-43EA-B587-CB633E9FB45C}" dt="2019-11-04T18:24:04.091" v="2056" actId="2696"/>
        <pc:sldMkLst>
          <pc:docMk/>
          <pc:sldMk cId="2314858974" sldId="282"/>
        </pc:sldMkLst>
        <pc:spChg chg="mod">
          <ac:chgData name="Romain Poulain" userId="15e9018e-a137-47a8-9ff5-d53f50a2cff8" providerId="ADAL" clId="{43C6E237-0736-43EA-B587-CB633E9FB45C}" dt="2019-11-04T18:24:03.592" v="2055"/>
          <ac:spMkLst>
            <pc:docMk/>
            <pc:sldMk cId="2314858974" sldId="282"/>
            <ac:spMk id="4" creationId="{988100C2-BEA9-45C4-A032-E4CEA470BB62}"/>
          </ac:spMkLst>
        </pc:spChg>
      </pc:sldChg>
      <pc:sldChg chg="modSp add del">
        <pc:chgData name="Romain Poulain" userId="15e9018e-a137-47a8-9ff5-d53f50a2cff8" providerId="ADAL" clId="{43C6E237-0736-43EA-B587-CB633E9FB45C}" dt="2019-11-04T19:37:26.568" v="2417"/>
        <pc:sldMkLst>
          <pc:docMk/>
          <pc:sldMk cId="3146835364" sldId="282"/>
        </pc:sldMkLst>
        <pc:spChg chg="mod">
          <ac:chgData name="Romain Poulain" userId="15e9018e-a137-47a8-9ff5-d53f50a2cff8" providerId="ADAL" clId="{43C6E237-0736-43EA-B587-CB633E9FB45C}" dt="2019-11-04T19:37:23.247" v="2416"/>
          <ac:spMkLst>
            <pc:docMk/>
            <pc:sldMk cId="3146835364" sldId="282"/>
            <ac:spMk id="4" creationId="{64D32BDA-A9CC-46A8-AFF5-A216BBDCF158}"/>
          </ac:spMkLst>
        </pc:spChg>
      </pc:sldChg>
      <pc:sldChg chg="modSp add del">
        <pc:chgData name="Romain Poulain" userId="15e9018e-a137-47a8-9ff5-d53f50a2cff8" providerId="ADAL" clId="{43C6E237-0736-43EA-B587-CB633E9FB45C}" dt="2019-11-04T19:21:19.870" v="2374"/>
        <pc:sldMkLst>
          <pc:docMk/>
          <pc:sldMk cId="4158721738" sldId="282"/>
        </pc:sldMkLst>
        <pc:spChg chg="mod">
          <ac:chgData name="Romain Poulain" userId="15e9018e-a137-47a8-9ff5-d53f50a2cff8" providerId="ADAL" clId="{43C6E237-0736-43EA-B587-CB633E9FB45C}" dt="2019-11-04T19:21:17.199" v="2371"/>
          <ac:spMkLst>
            <pc:docMk/>
            <pc:sldMk cId="4158721738" sldId="282"/>
            <ac:spMk id="2" creationId="{A9EA045C-0D16-4DEF-A901-56665C998F0D}"/>
          </ac:spMkLst>
        </pc:spChg>
      </pc:sldChg>
      <pc:sldChg chg="modSp add del">
        <pc:chgData name="Romain Poulain" userId="15e9018e-a137-47a8-9ff5-d53f50a2cff8" providerId="ADAL" clId="{43C6E237-0736-43EA-B587-CB633E9FB45C}" dt="2019-11-05T16:14:22.508" v="2790" actId="2696"/>
        <pc:sldMkLst>
          <pc:docMk/>
          <pc:sldMk cId="1311056358" sldId="283"/>
        </pc:sldMkLst>
        <pc:spChg chg="mod">
          <ac:chgData name="Romain Poulain" userId="15e9018e-a137-47a8-9ff5-d53f50a2cff8" providerId="ADAL" clId="{43C6E237-0736-43EA-B587-CB633E9FB45C}" dt="2019-11-05T16:14:22.236" v="2789"/>
          <ac:spMkLst>
            <pc:docMk/>
            <pc:sldMk cId="1311056358" sldId="283"/>
            <ac:spMk id="2" creationId="{E55127E9-E9BA-4FA7-8E29-B65A40D8EFBF}"/>
          </ac:spMkLst>
        </pc:spChg>
      </pc:sldChg>
      <pc:sldChg chg="modSp add del">
        <pc:chgData name="Romain Poulain" userId="15e9018e-a137-47a8-9ff5-d53f50a2cff8" providerId="ADAL" clId="{43C6E237-0736-43EA-B587-CB633E9FB45C}" dt="2019-11-04T19:37:26.568" v="2417"/>
        <pc:sldMkLst>
          <pc:docMk/>
          <pc:sldMk cId="1406267440" sldId="283"/>
        </pc:sldMkLst>
        <pc:spChg chg="mod">
          <ac:chgData name="Romain Poulain" userId="15e9018e-a137-47a8-9ff5-d53f50a2cff8" providerId="ADAL" clId="{43C6E237-0736-43EA-B587-CB633E9FB45C}" dt="2019-11-04T19:37:23.247" v="2416"/>
          <ac:spMkLst>
            <pc:docMk/>
            <pc:sldMk cId="1406267440" sldId="283"/>
            <ac:spMk id="4" creationId="{5778B644-06A8-406E-8863-5D4362C9DECF}"/>
          </ac:spMkLst>
        </pc:spChg>
      </pc:sldChg>
      <pc:sldChg chg="addSp delSp modSp add">
        <pc:chgData name="Romain Poulain" userId="15e9018e-a137-47a8-9ff5-d53f50a2cff8" providerId="ADAL" clId="{43C6E237-0736-43EA-B587-CB633E9FB45C}" dt="2019-11-05T19:16:04.904" v="3572" actId="20577"/>
        <pc:sldMkLst>
          <pc:docMk/>
          <pc:sldMk cId="2709638375" sldId="283"/>
        </pc:sldMkLst>
        <pc:spChg chg="mod">
          <ac:chgData name="Romain Poulain" userId="15e9018e-a137-47a8-9ff5-d53f50a2cff8" providerId="ADAL" clId="{43C6E237-0736-43EA-B587-CB633E9FB45C}" dt="2019-11-05T16:32:16.427" v="2963" actId="20577"/>
          <ac:spMkLst>
            <pc:docMk/>
            <pc:sldMk cId="2709638375" sldId="283"/>
            <ac:spMk id="2" creationId="{EAF412F1-752F-4FA3-BBFB-9B4E2F73435D}"/>
          </ac:spMkLst>
        </pc:spChg>
        <pc:spChg chg="del mod">
          <ac:chgData name="Romain Poulain" userId="15e9018e-a137-47a8-9ff5-d53f50a2cff8" providerId="ADAL" clId="{43C6E237-0736-43EA-B587-CB633E9FB45C}" dt="2019-11-05T16:32:32.962" v="2967"/>
          <ac:spMkLst>
            <pc:docMk/>
            <pc:sldMk cId="2709638375" sldId="283"/>
            <ac:spMk id="3" creationId="{D340307C-7A48-444F-BD2B-4E463B7B6B24}"/>
          </ac:spMkLst>
        </pc:spChg>
        <pc:spChg chg="add mod">
          <ac:chgData name="Romain Poulain" userId="15e9018e-a137-47a8-9ff5-d53f50a2cff8" providerId="ADAL" clId="{43C6E237-0736-43EA-B587-CB633E9FB45C}" dt="2019-11-05T19:11:53.779" v="3514" actId="1076"/>
          <ac:spMkLst>
            <pc:docMk/>
            <pc:sldMk cId="2709638375" sldId="283"/>
            <ac:spMk id="4" creationId="{4496C132-6F32-4237-B9CB-9C3C7CDAC103}"/>
          </ac:spMkLst>
        </pc:spChg>
        <pc:spChg chg="add del mod">
          <ac:chgData name="Romain Poulain" userId="15e9018e-a137-47a8-9ff5-d53f50a2cff8" providerId="ADAL" clId="{43C6E237-0736-43EA-B587-CB633E9FB45C}" dt="2019-11-05T19:16:04.904" v="3572" actId="20577"/>
          <ac:spMkLst>
            <pc:docMk/>
            <pc:sldMk cId="2709638375" sldId="283"/>
            <ac:spMk id="5" creationId="{4A0BF61A-9DDA-48B6-A248-0FD37566C8F3}"/>
          </ac:spMkLst>
        </pc:spChg>
        <pc:spChg chg="add del">
          <ac:chgData name="Romain Poulain" userId="15e9018e-a137-47a8-9ff5-d53f50a2cff8" providerId="ADAL" clId="{43C6E237-0736-43EA-B587-CB633E9FB45C}" dt="2019-11-05T16:39:19.525" v="2980"/>
          <ac:spMkLst>
            <pc:docMk/>
            <pc:sldMk cId="2709638375" sldId="283"/>
            <ac:spMk id="7" creationId="{6999DD8E-A9D9-44EF-9F58-FDD9FF264286}"/>
          </ac:spMkLst>
        </pc:spChg>
        <pc:picChg chg="add del mod">
          <ac:chgData name="Romain Poulain" userId="15e9018e-a137-47a8-9ff5-d53f50a2cff8" providerId="ADAL" clId="{43C6E237-0736-43EA-B587-CB633E9FB45C}" dt="2019-11-05T16:39:02.603" v="2978"/>
          <ac:picMkLst>
            <pc:docMk/>
            <pc:sldMk cId="2709638375" sldId="283"/>
            <ac:picMk id="6" creationId="{0F34D9CE-C6A4-430C-8FC0-78DAF35D66CB}"/>
          </ac:picMkLst>
        </pc:picChg>
      </pc:sldChg>
      <pc:sldChg chg="modSp add del">
        <pc:chgData name="Romain Poulain" userId="15e9018e-a137-47a8-9ff5-d53f50a2cff8" providerId="ADAL" clId="{43C6E237-0736-43EA-B587-CB633E9FB45C}" dt="2019-11-04T19:37:26.568" v="2417"/>
        <pc:sldMkLst>
          <pc:docMk/>
          <pc:sldMk cId="772598923" sldId="284"/>
        </pc:sldMkLst>
        <pc:spChg chg="mod">
          <ac:chgData name="Romain Poulain" userId="15e9018e-a137-47a8-9ff5-d53f50a2cff8" providerId="ADAL" clId="{43C6E237-0736-43EA-B587-CB633E9FB45C}" dt="2019-11-04T19:37:23.247" v="2416"/>
          <ac:spMkLst>
            <pc:docMk/>
            <pc:sldMk cId="772598923" sldId="284"/>
            <ac:spMk id="4" creationId="{0649DDFF-F013-4F89-9EC8-78CAC60321A5}"/>
          </ac:spMkLst>
        </pc:spChg>
      </pc:sldChg>
      <pc:sldChg chg="modSp add del">
        <pc:chgData name="Romain Poulain" userId="15e9018e-a137-47a8-9ff5-d53f50a2cff8" providerId="ADAL" clId="{43C6E237-0736-43EA-B587-CB633E9FB45C}" dt="2019-11-05T19:15:56.649" v="3571" actId="2696"/>
        <pc:sldMkLst>
          <pc:docMk/>
          <pc:sldMk cId="1178891547" sldId="284"/>
        </pc:sldMkLst>
        <pc:spChg chg="mod">
          <ac:chgData name="Romain Poulain" userId="15e9018e-a137-47a8-9ff5-d53f50a2cff8" providerId="ADAL" clId="{43C6E237-0736-43EA-B587-CB633E9FB45C}" dt="2019-11-05T19:12:08.956" v="3515"/>
          <ac:spMkLst>
            <pc:docMk/>
            <pc:sldMk cId="1178891547" sldId="284"/>
            <ac:spMk id="2" creationId="{AF22F796-7C2E-48AC-938D-45A9E1E3ADBE}"/>
          </ac:spMkLst>
        </pc:spChg>
        <pc:spChg chg="mod">
          <ac:chgData name="Romain Poulain" userId="15e9018e-a137-47a8-9ff5-d53f50a2cff8" providerId="ADAL" clId="{43C6E237-0736-43EA-B587-CB633E9FB45C}" dt="2019-11-05T19:12:09.978" v="3516"/>
          <ac:spMkLst>
            <pc:docMk/>
            <pc:sldMk cId="1178891547" sldId="284"/>
            <ac:spMk id="3" creationId="{A0E4DE22-1650-44D9-A47D-7006855CDDC6}"/>
          </ac:spMkLst>
        </pc:spChg>
        <pc:spChg chg="mod">
          <ac:chgData name="Romain Poulain" userId="15e9018e-a137-47a8-9ff5-d53f50a2cff8" providerId="ADAL" clId="{43C6E237-0736-43EA-B587-CB633E9FB45C}" dt="2019-11-05T16:55:55.633" v="3162"/>
          <ac:spMkLst>
            <pc:docMk/>
            <pc:sldMk cId="1178891547" sldId="284"/>
            <ac:spMk id="4" creationId="{124E045B-6ECC-4A93-B37D-5B702125E47B}"/>
          </ac:spMkLst>
        </pc:spChg>
      </pc:sldChg>
      <pc:sldChg chg="modSp add del">
        <pc:chgData name="Romain Poulain" userId="15e9018e-a137-47a8-9ff5-d53f50a2cff8" providerId="ADAL" clId="{43C6E237-0736-43EA-B587-CB633E9FB45C}" dt="2019-11-05T16:32:29.624" v="2965" actId="2696"/>
        <pc:sldMkLst>
          <pc:docMk/>
          <pc:sldMk cId="2968569245" sldId="284"/>
        </pc:sldMkLst>
        <pc:spChg chg="mod">
          <ac:chgData name="Romain Poulain" userId="15e9018e-a137-47a8-9ff5-d53f50a2cff8" providerId="ADAL" clId="{43C6E237-0736-43EA-B587-CB633E9FB45C}" dt="2019-11-05T16:32:28.444" v="2964"/>
          <ac:spMkLst>
            <pc:docMk/>
            <pc:sldMk cId="2968569245" sldId="284"/>
            <ac:spMk id="2" creationId="{042A8268-9DED-43B5-9E25-7C759E9EDF8F}"/>
          </ac:spMkLst>
        </pc:spChg>
      </pc:sldChg>
      <pc:sldChg chg="modSp add">
        <pc:chgData name="Romain Poulain" userId="15e9018e-a137-47a8-9ff5-d53f50a2cff8" providerId="ADAL" clId="{43C6E237-0736-43EA-B587-CB633E9FB45C}" dt="2019-11-05T19:47:09.728" v="4083"/>
        <pc:sldMkLst>
          <pc:docMk/>
          <pc:sldMk cId="985549833" sldId="285"/>
        </pc:sldMkLst>
        <pc:spChg chg="mod">
          <ac:chgData name="Romain Poulain" userId="15e9018e-a137-47a8-9ff5-d53f50a2cff8" providerId="ADAL" clId="{43C6E237-0736-43EA-B587-CB633E9FB45C}" dt="2019-11-05T19:45:25.140" v="4080" actId="1076"/>
          <ac:spMkLst>
            <pc:docMk/>
            <pc:sldMk cId="985549833" sldId="285"/>
            <ac:spMk id="2" creationId="{034CB97F-F770-4AAB-BA39-3CE4FDA7A866}"/>
          </ac:spMkLst>
        </pc:spChg>
        <pc:spChg chg="mod">
          <ac:chgData name="Romain Poulain" userId="15e9018e-a137-47a8-9ff5-d53f50a2cff8" providerId="ADAL" clId="{43C6E237-0736-43EA-B587-CB633E9FB45C}" dt="2019-11-05T19:13:03.362" v="3522" actId="20577"/>
          <ac:spMkLst>
            <pc:docMk/>
            <pc:sldMk cId="985549833" sldId="285"/>
            <ac:spMk id="3" creationId="{03935624-54A3-4105-A765-C3C570C0768A}"/>
          </ac:spMkLst>
        </pc:spChg>
        <pc:spChg chg="mod">
          <ac:chgData name="Romain Poulain" userId="15e9018e-a137-47a8-9ff5-d53f50a2cff8" providerId="ADAL" clId="{43C6E237-0736-43EA-B587-CB633E9FB45C}" dt="2019-11-05T19:47:09.728" v="4083"/>
          <ac:spMkLst>
            <pc:docMk/>
            <pc:sldMk cId="985549833" sldId="285"/>
            <ac:spMk id="4" creationId="{3F3AA142-FF5C-4B73-960B-ECC842685AED}"/>
          </ac:spMkLst>
        </pc:spChg>
      </pc:sldChg>
      <pc:sldChg chg="modSp add del">
        <pc:chgData name="Romain Poulain" userId="15e9018e-a137-47a8-9ff5-d53f50a2cff8" providerId="ADAL" clId="{43C6E237-0736-43EA-B587-CB633E9FB45C}" dt="2019-11-05T16:59:00.933" v="3192"/>
        <pc:sldMkLst>
          <pc:docMk/>
          <pc:sldMk cId="1111132002" sldId="285"/>
        </pc:sldMkLst>
        <pc:spChg chg="mod">
          <ac:chgData name="Romain Poulain" userId="15e9018e-a137-47a8-9ff5-d53f50a2cff8" providerId="ADAL" clId="{43C6E237-0736-43EA-B587-CB633E9FB45C}" dt="2019-11-05T16:58:59.281" v="3191"/>
          <ac:spMkLst>
            <pc:docMk/>
            <pc:sldMk cId="1111132002" sldId="285"/>
            <ac:spMk id="4" creationId="{D09D58A0-81C0-42A0-AD38-E20F0D61CEB0}"/>
          </ac:spMkLst>
        </pc:spChg>
      </pc:sldChg>
      <pc:sldChg chg="modSp add del">
        <pc:chgData name="Romain Poulain" userId="15e9018e-a137-47a8-9ff5-d53f50a2cff8" providerId="ADAL" clId="{43C6E237-0736-43EA-B587-CB633E9FB45C}" dt="2019-11-04T19:37:26.568" v="2417"/>
        <pc:sldMkLst>
          <pc:docMk/>
          <pc:sldMk cId="1228082775" sldId="285"/>
        </pc:sldMkLst>
        <pc:spChg chg="mod">
          <ac:chgData name="Romain Poulain" userId="15e9018e-a137-47a8-9ff5-d53f50a2cff8" providerId="ADAL" clId="{43C6E237-0736-43EA-B587-CB633E9FB45C}" dt="2019-11-04T19:37:23.247" v="2416"/>
          <ac:spMkLst>
            <pc:docMk/>
            <pc:sldMk cId="1228082775" sldId="285"/>
            <ac:spMk id="4" creationId="{625CC124-7D58-4A8E-B193-503F1EE7F753}"/>
          </ac:spMkLst>
        </pc:spChg>
      </pc:sldChg>
      <pc:sldChg chg="modSp add del">
        <pc:chgData name="Romain Poulain" userId="15e9018e-a137-47a8-9ff5-d53f50a2cff8" providerId="ADAL" clId="{43C6E237-0736-43EA-B587-CB633E9FB45C}" dt="2019-11-04T19:37:26.568" v="2417"/>
        <pc:sldMkLst>
          <pc:docMk/>
          <pc:sldMk cId="2039838178" sldId="286"/>
        </pc:sldMkLst>
        <pc:spChg chg="mod">
          <ac:chgData name="Romain Poulain" userId="15e9018e-a137-47a8-9ff5-d53f50a2cff8" providerId="ADAL" clId="{43C6E237-0736-43EA-B587-CB633E9FB45C}" dt="2019-11-04T19:37:23.247" v="2416"/>
          <ac:spMkLst>
            <pc:docMk/>
            <pc:sldMk cId="2039838178" sldId="286"/>
            <ac:spMk id="4" creationId="{BD9D8853-6290-48CC-AEB4-4C9F6F383966}"/>
          </ac:spMkLst>
        </pc:spChg>
      </pc:sldChg>
      <pc:sldChg chg="addSp delSp modSp add">
        <pc:chgData name="Romain Poulain" userId="15e9018e-a137-47a8-9ff5-d53f50a2cff8" providerId="ADAL" clId="{43C6E237-0736-43EA-B587-CB633E9FB45C}" dt="2019-11-06T16:20:28.234" v="4476" actId="20577"/>
        <pc:sldMkLst>
          <pc:docMk/>
          <pc:sldMk cId="2285296148" sldId="286"/>
        </pc:sldMkLst>
        <pc:spChg chg="del">
          <ac:chgData name="Romain Poulain" userId="15e9018e-a137-47a8-9ff5-d53f50a2cff8" providerId="ADAL" clId="{43C6E237-0736-43EA-B587-CB633E9FB45C}" dt="2019-11-06T16:19:34.679" v="4460"/>
          <ac:spMkLst>
            <pc:docMk/>
            <pc:sldMk cId="2285296148" sldId="286"/>
            <ac:spMk id="2" creationId="{781208C3-B3A0-4148-93E7-23A05483FE55}"/>
          </ac:spMkLst>
        </pc:spChg>
        <pc:spChg chg="del">
          <ac:chgData name="Romain Poulain" userId="15e9018e-a137-47a8-9ff5-d53f50a2cff8" providerId="ADAL" clId="{43C6E237-0736-43EA-B587-CB633E9FB45C}" dt="2019-11-06T16:19:34.679" v="4460"/>
          <ac:spMkLst>
            <pc:docMk/>
            <pc:sldMk cId="2285296148" sldId="286"/>
            <ac:spMk id="3" creationId="{BB303433-DFB0-435D-9D8E-311E1AC9D9A4}"/>
          </ac:spMkLst>
        </pc:spChg>
        <pc:spChg chg="mod">
          <ac:chgData name="Romain Poulain" userId="15e9018e-a137-47a8-9ff5-d53f50a2cff8" providerId="ADAL" clId="{43C6E237-0736-43EA-B587-CB633E9FB45C}" dt="2019-11-06T16:20:28.234" v="4476" actId="20577"/>
          <ac:spMkLst>
            <pc:docMk/>
            <pc:sldMk cId="2285296148" sldId="286"/>
            <ac:spMk id="4" creationId="{79629E2E-77D6-48A9-84D0-2796A7852CD0}"/>
          </ac:spMkLst>
        </pc:spChg>
        <pc:spChg chg="add del mod">
          <ac:chgData name="Romain Poulain" userId="15e9018e-a137-47a8-9ff5-d53f50a2cff8" providerId="ADAL" clId="{43C6E237-0736-43EA-B587-CB633E9FB45C}" dt="2019-11-06T16:19:53.721" v="4463"/>
          <ac:spMkLst>
            <pc:docMk/>
            <pc:sldMk cId="2285296148" sldId="286"/>
            <ac:spMk id="5" creationId="{0A4DACEB-3646-4314-B9BC-A3F4F0F91C40}"/>
          </ac:spMkLst>
        </pc:spChg>
        <pc:picChg chg="add mod">
          <ac:chgData name="Romain Poulain" userId="15e9018e-a137-47a8-9ff5-d53f50a2cff8" providerId="ADAL" clId="{43C6E237-0736-43EA-B587-CB633E9FB45C}" dt="2019-11-06T16:19:55.484" v="4465" actId="962"/>
          <ac:picMkLst>
            <pc:docMk/>
            <pc:sldMk cId="2285296148" sldId="286"/>
            <ac:picMk id="7" creationId="{E92BCDF1-C0EA-4AB9-8B5D-06F1C60776DF}"/>
          </ac:picMkLst>
        </pc:picChg>
      </pc:sldChg>
      <pc:sldChg chg="modSp add del">
        <pc:chgData name="Romain Poulain" userId="15e9018e-a137-47a8-9ff5-d53f50a2cff8" providerId="ADAL" clId="{43C6E237-0736-43EA-B587-CB633E9FB45C}" dt="2019-11-05T17:20:10.813" v="3401" actId="2696"/>
        <pc:sldMkLst>
          <pc:docMk/>
          <pc:sldMk cId="340859944" sldId="287"/>
        </pc:sldMkLst>
        <pc:spChg chg="mod">
          <ac:chgData name="Romain Poulain" userId="15e9018e-a137-47a8-9ff5-d53f50a2cff8" providerId="ADAL" clId="{43C6E237-0736-43EA-B587-CB633E9FB45C}" dt="2019-11-05T17:03:05.822" v="3250"/>
          <ac:spMkLst>
            <pc:docMk/>
            <pc:sldMk cId="340859944" sldId="287"/>
            <ac:spMk id="4" creationId="{4891E84F-55E9-480F-8A98-1A5BD051676E}"/>
          </ac:spMkLst>
        </pc:spChg>
      </pc:sldChg>
      <pc:sldChg chg="modSp add del">
        <pc:chgData name="Romain Poulain" userId="15e9018e-a137-47a8-9ff5-d53f50a2cff8" providerId="ADAL" clId="{43C6E237-0736-43EA-B587-CB633E9FB45C}" dt="2019-11-04T19:37:26.568" v="2417"/>
        <pc:sldMkLst>
          <pc:docMk/>
          <pc:sldMk cId="3873876521" sldId="287"/>
        </pc:sldMkLst>
        <pc:spChg chg="mod">
          <ac:chgData name="Romain Poulain" userId="15e9018e-a137-47a8-9ff5-d53f50a2cff8" providerId="ADAL" clId="{43C6E237-0736-43EA-B587-CB633E9FB45C}" dt="2019-11-04T19:37:23.247" v="2416"/>
          <ac:spMkLst>
            <pc:docMk/>
            <pc:sldMk cId="3873876521" sldId="287"/>
            <ac:spMk id="4" creationId="{76C0FD0B-FB4A-454D-B643-2DF9D7CC10B8}"/>
          </ac:spMkLst>
        </pc:spChg>
      </pc:sldChg>
      <pc:sldChg chg="modSp add del">
        <pc:chgData name="Romain Poulain" userId="15e9018e-a137-47a8-9ff5-d53f50a2cff8" providerId="ADAL" clId="{43C6E237-0736-43EA-B587-CB633E9FB45C}" dt="2019-11-04T19:37:26.568" v="2417"/>
        <pc:sldMkLst>
          <pc:docMk/>
          <pc:sldMk cId="176056957" sldId="288"/>
        </pc:sldMkLst>
        <pc:spChg chg="mod">
          <ac:chgData name="Romain Poulain" userId="15e9018e-a137-47a8-9ff5-d53f50a2cff8" providerId="ADAL" clId="{43C6E237-0736-43EA-B587-CB633E9FB45C}" dt="2019-11-04T19:37:23.247" v="2416"/>
          <ac:spMkLst>
            <pc:docMk/>
            <pc:sldMk cId="176056957" sldId="288"/>
            <ac:spMk id="4" creationId="{0C8792A0-7877-45A8-8255-3D8BADF26AF7}"/>
          </ac:spMkLst>
        </pc:spChg>
      </pc:sldChg>
      <pc:sldChg chg="modSp add">
        <pc:chgData name="Romain Poulain" userId="15e9018e-a137-47a8-9ff5-d53f50a2cff8" providerId="ADAL" clId="{43C6E237-0736-43EA-B587-CB633E9FB45C}" dt="2019-11-05T19:20:53.978" v="3600" actId="20577"/>
        <pc:sldMkLst>
          <pc:docMk/>
          <pc:sldMk cId="1789308475" sldId="288"/>
        </pc:sldMkLst>
        <pc:spChg chg="mod">
          <ac:chgData name="Romain Poulain" userId="15e9018e-a137-47a8-9ff5-d53f50a2cff8" providerId="ADAL" clId="{43C6E237-0736-43EA-B587-CB633E9FB45C}" dt="2019-11-05T17:17:08.751" v="3367" actId="20577"/>
          <ac:spMkLst>
            <pc:docMk/>
            <pc:sldMk cId="1789308475" sldId="288"/>
            <ac:spMk id="2" creationId="{233B1C12-0658-42CF-BD59-53FED5AAC335}"/>
          </ac:spMkLst>
        </pc:spChg>
        <pc:spChg chg="mod">
          <ac:chgData name="Romain Poulain" userId="15e9018e-a137-47a8-9ff5-d53f50a2cff8" providerId="ADAL" clId="{43C6E237-0736-43EA-B587-CB633E9FB45C}" dt="2019-11-05T19:20:53.978" v="3600" actId="20577"/>
          <ac:spMkLst>
            <pc:docMk/>
            <pc:sldMk cId="1789308475" sldId="288"/>
            <ac:spMk id="3" creationId="{9220481E-AC7A-45F0-832F-9867E9A13637}"/>
          </ac:spMkLst>
        </pc:spChg>
        <pc:spChg chg="mod">
          <ac:chgData name="Romain Poulain" userId="15e9018e-a137-47a8-9ff5-d53f50a2cff8" providerId="ADAL" clId="{43C6E237-0736-43EA-B587-CB633E9FB45C}" dt="2019-11-05T19:17:36.070" v="3599" actId="20577"/>
          <ac:spMkLst>
            <pc:docMk/>
            <pc:sldMk cId="1789308475" sldId="288"/>
            <ac:spMk id="4" creationId="{20BA0612-1EB5-4691-93B4-3950BC30826E}"/>
          </ac:spMkLst>
        </pc:spChg>
      </pc:sldChg>
      <pc:sldChg chg="add del">
        <pc:chgData name="Romain Poulain" userId="15e9018e-a137-47a8-9ff5-d53f50a2cff8" providerId="ADAL" clId="{43C6E237-0736-43EA-B587-CB633E9FB45C}" dt="2019-11-05T19:05:45.097" v="3474"/>
        <pc:sldMkLst>
          <pc:docMk/>
          <pc:sldMk cId="2336598631" sldId="289"/>
        </pc:sldMkLst>
      </pc:sldChg>
      <pc:sldChg chg="modSp add del">
        <pc:chgData name="Romain Poulain" userId="15e9018e-a137-47a8-9ff5-d53f50a2cff8" providerId="ADAL" clId="{43C6E237-0736-43EA-B587-CB633E9FB45C}" dt="2019-11-04T19:37:26.568" v="2417"/>
        <pc:sldMkLst>
          <pc:docMk/>
          <pc:sldMk cId="2534528058" sldId="289"/>
        </pc:sldMkLst>
        <pc:spChg chg="mod">
          <ac:chgData name="Romain Poulain" userId="15e9018e-a137-47a8-9ff5-d53f50a2cff8" providerId="ADAL" clId="{43C6E237-0736-43EA-B587-CB633E9FB45C}" dt="2019-11-04T19:37:23.247" v="2416"/>
          <ac:spMkLst>
            <pc:docMk/>
            <pc:sldMk cId="2534528058" sldId="289"/>
            <ac:spMk id="4" creationId="{9A554436-9002-4316-8F85-7291EB16C726}"/>
          </ac:spMkLst>
        </pc:spChg>
      </pc:sldChg>
      <pc:sldChg chg="modSp add">
        <pc:chgData name="Romain Poulain" userId="15e9018e-a137-47a8-9ff5-d53f50a2cff8" providerId="ADAL" clId="{43C6E237-0736-43EA-B587-CB633E9FB45C}" dt="2019-11-05T19:47:15.491" v="4084"/>
        <pc:sldMkLst>
          <pc:docMk/>
          <pc:sldMk cId="2822216046" sldId="289"/>
        </pc:sldMkLst>
        <pc:spChg chg="mod">
          <ac:chgData name="Romain Poulain" userId="15e9018e-a137-47a8-9ff5-d53f50a2cff8" providerId="ADAL" clId="{43C6E237-0736-43EA-B587-CB633E9FB45C}" dt="2019-11-05T19:45:34.138" v="4081" actId="1076"/>
          <ac:spMkLst>
            <pc:docMk/>
            <pc:sldMk cId="2822216046" sldId="289"/>
            <ac:spMk id="2" creationId="{C475C336-5BE2-4647-83B9-B343FD7708F4}"/>
          </ac:spMkLst>
        </pc:spChg>
        <pc:spChg chg="mod">
          <ac:chgData name="Romain Poulain" userId="15e9018e-a137-47a8-9ff5-d53f50a2cff8" providerId="ADAL" clId="{43C6E237-0736-43EA-B587-CB633E9FB45C}" dt="2019-11-05T19:14:06.594" v="3546"/>
          <ac:spMkLst>
            <pc:docMk/>
            <pc:sldMk cId="2822216046" sldId="289"/>
            <ac:spMk id="3" creationId="{DDF40BB5-AE48-4293-9E08-13C3C8B76542}"/>
          </ac:spMkLst>
        </pc:spChg>
        <pc:spChg chg="mod">
          <ac:chgData name="Romain Poulain" userId="15e9018e-a137-47a8-9ff5-d53f50a2cff8" providerId="ADAL" clId="{43C6E237-0736-43EA-B587-CB633E9FB45C}" dt="2019-11-05T19:47:15.491" v="4084"/>
          <ac:spMkLst>
            <pc:docMk/>
            <pc:sldMk cId="2822216046" sldId="289"/>
            <ac:spMk id="4" creationId="{BAC00380-4360-4FC2-9287-D484174527FF}"/>
          </ac:spMkLst>
        </pc:spChg>
      </pc:sldChg>
      <pc:sldChg chg="add del">
        <pc:chgData name="Romain Poulain" userId="15e9018e-a137-47a8-9ff5-d53f50a2cff8" providerId="ADAL" clId="{43C6E237-0736-43EA-B587-CB633E9FB45C}" dt="2019-11-05T19:06:31.177" v="3476"/>
        <pc:sldMkLst>
          <pc:docMk/>
          <pc:sldMk cId="4112675808" sldId="289"/>
        </pc:sldMkLst>
      </pc:sldChg>
      <pc:sldChg chg="modSp add del">
        <pc:chgData name="Romain Poulain" userId="15e9018e-a137-47a8-9ff5-d53f50a2cff8" providerId="ADAL" clId="{43C6E237-0736-43EA-B587-CB633E9FB45C}" dt="2019-11-04T19:37:26.568" v="2417"/>
        <pc:sldMkLst>
          <pc:docMk/>
          <pc:sldMk cId="833416258" sldId="290"/>
        </pc:sldMkLst>
        <pc:spChg chg="mod">
          <ac:chgData name="Romain Poulain" userId="15e9018e-a137-47a8-9ff5-d53f50a2cff8" providerId="ADAL" clId="{43C6E237-0736-43EA-B587-CB633E9FB45C}" dt="2019-11-04T19:37:23.247" v="2416"/>
          <ac:spMkLst>
            <pc:docMk/>
            <pc:sldMk cId="833416258" sldId="290"/>
            <ac:spMk id="4" creationId="{19351A63-FAB9-4D57-B3FF-3DCCC30314D9}"/>
          </ac:spMkLst>
        </pc:spChg>
      </pc:sldChg>
      <pc:sldChg chg="addSp delSp modSp add">
        <pc:chgData name="Romain Poulain" userId="15e9018e-a137-47a8-9ff5-d53f50a2cff8" providerId="ADAL" clId="{43C6E237-0736-43EA-B587-CB633E9FB45C}" dt="2019-11-05T19:46:56.558" v="4082"/>
        <pc:sldMkLst>
          <pc:docMk/>
          <pc:sldMk cId="1505770195" sldId="290"/>
        </pc:sldMkLst>
        <pc:spChg chg="mod">
          <ac:chgData name="Romain Poulain" userId="15e9018e-a137-47a8-9ff5-d53f50a2cff8" providerId="ADAL" clId="{43C6E237-0736-43EA-B587-CB633E9FB45C}" dt="2019-11-05T19:45:13.612" v="4079" actId="1076"/>
          <ac:spMkLst>
            <pc:docMk/>
            <pc:sldMk cId="1505770195" sldId="290"/>
            <ac:spMk id="2" creationId="{E9EA4442-E206-47ED-BCAE-6ED55576F5EC}"/>
          </ac:spMkLst>
        </pc:spChg>
        <pc:spChg chg="mod">
          <ac:chgData name="Romain Poulain" userId="15e9018e-a137-47a8-9ff5-d53f50a2cff8" providerId="ADAL" clId="{43C6E237-0736-43EA-B587-CB633E9FB45C}" dt="2019-11-05T19:16:25.575" v="3574"/>
          <ac:spMkLst>
            <pc:docMk/>
            <pc:sldMk cId="1505770195" sldId="290"/>
            <ac:spMk id="3" creationId="{F65B3445-45C6-45E8-A234-92C62FBF8D9D}"/>
          </ac:spMkLst>
        </pc:spChg>
        <pc:spChg chg="mod">
          <ac:chgData name="Romain Poulain" userId="15e9018e-a137-47a8-9ff5-d53f50a2cff8" providerId="ADAL" clId="{43C6E237-0736-43EA-B587-CB633E9FB45C}" dt="2019-11-05T19:46:56.558" v="4082"/>
          <ac:spMkLst>
            <pc:docMk/>
            <pc:sldMk cId="1505770195" sldId="290"/>
            <ac:spMk id="4" creationId="{FDCE742A-AA77-45A0-8BF8-B0EA494CAE69}"/>
          </ac:spMkLst>
        </pc:spChg>
        <pc:spChg chg="add del">
          <ac:chgData name="Romain Poulain" userId="15e9018e-a137-47a8-9ff5-d53f50a2cff8" providerId="ADAL" clId="{43C6E237-0736-43EA-B587-CB633E9FB45C}" dt="2019-11-05T19:32:33.130" v="3801"/>
          <ac:spMkLst>
            <pc:docMk/>
            <pc:sldMk cId="1505770195" sldId="290"/>
            <ac:spMk id="5" creationId="{4A4D7861-B48C-4873-A4F0-383EEB6E6DA5}"/>
          </ac:spMkLst>
        </pc:spChg>
      </pc:sldChg>
      <pc:sldChg chg="addSp delSp modSp add">
        <pc:chgData name="Romain Poulain" userId="15e9018e-a137-47a8-9ff5-d53f50a2cff8" providerId="ADAL" clId="{43C6E237-0736-43EA-B587-CB633E9FB45C}" dt="2019-11-06T16:40:34.116" v="4950" actId="20577"/>
        <pc:sldMkLst>
          <pc:docMk/>
          <pc:sldMk cId="540658056" sldId="291"/>
        </pc:sldMkLst>
        <pc:spChg chg="mod">
          <ac:chgData name="Romain Poulain" userId="15e9018e-a137-47a8-9ff5-d53f50a2cff8" providerId="ADAL" clId="{43C6E237-0736-43EA-B587-CB633E9FB45C}" dt="2019-11-06T16:40:12.945" v="4940" actId="20577"/>
          <ac:spMkLst>
            <pc:docMk/>
            <pc:sldMk cId="540658056" sldId="291"/>
            <ac:spMk id="2" creationId="{D5F02F3D-0C7F-4B7F-8918-92957F6DADE2}"/>
          </ac:spMkLst>
        </pc:spChg>
        <pc:spChg chg="del">
          <ac:chgData name="Romain Poulain" userId="15e9018e-a137-47a8-9ff5-d53f50a2cff8" providerId="ADAL" clId="{43C6E237-0736-43EA-B587-CB633E9FB45C}" dt="2019-11-05T19:23:29.080" v="3649"/>
          <ac:spMkLst>
            <pc:docMk/>
            <pc:sldMk cId="540658056" sldId="291"/>
            <ac:spMk id="3" creationId="{F5EDCF4E-F1CA-4727-9599-0F5D003040B9}"/>
          </ac:spMkLst>
        </pc:spChg>
        <pc:spChg chg="mod">
          <ac:chgData name="Romain Poulain" userId="15e9018e-a137-47a8-9ff5-d53f50a2cff8" providerId="ADAL" clId="{43C6E237-0736-43EA-B587-CB633E9FB45C}" dt="2019-11-06T16:40:34.116" v="4950" actId="20577"/>
          <ac:spMkLst>
            <pc:docMk/>
            <pc:sldMk cId="540658056" sldId="291"/>
            <ac:spMk id="4" creationId="{BA0223C9-73FE-45AB-BAE2-5E0D60310A6B}"/>
          </ac:spMkLst>
        </pc:spChg>
        <pc:spChg chg="add del">
          <ac:chgData name="Romain Poulain" userId="15e9018e-a137-47a8-9ff5-d53f50a2cff8" providerId="ADAL" clId="{43C6E237-0736-43EA-B587-CB633E9FB45C}" dt="2019-11-05T19:24:41.465" v="3655"/>
          <ac:spMkLst>
            <pc:docMk/>
            <pc:sldMk cId="540658056" sldId="291"/>
            <ac:spMk id="5" creationId="{4FA8DC01-BE9A-41BB-B372-6FEA9BD4A528}"/>
          </ac:spMkLst>
        </pc:spChg>
        <pc:spChg chg="add del">
          <ac:chgData name="Romain Poulain" userId="15e9018e-a137-47a8-9ff5-d53f50a2cff8" providerId="ADAL" clId="{43C6E237-0736-43EA-B587-CB633E9FB45C}" dt="2019-11-05T19:36:51.408" v="3822"/>
          <ac:spMkLst>
            <pc:docMk/>
            <pc:sldMk cId="540658056" sldId="291"/>
            <ac:spMk id="6" creationId="{C802F12B-45B7-47D5-B82C-3F6DC7F355E9}"/>
          </ac:spMkLst>
        </pc:spChg>
      </pc:sldChg>
      <pc:sldChg chg="modSp add del">
        <pc:chgData name="Romain Poulain" userId="15e9018e-a137-47a8-9ff5-d53f50a2cff8" providerId="ADAL" clId="{43C6E237-0736-43EA-B587-CB633E9FB45C}" dt="2019-11-04T19:37:26.568" v="2417"/>
        <pc:sldMkLst>
          <pc:docMk/>
          <pc:sldMk cId="1046766841" sldId="291"/>
        </pc:sldMkLst>
        <pc:spChg chg="mod">
          <ac:chgData name="Romain Poulain" userId="15e9018e-a137-47a8-9ff5-d53f50a2cff8" providerId="ADAL" clId="{43C6E237-0736-43EA-B587-CB633E9FB45C}" dt="2019-11-04T19:37:23.247" v="2416"/>
          <ac:spMkLst>
            <pc:docMk/>
            <pc:sldMk cId="1046766841" sldId="291"/>
            <ac:spMk id="4" creationId="{B0C21615-D1A7-4B19-8FCE-121361D6F3C8}"/>
          </ac:spMkLst>
        </pc:spChg>
      </pc:sldChg>
      <pc:sldChg chg="modSp add del">
        <pc:chgData name="Romain Poulain" userId="15e9018e-a137-47a8-9ff5-d53f50a2cff8" providerId="ADAL" clId="{43C6E237-0736-43EA-B587-CB633E9FB45C}" dt="2019-11-04T19:37:26.568" v="2417"/>
        <pc:sldMkLst>
          <pc:docMk/>
          <pc:sldMk cId="577329119" sldId="292"/>
        </pc:sldMkLst>
        <pc:spChg chg="mod">
          <ac:chgData name="Romain Poulain" userId="15e9018e-a137-47a8-9ff5-d53f50a2cff8" providerId="ADAL" clId="{43C6E237-0736-43EA-B587-CB633E9FB45C}" dt="2019-11-04T19:37:23.247" v="2416"/>
          <ac:spMkLst>
            <pc:docMk/>
            <pc:sldMk cId="577329119" sldId="292"/>
            <ac:spMk id="4" creationId="{AEEED65F-DCC5-4E71-BB00-46370D786BB2}"/>
          </ac:spMkLst>
        </pc:spChg>
      </pc:sldChg>
      <pc:sldChg chg="modSp add del">
        <pc:chgData name="Romain Poulain" userId="15e9018e-a137-47a8-9ff5-d53f50a2cff8" providerId="ADAL" clId="{43C6E237-0736-43EA-B587-CB633E9FB45C}" dt="2019-11-05T19:23:21.846" v="3646" actId="2696"/>
        <pc:sldMkLst>
          <pc:docMk/>
          <pc:sldMk cId="1397608176" sldId="292"/>
        </pc:sldMkLst>
        <pc:spChg chg="mod">
          <ac:chgData name="Romain Poulain" userId="15e9018e-a137-47a8-9ff5-d53f50a2cff8" providerId="ADAL" clId="{43C6E237-0736-43EA-B587-CB633E9FB45C}" dt="2019-11-05T19:23:21.381" v="3645"/>
          <ac:spMkLst>
            <pc:docMk/>
            <pc:sldMk cId="1397608176" sldId="292"/>
            <ac:spMk id="4" creationId="{6562835F-7CD7-448B-8C35-54FFE7C0C03A}"/>
          </ac:spMkLst>
        </pc:spChg>
      </pc:sldChg>
      <pc:sldChg chg="addSp delSp modSp add">
        <pc:chgData name="Romain Poulain" userId="15e9018e-a137-47a8-9ff5-d53f50a2cff8" providerId="ADAL" clId="{43C6E237-0736-43EA-B587-CB633E9FB45C}" dt="2019-11-06T16:39:24.139" v="4937" actId="20577"/>
        <pc:sldMkLst>
          <pc:docMk/>
          <pc:sldMk cId="2388467373" sldId="292"/>
        </pc:sldMkLst>
        <pc:spChg chg="mod">
          <ac:chgData name="Romain Poulain" userId="15e9018e-a137-47a8-9ff5-d53f50a2cff8" providerId="ADAL" clId="{43C6E237-0736-43EA-B587-CB633E9FB45C}" dt="2019-11-06T16:39:24.139" v="4937" actId="20577"/>
          <ac:spMkLst>
            <pc:docMk/>
            <pc:sldMk cId="2388467373" sldId="292"/>
            <ac:spMk id="4" creationId="{79629E2E-77D6-48A9-84D0-2796A7852CD0}"/>
          </ac:spMkLst>
        </pc:spChg>
        <pc:spChg chg="add del mod">
          <ac:chgData name="Romain Poulain" userId="15e9018e-a137-47a8-9ff5-d53f50a2cff8" providerId="ADAL" clId="{43C6E237-0736-43EA-B587-CB633E9FB45C}" dt="2019-11-06T16:21:16.845" v="4502"/>
          <ac:spMkLst>
            <pc:docMk/>
            <pc:sldMk cId="2388467373" sldId="292"/>
            <ac:spMk id="6" creationId="{6FFBA6E2-3054-4363-A55B-F11308BE952C}"/>
          </ac:spMkLst>
        </pc:spChg>
        <pc:spChg chg="add del mod">
          <ac:chgData name="Romain Poulain" userId="15e9018e-a137-47a8-9ff5-d53f50a2cff8" providerId="ADAL" clId="{43C6E237-0736-43EA-B587-CB633E9FB45C}" dt="2019-11-06T16:23:04.518" v="4506"/>
          <ac:spMkLst>
            <pc:docMk/>
            <pc:sldMk cId="2388467373" sldId="292"/>
            <ac:spMk id="11" creationId="{7E7F7D63-C770-4AA1-BE25-97815F65B7BB}"/>
          </ac:spMkLst>
        </pc:spChg>
        <pc:picChg chg="add del mod">
          <ac:chgData name="Romain Poulain" userId="15e9018e-a137-47a8-9ff5-d53f50a2cff8" providerId="ADAL" clId="{43C6E237-0736-43EA-B587-CB633E9FB45C}" dt="2019-11-06T16:21:10.564" v="4500"/>
          <ac:picMkLst>
            <pc:docMk/>
            <pc:sldMk cId="2388467373" sldId="292"/>
            <ac:picMk id="3" creationId="{645C9804-F96D-454B-B018-8B0855AF5884}"/>
          </ac:picMkLst>
        </pc:picChg>
        <pc:picChg chg="del">
          <ac:chgData name="Romain Poulain" userId="15e9018e-a137-47a8-9ff5-d53f50a2cff8" providerId="ADAL" clId="{43C6E237-0736-43EA-B587-CB633E9FB45C}" dt="2019-11-06T16:21:11.910" v="4501" actId="478"/>
          <ac:picMkLst>
            <pc:docMk/>
            <pc:sldMk cId="2388467373" sldId="292"/>
            <ac:picMk id="7" creationId="{E92BCDF1-C0EA-4AB9-8B5D-06F1C60776DF}"/>
          </ac:picMkLst>
        </pc:picChg>
        <pc:picChg chg="add del mod">
          <ac:chgData name="Romain Poulain" userId="15e9018e-a137-47a8-9ff5-d53f50a2cff8" providerId="ADAL" clId="{43C6E237-0736-43EA-B587-CB633E9FB45C}" dt="2019-11-06T16:23:03.752" v="4505" actId="478"/>
          <ac:picMkLst>
            <pc:docMk/>
            <pc:sldMk cId="2388467373" sldId="292"/>
            <ac:picMk id="9" creationId="{E782D2A4-1AE0-40AB-9BAC-50547F82A363}"/>
          </ac:picMkLst>
        </pc:picChg>
        <pc:picChg chg="add mod">
          <ac:chgData name="Romain Poulain" userId="15e9018e-a137-47a8-9ff5-d53f50a2cff8" providerId="ADAL" clId="{43C6E237-0736-43EA-B587-CB633E9FB45C}" dt="2019-11-06T16:23:05.421" v="4508" actId="962"/>
          <ac:picMkLst>
            <pc:docMk/>
            <pc:sldMk cId="2388467373" sldId="292"/>
            <ac:picMk id="13" creationId="{DE99F19F-4F06-468D-8339-00871C7DD7E7}"/>
          </ac:picMkLst>
        </pc:picChg>
      </pc:sldChg>
      <pc:sldChg chg="modSp add del">
        <pc:chgData name="Romain Poulain" userId="15e9018e-a137-47a8-9ff5-d53f50a2cff8" providerId="ADAL" clId="{43C6E237-0736-43EA-B587-CB633E9FB45C}" dt="2019-11-05T19:21:05.957" v="3643" actId="2696"/>
        <pc:sldMkLst>
          <pc:docMk/>
          <pc:sldMk cId="2537214099" sldId="292"/>
        </pc:sldMkLst>
        <pc:spChg chg="mod">
          <ac:chgData name="Romain Poulain" userId="15e9018e-a137-47a8-9ff5-d53f50a2cff8" providerId="ADAL" clId="{43C6E237-0736-43EA-B587-CB633E9FB45C}" dt="2019-11-05T19:21:05.338" v="3642"/>
          <ac:spMkLst>
            <pc:docMk/>
            <pc:sldMk cId="2537214099" sldId="292"/>
            <ac:spMk id="4" creationId="{72691B3C-63D8-4567-ACFE-BE03AD6E3FC5}"/>
          </ac:spMkLst>
        </pc:spChg>
      </pc:sldChg>
      <pc:sldChg chg="addSp delSp modSp add mod setBg modClrScheme chgLayout">
        <pc:chgData name="Romain Poulain" userId="15e9018e-a137-47a8-9ff5-d53f50a2cff8" providerId="ADAL" clId="{43C6E237-0736-43EA-B587-CB633E9FB45C}" dt="2019-11-06T16:39:25.846" v="4938" actId="20577"/>
        <pc:sldMkLst>
          <pc:docMk/>
          <pc:sldMk cId="664783241" sldId="293"/>
        </pc:sldMkLst>
        <pc:spChg chg="add del mod">
          <ac:chgData name="Romain Poulain" userId="15e9018e-a137-47a8-9ff5-d53f50a2cff8" providerId="ADAL" clId="{43C6E237-0736-43EA-B587-CB633E9FB45C}" dt="2019-11-06T16:24:10.853" v="4511"/>
          <ac:spMkLst>
            <pc:docMk/>
            <pc:sldMk cId="664783241" sldId="293"/>
            <ac:spMk id="3" creationId="{5E1F3973-94E4-4876-B020-6FDADCC69D3E}"/>
          </ac:spMkLst>
        </pc:spChg>
        <pc:spChg chg="mod ord">
          <ac:chgData name="Romain Poulain" userId="15e9018e-a137-47a8-9ff5-d53f50a2cff8" providerId="ADAL" clId="{43C6E237-0736-43EA-B587-CB633E9FB45C}" dt="2019-11-06T16:39:25.846" v="4938" actId="20577"/>
          <ac:spMkLst>
            <pc:docMk/>
            <pc:sldMk cId="664783241" sldId="293"/>
            <ac:spMk id="4" creationId="{79629E2E-77D6-48A9-84D0-2796A7852CD0}"/>
          </ac:spMkLst>
        </pc:spChg>
        <pc:spChg chg="add del mod">
          <ac:chgData name="Romain Poulain" userId="15e9018e-a137-47a8-9ff5-d53f50a2cff8" providerId="ADAL" clId="{43C6E237-0736-43EA-B587-CB633E9FB45C}" dt="2019-11-06T16:24:22.366" v="4517" actId="26606"/>
          <ac:spMkLst>
            <pc:docMk/>
            <pc:sldMk cId="664783241" sldId="293"/>
            <ac:spMk id="11" creationId="{F03C24B5-5FB6-4DFF-918E-E1036557AF10}"/>
          </ac:spMkLst>
        </pc:spChg>
        <pc:picChg chg="add mod">
          <ac:chgData name="Romain Poulain" userId="15e9018e-a137-47a8-9ff5-d53f50a2cff8" providerId="ADAL" clId="{43C6E237-0736-43EA-B587-CB633E9FB45C}" dt="2019-11-06T16:24:22.371" v="4518" actId="26606"/>
          <ac:picMkLst>
            <pc:docMk/>
            <pc:sldMk cId="664783241" sldId="293"/>
            <ac:picMk id="6" creationId="{62DAD81B-5A95-4613-890C-02BB8958F4C8}"/>
          </ac:picMkLst>
        </pc:picChg>
        <pc:picChg chg="del">
          <ac:chgData name="Romain Poulain" userId="15e9018e-a137-47a8-9ff5-d53f50a2cff8" providerId="ADAL" clId="{43C6E237-0736-43EA-B587-CB633E9FB45C}" dt="2019-11-06T16:24:02.171" v="4510" actId="478"/>
          <ac:picMkLst>
            <pc:docMk/>
            <pc:sldMk cId="664783241" sldId="293"/>
            <ac:picMk id="13" creationId="{DE99F19F-4F06-468D-8339-00871C7DD7E7}"/>
          </ac:picMkLst>
        </pc:picChg>
      </pc:sldChg>
      <pc:sldChg chg="modSp add del">
        <pc:chgData name="Romain Poulain" userId="15e9018e-a137-47a8-9ff5-d53f50a2cff8" providerId="ADAL" clId="{43C6E237-0736-43EA-B587-CB633E9FB45C}" dt="2019-11-04T19:37:26.568" v="2417"/>
        <pc:sldMkLst>
          <pc:docMk/>
          <pc:sldMk cId="2377897913" sldId="293"/>
        </pc:sldMkLst>
        <pc:spChg chg="mod">
          <ac:chgData name="Romain Poulain" userId="15e9018e-a137-47a8-9ff5-d53f50a2cff8" providerId="ADAL" clId="{43C6E237-0736-43EA-B587-CB633E9FB45C}" dt="2019-11-04T19:37:23.247" v="2416"/>
          <ac:spMkLst>
            <pc:docMk/>
            <pc:sldMk cId="2377897913" sldId="293"/>
            <ac:spMk id="4" creationId="{59540A29-D029-48BE-A218-694AD2A9E0BB}"/>
          </ac:spMkLst>
        </pc:spChg>
      </pc:sldChg>
      <pc:sldChg chg="modSp add del">
        <pc:chgData name="Romain Poulain" userId="15e9018e-a137-47a8-9ff5-d53f50a2cff8" providerId="ADAL" clId="{43C6E237-0736-43EA-B587-CB633E9FB45C}" dt="2019-11-06T16:28:22.706" v="4575" actId="2696"/>
        <pc:sldMkLst>
          <pc:docMk/>
          <pc:sldMk cId="57203708" sldId="294"/>
        </pc:sldMkLst>
        <pc:spChg chg="mod">
          <ac:chgData name="Romain Poulain" userId="15e9018e-a137-47a8-9ff5-d53f50a2cff8" providerId="ADAL" clId="{43C6E237-0736-43EA-B587-CB633E9FB45C}" dt="2019-11-06T16:28:22.162" v="4574" actId="20577"/>
          <ac:spMkLst>
            <pc:docMk/>
            <pc:sldMk cId="57203708" sldId="294"/>
            <ac:spMk id="2" creationId="{D3C1BACF-950B-4842-ABA6-70DFB19EA25B}"/>
          </ac:spMkLst>
        </pc:spChg>
      </pc:sldChg>
      <pc:sldChg chg="modSp add del">
        <pc:chgData name="Romain Poulain" userId="15e9018e-a137-47a8-9ff5-d53f50a2cff8" providerId="ADAL" clId="{43C6E237-0736-43EA-B587-CB633E9FB45C}" dt="2019-11-04T19:37:26.568" v="2417"/>
        <pc:sldMkLst>
          <pc:docMk/>
          <pc:sldMk cId="684795208" sldId="294"/>
        </pc:sldMkLst>
        <pc:spChg chg="mod">
          <ac:chgData name="Romain Poulain" userId="15e9018e-a137-47a8-9ff5-d53f50a2cff8" providerId="ADAL" clId="{43C6E237-0736-43EA-B587-CB633E9FB45C}" dt="2019-11-04T19:37:23.247" v="2416"/>
          <ac:spMkLst>
            <pc:docMk/>
            <pc:sldMk cId="684795208" sldId="294"/>
            <ac:spMk id="4" creationId="{F55589D6-9693-4594-A22C-5606990A086F}"/>
          </ac:spMkLst>
        </pc:spChg>
      </pc:sldChg>
      <pc:sldChg chg="addSp delSp modSp add">
        <pc:chgData name="Romain Poulain" userId="15e9018e-a137-47a8-9ff5-d53f50a2cff8" providerId="ADAL" clId="{43C6E237-0736-43EA-B587-CB633E9FB45C}" dt="2019-11-06T18:57:39.741" v="5384" actId="20577"/>
        <pc:sldMkLst>
          <pc:docMk/>
          <pc:sldMk cId="2115909663" sldId="294"/>
        </pc:sldMkLst>
        <pc:spChg chg="add del mod">
          <ac:chgData name="Romain Poulain" userId="15e9018e-a137-47a8-9ff5-d53f50a2cff8" providerId="ADAL" clId="{43C6E237-0736-43EA-B587-CB633E9FB45C}" dt="2019-11-06T18:02:02.639" v="5174" actId="20577"/>
          <ac:spMkLst>
            <pc:docMk/>
            <pc:sldMk cId="2115909663" sldId="294"/>
            <ac:spMk id="2" creationId="{05E74810-4D45-4A72-951F-39791D977AD1}"/>
          </ac:spMkLst>
        </pc:spChg>
        <pc:spChg chg="mod">
          <ac:chgData name="Romain Poulain" userId="15e9018e-a137-47a8-9ff5-d53f50a2cff8" providerId="ADAL" clId="{43C6E237-0736-43EA-B587-CB633E9FB45C}" dt="2019-11-06T18:57:39.741" v="5384" actId="20577"/>
          <ac:spMkLst>
            <pc:docMk/>
            <pc:sldMk cId="2115909663" sldId="294"/>
            <ac:spMk id="3" creationId="{6CFCE06F-D8F7-4845-B004-7C5878D2A47F}"/>
          </ac:spMkLst>
        </pc:spChg>
        <pc:spChg chg="mod">
          <ac:chgData name="Romain Poulain" userId="15e9018e-a137-47a8-9ff5-d53f50a2cff8" providerId="ADAL" clId="{43C6E237-0736-43EA-B587-CB633E9FB45C}" dt="2019-11-06T17:42:54.742" v="5001" actId="20577"/>
          <ac:spMkLst>
            <pc:docMk/>
            <pc:sldMk cId="2115909663" sldId="294"/>
            <ac:spMk id="4" creationId="{61920BB1-BF78-433E-A10B-2964E11C3267}"/>
          </ac:spMkLst>
        </pc:spChg>
        <pc:spChg chg="add del">
          <ac:chgData name="Romain Poulain" userId="15e9018e-a137-47a8-9ff5-d53f50a2cff8" providerId="ADAL" clId="{43C6E237-0736-43EA-B587-CB633E9FB45C}" dt="2019-11-06T17:43:15.685" v="5004"/>
          <ac:spMkLst>
            <pc:docMk/>
            <pc:sldMk cId="2115909663" sldId="294"/>
            <ac:spMk id="5" creationId="{8168919E-3A02-4321-9280-E23D634D6286}"/>
          </ac:spMkLst>
        </pc:spChg>
      </pc:sldChg>
      <pc:sldChg chg="modSp add del">
        <pc:chgData name="Romain Poulain" userId="15e9018e-a137-47a8-9ff5-d53f50a2cff8" providerId="ADAL" clId="{43C6E237-0736-43EA-B587-CB633E9FB45C}" dt="2019-11-06T17:42:10.365" v="4975" actId="2696"/>
        <pc:sldMkLst>
          <pc:docMk/>
          <pc:sldMk cId="222702953" sldId="295"/>
        </pc:sldMkLst>
        <pc:spChg chg="mod">
          <ac:chgData name="Romain Poulain" userId="15e9018e-a137-47a8-9ff5-d53f50a2cff8" providerId="ADAL" clId="{43C6E237-0736-43EA-B587-CB633E9FB45C}" dt="2019-11-06T17:42:09.481" v="4974"/>
          <ac:spMkLst>
            <pc:docMk/>
            <pc:sldMk cId="222702953" sldId="295"/>
            <ac:spMk id="4" creationId="{BDDCCCB7-E268-4F02-B663-76E3584E5199}"/>
          </ac:spMkLst>
        </pc:spChg>
      </pc:sldChg>
      <pc:sldChg chg="modSp add del">
        <pc:chgData name="Romain Poulain" userId="15e9018e-a137-47a8-9ff5-d53f50a2cff8" providerId="ADAL" clId="{43C6E237-0736-43EA-B587-CB633E9FB45C}" dt="2019-11-04T19:37:26.568" v="2417"/>
        <pc:sldMkLst>
          <pc:docMk/>
          <pc:sldMk cId="2171067694" sldId="295"/>
        </pc:sldMkLst>
        <pc:spChg chg="mod">
          <ac:chgData name="Romain Poulain" userId="15e9018e-a137-47a8-9ff5-d53f50a2cff8" providerId="ADAL" clId="{43C6E237-0736-43EA-B587-CB633E9FB45C}" dt="2019-11-04T19:37:23.247" v="2416"/>
          <ac:spMkLst>
            <pc:docMk/>
            <pc:sldMk cId="2171067694" sldId="295"/>
            <ac:spMk id="4" creationId="{7299AB99-8FA3-43B9-BAD0-B954D4058199}"/>
          </ac:spMkLst>
        </pc:spChg>
      </pc:sldChg>
      <pc:sldChg chg="modSp add">
        <pc:chgData name="Romain Poulain" userId="15e9018e-a137-47a8-9ff5-d53f50a2cff8" providerId="ADAL" clId="{43C6E237-0736-43EA-B587-CB633E9FB45C}" dt="2019-11-06T18:54:33.812" v="5374"/>
        <pc:sldMkLst>
          <pc:docMk/>
          <pc:sldMk cId="3616279412" sldId="295"/>
        </pc:sldMkLst>
        <pc:spChg chg="mod">
          <ac:chgData name="Romain Poulain" userId="15e9018e-a137-47a8-9ff5-d53f50a2cff8" providerId="ADAL" clId="{43C6E237-0736-43EA-B587-CB633E9FB45C}" dt="2019-11-06T18:54:11.289" v="5372" actId="14100"/>
          <ac:spMkLst>
            <pc:docMk/>
            <pc:sldMk cId="3616279412" sldId="295"/>
            <ac:spMk id="2" creationId="{63D632BA-77A8-4471-9504-61F5CDAE92CD}"/>
          </ac:spMkLst>
        </pc:spChg>
        <pc:spChg chg="mod">
          <ac:chgData name="Romain Poulain" userId="15e9018e-a137-47a8-9ff5-d53f50a2cff8" providerId="ADAL" clId="{43C6E237-0736-43EA-B587-CB633E9FB45C}" dt="2019-11-06T18:54:33.812" v="5374"/>
          <ac:spMkLst>
            <pc:docMk/>
            <pc:sldMk cId="3616279412" sldId="295"/>
            <ac:spMk id="3" creationId="{485EF544-5B7B-4FF8-8A9E-E0679D9F36D7}"/>
          </ac:spMkLst>
        </pc:spChg>
        <pc:spChg chg="mod">
          <ac:chgData name="Romain Poulain" userId="15e9018e-a137-47a8-9ff5-d53f50a2cff8" providerId="ADAL" clId="{43C6E237-0736-43EA-B587-CB633E9FB45C}" dt="2019-11-06T18:39:46.920" v="5218" actId="20577"/>
          <ac:spMkLst>
            <pc:docMk/>
            <pc:sldMk cId="3616279412" sldId="295"/>
            <ac:spMk id="4" creationId="{0777494E-FDBF-485B-84E0-DD886B2C842C}"/>
          </ac:spMkLst>
        </pc:spChg>
      </pc:sldChg>
      <pc:sldChg chg="modSp add">
        <pc:chgData name="Romain Poulain" userId="15e9018e-a137-47a8-9ff5-d53f50a2cff8" providerId="ADAL" clId="{43C6E237-0736-43EA-B587-CB633E9FB45C}" dt="2019-11-06T18:48:33.267" v="5340" actId="20577"/>
        <pc:sldMkLst>
          <pc:docMk/>
          <pc:sldMk cId="281728912" sldId="296"/>
        </pc:sldMkLst>
        <pc:spChg chg="mod">
          <ac:chgData name="Romain Poulain" userId="15e9018e-a137-47a8-9ff5-d53f50a2cff8" providerId="ADAL" clId="{43C6E237-0736-43EA-B587-CB633E9FB45C}" dt="2019-11-06T18:46:48.619" v="5324" actId="20577"/>
          <ac:spMkLst>
            <pc:docMk/>
            <pc:sldMk cId="281728912" sldId="296"/>
            <ac:spMk id="2" creationId="{BB36B931-04AE-4E2D-B758-E30BD3B59256}"/>
          </ac:spMkLst>
        </pc:spChg>
        <pc:spChg chg="mod">
          <ac:chgData name="Romain Poulain" userId="15e9018e-a137-47a8-9ff5-d53f50a2cff8" providerId="ADAL" clId="{43C6E237-0736-43EA-B587-CB633E9FB45C}" dt="2019-11-06T18:48:33.267" v="5340" actId="20577"/>
          <ac:spMkLst>
            <pc:docMk/>
            <pc:sldMk cId="281728912" sldId="296"/>
            <ac:spMk id="3" creationId="{A22F553D-6FB6-4F6B-B47B-F958CC1AF99F}"/>
          </ac:spMkLst>
        </pc:spChg>
        <pc:spChg chg="mod">
          <ac:chgData name="Romain Poulain" userId="15e9018e-a137-47a8-9ff5-d53f50a2cff8" providerId="ADAL" clId="{43C6E237-0736-43EA-B587-CB633E9FB45C}" dt="2019-11-06T18:40:24.710" v="5246" actId="20577"/>
          <ac:spMkLst>
            <pc:docMk/>
            <pc:sldMk cId="281728912" sldId="296"/>
            <ac:spMk id="4" creationId="{89979483-54AB-47ED-A583-435CE6D33A70}"/>
          </ac:spMkLst>
        </pc:spChg>
      </pc:sldChg>
      <pc:sldChg chg="modSp add del">
        <pc:chgData name="Romain Poulain" userId="15e9018e-a137-47a8-9ff5-d53f50a2cff8" providerId="ADAL" clId="{43C6E237-0736-43EA-B587-CB633E9FB45C}" dt="2019-11-04T19:37:26.568" v="2417"/>
        <pc:sldMkLst>
          <pc:docMk/>
          <pc:sldMk cId="1403076259" sldId="296"/>
        </pc:sldMkLst>
        <pc:spChg chg="mod">
          <ac:chgData name="Romain Poulain" userId="15e9018e-a137-47a8-9ff5-d53f50a2cff8" providerId="ADAL" clId="{43C6E237-0736-43EA-B587-CB633E9FB45C}" dt="2019-11-04T19:37:23.247" v="2416"/>
          <ac:spMkLst>
            <pc:docMk/>
            <pc:sldMk cId="1403076259" sldId="296"/>
            <ac:spMk id="4" creationId="{ECE8BA3D-41F7-43C4-9E04-2D8CC0F41775}"/>
          </ac:spMkLst>
        </pc:spChg>
      </pc:sldChg>
      <pc:sldChg chg="modSp add del">
        <pc:chgData name="Romain Poulain" userId="15e9018e-a137-47a8-9ff5-d53f50a2cff8" providerId="ADAL" clId="{43C6E237-0736-43EA-B587-CB633E9FB45C}" dt="2019-11-06T18:45:30.749" v="5279" actId="2696"/>
        <pc:sldMkLst>
          <pc:docMk/>
          <pc:sldMk cId="1502566012" sldId="297"/>
        </pc:sldMkLst>
        <pc:spChg chg="mod">
          <ac:chgData name="Romain Poulain" userId="15e9018e-a137-47a8-9ff5-d53f50a2cff8" providerId="ADAL" clId="{43C6E237-0736-43EA-B587-CB633E9FB45C}" dt="2019-11-06T18:45:27.898" v="5278"/>
          <ac:spMkLst>
            <pc:docMk/>
            <pc:sldMk cId="1502566012" sldId="297"/>
            <ac:spMk id="4" creationId="{03B48B03-E8D9-467E-B611-73384B5D7372}"/>
          </ac:spMkLst>
        </pc:spChg>
      </pc:sldChg>
      <pc:sldChg chg="modSp add">
        <pc:chgData name="Romain Poulain" userId="15e9018e-a137-47a8-9ff5-d53f50a2cff8" providerId="ADAL" clId="{43C6E237-0736-43EA-B587-CB633E9FB45C}" dt="2019-11-07T16:47:19.877" v="5815" actId="1076"/>
        <pc:sldMkLst>
          <pc:docMk/>
          <pc:sldMk cId="2415115899" sldId="297"/>
        </pc:sldMkLst>
        <pc:spChg chg="mod">
          <ac:chgData name="Romain Poulain" userId="15e9018e-a137-47a8-9ff5-d53f50a2cff8" providerId="ADAL" clId="{43C6E237-0736-43EA-B587-CB633E9FB45C}" dt="2019-11-07T15:52:11.599" v="5448" actId="20577"/>
          <ac:spMkLst>
            <pc:docMk/>
            <pc:sldMk cId="2415115899" sldId="297"/>
            <ac:spMk id="2" creationId="{DF056305-06B1-4DA5-82C7-F15C5811FE09}"/>
          </ac:spMkLst>
        </pc:spChg>
        <pc:spChg chg="mod">
          <ac:chgData name="Romain Poulain" userId="15e9018e-a137-47a8-9ff5-d53f50a2cff8" providerId="ADAL" clId="{43C6E237-0736-43EA-B587-CB633E9FB45C}" dt="2019-11-07T16:47:19.877" v="5815" actId="1076"/>
          <ac:spMkLst>
            <pc:docMk/>
            <pc:sldMk cId="2415115899" sldId="297"/>
            <ac:spMk id="3" creationId="{E53EC085-537E-4FB1-B29C-D23E633C36F5}"/>
          </ac:spMkLst>
        </pc:spChg>
      </pc:sldChg>
      <pc:sldChg chg="modSp add del">
        <pc:chgData name="Romain Poulain" userId="15e9018e-a137-47a8-9ff5-d53f50a2cff8" providerId="ADAL" clId="{43C6E237-0736-43EA-B587-CB633E9FB45C}" dt="2019-11-04T19:37:26.568" v="2417"/>
        <pc:sldMkLst>
          <pc:docMk/>
          <pc:sldMk cId="3943620283" sldId="297"/>
        </pc:sldMkLst>
        <pc:spChg chg="mod">
          <ac:chgData name="Romain Poulain" userId="15e9018e-a137-47a8-9ff5-d53f50a2cff8" providerId="ADAL" clId="{43C6E237-0736-43EA-B587-CB633E9FB45C}" dt="2019-11-04T19:37:23.247" v="2416"/>
          <ac:spMkLst>
            <pc:docMk/>
            <pc:sldMk cId="3943620283" sldId="297"/>
            <ac:spMk id="4" creationId="{645155B6-5788-4623-84D1-24C945EC47B2}"/>
          </ac:spMkLst>
        </pc:spChg>
      </pc:sldChg>
      <pc:sldChg chg="modSp add del">
        <pc:chgData name="Romain Poulain" userId="15e9018e-a137-47a8-9ff5-d53f50a2cff8" providerId="ADAL" clId="{43C6E237-0736-43EA-B587-CB633E9FB45C}" dt="2019-11-06T18:40:56.803" v="5248" actId="2696"/>
        <pc:sldMkLst>
          <pc:docMk/>
          <pc:sldMk cId="4245226764" sldId="297"/>
        </pc:sldMkLst>
        <pc:spChg chg="mod">
          <ac:chgData name="Romain Poulain" userId="15e9018e-a137-47a8-9ff5-d53f50a2cff8" providerId="ADAL" clId="{43C6E237-0736-43EA-B587-CB633E9FB45C}" dt="2019-11-06T18:40:54.953" v="5247"/>
          <ac:spMkLst>
            <pc:docMk/>
            <pc:sldMk cId="4245226764" sldId="297"/>
            <ac:spMk id="4" creationId="{3E5C56F6-7BB0-481D-A943-1C124CA552E3}"/>
          </ac:spMkLst>
        </pc:spChg>
      </pc:sldChg>
      <pc:sldChg chg="modSp add del">
        <pc:chgData name="Romain Poulain" userId="15e9018e-a137-47a8-9ff5-d53f50a2cff8" providerId="ADAL" clId="{43C6E237-0736-43EA-B587-CB633E9FB45C}" dt="2019-11-04T19:37:26.568" v="2417"/>
        <pc:sldMkLst>
          <pc:docMk/>
          <pc:sldMk cId="118508127" sldId="298"/>
        </pc:sldMkLst>
        <pc:spChg chg="mod">
          <ac:chgData name="Romain Poulain" userId="15e9018e-a137-47a8-9ff5-d53f50a2cff8" providerId="ADAL" clId="{43C6E237-0736-43EA-B587-CB633E9FB45C}" dt="2019-11-04T19:37:23.247" v="2416"/>
          <ac:spMkLst>
            <pc:docMk/>
            <pc:sldMk cId="118508127" sldId="298"/>
            <ac:spMk id="4" creationId="{DA12B2C6-E2C0-486E-A718-62B85B9075F0}"/>
          </ac:spMkLst>
        </pc:spChg>
      </pc:sldChg>
      <pc:sldChg chg="addSp delSp modSp add">
        <pc:chgData name="Romain Poulain" userId="15e9018e-a137-47a8-9ff5-d53f50a2cff8" providerId="ADAL" clId="{43C6E237-0736-43EA-B587-CB633E9FB45C}" dt="2019-11-07T17:21:19.309" v="5822" actId="478"/>
        <pc:sldMkLst>
          <pc:docMk/>
          <pc:sldMk cId="208693837" sldId="298"/>
        </pc:sldMkLst>
        <pc:spChg chg="mod">
          <ac:chgData name="Romain Poulain" userId="15e9018e-a137-47a8-9ff5-d53f50a2cff8" providerId="ADAL" clId="{43C6E237-0736-43EA-B587-CB633E9FB45C}" dt="2019-11-07T15:56:10.729" v="5603" actId="20577"/>
          <ac:spMkLst>
            <pc:docMk/>
            <pc:sldMk cId="208693837" sldId="298"/>
            <ac:spMk id="2" creationId="{75A516D8-A2B8-44D9-9E18-948A1A393D1B}"/>
          </ac:spMkLst>
        </pc:spChg>
        <pc:spChg chg="mod">
          <ac:chgData name="Romain Poulain" userId="15e9018e-a137-47a8-9ff5-d53f50a2cff8" providerId="ADAL" clId="{43C6E237-0736-43EA-B587-CB633E9FB45C}" dt="2019-11-07T16:14:30.909" v="5814" actId="20577"/>
          <ac:spMkLst>
            <pc:docMk/>
            <pc:sldMk cId="208693837" sldId="298"/>
            <ac:spMk id="3" creationId="{AC52E32E-A863-4621-9384-050141313AC4}"/>
          </ac:spMkLst>
        </pc:spChg>
        <pc:inkChg chg="add del">
          <ac:chgData name="Romain Poulain" userId="15e9018e-a137-47a8-9ff5-d53f50a2cff8" providerId="ADAL" clId="{43C6E237-0736-43EA-B587-CB633E9FB45C}" dt="2019-11-07T17:21:19.309" v="5822" actId="478"/>
          <ac:inkMkLst>
            <pc:docMk/>
            <pc:sldMk cId="208693837" sldId="298"/>
            <ac:inkMk id="4" creationId="{E6A703AB-A514-447E-BD1D-7260C18A8FA9}"/>
          </ac:inkMkLst>
        </pc:inkChg>
      </pc:sldChg>
      <pc:sldChg chg="modSp add del">
        <pc:chgData name="Romain Poulain" userId="15e9018e-a137-47a8-9ff5-d53f50a2cff8" providerId="ADAL" clId="{43C6E237-0736-43EA-B587-CB633E9FB45C}" dt="2019-11-04T19:37:26.568" v="2417"/>
        <pc:sldMkLst>
          <pc:docMk/>
          <pc:sldMk cId="1835491518" sldId="299"/>
        </pc:sldMkLst>
        <pc:spChg chg="mod">
          <ac:chgData name="Romain Poulain" userId="15e9018e-a137-47a8-9ff5-d53f50a2cff8" providerId="ADAL" clId="{43C6E237-0736-43EA-B587-CB633E9FB45C}" dt="2019-11-04T19:37:23.247" v="2416"/>
          <ac:spMkLst>
            <pc:docMk/>
            <pc:sldMk cId="1835491518" sldId="299"/>
            <ac:spMk id="4" creationId="{B1BEAD07-899D-4715-9AD8-6C5AFCB8B779}"/>
          </ac:spMkLst>
        </pc:spChg>
      </pc:sldChg>
      <pc:sldChg chg="modSp add del">
        <pc:chgData name="Romain Poulain" userId="15e9018e-a137-47a8-9ff5-d53f50a2cff8" providerId="ADAL" clId="{43C6E237-0736-43EA-B587-CB633E9FB45C}" dt="2019-11-07T15:56:12.733" v="5605" actId="2696"/>
        <pc:sldMkLst>
          <pc:docMk/>
          <pc:sldMk cId="3122840507" sldId="299"/>
        </pc:sldMkLst>
        <pc:spChg chg="mod">
          <ac:chgData name="Romain Poulain" userId="15e9018e-a137-47a8-9ff5-d53f50a2cff8" providerId="ADAL" clId="{43C6E237-0736-43EA-B587-CB633E9FB45C}" dt="2019-11-07T15:56:12.083" v="5604"/>
          <ac:spMkLst>
            <pc:docMk/>
            <pc:sldMk cId="3122840507" sldId="299"/>
            <ac:spMk id="2" creationId="{E56CDE2F-B6DE-4A9C-B1E4-70CDB121DA1A}"/>
          </ac:spMkLst>
        </pc:spChg>
      </pc:sldChg>
      <pc:sldChg chg="modSp add del">
        <pc:chgData name="Romain Poulain" userId="15e9018e-a137-47a8-9ff5-d53f50a2cff8" providerId="ADAL" clId="{43C6E237-0736-43EA-B587-CB633E9FB45C}" dt="2019-11-04T19:37:26.568" v="2417"/>
        <pc:sldMkLst>
          <pc:docMk/>
          <pc:sldMk cId="1949732205" sldId="300"/>
        </pc:sldMkLst>
        <pc:spChg chg="mod">
          <ac:chgData name="Romain Poulain" userId="15e9018e-a137-47a8-9ff5-d53f50a2cff8" providerId="ADAL" clId="{43C6E237-0736-43EA-B587-CB633E9FB45C}" dt="2019-11-04T19:37:23.247" v="2416"/>
          <ac:spMkLst>
            <pc:docMk/>
            <pc:sldMk cId="1949732205" sldId="300"/>
            <ac:spMk id="4" creationId="{90E8D4DA-F84C-42E3-A985-52AFD1E43BD4}"/>
          </ac:spMkLst>
        </pc:spChg>
      </pc:sldChg>
      <pc:sldChg chg="modSp add del">
        <pc:chgData name="Romain Poulain" userId="15e9018e-a137-47a8-9ff5-d53f50a2cff8" providerId="ADAL" clId="{43C6E237-0736-43EA-B587-CB633E9FB45C}" dt="2019-11-04T19:37:26.568" v="2417"/>
        <pc:sldMkLst>
          <pc:docMk/>
          <pc:sldMk cId="1893164325" sldId="301"/>
        </pc:sldMkLst>
        <pc:spChg chg="mod">
          <ac:chgData name="Romain Poulain" userId="15e9018e-a137-47a8-9ff5-d53f50a2cff8" providerId="ADAL" clId="{43C6E237-0736-43EA-B587-CB633E9FB45C}" dt="2019-11-04T19:37:23.247" v="2416"/>
          <ac:spMkLst>
            <pc:docMk/>
            <pc:sldMk cId="1893164325" sldId="301"/>
            <ac:spMk id="4" creationId="{AE4BA924-BA3B-4185-B22B-E98AAC9683F4}"/>
          </ac:spMkLst>
        </pc:spChg>
      </pc:sldChg>
      <pc:sldChg chg="modSp add del">
        <pc:chgData name="Romain Poulain" userId="15e9018e-a137-47a8-9ff5-d53f50a2cff8" providerId="ADAL" clId="{43C6E237-0736-43EA-B587-CB633E9FB45C}" dt="2019-11-04T19:37:26.568" v="2417"/>
        <pc:sldMkLst>
          <pc:docMk/>
          <pc:sldMk cId="3900618157" sldId="302"/>
        </pc:sldMkLst>
        <pc:spChg chg="mod">
          <ac:chgData name="Romain Poulain" userId="15e9018e-a137-47a8-9ff5-d53f50a2cff8" providerId="ADAL" clId="{43C6E237-0736-43EA-B587-CB633E9FB45C}" dt="2019-11-04T19:37:23.247" v="2416"/>
          <ac:spMkLst>
            <pc:docMk/>
            <pc:sldMk cId="3900618157" sldId="302"/>
            <ac:spMk id="4" creationId="{6F4413D4-A1F7-4601-AA3C-64F126035308}"/>
          </ac:spMkLst>
        </pc:spChg>
      </pc:sldChg>
      <pc:sldChg chg="modSp add del">
        <pc:chgData name="Romain Poulain" userId="15e9018e-a137-47a8-9ff5-d53f50a2cff8" providerId="ADAL" clId="{43C6E237-0736-43EA-B587-CB633E9FB45C}" dt="2019-11-04T19:37:26.568" v="2417"/>
        <pc:sldMkLst>
          <pc:docMk/>
          <pc:sldMk cId="2095927570" sldId="303"/>
        </pc:sldMkLst>
        <pc:spChg chg="mod">
          <ac:chgData name="Romain Poulain" userId="15e9018e-a137-47a8-9ff5-d53f50a2cff8" providerId="ADAL" clId="{43C6E237-0736-43EA-B587-CB633E9FB45C}" dt="2019-11-04T19:37:23.247" v="2416"/>
          <ac:spMkLst>
            <pc:docMk/>
            <pc:sldMk cId="2095927570" sldId="303"/>
            <ac:spMk id="4" creationId="{34165C39-3756-4B79-9F30-728E8A723824}"/>
          </ac:spMkLst>
        </pc:spChg>
      </pc:sldChg>
      <pc:sldChg chg="modSp add del">
        <pc:chgData name="Romain Poulain" userId="15e9018e-a137-47a8-9ff5-d53f50a2cff8" providerId="ADAL" clId="{43C6E237-0736-43EA-B587-CB633E9FB45C}" dt="2019-11-04T19:37:26.568" v="2417"/>
        <pc:sldMkLst>
          <pc:docMk/>
          <pc:sldMk cId="1646991555" sldId="304"/>
        </pc:sldMkLst>
        <pc:spChg chg="mod">
          <ac:chgData name="Romain Poulain" userId="15e9018e-a137-47a8-9ff5-d53f50a2cff8" providerId="ADAL" clId="{43C6E237-0736-43EA-B587-CB633E9FB45C}" dt="2019-11-04T19:37:23.247" v="2416"/>
          <ac:spMkLst>
            <pc:docMk/>
            <pc:sldMk cId="1646991555" sldId="304"/>
            <ac:spMk id="4" creationId="{95562660-1EE0-4512-AD37-CBEC8C4E5D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5B49A-F14C-7540-A656-62ECE0699357}" type="datetimeFigureOut">
              <a:rPr lang="de-DE" smtClean="0"/>
              <a:t>05.11.2019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6920A-FB03-674A-970B-CA38C194EFB0}" type="slidenum">
              <a:rPr lang="de-DE" smtClean="0"/>
              <a:t>‹#›</a:t>
            </a:fld>
            <a:endParaRPr lang="de-DE"/>
          </a:p>
        </p:txBody>
      </p:sp>
    </p:spTree>
    <p:extLst>
      <p:ext uri="{BB962C8B-B14F-4D97-AF65-F5344CB8AC3E}">
        <p14:creationId xmlns:p14="http://schemas.microsoft.com/office/powerpoint/2010/main" val="1410797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Bio Sans" charset="0"/>
                <a:ea typeface="Bio Sans" charset="0"/>
                <a:cs typeface="Bio Sans" charset="0"/>
              </a:rPr>
              <a:t>The resident credential is a credential that can be accessed simply with RPID. So if generally when you call </a:t>
            </a:r>
            <a:r>
              <a:rPr lang="en-US" sz="1200" b="0" i="0" kern="1200" dirty="0" err="1">
                <a:solidFill>
                  <a:schemeClr val="tx1"/>
                </a:solidFill>
                <a:effectLst/>
                <a:latin typeface="Bio Sans" charset="0"/>
                <a:ea typeface="Bio Sans" charset="0"/>
                <a:cs typeface="Bio Sans" charset="0"/>
              </a:rPr>
              <a:t>GetAssertion</a:t>
            </a:r>
            <a:r>
              <a:rPr lang="en-US" sz="1200" b="0" i="0" kern="1200" dirty="0">
                <a:solidFill>
                  <a:schemeClr val="tx1"/>
                </a:solidFill>
                <a:effectLst/>
                <a:latin typeface="Bio Sans" charset="0"/>
                <a:ea typeface="Bio Sans" charset="0"/>
                <a:cs typeface="Bio Sans" charset="0"/>
              </a:rPr>
              <a:t>, you will have to provide “</a:t>
            </a:r>
            <a:r>
              <a:rPr lang="en-US" sz="1200" b="0" i="0" kern="1200" dirty="0" err="1">
                <a:solidFill>
                  <a:schemeClr val="tx1"/>
                </a:solidFill>
                <a:effectLst/>
                <a:latin typeface="Bio Sans" charset="0"/>
                <a:ea typeface="Bio Sans" charset="0"/>
                <a:cs typeface="Bio Sans" charset="0"/>
              </a:rPr>
              <a:t>allowList</a:t>
            </a:r>
            <a:r>
              <a:rPr lang="en-US" sz="1200" b="0" i="0" kern="1200" dirty="0">
                <a:solidFill>
                  <a:schemeClr val="tx1"/>
                </a:solidFill>
                <a:effectLst/>
                <a:latin typeface="Bio Sans" charset="0"/>
                <a:ea typeface="Bio Sans" charset="0"/>
                <a:cs typeface="Bio Sans" charset="0"/>
              </a:rPr>
              <a:t>” that will contain credential identifier. With the RK you don’t need it since the authentication will locate all RK(only RK credentials), and for each of them generate the assertion over the challenge and return all of them to the client. The client then will display all of the credentials to the user and user will pick one, thus returning selected credential to the relying party.</a:t>
            </a:r>
            <a:endParaRPr lang="en-CH" dirty="0"/>
          </a:p>
        </p:txBody>
      </p:sp>
      <p:sp>
        <p:nvSpPr>
          <p:cNvPr id="4" name="Slide Number Placeholder 3"/>
          <p:cNvSpPr>
            <a:spLocks noGrp="1"/>
          </p:cNvSpPr>
          <p:nvPr>
            <p:ph type="sldNum" sz="quarter" idx="5"/>
          </p:nvPr>
        </p:nvSpPr>
        <p:spPr/>
        <p:txBody>
          <a:bodyPr/>
          <a:lstStyle/>
          <a:p>
            <a:fld id="{7D46920A-FB03-674A-970B-CA38C194EFB0}" type="slidenum">
              <a:rPr lang="de-DE" smtClean="0"/>
              <a:t>10</a:t>
            </a:fld>
            <a:endParaRPr lang="de-DE"/>
          </a:p>
        </p:txBody>
      </p:sp>
    </p:spTree>
    <p:extLst>
      <p:ext uri="{BB962C8B-B14F-4D97-AF65-F5344CB8AC3E}">
        <p14:creationId xmlns:p14="http://schemas.microsoft.com/office/powerpoint/2010/main" val="358359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D46920A-FB03-674A-970B-CA38C194EFB0}" type="slidenum">
              <a:rPr lang="de-DE" smtClean="0"/>
              <a:t>11</a:t>
            </a:fld>
            <a:endParaRPr lang="de-DE"/>
          </a:p>
        </p:txBody>
      </p:sp>
    </p:spTree>
    <p:extLst>
      <p:ext uri="{BB962C8B-B14F-4D97-AF65-F5344CB8AC3E}">
        <p14:creationId xmlns:p14="http://schemas.microsoft.com/office/powerpoint/2010/main" val="63083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CBOR Object Signing and Encryption (COSE)</a:t>
            </a:r>
          </a:p>
          <a:p>
            <a:br>
              <a:rPr lang="en-US" dirty="0"/>
            </a:br>
            <a:endParaRPr lang="en-CH" dirty="0"/>
          </a:p>
          <a:p>
            <a:endParaRPr lang="en-CH" dirty="0"/>
          </a:p>
        </p:txBody>
      </p:sp>
      <p:sp>
        <p:nvSpPr>
          <p:cNvPr id="4" name="Slide Number Placeholder 3"/>
          <p:cNvSpPr>
            <a:spLocks noGrp="1"/>
          </p:cNvSpPr>
          <p:nvPr>
            <p:ph type="sldNum" sz="quarter" idx="5"/>
          </p:nvPr>
        </p:nvSpPr>
        <p:spPr/>
        <p:txBody>
          <a:bodyPr/>
          <a:lstStyle/>
          <a:p>
            <a:fld id="{7D46920A-FB03-674A-970B-CA38C194EFB0}" type="slidenum">
              <a:rPr lang="de-DE" smtClean="0"/>
              <a:t>14</a:t>
            </a:fld>
            <a:endParaRPr lang="de-DE"/>
          </a:p>
        </p:txBody>
      </p:sp>
    </p:spTree>
    <p:extLst>
      <p:ext uri="{BB962C8B-B14F-4D97-AF65-F5344CB8AC3E}">
        <p14:creationId xmlns:p14="http://schemas.microsoft.com/office/powerpoint/2010/main" val="155085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CBOR Object Signing and Encryption (COSE)</a:t>
            </a:r>
          </a:p>
          <a:p>
            <a:br>
              <a:rPr lang="en-US" dirty="0"/>
            </a:br>
            <a:endParaRPr lang="en-CH" dirty="0"/>
          </a:p>
        </p:txBody>
      </p:sp>
      <p:sp>
        <p:nvSpPr>
          <p:cNvPr id="4" name="Slide Number Placeholder 3"/>
          <p:cNvSpPr>
            <a:spLocks noGrp="1"/>
          </p:cNvSpPr>
          <p:nvPr>
            <p:ph type="sldNum" sz="quarter" idx="5"/>
          </p:nvPr>
        </p:nvSpPr>
        <p:spPr/>
        <p:txBody>
          <a:bodyPr/>
          <a:lstStyle/>
          <a:p>
            <a:fld id="{7D46920A-FB03-674A-970B-CA38C194EFB0}" type="slidenum">
              <a:rPr lang="de-DE" smtClean="0"/>
              <a:t>15</a:t>
            </a:fld>
            <a:endParaRPr lang="de-DE"/>
          </a:p>
        </p:txBody>
      </p:sp>
    </p:spTree>
    <p:extLst>
      <p:ext uri="{BB962C8B-B14F-4D97-AF65-F5344CB8AC3E}">
        <p14:creationId xmlns:p14="http://schemas.microsoft.com/office/powerpoint/2010/main" val="2883166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D46920A-FB03-674A-970B-CA38C194EFB0}" type="slidenum">
              <a:rPr lang="de-DE" smtClean="0"/>
              <a:t>24</a:t>
            </a:fld>
            <a:endParaRPr lang="de-DE"/>
          </a:p>
        </p:txBody>
      </p:sp>
    </p:spTree>
    <p:extLst>
      <p:ext uri="{BB962C8B-B14F-4D97-AF65-F5344CB8AC3E}">
        <p14:creationId xmlns:p14="http://schemas.microsoft.com/office/powerpoint/2010/main" val="3544571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8" name="Bild 7"/>
          <p:cNvPicPr>
            <a:picLocks noChangeAspect="1"/>
          </p:cNvPicPr>
          <p:nvPr userDrawn="1"/>
        </p:nvPicPr>
        <p:blipFill rotWithShape="1">
          <a:blip r:embed="rId2">
            <a:extLst>
              <a:ext uri="{28A0092B-C50C-407E-A947-70E740481C1C}">
                <a14:useLocalDpi xmlns:a14="http://schemas.microsoft.com/office/drawing/2010/main" val="0"/>
              </a:ext>
            </a:extLst>
          </a:blip>
          <a:srcRect l="-3996" r="-4041"/>
          <a:stretch/>
        </p:blipFill>
        <p:spPr>
          <a:xfrm>
            <a:off x="-493485" y="3031546"/>
            <a:ext cx="13193485" cy="3663203"/>
          </a:xfrm>
          <a:prstGeom prst="rect">
            <a:avLst/>
          </a:prstGeom>
        </p:spPr>
      </p:pic>
      <p:sp>
        <p:nvSpPr>
          <p:cNvPr id="3" name="Textplatzhalter 2"/>
          <p:cNvSpPr>
            <a:spLocks noGrp="1"/>
          </p:cNvSpPr>
          <p:nvPr>
            <p:ph type="body" idx="1"/>
          </p:nvPr>
        </p:nvSpPr>
        <p:spPr>
          <a:xfrm>
            <a:off x="132602" y="2633341"/>
            <a:ext cx="10515600" cy="398205"/>
          </a:xfrm>
          <a:prstGeom prst="rect">
            <a:avLst/>
          </a:prstGeom>
        </p:spPr>
        <p:txBody>
          <a:bodyPr>
            <a:normAutofit/>
          </a:bodyPr>
          <a:lstStyle>
            <a:lvl1pPr marL="0" indent="0" algn="l">
              <a:buNone/>
              <a:defRPr sz="2800" b="0" i="0">
                <a:solidFill>
                  <a:schemeClr val="tx1"/>
                </a:solidFill>
                <a:latin typeface="Bio Sans" charset="0"/>
                <a:ea typeface="Bio Sans" charset="0"/>
                <a:cs typeface="Bio Sans"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itel 1"/>
          <p:cNvSpPr>
            <a:spLocks noGrp="1"/>
          </p:cNvSpPr>
          <p:nvPr>
            <p:ph type="title" hasCustomPrompt="1"/>
          </p:nvPr>
        </p:nvSpPr>
        <p:spPr>
          <a:xfrm>
            <a:off x="132602" y="1499682"/>
            <a:ext cx="10515600" cy="613458"/>
          </a:xfrm>
          <a:prstGeom prst="rect">
            <a:avLst/>
          </a:prstGeom>
        </p:spPr>
        <p:txBody>
          <a:bodyPr anchor="ctr" anchorCtr="0">
            <a:noAutofit/>
          </a:bodyPr>
          <a:lstStyle>
            <a:lvl1pPr algn="l">
              <a:defRPr sz="4400" b="1" i="0">
                <a:solidFill>
                  <a:schemeClr val="tx1"/>
                </a:solidFill>
                <a:effectLst/>
                <a:latin typeface="Bio Sans" charset="0"/>
                <a:ea typeface="Bio Sans" charset="0"/>
                <a:cs typeface="Bio Sans" charset="0"/>
              </a:defRPr>
            </a:lvl1pPr>
          </a:lstStyle>
          <a:p>
            <a:r>
              <a:rPr lang="de-DE" dirty="0"/>
              <a:t>MASTERTITELFORMAT BEARBEITEN</a:t>
            </a:r>
          </a:p>
        </p:txBody>
      </p:sp>
    </p:spTree>
    <p:extLst>
      <p:ext uri="{BB962C8B-B14F-4D97-AF65-F5344CB8AC3E}">
        <p14:creationId xmlns:p14="http://schemas.microsoft.com/office/powerpoint/2010/main" val="43655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16040" y="417208"/>
            <a:ext cx="10515600" cy="1325563"/>
          </a:xfrm>
          <a:prstGeom prst="rect">
            <a:avLst/>
          </a:prstGeom>
        </p:spPr>
        <p:txBody>
          <a:bodyPr/>
          <a:lstStyle>
            <a:lvl1pPr>
              <a:defRPr sz="4000">
                <a:latin typeface="Bio Sans" charset="0"/>
                <a:ea typeface="Bio Sans" charset="0"/>
                <a:cs typeface="Bio Sans" charset="0"/>
              </a:defRPr>
            </a:lvl1pPr>
          </a:lstStyle>
          <a:p>
            <a:r>
              <a:rPr lang="de-DE" dirty="0"/>
              <a:t>MASTERTITELFORMAT BEARBEITEN</a:t>
            </a:r>
          </a:p>
        </p:txBody>
      </p:sp>
      <p:sp>
        <p:nvSpPr>
          <p:cNvPr id="3" name="Inhaltsplatzhalter 2"/>
          <p:cNvSpPr>
            <a:spLocks noGrp="1"/>
          </p:cNvSpPr>
          <p:nvPr>
            <p:ph idx="1"/>
          </p:nvPr>
        </p:nvSpPr>
        <p:spPr>
          <a:xfrm>
            <a:off x="816040" y="2052520"/>
            <a:ext cx="10515600" cy="4351338"/>
          </a:xfrm>
          <a:prstGeom prst="rect">
            <a:avLst/>
          </a:prstGeom>
        </p:spPr>
        <p:txBody>
          <a:bodyPr/>
          <a:lstStyle>
            <a:lvl1pPr>
              <a:buClr>
                <a:srgbClr val="FDCD20"/>
              </a:buClr>
              <a:defRPr>
                <a:latin typeface="Bio Sans" charset="0"/>
                <a:ea typeface="Bio Sans" charset="0"/>
                <a:cs typeface="Bio Sans" charset="0"/>
              </a:defRPr>
            </a:lvl1pPr>
            <a:lvl2pPr>
              <a:buClr>
                <a:srgbClr val="FDCD20"/>
              </a:buClr>
              <a:defRPr>
                <a:latin typeface="Bio Sans" charset="0"/>
                <a:ea typeface="Bio Sans" charset="0"/>
                <a:cs typeface="Bio Sans" charset="0"/>
              </a:defRPr>
            </a:lvl2pPr>
            <a:lvl3pPr>
              <a:buClr>
                <a:srgbClr val="FDCD20"/>
              </a:buClr>
              <a:defRPr>
                <a:latin typeface="Bio Sans" charset="0"/>
                <a:ea typeface="Bio Sans" charset="0"/>
                <a:cs typeface="Bio Sans" charset="0"/>
              </a:defRPr>
            </a:lvl3pPr>
            <a:lvl4pPr>
              <a:buClr>
                <a:srgbClr val="FDCD20"/>
              </a:buClr>
              <a:defRPr>
                <a:latin typeface="Bio Sans" charset="0"/>
                <a:ea typeface="Bio Sans" charset="0"/>
                <a:cs typeface="Bio Sans" charset="0"/>
              </a:defRPr>
            </a:lvl4pPr>
            <a:lvl5pPr>
              <a:buClr>
                <a:srgbClr val="FDCD20"/>
              </a:buClr>
              <a:defRPr>
                <a:latin typeface="Bio Sans" charset="0"/>
                <a:ea typeface="Bio Sans" charset="0"/>
                <a:cs typeface="Bio Sans"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cxnSp>
        <p:nvCxnSpPr>
          <p:cNvPr id="13" name="Gerade Verbindung 12"/>
          <p:cNvCxnSpPr/>
          <p:nvPr userDrawn="1"/>
        </p:nvCxnSpPr>
        <p:spPr>
          <a:xfrm flipV="1">
            <a:off x="924670" y="953526"/>
            <a:ext cx="7380000" cy="8830"/>
          </a:xfrm>
          <a:prstGeom prst="line">
            <a:avLst/>
          </a:prstGeom>
          <a:ln w="2540">
            <a:solidFill>
              <a:srgbClr val="FDCD2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99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cxnSp>
        <p:nvCxnSpPr>
          <p:cNvPr id="13" name="Gerade Verbindung 12"/>
          <p:cNvCxnSpPr/>
          <p:nvPr userDrawn="1"/>
        </p:nvCxnSpPr>
        <p:spPr>
          <a:xfrm flipV="1">
            <a:off x="924670" y="953526"/>
            <a:ext cx="7380000" cy="8830"/>
          </a:xfrm>
          <a:prstGeom prst="line">
            <a:avLst/>
          </a:prstGeom>
          <a:ln w="2540">
            <a:solidFill>
              <a:srgbClr val="FDCD20"/>
            </a:solidFill>
          </a:ln>
        </p:spPr>
        <p:style>
          <a:lnRef idx="1">
            <a:schemeClr val="accent1"/>
          </a:lnRef>
          <a:fillRef idx="0">
            <a:schemeClr val="accent1"/>
          </a:fillRef>
          <a:effectRef idx="0">
            <a:schemeClr val="accent1"/>
          </a:effectRef>
          <a:fontRef idx="minor">
            <a:schemeClr val="tx1"/>
          </a:fontRef>
        </p:style>
      </p:cxnSp>
      <p:grpSp>
        <p:nvGrpSpPr>
          <p:cNvPr id="5" name="Gruppierung 4"/>
          <p:cNvGrpSpPr/>
          <p:nvPr userDrawn="1"/>
        </p:nvGrpSpPr>
        <p:grpSpPr>
          <a:xfrm>
            <a:off x="4532999" y="4171549"/>
            <a:ext cx="3459341" cy="1156254"/>
            <a:chOff x="4546640" y="3916055"/>
            <a:chExt cx="3459341" cy="1156254"/>
          </a:xfrm>
        </p:grpSpPr>
        <p:grpSp>
          <p:nvGrpSpPr>
            <p:cNvPr id="6" name="Gruppierung 5"/>
            <p:cNvGrpSpPr/>
            <p:nvPr/>
          </p:nvGrpSpPr>
          <p:grpSpPr>
            <a:xfrm>
              <a:off x="5905263" y="3916055"/>
              <a:ext cx="720000" cy="720000"/>
              <a:chOff x="7988851" y="3917284"/>
              <a:chExt cx="720000" cy="720000"/>
            </a:xfrm>
          </p:grpSpPr>
          <p:sp>
            <p:nvSpPr>
              <p:cNvPr id="8" name="Oval 7"/>
              <p:cNvSpPr/>
              <p:nvPr/>
            </p:nvSpPr>
            <p:spPr>
              <a:xfrm>
                <a:off x="7988851" y="3917284"/>
                <a:ext cx="720000" cy="720000"/>
              </a:xfrm>
              <a:prstGeom prst="ellipse">
                <a:avLst/>
              </a:prstGeom>
              <a:solidFill>
                <a:srgbClr val="FDC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Bild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851" y="4025284"/>
                <a:ext cx="504000" cy="504000"/>
              </a:xfrm>
              <a:prstGeom prst="rect">
                <a:avLst/>
              </a:prstGeom>
            </p:spPr>
          </p:pic>
        </p:grpSp>
        <p:sp>
          <p:nvSpPr>
            <p:cNvPr id="7" name="Textfeld 6"/>
            <p:cNvSpPr txBox="1"/>
            <p:nvPr/>
          </p:nvSpPr>
          <p:spPr>
            <a:xfrm>
              <a:off x="4546640" y="4702977"/>
              <a:ext cx="3459341" cy="369332"/>
            </a:xfrm>
            <a:prstGeom prst="rect">
              <a:avLst/>
            </a:prstGeom>
            <a:noFill/>
          </p:spPr>
          <p:txBody>
            <a:bodyPr wrap="square" rtlCol="0">
              <a:spAutoFit/>
            </a:bodyPr>
            <a:lstStyle/>
            <a:p>
              <a:pPr algn="ctr"/>
              <a:r>
                <a:rPr lang="de-DE" dirty="0">
                  <a:latin typeface="Bio Sans" charset="0"/>
                  <a:ea typeface="Bio Sans" charset="0"/>
                  <a:cs typeface="Bio Sans" charset="0"/>
                </a:rPr>
                <a:t>Schulungen</a:t>
              </a:r>
            </a:p>
          </p:txBody>
        </p:sp>
      </p:grpSp>
      <p:grpSp>
        <p:nvGrpSpPr>
          <p:cNvPr id="10" name="Gruppierung 9"/>
          <p:cNvGrpSpPr/>
          <p:nvPr userDrawn="1"/>
        </p:nvGrpSpPr>
        <p:grpSpPr>
          <a:xfrm>
            <a:off x="816040" y="4171549"/>
            <a:ext cx="3459341" cy="1156254"/>
            <a:chOff x="843702" y="3916055"/>
            <a:chExt cx="3459341" cy="1156254"/>
          </a:xfrm>
        </p:grpSpPr>
        <p:sp>
          <p:nvSpPr>
            <p:cNvPr id="11" name="Textfeld 10"/>
            <p:cNvSpPr txBox="1"/>
            <p:nvPr/>
          </p:nvSpPr>
          <p:spPr>
            <a:xfrm>
              <a:off x="843702" y="4702977"/>
              <a:ext cx="3459341" cy="369332"/>
            </a:xfrm>
            <a:prstGeom prst="rect">
              <a:avLst/>
            </a:prstGeom>
            <a:noFill/>
          </p:spPr>
          <p:txBody>
            <a:bodyPr wrap="square" rtlCol="0">
              <a:spAutoFit/>
            </a:bodyPr>
            <a:lstStyle/>
            <a:p>
              <a:pPr algn="ctr"/>
              <a:r>
                <a:rPr lang="de-DE" dirty="0">
                  <a:latin typeface="Bio Sans" charset="0"/>
                  <a:ea typeface="Bio Sans" charset="0"/>
                  <a:cs typeface="Bio Sans" charset="0"/>
                </a:rPr>
                <a:t>Consulting</a:t>
              </a:r>
            </a:p>
          </p:txBody>
        </p:sp>
        <p:grpSp>
          <p:nvGrpSpPr>
            <p:cNvPr id="12" name="Gruppierung 11"/>
            <p:cNvGrpSpPr/>
            <p:nvPr/>
          </p:nvGrpSpPr>
          <p:grpSpPr>
            <a:xfrm>
              <a:off x="2213373" y="3916055"/>
              <a:ext cx="720000" cy="720000"/>
              <a:chOff x="2213373" y="3916055"/>
              <a:chExt cx="720000" cy="720000"/>
            </a:xfrm>
          </p:grpSpPr>
          <p:sp>
            <p:nvSpPr>
              <p:cNvPr id="14" name="Oval 13"/>
              <p:cNvSpPr/>
              <p:nvPr/>
            </p:nvSpPr>
            <p:spPr>
              <a:xfrm>
                <a:off x="2213373" y="3916055"/>
                <a:ext cx="720000" cy="720000"/>
              </a:xfrm>
              <a:prstGeom prst="ellipse">
                <a:avLst/>
              </a:prstGeom>
              <a:solidFill>
                <a:srgbClr val="FDC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Bild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390" y="4006055"/>
                <a:ext cx="507966" cy="540000"/>
              </a:xfrm>
              <a:prstGeom prst="rect">
                <a:avLst/>
              </a:prstGeom>
            </p:spPr>
          </p:pic>
        </p:grpSp>
      </p:grpSp>
      <p:grpSp>
        <p:nvGrpSpPr>
          <p:cNvPr id="16" name="Gruppierung 15"/>
          <p:cNvGrpSpPr/>
          <p:nvPr userDrawn="1"/>
        </p:nvGrpSpPr>
        <p:grpSpPr>
          <a:xfrm>
            <a:off x="8191806" y="4171549"/>
            <a:ext cx="3459341" cy="1156254"/>
            <a:chOff x="8188317" y="3916055"/>
            <a:chExt cx="3459341" cy="1156254"/>
          </a:xfrm>
        </p:grpSpPr>
        <p:sp>
          <p:nvSpPr>
            <p:cNvPr id="17" name="Textfeld 16"/>
            <p:cNvSpPr txBox="1"/>
            <p:nvPr/>
          </p:nvSpPr>
          <p:spPr>
            <a:xfrm>
              <a:off x="8188317" y="4702977"/>
              <a:ext cx="3459341" cy="369332"/>
            </a:xfrm>
            <a:prstGeom prst="rect">
              <a:avLst/>
            </a:prstGeom>
            <a:noFill/>
          </p:spPr>
          <p:txBody>
            <a:bodyPr wrap="square" rtlCol="0">
              <a:spAutoFit/>
            </a:bodyPr>
            <a:lstStyle/>
            <a:p>
              <a:pPr algn="ctr"/>
              <a:r>
                <a:rPr lang="de-DE">
                  <a:latin typeface="Bio Sans" charset="0"/>
                  <a:ea typeface="Bio Sans" charset="0"/>
                  <a:cs typeface="Bio Sans" charset="0"/>
                </a:rPr>
                <a:t>Produkte</a:t>
              </a:r>
              <a:endParaRPr lang="de-DE" dirty="0">
                <a:latin typeface="Bio Sans" charset="0"/>
                <a:ea typeface="Bio Sans" charset="0"/>
                <a:cs typeface="Bio Sans" charset="0"/>
              </a:endParaRPr>
            </a:p>
          </p:txBody>
        </p:sp>
        <p:grpSp>
          <p:nvGrpSpPr>
            <p:cNvPr id="18" name="Gruppierung 17"/>
            <p:cNvGrpSpPr/>
            <p:nvPr/>
          </p:nvGrpSpPr>
          <p:grpSpPr>
            <a:xfrm>
              <a:off x="9557988" y="3916055"/>
              <a:ext cx="720000" cy="720000"/>
              <a:chOff x="9557988" y="3966239"/>
              <a:chExt cx="720000" cy="720000"/>
            </a:xfrm>
          </p:grpSpPr>
          <p:sp>
            <p:nvSpPr>
              <p:cNvPr id="19" name="Oval 18"/>
              <p:cNvSpPr/>
              <p:nvPr/>
            </p:nvSpPr>
            <p:spPr>
              <a:xfrm>
                <a:off x="9557988" y="3966239"/>
                <a:ext cx="720000" cy="720000"/>
              </a:xfrm>
              <a:prstGeom prst="ellipse">
                <a:avLst/>
              </a:prstGeom>
              <a:solidFill>
                <a:srgbClr val="FDC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Bild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539" y="4129881"/>
                <a:ext cx="504000" cy="433917"/>
              </a:xfrm>
              <a:prstGeom prst="rect">
                <a:avLst/>
              </a:prstGeom>
            </p:spPr>
          </p:pic>
        </p:grpSp>
      </p:grpSp>
      <p:grpSp>
        <p:nvGrpSpPr>
          <p:cNvPr id="21" name="Gruppierung 20"/>
          <p:cNvGrpSpPr/>
          <p:nvPr userDrawn="1"/>
        </p:nvGrpSpPr>
        <p:grpSpPr>
          <a:xfrm>
            <a:off x="8164911" y="2060592"/>
            <a:ext cx="3459341" cy="1123135"/>
            <a:chOff x="8161422" y="1805098"/>
            <a:chExt cx="3459341" cy="1123135"/>
          </a:xfrm>
        </p:grpSpPr>
        <p:sp>
          <p:nvSpPr>
            <p:cNvPr id="22" name="Oval 21"/>
            <p:cNvSpPr/>
            <p:nvPr/>
          </p:nvSpPr>
          <p:spPr>
            <a:xfrm>
              <a:off x="9557988" y="1805098"/>
              <a:ext cx="720000" cy="720000"/>
            </a:xfrm>
            <a:prstGeom prst="ellipse">
              <a:avLst/>
            </a:prstGeom>
            <a:solidFill>
              <a:srgbClr val="FDC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p:cNvSpPr txBox="1"/>
            <p:nvPr/>
          </p:nvSpPr>
          <p:spPr>
            <a:xfrm>
              <a:off x="8161422" y="2558901"/>
              <a:ext cx="3459341" cy="369332"/>
            </a:xfrm>
            <a:prstGeom prst="rect">
              <a:avLst/>
            </a:prstGeom>
            <a:noFill/>
          </p:spPr>
          <p:txBody>
            <a:bodyPr wrap="square" rtlCol="0">
              <a:spAutoFit/>
            </a:bodyPr>
            <a:lstStyle/>
            <a:p>
              <a:pPr algn="ctr"/>
              <a:r>
                <a:rPr lang="de-DE" dirty="0">
                  <a:latin typeface="Bio Sans" charset="0"/>
                  <a:ea typeface="Bio Sans" charset="0"/>
                  <a:cs typeface="Bio Sans" charset="0"/>
                </a:rPr>
                <a:t>Business Intelligence</a:t>
              </a:r>
            </a:p>
          </p:txBody>
        </p:sp>
        <p:pic>
          <p:nvPicPr>
            <p:cNvPr id="24" name="Bild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3490" y="1877098"/>
              <a:ext cx="404757" cy="576000"/>
            </a:xfrm>
            <a:prstGeom prst="rect">
              <a:avLst/>
            </a:prstGeom>
          </p:spPr>
        </p:pic>
      </p:grpSp>
      <p:grpSp>
        <p:nvGrpSpPr>
          <p:cNvPr id="25" name="Gruppierung 24"/>
          <p:cNvGrpSpPr/>
          <p:nvPr userDrawn="1"/>
        </p:nvGrpSpPr>
        <p:grpSpPr>
          <a:xfrm>
            <a:off x="4532999" y="2060592"/>
            <a:ext cx="3459341" cy="1123135"/>
            <a:chOff x="4529510" y="1805098"/>
            <a:chExt cx="3459341" cy="1123135"/>
          </a:xfrm>
        </p:grpSpPr>
        <p:sp>
          <p:nvSpPr>
            <p:cNvPr id="26" name="Oval 25"/>
            <p:cNvSpPr/>
            <p:nvPr/>
          </p:nvSpPr>
          <p:spPr>
            <a:xfrm>
              <a:off x="5899180" y="1805098"/>
              <a:ext cx="720000" cy="720000"/>
            </a:xfrm>
            <a:prstGeom prst="ellipse">
              <a:avLst/>
            </a:prstGeom>
            <a:solidFill>
              <a:srgbClr val="FDC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p:cNvSpPr txBox="1"/>
            <p:nvPr/>
          </p:nvSpPr>
          <p:spPr>
            <a:xfrm>
              <a:off x="4529510" y="2558901"/>
              <a:ext cx="3459341" cy="369332"/>
            </a:xfrm>
            <a:prstGeom prst="rect">
              <a:avLst/>
            </a:prstGeom>
            <a:noFill/>
          </p:spPr>
          <p:txBody>
            <a:bodyPr wrap="square" rtlCol="0">
              <a:spAutoFit/>
            </a:bodyPr>
            <a:lstStyle/>
            <a:p>
              <a:pPr algn="ctr"/>
              <a:r>
                <a:rPr lang="de-DE" dirty="0">
                  <a:latin typeface="Bio Sans" charset="0"/>
                  <a:ea typeface="Bio Sans" charset="0"/>
                  <a:cs typeface="Bio Sans" charset="0"/>
                </a:rPr>
                <a:t>Mobile Apps</a:t>
              </a:r>
            </a:p>
          </p:txBody>
        </p:sp>
        <p:pic>
          <p:nvPicPr>
            <p:cNvPr id="28" name="Bild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60704" y="1874901"/>
              <a:ext cx="374857" cy="576000"/>
            </a:xfrm>
            <a:prstGeom prst="rect">
              <a:avLst/>
            </a:prstGeom>
          </p:spPr>
        </p:pic>
      </p:grpSp>
      <p:grpSp>
        <p:nvGrpSpPr>
          <p:cNvPr id="29" name="Gruppierung 28"/>
          <p:cNvGrpSpPr/>
          <p:nvPr userDrawn="1"/>
        </p:nvGrpSpPr>
        <p:grpSpPr>
          <a:xfrm>
            <a:off x="819529" y="2065187"/>
            <a:ext cx="3459341" cy="1121972"/>
            <a:chOff x="816040" y="1809693"/>
            <a:chExt cx="3459341" cy="1121972"/>
          </a:xfrm>
        </p:grpSpPr>
        <p:sp>
          <p:nvSpPr>
            <p:cNvPr id="30" name="Oval 29"/>
            <p:cNvSpPr/>
            <p:nvPr/>
          </p:nvSpPr>
          <p:spPr>
            <a:xfrm>
              <a:off x="2182222" y="1809693"/>
              <a:ext cx="720000" cy="720000"/>
            </a:xfrm>
            <a:prstGeom prst="ellipse">
              <a:avLst/>
            </a:prstGeom>
            <a:solidFill>
              <a:srgbClr val="FDC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p:cNvSpPr txBox="1"/>
            <p:nvPr/>
          </p:nvSpPr>
          <p:spPr>
            <a:xfrm>
              <a:off x="816040" y="2562333"/>
              <a:ext cx="3459341" cy="369332"/>
            </a:xfrm>
            <a:prstGeom prst="rect">
              <a:avLst/>
            </a:prstGeom>
            <a:noFill/>
          </p:spPr>
          <p:txBody>
            <a:bodyPr wrap="square" rtlCol="0">
              <a:spAutoFit/>
            </a:bodyPr>
            <a:lstStyle/>
            <a:p>
              <a:pPr algn="ctr"/>
              <a:r>
                <a:rPr lang="de-DE" dirty="0">
                  <a:latin typeface="Bio Sans" charset="0"/>
                  <a:ea typeface="Bio Sans" charset="0"/>
                  <a:cs typeface="Bio Sans" charset="0"/>
                </a:rPr>
                <a:t>Software-Entwicklung</a:t>
              </a:r>
            </a:p>
          </p:txBody>
        </p:sp>
        <p:pic>
          <p:nvPicPr>
            <p:cNvPr id="32" name="Bild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4221" y="1978778"/>
              <a:ext cx="576000" cy="369343"/>
            </a:xfrm>
            <a:prstGeom prst="rect">
              <a:avLst/>
            </a:prstGeom>
          </p:spPr>
        </p:pic>
      </p:grpSp>
      <p:sp>
        <p:nvSpPr>
          <p:cNvPr id="33" name="Titel 3"/>
          <p:cNvSpPr>
            <a:spLocks noGrp="1"/>
          </p:cNvSpPr>
          <p:nvPr>
            <p:ph type="title"/>
          </p:nvPr>
        </p:nvSpPr>
        <p:spPr>
          <a:xfrm>
            <a:off x="816040" y="417208"/>
            <a:ext cx="10515600" cy="1325563"/>
          </a:xfrm>
          <a:prstGeom prst="rect">
            <a:avLst/>
          </a:prstGeom>
        </p:spPr>
        <p:txBody>
          <a:bodyPr/>
          <a:lstStyle>
            <a:lvl1pPr>
              <a:defRPr sz="4000">
                <a:latin typeface="Bio Sans" charset="0"/>
                <a:ea typeface="Bio Sans" charset="0"/>
                <a:cs typeface="Bio Sans" charset="0"/>
              </a:defRPr>
            </a:lvl1pPr>
          </a:lstStyle>
          <a:p>
            <a:r>
              <a:rPr lang="en-US"/>
              <a:t>Click to edit Master title style</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16040" y="2052520"/>
            <a:ext cx="5172635" cy="4320000"/>
          </a:xfrm>
          <a:prstGeom prst="rect">
            <a:avLst/>
          </a:prstGeom>
        </p:spPr>
        <p:txBody>
          <a:bodyPr/>
          <a:lstStyle>
            <a:lvl1pPr>
              <a:buClr>
                <a:srgbClr val="FDCD20"/>
              </a:buClr>
              <a:defRPr>
                <a:latin typeface="Bio Sans" charset="0"/>
                <a:ea typeface="Bio Sans" charset="0"/>
                <a:cs typeface="Bio Sans" charset="0"/>
              </a:defRPr>
            </a:lvl1pPr>
            <a:lvl2pPr>
              <a:buClr>
                <a:srgbClr val="FDCD20"/>
              </a:buClr>
              <a:defRPr>
                <a:latin typeface="Bio Sans" charset="0"/>
                <a:ea typeface="Bio Sans" charset="0"/>
                <a:cs typeface="Bio Sans" charset="0"/>
              </a:defRPr>
            </a:lvl2pPr>
            <a:lvl3pPr>
              <a:buClr>
                <a:srgbClr val="FDCD20"/>
              </a:buClr>
              <a:defRPr>
                <a:latin typeface="Bio Sans" charset="0"/>
                <a:ea typeface="Bio Sans" charset="0"/>
                <a:cs typeface="Bio Sans" charset="0"/>
              </a:defRPr>
            </a:lvl3pPr>
            <a:lvl4pPr>
              <a:buClr>
                <a:srgbClr val="FDCD20"/>
              </a:buClr>
              <a:defRPr>
                <a:latin typeface="Bio Sans" charset="0"/>
                <a:ea typeface="Bio Sans" charset="0"/>
                <a:cs typeface="Bio Sans" charset="0"/>
              </a:defRPr>
            </a:lvl4pPr>
            <a:lvl5pPr>
              <a:buClr>
                <a:srgbClr val="FDCD20"/>
              </a:buClr>
              <a:defRPr>
                <a:latin typeface="Bio Sans" charset="0"/>
                <a:ea typeface="Bio Sans" charset="0"/>
                <a:cs typeface="Bio Sans"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2"/>
          <p:cNvSpPr>
            <a:spLocks noGrp="1"/>
          </p:cNvSpPr>
          <p:nvPr>
            <p:ph idx="10"/>
          </p:nvPr>
        </p:nvSpPr>
        <p:spPr>
          <a:xfrm>
            <a:off x="6159005" y="2052520"/>
            <a:ext cx="5172635" cy="4320000"/>
          </a:xfrm>
          <a:prstGeom prst="rect">
            <a:avLst/>
          </a:prstGeom>
        </p:spPr>
        <p:txBody>
          <a:bodyPr/>
          <a:lstStyle>
            <a:lvl1pPr>
              <a:buClr>
                <a:srgbClr val="FDCD20"/>
              </a:buClr>
              <a:defRPr>
                <a:latin typeface="Bio Sans" charset="0"/>
                <a:ea typeface="Bio Sans" charset="0"/>
                <a:cs typeface="Bio Sans" charset="0"/>
              </a:defRPr>
            </a:lvl1pPr>
            <a:lvl2pPr>
              <a:buClr>
                <a:srgbClr val="FDCD20"/>
              </a:buClr>
              <a:defRPr>
                <a:latin typeface="Bio Sans" charset="0"/>
                <a:ea typeface="Bio Sans" charset="0"/>
                <a:cs typeface="Bio Sans" charset="0"/>
              </a:defRPr>
            </a:lvl2pPr>
            <a:lvl3pPr>
              <a:buClr>
                <a:srgbClr val="FDCD20"/>
              </a:buClr>
              <a:defRPr>
                <a:latin typeface="Bio Sans" charset="0"/>
                <a:ea typeface="Bio Sans" charset="0"/>
                <a:cs typeface="Bio Sans" charset="0"/>
              </a:defRPr>
            </a:lvl3pPr>
            <a:lvl4pPr>
              <a:buClr>
                <a:srgbClr val="FDCD20"/>
              </a:buClr>
              <a:defRPr>
                <a:latin typeface="Bio Sans" charset="0"/>
                <a:ea typeface="Bio Sans" charset="0"/>
                <a:cs typeface="Bio Sans" charset="0"/>
              </a:defRPr>
            </a:lvl4pPr>
            <a:lvl5pPr>
              <a:buClr>
                <a:srgbClr val="FDCD20"/>
              </a:buClr>
              <a:defRPr>
                <a:latin typeface="Bio Sans" charset="0"/>
                <a:ea typeface="Bio Sans" charset="0"/>
                <a:cs typeface="Bio Sans"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hasCustomPrompt="1"/>
          </p:nvPr>
        </p:nvSpPr>
        <p:spPr>
          <a:xfrm>
            <a:off x="816040" y="417208"/>
            <a:ext cx="10515600" cy="1325563"/>
          </a:xfrm>
          <a:prstGeom prst="rect">
            <a:avLst/>
          </a:prstGeom>
        </p:spPr>
        <p:txBody>
          <a:bodyPr/>
          <a:lstStyle>
            <a:lvl1pPr>
              <a:defRPr sz="4000">
                <a:latin typeface="Bio Sans" charset="0"/>
                <a:ea typeface="Bio Sans" charset="0"/>
                <a:cs typeface="Bio Sans" charset="0"/>
              </a:defRPr>
            </a:lvl1pPr>
          </a:lstStyle>
          <a:p>
            <a:r>
              <a:rPr lang="de-DE" dirty="0"/>
              <a:t>MASTERTITELFORMAT BEARBEITEN</a:t>
            </a:r>
          </a:p>
        </p:txBody>
      </p:sp>
      <p:cxnSp>
        <p:nvCxnSpPr>
          <p:cNvPr id="7" name="Gerade Verbindung 6"/>
          <p:cNvCxnSpPr/>
          <p:nvPr userDrawn="1"/>
        </p:nvCxnSpPr>
        <p:spPr>
          <a:xfrm flipV="1">
            <a:off x="924670" y="953526"/>
            <a:ext cx="7380000" cy="8830"/>
          </a:xfrm>
          <a:prstGeom prst="line">
            <a:avLst/>
          </a:prstGeom>
          <a:ln w="2540">
            <a:solidFill>
              <a:srgbClr val="FDCD2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263210" y="128790"/>
            <a:ext cx="1800000" cy="896035"/>
          </a:xfrm>
          <a:prstGeom prst="rect">
            <a:avLst/>
          </a:prstGeom>
        </p:spPr>
      </p:pic>
      <p:sp>
        <p:nvSpPr>
          <p:cNvPr id="8" name="Rechteck 7"/>
          <p:cNvSpPr/>
          <p:nvPr userDrawn="1"/>
        </p:nvSpPr>
        <p:spPr>
          <a:xfrm>
            <a:off x="0" y="6687848"/>
            <a:ext cx="12192000" cy="180000"/>
          </a:xfrm>
          <a:prstGeom prst="rect">
            <a:avLst/>
          </a:prstGeom>
          <a:solidFill>
            <a:srgbClr val="FDC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oliennummernplatzhalter 5"/>
          <p:cNvSpPr txBox="1">
            <a:spLocks/>
          </p:cNvSpPr>
          <p:nvPr userDrawn="1"/>
        </p:nvSpPr>
        <p:spPr>
          <a:xfrm>
            <a:off x="9216980" y="6318965"/>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solidFill>
                <a:latin typeface="Bio Sans" charset="0"/>
                <a:ea typeface="Bio Sans" charset="0"/>
                <a:cs typeface="Bio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363715-5560-CC4E-9199-D49348FC6406}" type="slidenum">
              <a:rPr lang="de-DE" smtClean="0"/>
              <a:pPr/>
              <a:t>‹#›</a:t>
            </a:fld>
            <a:endParaRPr lang="de-DE" dirty="0"/>
          </a:p>
        </p:txBody>
      </p:sp>
    </p:spTree>
    <p:extLst>
      <p:ext uri="{BB962C8B-B14F-4D97-AF65-F5344CB8AC3E}">
        <p14:creationId xmlns:p14="http://schemas.microsoft.com/office/powerpoint/2010/main" val="871499984"/>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67" r:id="rId3"/>
    <p:sldLayoutId id="214748366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org/TR/webauthn/#registering-a-new-credent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mds2.fidoalliance.org/tokens/" TargetMode="External"/><Relationship Id="rId2" Type="http://schemas.openxmlformats.org/officeDocument/2006/relationships/hyperlink" Target="https://jwt.io/" TargetMode="External"/><Relationship Id="rId1" Type="http://schemas.openxmlformats.org/officeDocument/2006/relationships/slideLayout" Target="../slideLayouts/slideLayout2.xml"/><Relationship Id="rId4" Type="http://schemas.openxmlformats.org/officeDocument/2006/relationships/hyperlink" Target="https://mds2.fidoalliance.org/?token=d7b993ba4d558ed65dcae14be630f607ef3f57dcec415e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developers.yubico.com/WebAuthn/WebAuthn_Developer_Guide/WebAuthn_Client_Registration.html" TargetMode="External"/><Relationship Id="rId3" Type="http://schemas.openxmlformats.org/officeDocument/2006/relationships/hyperlink" Target="https://medium.com/@herrjemand/introduction-to-webauthn-api-5fd1fb46c285" TargetMode="External"/><Relationship Id="rId7" Type="http://schemas.openxmlformats.org/officeDocument/2006/relationships/hyperlink" Target="https://paulstamatiou.com/getting-started-with-security-keys/" TargetMode="External"/><Relationship Id="rId2" Type="http://schemas.openxmlformats.org/officeDocument/2006/relationships/hyperlink" Target="https://fidoalliance.org/overview/" TargetMode="External"/><Relationship Id="rId1" Type="http://schemas.openxmlformats.org/officeDocument/2006/relationships/slideLayout" Target="../slideLayouts/slideLayout2.xml"/><Relationship Id="rId6" Type="http://schemas.openxmlformats.org/officeDocument/2006/relationships/hyperlink" Target="https://docs.microsoft.com/en-us/microsoft-edge/dev-guide/windows-integration/web-authentication" TargetMode="External"/><Relationship Id="rId5" Type="http://schemas.openxmlformats.org/officeDocument/2006/relationships/hyperlink" Target="https://auth0.com/blog/web-authentication-webauthn-overview-demo-tool/" TargetMode="External"/><Relationship Id="rId4" Type="http://schemas.openxmlformats.org/officeDocument/2006/relationships/hyperlink" Target="https://www.w3.org/TR/webauth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idoalliance.org/certification/fido-certified-products/" TargetMode="External"/><Relationship Id="rId2" Type="http://schemas.openxmlformats.org/officeDocument/2006/relationships/hyperlink" Target="https://caniuse.com/#feat=webauth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normAutofit fontScale="90000"/>
          </a:bodyPr>
          <a:lstStyle/>
          <a:p>
            <a:r>
              <a:rPr lang="en-US" noProof="0" dirty="0"/>
              <a:t>FIDO2 – Strong authentication for the WEB</a:t>
            </a:r>
            <a:r>
              <a:rPr lang="en-US" baseline="0" noProof="0" dirty="0"/>
              <a:t> </a:t>
            </a:r>
            <a:endParaRPr lang="de-DE" dirty="0"/>
          </a:p>
        </p:txBody>
      </p:sp>
      <p:sp>
        <p:nvSpPr>
          <p:cNvPr id="10" name="Textplatzhalter 9"/>
          <p:cNvSpPr>
            <a:spLocks noGrp="1"/>
          </p:cNvSpPr>
          <p:nvPr>
            <p:ph type="body" idx="1"/>
          </p:nvPr>
        </p:nvSpPr>
        <p:spPr/>
        <p:txBody>
          <a:bodyPr>
            <a:normAutofit fontScale="92500" lnSpcReduction="20000"/>
          </a:bodyPr>
          <a:lstStyle/>
          <a:p>
            <a:endParaRPr lang="de-DE"/>
          </a:p>
        </p:txBody>
      </p:sp>
    </p:spTree>
    <p:extLst>
      <p:ext uri="{BB962C8B-B14F-4D97-AF65-F5344CB8AC3E}">
        <p14:creationId xmlns:p14="http://schemas.microsoft.com/office/powerpoint/2010/main" val="27705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720FB6-4BEF-4FB9-A459-0FA8F0237043}"/>
              </a:ext>
            </a:extLst>
          </p:cNvPr>
          <p:cNvSpPr>
            <a:spLocks noGrp="1"/>
          </p:cNvSpPr>
          <p:nvPr>
            <p:ph idx="1"/>
          </p:nvPr>
        </p:nvSpPr>
        <p:spPr>
          <a:xfrm>
            <a:off x="816041" y="1440000"/>
            <a:ext cx="3725480" cy="4320000"/>
          </a:xfrm>
        </p:spPr>
        <p:txBody>
          <a:bodyPr/>
          <a:lstStyle/>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r>
              <a:rPr lang="en-US" altLang="en-CH" sz="1200" dirty="0" err="1">
                <a:solidFill>
                  <a:prstClr val="black"/>
                </a:solidFill>
                <a:latin typeface="Consolas" panose="020B0609020204030204" pitchFamily="49" charset="0"/>
                <a:ea typeface="+mn-ea"/>
                <a:cs typeface="+mn-cs"/>
              </a:rPr>
              <a:t>rp</a:t>
            </a:r>
            <a:r>
              <a:rPr lang="en-US" altLang="en-CH" sz="1200" dirty="0">
                <a:solidFill>
                  <a:prstClr val="black"/>
                </a:solidFill>
                <a:latin typeface="Consolas" panose="020B0609020204030204" pitchFamily="49" charset="0"/>
                <a:ea typeface="+mn-ea"/>
                <a:cs typeface="+mn-cs"/>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"id": "localhost",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"name": "Meetup Demo </a:t>
            </a:r>
            <a:r>
              <a:rPr lang="en-US" altLang="en-CH" sz="1200" dirty="0" err="1">
                <a:solidFill>
                  <a:prstClr val="black"/>
                </a:solidFill>
                <a:latin typeface="Consolas" panose="020B0609020204030204" pitchFamily="49" charset="0"/>
                <a:ea typeface="+mn-ea"/>
                <a:cs typeface="+mn-cs"/>
              </a:rPr>
              <a:t>Webauthn</a:t>
            </a:r>
            <a:r>
              <a:rPr lang="en-US" altLang="en-CH" sz="1200" dirty="0">
                <a:solidFill>
                  <a:prstClr val="black"/>
                </a:solidFill>
                <a:latin typeface="Consolas" panose="020B0609020204030204" pitchFamily="49" charset="0"/>
                <a:ea typeface="+mn-ea"/>
                <a:cs typeface="+mn-cs"/>
              </a:rPr>
              <a: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"user":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"name": "Alice",</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"id": &lt;</a:t>
            </a:r>
            <a:r>
              <a:rPr lang="en-US" altLang="en-CH" sz="1200" dirty="0">
                <a:solidFill>
                  <a:prstClr val="black"/>
                </a:solidFill>
                <a:latin typeface="Consolas" panose="020B0609020204030204" pitchFamily="49" charset="0"/>
              </a:rPr>
              <a:t>buffer source</a:t>
            </a:r>
            <a:r>
              <a:rPr lang="en-US" altLang="en-CH" sz="1200" dirty="0">
                <a:solidFill>
                  <a:prstClr val="black"/>
                </a:solidFill>
                <a:latin typeface="Consolas" panose="020B0609020204030204" pitchFamily="49" charset="0"/>
                <a:ea typeface="+mn-ea"/>
                <a:cs typeface="+mn-cs"/>
              </a:rPr>
              <a:t>&gt;,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r>
              <a:rPr lang="en-US" altLang="en-CH" sz="1200" dirty="0" err="1">
                <a:solidFill>
                  <a:prstClr val="black"/>
                </a:solidFill>
                <a:latin typeface="Consolas" panose="020B0609020204030204" pitchFamily="49" charset="0"/>
                <a:ea typeface="+mn-ea"/>
                <a:cs typeface="+mn-cs"/>
              </a:rPr>
              <a:t>displayName</a:t>
            </a:r>
            <a:r>
              <a:rPr lang="en-US" altLang="en-CH" sz="1200" dirty="0">
                <a:solidFill>
                  <a:prstClr val="black"/>
                </a:solidFill>
                <a:latin typeface="Consolas" panose="020B0609020204030204" pitchFamily="49" charset="0"/>
                <a:ea typeface="+mn-ea"/>
                <a:cs typeface="+mn-cs"/>
              </a:rPr>
              <a:t>": "Display Alice"</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"challenge": &lt;buffer source&gt;,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r>
              <a:rPr lang="en-US" altLang="en-CH" sz="1200" dirty="0" err="1">
                <a:solidFill>
                  <a:prstClr val="black"/>
                </a:solidFill>
                <a:latin typeface="Consolas" panose="020B0609020204030204" pitchFamily="49" charset="0"/>
                <a:ea typeface="+mn-ea"/>
                <a:cs typeface="+mn-cs"/>
              </a:rPr>
              <a:t>pubKeyCredParams</a:t>
            </a:r>
            <a:r>
              <a:rPr lang="en-US" altLang="en-CH" sz="1200" dirty="0">
                <a:solidFill>
                  <a:prstClr val="black"/>
                </a:solidFill>
                <a:latin typeface="Consolas" panose="020B0609020204030204" pitchFamily="49" charset="0"/>
                <a:ea typeface="+mn-ea"/>
                <a:cs typeface="+mn-cs"/>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 "type": "public-key", "</a:t>
            </a:r>
            <a:r>
              <a:rPr lang="en-US" altLang="en-CH" sz="1200" dirty="0" err="1">
                <a:solidFill>
                  <a:prstClr val="black"/>
                </a:solidFill>
                <a:latin typeface="Consolas" panose="020B0609020204030204" pitchFamily="49" charset="0"/>
                <a:ea typeface="+mn-ea"/>
                <a:cs typeface="+mn-cs"/>
              </a:rPr>
              <a:t>alg</a:t>
            </a:r>
            <a:r>
              <a:rPr lang="en-US" altLang="en-CH" sz="1200" dirty="0">
                <a:solidFill>
                  <a:prstClr val="black"/>
                </a:solidFill>
                <a:latin typeface="Consolas" panose="020B0609020204030204" pitchFamily="49" charset="0"/>
                <a:ea typeface="+mn-ea"/>
                <a:cs typeface="+mn-cs"/>
              </a:rPr>
              <a:t>": -7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p>
          <a:p>
            <a:pPr marL="0" lvl="0" indent="0" eaLnBrk="0" fontAlgn="base" hangingPunct="0">
              <a:lnSpc>
                <a:spcPct val="100000"/>
              </a:lnSpc>
              <a:spcBef>
                <a:spcPct val="0"/>
              </a:spcBef>
              <a:spcAft>
                <a:spcPct val="0"/>
              </a:spcAft>
              <a:buClrTx/>
              <a:buNone/>
            </a:pPr>
            <a:endParaRPr lang="en-US" altLang="en-CH" sz="1200" dirty="0">
              <a:solidFill>
                <a:prstClr val="black"/>
              </a:solidFill>
              <a:latin typeface="Consolas" panose="020B0609020204030204" pitchFamily="49" charset="0"/>
              <a:ea typeface="+mn-ea"/>
              <a:cs typeface="+mn-cs"/>
            </a:endParaRP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"timeout": 60000,</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"attestation": "direct",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r>
              <a:rPr lang="en-US" altLang="en-CH" sz="1200" dirty="0" err="1">
                <a:solidFill>
                  <a:prstClr val="black"/>
                </a:solidFill>
                <a:latin typeface="Consolas" panose="020B0609020204030204" pitchFamily="49" charset="0"/>
                <a:ea typeface="+mn-ea"/>
                <a:cs typeface="+mn-cs"/>
              </a:rPr>
              <a:t>authenticatorSelection</a:t>
            </a:r>
            <a:r>
              <a:rPr lang="en-US" altLang="en-CH" sz="1200" dirty="0">
                <a:solidFill>
                  <a:prstClr val="black"/>
                </a:solidFill>
                <a:latin typeface="Consolas" panose="020B0609020204030204" pitchFamily="49" charset="0"/>
                <a:ea typeface="+mn-ea"/>
                <a:cs typeface="+mn-cs"/>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r>
              <a:rPr lang="en-US" altLang="en-CH" sz="1200" dirty="0" err="1">
                <a:solidFill>
                  <a:prstClr val="black"/>
                </a:solidFill>
                <a:latin typeface="Consolas" panose="020B0609020204030204" pitchFamily="49" charset="0"/>
                <a:ea typeface="+mn-ea"/>
                <a:cs typeface="+mn-cs"/>
              </a:rPr>
              <a:t>requireResidentKey</a:t>
            </a:r>
            <a:r>
              <a:rPr lang="en-US" altLang="en-CH" sz="1200" dirty="0">
                <a:solidFill>
                  <a:prstClr val="black"/>
                </a:solidFill>
                <a:latin typeface="Consolas" panose="020B0609020204030204" pitchFamily="49" charset="0"/>
                <a:ea typeface="+mn-ea"/>
                <a:cs typeface="+mn-cs"/>
              </a:rPr>
              <a:t>": false,</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r>
              <a:rPr lang="en-US" altLang="en-CH" sz="1200" dirty="0" err="1">
                <a:solidFill>
                  <a:prstClr val="black"/>
                </a:solidFill>
                <a:latin typeface="Consolas" panose="020B0609020204030204" pitchFamily="49" charset="0"/>
                <a:ea typeface="+mn-ea"/>
                <a:cs typeface="+mn-cs"/>
              </a:rPr>
              <a:t>userVerification</a:t>
            </a:r>
            <a:r>
              <a:rPr lang="en-US" altLang="en-CH" sz="1200" dirty="0">
                <a:solidFill>
                  <a:prstClr val="black"/>
                </a:solidFill>
                <a:latin typeface="Consolas" panose="020B0609020204030204" pitchFamily="49" charset="0"/>
                <a:ea typeface="+mn-ea"/>
                <a:cs typeface="+mn-cs"/>
              </a:rPr>
              <a:t>": "preferred"</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  "</a:t>
            </a:r>
            <a:r>
              <a:rPr lang="en-US" altLang="en-CH" sz="1200" dirty="0" err="1">
                <a:solidFill>
                  <a:prstClr val="black"/>
                </a:solidFill>
                <a:latin typeface="Consolas" panose="020B0609020204030204" pitchFamily="49" charset="0"/>
                <a:ea typeface="+mn-ea"/>
                <a:cs typeface="+mn-cs"/>
              </a:rPr>
              <a:t>excludeCredentials</a:t>
            </a:r>
            <a:r>
              <a:rPr lang="en-US" altLang="en-CH" sz="1200" dirty="0">
                <a:solidFill>
                  <a:prstClr val="black"/>
                </a:solidFill>
                <a:latin typeface="Consolas" panose="020B0609020204030204" pitchFamily="49" charset="0"/>
                <a:ea typeface="+mn-ea"/>
                <a:cs typeface="+mn-cs"/>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ea typeface="+mn-ea"/>
                <a:cs typeface="+mn-cs"/>
              </a:rPr>
              <a:t>}</a:t>
            </a:r>
          </a:p>
          <a:p>
            <a:pPr marL="0" indent="0">
              <a:buNone/>
            </a:pPr>
            <a:endParaRPr lang="en-US" dirty="0"/>
          </a:p>
        </p:txBody>
      </p:sp>
      <p:sp>
        <p:nvSpPr>
          <p:cNvPr id="3" name="Content Placeholder 2">
            <a:extLst>
              <a:ext uri="{FF2B5EF4-FFF2-40B4-BE49-F238E27FC236}">
                <a16:creationId xmlns:a16="http://schemas.microsoft.com/office/drawing/2014/main" id="{B880D9D4-21DA-46A8-94CF-FF3D4E7A3D0D}"/>
              </a:ext>
            </a:extLst>
          </p:cNvPr>
          <p:cNvSpPr>
            <a:spLocks noGrp="1"/>
          </p:cNvSpPr>
          <p:nvPr>
            <p:ph idx="10"/>
          </p:nvPr>
        </p:nvSpPr>
        <p:spPr>
          <a:xfrm>
            <a:off x="4680000" y="1440000"/>
            <a:ext cx="6056153" cy="4320000"/>
          </a:xfrm>
        </p:spPr>
        <p:txBody>
          <a:bodyPr/>
          <a:lstStyle/>
          <a:p>
            <a:pPr rtl="0" eaLnBrk="1" latinLnBrk="0" hangingPunct="1"/>
            <a:r>
              <a:rPr lang="en-US" sz="2800" b="1" i="0" kern="1200" dirty="0" err="1">
                <a:solidFill>
                  <a:schemeClr val="tx1"/>
                </a:solidFill>
                <a:effectLst/>
                <a:latin typeface="Bio Sans" charset="0"/>
                <a:ea typeface="Bio Sans" charset="0"/>
                <a:cs typeface="Bio Sans" charset="0"/>
              </a:rPr>
              <a:t>excludeCredentials</a:t>
            </a:r>
            <a:r>
              <a:rPr lang="en-US" sz="2800" b="0" i="0" kern="1200" dirty="0">
                <a:solidFill>
                  <a:schemeClr val="tx1"/>
                </a:solidFill>
                <a:effectLst/>
                <a:latin typeface="Bio Sans" charset="0"/>
                <a:ea typeface="Bio Sans" charset="0"/>
                <a:cs typeface="Bio Sans" charset="0"/>
              </a:rPr>
              <a:t> list of credentials already registered to the user, given to the authenticator to prevent</a:t>
            </a:r>
            <a:r>
              <a:rPr lang="en-US" sz="2800" b="0" i="0" kern="1200" baseline="0" dirty="0">
                <a:solidFill>
                  <a:schemeClr val="tx1"/>
                </a:solidFill>
                <a:effectLst/>
                <a:latin typeface="Bio Sans" charset="0"/>
                <a:ea typeface="Bio Sans" charset="0"/>
                <a:cs typeface="Bio Sans" charset="0"/>
              </a:rPr>
              <a:t> </a:t>
            </a:r>
            <a:r>
              <a:rPr lang="en-US" sz="2800" b="0" i="0" kern="1200" dirty="0">
                <a:solidFill>
                  <a:schemeClr val="tx1"/>
                </a:solidFill>
                <a:effectLst/>
                <a:latin typeface="Bio Sans" charset="0"/>
                <a:ea typeface="Bio Sans" charset="0"/>
                <a:cs typeface="Bio Sans" charset="0"/>
              </a:rPr>
              <a:t>double registration</a:t>
            </a:r>
            <a:endParaRPr lang="en-CH" sz="2800" dirty="0">
              <a:effectLst/>
            </a:endParaRPr>
          </a:p>
          <a:p>
            <a:pPr rtl="0" eaLnBrk="1" latinLnBrk="0" hangingPunct="1"/>
            <a:r>
              <a:rPr lang="en-US" sz="2800" b="1" i="0" kern="1200" dirty="0" err="1">
                <a:solidFill>
                  <a:schemeClr val="tx1"/>
                </a:solidFill>
                <a:effectLst/>
                <a:latin typeface="Bio Sans" charset="0"/>
                <a:ea typeface="Bio Sans" charset="0"/>
                <a:cs typeface="Bio Sans" charset="0"/>
              </a:rPr>
              <a:t>authenticatorSelection</a:t>
            </a:r>
            <a:r>
              <a:rPr lang="en-US" sz="2800" b="0" i="0" kern="1200" dirty="0" err="1">
                <a:solidFill>
                  <a:schemeClr val="tx1"/>
                </a:solidFill>
                <a:effectLst/>
                <a:latin typeface="Bio Sans" charset="0"/>
                <a:ea typeface="Bio Sans" charset="0"/>
                <a:cs typeface="Bio Sans" charset="0"/>
              </a:rPr>
              <a:t>.</a:t>
            </a:r>
            <a:r>
              <a:rPr lang="en-US" sz="2800" b="1" i="0" kern="1200" dirty="0" err="1">
                <a:solidFill>
                  <a:schemeClr val="tx1"/>
                </a:solidFill>
                <a:effectLst/>
                <a:latin typeface="Bio Sans" charset="0"/>
                <a:ea typeface="Bio Sans" charset="0"/>
                <a:cs typeface="Bio Sans" charset="0"/>
              </a:rPr>
              <a:t>authenticatorAttachment</a:t>
            </a:r>
            <a:r>
              <a:rPr lang="en-US" sz="2800" kern="1200" dirty="0">
                <a:solidFill>
                  <a:schemeClr val="tx1"/>
                </a:solidFill>
                <a:effectLst/>
                <a:latin typeface="Bio Sans" charset="0"/>
                <a:ea typeface="Bio Sans" charset="0"/>
                <a:cs typeface="Bio Sans" charset="0"/>
              </a:rPr>
              <a:t> </a:t>
            </a:r>
            <a:r>
              <a:rPr lang="en-US" sz="2800" b="0" i="0" kern="1200" dirty="0">
                <a:solidFill>
                  <a:schemeClr val="tx1"/>
                </a:solidFill>
                <a:effectLst/>
                <a:latin typeface="Bio Sans" charset="0"/>
                <a:ea typeface="Bio Sans" charset="0"/>
                <a:cs typeface="Bio Sans" charset="0"/>
              </a:rPr>
              <a:t>type of the authenticator you enforce, “platform” for only built-in authenticators, “cross-platform” for only external security keys</a:t>
            </a:r>
            <a:endParaRPr lang="en-CH" dirty="0">
              <a:effectLst/>
            </a:endParaRPr>
          </a:p>
          <a:p>
            <a:r>
              <a:rPr lang="en-US" sz="2800" b="1" i="0" kern="1200" dirty="0" err="1">
                <a:solidFill>
                  <a:schemeClr val="tx1"/>
                </a:solidFill>
                <a:effectLst/>
                <a:latin typeface="Bio Sans" charset="0"/>
                <a:ea typeface="Bio Sans" charset="0"/>
                <a:cs typeface="Bio Sans" charset="0"/>
              </a:rPr>
              <a:t>authenticatorSelection</a:t>
            </a:r>
            <a:r>
              <a:rPr lang="en-US" sz="2800" b="0" i="0" kern="1200" dirty="0" err="1">
                <a:solidFill>
                  <a:schemeClr val="tx1"/>
                </a:solidFill>
                <a:effectLst/>
                <a:latin typeface="Bio Sans" charset="0"/>
                <a:ea typeface="Bio Sans" charset="0"/>
                <a:cs typeface="Bio Sans" charset="0"/>
              </a:rPr>
              <a:t>.</a:t>
            </a:r>
            <a:r>
              <a:rPr lang="en-US" sz="2800" b="1" i="0" kern="1200" dirty="0" err="1">
                <a:solidFill>
                  <a:schemeClr val="tx1"/>
                </a:solidFill>
                <a:effectLst/>
                <a:latin typeface="Bio Sans" charset="0"/>
                <a:ea typeface="Bio Sans" charset="0"/>
                <a:cs typeface="Bio Sans" charset="0"/>
              </a:rPr>
              <a:t>requireResidentKey</a:t>
            </a:r>
            <a:r>
              <a:rPr lang="en-US" sz="2800" b="0" i="0" kern="1200" dirty="0">
                <a:solidFill>
                  <a:schemeClr val="tx1"/>
                </a:solidFill>
                <a:effectLst/>
                <a:latin typeface="Bio Sans" charset="0"/>
                <a:ea typeface="Bio Sans" charset="0"/>
                <a:cs typeface="Bio Sans" charset="0"/>
              </a:rPr>
              <a:t> force Resident Credential</a:t>
            </a:r>
            <a:endParaRPr lang="en-US" dirty="0"/>
          </a:p>
          <a:p>
            <a:endParaRPr lang="en-CH" dirty="0"/>
          </a:p>
        </p:txBody>
      </p:sp>
      <p:sp>
        <p:nvSpPr>
          <p:cNvPr id="6" name="Title 5">
            <a:extLst>
              <a:ext uri="{FF2B5EF4-FFF2-40B4-BE49-F238E27FC236}">
                <a16:creationId xmlns:a16="http://schemas.microsoft.com/office/drawing/2014/main" id="{AADA806D-DE77-4FA6-B75D-79EC9CC522B9}"/>
              </a:ext>
            </a:extLst>
          </p:cNvPr>
          <p:cNvSpPr>
            <a:spLocks noGrp="1"/>
          </p:cNvSpPr>
          <p:nvPr>
            <p:ph type="title"/>
          </p:nvPr>
        </p:nvSpPr>
        <p:spPr/>
        <p:txBody>
          <a:bodyPr/>
          <a:lstStyle/>
          <a:p>
            <a:r>
              <a:rPr lang="en-US" sz="4000" kern="1200" dirty="0">
                <a:solidFill>
                  <a:schemeClr val="tx1"/>
                </a:solidFill>
                <a:effectLst/>
                <a:latin typeface="Bio Sans" charset="0"/>
                <a:ea typeface="Bio Sans" charset="0"/>
                <a:cs typeface="Bio Sans" charset="0"/>
              </a:rPr>
              <a:t>Register</a:t>
            </a:r>
            <a:r>
              <a:rPr lang="en-US" sz="4000" kern="1200" baseline="0" dirty="0">
                <a:solidFill>
                  <a:schemeClr val="tx1"/>
                </a:solidFill>
                <a:effectLst/>
                <a:latin typeface="Bio Sans" charset="0"/>
                <a:ea typeface="Bio Sans" charset="0"/>
                <a:cs typeface="Bio Sans" charset="0"/>
              </a:rPr>
              <a:t> </a:t>
            </a:r>
            <a:r>
              <a:rPr lang="en-US" sz="4000" kern="1200" baseline="0" dirty="0" err="1">
                <a:solidFill>
                  <a:schemeClr val="tx1"/>
                </a:solidFill>
                <a:effectLst/>
                <a:latin typeface="Bio Sans" charset="0"/>
                <a:ea typeface="Bio Sans" charset="0"/>
                <a:cs typeface="Bio Sans" charset="0"/>
              </a:rPr>
              <a:t>PublicKeyCredentialCreationOptions</a:t>
            </a:r>
            <a:endParaRPr lang="en-CH" dirty="0"/>
          </a:p>
        </p:txBody>
      </p:sp>
    </p:spTree>
    <p:extLst>
      <p:ext uri="{BB962C8B-B14F-4D97-AF65-F5344CB8AC3E}">
        <p14:creationId xmlns:p14="http://schemas.microsoft.com/office/powerpoint/2010/main" val="418217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236675-269F-45D0-B9CA-844F482493FD}"/>
              </a:ext>
            </a:extLst>
          </p:cNvPr>
          <p:cNvSpPr>
            <a:spLocks noGrp="1"/>
          </p:cNvSpPr>
          <p:nvPr>
            <p:ph idx="1"/>
          </p:nvPr>
        </p:nvSpPr>
        <p:spPr>
          <a:xfrm>
            <a:off x="816040" y="1440000"/>
            <a:ext cx="5172635" cy="4320000"/>
          </a:xfrm>
        </p:spPr>
        <p:txBody>
          <a:bodyPr/>
          <a:lstStyle/>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r>
              <a:rPr lang="en-US" altLang="en-CH" sz="1200" dirty="0" err="1">
                <a:solidFill>
                  <a:prstClr val="black"/>
                </a:solidFill>
                <a:latin typeface="Consolas" panose="020B0609020204030204" pitchFamily="49" charset="0"/>
              </a:rPr>
              <a:t>rp</a:t>
            </a:r>
            <a:r>
              <a:rPr lang="en-US" altLang="en-CH" sz="1200" dirty="0">
                <a:solidFill>
                  <a:prstClr val="black"/>
                </a:solidFill>
                <a:latin typeface="Consolas" panose="020B0609020204030204" pitchFamily="49" charset="0"/>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"id": "localhost",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"name": "Meetup Demo </a:t>
            </a:r>
            <a:r>
              <a:rPr lang="en-US" altLang="en-CH" sz="1200" dirty="0" err="1">
                <a:solidFill>
                  <a:prstClr val="black"/>
                </a:solidFill>
                <a:latin typeface="Consolas" panose="020B0609020204030204" pitchFamily="49" charset="0"/>
              </a:rPr>
              <a:t>Webauthn</a:t>
            </a:r>
            <a:r>
              <a:rPr lang="en-US" altLang="en-CH" sz="1200" dirty="0">
                <a:solidFill>
                  <a:prstClr val="black"/>
                </a:solidFill>
                <a:latin typeface="Consolas" panose="020B0609020204030204" pitchFamily="49" charset="0"/>
              </a:rPr>
              <a: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"user":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"name": "Alice",</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"id": &lt;buffer source&gt;,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r>
              <a:rPr lang="en-US" altLang="en-CH" sz="1200" dirty="0" err="1">
                <a:solidFill>
                  <a:prstClr val="black"/>
                </a:solidFill>
                <a:latin typeface="Consolas" panose="020B0609020204030204" pitchFamily="49" charset="0"/>
              </a:rPr>
              <a:t>displayName</a:t>
            </a:r>
            <a:r>
              <a:rPr lang="en-US" altLang="en-CH" sz="1200" dirty="0">
                <a:solidFill>
                  <a:prstClr val="black"/>
                </a:solidFill>
                <a:latin typeface="Consolas" panose="020B0609020204030204" pitchFamily="49" charset="0"/>
              </a:rPr>
              <a:t>": "Display Alice"</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"challenge": &lt;buffer source&gt;,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r>
              <a:rPr lang="en-US" altLang="en-CH" sz="1200" dirty="0" err="1">
                <a:solidFill>
                  <a:prstClr val="black"/>
                </a:solidFill>
                <a:latin typeface="Consolas" panose="020B0609020204030204" pitchFamily="49" charset="0"/>
              </a:rPr>
              <a:t>pubKeyCredParams</a:t>
            </a:r>
            <a:r>
              <a:rPr lang="en-US" altLang="en-CH" sz="1200" dirty="0">
                <a:solidFill>
                  <a:prstClr val="black"/>
                </a:solidFill>
                <a:latin typeface="Consolas" panose="020B0609020204030204" pitchFamily="49" charset="0"/>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 "type": "public-key", "</a:t>
            </a:r>
            <a:r>
              <a:rPr lang="en-US" altLang="en-CH" sz="1200" dirty="0" err="1">
                <a:solidFill>
                  <a:prstClr val="black"/>
                </a:solidFill>
                <a:latin typeface="Consolas" panose="020B0609020204030204" pitchFamily="49" charset="0"/>
              </a:rPr>
              <a:t>alg</a:t>
            </a:r>
            <a:r>
              <a:rPr lang="en-US" altLang="en-CH" sz="1200" dirty="0">
                <a:solidFill>
                  <a:prstClr val="black"/>
                </a:solidFill>
                <a:latin typeface="Consolas" panose="020B0609020204030204" pitchFamily="49" charset="0"/>
              </a:rPr>
              <a:t>": -7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p>
          <a:p>
            <a:pPr marL="0" lvl="0" indent="0" eaLnBrk="0" fontAlgn="base" hangingPunct="0">
              <a:lnSpc>
                <a:spcPct val="100000"/>
              </a:lnSpc>
              <a:spcBef>
                <a:spcPct val="0"/>
              </a:spcBef>
              <a:spcAft>
                <a:spcPct val="0"/>
              </a:spcAft>
              <a:buClrTx/>
              <a:buNone/>
            </a:pPr>
            <a:endParaRPr lang="en-US" altLang="en-CH" sz="1200" dirty="0">
              <a:solidFill>
                <a:prstClr val="black"/>
              </a:solidFill>
              <a:latin typeface="Consolas" panose="020B0609020204030204" pitchFamily="49" charset="0"/>
            </a:endParaRP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"timeout": 60000,</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"attestation": "direct",</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r>
              <a:rPr lang="en-US" altLang="en-CH" sz="1200" dirty="0" err="1">
                <a:solidFill>
                  <a:prstClr val="black"/>
                </a:solidFill>
                <a:latin typeface="Consolas" panose="020B0609020204030204" pitchFamily="49" charset="0"/>
              </a:rPr>
              <a:t>authenticatorSelection</a:t>
            </a:r>
            <a:r>
              <a:rPr lang="en-US" altLang="en-CH" sz="1200" dirty="0">
                <a:solidFill>
                  <a:prstClr val="black"/>
                </a:solidFill>
                <a:latin typeface="Consolas" panose="020B0609020204030204" pitchFamily="49" charset="0"/>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r>
              <a:rPr lang="en-US" altLang="en-CH" sz="1200" dirty="0" err="1">
                <a:solidFill>
                  <a:prstClr val="black"/>
                </a:solidFill>
                <a:latin typeface="Consolas" panose="020B0609020204030204" pitchFamily="49" charset="0"/>
              </a:rPr>
              <a:t>requireResidentKey</a:t>
            </a:r>
            <a:r>
              <a:rPr lang="en-US" altLang="en-CH" sz="1200" dirty="0">
                <a:solidFill>
                  <a:prstClr val="black"/>
                </a:solidFill>
                <a:latin typeface="Consolas" panose="020B0609020204030204" pitchFamily="49" charset="0"/>
              </a:rPr>
              <a:t>": false,</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r>
              <a:rPr lang="en-US" altLang="en-CH" sz="1200" dirty="0" err="1">
                <a:solidFill>
                  <a:prstClr val="black"/>
                </a:solidFill>
                <a:latin typeface="Consolas" panose="020B0609020204030204" pitchFamily="49" charset="0"/>
              </a:rPr>
              <a:t>userVerification</a:t>
            </a:r>
            <a:r>
              <a:rPr lang="en-US" altLang="en-CH" sz="1200" dirty="0">
                <a:solidFill>
                  <a:prstClr val="black"/>
                </a:solidFill>
                <a:latin typeface="Consolas" panose="020B0609020204030204" pitchFamily="49" charset="0"/>
              </a:rPr>
              <a:t>": "preferred"</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  "</a:t>
            </a:r>
            <a:r>
              <a:rPr lang="en-US" altLang="en-CH" sz="1200" dirty="0" err="1">
                <a:solidFill>
                  <a:prstClr val="black"/>
                </a:solidFill>
                <a:latin typeface="Consolas" panose="020B0609020204030204" pitchFamily="49" charset="0"/>
              </a:rPr>
              <a:t>excludeCredentials</a:t>
            </a:r>
            <a:r>
              <a:rPr lang="en-US" altLang="en-CH" sz="1200" dirty="0">
                <a:solidFill>
                  <a:prstClr val="black"/>
                </a:solidFill>
                <a:latin typeface="Consolas" panose="020B0609020204030204" pitchFamily="49" charset="0"/>
              </a:rPr>
              <a:t>": []</a:t>
            </a:r>
          </a:p>
          <a:p>
            <a:pPr marL="0" lvl="0" indent="0" eaLnBrk="0" fontAlgn="base" hangingPunct="0">
              <a:lnSpc>
                <a:spcPct val="100000"/>
              </a:lnSpc>
              <a:spcBef>
                <a:spcPct val="0"/>
              </a:spcBef>
              <a:spcAft>
                <a:spcPct val="0"/>
              </a:spcAft>
              <a:buClrTx/>
              <a:buNone/>
            </a:pPr>
            <a:r>
              <a:rPr lang="en-US" altLang="en-CH" sz="1200" dirty="0">
                <a:solidFill>
                  <a:prstClr val="black"/>
                </a:solidFill>
                <a:latin typeface="Consolas" panose="020B0609020204030204" pitchFamily="49" charset="0"/>
              </a:rPr>
              <a:t>}</a:t>
            </a:r>
            <a:endParaRPr lang="en-CH" sz="1200" dirty="0">
              <a:latin typeface="Consolas" panose="020B0609020204030204" pitchFamily="49" charset="0"/>
            </a:endParaRPr>
          </a:p>
        </p:txBody>
      </p:sp>
      <p:sp>
        <p:nvSpPr>
          <p:cNvPr id="3" name="Content Placeholder 2">
            <a:extLst>
              <a:ext uri="{FF2B5EF4-FFF2-40B4-BE49-F238E27FC236}">
                <a16:creationId xmlns:a16="http://schemas.microsoft.com/office/drawing/2014/main" id="{AB53D6E4-19A4-4C64-8EC8-E83C4A567897}"/>
              </a:ext>
            </a:extLst>
          </p:cNvPr>
          <p:cNvSpPr>
            <a:spLocks noGrp="1"/>
          </p:cNvSpPr>
          <p:nvPr>
            <p:ph idx="10"/>
          </p:nvPr>
        </p:nvSpPr>
        <p:spPr>
          <a:xfrm>
            <a:off x="4680000" y="1440000"/>
            <a:ext cx="6377390" cy="4320000"/>
          </a:xfrm>
        </p:spPr>
        <p:txBody>
          <a:bodyPr/>
          <a:lstStyle/>
          <a:p>
            <a:r>
              <a:rPr lang="en-US" b="1" dirty="0" err="1"/>
              <a:t>authenticatorSelection</a:t>
            </a:r>
            <a:r>
              <a:rPr lang="en-US" dirty="0" err="1"/>
              <a:t>.</a:t>
            </a:r>
            <a:r>
              <a:rPr lang="en-US" b="1" dirty="0" err="1"/>
              <a:t>userVerification</a:t>
            </a:r>
            <a:r>
              <a:rPr lang="en-US" dirty="0"/>
              <a:t> user verification requirement, “required” enforce UV (</a:t>
            </a:r>
            <a:r>
              <a:rPr lang="en-US" dirty="0" err="1"/>
              <a:t>ClientPin</a:t>
            </a:r>
            <a:r>
              <a:rPr lang="en-US" dirty="0"/>
              <a:t>, biometrics, </a:t>
            </a:r>
            <a:r>
              <a:rPr lang="en-US" dirty="0" err="1"/>
              <a:t>etc</a:t>
            </a:r>
            <a:r>
              <a:rPr lang="en-US" dirty="0"/>
              <a:t>), “preferred” try UV then enforce TUP (press a button), “discouraged” only enforce TUP</a:t>
            </a:r>
          </a:p>
          <a:p>
            <a:r>
              <a:rPr lang="en-US" b="1" dirty="0"/>
              <a:t>attestation </a:t>
            </a:r>
            <a:r>
              <a:rPr lang="en-US" dirty="0"/>
              <a:t>“direct” for full attestation, “none” for no attestation, “indirect” RP prefers verifiable attestation but allows the client to decide how to obtain it</a:t>
            </a:r>
            <a:endParaRPr lang="en-CH" dirty="0"/>
          </a:p>
          <a:p>
            <a:endParaRPr lang="en-CH" dirty="0"/>
          </a:p>
        </p:txBody>
      </p:sp>
      <p:sp>
        <p:nvSpPr>
          <p:cNvPr id="4" name="Title 3">
            <a:extLst>
              <a:ext uri="{FF2B5EF4-FFF2-40B4-BE49-F238E27FC236}">
                <a16:creationId xmlns:a16="http://schemas.microsoft.com/office/drawing/2014/main" id="{1066550E-8318-4649-ABDA-CE7818E136D6}"/>
              </a:ext>
            </a:extLst>
          </p:cNvPr>
          <p:cNvSpPr>
            <a:spLocks noGrp="1"/>
          </p:cNvSpPr>
          <p:nvPr>
            <p:ph type="title"/>
          </p:nvPr>
        </p:nvSpPr>
        <p:spPr/>
        <p:txBody>
          <a:bodyPr/>
          <a:lstStyle/>
          <a:p>
            <a:r>
              <a:rPr lang="en-US" sz="4000" kern="1200" dirty="0">
                <a:solidFill>
                  <a:schemeClr val="tx1"/>
                </a:solidFill>
                <a:effectLst/>
                <a:latin typeface="Bio Sans" charset="0"/>
                <a:ea typeface="Bio Sans" charset="0"/>
                <a:cs typeface="Bio Sans" charset="0"/>
              </a:rPr>
              <a:t>Register</a:t>
            </a:r>
            <a:r>
              <a:rPr lang="en-US" sz="4000" kern="1200" baseline="0" dirty="0">
                <a:solidFill>
                  <a:schemeClr val="tx1"/>
                </a:solidFill>
                <a:effectLst/>
                <a:latin typeface="Bio Sans" charset="0"/>
                <a:ea typeface="Bio Sans" charset="0"/>
                <a:cs typeface="Bio Sans" charset="0"/>
              </a:rPr>
              <a:t> </a:t>
            </a:r>
            <a:r>
              <a:rPr lang="en-US" sz="4000" kern="1200" baseline="0" dirty="0" err="1">
                <a:solidFill>
                  <a:schemeClr val="tx1"/>
                </a:solidFill>
                <a:effectLst/>
                <a:latin typeface="Bio Sans" charset="0"/>
                <a:ea typeface="Bio Sans" charset="0"/>
                <a:cs typeface="Bio Sans" charset="0"/>
              </a:rPr>
              <a:t>PublicKeyCredentialCreationOptions</a:t>
            </a:r>
            <a:endParaRPr lang="en-CH" dirty="0"/>
          </a:p>
        </p:txBody>
      </p:sp>
    </p:spTree>
    <p:extLst>
      <p:ext uri="{BB962C8B-B14F-4D97-AF65-F5344CB8AC3E}">
        <p14:creationId xmlns:p14="http://schemas.microsoft.com/office/powerpoint/2010/main" val="1493081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C701E4D-9A23-4A58-8EAE-20C08E9490F6}"/>
              </a:ext>
            </a:extLst>
          </p:cNvPr>
          <p:cNvSpPr>
            <a:spLocks noGrp="1"/>
          </p:cNvSpPr>
          <p:nvPr>
            <p:ph idx="1"/>
          </p:nvPr>
        </p:nvSpPr>
        <p:spPr/>
        <p:txBody>
          <a:bodyPr/>
          <a:lstStyle/>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"id": "X9FrwMfmzj...",</a:t>
            </a:r>
          </a:p>
          <a:p>
            <a:pPr marL="0" indent="0">
              <a:buNone/>
            </a:pPr>
            <a:r>
              <a:rPr lang="en-US" sz="1200" dirty="0">
                <a:latin typeface="Consolas" panose="020B0609020204030204" pitchFamily="49" charset="0"/>
              </a:rPr>
              <a:t>  "response":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attestationObject</a:t>
            </a:r>
            <a:r>
              <a:rPr lang="en-US" sz="1200" dirty="0">
                <a:latin typeface="Consolas" panose="020B0609020204030204" pitchFamily="49" charset="0"/>
              </a:rPr>
              <a:t>": "o2NmbXRoZmlk...",</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clientDataJSON</a:t>
            </a:r>
            <a:r>
              <a:rPr lang="en-US" sz="1200" dirty="0">
                <a:latin typeface="Consolas" panose="020B0609020204030204" pitchFamily="49" charset="0"/>
              </a:rPr>
              <a:t>": "</a:t>
            </a:r>
            <a:r>
              <a:rPr lang="en-US" sz="1200" dirty="0" err="1">
                <a:latin typeface="Consolas" panose="020B0609020204030204" pitchFamily="49" charset="0"/>
              </a:rPr>
              <a:t>eyJjaGFsbGVuZ</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clientExtensionResults</a:t>
            </a:r>
            <a:r>
              <a:rPr lang="en-US" sz="1200" dirty="0">
                <a:latin typeface="Consolas" panose="020B0609020204030204" pitchFamily="49" charset="0"/>
              </a:rPr>
              <a:t>": {}</a:t>
            </a:r>
          </a:p>
          <a:p>
            <a:pPr marL="0" indent="0">
              <a:buNone/>
            </a:pPr>
            <a:r>
              <a:rPr lang="en-US" sz="1200" dirty="0">
                <a:latin typeface="Consolas" panose="020B0609020204030204" pitchFamily="49" charset="0"/>
              </a:rPr>
              <a:t>}</a:t>
            </a:r>
            <a:endParaRPr lang="en-CH" sz="1200" dirty="0">
              <a:latin typeface="Consolas" panose="020B0609020204030204" pitchFamily="49" charset="0"/>
            </a:endParaRPr>
          </a:p>
        </p:txBody>
      </p:sp>
      <p:sp>
        <p:nvSpPr>
          <p:cNvPr id="8" name="Content Placeholder 7">
            <a:extLst>
              <a:ext uri="{FF2B5EF4-FFF2-40B4-BE49-F238E27FC236}">
                <a16:creationId xmlns:a16="http://schemas.microsoft.com/office/drawing/2014/main" id="{DC798B93-A67D-434F-A119-CB7E3719C2F5}"/>
              </a:ext>
            </a:extLst>
          </p:cNvPr>
          <p:cNvSpPr>
            <a:spLocks noGrp="1"/>
          </p:cNvSpPr>
          <p:nvPr>
            <p:ph idx="10"/>
          </p:nvPr>
        </p:nvSpPr>
        <p:spPr>
          <a:xfrm>
            <a:off x="4527395" y="2052520"/>
            <a:ext cx="6804245" cy="4320000"/>
          </a:xfrm>
        </p:spPr>
        <p:txBody>
          <a:bodyPr/>
          <a:lstStyle/>
          <a:p>
            <a:r>
              <a:rPr lang="en-US" b="1" dirty="0"/>
              <a:t>id </a:t>
            </a:r>
            <a:r>
              <a:rPr lang="en-US" dirty="0"/>
              <a:t>credential identifier</a:t>
            </a:r>
          </a:p>
          <a:p>
            <a:r>
              <a:rPr lang="en-US" b="1" dirty="0"/>
              <a:t>response</a:t>
            </a:r>
            <a:r>
              <a:rPr lang="en-US" dirty="0"/>
              <a:t> credential public key, and metadata which can be used by the RP to assess the characteristics of the credential</a:t>
            </a:r>
          </a:p>
          <a:p>
            <a:r>
              <a:rPr lang="en-US" b="1" dirty="0" err="1"/>
              <a:t>attestationObject</a:t>
            </a:r>
            <a:r>
              <a:rPr lang="en-US" dirty="0"/>
              <a:t> contains the authenticator data and attestation statement</a:t>
            </a:r>
          </a:p>
          <a:p>
            <a:r>
              <a:rPr lang="en-US" b="1" dirty="0" err="1"/>
              <a:t>clientDataJSON</a:t>
            </a:r>
            <a:r>
              <a:rPr lang="en-US" dirty="0"/>
              <a:t> contains the JSON-serialized data passed to the authenticator by the client to generate the credential</a:t>
            </a:r>
            <a:endParaRPr lang="en-CH" dirty="0"/>
          </a:p>
        </p:txBody>
      </p:sp>
      <p:sp>
        <p:nvSpPr>
          <p:cNvPr id="2" name="Title 1">
            <a:extLst>
              <a:ext uri="{FF2B5EF4-FFF2-40B4-BE49-F238E27FC236}">
                <a16:creationId xmlns:a16="http://schemas.microsoft.com/office/drawing/2014/main" id="{99DB1F4F-DE8C-4328-B21A-50BACA9E54D0}"/>
              </a:ext>
            </a:extLst>
          </p:cNvPr>
          <p:cNvSpPr>
            <a:spLocks noGrp="1"/>
          </p:cNvSpPr>
          <p:nvPr>
            <p:ph type="title"/>
          </p:nvPr>
        </p:nvSpPr>
        <p:spPr/>
        <p:txBody>
          <a:bodyPr/>
          <a:lstStyle/>
          <a:p>
            <a:r>
              <a:rPr lang="en-US" dirty="0"/>
              <a:t>Register </a:t>
            </a:r>
            <a:r>
              <a:rPr lang="en-US" sz="4000" kern="1200" dirty="0" err="1">
                <a:solidFill>
                  <a:schemeClr val="tx1"/>
                </a:solidFill>
                <a:effectLst/>
                <a:latin typeface="Bio Sans" charset="0"/>
                <a:ea typeface="Bio Sans" charset="0"/>
                <a:cs typeface="Bio Sans" charset="0"/>
              </a:rPr>
              <a:t>PublicKeyCredential</a:t>
            </a:r>
            <a:r>
              <a:rPr lang="en-US" sz="4000" kern="1200" dirty="0">
                <a:solidFill>
                  <a:schemeClr val="tx1"/>
                </a:solidFill>
                <a:effectLst/>
                <a:latin typeface="Bio Sans" charset="0"/>
                <a:ea typeface="Bio Sans" charset="0"/>
                <a:cs typeface="Bio Sans" charset="0"/>
              </a:rPr>
              <a:t> r</a:t>
            </a:r>
            <a:r>
              <a:rPr lang="en-US" baseline="0" dirty="0"/>
              <a:t>aw</a:t>
            </a:r>
            <a:endParaRPr lang="en-CH" dirty="0"/>
          </a:p>
        </p:txBody>
      </p:sp>
    </p:spTree>
    <p:extLst>
      <p:ext uri="{BB962C8B-B14F-4D97-AF65-F5344CB8AC3E}">
        <p14:creationId xmlns:p14="http://schemas.microsoft.com/office/powerpoint/2010/main" val="127577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1F20B-284A-4C51-BE7D-0D4752EC5958}"/>
              </a:ext>
            </a:extLst>
          </p:cNvPr>
          <p:cNvSpPr>
            <a:spLocks noGrp="1"/>
          </p:cNvSpPr>
          <p:nvPr>
            <p:ph type="title"/>
          </p:nvPr>
        </p:nvSpPr>
        <p:spPr/>
        <p:txBody>
          <a:bodyPr/>
          <a:lstStyle/>
          <a:p>
            <a:r>
              <a:rPr lang="en-US" sz="4000" kern="1200" dirty="0">
                <a:solidFill>
                  <a:schemeClr val="tx1"/>
                </a:solidFill>
                <a:effectLst/>
                <a:latin typeface="Bio Sans" charset="0"/>
                <a:ea typeface="Bio Sans" charset="0"/>
                <a:cs typeface="Bio Sans" charset="0"/>
              </a:rPr>
              <a:t>Register</a:t>
            </a:r>
            <a:r>
              <a:rPr lang="en-US" sz="4000" kern="1200" baseline="0" dirty="0">
                <a:solidFill>
                  <a:schemeClr val="tx1"/>
                </a:solidFill>
                <a:effectLst/>
                <a:latin typeface="Bio Sans" charset="0"/>
                <a:ea typeface="Bio Sans" charset="0"/>
                <a:cs typeface="Bio Sans" charset="0"/>
              </a:rPr>
              <a:t> </a:t>
            </a:r>
            <a:r>
              <a:rPr lang="en-US" sz="4000" kern="1200" baseline="0" dirty="0" err="1">
                <a:solidFill>
                  <a:schemeClr val="tx1"/>
                </a:solidFill>
                <a:effectLst/>
                <a:latin typeface="Bio Sans" charset="0"/>
                <a:ea typeface="Bio Sans" charset="0"/>
                <a:cs typeface="Bio Sans" charset="0"/>
              </a:rPr>
              <a:t>a</a:t>
            </a:r>
            <a:r>
              <a:rPr lang="en-US" sz="4000" kern="1200" dirty="0" err="1">
                <a:solidFill>
                  <a:schemeClr val="tx1"/>
                </a:solidFill>
                <a:effectLst/>
                <a:latin typeface="Bio Sans" charset="0"/>
                <a:ea typeface="Bio Sans" charset="0"/>
                <a:cs typeface="Bio Sans" charset="0"/>
              </a:rPr>
              <a:t>ttestationObject</a:t>
            </a:r>
            <a:r>
              <a:rPr lang="en-US" sz="4000" kern="1200" dirty="0">
                <a:solidFill>
                  <a:schemeClr val="tx1"/>
                </a:solidFill>
                <a:effectLst/>
                <a:latin typeface="Bio Sans" charset="0"/>
                <a:ea typeface="Bio Sans" charset="0"/>
                <a:cs typeface="Bio Sans" charset="0"/>
              </a:rPr>
              <a:t> </a:t>
            </a:r>
            <a:r>
              <a:rPr lang="en-US" sz="4000" kern="1200" baseline="0" dirty="0">
                <a:solidFill>
                  <a:schemeClr val="tx1"/>
                </a:solidFill>
                <a:effectLst/>
                <a:latin typeface="Bio Sans" charset="0"/>
                <a:ea typeface="Bio Sans" charset="0"/>
                <a:cs typeface="Bio Sans" charset="0"/>
              </a:rPr>
              <a:t>s</a:t>
            </a:r>
            <a:r>
              <a:rPr lang="en-US" baseline="0" dirty="0"/>
              <a:t>tructure</a:t>
            </a:r>
            <a:endParaRPr lang="en-CH" dirty="0"/>
          </a:p>
        </p:txBody>
      </p:sp>
      <p:pic>
        <p:nvPicPr>
          <p:cNvPr id="7" name="Content Placeholder 6">
            <a:extLst>
              <a:ext uri="{FF2B5EF4-FFF2-40B4-BE49-F238E27FC236}">
                <a16:creationId xmlns:a16="http://schemas.microsoft.com/office/drawing/2014/main" id="{851331AE-328A-477C-BC0C-49CEC4709A6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156461" y="1128092"/>
            <a:ext cx="7834628" cy="5712750"/>
          </a:xfrm>
        </p:spPr>
      </p:pic>
    </p:spTree>
    <p:extLst>
      <p:ext uri="{BB962C8B-B14F-4D97-AF65-F5344CB8AC3E}">
        <p14:creationId xmlns:p14="http://schemas.microsoft.com/office/powerpoint/2010/main" val="419973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496C132-6F32-4237-B9CB-9C3C7CDAC103}"/>
              </a:ext>
            </a:extLst>
          </p:cNvPr>
          <p:cNvSpPr>
            <a:spLocks noGrp="1"/>
          </p:cNvSpPr>
          <p:nvPr>
            <p:ph idx="1"/>
          </p:nvPr>
        </p:nvSpPr>
        <p:spPr>
          <a:xfrm>
            <a:off x="816040" y="1440000"/>
            <a:ext cx="5172635" cy="4320000"/>
          </a:xfrm>
        </p:spPr>
        <p:txBody>
          <a:bodyPr/>
          <a:lstStyle/>
          <a:p>
            <a:pPr marL="0" indent="0">
              <a:spcBef>
                <a:spcPts val="600"/>
              </a:spcBef>
              <a:buNone/>
            </a:pPr>
            <a:r>
              <a:rPr lang="en-US" sz="1200" dirty="0">
                <a:latin typeface="Consolas" panose="020B0609020204030204" pitchFamily="49" charset="0"/>
              </a:rPr>
              <a:t>{</a:t>
            </a:r>
          </a:p>
          <a:p>
            <a:pPr marL="0" indent="0">
              <a:spcBef>
                <a:spcPts val="600"/>
              </a:spcBef>
              <a:buNone/>
            </a:pPr>
            <a:r>
              <a:rPr lang="en-US" sz="1200" dirty="0">
                <a:latin typeface="Consolas" panose="020B0609020204030204" pitchFamily="49" charset="0"/>
              </a:rPr>
              <a:t>  "</a:t>
            </a:r>
            <a:r>
              <a:rPr lang="en-US" sz="1200" dirty="0" err="1">
                <a:latin typeface="Consolas" panose="020B0609020204030204" pitchFamily="49" charset="0"/>
              </a:rPr>
              <a:t>attStmt</a:t>
            </a:r>
            <a:r>
              <a:rPr lang="en-US" sz="1200" dirty="0">
                <a:latin typeface="Consolas" panose="020B0609020204030204" pitchFamily="49" charset="0"/>
              </a:rPr>
              <a:t>": {</a:t>
            </a:r>
          </a:p>
          <a:p>
            <a:pPr marL="0" indent="0">
              <a:spcBef>
                <a:spcPts val="600"/>
              </a:spcBef>
              <a:buNone/>
            </a:pPr>
            <a:r>
              <a:rPr lang="en-US" sz="1200" dirty="0">
                <a:latin typeface="Consolas" panose="020B0609020204030204" pitchFamily="49" charset="0"/>
              </a:rPr>
              <a:t>    "</a:t>
            </a:r>
            <a:r>
              <a:rPr lang="en-US" sz="1200" dirty="0" err="1">
                <a:latin typeface="Consolas" panose="020B0609020204030204" pitchFamily="49" charset="0"/>
              </a:rPr>
              <a:t>alg</a:t>
            </a:r>
            <a:r>
              <a:rPr lang="en-US" sz="1200" dirty="0">
                <a:latin typeface="Consolas" panose="020B0609020204030204" pitchFamily="49" charset="0"/>
              </a:rPr>
              <a:t>": -7,</a:t>
            </a:r>
          </a:p>
          <a:p>
            <a:pPr marL="0" indent="0">
              <a:spcBef>
                <a:spcPts val="600"/>
              </a:spcBef>
              <a:buNone/>
            </a:pPr>
            <a:r>
              <a:rPr lang="en-US" sz="1200" dirty="0">
                <a:latin typeface="Consolas" panose="020B0609020204030204" pitchFamily="49" charset="0"/>
              </a:rPr>
              <a:t>    "sig": "MEUCIQD1...",</a:t>
            </a:r>
          </a:p>
          <a:p>
            <a:pPr marL="0" indent="0">
              <a:spcBef>
                <a:spcPts val="600"/>
              </a:spcBef>
              <a:buNone/>
            </a:pPr>
            <a:r>
              <a:rPr lang="en-US" sz="1200" dirty="0">
                <a:latin typeface="Consolas" panose="020B0609020204030204" pitchFamily="49" charset="0"/>
              </a:rPr>
              <a:t>    "x5c": ["</a:t>
            </a:r>
            <a:r>
              <a:rPr lang="en-US" sz="1200" dirty="0" err="1">
                <a:latin typeface="Consolas" panose="020B0609020204030204" pitchFamily="49" charset="0"/>
              </a:rPr>
              <a:t>MIICvDCCA</a:t>
            </a:r>
            <a:r>
              <a:rPr lang="en-US" sz="1200" dirty="0">
                <a:latin typeface="Consolas" panose="020B0609020204030204" pitchFamily="49" charset="0"/>
              </a:rPr>
              <a:t>..."]</a:t>
            </a:r>
          </a:p>
          <a:p>
            <a:pPr marL="0" indent="0">
              <a:spcBef>
                <a:spcPts val="600"/>
              </a:spcBef>
              <a:buNone/>
            </a:pPr>
            <a:r>
              <a:rPr lang="en-US" sz="1200" dirty="0">
                <a:latin typeface="Consolas" panose="020B0609020204030204" pitchFamily="49" charset="0"/>
              </a:rPr>
              <a:t>  },</a:t>
            </a:r>
          </a:p>
          <a:p>
            <a:pPr marL="0" indent="0">
              <a:spcBef>
                <a:spcPts val="600"/>
              </a:spcBef>
              <a:buNone/>
            </a:pPr>
            <a:r>
              <a:rPr lang="en-US" sz="1200" dirty="0">
                <a:latin typeface="Consolas" panose="020B0609020204030204" pitchFamily="49" charset="0"/>
              </a:rPr>
              <a:t>  "</a:t>
            </a:r>
            <a:r>
              <a:rPr lang="en-US" sz="1200" dirty="0" err="1">
                <a:latin typeface="Consolas" panose="020B0609020204030204" pitchFamily="49" charset="0"/>
              </a:rPr>
              <a:t>authData</a:t>
            </a:r>
            <a:r>
              <a:rPr lang="en-US" sz="1200" dirty="0">
                <a:latin typeface="Consolas" panose="020B0609020204030204" pitchFamily="49" charset="0"/>
              </a:rPr>
              <a:t>": {</a:t>
            </a:r>
          </a:p>
          <a:p>
            <a:pPr marL="0" indent="0">
              <a:spcBef>
                <a:spcPts val="600"/>
              </a:spcBef>
              <a:buNone/>
            </a:pPr>
            <a:r>
              <a:rPr lang="en-US" sz="1200" dirty="0">
                <a:latin typeface="Consolas" panose="020B0609020204030204" pitchFamily="49" charset="0"/>
              </a:rPr>
              <a:t>    "</a:t>
            </a:r>
            <a:r>
              <a:rPr lang="en-US" sz="1200" dirty="0" err="1">
                <a:latin typeface="Consolas" panose="020B0609020204030204" pitchFamily="49" charset="0"/>
              </a:rPr>
              <a:t>credentialData</a:t>
            </a:r>
            <a:r>
              <a:rPr lang="en-US" sz="1200" dirty="0">
                <a:latin typeface="Consolas" panose="020B0609020204030204" pitchFamily="49" charset="0"/>
              </a:rPr>
              <a:t>": {</a:t>
            </a:r>
          </a:p>
          <a:p>
            <a:pPr marL="0" indent="0">
              <a:spcBef>
                <a:spcPts val="600"/>
              </a:spcBef>
              <a:buNone/>
            </a:pPr>
            <a:r>
              <a:rPr lang="en-US" sz="1200" dirty="0">
                <a:latin typeface="Consolas" panose="020B0609020204030204" pitchFamily="49" charset="0"/>
              </a:rPr>
              <a:t>      "</a:t>
            </a:r>
            <a:r>
              <a:rPr lang="en-US" sz="1200" dirty="0" err="1">
                <a:latin typeface="Consolas" panose="020B0609020204030204" pitchFamily="49" charset="0"/>
              </a:rPr>
              <a:t>aaguid</a:t>
            </a:r>
            <a:r>
              <a:rPr lang="en-US" sz="1200" dirty="0">
                <a:latin typeface="Consolas" panose="020B0609020204030204" pitchFamily="49" charset="0"/>
              </a:rPr>
              <a:t>": "-iuZ3J45QlePkkow0jxBGA==",</a:t>
            </a:r>
          </a:p>
          <a:p>
            <a:pPr marL="0" indent="0">
              <a:spcBef>
                <a:spcPts val="600"/>
              </a:spcBef>
              <a:buNone/>
            </a:pPr>
            <a:r>
              <a:rPr lang="en-US" sz="1200" dirty="0">
                <a:latin typeface="Consolas" panose="020B0609020204030204" pitchFamily="49" charset="0"/>
              </a:rPr>
              <a:t>      "</a:t>
            </a:r>
            <a:r>
              <a:rPr lang="en-US" sz="1200" dirty="0" err="1">
                <a:latin typeface="Consolas" panose="020B0609020204030204" pitchFamily="49" charset="0"/>
              </a:rPr>
              <a:t>credentialId</a:t>
            </a:r>
            <a:r>
              <a:rPr lang="en-US" sz="1200" dirty="0">
                <a:latin typeface="Consolas" panose="020B0609020204030204" pitchFamily="49" charset="0"/>
              </a:rPr>
              <a:t>": "X9FrwMfmzj...",</a:t>
            </a:r>
          </a:p>
          <a:p>
            <a:pPr marL="0" indent="0">
              <a:spcBef>
                <a:spcPts val="600"/>
              </a:spcBef>
              <a:buNone/>
            </a:pPr>
            <a:r>
              <a:rPr lang="en-US" sz="1200" dirty="0">
                <a:latin typeface="Consolas" panose="020B0609020204030204" pitchFamily="49" charset="0"/>
              </a:rPr>
              <a:t>      "</a:t>
            </a:r>
            <a:r>
              <a:rPr lang="en-US" sz="1200" dirty="0" err="1">
                <a:latin typeface="Consolas" panose="020B0609020204030204" pitchFamily="49" charset="0"/>
              </a:rPr>
              <a:t>publicKey</a:t>
            </a:r>
            <a:r>
              <a:rPr lang="en-US" sz="1200" dirty="0">
                <a:latin typeface="Consolas" panose="020B0609020204030204" pitchFamily="49" charset="0"/>
              </a:rPr>
              <a:t>": { "1": 2, "3": -7, "-1": 1, ... }</a:t>
            </a:r>
          </a:p>
          <a:p>
            <a:pPr marL="0" indent="0">
              <a:spcBef>
                <a:spcPts val="600"/>
              </a:spcBef>
              <a:buNone/>
            </a:pPr>
            <a:r>
              <a:rPr lang="en-US" sz="1200" dirty="0">
                <a:latin typeface="Consolas" panose="020B0609020204030204" pitchFamily="49" charset="0"/>
              </a:rPr>
              <a:t>    },</a:t>
            </a:r>
          </a:p>
          <a:p>
            <a:pPr marL="0" indent="0">
              <a:spcBef>
                <a:spcPts val="600"/>
              </a:spcBef>
              <a:buNone/>
            </a:pPr>
            <a:r>
              <a:rPr lang="en-US" sz="1200" dirty="0">
                <a:latin typeface="Consolas" panose="020B0609020204030204" pitchFamily="49" charset="0"/>
              </a:rPr>
              <a:t>    "flags": { </a:t>
            </a:r>
          </a:p>
          <a:p>
            <a:pPr marL="0" indent="0">
              <a:spcBef>
                <a:spcPts val="600"/>
              </a:spcBef>
              <a:buNone/>
            </a:pPr>
            <a:r>
              <a:rPr lang="en-US" sz="1200" dirty="0">
                <a:latin typeface="Consolas" panose="020B0609020204030204" pitchFamily="49" charset="0"/>
              </a:rPr>
              <a:t>      "AT": true, "ED": false, "UP": true, "UV": false </a:t>
            </a:r>
          </a:p>
          <a:p>
            <a:pPr marL="0" indent="0">
              <a:spcBef>
                <a:spcPts val="600"/>
              </a:spcBef>
              <a:buNone/>
            </a:pPr>
            <a:r>
              <a:rPr lang="en-US" sz="1200" dirty="0">
                <a:latin typeface="Consolas" panose="020B0609020204030204" pitchFamily="49" charset="0"/>
              </a:rPr>
              <a:t>    },</a:t>
            </a:r>
          </a:p>
          <a:p>
            <a:pPr marL="0" indent="0">
              <a:spcBef>
                <a:spcPts val="600"/>
              </a:spcBef>
              <a:buNone/>
            </a:pPr>
            <a:r>
              <a:rPr lang="en-US" sz="1200" dirty="0">
                <a:latin typeface="Consolas" panose="020B0609020204030204" pitchFamily="49" charset="0"/>
              </a:rPr>
              <a:t>    "</a:t>
            </a:r>
            <a:r>
              <a:rPr lang="en-US" sz="1200" dirty="0" err="1">
                <a:latin typeface="Consolas" panose="020B0609020204030204" pitchFamily="49" charset="0"/>
              </a:rPr>
              <a:t>rpIdHash</a:t>
            </a:r>
            <a:r>
              <a:rPr lang="en-US" sz="1200" dirty="0">
                <a:latin typeface="Consolas" panose="020B0609020204030204" pitchFamily="49" charset="0"/>
              </a:rPr>
              <a:t>": "xGzvgq0bVGR3WR0…R0v-ppaZJdA7c=",</a:t>
            </a:r>
          </a:p>
          <a:p>
            <a:pPr marL="0" indent="0">
              <a:spcBef>
                <a:spcPts val="600"/>
              </a:spcBef>
              <a:buNone/>
            </a:pPr>
            <a:r>
              <a:rPr lang="en-US" sz="1200" dirty="0">
                <a:latin typeface="Consolas" panose="020B0609020204030204" pitchFamily="49" charset="0"/>
              </a:rPr>
              <a:t>    "</a:t>
            </a:r>
            <a:r>
              <a:rPr lang="en-US" sz="1200" dirty="0" err="1">
                <a:latin typeface="Consolas" panose="020B0609020204030204" pitchFamily="49" charset="0"/>
              </a:rPr>
              <a:t>signatureCounter</a:t>
            </a:r>
            <a:r>
              <a:rPr lang="en-US" sz="1200" dirty="0">
                <a:latin typeface="Consolas" panose="020B0609020204030204" pitchFamily="49" charset="0"/>
              </a:rPr>
              <a:t>": 7</a:t>
            </a:r>
          </a:p>
          <a:p>
            <a:pPr marL="0" indent="0">
              <a:spcBef>
                <a:spcPts val="600"/>
              </a:spcBef>
              <a:buNone/>
            </a:pPr>
            <a:r>
              <a:rPr lang="en-US" sz="1200" dirty="0">
                <a:latin typeface="Consolas" panose="020B0609020204030204" pitchFamily="49" charset="0"/>
              </a:rPr>
              <a:t>  },</a:t>
            </a:r>
          </a:p>
          <a:p>
            <a:pPr marL="0" indent="0">
              <a:spcBef>
                <a:spcPts val="600"/>
              </a:spcBef>
              <a:buNone/>
            </a:pPr>
            <a:r>
              <a:rPr lang="en-US" sz="1200" dirty="0">
                <a:latin typeface="Consolas" panose="020B0609020204030204" pitchFamily="49" charset="0"/>
              </a:rPr>
              <a:t>  "</a:t>
            </a:r>
            <a:r>
              <a:rPr lang="en-US" sz="1200" dirty="0" err="1">
                <a:latin typeface="Consolas" panose="020B0609020204030204" pitchFamily="49" charset="0"/>
              </a:rPr>
              <a:t>fmt</a:t>
            </a:r>
            <a:r>
              <a:rPr lang="en-US" sz="1200" dirty="0">
                <a:latin typeface="Consolas" panose="020B0609020204030204" pitchFamily="49" charset="0"/>
              </a:rPr>
              <a:t>": "packed"</a:t>
            </a:r>
          </a:p>
          <a:p>
            <a:pPr marL="0" indent="0">
              <a:spcBef>
                <a:spcPts val="600"/>
              </a:spcBef>
              <a:buNone/>
            </a:pPr>
            <a:r>
              <a:rPr lang="en-US" sz="1200" dirty="0">
                <a:latin typeface="Consolas" panose="020B0609020204030204" pitchFamily="49" charset="0"/>
              </a:rPr>
              <a:t>}</a:t>
            </a:r>
            <a:endParaRPr lang="en-CH" sz="1200" dirty="0">
              <a:latin typeface="Consolas" panose="020B0609020204030204" pitchFamily="49" charset="0"/>
            </a:endParaRPr>
          </a:p>
        </p:txBody>
      </p:sp>
      <p:sp>
        <p:nvSpPr>
          <p:cNvPr id="5" name="Content Placeholder 4">
            <a:extLst>
              <a:ext uri="{FF2B5EF4-FFF2-40B4-BE49-F238E27FC236}">
                <a16:creationId xmlns:a16="http://schemas.microsoft.com/office/drawing/2014/main" id="{4A0BF61A-9DDA-48B6-A248-0FD37566C8F3}"/>
              </a:ext>
            </a:extLst>
          </p:cNvPr>
          <p:cNvSpPr>
            <a:spLocks noGrp="1"/>
          </p:cNvSpPr>
          <p:nvPr>
            <p:ph idx="10"/>
          </p:nvPr>
        </p:nvSpPr>
        <p:spPr/>
        <p:txBody>
          <a:bodyPr/>
          <a:lstStyle/>
          <a:p>
            <a:r>
              <a:rPr lang="en-US" b="1" dirty="0" err="1"/>
              <a:t>alg</a:t>
            </a:r>
            <a:r>
              <a:rPr lang="en-US" b="1" dirty="0"/>
              <a:t> </a:t>
            </a:r>
            <a:r>
              <a:rPr lang="en-US" dirty="0"/>
              <a:t>COSE Algorithm identifier</a:t>
            </a:r>
          </a:p>
          <a:p>
            <a:r>
              <a:rPr lang="en-US" b="1" dirty="0"/>
              <a:t>sig </a:t>
            </a:r>
            <a:r>
              <a:rPr lang="en-US" dirty="0"/>
              <a:t>attestation signature</a:t>
            </a:r>
          </a:p>
          <a:p>
            <a:r>
              <a:rPr lang="en-US" b="1" dirty="0"/>
              <a:t>x5c </a:t>
            </a:r>
            <a:r>
              <a:rPr lang="en-US" dirty="0"/>
              <a:t>attestation certificate and its certificate chain</a:t>
            </a:r>
          </a:p>
          <a:p>
            <a:r>
              <a:rPr lang="en-US" b="1" dirty="0" err="1"/>
              <a:t>authData</a:t>
            </a:r>
            <a:r>
              <a:rPr lang="en-US" dirty="0"/>
              <a:t> data about the make credential operation like credential ID and public key</a:t>
            </a:r>
          </a:p>
          <a:p>
            <a:r>
              <a:rPr lang="en-US" b="1" dirty="0" err="1"/>
              <a:t>credentialData</a:t>
            </a:r>
            <a:r>
              <a:rPr lang="en-US" b="1" dirty="0"/>
              <a:t> </a:t>
            </a:r>
            <a:r>
              <a:rPr lang="en-US" dirty="0"/>
              <a:t>credential data attested by the authenticator</a:t>
            </a:r>
          </a:p>
        </p:txBody>
      </p:sp>
      <p:sp>
        <p:nvSpPr>
          <p:cNvPr id="2" name="Title 1">
            <a:extLst>
              <a:ext uri="{FF2B5EF4-FFF2-40B4-BE49-F238E27FC236}">
                <a16:creationId xmlns:a16="http://schemas.microsoft.com/office/drawing/2014/main" id="{EAF412F1-752F-4FA3-BBFB-9B4E2F73435D}"/>
              </a:ext>
            </a:extLst>
          </p:cNvPr>
          <p:cNvSpPr>
            <a:spLocks noGrp="1"/>
          </p:cNvSpPr>
          <p:nvPr>
            <p:ph type="title"/>
          </p:nvPr>
        </p:nvSpPr>
        <p:spPr/>
        <p:txBody>
          <a:bodyPr/>
          <a:lstStyle/>
          <a:p>
            <a:r>
              <a:rPr lang="en-US" dirty="0"/>
              <a:t>Register </a:t>
            </a:r>
            <a:r>
              <a:rPr lang="en-US" dirty="0" err="1"/>
              <a:t>attestationObject</a:t>
            </a:r>
            <a:r>
              <a:rPr lang="en-US" dirty="0"/>
              <a:t> parsed</a:t>
            </a:r>
            <a:endParaRPr lang="en-CH" dirty="0"/>
          </a:p>
        </p:txBody>
      </p:sp>
    </p:spTree>
    <p:extLst>
      <p:ext uri="{BB962C8B-B14F-4D97-AF65-F5344CB8AC3E}">
        <p14:creationId xmlns:p14="http://schemas.microsoft.com/office/powerpoint/2010/main" val="270963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EA4442-E206-47ED-BCAE-6ED55576F5EC}"/>
              </a:ext>
            </a:extLst>
          </p:cNvPr>
          <p:cNvSpPr>
            <a:spLocks noGrp="1"/>
          </p:cNvSpPr>
          <p:nvPr>
            <p:ph idx="1"/>
          </p:nvPr>
        </p:nvSpPr>
        <p:spPr>
          <a:xfrm>
            <a:off x="816040" y="1440000"/>
            <a:ext cx="5172635" cy="4320000"/>
          </a:xfrm>
        </p:spPr>
        <p:txBody>
          <a:bodyPr/>
          <a:lstStyle/>
          <a:p>
            <a:pPr marL="0" lvl="0" indent="0">
              <a:spcBef>
                <a:spcPts val="600"/>
              </a:spcBef>
              <a:buNone/>
            </a:pPr>
            <a:r>
              <a:rPr lang="en-US" sz="1200" dirty="0">
                <a:solidFill>
                  <a:prstClr val="black"/>
                </a:solidFill>
                <a:latin typeface="Consolas" panose="020B0609020204030204" pitchFamily="49" charset="0"/>
              </a:rPr>
              <a:t>{</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attStmt</a:t>
            </a: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alg</a:t>
            </a:r>
            <a:r>
              <a:rPr lang="en-US" sz="1200" dirty="0">
                <a:solidFill>
                  <a:prstClr val="black"/>
                </a:solidFill>
                <a:latin typeface="Consolas" panose="020B0609020204030204" pitchFamily="49" charset="0"/>
              </a:rPr>
              <a:t>": -7,</a:t>
            </a:r>
          </a:p>
          <a:p>
            <a:pPr marL="0" lvl="0" indent="0">
              <a:spcBef>
                <a:spcPts val="600"/>
              </a:spcBef>
              <a:buNone/>
            </a:pPr>
            <a:r>
              <a:rPr lang="en-US" sz="1200" dirty="0">
                <a:solidFill>
                  <a:prstClr val="black"/>
                </a:solidFill>
                <a:latin typeface="Consolas" panose="020B0609020204030204" pitchFamily="49" charset="0"/>
              </a:rPr>
              <a:t>    "sig": "MEUCIQD1...",</a:t>
            </a:r>
          </a:p>
          <a:p>
            <a:pPr marL="0" lvl="0" indent="0">
              <a:spcBef>
                <a:spcPts val="600"/>
              </a:spcBef>
              <a:buNone/>
            </a:pPr>
            <a:r>
              <a:rPr lang="en-US" sz="1200" dirty="0">
                <a:solidFill>
                  <a:prstClr val="black"/>
                </a:solidFill>
                <a:latin typeface="Consolas" panose="020B0609020204030204" pitchFamily="49" charset="0"/>
              </a:rPr>
              <a:t>    "x5c": ["</a:t>
            </a:r>
            <a:r>
              <a:rPr lang="en-US" sz="1200" dirty="0" err="1">
                <a:solidFill>
                  <a:prstClr val="black"/>
                </a:solidFill>
                <a:latin typeface="Consolas" panose="020B0609020204030204" pitchFamily="49" charset="0"/>
              </a:rPr>
              <a:t>MIICvDCCA</a:t>
            </a:r>
            <a:r>
              <a:rPr lang="en-US" sz="1200" dirty="0">
                <a:solidFill>
                  <a:prstClr val="black"/>
                </a:solidFill>
                <a:latin typeface="Consolas" panose="020B0609020204030204" pitchFamily="49" charset="0"/>
              </a:rPr>
              <a:t>..."]</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authData</a:t>
            </a: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credentialData</a:t>
            </a: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aaguid</a:t>
            </a:r>
            <a:r>
              <a:rPr lang="en-US" sz="1200" dirty="0">
                <a:solidFill>
                  <a:prstClr val="black"/>
                </a:solidFill>
                <a:latin typeface="Consolas" panose="020B0609020204030204" pitchFamily="49" charset="0"/>
              </a:rPr>
              <a:t>": "-iuZ3J45QlePkkow0jxBGA==",</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credentialId</a:t>
            </a:r>
            <a:r>
              <a:rPr lang="en-US" sz="1200" dirty="0">
                <a:solidFill>
                  <a:prstClr val="black"/>
                </a:solidFill>
                <a:latin typeface="Consolas" panose="020B0609020204030204" pitchFamily="49" charset="0"/>
              </a:rPr>
              <a:t>": "X9FrwMfmzj...",</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publicKey</a:t>
            </a:r>
            <a:r>
              <a:rPr lang="en-US" sz="1200" dirty="0">
                <a:solidFill>
                  <a:prstClr val="black"/>
                </a:solidFill>
                <a:latin typeface="Consolas" panose="020B0609020204030204" pitchFamily="49" charset="0"/>
              </a:rPr>
              <a:t>": { "1": 2, "3": -7, "-1": 1, ... }</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"flags": { </a:t>
            </a:r>
          </a:p>
          <a:p>
            <a:pPr marL="0" lvl="0" indent="0">
              <a:spcBef>
                <a:spcPts val="600"/>
              </a:spcBef>
              <a:buNone/>
            </a:pPr>
            <a:r>
              <a:rPr lang="en-US" sz="1200" dirty="0">
                <a:solidFill>
                  <a:prstClr val="black"/>
                </a:solidFill>
                <a:latin typeface="Consolas" panose="020B0609020204030204" pitchFamily="49" charset="0"/>
              </a:rPr>
              <a:t>      "AT": true, "ED": false, "UP": true, "UV": false </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rpIdHash</a:t>
            </a:r>
            <a:r>
              <a:rPr lang="en-US" sz="1200" dirty="0">
                <a:solidFill>
                  <a:prstClr val="black"/>
                </a:solidFill>
                <a:latin typeface="Consolas" panose="020B0609020204030204" pitchFamily="49" charset="0"/>
              </a:rPr>
              <a:t>": "xGzvgq0bVGR3WR0…R0v-ppaZJdA7c=",</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signatureCounter</a:t>
            </a:r>
            <a:r>
              <a:rPr lang="en-US" sz="1200" dirty="0">
                <a:solidFill>
                  <a:prstClr val="black"/>
                </a:solidFill>
                <a:latin typeface="Consolas" panose="020B0609020204030204" pitchFamily="49" charset="0"/>
              </a:rPr>
              <a:t>": 7</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fmt</a:t>
            </a:r>
            <a:r>
              <a:rPr lang="en-US" sz="1200" dirty="0">
                <a:solidFill>
                  <a:prstClr val="black"/>
                </a:solidFill>
                <a:latin typeface="Consolas" panose="020B0609020204030204" pitchFamily="49" charset="0"/>
              </a:rPr>
              <a:t>": "packed"</a:t>
            </a:r>
          </a:p>
          <a:p>
            <a:pPr marL="0" lvl="0" indent="0">
              <a:spcBef>
                <a:spcPts val="600"/>
              </a:spcBef>
              <a:buNone/>
            </a:pPr>
            <a:r>
              <a:rPr lang="en-US" sz="1200" dirty="0">
                <a:solidFill>
                  <a:prstClr val="black"/>
                </a:solidFill>
                <a:latin typeface="Consolas" panose="020B0609020204030204" pitchFamily="49" charset="0"/>
              </a:rPr>
              <a:t>}</a:t>
            </a:r>
            <a:endParaRPr lang="en-CH" sz="1200" dirty="0">
              <a:solidFill>
                <a:prstClr val="black"/>
              </a:solidFill>
              <a:latin typeface="Consolas" panose="020B0609020204030204" pitchFamily="49" charset="0"/>
            </a:endParaRPr>
          </a:p>
          <a:p>
            <a:pPr marL="0" indent="0">
              <a:buNone/>
            </a:pPr>
            <a:endParaRPr lang="en-CH" dirty="0"/>
          </a:p>
        </p:txBody>
      </p:sp>
      <p:sp>
        <p:nvSpPr>
          <p:cNvPr id="3" name="Content Placeholder 2">
            <a:extLst>
              <a:ext uri="{FF2B5EF4-FFF2-40B4-BE49-F238E27FC236}">
                <a16:creationId xmlns:a16="http://schemas.microsoft.com/office/drawing/2014/main" id="{F65B3445-45C6-45E8-A234-92C62FBF8D9D}"/>
              </a:ext>
            </a:extLst>
          </p:cNvPr>
          <p:cNvSpPr>
            <a:spLocks noGrp="1"/>
          </p:cNvSpPr>
          <p:nvPr>
            <p:ph idx="10"/>
          </p:nvPr>
        </p:nvSpPr>
        <p:spPr/>
        <p:txBody>
          <a:bodyPr/>
          <a:lstStyle/>
          <a:p>
            <a:r>
              <a:rPr lang="en-US" b="1" dirty="0" err="1"/>
              <a:t>aaguid</a:t>
            </a:r>
            <a:r>
              <a:rPr lang="en-US" dirty="0"/>
              <a:t> An identifier chosen by the authenticator manufacturer, indicating the make and model of the authenticator</a:t>
            </a:r>
          </a:p>
          <a:p>
            <a:r>
              <a:rPr lang="en-US" b="1" dirty="0" err="1"/>
              <a:t>credentialId</a:t>
            </a:r>
            <a:r>
              <a:rPr lang="en-US" dirty="0"/>
              <a:t> identifier generated by the authenticator</a:t>
            </a:r>
          </a:p>
          <a:p>
            <a:r>
              <a:rPr lang="en-US" b="1" dirty="0" err="1"/>
              <a:t>publicKey</a:t>
            </a:r>
            <a:r>
              <a:rPr lang="en-US" dirty="0"/>
              <a:t> credential public key encoded in </a:t>
            </a:r>
            <a:r>
              <a:rPr lang="en-US" dirty="0" err="1"/>
              <a:t>COSE_Key</a:t>
            </a:r>
            <a:r>
              <a:rPr lang="en-US" dirty="0"/>
              <a:t> format</a:t>
            </a:r>
            <a:endParaRPr lang="en-CH" dirty="0"/>
          </a:p>
          <a:p>
            <a:endParaRPr lang="en-CH" dirty="0"/>
          </a:p>
        </p:txBody>
      </p:sp>
      <p:sp>
        <p:nvSpPr>
          <p:cNvPr id="4" name="Title 3">
            <a:extLst>
              <a:ext uri="{FF2B5EF4-FFF2-40B4-BE49-F238E27FC236}">
                <a16:creationId xmlns:a16="http://schemas.microsoft.com/office/drawing/2014/main" id="{FDCE742A-AA77-45A0-8BF8-B0EA494CAE69}"/>
              </a:ext>
            </a:extLst>
          </p:cNvPr>
          <p:cNvSpPr>
            <a:spLocks noGrp="1"/>
          </p:cNvSpPr>
          <p:nvPr>
            <p:ph type="title"/>
          </p:nvPr>
        </p:nvSpPr>
        <p:spPr/>
        <p:txBody>
          <a:bodyPr/>
          <a:lstStyle/>
          <a:p>
            <a:r>
              <a:rPr lang="en-US" sz="4000" kern="1200" dirty="0">
                <a:solidFill>
                  <a:schemeClr val="tx1"/>
                </a:solidFill>
                <a:effectLst/>
                <a:latin typeface="Bio Sans" charset="0"/>
                <a:ea typeface="Bio Sans" charset="0"/>
                <a:cs typeface="Bio Sans" charset="0"/>
              </a:rPr>
              <a:t>Register </a:t>
            </a:r>
            <a:r>
              <a:rPr lang="en-US" sz="4000" kern="1200" dirty="0" err="1">
                <a:solidFill>
                  <a:schemeClr val="tx1"/>
                </a:solidFill>
                <a:effectLst/>
                <a:latin typeface="Bio Sans" charset="0"/>
                <a:ea typeface="Bio Sans" charset="0"/>
                <a:cs typeface="Bio Sans" charset="0"/>
              </a:rPr>
              <a:t>attestationObject</a:t>
            </a:r>
            <a:r>
              <a:rPr lang="en-US" sz="4000" kern="1200" dirty="0">
                <a:solidFill>
                  <a:schemeClr val="tx1"/>
                </a:solidFill>
                <a:effectLst/>
                <a:latin typeface="Bio Sans" charset="0"/>
                <a:ea typeface="Bio Sans" charset="0"/>
                <a:cs typeface="Bio Sans" charset="0"/>
              </a:rPr>
              <a:t> parsed</a:t>
            </a:r>
            <a:endParaRPr lang="en-CH" dirty="0"/>
          </a:p>
        </p:txBody>
      </p:sp>
    </p:spTree>
    <p:extLst>
      <p:ext uri="{BB962C8B-B14F-4D97-AF65-F5344CB8AC3E}">
        <p14:creationId xmlns:p14="http://schemas.microsoft.com/office/powerpoint/2010/main" val="1505770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4CB97F-F770-4AAB-BA39-3CE4FDA7A866}"/>
              </a:ext>
            </a:extLst>
          </p:cNvPr>
          <p:cNvSpPr>
            <a:spLocks noGrp="1"/>
          </p:cNvSpPr>
          <p:nvPr>
            <p:ph idx="1"/>
          </p:nvPr>
        </p:nvSpPr>
        <p:spPr>
          <a:xfrm>
            <a:off x="816040" y="1440000"/>
            <a:ext cx="5172635" cy="4320000"/>
          </a:xfrm>
        </p:spPr>
        <p:txBody>
          <a:bodyPr/>
          <a:lstStyle/>
          <a:p>
            <a:pPr marL="0" lvl="0" indent="0">
              <a:spcBef>
                <a:spcPts val="600"/>
              </a:spcBef>
              <a:buNone/>
            </a:pPr>
            <a:r>
              <a:rPr lang="en-US" sz="1200" dirty="0">
                <a:solidFill>
                  <a:prstClr val="black"/>
                </a:solidFill>
                <a:latin typeface="Consolas" panose="020B0609020204030204" pitchFamily="49" charset="0"/>
              </a:rPr>
              <a:t>{</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attStmt</a:t>
            </a: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alg</a:t>
            </a:r>
            <a:r>
              <a:rPr lang="en-US" sz="1200" dirty="0">
                <a:solidFill>
                  <a:prstClr val="black"/>
                </a:solidFill>
                <a:latin typeface="Consolas" panose="020B0609020204030204" pitchFamily="49" charset="0"/>
              </a:rPr>
              <a:t>": -7,</a:t>
            </a:r>
          </a:p>
          <a:p>
            <a:pPr marL="0" lvl="0" indent="0">
              <a:spcBef>
                <a:spcPts val="600"/>
              </a:spcBef>
              <a:buNone/>
            </a:pPr>
            <a:r>
              <a:rPr lang="en-US" sz="1200" dirty="0">
                <a:solidFill>
                  <a:prstClr val="black"/>
                </a:solidFill>
                <a:latin typeface="Consolas" panose="020B0609020204030204" pitchFamily="49" charset="0"/>
              </a:rPr>
              <a:t>    "sig": "MEUCIQD1...",</a:t>
            </a:r>
          </a:p>
          <a:p>
            <a:pPr marL="0" lvl="0" indent="0">
              <a:spcBef>
                <a:spcPts val="600"/>
              </a:spcBef>
              <a:buNone/>
            </a:pPr>
            <a:r>
              <a:rPr lang="en-US" sz="1200" dirty="0">
                <a:solidFill>
                  <a:prstClr val="black"/>
                </a:solidFill>
                <a:latin typeface="Consolas" panose="020B0609020204030204" pitchFamily="49" charset="0"/>
              </a:rPr>
              <a:t>    "x5c": ["</a:t>
            </a:r>
            <a:r>
              <a:rPr lang="en-US" sz="1200" dirty="0" err="1">
                <a:solidFill>
                  <a:prstClr val="black"/>
                </a:solidFill>
                <a:latin typeface="Consolas" panose="020B0609020204030204" pitchFamily="49" charset="0"/>
              </a:rPr>
              <a:t>MIICvDCCA</a:t>
            </a:r>
            <a:r>
              <a:rPr lang="en-US" sz="1200" dirty="0">
                <a:solidFill>
                  <a:prstClr val="black"/>
                </a:solidFill>
                <a:latin typeface="Consolas" panose="020B0609020204030204" pitchFamily="49" charset="0"/>
              </a:rPr>
              <a:t>..."]</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authData</a:t>
            </a: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credentialData</a:t>
            </a: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aaguid</a:t>
            </a:r>
            <a:r>
              <a:rPr lang="en-US" sz="1200" dirty="0">
                <a:solidFill>
                  <a:prstClr val="black"/>
                </a:solidFill>
                <a:latin typeface="Consolas" panose="020B0609020204030204" pitchFamily="49" charset="0"/>
              </a:rPr>
              <a:t>": "-iuZ3J45QlePkkow0jxBGA==",</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credentialId</a:t>
            </a:r>
            <a:r>
              <a:rPr lang="en-US" sz="1200" dirty="0">
                <a:solidFill>
                  <a:prstClr val="black"/>
                </a:solidFill>
                <a:latin typeface="Consolas" panose="020B0609020204030204" pitchFamily="49" charset="0"/>
              </a:rPr>
              <a:t>": "X9FrwMfmzj...",</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publicKey</a:t>
            </a:r>
            <a:r>
              <a:rPr lang="en-US" sz="1200" dirty="0">
                <a:solidFill>
                  <a:prstClr val="black"/>
                </a:solidFill>
                <a:latin typeface="Consolas" panose="020B0609020204030204" pitchFamily="49" charset="0"/>
              </a:rPr>
              <a:t>": { "1": 2, "3": -7, "-1": 1, ... }</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"flags": { </a:t>
            </a:r>
          </a:p>
          <a:p>
            <a:pPr marL="0" lvl="0" indent="0">
              <a:spcBef>
                <a:spcPts val="600"/>
              </a:spcBef>
              <a:buNone/>
            </a:pPr>
            <a:r>
              <a:rPr lang="en-US" sz="1200" dirty="0">
                <a:solidFill>
                  <a:prstClr val="black"/>
                </a:solidFill>
                <a:latin typeface="Consolas" panose="020B0609020204030204" pitchFamily="49" charset="0"/>
              </a:rPr>
              <a:t>      "AT": true, "ED": false, "UP": true, "UV": false </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rpIdHash</a:t>
            </a:r>
            <a:r>
              <a:rPr lang="en-US" sz="1200" dirty="0">
                <a:solidFill>
                  <a:prstClr val="black"/>
                </a:solidFill>
                <a:latin typeface="Consolas" panose="020B0609020204030204" pitchFamily="49" charset="0"/>
              </a:rPr>
              <a:t>": "xGzvgq0bVGR3WR0…R0v-ppaZJdA7c=",</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signatureCounter</a:t>
            </a:r>
            <a:r>
              <a:rPr lang="en-US" sz="1200" dirty="0">
                <a:solidFill>
                  <a:prstClr val="black"/>
                </a:solidFill>
                <a:latin typeface="Consolas" panose="020B0609020204030204" pitchFamily="49" charset="0"/>
              </a:rPr>
              <a:t>": 7</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fmt</a:t>
            </a:r>
            <a:r>
              <a:rPr lang="en-US" sz="1200" dirty="0">
                <a:solidFill>
                  <a:prstClr val="black"/>
                </a:solidFill>
                <a:latin typeface="Consolas" panose="020B0609020204030204" pitchFamily="49" charset="0"/>
              </a:rPr>
              <a:t>": "packed"</a:t>
            </a:r>
          </a:p>
          <a:p>
            <a:pPr marL="0" lvl="0" indent="0">
              <a:spcBef>
                <a:spcPts val="600"/>
              </a:spcBef>
              <a:buNone/>
            </a:pPr>
            <a:r>
              <a:rPr lang="en-US" sz="1200" dirty="0">
                <a:solidFill>
                  <a:prstClr val="black"/>
                </a:solidFill>
                <a:latin typeface="Consolas" panose="020B0609020204030204" pitchFamily="49" charset="0"/>
              </a:rPr>
              <a:t>}</a:t>
            </a:r>
            <a:endParaRPr lang="en-CH" sz="1200" dirty="0">
              <a:solidFill>
                <a:prstClr val="black"/>
              </a:solidFill>
              <a:latin typeface="Consolas" panose="020B0609020204030204" pitchFamily="49" charset="0"/>
            </a:endParaRPr>
          </a:p>
          <a:p>
            <a:endParaRPr lang="en-US" dirty="0"/>
          </a:p>
        </p:txBody>
      </p:sp>
      <p:sp>
        <p:nvSpPr>
          <p:cNvPr id="3" name="Content Placeholder 2">
            <a:extLst>
              <a:ext uri="{FF2B5EF4-FFF2-40B4-BE49-F238E27FC236}">
                <a16:creationId xmlns:a16="http://schemas.microsoft.com/office/drawing/2014/main" id="{03935624-54A3-4105-A765-C3C570C0768A}"/>
              </a:ext>
            </a:extLst>
          </p:cNvPr>
          <p:cNvSpPr>
            <a:spLocks noGrp="1"/>
          </p:cNvSpPr>
          <p:nvPr>
            <p:ph idx="10"/>
          </p:nvPr>
        </p:nvSpPr>
        <p:spPr/>
        <p:txBody>
          <a:bodyPr/>
          <a:lstStyle/>
          <a:p>
            <a:r>
              <a:rPr lang="en-US" b="1" dirty="0"/>
              <a:t>flags</a:t>
            </a:r>
            <a:r>
              <a:rPr lang="en-US" dirty="0"/>
              <a:t> AT authenticator added attested credential data, ED authenticator data has extensions, UP user is present, UV user is verified</a:t>
            </a:r>
          </a:p>
          <a:p>
            <a:r>
              <a:rPr lang="en-US" b="1" dirty="0" err="1"/>
              <a:t>rpIdHash</a:t>
            </a:r>
            <a:r>
              <a:rPr lang="en-US" dirty="0"/>
              <a:t> SHA-256 hash of the RP ID the credential is scoped to</a:t>
            </a:r>
          </a:p>
        </p:txBody>
      </p:sp>
      <p:sp>
        <p:nvSpPr>
          <p:cNvPr id="4" name="Title 3">
            <a:extLst>
              <a:ext uri="{FF2B5EF4-FFF2-40B4-BE49-F238E27FC236}">
                <a16:creationId xmlns:a16="http://schemas.microsoft.com/office/drawing/2014/main" id="{3F3AA142-FF5C-4B73-960B-ECC842685AED}"/>
              </a:ext>
            </a:extLst>
          </p:cNvPr>
          <p:cNvSpPr>
            <a:spLocks noGrp="1"/>
          </p:cNvSpPr>
          <p:nvPr>
            <p:ph type="title"/>
          </p:nvPr>
        </p:nvSpPr>
        <p:spPr/>
        <p:txBody>
          <a:bodyPr/>
          <a:lstStyle/>
          <a:p>
            <a:r>
              <a:rPr lang="en-US" sz="4000" kern="1200" dirty="0">
                <a:solidFill>
                  <a:schemeClr val="tx1"/>
                </a:solidFill>
                <a:effectLst/>
                <a:latin typeface="Bio Sans" charset="0"/>
                <a:ea typeface="Bio Sans" charset="0"/>
                <a:cs typeface="Bio Sans" charset="0"/>
              </a:rPr>
              <a:t>Register </a:t>
            </a:r>
            <a:r>
              <a:rPr lang="en-US" sz="4000" kern="1200" dirty="0" err="1">
                <a:solidFill>
                  <a:schemeClr val="tx1"/>
                </a:solidFill>
                <a:effectLst/>
                <a:latin typeface="Bio Sans" charset="0"/>
                <a:ea typeface="Bio Sans" charset="0"/>
                <a:cs typeface="Bio Sans" charset="0"/>
              </a:rPr>
              <a:t>attestationObject</a:t>
            </a:r>
            <a:r>
              <a:rPr lang="en-US" sz="4000" kern="1200" dirty="0">
                <a:solidFill>
                  <a:schemeClr val="tx1"/>
                </a:solidFill>
                <a:effectLst/>
                <a:latin typeface="Bio Sans" charset="0"/>
                <a:ea typeface="Bio Sans" charset="0"/>
                <a:cs typeface="Bio Sans" charset="0"/>
              </a:rPr>
              <a:t> parsed</a:t>
            </a:r>
            <a:endParaRPr lang="en-CH" dirty="0"/>
          </a:p>
        </p:txBody>
      </p:sp>
    </p:spTree>
    <p:extLst>
      <p:ext uri="{BB962C8B-B14F-4D97-AF65-F5344CB8AC3E}">
        <p14:creationId xmlns:p14="http://schemas.microsoft.com/office/powerpoint/2010/main" val="98554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75C336-5BE2-4647-83B9-B343FD7708F4}"/>
              </a:ext>
            </a:extLst>
          </p:cNvPr>
          <p:cNvSpPr>
            <a:spLocks noGrp="1"/>
          </p:cNvSpPr>
          <p:nvPr>
            <p:ph idx="1"/>
          </p:nvPr>
        </p:nvSpPr>
        <p:spPr>
          <a:xfrm>
            <a:off x="816040" y="1440000"/>
            <a:ext cx="5172635" cy="4320000"/>
          </a:xfrm>
        </p:spPr>
        <p:txBody>
          <a:bodyPr/>
          <a:lstStyle/>
          <a:p>
            <a:pPr marL="0" lvl="0" indent="0">
              <a:spcBef>
                <a:spcPts val="600"/>
              </a:spcBef>
              <a:buNone/>
            </a:pPr>
            <a:r>
              <a:rPr lang="en-US" sz="1200" dirty="0">
                <a:solidFill>
                  <a:prstClr val="black"/>
                </a:solidFill>
                <a:latin typeface="Consolas" panose="020B0609020204030204" pitchFamily="49" charset="0"/>
              </a:rPr>
              <a:t>{</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attStmt</a:t>
            </a: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alg</a:t>
            </a:r>
            <a:r>
              <a:rPr lang="en-US" sz="1200" dirty="0">
                <a:solidFill>
                  <a:prstClr val="black"/>
                </a:solidFill>
                <a:latin typeface="Consolas" panose="020B0609020204030204" pitchFamily="49" charset="0"/>
              </a:rPr>
              <a:t>": -7,</a:t>
            </a:r>
          </a:p>
          <a:p>
            <a:pPr marL="0" lvl="0" indent="0">
              <a:spcBef>
                <a:spcPts val="600"/>
              </a:spcBef>
              <a:buNone/>
            </a:pPr>
            <a:r>
              <a:rPr lang="en-US" sz="1200" dirty="0">
                <a:solidFill>
                  <a:prstClr val="black"/>
                </a:solidFill>
                <a:latin typeface="Consolas" panose="020B0609020204030204" pitchFamily="49" charset="0"/>
              </a:rPr>
              <a:t>    "sig": "MEUCIQD1...",</a:t>
            </a:r>
          </a:p>
          <a:p>
            <a:pPr marL="0" lvl="0" indent="0">
              <a:spcBef>
                <a:spcPts val="600"/>
              </a:spcBef>
              <a:buNone/>
            </a:pPr>
            <a:r>
              <a:rPr lang="en-US" sz="1200" dirty="0">
                <a:solidFill>
                  <a:prstClr val="black"/>
                </a:solidFill>
                <a:latin typeface="Consolas" panose="020B0609020204030204" pitchFamily="49" charset="0"/>
              </a:rPr>
              <a:t>    "x5c": ["</a:t>
            </a:r>
            <a:r>
              <a:rPr lang="en-US" sz="1200" dirty="0" err="1">
                <a:solidFill>
                  <a:prstClr val="black"/>
                </a:solidFill>
                <a:latin typeface="Consolas" panose="020B0609020204030204" pitchFamily="49" charset="0"/>
              </a:rPr>
              <a:t>MIICvDCCA</a:t>
            </a:r>
            <a:r>
              <a:rPr lang="en-US" sz="1200" dirty="0">
                <a:solidFill>
                  <a:prstClr val="black"/>
                </a:solidFill>
                <a:latin typeface="Consolas" panose="020B0609020204030204" pitchFamily="49" charset="0"/>
              </a:rPr>
              <a:t>..."]</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authData</a:t>
            </a: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credentialData</a:t>
            </a: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aaguid</a:t>
            </a:r>
            <a:r>
              <a:rPr lang="en-US" sz="1200" dirty="0">
                <a:solidFill>
                  <a:prstClr val="black"/>
                </a:solidFill>
                <a:latin typeface="Consolas" panose="020B0609020204030204" pitchFamily="49" charset="0"/>
              </a:rPr>
              <a:t>": "-iuZ3J45QlePkkow0jxBGA==",</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credentialId</a:t>
            </a:r>
            <a:r>
              <a:rPr lang="en-US" sz="1200" dirty="0">
                <a:solidFill>
                  <a:prstClr val="black"/>
                </a:solidFill>
                <a:latin typeface="Consolas" panose="020B0609020204030204" pitchFamily="49" charset="0"/>
              </a:rPr>
              <a:t>": "X9FrwMfmzj...",</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publicKey</a:t>
            </a:r>
            <a:r>
              <a:rPr lang="en-US" sz="1200" dirty="0">
                <a:solidFill>
                  <a:prstClr val="black"/>
                </a:solidFill>
                <a:latin typeface="Consolas" panose="020B0609020204030204" pitchFamily="49" charset="0"/>
              </a:rPr>
              <a:t>": { "1": 2, "3": -7, "-1": 1, ... }</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"flags": { </a:t>
            </a:r>
          </a:p>
          <a:p>
            <a:pPr marL="0" lvl="0" indent="0">
              <a:spcBef>
                <a:spcPts val="600"/>
              </a:spcBef>
              <a:buNone/>
            </a:pPr>
            <a:r>
              <a:rPr lang="en-US" sz="1200" dirty="0">
                <a:solidFill>
                  <a:prstClr val="black"/>
                </a:solidFill>
                <a:latin typeface="Consolas" panose="020B0609020204030204" pitchFamily="49" charset="0"/>
              </a:rPr>
              <a:t>      "AT": true, "ED": false, "UP": true, "UV": false </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rpIdHash</a:t>
            </a:r>
            <a:r>
              <a:rPr lang="en-US" sz="1200" dirty="0">
                <a:solidFill>
                  <a:prstClr val="black"/>
                </a:solidFill>
                <a:latin typeface="Consolas" panose="020B0609020204030204" pitchFamily="49" charset="0"/>
              </a:rPr>
              <a:t>": "xGzvgq0bVGR3WR0…R0v-ppaZJdA7c=",</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signatureCounter</a:t>
            </a:r>
            <a:r>
              <a:rPr lang="en-US" sz="1200" dirty="0">
                <a:solidFill>
                  <a:prstClr val="black"/>
                </a:solidFill>
                <a:latin typeface="Consolas" panose="020B0609020204030204" pitchFamily="49" charset="0"/>
              </a:rPr>
              <a:t>": 7</a:t>
            </a:r>
          </a:p>
          <a:p>
            <a:pPr marL="0" lvl="0" indent="0">
              <a:spcBef>
                <a:spcPts val="600"/>
              </a:spcBef>
              <a:buNone/>
            </a:pPr>
            <a:r>
              <a:rPr lang="en-US" sz="1200" dirty="0">
                <a:solidFill>
                  <a:prstClr val="black"/>
                </a:solidFill>
                <a:latin typeface="Consolas" panose="020B0609020204030204" pitchFamily="49" charset="0"/>
              </a:rPr>
              <a:t>  },</a:t>
            </a:r>
          </a:p>
          <a:p>
            <a:pPr marL="0" lvl="0" indent="0">
              <a:spcBef>
                <a:spcPts val="600"/>
              </a:spcBef>
              <a:buNone/>
            </a:pP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fmt</a:t>
            </a:r>
            <a:r>
              <a:rPr lang="en-US" sz="1200" dirty="0">
                <a:solidFill>
                  <a:prstClr val="black"/>
                </a:solidFill>
                <a:latin typeface="Consolas" panose="020B0609020204030204" pitchFamily="49" charset="0"/>
              </a:rPr>
              <a:t>": "packed"</a:t>
            </a:r>
          </a:p>
          <a:p>
            <a:pPr marL="0" lvl="0" indent="0">
              <a:spcBef>
                <a:spcPts val="600"/>
              </a:spcBef>
              <a:buNone/>
            </a:pPr>
            <a:r>
              <a:rPr lang="en-US" sz="1200" dirty="0">
                <a:solidFill>
                  <a:prstClr val="black"/>
                </a:solidFill>
                <a:latin typeface="Consolas" panose="020B0609020204030204" pitchFamily="49" charset="0"/>
              </a:rPr>
              <a:t>}</a:t>
            </a:r>
            <a:endParaRPr lang="en-CH" sz="1200" dirty="0">
              <a:solidFill>
                <a:prstClr val="black"/>
              </a:solidFill>
              <a:latin typeface="Consolas" panose="020B0609020204030204" pitchFamily="49" charset="0"/>
            </a:endParaRPr>
          </a:p>
          <a:p>
            <a:endParaRPr lang="en-CH" dirty="0"/>
          </a:p>
        </p:txBody>
      </p:sp>
      <p:sp>
        <p:nvSpPr>
          <p:cNvPr id="3" name="Content Placeholder 2">
            <a:extLst>
              <a:ext uri="{FF2B5EF4-FFF2-40B4-BE49-F238E27FC236}">
                <a16:creationId xmlns:a16="http://schemas.microsoft.com/office/drawing/2014/main" id="{DDF40BB5-AE48-4293-9E08-13C3C8B76542}"/>
              </a:ext>
            </a:extLst>
          </p:cNvPr>
          <p:cNvSpPr>
            <a:spLocks noGrp="1"/>
          </p:cNvSpPr>
          <p:nvPr>
            <p:ph idx="10"/>
          </p:nvPr>
        </p:nvSpPr>
        <p:spPr/>
        <p:txBody>
          <a:bodyPr/>
          <a:lstStyle/>
          <a:p>
            <a:r>
              <a:rPr lang="en-US" b="1" dirty="0" err="1"/>
              <a:t>signatureCounter</a:t>
            </a:r>
            <a:r>
              <a:rPr lang="en-US" dirty="0"/>
              <a:t> incremented for each successful </a:t>
            </a:r>
            <a:r>
              <a:rPr lang="en-US" dirty="0" err="1"/>
              <a:t>authenticatorGetAssertion</a:t>
            </a:r>
            <a:r>
              <a:rPr lang="en-US" dirty="0"/>
              <a:t> operation, used to detect cloned authenticators</a:t>
            </a:r>
          </a:p>
          <a:p>
            <a:r>
              <a:rPr lang="en-US" b="1" dirty="0" err="1"/>
              <a:t>fmt</a:t>
            </a:r>
            <a:r>
              <a:rPr lang="en-US" dirty="0"/>
              <a:t> attestation statement format identifier as detailed in the W3C </a:t>
            </a:r>
            <a:r>
              <a:rPr lang="en-US" dirty="0" err="1"/>
              <a:t>WebAuthn</a:t>
            </a:r>
            <a:r>
              <a:rPr lang="en-US" dirty="0"/>
              <a:t> spec (e.g. packed, fido-u2f format, </a:t>
            </a:r>
            <a:r>
              <a:rPr lang="en-US" dirty="0" err="1"/>
              <a:t>etc</a:t>
            </a:r>
            <a:r>
              <a:rPr lang="en-US" dirty="0"/>
              <a:t>…)</a:t>
            </a:r>
          </a:p>
          <a:p>
            <a:endParaRPr lang="en-CH" dirty="0"/>
          </a:p>
          <a:p>
            <a:endParaRPr lang="en-CH" dirty="0"/>
          </a:p>
        </p:txBody>
      </p:sp>
      <p:sp>
        <p:nvSpPr>
          <p:cNvPr id="4" name="Title 3">
            <a:extLst>
              <a:ext uri="{FF2B5EF4-FFF2-40B4-BE49-F238E27FC236}">
                <a16:creationId xmlns:a16="http://schemas.microsoft.com/office/drawing/2014/main" id="{BAC00380-4360-4FC2-9287-D484174527FF}"/>
              </a:ext>
            </a:extLst>
          </p:cNvPr>
          <p:cNvSpPr>
            <a:spLocks noGrp="1"/>
          </p:cNvSpPr>
          <p:nvPr>
            <p:ph type="title"/>
          </p:nvPr>
        </p:nvSpPr>
        <p:spPr/>
        <p:txBody>
          <a:bodyPr/>
          <a:lstStyle/>
          <a:p>
            <a:r>
              <a:rPr lang="en-US" sz="4000" kern="1200" dirty="0">
                <a:solidFill>
                  <a:schemeClr val="tx1"/>
                </a:solidFill>
                <a:effectLst/>
                <a:latin typeface="Bio Sans" charset="0"/>
                <a:ea typeface="Bio Sans" charset="0"/>
                <a:cs typeface="Bio Sans" charset="0"/>
              </a:rPr>
              <a:t>Register </a:t>
            </a:r>
            <a:r>
              <a:rPr lang="en-US" sz="4000" kern="1200" dirty="0" err="1">
                <a:solidFill>
                  <a:schemeClr val="tx1"/>
                </a:solidFill>
                <a:effectLst/>
                <a:latin typeface="Bio Sans" charset="0"/>
                <a:ea typeface="Bio Sans" charset="0"/>
                <a:cs typeface="Bio Sans" charset="0"/>
              </a:rPr>
              <a:t>attestationObject</a:t>
            </a:r>
            <a:r>
              <a:rPr lang="en-US" sz="4000" kern="1200" dirty="0">
                <a:solidFill>
                  <a:schemeClr val="tx1"/>
                </a:solidFill>
                <a:effectLst/>
                <a:latin typeface="Bio Sans" charset="0"/>
                <a:ea typeface="Bio Sans" charset="0"/>
                <a:cs typeface="Bio Sans" charset="0"/>
              </a:rPr>
              <a:t> parsed</a:t>
            </a:r>
            <a:endParaRPr lang="en-CH" dirty="0"/>
          </a:p>
        </p:txBody>
      </p:sp>
    </p:spTree>
    <p:extLst>
      <p:ext uri="{BB962C8B-B14F-4D97-AF65-F5344CB8AC3E}">
        <p14:creationId xmlns:p14="http://schemas.microsoft.com/office/powerpoint/2010/main" val="282221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3B1C12-0658-42CF-BD59-53FED5AAC335}"/>
              </a:ext>
            </a:extLst>
          </p:cNvPr>
          <p:cNvSpPr>
            <a:spLocks noGrp="1"/>
          </p:cNvSpPr>
          <p:nvPr>
            <p:ph idx="1"/>
          </p:nvPr>
        </p:nvSpPr>
        <p:spPr/>
        <p:txBody>
          <a:bodyPr/>
          <a:lstStyle/>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"challenge": "qNqrdXUrk5S7dCM1MAYH3q...GqiACR10",</a:t>
            </a:r>
          </a:p>
          <a:p>
            <a:pPr marL="0" indent="0">
              <a:buNone/>
            </a:pPr>
            <a:r>
              <a:rPr lang="en-US" sz="1200" dirty="0">
                <a:latin typeface="Consolas" panose="020B0609020204030204" pitchFamily="49" charset="0"/>
              </a:rPr>
              <a:t>  "origin": "http://localhost:4200",</a:t>
            </a:r>
          </a:p>
          <a:p>
            <a:pPr marL="0" indent="0">
              <a:buNone/>
            </a:pPr>
            <a:r>
              <a:rPr lang="en-US" sz="1200" dirty="0">
                <a:latin typeface="Consolas" panose="020B0609020204030204" pitchFamily="49" charset="0"/>
              </a:rPr>
              <a:t>  "type": "</a:t>
            </a:r>
            <a:r>
              <a:rPr lang="en-US" sz="1200" dirty="0" err="1">
                <a:latin typeface="Consolas" panose="020B0609020204030204" pitchFamily="49" charset="0"/>
              </a:rPr>
              <a:t>webauthn.create</a:t>
            </a:r>
            <a:r>
              <a:rPr lang="en-US" sz="1200" dirty="0">
                <a:latin typeface="Consolas" panose="020B0609020204030204" pitchFamily="49" charset="0"/>
              </a:rPr>
              <a:t>"</a:t>
            </a:r>
          </a:p>
          <a:p>
            <a:pPr marL="0" indent="0">
              <a:buNone/>
            </a:pPr>
            <a:r>
              <a:rPr lang="en-US" sz="1200" dirty="0">
                <a:latin typeface="Consolas" panose="020B0609020204030204" pitchFamily="49" charset="0"/>
              </a:rPr>
              <a:t>}</a:t>
            </a:r>
            <a:endParaRPr lang="en-CH" sz="1200" dirty="0">
              <a:latin typeface="Consolas" panose="020B0609020204030204" pitchFamily="49" charset="0"/>
            </a:endParaRPr>
          </a:p>
        </p:txBody>
      </p:sp>
      <p:sp>
        <p:nvSpPr>
          <p:cNvPr id="3" name="Content Placeholder 2">
            <a:extLst>
              <a:ext uri="{FF2B5EF4-FFF2-40B4-BE49-F238E27FC236}">
                <a16:creationId xmlns:a16="http://schemas.microsoft.com/office/drawing/2014/main" id="{9220481E-AC7A-45F0-832F-9867E9A13637}"/>
              </a:ext>
            </a:extLst>
          </p:cNvPr>
          <p:cNvSpPr>
            <a:spLocks noGrp="1"/>
          </p:cNvSpPr>
          <p:nvPr>
            <p:ph idx="10"/>
          </p:nvPr>
        </p:nvSpPr>
        <p:spPr/>
        <p:txBody>
          <a:bodyPr/>
          <a:lstStyle/>
          <a:p>
            <a:r>
              <a:rPr lang="en-US" b="1" dirty="0"/>
              <a:t>challenge</a:t>
            </a:r>
            <a:r>
              <a:rPr lang="en-US" dirty="0"/>
              <a:t> sent by the RP</a:t>
            </a:r>
          </a:p>
          <a:p>
            <a:r>
              <a:rPr lang="en-US" b="1" dirty="0"/>
              <a:t>origin </a:t>
            </a:r>
            <a:r>
              <a:rPr lang="en-US" dirty="0"/>
              <a:t>domain observed by the client</a:t>
            </a:r>
          </a:p>
          <a:p>
            <a:r>
              <a:rPr lang="en-US" b="1" dirty="0"/>
              <a:t>type</a:t>
            </a:r>
            <a:r>
              <a:rPr lang="en-US" dirty="0"/>
              <a:t> operation performed</a:t>
            </a:r>
          </a:p>
        </p:txBody>
      </p:sp>
      <p:sp>
        <p:nvSpPr>
          <p:cNvPr id="4" name="Title 3">
            <a:extLst>
              <a:ext uri="{FF2B5EF4-FFF2-40B4-BE49-F238E27FC236}">
                <a16:creationId xmlns:a16="http://schemas.microsoft.com/office/drawing/2014/main" id="{20BA0612-1EB5-4691-93B4-3950BC30826E}"/>
              </a:ext>
            </a:extLst>
          </p:cNvPr>
          <p:cNvSpPr>
            <a:spLocks noGrp="1"/>
          </p:cNvSpPr>
          <p:nvPr>
            <p:ph type="title"/>
          </p:nvPr>
        </p:nvSpPr>
        <p:spPr/>
        <p:txBody>
          <a:bodyPr/>
          <a:lstStyle/>
          <a:p>
            <a:r>
              <a:rPr lang="en-US" dirty="0"/>
              <a:t>Register </a:t>
            </a:r>
            <a:r>
              <a:rPr lang="en-US" dirty="0" err="1"/>
              <a:t>ClientDataJSON</a:t>
            </a:r>
            <a:r>
              <a:rPr lang="en-US" baseline="0" dirty="0"/>
              <a:t> parsed</a:t>
            </a:r>
            <a:endParaRPr lang="en-CH" dirty="0"/>
          </a:p>
        </p:txBody>
      </p:sp>
    </p:spTree>
    <p:extLst>
      <p:ext uri="{BB962C8B-B14F-4D97-AF65-F5344CB8AC3E}">
        <p14:creationId xmlns:p14="http://schemas.microsoft.com/office/powerpoint/2010/main" val="1789308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0223C9-73FE-45AB-BAE2-5E0D60310A6B}"/>
              </a:ext>
            </a:extLst>
          </p:cNvPr>
          <p:cNvSpPr>
            <a:spLocks noGrp="1"/>
          </p:cNvSpPr>
          <p:nvPr>
            <p:ph type="title"/>
          </p:nvPr>
        </p:nvSpPr>
        <p:spPr/>
        <p:txBody>
          <a:bodyPr/>
          <a:lstStyle/>
          <a:p>
            <a:r>
              <a:rPr lang="en-US" dirty="0"/>
              <a:t>Authentication</a:t>
            </a:r>
            <a:r>
              <a:rPr lang="en-US" baseline="0" dirty="0"/>
              <a:t> verify response</a:t>
            </a:r>
            <a:endParaRPr lang="en-CH" dirty="0"/>
          </a:p>
        </p:txBody>
      </p:sp>
      <p:sp>
        <p:nvSpPr>
          <p:cNvPr id="2" name="Content Placeholder 1">
            <a:extLst>
              <a:ext uri="{FF2B5EF4-FFF2-40B4-BE49-F238E27FC236}">
                <a16:creationId xmlns:a16="http://schemas.microsoft.com/office/drawing/2014/main" id="{D5F02F3D-0C7F-4B7F-8918-92957F6DADE2}"/>
              </a:ext>
            </a:extLst>
          </p:cNvPr>
          <p:cNvSpPr>
            <a:spLocks noGrp="1"/>
          </p:cNvSpPr>
          <p:nvPr>
            <p:ph idx="1"/>
          </p:nvPr>
        </p:nvSpPr>
        <p:spPr/>
        <p:txBody>
          <a:bodyPr/>
          <a:lstStyle/>
          <a:p>
            <a:pPr rtl="0"/>
            <a:r>
              <a:rPr lang="en-US" sz="2800" b="0" i="0" kern="1200" dirty="0">
                <a:solidFill>
                  <a:schemeClr val="tx1"/>
                </a:solidFill>
                <a:effectLst/>
                <a:latin typeface="Bio Sans" charset="0"/>
                <a:ea typeface="Bio Sans" charset="0"/>
                <a:cs typeface="Bio Sans" charset="0"/>
              </a:rPr>
              <a:t>Verify challenge</a:t>
            </a:r>
          </a:p>
          <a:p>
            <a:pPr rtl="0"/>
            <a:r>
              <a:rPr lang="en-US" sz="2800" b="0" i="0" kern="1200" dirty="0">
                <a:solidFill>
                  <a:schemeClr val="tx1"/>
                </a:solidFill>
                <a:effectLst/>
                <a:latin typeface="Bio Sans" charset="0"/>
                <a:ea typeface="Bio Sans" charset="0"/>
                <a:cs typeface="Bio Sans" charset="0"/>
              </a:rPr>
              <a:t>Verify origin</a:t>
            </a:r>
          </a:p>
          <a:p>
            <a:pPr rtl="0"/>
            <a:r>
              <a:rPr lang="en-US" dirty="0"/>
              <a:t>Verify credentials are not already assigned to another user</a:t>
            </a:r>
          </a:p>
          <a:p>
            <a:pPr rtl="0"/>
            <a:r>
              <a:rPr lang="en-US" sz="2800" b="0" i="0" kern="1200" dirty="0">
                <a:solidFill>
                  <a:schemeClr val="tx1"/>
                </a:solidFill>
                <a:effectLst/>
                <a:latin typeface="Bio Sans" charset="0"/>
                <a:ea typeface="Bio Sans" charset="0"/>
                <a:cs typeface="Bio Sans" charset="0"/>
              </a:rPr>
              <a:t>…</a:t>
            </a:r>
          </a:p>
          <a:p>
            <a:r>
              <a:rPr lang="en-US" dirty="0">
                <a:hlinkClick r:id="rId2"/>
              </a:rPr>
              <a:t>https://www.w3.org/TR/webauthn/#registering-a-new-credential</a:t>
            </a:r>
            <a:endParaRPr lang="en-US" dirty="0"/>
          </a:p>
          <a:p>
            <a:endParaRPr lang="en-US" sz="2800" b="0" i="0" kern="1200" dirty="0">
              <a:solidFill>
                <a:schemeClr val="tx1"/>
              </a:solidFill>
              <a:effectLst/>
              <a:latin typeface="Bio Sans" charset="0"/>
              <a:ea typeface="Bio Sans" charset="0"/>
              <a:cs typeface="Bio Sans" charset="0"/>
            </a:endParaRPr>
          </a:p>
          <a:p>
            <a:r>
              <a:rPr lang="en-US" sz="2800" b="0" i="0" kern="1200" dirty="0">
                <a:solidFill>
                  <a:schemeClr val="tx1"/>
                </a:solidFill>
                <a:effectLst/>
                <a:latin typeface="Bio Sans" charset="0"/>
                <a:ea typeface="Bio Sans" charset="0"/>
                <a:cs typeface="Bio Sans" charset="0"/>
              </a:rPr>
              <a:t>Save </a:t>
            </a:r>
            <a:r>
              <a:rPr lang="en-US" sz="2800" b="0" i="0" kern="1200" dirty="0" err="1">
                <a:solidFill>
                  <a:schemeClr val="tx1"/>
                </a:solidFill>
                <a:effectLst/>
                <a:latin typeface="Bio Sans" charset="0"/>
                <a:ea typeface="Bio Sans" charset="0"/>
                <a:cs typeface="Bio Sans" charset="0"/>
              </a:rPr>
              <a:t>CredentialId</a:t>
            </a:r>
            <a:r>
              <a:rPr lang="en-US" dirty="0"/>
              <a:t>, </a:t>
            </a:r>
            <a:r>
              <a:rPr lang="en-US" sz="2800" b="0" i="0" kern="1200" dirty="0" err="1">
                <a:solidFill>
                  <a:schemeClr val="tx1"/>
                </a:solidFill>
                <a:effectLst/>
                <a:latin typeface="Bio Sans" charset="0"/>
                <a:ea typeface="Bio Sans" charset="0"/>
                <a:cs typeface="Bio Sans" charset="0"/>
              </a:rPr>
              <a:t>PublicKey</a:t>
            </a:r>
            <a:r>
              <a:rPr lang="en-US" dirty="0"/>
              <a:t> and any parameter necessary to you policy (attestation, counter, etc..)</a:t>
            </a:r>
            <a:endParaRPr lang="en-US" sz="2800" b="0" i="0" kern="1200" dirty="0">
              <a:solidFill>
                <a:schemeClr val="tx1"/>
              </a:solidFill>
              <a:effectLst/>
              <a:latin typeface="Bio Sans" charset="0"/>
              <a:ea typeface="Bio Sans" charset="0"/>
              <a:cs typeface="Bio Sans" charset="0"/>
            </a:endParaRPr>
          </a:p>
        </p:txBody>
      </p:sp>
    </p:spTree>
    <p:extLst>
      <p:ext uri="{BB962C8B-B14F-4D97-AF65-F5344CB8AC3E}">
        <p14:creationId xmlns:p14="http://schemas.microsoft.com/office/powerpoint/2010/main" val="54065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16D8-A2B8-44D9-9E18-948A1A393D1B}"/>
              </a:ext>
            </a:extLst>
          </p:cNvPr>
          <p:cNvSpPr>
            <a:spLocks noGrp="1"/>
          </p:cNvSpPr>
          <p:nvPr>
            <p:ph type="title"/>
          </p:nvPr>
        </p:nvSpPr>
        <p:spPr/>
        <p:txBody>
          <a:bodyPr/>
          <a:lstStyle/>
          <a:p>
            <a:r>
              <a:rPr lang="en-US" dirty="0"/>
              <a:t>About</a:t>
            </a:r>
            <a:r>
              <a:rPr lang="en-US" baseline="0" dirty="0"/>
              <a:t> me</a:t>
            </a:r>
            <a:endParaRPr lang="en-CH" dirty="0"/>
          </a:p>
        </p:txBody>
      </p:sp>
      <p:sp>
        <p:nvSpPr>
          <p:cNvPr id="3" name="Content Placeholder 2">
            <a:extLst>
              <a:ext uri="{FF2B5EF4-FFF2-40B4-BE49-F238E27FC236}">
                <a16:creationId xmlns:a16="http://schemas.microsoft.com/office/drawing/2014/main" id="{AC52E32E-A863-4621-9384-050141313AC4}"/>
              </a:ext>
            </a:extLst>
          </p:cNvPr>
          <p:cNvSpPr>
            <a:spLocks noGrp="1"/>
          </p:cNvSpPr>
          <p:nvPr>
            <p:ph idx="1"/>
          </p:nvPr>
        </p:nvSpPr>
        <p:spPr/>
        <p:txBody>
          <a:bodyPr/>
          <a:lstStyle/>
          <a:p>
            <a:r>
              <a:rPr lang="en-US" dirty="0"/>
              <a:t>Romain Poulain</a:t>
            </a:r>
          </a:p>
          <a:p>
            <a:r>
              <a:rPr lang="en-US" dirty="0"/>
              <a:t>With 2BIT since July 2019</a:t>
            </a:r>
          </a:p>
          <a:p>
            <a:r>
              <a:rPr lang="en-US" dirty="0"/>
              <a:t>.NET/Angular</a:t>
            </a:r>
            <a:r>
              <a:rPr lang="en-US" baseline="0" dirty="0"/>
              <a:t> developer</a:t>
            </a:r>
          </a:p>
          <a:p>
            <a:endParaRPr lang="en-CH" dirty="0">
              <a:effectLst/>
            </a:endParaRPr>
          </a:p>
          <a:p>
            <a:pPr rtl="0" eaLnBrk="1" latinLnBrk="0" hangingPunct="1"/>
            <a:r>
              <a:rPr lang="en-US" sz="2800" kern="1200" baseline="0" dirty="0">
                <a:solidFill>
                  <a:schemeClr val="tx1"/>
                </a:solidFill>
                <a:effectLst/>
                <a:latin typeface="Bio Sans" charset="0"/>
                <a:ea typeface="Bio Sans" charset="0"/>
                <a:cs typeface="Bio Sans" charset="0"/>
              </a:rPr>
              <a:t>Not an expert in FIDO2</a:t>
            </a:r>
            <a:endParaRPr lang="en-US" baseline="0" dirty="0"/>
          </a:p>
          <a:p>
            <a:r>
              <a:rPr lang="en-US" baseline="0" dirty="0"/>
              <a:t>Not security expert</a:t>
            </a:r>
            <a:endParaRPr lang="en-US" dirty="0"/>
          </a:p>
        </p:txBody>
      </p:sp>
    </p:spTree>
    <p:extLst>
      <p:ext uri="{BB962C8B-B14F-4D97-AF65-F5344CB8AC3E}">
        <p14:creationId xmlns:p14="http://schemas.microsoft.com/office/powerpoint/2010/main" val="208693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FDDE-8BEB-464C-8467-D735761BF8C2}"/>
              </a:ext>
            </a:extLst>
          </p:cNvPr>
          <p:cNvSpPr>
            <a:spLocks noGrp="1"/>
          </p:cNvSpPr>
          <p:nvPr>
            <p:ph type="title"/>
          </p:nvPr>
        </p:nvSpPr>
        <p:spPr/>
        <p:txBody>
          <a:bodyPr/>
          <a:lstStyle/>
          <a:p>
            <a:pPr lvl="0"/>
            <a:r>
              <a:rPr lang="en-US" noProof="0" dirty="0"/>
              <a:t>Authentication Scenarios</a:t>
            </a:r>
            <a:endParaRPr lang="en-CH" dirty="0"/>
          </a:p>
        </p:txBody>
      </p:sp>
      <p:sp>
        <p:nvSpPr>
          <p:cNvPr id="3" name="Content Placeholder 2">
            <a:extLst>
              <a:ext uri="{FF2B5EF4-FFF2-40B4-BE49-F238E27FC236}">
                <a16:creationId xmlns:a16="http://schemas.microsoft.com/office/drawing/2014/main" id="{44FFEE52-8D02-4AAC-8828-D6E36B330429}"/>
              </a:ext>
            </a:extLst>
          </p:cNvPr>
          <p:cNvSpPr>
            <a:spLocks noGrp="1"/>
          </p:cNvSpPr>
          <p:nvPr>
            <p:ph idx="1"/>
          </p:nvPr>
        </p:nvSpPr>
        <p:spPr/>
        <p:txBody>
          <a:bodyPr/>
          <a:lstStyle/>
          <a:p>
            <a:pPr lvl="0"/>
            <a:r>
              <a:rPr lang="en-US" noProof="0" dirty="0"/>
              <a:t>2 FA</a:t>
            </a:r>
          </a:p>
          <a:p>
            <a:pPr lvl="0"/>
            <a:r>
              <a:rPr lang="en-US" noProof="0" dirty="0"/>
              <a:t>Password less</a:t>
            </a:r>
          </a:p>
          <a:p>
            <a:pPr lvl="0"/>
            <a:r>
              <a:rPr lang="en-US" noProof="0" dirty="0"/>
              <a:t>Username less (Resident Credentials)</a:t>
            </a:r>
          </a:p>
        </p:txBody>
      </p:sp>
    </p:spTree>
    <p:extLst>
      <p:ext uri="{BB962C8B-B14F-4D97-AF65-F5344CB8AC3E}">
        <p14:creationId xmlns:p14="http://schemas.microsoft.com/office/powerpoint/2010/main" val="4091359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29E2E-77D6-48A9-84D0-2796A7852CD0}"/>
              </a:ext>
            </a:extLst>
          </p:cNvPr>
          <p:cNvSpPr>
            <a:spLocks noGrp="1"/>
          </p:cNvSpPr>
          <p:nvPr>
            <p:ph type="title"/>
          </p:nvPr>
        </p:nvSpPr>
        <p:spPr/>
        <p:txBody>
          <a:bodyPr/>
          <a:lstStyle/>
          <a:p>
            <a:r>
              <a:rPr lang="en-US" dirty="0"/>
              <a:t>Authentication Ceremony – 2FA</a:t>
            </a:r>
            <a:endParaRPr lang="en-CH" dirty="0"/>
          </a:p>
        </p:txBody>
      </p:sp>
      <p:pic>
        <p:nvPicPr>
          <p:cNvPr id="7" name="Content Placeholder 6" descr="A screenshot of a cell phone&#10;&#10;Description automatically generated">
            <a:extLst>
              <a:ext uri="{FF2B5EF4-FFF2-40B4-BE49-F238E27FC236}">
                <a16:creationId xmlns:a16="http://schemas.microsoft.com/office/drawing/2014/main" id="{E92BCDF1-C0EA-4AB9-8B5D-06F1C60776DF}"/>
              </a:ext>
            </a:extLst>
          </p:cNvPr>
          <p:cNvPicPr>
            <a:picLocks noGrp="1" noChangeAspect="1"/>
          </p:cNvPicPr>
          <p:nvPr>
            <p:ph idx="1"/>
          </p:nvPr>
        </p:nvPicPr>
        <p:blipFill>
          <a:blip r:embed="rId2"/>
          <a:stretch>
            <a:fillRect/>
          </a:stretch>
        </p:blipFill>
        <p:spPr>
          <a:xfrm>
            <a:off x="815975" y="2259336"/>
            <a:ext cx="10515600" cy="3937940"/>
          </a:xfrm>
        </p:spPr>
      </p:pic>
    </p:spTree>
    <p:extLst>
      <p:ext uri="{BB962C8B-B14F-4D97-AF65-F5344CB8AC3E}">
        <p14:creationId xmlns:p14="http://schemas.microsoft.com/office/powerpoint/2010/main" val="2285296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29E2E-77D6-48A9-84D0-2796A7852CD0}"/>
              </a:ext>
            </a:extLst>
          </p:cNvPr>
          <p:cNvSpPr>
            <a:spLocks noGrp="1"/>
          </p:cNvSpPr>
          <p:nvPr>
            <p:ph type="title"/>
          </p:nvPr>
        </p:nvSpPr>
        <p:spPr/>
        <p:txBody>
          <a:bodyPr/>
          <a:lstStyle/>
          <a:p>
            <a:r>
              <a:rPr lang="en-US" dirty="0"/>
              <a:t>Authentication Ceremony – Password less</a:t>
            </a:r>
            <a:endParaRPr lang="en-CH" dirty="0"/>
          </a:p>
        </p:txBody>
      </p:sp>
      <p:pic>
        <p:nvPicPr>
          <p:cNvPr id="13" name="Content Placeholder 12" descr="A screenshot of a cell phone&#10;&#10;Description automatically generated">
            <a:extLst>
              <a:ext uri="{FF2B5EF4-FFF2-40B4-BE49-F238E27FC236}">
                <a16:creationId xmlns:a16="http://schemas.microsoft.com/office/drawing/2014/main" id="{DE99F19F-4F06-468D-8339-00871C7DD7E7}"/>
              </a:ext>
            </a:extLst>
          </p:cNvPr>
          <p:cNvPicPr>
            <a:picLocks noGrp="1" noChangeAspect="1"/>
          </p:cNvPicPr>
          <p:nvPr>
            <p:ph idx="1"/>
          </p:nvPr>
        </p:nvPicPr>
        <p:blipFill>
          <a:blip r:embed="rId2"/>
          <a:stretch>
            <a:fillRect/>
          </a:stretch>
        </p:blipFill>
        <p:spPr>
          <a:xfrm>
            <a:off x="1022223" y="2052638"/>
            <a:ext cx="10103104" cy="4351337"/>
          </a:xfrm>
        </p:spPr>
      </p:pic>
    </p:spTree>
    <p:extLst>
      <p:ext uri="{BB962C8B-B14F-4D97-AF65-F5344CB8AC3E}">
        <p14:creationId xmlns:p14="http://schemas.microsoft.com/office/powerpoint/2010/main" val="2388467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29E2E-77D6-48A9-84D0-2796A7852CD0}"/>
              </a:ext>
            </a:extLst>
          </p:cNvPr>
          <p:cNvSpPr>
            <a:spLocks noGrp="1"/>
          </p:cNvSpPr>
          <p:nvPr>
            <p:ph type="title"/>
          </p:nvPr>
        </p:nvSpPr>
        <p:spPr>
          <a:xfrm>
            <a:off x="816040" y="417208"/>
            <a:ext cx="10515600" cy="1325563"/>
          </a:xfrm>
          <a:prstGeom prst="rect">
            <a:avLst/>
          </a:prstGeom>
        </p:spPr>
        <p:txBody>
          <a:bodyPr>
            <a:normAutofit/>
          </a:bodyPr>
          <a:lstStyle/>
          <a:p>
            <a:r>
              <a:rPr lang="en-US" dirty="0"/>
              <a:t>Authentication Ceremony – Username less</a:t>
            </a:r>
            <a:endParaRPr lang="en-CH" dirty="0"/>
          </a:p>
        </p:txBody>
      </p:sp>
      <p:pic>
        <p:nvPicPr>
          <p:cNvPr id="6" name="Content Placeholder 5" descr="A screenshot of a cell phone&#10;&#10;Description automatically generated">
            <a:extLst>
              <a:ext uri="{FF2B5EF4-FFF2-40B4-BE49-F238E27FC236}">
                <a16:creationId xmlns:a16="http://schemas.microsoft.com/office/drawing/2014/main" id="{62DAD81B-5A95-4613-890C-02BB8958F4C8}"/>
              </a:ext>
            </a:extLst>
          </p:cNvPr>
          <p:cNvPicPr>
            <a:picLocks noGrp="1" noChangeAspect="1"/>
          </p:cNvPicPr>
          <p:nvPr>
            <p:ph idx="1"/>
          </p:nvPr>
        </p:nvPicPr>
        <p:blipFill>
          <a:blip r:embed="rId2"/>
          <a:stretch>
            <a:fillRect/>
          </a:stretch>
        </p:blipFill>
        <p:spPr>
          <a:xfrm>
            <a:off x="816040" y="2374815"/>
            <a:ext cx="10515600" cy="3706747"/>
          </a:xfrm>
          <a:prstGeom prst="rect">
            <a:avLst/>
          </a:prstGeom>
          <a:noFill/>
        </p:spPr>
      </p:pic>
    </p:spTree>
    <p:extLst>
      <p:ext uri="{BB962C8B-B14F-4D97-AF65-F5344CB8AC3E}">
        <p14:creationId xmlns:p14="http://schemas.microsoft.com/office/powerpoint/2010/main" val="664783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8993DD9-7A1E-4C0F-8799-6004F9C504C3}"/>
              </a:ext>
            </a:extLst>
          </p:cNvPr>
          <p:cNvSpPr>
            <a:spLocks noGrp="1"/>
          </p:cNvSpPr>
          <p:nvPr>
            <p:ph idx="1"/>
          </p:nvPr>
        </p:nvSpPr>
        <p:spPr/>
        <p:txBody>
          <a:bodyPr/>
          <a:lstStyle/>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allowCredentials</a:t>
            </a:r>
            <a:r>
              <a:rPr lang="en-US" sz="1200" dirty="0">
                <a:latin typeface="Consolas" panose="020B0609020204030204" pitchFamily="49" charset="0"/>
              </a:rPr>
              <a:t>": [</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"id": &lt;buffer source&gt;,</a:t>
            </a:r>
          </a:p>
          <a:p>
            <a:pPr marL="0" indent="0">
              <a:buNone/>
            </a:pPr>
            <a:r>
              <a:rPr lang="en-US" sz="1200" dirty="0">
                <a:latin typeface="Consolas" panose="020B0609020204030204" pitchFamily="49" charset="0"/>
              </a:rPr>
              <a:t>      "type": "public-key"</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"challenge": &lt;buffer source&gt;,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rpId</a:t>
            </a:r>
            <a:r>
              <a:rPr lang="en-US" sz="1200" dirty="0">
                <a:latin typeface="Consolas" panose="020B0609020204030204" pitchFamily="49" charset="0"/>
              </a:rPr>
              <a:t>": "localhost",</a:t>
            </a:r>
          </a:p>
          <a:p>
            <a:pPr marL="0" indent="0">
              <a:buNone/>
            </a:pPr>
            <a:r>
              <a:rPr lang="en-US" sz="1200" dirty="0">
                <a:latin typeface="Consolas" panose="020B0609020204030204" pitchFamily="49" charset="0"/>
              </a:rPr>
              <a:t>  "timeout": 30000,</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userVerification</a:t>
            </a:r>
            <a:r>
              <a:rPr lang="en-US" sz="1200" dirty="0">
                <a:latin typeface="Consolas" panose="020B0609020204030204" pitchFamily="49" charset="0"/>
              </a:rPr>
              <a:t>": "discouraged"</a:t>
            </a:r>
          </a:p>
          <a:p>
            <a:pPr marL="0" indent="0">
              <a:buNone/>
            </a:pPr>
            <a:r>
              <a:rPr lang="en-US" sz="1200" dirty="0">
                <a:latin typeface="Consolas" panose="020B0609020204030204" pitchFamily="49" charset="0"/>
              </a:rPr>
              <a:t>}</a:t>
            </a:r>
          </a:p>
        </p:txBody>
      </p:sp>
      <p:sp>
        <p:nvSpPr>
          <p:cNvPr id="5" name="Content Placeholder 4">
            <a:extLst>
              <a:ext uri="{FF2B5EF4-FFF2-40B4-BE49-F238E27FC236}">
                <a16:creationId xmlns:a16="http://schemas.microsoft.com/office/drawing/2014/main" id="{DE4E57E2-9F9D-407D-B190-54E9F2D6D3ED}"/>
              </a:ext>
            </a:extLst>
          </p:cNvPr>
          <p:cNvSpPr>
            <a:spLocks noGrp="1"/>
          </p:cNvSpPr>
          <p:nvPr>
            <p:ph idx="10"/>
          </p:nvPr>
        </p:nvSpPr>
        <p:spPr>
          <a:xfrm>
            <a:off x="5084955" y="2052520"/>
            <a:ext cx="6246685" cy="4320000"/>
          </a:xfrm>
        </p:spPr>
        <p:txBody>
          <a:bodyPr/>
          <a:lstStyle/>
          <a:p>
            <a:r>
              <a:rPr lang="en-US" b="1" dirty="0" err="1"/>
              <a:t>allowCredentials</a:t>
            </a:r>
            <a:r>
              <a:rPr lang="en-US" dirty="0"/>
              <a:t> list of public key credentials acceptable to the RP</a:t>
            </a:r>
          </a:p>
          <a:p>
            <a:r>
              <a:rPr lang="en-US" b="1" dirty="0"/>
              <a:t>challenge</a:t>
            </a:r>
            <a:r>
              <a:rPr lang="en-US" dirty="0"/>
              <a:t> random challenge generated by the server, used to replay attacks</a:t>
            </a:r>
          </a:p>
          <a:p>
            <a:r>
              <a:rPr lang="en-US" b="1" dirty="0" err="1"/>
              <a:t>rpId</a:t>
            </a:r>
            <a:r>
              <a:rPr lang="en-US" b="0" baseline="0" dirty="0"/>
              <a:t> </a:t>
            </a:r>
            <a:r>
              <a:rPr lang="en-US" dirty="0"/>
              <a:t>relying party identifier claimed by the caller, must match the rp.id specified during registration</a:t>
            </a:r>
          </a:p>
          <a:p>
            <a:r>
              <a:rPr lang="en-US" b="1" dirty="0" err="1"/>
              <a:t>userVerification</a:t>
            </a:r>
            <a:r>
              <a:rPr lang="en-US" b="0" baseline="0" dirty="0"/>
              <a:t> </a:t>
            </a:r>
            <a:r>
              <a:rPr lang="en-US" dirty="0"/>
              <a:t>“required” enforce UV, “preferred” try UV then enforce TUP, “discouraged” only enforce TUP</a:t>
            </a:r>
          </a:p>
        </p:txBody>
      </p:sp>
      <p:sp>
        <p:nvSpPr>
          <p:cNvPr id="2" name="Title 1">
            <a:extLst>
              <a:ext uri="{FF2B5EF4-FFF2-40B4-BE49-F238E27FC236}">
                <a16:creationId xmlns:a16="http://schemas.microsoft.com/office/drawing/2014/main" id="{323746CC-DDB0-42C2-BED8-84DFFBA6ECA5}"/>
              </a:ext>
            </a:extLst>
          </p:cNvPr>
          <p:cNvSpPr>
            <a:spLocks noGrp="1"/>
          </p:cNvSpPr>
          <p:nvPr>
            <p:ph type="title"/>
          </p:nvPr>
        </p:nvSpPr>
        <p:spPr/>
        <p:txBody>
          <a:bodyPr/>
          <a:lstStyle/>
          <a:p>
            <a:r>
              <a:rPr lang="en-US" sz="4000" kern="1200" dirty="0">
                <a:solidFill>
                  <a:schemeClr val="tx1"/>
                </a:solidFill>
                <a:effectLst/>
                <a:latin typeface="Bio Sans" charset="0"/>
                <a:ea typeface="Bio Sans" charset="0"/>
                <a:cs typeface="Bio Sans" charset="0"/>
              </a:rPr>
              <a:t>Authentication </a:t>
            </a:r>
            <a:r>
              <a:rPr lang="en-US" sz="4000" kern="1200" dirty="0" err="1">
                <a:solidFill>
                  <a:schemeClr val="tx1"/>
                </a:solidFill>
                <a:effectLst/>
                <a:latin typeface="Bio Sans" charset="0"/>
                <a:ea typeface="Bio Sans" charset="0"/>
                <a:cs typeface="Bio Sans" charset="0"/>
              </a:rPr>
              <a:t>PublicKeyCredentialRequestOptions</a:t>
            </a:r>
            <a:endParaRPr lang="en-CH" dirty="0"/>
          </a:p>
        </p:txBody>
      </p:sp>
    </p:spTree>
    <p:extLst>
      <p:ext uri="{BB962C8B-B14F-4D97-AF65-F5344CB8AC3E}">
        <p14:creationId xmlns:p14="http://schemas.microsoft.com/office/powerpoint/2010/main" val="110603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E74810-4D45-4A72-951F-39791D977AD1}"/>
              </a:ext>
            </a:extLst>
          </p:cNvPr>
          <p:cNvSpPr>
            <a:spLocks noGrp="1"/>
          </p:cNvSpPr>
          <p:nvPr>
            <p:ph idx="1"/>
          </p:nvPr>
        </p:nvSpPr>
        <p:spPr/>
        <p:txBody>
          <a:bodyPr/>
          <a:lstStyle/>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"id": "X9FrwMfmzj...",</a:t>
            </a:r>
          </a:p>
          <a:p>
            <a:pPr marL="0" indent="0">
              <a:buNone/>
            </a:pPr>
            <a:r>
              <a:rPr lang="en-US" sz="1200" dirty="0">
                <a:latin typeface="Consolas" panose="020B0609020204030204" pitchFamily="49" charset="0"/>
              </a:rPr>
              <a:t>  "response":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authenticatorData</a:t>
            </a:r>
            <a:r>
              <a:rPr lang="en-US" sz="1200" dirty="0">
                <a:latin typeface="Consolas" panose="020B0609020204030204" pitchFamily="49" charset="0"/>
              </a:rPr>
              <a:t>": "xGWsdR0A.A7cBAAAACA",</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clientDataJSON</a:t>
            </a:r>
            <a:r>
              <a:rPr lang="en-US" sz="1200" dirty="0">
                <a:latin typeface="Consolas" panose="020B0609020204030204" pitchFamily="49" charset="0"/>
              </a:rPr>
              <a:t>": "</a:t>
            </a:r>
            <a:r>
              <a:rPr lang="en-US" sz="1200" dirty="0" err="1">
                <a:latin typeface="Consolas" panose="020B0609020204030204" pitchFamily="49" charset="0"/>
              </a:rPr>
              <a:t>eyJjaGFsbG</a:t>
            </a:r>
            <a:r>
              <a:rPr lang="en-US" sz="1200" dirty="0">
                <a:latin typeface="Consolas" panose="020B0609020204030204" pitchFamily="49" charset="0"/>
              </a:rPr>
              <a:t>...",</a:t>
            </a:r>
          </a:p>
          <a:p>
            <a:pPr marL="0" indent="0">
              <a:buNone/>
            </a:pPr>
            <a:r>
              <a:rPr lang="en-US" sz="1200" dirty="0">
                <a:latin typeface="Consolas" panose="020B0609020204030204" pitchFamily="49" charset="0"/>
              </a:rPr>
              <a:t>    "signature": "</a:t>
            </a:r>
            <a:r>
              <a:rPr lang="en-US" sz="1200" dirty="0" err="1">
                <a:latin typeface="Consolas" panose="020B0609020204030204" pitchFamily="49" charset="0"/>
              </a:rPr>
              <a:t>MEUCIQDNrG</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clientExtensionResults</a:t>
            </a:r>
            <a:r>
              <a:rPr lang="en-US" sz="1200" dirty="0">
                <a:latin typeface="Consolas" panose="020B0609020204030204" pitchFamily="49" charset="0"/>
              </a:rPr>
              <a:t>": {}</a:t>
            </a:r>
          </a:p>
          <a:p>
            <a:pPr marL="0" indent="0">
              <a:buNone/>
            </a:pPr>
            <a:r>
              <a:rPr lang="en-US" sz="1200" dirty="0">
                <a:latin typeface="Consolas" panose="020B0609020204030204" pitchFamily="49" charset="0"/>
              </a:rPr>
              <a:t>}</a:t>
            </a:r>
            <a:endParaRPr lang="en-CH" sz="1200" dirty="0">
              <a:latin typeface="Consolas" panose="020B0609020204030204" pitchFamily="49" charset="0"/>
            </a:endParaRPr>
          </a:p>
        </p:txBody>
      </p:sp>
      <p:sp>
        <p:nvSpPr>
          <p:cNvPr id="3" name="Content Placeholder 2">
            <a:extLst>
              <a:ext uri="{FF2B5EF4-FFF2-40B4-BE49-F238E27FC236}">
                <a16:creationId xmlns:a16="http://schemas.microsoft.com/office/drawing/2014/main" id="{6CFCE06F-D8F7-4845-B004-7C5878D2A47F}"/>
              </a:ext>
            </a:extLst>
          </p:cNvPr>
          <p:cNvSpPr>
            <a:spLocks noGrp="1"/>
          </p:cNvSpPr>
          <p:nvPr>
            <p:ph idx="10"/>
          </p:nvPr>
        </p:nvSpPr>
        <p:spPr>
          <a:xfrm>
            <a:off x="5257800" y="1269000"/>
            <a:ext cx="6515099" cy="4320000"/>
          </a:xfrm>
        </p:spPr>
        <p:txBody>
          <a:bodyPr/>
          <a:lstStyle/>
          <a:p>
            <a:r>
              <a:rPr lang="en-US" b="1" dirty="0"/>
              <a:t>id</a:t>
            </a:r>
            <a:r>
              <a:rPr lang="en-US" dirty="0"/>
              <a:t> credential identifier</a:t>
            </a:r>
          </a:p>
          <a:p>
            <a:r>
              <a:rPr lang="en-US" b="1" dirty="0"/>
              <a:t>response</a:t>
            </a:r>
            <a:r>
              <a:rPr lang="en-US" dirty="0"/>
              <a:t> metadata the RP needs to validate the assertion</a:t>
            </a:r>
          </a:p>
          <a:p>
            <a:r>
              <a:rPr lang="en-US" b="1" dirty="0" err="1"/>
              <a:t>authenticatorData</a:t>
            </a:r>
            <a:r>
              <a:rPr lang="en-US" dirty="0"/>
              <a:t> contains the authenticator</a:t>
            </a:r>
            <a:r>
              <a:rPr lang="en-US" sz="2800" kern="1200" dirty="0">
                <a:solidFill>
                  <a:schemeClr val="tx1"/>
                </a:solidFill>
                <a:effectLst/>
                <a:latin typeface="Bio Sans" charset="0"/>
                <a:ea typeface="Bio Sans" charset="0"/>
                <a:cs typeface="Bio Sans" charset="0"/>
              </a:rPr>
              <a:t> data about the get credential operation</a:t>
            </a:r>
            <a:endParaRPr lang="en-US" dirty="0"/>
          </a:p>
          <a:p>
            <a:r>
              <a:rPr lang="en-US" b="1" dirty="0" err="1"/>
              <a:t>clientDataJSON</a:t>
            </a:r>
            <a:r>
              <a:rPr lang="en-US" dirty="0"/>
              <a:t> JSON-serialized data passed to the authenticator by the client</a:t>
            </a:r>
          </a:p>
          <a:p>
            <a:r>
              <a:rPr lang="en-US" b="1" dirty="0"/>
              <a:t>signature </a:t>
            </a:r>
            <a:r>
              <a:rPr lang="en-US" dirty="0"/>
              <a:t>raw signature returned from the authenticator</a:t>
            </a:r>
          </a:p>
          <a:p>
            <a:r>
              <a:rPr lang="en-US" b="1" dirty="0" err="1"/>
              <a:t>clientExtensionResults</a:t>
            </a:r>
            <a:r>
              <a:rPr lang="en-US" b="1" dirty="0"/>
              <a:t>()</a:t>
            </a:r>
            <a:r>
              <a:rPr lang="en-US" dirty="0"/>
              <a:t> returns values for zero or more </a:t>
            </a:r>
            <a:r>
              <a:rPr lang="en-US" dirty="0" err="1"/>
              <a:t>WebAuthn</a:t>
            </a:r>
            <a:r>
              <a:rPr lang="en-US" dirty="0"/>
              <a:t> extensions</a:t>
            </a:r>
          </a:p>
          <a:p>
            <a:endParaRPr lang="en-US" dirty="0"/>
          </a:p>
        </p:txBody>
      </p:sp>
      <p:sp>
        <p:nvSpPr>
          <p:cNvPr id="4" name="Title 3">
            <a:extLst>
              <a:ext uri="{FF2B5EF4-FFF2-40B4-BE49-F238E27FC236}">
                <a16:creationId xmlns:a16="http://schemas.microsoft.com/office/drawing/2014/main" id="{61920BB1-BF78-433E-A10B-2964E11C3267}"/>
              </a:ext>
            </a:extLst>
          </p:cNvPr>
          <p:cNvSpPr>
            <a:spLocks noGrp="1"/>
          </p:cNvSpPr>
          <p:nvPr>
            <p:ph type="title"/>
          </p:nvPr>
        </p:nvSpPr>
        <p:spPr/>
        <p:txBody>
          <a:bodyPr/>
          <a:lstStyle/>
          <a:p>
            <a:r>
              <a:rPr lang="en-US" dirty="0"/>
              <a:t>Authentication </a:t>
            </a:r>
            <a:r>
              <a:rPr lang="en-US" dirty="0" err="1"/>
              <a:t>assertionObject</a:t>
            </a:r>
            <a:r>
              <a:rPr lang="en-US" baseline="0" dirty="0"/>
              <a:t> parsed</a:t>
            </a:r>
            <a:endParaRPr lang="en-CH" dirty="0"/>
          </a:p>
        </p:txBody>
      </p:sp>
    </p:spTree>
    <p:extLst>
      <p:ext uri="{BB962C8B-B14F-4D97-AF65-F5344CB8AC3E}">
        <p14:creationId xmlns:p14="http://schemas.microsoft.com/office/powerpoint/2010/main" val="2115909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D632BA-77A8-4471-9504-61F5CDAE92CD}"/>
              </a:ext>
            </a:extLst>
          </p:cNvPr>
          <p:cNvSpPr>
            <a:spLocks noGrp="1"/>
          </p:cNvSpPr>
          <p:nvPr>
            <p:ph idx="1"/>
          </p:nvPr>
        </p:nvSpPr>
        <p:spPr>
          <a:xfrm>
            <a:off x="816041" y="2052520"/>
            <a:ext cx="3214940" cy="4320000"/>
          </a:xfrm>
        </p:spPr>
        <p:txBody>
          <a:bodyPr/>
          <a:lstStyle/>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authData</a:t>
            </a:r>
            <a:r>
              <a:rPr lang="en-US" sz="1200" dirty="0">
                <a:latin typeface="Consolas" panose="020B0609020204030204" pitchFamily="49" charset="0"/>
              </a:rPr>
              <a:t>": {</a:t>
            </a:r>
          </a:p>
          <a:p>
            <a:pPr marL="0" indent="0">
              <a:buNone/>
            </a:pPr>
            <a:r>
              <a:rPr lang="en-US" sz="1200" dirty="0">
                <a:latin typeface="Consolas" panose="020B0609020204030204" pitchFamily="49" charset="0"/>
              </a:rPr>
              <a:t>    "flags": {</a:t>
            </a:r>
          </a:p>
          <a:p>
            <a:pPr marL="0" indent="0">
              <a:buNone/>
            </a:pPr>
            <a:r>
              <a:rPr lang="en-US" sz="1200" dirty="0">
                <a:latin typeface="Consolas" panose="020B0609020204030204" pitchFamily="49" charset="0"/>
              </a:rPr>
              <a:t>      "AT": false,</a:t>
            </a:r>
          </a:p>
          <a:p>
            <a:pPr marL="0" indent="0">
              <a:buNone/>
            </a:pPr>
            <a:r>
              <a:rPr lang="en-US" sz="1200" dirty="0">
                <a:latin typeface="Consolas" panose="020B0609020204030204" pitchFamily="49" charset="0"/>
              </a:rPr>
              <a:t>      "ED": false,</a:t>
            </a:r>
          </a:p>
          <a:p>
            <a:pPr marL="0" indent="0">
              <a:buNone/>
            </a:pPr>
            <a:r>
              <a:rPr lang="en-US" sz="1200" dirty="0">
                <a:latin typeface="Consolas" panose="020B0609020204030204" pitchFamily="49" charset="0"/>
              </a:rPr>
              <a:t>      "UP": true,</a:t>
            </a:r>
          </a:p>
          <a:p>
            <a:pPr marL="0" indent="0">
              <a:buNone/>
            </a:pPr>
            <a:r>
              <a:rPr lang="en-US" sz="1200" dirty="0">
                <a:latin typeface="Consolas" panose="020B0609020204030204" pitchFamily="49" charset="0"/>
              </a:rPr>
              <a:t>      "UV": false</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rpIdHash</a:t>
            </a:r>
            <a:r>
              <a:rPr lang="en-US" sz="1200" dirty="0">
                <a:latin typeface="Consolas" panose="020B0609020204030204" pitchFamily="49" charset="0"/>
              </a:rPr>
              <a:t>": "</a:t>
            </a:r>
            <a:r>
              <a:rPr lang="en-US" sz="1200" dirty="0" err="1">
                <a:latin typeface="Consolas" panose="020B0609020204030204" pitchFamily="49" charset="0"/>
              </a:rPr>
              <a:t>xGzv</a:t>
            </a:r>
            <a:r>
              <a:rPr lang="en-US" sz="1200" dirty="0">
                <a:latin typeface="Consolas" panose="020B0609020204030204" pitchFamily="49" charset="0"/>
              </a:rPr>
              <a:t>...A7c=",</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signatureCounter</a:t>
            </a:r>
            <a:r>
              <a:rPr lang="en-US" sz="1200" dirty="0">
                <a:latin typeface="Consolas" panose="020B0609020204030204" pitchFamily="49" charset="0"/>
              </a:rPr>
              <a:t>": 8</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a:t>
            </a:r>
            <a:endParaRPr lang="en-CH" sz="1200" dirty="0">
              <a:latin typeface="Consolas" panose="020B0609020204030204" pitchFamily="49" charset="0"/>
            </a:endParaRPr>
          </a:p>
        </p:txBody>
      </p:sp>
      <p:sp>
        <p:nvSpPr>
          <p:cNvPr id="3" name="Content Placeholder 2">
            <a:extLst>
              <a:ext uri="{FF2B5EF4-FFF2-40B4-BE49-F238E27FC236}">
                <a16:creationId xmlns:a16="http://schemas.microsoft.com/office/drawing/2014/main" id="{485EF544-5B7B-4FF8-8A9E-E0679D9F36D7}"/>
              </a:ext>
            </a:extLst>
          </p:cNvPr>
          <p:cNvSpPr>
            <a:spLocks noGrp="1"/>
          </p:cNvSpPr>
          <p:nvPr>
            <p:ph idx="10"/>
          </p:nvPr>
        </p:nvSpPr>
        <p:spPr>
          <a:xfrm>
            <a:off x="3695701" y="2052520"/>
            <a:ext cx="7635940" cy="4320000"/>
          </a:xfrm>
        </p:spPr>
        <p:txBody>
          <a:bodyPr/>
          <a:lstStyle/>
          <a:p>
            <a:pPr rtl="0" eaLnBrk="1" latinLnBrk="0" hangingPunct="1"/>
            <a:r>
              <a:rPr lang="en-US" b="1" dirty="0"/>
              <a:t>flags</a:t>
            </a:r>
            <a:r>
              <a:rPr lang="en-US" dirty="0"/>
              <a:t> AT authenticator added attested credential data, ED authenticator data has extensions, UP user is present, UV user is verified</a:t>
            </a:r>
            <a:endParaRPr lang="en-CH" dirty="0">
              <a:effectLst/>
            </a:endParaRPr>
          </a:p>
          <a:p>
            <a:pPr rtl="0" eaLnBrk="1" latinLnBrk="0" hangingPunct="1"/>
            <a:r>
              <a:rPr lang="en-US" sz="2800" b="1" kern="1200" dirty="0" err="1">
                <a:solidFill>
                  <a:schemeClr val="tx1"/>
                </a:solidFill>
                <a:effectLst/>
                <a:latin typeface="Bio Sans" charset="0"/>
                <a:ea typeface="Bio Sans" charset="0"/>
                <a:cs typeface="Bio Sans" charset="0"/>
              </a:rPr>
              <a:t>rpIdHash</a:t>
            </a:r>
            <a:r>
              <a:rPr lang="en-US" sz="2800" kern="1200" dirty="0">
                <a:solidFill>
                  <a:schemeClr val="tx1"/>
                </a:solidFill>
                <a:effectLst/>
                <a:latin typeface="Bio Sans" charset="0"/>
                <a:ea typeface="Bio Sans" charset="0"/>
                <a:cs typeface="Bio Sans" charset="0"/>
              </a:rPr>
              <a:t> SHA-256 hash of the RP ID the credential is scoped to</a:t>
            </a:r>
            <a:endParaRPr lang="en-CH" dirty="0">
              <a:effectLst/>
            </a:endParaRPr>
          </a:p>
          <a:p>
            <a:pPr rtl="0" eaLnBrk="1" latinLnBrk="0" hangingPunct="1"/>
            <a:r>
              <a:rPr lang="en-US" sz="2800" b="1" kern="1200" dirty="0" err="1">
                <a:solidFill>
                  <a:schemeClr val="tx1"/>
                </a:solidFill>
                <a:effectLst/>
                <a:latin typeface="Bio Sans" charset="0"/>
                <a:ea typeface="Bio Sans" charset="0"/>
                <a:cs typeface="Bio Sans" charset="0"/>
              </a:rPr>
              <a:t>signatureCounter</a:t>
            </a:r>
            <a:r>
              <a:rPr lang="en-US" sz="2800" kern="1200" dirty="0">
                <a:solidFill>
                  <a:schemeClr val="tx1"/>
                </a:solidFill>
                <a:effectLst/>
                <a:latin typeface="Bio Sans" charset="0"/>
                <a:ea typeface="Bio Sans" charset="0"/>
                <a:cs typeface="Bio Sans" charset="0"/>
              </a:rPr>
              <a:t> incremented for each successful </a:t>
            </a:r>
            <a:r>
              <a:rPr lang="en-US" sz="2800" kern="1200" dirty="0" err="1">
                <a:solidFill>
                  <a:schemeClr val="tx1"/>
                </a:solidFill>
                <a:effectLst/>
                <a:latin typeface="Bio Sans" charset="0"/>
                <a:ea typeface="Bio Sans" charset="0"/>
                <a:cs typeface="Bio Sans" charset="0"/>
              </a:rPr>
              <a:t>authenticatorGetAssertion</a:t>
            </a:r>
            <a:r>
              <a:rPr lang="en-US" sz="2800" kern="1200" dirty="0">
                <a:solidFill>
                  <a:schemeClr val="tx1"/>
                </a:solidFill>
                <a:effectLst/>
                <a:latin typeface="Bio Sans" charset="0"/>
                <a:ea typeface="Bio Sans" charset="0"/>
                <a:cs typeface="Bio Sans" charset="0"/>
              </a:rPr>
              <a:t> operation, used to detect cloned authenticators</a:t>
            </a:r>
            <a:endParaRPr lang="en-CH" sz="2800" dirty="0">
              <a:effectLst/>
            </a:endParaRPr>
          </a:p>
          <a:p>
            <a:endParaRPr lang="en-CH" dirty="0"/>
          </a:p>
        </p:txBody>
      </p:sp>
      <p:sp>
        <p:nvSpPr>
          <p:cNvPr id="4" name="Title 3">
            <a:extLst>
              <a:ext uri="{FF2B5EF4-FFF2-40B4-BE49-F238E27FC236}">
                <a16:creationId xmlns:a16="http://schemas.microsoft.com/office/drawing/2014/main" id="{0777494E-FDBF-485B-84E0-DD886B2C842C}"/>
              </a:ext>
            </a:extLst>
          </p:cNvPr>
          <p:cNvSpPr>
            <a:spLocks noGrp="1"/>
          </p:cNvSpPr>
          <p:nvPr>
            <p:ph type="title"/>
          </p:nvPr>
        </p:nvSpPr>
        <p:spPr/>
        <p:txBody>
          <a:bodyPr/>
          <a:lstStyle/>
          <a:p>
            <a:r>
              <a:rPr lang="en-US" sz="4000" b="1" i="0" kern="1200" dirty="0">
                <a:solidFill>
                  <a:schemeClr val="tx1"/>
                </a:solidFill>
                <a:effectLst/>
                <a:latin typeface="Bio Sans" charset="0"/>
                <a:ea typeface="Bio Sans" charset="0"/>
                <a:cs typeface="Bio Sans" charset="0"/>
              </a:rPr>
              <a:t>Authentication</a:t>
            </a:r>
            <a:r>
              <a:rPr lang="en-US" sz="4000" b="1" i="0" kern="1200" baseline="0" dirty="0">
                <a:solidFill>
                  <a:schemeClr val="tx1"/>
                </a:solidFill>
                <a:effectLst/>
                <a:latin typeface="Bio Sans" charset="0"/>
                <a:ea typeface="Bio Sans" charset="0"/>
                <a:cs typeface="Bio Sans" charset="0"/>
              </a:rPr>
              <a:t> </a:t>
            </a:r>
            <a:r>
              <a:rPr lang="en-US" sz="4000" b="1" i="0" kern="1200" dirty="0" err="1">
                <a:solidFill>
                  <a:schemeClr val="tx1"/>
                </a:solidFill>
                <a:effectLst/>
                <a:latin typeface="Bio Sans" charset="0"/>
                <a:ea typeface="Bio Sans" charset="0"/>
                <a:cs typeface="Bio Sans" charset="0"/>
              </a:rPr>
              <a:t>authenticatorData</a:t>
            </a:r>
            <a:r>
              <a:rPr lang="en-US" sz="4000" b="1" i="0" kern="1200" dirty="0">
                <a:solidFill>
                  <a:schemeClr val="tx1"/>
                </a:solidFill>
                <a:effectLst/>
                <a:latin typeface="Bio Sans" charset="0"/>
                <a:ea typeface="Bio Sans" charset="0"/>
                <a:cs typeface="Bio Sans" charset="0"/>
              </a:rPr>
              <a:t> parsed</a:t>
            </a:r>
            <a:endParaRPr lang="en-CH" dirty="0"/>
          </a:p>
        </p:txBody>
      </p:sp>
    </p:spTree>
    <p:extLst>
      <p:ext uri="{BB962C8B-B14F-4D97-AF65-F5344CB8AC3E}">
        <p14:creationId xmlns:p14="http://schemas.microsoft.com/office/powerpoint/2010/main" val="3616279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36B931-04AE-4E2D-B758-E30BD3B59256}"/>
              </a:ext>
            </a:extLst>
          </p:cNvPr>
          <p:cNvSpPr>
            <a:spLocks noGrp="1"/>
          </p:cNvSpPr>
          <p:nvPr>
            <p:ph idx="1"/>
          </p:nvPr>
        </p:nvSpPr>
        <p:spPr/>
        <p:txBody>
          <a:bodyPr/>
          <a:lstStyle/>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"challenge": "kYhXBWX0HO5Gst...Z0jZLH7PpC4tzJI-ZcA",</a:t>
            </a:r>
          </a:p>
          <a:p>
            <a:pPr marL="0" indent="0">
              <a:buNone/>
            </a:pPr>
            <a:r>
              <a:rPr lang="en-US" sz="1200" dirty="0">
                <a:latin typeface="Consolas" panose="020B0609020204030204" pitchFamily="49" charset="0"/>
              </a:rPr>
              <a:t>  "origin": "http://localhost ",</a:t>
            </a:r>
          </a:p>
          <a:p>
            <a:pPr marL="0" indent="0">
              <a:buNone/>
            </a:pPr>
            <a:r>
              <a:rPr lang="en-US" sz="1200" dirty="0">
                <a:latin typeface="Consolas" panose="020B0609020204030204" pitchFamily="49" charset="0"/>
              </a:rPr>
              <a:t>  "type": "</a:t>
            </a:r>
            <a:r>
              <a:rPr lang="en-US" sz="1200" dirty="0" err="1">
                <a:latin typeface="Consolas" panose="020B0609020204030204" pitchFamily="49" charset="0"/>
              </a:rPr>
              <a:t>webauthn.get</a:t>
            </a:r>
            <a:r>
              <a:rPr lang="en-US" sz="1200" dirty="0">
                <a:latin typeface="Consolas" panose="020B0609020204030204" pitchFamily="49" charset="0"/>
              </a:rPr>
              <a:t>"</a:t>
            </a:r>
          </a:p>
          <a:p>
            <a:pPr marL="0" indent="0">
              <a:buNone/>
            </a:pPr>
            <a:r>
              <a:rPr lang="en-US" sz="1200" dirty="0">
                <a:latin typeface="Consolas" panose="020B0609020204030204" pitchFamily="49" charset="0"/>
              </a:rPr>
              <a:t>}</a:t>
            </a:r>
            <a:endParaRPr lang="en-CH" sz="1200" dirty="0">
              <a:latin typeface="Consolas" panose="020B0609020204030204" pitchFamily="49" charset="0"/>
            </a:endParaRPr>
          </a:p>
        </p:txBody>
      </p:sp>
      <p:sp>
        <p:nvSpPr>
          <p:cNvPr id="3" name="Content Placeholder 2">
            <a:extLst>
              <a:ext uri="{FF2B5EF4-FFF2-40B4-BE49-F238E27FC236}">
                <a16:creationId xmlns:a16="http://schemas.microsoft.com/office/drawing/2014/main" id="{A22F553D-6FB6-4F6B-B47B-F958CC1AF99F}"/>
              </a:ext>
            </a:extLst>
          </p:cNvPr>
          <p:cNvSpPr>
            <a:spLocks noGrp="1"/>
          </p:cNvSpPr>
          <p:nvPr>
            <p:ph idx="10"/>
          </p:nvPr>
        </p:nvSpPr>
        <p:spPr/>
        <p:txBody>
          <a:bodyPr/>
          <a:lstStyle/>
          <a:p>
            <a:r>
              <a:rPr lang="en-US" b="1" dirty="0"/>
              <a:t>challenge</a:t>
            </a:r>
            <a:r>
              <a:rPr lang="en-US" dirty="0"/>
              <a:t> sent by the RP</a:t>
            </a:r>
          </a:p>
          <a:p>
            <a:r>
              <a:rPr lang="en-US" b="1" dirty="0"/>
              <a:t>origin</a:t>
            </a:r>
            <a:r>
              <a:rPr lang="en-US" dirty="0"/>
              <a:t> domain observed by the client </a:t>
            </a:r>
          </a:p>
          <a:p>
            <a:r>
              <a:rPr lang="en-US" b="1" dirty="0"/>
              <a:t>type</a:t>
            </a:r>
            <a:r>
              <a:rPr lang="en-US" dirty="0"/>
              <a:t> operation performed</a:t>
            </a:r>
            <a:endParaRPr lang="en-CH" dirty="0"/>
          </a:p>
        </p:txBody>
      </p:sp>
      <p:sp>
        <p:nvSpPr>
          <p:cNvPr id="4" name="Title 3">
            <a:extLst>
              <a:ext uri="{FF2B5EF4-FFF2-40B4-BE49-F238E27FC236}">
                <a16:creationId xmlns:a16="http://schemas.microsoft.com/office/drawing/2014/main" id="{89979483-54AB-47ED-A583-435CE6D33A70}"/>
              </a:ext>
            </a:extLst>
          </p:cNvPr>
          <p:cNvSpPr>
            <a:spLocks noGrp="1"/>
          </p:cNvSpPr>
          <p:nvPr>
            <p:ph type="title"/>
          </p:nvPr>
        </p:nvSpPr>
        <p:spPr/>
        <p:txBody>
          <a:bodyPr/>
          <a:lstStyle/>
          <a:p>
            <a:r>
              <a:rPr lang="en-US" dirty="0"/>
              <a:t>Authentication</a:t>
            </a:r>
            <a:r>
              <a:rPr lang="en-US" baseline="0" dirty="0"/>
              <a:t> </a:t>
            </a:r>
            <a:r>
              <a:rPr lang="en-US" sz="4000" b="1" i="0" kern="1200" dirty="0" err="1">
                <a:solidFill>
                  <a:schemeClr val="tx1"/>
                </a:solidFill>
                <a:effectLst/>
                <a:latin typeface="Bio Sans" charset="0"/>
                <a:ea typeface="Bio Sans" charset="0"/>
                <a:cs typeface="Bio Sans" charset="0"/>
              </a:rPr>
              <a:t>clientDataJSON</a:t>
            </a:r>
            <a:r>
              <a:rPr lang="en-US" sz="4000" b="1" i="0" kern="1200" dirty="0">
                <a:solidFill>
                  <a:schemeClr val="tx1"/>
                </a:solidFill>
                <a:effectLst/>
                <a:latin typeface="Bio Sans" charset="0"/>
                <a:ea typeface="Bio Sans" charset="0"/>
                <a:cs typeface="Bio Sans" charset="0"/>
              </a:rPr>
              <a:t> parsed</a:t>
            </a:r>
            <a:endParaRPr lang="en-CH" dirty="0"/>
          </a:p>
        </p:txBody>
      </p:sp>
    </p:spTree>
    <p:extLst>
      <p:ext uri="{BB962C8B-B14F-4D97-AF65-F5344CB8AC3E}">
        <p14:creationId xmlns:p14="http://schemas.microsoft.com/office/powerpoint/2010/main" val="281728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087894-3F7F-4B9E-BB8C-4BA4C4282E89}"/>
              </a:ext>
            </a:extLst>
          </p:cNvPr>
          <p:cNvSpPr>
            <a:spLocks noGrp="1"/>
          </p:cNvSpPr>
          <p:nvPr>
            <p:ph type="title"/>
          </p:nvPr>
        </p:nvSpPr>
        <p:spPr/>
        <p:txBody>
          <a:bodyPr/>
          <a:lstStyle/>
          <a:p>
            <a:r>
              <a:rPr lang="en-US" noProof="0" dirty="0"/>
              <a:t>Code Demo</a:t>
            </a:r>
          </a:p>
        </p:txBody>
      </p:sp>
      <p:sp>
        <p:nvSpPr>
          <p:cNvPr id="9" name="Content Placeholder 8">
            <a:extLst>
              <a:ext uri="{FF2B5EF4-FFF2-40B4-BE49-F238E27FC236}">
                <a16:creationId xmlns:a16="http://schemas.microsoft.com/office/drawing/2014/main" id="{AEFEFC32-1B85-4408-98DF-2873F02B131A}"/>
              </a:ext>
            </a:extLst>
          </p:cNvPr>
          <p:cNvSpPr>
            <a:spLocks noGrp="1"/>
          </p:cNvSpPr>
          <p:nvPr>
            <p:ph idx="1"/>
          </p:nvPr>
        </p:nvSpPr>
        <p:spPr/>
        <p:txBody>
          <a:bodyPr/>
          <a:lstStyle/>
          <a:p>
            <a:pPr lvl="0"/>
            <a:r>
              <a:rPr lang="en-US" noProof="0" dirty="0"/>
              <a:t>Register (Attestation)</a:t>
            </a:r>
          </a:p>
          <a:p>
            <a:pPr lvl="0"/>
            <a:r>
              <a:rPr lang="en-US" noProof="0" dirty="0"/>
              <a:t>Login (Assertion) </a:t>
            </a:r>
          </a:p>
          <a:p>
            <a:pPr lvl="0"/>
            <a:r>
              <a:rPr lang="en-US" noProof="0" dirty="0"/>
              <a:t>RP</a:t>
            </a:r>
          </a:p>
          <a:p>
            <a:pPr lvl="1"/>
            <a:r>
              <a:rPr lang="en-US" dirty="0"/>
              <a:t>.</a:t>
            </a:r>
            <a:r>
              <a:rPr lang="en-US" dirty="0" err="1"/>
              <a:t>NETCore</a:t>
            </a:r>
            <a:r>
              <a:rPr lang="en-US" dirty="0"/>
              <a:t> 2.2 Web API</a:t>
            </a:r>
          </a:p>
          <a:p>
            <a:pPr lvl="1"/>
            <a:r>
              <a:rPr lang="en-US" dirty="0"/>
              <a:t>Fido2 -Version 1.0.1 (</a:t>
            </a:r>
            <a:r>
              <a:rPr lang="en-US" dirty="0" err="1"/>
              <a:t>NuGeT</a:t>
            </a:r>
            <a:r>
              <a:rPr lang="en-US" dirty="0"/>
              <a:t>)</a:t>
            </a:r>
          </a:p>
          <a:p>
            <a:r>
              <a:rPr lang="en-US" noProof="0" dirty="0"/>
              <a:t>Client</a:t>
            </a:r>
          </a:p>
          <a:p>
            <a:pPr lvl="1"/>
            <a:r>
              <a:rPr lang="en-US" dirty="0" err="1"/>
              <a:t>Webauthn</a:t>
            </a:r>
            <a:r>
              <a:rPr lang="en-US" dirty="0"/>
              <a:t> API</a:t>
            </a:r>
          </a:p>
          <a:p>
            <a:pPr lvl="1"/>
            <a:r>
              <a:rPr lang="en-US" dirty="0"/>
              <a:t>@types/</a:t>
            </a:r>
            <a:r>
              <a:rPr lang="en-US" dirty="0" err="1"/>
              <a:t>webappsec</a:t>
            </a:r>
            <a:r>
              <a:rPr lang="en-US" dirty="0"/>
              <a:t>-credential-management</a:t>
            </a:r>
            <a:endParaRPr lang="en-US" noProof="0" dirty="0"/>
          </a:p>
        </p:txBody>
      </p:sp>
    </p:spTree>
    <p:extLst>
      <p:ext uri="{BB962C8B-B14F-4D97-AF65-F5344CB8AC3E}">
        <p14:creationId xmlns:p14="http://schemas.microsoft.com/office/powerpoint/2010/main" val="1172069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C092-707F-46F3-AB23-9396907F63BF}"/>
              </a:ext>
            </a:extLst>
          </p:cNvPr>
          <p:cNvSpPr>
            <a:spLocks noGrp="1"/>
          </p:cNvSpPr>
          <p:nvPr>
            <p:ph type="title"/>
          </p:nvPr>
        </p:nvSpPr>
        <p:spPr/>
        <p:txBody>
          <a:bodyPr/>
          <a:lstStyle/>
          <a:p>
            <a:pPr lvl="0"/>
            <a:r>
              <a:rPr lang="en-US" noProof="0" dirty="0"/>
              <a:t>MDS</a:t>
            </a:r>
            <a:endParaRPr lang="en-CH" dirty="0"/>
          </a:p>
        </p:txBody>
      </p:sp>
      <p:sp>
        <p:nvSpPr>
          <p:cNvPr id="3" name="Content Placeholder 2">
            <a:extLst>
              <a:ext uri="{FF2B5EF4-FFF2-40B4-BE49-F238E27FC236}">
                <a16:creationId xmlns:a16="http://schemas.microsoft.com/office/drawing/2014/main" id="{A37A4A9E-8ADF-410D-882B-18DFE02611AC}"/>
              </a:ext>
            </a:extLst>
          </p:cNvPr>
          <p:cNvSpPr>
            <a:spLocks noGrp="1"/>
          </p:cNvSpPr>
          <p:nvPr>
            <p:ph idx="1"/>
          </p:nvPr>
        </p:nvSpPr>
        <p:spPr/>
        <p:txBody>
          <a:bodyPr/>
          <a:lstStyle/>
          <a:p>
            <a:r>
              <a:rPr lang="en-US" dirty="0"/>
              <a:t>The FIDO Alliance Metadata Service (MDS)</a:t>
            </a:r>
          </a:p>
          <a:p>
            <a:r>
              <a:rPr lang="en-US" dirty="0"/>
              <a:t>Web-based tool where FIDO authenticator vendors can publish metadata statements for FIDO servers to download</a:t>
            </a:r>
          </a:p>
          <a:p>
            <a:r>
              <a:rPr lang="en-US" dirty="0"/>
              <a:t>Provides organizations deploying FIDO servers with a centralized and trusted source of information about FIDO authenticators</a:t>
            </a:r>
          </a:p>
          <a:p>
            <a:r>
              <a:rPr lang="en-US" dirty="0"/>
              <a:t>JWT</a:t>
            </a:r>
          </a:p>
          <a:p>
            <a:pPr lvl="1"/>
            <a:r>
              <a:rPr lang="en-US" dirty="0"/>
              <a:t>JSON Web Token</a:t>
            </a:r>
          </a:p>
          <a:p>
            <a:pPr lvl="1"/>
            <a:r>
              <a:rPr lang="en-US" dirty="0">
                <a:hlinkClick r:id="rId2"/>
              </a:rPr>
              <a:t>https://jwt.io/</a:t>
            </a:r>
            <a:endParaRPr lang="en-US" dirty="0"/>
          </a:p>
          <a:p>
            <a:pPr lvl="1"/>
            <a:r>
              <a:rPr lang="en-US" dirty="0">
                <a:hlinkClick r:id="rId3"/>
              </a:rPr>
              <a:t>https://mds2.fidoalliance.org/tokens/</a:t>
            </a:r>
            <a:endParaRPr lang="en-US" dirty="0"/>
          </a:p>
          <a:p>
            <a:pPr lvl="1"/>
            <a:r>
              <a:rPr lang="en-CH" u="sng" dirty="0">
                <a:hlinkClick r:id="rId4"/>
              </a:rPr>
              <a:t>Link to access the TOC</a:t>
            </a:r>
            <a:r>
              <a:rPr lang="en-CH" dirty="0"/>
              <a:t> </a:t>
            </a:r>
            <a:endParaRPr lang="en-US" dirty="0"/>
          </a:p>
        </p:txBody>
      </p:sp>
    </p:spTree>
    <p:extLst>
      <p:ext uri="{BB962C8B-B14F-4D97-AF65-F5344CB8AC3E}">
        <p14:creationId xmlns:p14="http://schemas.microsoft.com/office/powerpoint/2010/main" val="42162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56305-06B1-4DA5-82C7-F15C5811FE09}"/>
              </a:ext>
            </a:extLst>
          </p:cNvPr>
          <p:cNvSpPr>
            <a:spLocks noGrp="1"/>
          </p:cNvSpPr>
          <p:nvPr>
            <p:ph type="title"/>
          </p:nvPr>
        </p:nvSpPr>
        <p:spPr/>
        <p:txBody>
          <a:bodyPr/>
          <a:lstStyle/>
          <a:p>
            <a:r>
              <a:rPr lang="en-US" dirty="0"/>
              <a:t>The plan</a:t>
            </a:r>
            <a:endParaRPr lang="en-CH" dirty="0"/>
          </a:p>
        </p:txBody>
      </p:sp>
      <p:sp>
        <p:nvSpPr>
          <p:cNvPr id="3" name="Content Placeholder 2">
            <a:extLst>
              <a:ext uri="{FF2B5EF4-FFF2-40B4-BE49-F238E27FC236}">
                <a16:creationId xmlns:a16="http://schemas.microsoft.com/office/drawing/2014/main" id="{E53EC085-537E-4FB1-B29C-D23E633C36F5}"/>
              </a:ext>
            </a:extLst>
          </p:cNvPr>
          <p:cNvSpPr>
            <a:spLocks noGrp="1"/>
          </p:cNvSpPr>
          <p:nvPr>
            <p:ph idx="1"/>
          </p:nvPr>
        </p:nvSpPr>
        <p:spPr>
          <a:xfrm>
            <a:off x="816040" y="1602940"/>
            <a:ext cx="10515600" cy="4351338"/>
          </a:xfrm>
        </p:spPr>
        <p:txBody>
          <a:bodyPr/>
          <a:lstStyle/>
          <a:p>
            <a:r>
              <a:rPr lang="en-US" dirty="0"/>
              <a:t>What is FIDO/</a:t>
            </a:r>
            <a:r>
              <a:rPr lang="en-US" dirty="0" err="1"/>
              <a:t>WebAuthn</a:t>
            </a:r>
            <a:r>
              <a:rPr lang="en-US" dirty="0"/>
              <a:t>?</a:t>
            </a:r>
          </a:p>
          <a:p>
            <a:r>
              <a:rPr lang="en-US" dirty="0"/>
              <a:t>Why use it</a:t>
            </a:r>
          </a:p>
          <a:p>
            <a:r>
              <a:rPr lang="en-US" dirty="0"/>
              <a:t>Requirements</a:t>
            </a:r>
          </a:p>
          <a:p>
            <a:r>
              <a:rPr lang="en-US" dirty="0"/>
              <a:t>Registration process</a:t>
            </a:r>
          </a:p>
          <a:p>
            <a:r>
              <a:rPr lang="en-US" dirty="0"/>
              <a:t>Authentication process</a:t>
            </a:r>
          </a:p>
          <a:p>
            <a:r>
              <a:rPr lang="en-US" dirty="0"/>
              <a:t>Code demo</a:t>
            </a:r>
          </a:p>
          <a:p>
            <a:r>
              <a:rPr lang="en-US" dirty="0"/>
              <a:t>MDS</a:t>
            </a:r>
          </a:p>
          <a:p>
            <a:r>
              <a:rPr lang="en-US" dirty="0"/>
              <a:t>Account recovery</a:t>
            </a:r>
          </a:p>
          <a:p>
            <a:r>
              <a:rPr lang="en-US" dirty="0"/>
              <a:t>Questions/discussion</a:t>
            </a:r>
          </a:p>
          <a:p>
            <a:endParaRPr lang="en-CH" dirty="0"/>
          </a:p>
        </p:txBody>
      </p:sp>
    </p:spTree>
    <p:extLst>
      <p:ext uri="{BB962C8B-B14F-4D97-AF65-F5344CB8AC3E}">
        <p14:creationId xmlns:p14="http://schemas.microsoft.com/office/powerpoint/2010/main" val="2415115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910D-59F7-488A-8013-4563EE290F49}"/>
              </a:ext>
            </a:extLst>
          </p:cNvPr>
          <p:cNvSpPr>
            <a:spLocks noGrp="1"/>
          </p:cNvSpPr>
          <p:nvPr>
            <p:ph type="title"/>
          </p:nvPr>
        </p:nvSpPr>
        <p:spPr/>
        <p:txBody>
          <a:bodyPr/>
          <a:lstStyle/>
          <a:p>
            <a:pPr lvl="0"/>
            <a:r>
              <a:rPr lang="en-US" noProof="0" dirty="0"/>
              <a:t>Account recovery</a:t>
            </a:r>
            <a:endParaRPr lang="en-CH" dirty="0"/>
          </a:p>
        </p:txBody>
      </p:sp>
      <p:sp>
        <p:nvSpPr>
          <p:cNvPr id="3" name="Content Placeholder 2">
            <a:extLst>
              <a:ext uri="{FF2B5EF4-FFF2-40B4-BE49-F238E27FC236}">
                <a16:creationId xmlns:a16="http://schemas.microsoft.com/office/drawing/2014/main" id="{A5AE1A8B-4E6B-4149-8506-47A273093FB5}"/>
              </a:ext>
            </a:extLst>
          </p:cNvPr>
          <p:cNvSpPr>
            <a:spLocks noGrp="1"/>
          </p:cNvSpPr>
          <p:nvPr>
            <p:ph idx="1"/>
          </p:nvPr>
        </p:nvSpPr>
        <p:spPr/>
        <p:txBody>
          <a:bodyPr/>
          <a:lstStyle/>
          <a:p>
            <a:pPr lvl="0"/>
            <a:r>
              <a:rPr lang="en-US" noProof="0" dirty="0"/>
              <a:t>It should be as strong as your authentication</a:t>
            </a:r>
          </a:p>
          <a:p>
            <a:pPr lvl="0"/>
            <a:r>
              <a:rPr lang="en-US" noProof="0" dirty="0"/>
              <a:t>Don't fall back to password</a:t>
            </a:r>
          </a:p>
          <a:p>
            <a:pPr lvl="0"/>
            <a:r>
              <a:rPr lang="en-US" dirty="0"/>
              <a:t>M</a:t>
            </a:r>
            <a:r>
              <a:rPr lang="en-US" noProof="0" dirty="0" err="1"/>
              <a:t>ultiple</a:t>
            </a:r>
            <a:r>
              <a:rPr lang="en-US" noProof="0" dirty="0"/>
              <a:t> secure keys</a:t>
            </a:r>
          </a:p>
          <a:p>
            <a:pPr lvl="0"/>
            <a:r>
              <a:rPr lang="en-US" dirty="0"/>
              <a:t>E</a:t>
            </a:r>
            <a:r>
              <a:rPr lang="en-US" noProof="0" dirty="0"/>
              <a:t>mail</a:t>
            </a:r>
          </a:p>
          <a:p>
            <a:pPr lvl="0"/>
            <a:r>
              <a:rPr lang="en-US" dirty="0"/>
              <a:t>H</a:t>
            </a:r>
            <a:r>
              <a:rPr lang="en-US" noProof="0" dirty="0" err="1"/>
              <a:t>elp</a:t>
            </a:r>
            <a:r>
              <a:rPr lang="en-US" noProof="0" dirty="0"/>
              <a:t> desk flow</a:t>
            </a:r>
          </a:p>
          <a:p>
            <a:pPr lvl="0"/>
            <a:r>
              <a:rPr lang="en-US" noProof="0" dirty="0"/>
              <a:t>Keep old credentials for future exclusion</a:t>
            </a:r>
          </a:p>
        </p:txBody>
      </p:sp>
    </p:spTree>
    <p:extLst>
      <p:ext uri="{BB962C8B-B14F-4D97-AF65-F5344CB8AC3E}">
        <p14:creationId xmlns:p14="http://schemas.microsoft.com/office/powerpoint/2010/main" val="20829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295C-0D27-4601-AC6F-9B96BC095C14}"/>
              </a:ext>
            </a:extLst>
          </p:cNvPr>
          <p:cNvSpPr>
            <a:spLocks noGrp="1"/>
          </p:cNvSpPr>
          <p:nvPr>
            <p:ph type="title"/>
          </p:nvPr>
        </p:nvSpPr>
        <p:spPr/>
        <p:txBody>
          <a:bodyPr/>
          <a:lstStyle/>
          <a:p>
            <a:pPr lvl="0"/>
            <a:r>
              <a:rPr lang="en-US" noProof="0" dirty="0"/>
              <a:t>Credits / Source</a:t>
            </a:r>
            <a:endParaRPr lang="en-CH" dirty="0"/>
          </a:p>
        </p:txBody>
      </p:sp>
      <p:sp>
        <p:nvSpPr>
          <p:cNvPr id="3" name="Content Placeholder 2">
            <a:extLst>
              <a:ext uri="{FF2B5EF4-FFF2-40B4-BE49-F238E27FC236}">
                <a16:creationId xmlns:a16="http://schemas.microsoft.com/office/drawing/2014/main" id="{E356490F-D423-4C20-8DA6-D4873F39F385}"/>
              </a:ext>
            </a:extLst>
          </p:cNvPr>
          <p:cNvSpPr>
            <a:spLocks noGrp="1"/>
          </p:cNvSpPr>
          <p:nvPr>
            <p:ph idx="1"/>
          </p:nvPr>
        </p:nvSpPr>
        <p:spPr>
          <a:xfrm>
            <a:off x="816040" y="1253331"/>
            <a:ext cx="10515600" cy="4351338"/>
          </a:xfrm>
        </p:spPr>
        <p:txBody>
          <a:bodyPr/>
          <a:lstStyle/>
          <a:p>
            <a:r>
              <a:rPr lang="en-US" dirty="0">
                <a:hlinkClick r:id="rId2"/>
              </a:rPr>
              <a:t>https://fidoalliance.org/overview/</a:t>
            </a:r>
            <a:endParaRPr lang="en-US" dirty="0"/>
          </a:p>
          <a:p>
            <a:r>
              <a:rPr lang="en-US" dirty="0">
                <a:hlinkClick r:id="rId3"/>
              </a:rPr>
              <a:t>https://medium.com/@herrjemand/introduction-to-webauthn-api-5fd1fb46c285</a:t>
            </a:r>
            <a:endParaRPr lang="en-US" dirty="0"/>
          </a:p>
          <a:p>
            <a:r>
              <a:rPr lang="en-US" dirty="0">
                <a:hlinkClick r:id="rId4"/>
              </a:rPr>
              <a:t>https://www.w3.org/TR/webauthn/</a:t>
            </a:r>
            <a:endParaRPr lang="en-US" dirty="0"/>
          </a:p>
          <a:p>
            <a:r>
              <a:rPr lang="en-US" dirty="0">
                <a:hlinkClick r:id="rId5"/>
              </a:rPr>
              <a:t>https://auth0.com/blog/web-authentication-webauthn-overview-demo-tool/</a:t>
            </a:r>
            <a:endParaRPr lang="en-US" dirty="0"/>
          </a:p>
          <a:p>
            <a:r>
              <a:rPr lang="en-US" dirty="0">
                <a:hlinkClick r:id="rId6"/>
              </a:rPr>
              <a:t>https://docs.microsoft.com/en-us/microsoft-edge/dev-guide/windows-integration/web-authentication</a:t>
            </a:r>
            <a:endParaRPr lang="en-US" dirty="0"/>
          </a:p>
          <a:p>
            <a:r>
              <a:rPr lang="en-US" sz="2800" kern="1200" dirty="0">
                <a:solidFill>
                  <a:schemeClr val="tx1"/>
                </a:solidFill>
                <a:effectLst/>
                <a:latin typeface="Bio Sans" charset="0"/>
                <a:ea typeface="Bio Sans" charset="0"/>
                <a:cs typeface="Bio Sans" charset="0"/>
                <a:hlinkClick r:id="rId7"/>
              </a:rPr>
              <a:t>https://paulstamatiou.com/getting-started-with-security-keys/</a:t>
            </a:r>
            <a:endParaRPr lang="en-US" dirty="0"/>
          </a:p>
          <a:p>
            <a:r>
              <a:rPr lang="en-US" dirty="0">
                <a:hlinkClick r:id="rId8"/>
              </a:rPr>
              <a:t>https://developers.yubico.com/WebAuthn/WebAuthn_Developer_Guide/WebAuthn_Client_Registration.html</a:t>
            </a:r>
            <a:endParaRPr lang="en-US" dirty="0"/>
          </a:p>
          <a:p>
            <a:endParaRPr lang="en-US" dirty="0"/>
          </a:p>
        </p:txBody>
      </p:sp>
    </p:spTree>
    <p:extLst>
      <p:ext uri="{BB962C8B-B14F-4D97-AF65-F5344CB8AC3E}">
        <p14:creationId xmlns:p14="http://schemas.microsoft.com/office/powerpoint/2010/main" val="610234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B0F-76DF-42D8-BBAE-B1CBE8136B08}"/>
              </a:ext>
            </a:extLst>
          </p:cNvPr>
          <p:cNvSpPr>
            <a:spLocks noGrp="1"/>
          </p:cNvSpPr>
          <p:nvPr>
            <p:ph type="title"/>
          </p:nvPr>
        </p:nvSpPr>
        <p:spPr>
          <a:xfrm>
            <a:off x="816040" y="417208"/>
            <a:ext cx="10515600" cy="1325563"/>
          </a:xfrm>
          <a:prstGeom prst="rect">
            <a:avLst/>
          </a:prstGeom>
        </p:spPr>
        <p:txBody>
          <a:bodyPr/>
          <a:lstStyle/>
          <a:p>
            <a:pPr lvl="0"/>
            <a:r>
              <a:rPr lang="en-US" noProof="0" dirty="0"/>
              <a:t>Questions/discussion</a:t>
            </a:r>
            <a:endParaRPr lang="en-CH" dirty="0"/>
          </a:p>
        </p:txBody>
      </p:sp>
      <p:sp>
        <p:nvSpPr>
          <p:cNvPr id="4" name="Content Placeholder 3">
            <a:extLst>
              <a:ext uri="{FF2B5EF4-FFF2-40B4-BE49-F238E27FC236}">
                <a16:creationId xmlns:a16="http://schemas.microsoft.com/office/drawing/2014/main" id="{80AF8C97-3F85-4541-B7C1-645EBA63CC14}"/>
              </a:ext>
            </a:extLst>
          </p:cNvPr>
          <p:cNvSpPr>
            <a:spLocks noGrp="1"/>
          </p:cNvSpPr>
          <p:nvPr>
            <p:ph idx="1"/>
          </p:nvPr>
        </p:nvSpPr>
        <p:spPr>
          <a:xfrm>
            <a:off x="816040" y="2052520"/>
            <a:ext cx="10515600" cy="4351338"/>
          </a:xfrm>
        </p:spPr>
        <p:txBody>
          <a:bodyPr/>
          <a:lstStyle/>
          <a:p>
            <a:pPr marL="0" indent="0" algn="ctr">
              <a:buNone/>
            </a:pPr>
            <a:r>
              <a:rPr lang="en-US" sz="25600" b="1" dirty="0"/>
              <a:t>?!</a:t>
            </a:r>
            <a:endParaRPr lang="en-CH" sz="25600" b="1" dirty="0"/>
          </a:p>
        </p:txBody>
      </p:sp>
    </p:spTree>
    <p:extLst>
      <p:ext uri="{BB962C8B-B14F-4D97-AF65-F5344CB8AC3E}">
        <p14:creationId xmlns:p14="http://schemas.microsoft.com/office/powerpoint/2010/main" val="331499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A4A9-623F-454A-A56D-15253944B40A}"/>
              </a:ext>
            </a:extLst>
          </p:cNvPr>
          <p:cNvSpPr>
            <a:spLocks noGrp="1"/>
          </p:cNvSpPr>
          <p:nvPr>
            <p:ph type="title"/>
          </p:nvPr>
        </p:nvSpPr>
        <p:spPr/>
        <p:txBody>
          <a:bodyPr/>
          <a:lstStyle/>
          <a:p>
            <a:r>
              <a:rPr lang="en-US" noProof="0" dirty="0"/>
              <a:t>What is FIDO2/</a:t>
            </a:r>
            <a:r>
              <a:rPr lang="en-US" noProof="0" dirty="0" err="1"/>
              <a:t>WebAuthn</a:t>
            </a:r>
            <a:r>
              <a:rPr lang="en-US" noProof="0" dirty="0"/>
              <a:t>?</a:t>
            </a:r>
            <a:endParaRPr lang="en-CH" dirty="0"/>
          </a:p>
        </p:txBody>
      </p:sp>
      <p:sp>
        <p:nvSpPr>
          <p:cNvPr id="3" name="Content Placeholder 2">
            <a:extLst>
              <a:ext uri="{FF2B5EF4-FFF2-40B4-BE49-F238E27FC236}">
                <a16:creationId xmlns:a16="http://schemas.microsoft.com/office/drawing/2014/main" id="{B12723FE-EE40-4232-807A-72A6191D1AF8}"/>
              </a:ext>
            </a:extLst>
          </p:cNvPr>
          <p:cNvSpPr>
            <a:spLocks noGrp="1"/>
          </p:cNvSpPr>
          <p:nvPr>
            <p:ph idx="1"/>
          </p:nvPr>
        </p:nvSpPr>
        <p:spPr/>
        <p:txBody>
          <a:bodyPr/>
          <a:lstStyle/>
          <a:p>
            <a:pPr lvl="0"/>
            <a:r>
              <a:rPr lang="en-US" noProof="0" dirty="0"/>
              <a:t>FIDO (</a:t>
            </a:r>
            <a:r>
              <a:rPr lang="en-US" b="1" dirty="0"/>
              <a:t>F</a:t>
            </a:r>
            <a:r>
              <a:rPr lang="en-US" dirty="0"/>
              <a:t>ast </a:t>
            </a:r>
            <a:r>
              <a:rPr lang="en-US" b="1" dirty="0"/>
              <a:t>Id</a:t>
            </a:r>
            <a:r>
              <a:rPr lang="en-US" dirty="0"/>
              <a:t>entity </a:t>
            </a:r>
            <a:r>
              <a:rPr lang="en-US" b="1" dirty="0"/>
              <a:t>O</a:t>
            </a:r>
            <a:r>
              <a:rPr lang="en-US" dirty="0"/>
              <a:t>nline)</a:t>
            </a:r>
          </a:p>
          <a:p>
            <a:pPr lvl="1"/>
            <a:r>
              <a:rPr lang="en-US" dirty="0"/>
              <a:t>The FIDO Alliance is an open industry association with a focused mission: authentication standards to help reduce the world’s over-reliance on passwords</a:t>
            </a:r>
            <a:endParaRPr lang="en-US" noProof="0" dirty="0"/>
          </a:p>
          <a:p>
            <a:pPr lvl="0"/>
            <a:r>
              <a:rPr lang="en-US" noProof="0" dirty="0"/>
              <a:t>FIDO2</a:t>
            </a:r>
          </a:p>
          <a:p>
            <a:pPr lvl="1"/>
            <a:r>
              <a:rPr lang="en-US" noProof="0" dirty="0" err="1"/>
              <a:t>WebAuthn</a:t>
            </a:r>
            <a:r>
              <a:rPr lang="en-US" baseline="0" noProof="0" dirty="0"/>
              <a:t> (</a:t>
            </a:r>
            <a:r>
              <a:rPr lang="en-US" b="1" noProof="0" dirty="0"/>
              <a:t>Web Auth</a:t>
            </a:r>
            <a:r>
              <a:rPr lang="en-US" noProof="0" dirty="0"/>
              <a:t>enticatio</a:t>
            </a:r>
            <a:r>
              <a:rPr lang="en-US" b="1" noProof="0" dirty="0"/>
              <a:t>n</a:t>
            </a:r>
            <a:r>
              <a:rPr lang="en-US" noProof="0" dirty="0"/>
              <a:t> API)</a:t>
            </a:r>
          </a:p>
          <a:p>
            <a:pPr lvl="2"/>
            <a:r>
              <a:rPr lang="en-US" dirty="0"/>
              <a:t>A browser API that specifies an interface for managing public key credentials </a:t>
            </a:r>
          </a:p>
          <a:p>
            <a:pPr lvl="2"/>
            <a:r>
              <a:rPr lang="en-US" dirty="0"/>
              <a:t>Extension of the Credential Management API</a:t>
            </a:r>
            <a:endParaRPr lang="en-US" noProof="0" dirty="0"/>
          </a:p>
          <a:p>
            <a:pPr lvl="1"/>
            <a:r>
              <a:rPr lang="en-US" noProof="0" dirty="0"/>
              <a:t>CTAP2 (</a:t>
            </a:r>
            <a:r>
              <a:rPr lang="en-US" b="1" noProof="0" dirty="0"/>
              <a:t>C</a:t>
            </a:r>
            <a:r>
              <a:rPr lang="en-US" noProof="0" dirty="0"/>
              <a:t>lient</a:t>
            </a:r>
            <a:r>
              <a:rPr lang="en-US" baseline="0" noProof="0" dirty="0"/>
              <a:t> </a:t>
            </a:r>
            <a:r>
              <a:rPr lang="en-US" b="1" baseline="0" noProof="0" dirty="0"/>
              <a:t>T</a:t>
            </a:r>
            <a:r>
              <a:rPr lang="en-US" baseline="0" noProof="0" dirty="0"/>
              <a:t>o </a:t>
            </a:r>
            <a:r>
              <a:rPr lang="en-US" b="1" baseline="0" noProof="0" dirty="0"/>
              <a:t>A</a:t>
            </a:r>
            <a:r>
              <a:rPr lang="en-US" baseline="0" noProof="0" dirty="0"/>
              <a:t>uthenticator </a:t>
            </a:r>
            <a:r>
              <a:rPr lang="en-US" b="1" baseline="0" noProof="0" dirty="0"/>
              <a:t>P</a:t>
            </a:r>
            <a:r>
              <a:rPr lang="en-US" baseline="0" noProof="0" dirty="0"/>
              <a:t>rotocol v</a:t>
            </a:r>
            <a:r>
              <a:rPr lang="en-US" b="1" baseline="0" noProof="0" dirty="0"/>
              <a:t>2</a:t>
            </a:r>
            <a:r>
              <a:rPr lang="en-US" baseline="0" noProof="0" dirty="0"/>
              <a:t>)</a:t>
            </a:r>
          </a:p>
          <a:p>
            <a:pPr lvl="2"/>
            <a:r>
              <a:rPr lang="en-US" noProof="0" dirty="0"/>
              <a:t>Set of low level protocols to communicate with authenticators (over BLE, USB, NFC)</a:t>
            </a:r>
          </a:p>
          <a:p>
            <a:pPr lvl="2"/>
            <a:r>
              <a:rPr lang="en-US" dirty="0"/>
              <a:t>Second version of the CTAP family</a:t>
            </a:r>
          </a:p>
          <a:p>
            <a:pPr lvl="2"/>
            <a:r>
              <a:rPr lang="en-US" noProof="0" dirty="0"/>
              <a:t>Backward compatible with CTAP1 (aka U2F)</a:t>
            </a:r>
          </a:p>
        </p:txBody>
      </p:sp>
    </p:spTree>
    <p:extLst>
      <p:ext uri="{BB962C8B-B14F-4D97-AF65-F5344CB8AC3E}">
        <p14:creationId xmlns:p14="http://schemas.microsoft.com/office/powerpoint/2010/main" val="13422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597A-7C74-45DB-9252-A674779B8F73}"/>
              </a:ext>
            </a:extLst>
          </p:cNvPr>
          <p:cNvSpPr>
            <a:spLocks noGrp="1"/>
          </p:cNvSpPr>
          <p:nvPr>
            <p:ph type="title"/>
          </p:nvPr>
        </p:nvSpPr>
        <p:spPr/>
        <p:txBody>
          <a:bodyPr/>
          <a:lstStyle/>
          <a:p>
            <a:pPr lvl="0"/>
            <a:r>
              <a:rPr lang="en-US" noProof="0" dirty="0"/>
              <a:t>Why use it?</a:t>
            </a:r>
            <a:endParaRPr lang="en-CH" dirty="0"/>
          </a:p>
        </p:txBody>
      </p:sp>
      <p:sp>
        <p:nvSpPr>
          <p:cNvPr id="3" name="Content Placeholder 2">
            <a:extLst>
              <a:ext uri="{FF2B5EF4-FFF2-40B4-BE49-F238E27FC236}">
                <a16:creationId xmlns:a16="http://schemas.microsoft.com/office/drawing/2014/main" id="{4E959D0E-F3DE-4B19-B741-A0D2E78C5186}"/>
              </a:ext>
            </a:extLst>
          </p:cNvPr>
          <p:cNvSpPr>
            <a:spLocks noGrp="1"/>
          </p:cNvSpPr>
          <p:nvPr>
            <p:ph idx="1"/>
          </p:nvPr>
        </p:nvSpPr>
        <p:spPr/>
        <p:txBody>
          <a:bodyPr/>
          <a:lstStyle/>
          <a:p>
            <a:pPr lvl="0"/>
            <a:r>
              <a:rPr lang="en-US" noProof="0" dirty="0"/>
              <a:t>Increases security</a:t>
            </a:r>
          </a:p>
          <a:p>
            <a:pPr lvl="1"/>
            <a:r>
              <a:rPr lang="en-US" noProof="0" dirty="0"/>
              <a:t>Multi factor authentication</a:t>
            </a:r>
          </a:p>
          <a:p>
            <a:pPr lvl="1"/>
            <a:r>
              <a:rPr lang="en-US" dirty="0"/>
              <a:t>Bulletproof phishing protection, origin is part of the credential</a:t>
            </a:r>
          </a:p>
          <a:p>
            <a:pPr lvl="1"/>
            <a:r>
              <a:rPr lang="en-US" noProof="0" dirty="0"/>
              <a:t>Prevent replay attacks, challenge + counter</a:t>
            </a:r>
          </a:p>
          <a:p>
            <a:pPr lvl="1"/>
            <a:r>
              <a:rPr lang="en-US" dirty="0"/>
              <a:t>No shared secrets (unlike OTP)</a:t>
            </a:r>
          </a:p>
          <a:p>
            <a:pPr lvl="1"/>
            <a:r>
              <a:rPr lang="en-US" noProof="0" dirty="0"/>
              <a:t>Credentials are store on the key, not on the RP</a:t>
            </a:r>
          </a:p>
          <a:p>
            <a:pPr marL="457200" lvl="1" indent="0">
              <a:buNone/>
            </a:pPr>
            <a:endParaRPr lang="en-US" noProof="0" dirty="0"/>
          </a:p>
          <a:p>
            <a:pPr lvl="0"/>
            <a:r>
              <a:rPr lang="en-US" noProof="0" dirty="0"/>
              <a:t>Reduce</a:t>
            </a:r>
            <a:r>
              <a:rPr lang="en-US" baseline="0" noProof="0" dirty="0"/>
              <a:t> friction</a:t>
            </a:r>
          </a:p>
          <a:p>
            <a:pPr lvl="1"/>
            <a:r>
              <a:rPr lang="en-US" baseline="0" noProof="0" dirty="0"/>
              <a:t>No</a:t>
            </a:r>
            <a:r>
              <a:rPr lang="en-US" noProof="0" dirty="0"/>
              <a:t> need to remember/manage passwords, just use your key or TPM</a:t>
            </a:r>
          </a:p>
          <a:p>
            <a:pPr lvl="1"/>
            <a:r>
              <a:rPr lang="en-US" baseline="0" dirty="0"/>
              <a:t>Easy backup, just register multiple keys</a:t>
            </a:r>
            <a:endParaRPr lang="en-US" baseline="0" noProof="0" dirty="0"/>
          </a:p>
        </p:txBody>
      </p:sp>
    </p:spTree>
    <p:extLst>
      <p:ext uri="{BB962C8B-B14F-4D97-AF65-F5344CB8AC3E}">
        <p14:creationId xmlns:p14="http://schemas.microsoft.com/office/powerpoint/2010/main" val="196476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0C4B3-8DAB-4337-BE79-5E3A393F0056}"/>
              </a:ext>
            </a:extLst>
          </p:cNvPr>
          <p:cNvSpPr>
            <a:spLocks noGrp="1"/>
          </p:cNvSpPr>
          <p:nvPr>
            <p:ph type="title"/>
          </p:nvPr>
        </p:nvSpPr>
        <p:spPr/>
        <p:txBody>
          <a:bodyPr/>
          <a:lstStyle/>
          <a:p>
            <a:r>
              <a:rPr lang="en-US" dirty="0"/>
              <a:t>https://xkcd.com/936/</a:t>
            </a:r>
            <a:endParaRPr lang="en-CH" dirty="0"/>
          </a:p>
        </p:txBody>
      </p:sp>
      <p:pic>
        <p:nvPicPr>
          <p:cNvPr id="5" name="Content Placeholder 4" descr="https://xkcd.com/936/">
            <a:extLst>
              <a:ext uri="{FF2B5EF4-FFF2-40B4-BE49-F238E27FC236}">
                <a16:creationId xmlns:a16="http://schemas.microsoft.com/office/drawing/2014/main" id="{4D806AA8-D77D-4E45-8003-FA307C5B3875}"/>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3394915" y="2052638"/>
            <a:ext cx="5357719" cy="4351337"/>
          </a:xfrm>
        </p:spPr>
      </p:pic>
    </p:spTree>
    <p:extLst>
      <p:ext uri="{BB962C8B-B14F-4D97-AF65-F5344CB8AC3E}">
        <p14:creationId xmlns:p14="http://schemas.microsoft.com/office/powerpoint/2010/main" val="416216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7483-479B-4829-A35B-02D3E6C2161A}"/>
              </a:ext>
            </a:extLst>
          </p:cNvPr>
          <p:cNvSpPr>
            <a:spLocks noGrp="1"/>
          </p:cNvSpPr>
          <p:nvPr>
            <p:ph type="title"/>
          </p:nvPr>
        </p:nvSpPr>
        <p:spPr/>
        <p:txBody>
          <a:bodyPr/>
          <a:lstStyle/>
          <a:p>
            <a:pPr lvl="0"/>
            <a:r>
              <a:rPr lang="en-US" noProof="0" dirty="0"/>
              <a:t>Requirements </a:t>
            </a:r>
            <a:endParaRPr lang="en-CH" dirty="0"/>
          </a:p>
        </p:txBody>
      </p:sp>
      <p:sp>
        <p:nvSpPr>
          <p:cNvPr id="3" name="Content Placeholder 2">
            <a:extLst>
              <a:ext uri="{FF2B5EF4-FFF2-40B4-BE49-F238E27FC236}">
                <a16:creationId xmlns:a16="http://schemas.microsoft.com/office/drawing/2014/main" id="{57993FFD-3B3B-4458-AB25-CCC901CA04D4}"/>
              </a:ext>
            </a:extLst>
          </p:cNvPr>
          <p:cNvSpPr>
            <a:spLocks noGrp="1"/>
          </p:cNvSpPr>
          <p:nvPr>
            <p:ph idx="1"/>
          </p:nvPr>
        </p:nvSpPr>
        <p:spPr/>
        <p:txBody>
          <a:bodyPr/>
          <a:lstStyle/>
          <a:p>
            <a:pPr lvl="0"/>
            <a:r>
              <a:rPr lang="en-US" noProof="0" dirty="0"/>
              <a:t>HTTPS</a:t>
            </a:r>
          </a:p>
          <a:p>
            <a:pPr lvl="1"/>
            <a:r>
              <a:rPr lang="en-US" baseline="0" noProof="0" dirty="0"/>
              <a:t>HTTP only allowed for localhost</a:t>
            </a:r>
            <a:endParaRPr lang="en-US" noProof="0" dirty="0"/>
          </a:p>
          <a:p>
            <a:pPr lvl="0"/>
            <a:r>
              <a:rPr lang="en-US" dirty="0"/>
              <a:t>Au</a:t>
            </a:r>
            <a:r>
              <a:rPr lang="en-US" noProof="0" dirty="0" err="1"/>
              <a:t>thenticator</a:t>
            </a:r>
            <a:r>
              <a:rPr lang="en-US" noProof="0" dirty="0"/>
              <a:t> </a:t>
            </a:r>
          </a:p>
          <a:p>
            <a:pPr lvl="1"/>
            <a:r>
              <a:rPr lang="en-US" dirty="0"/>
              <a:t>TPM</a:t>
            </a:r>
          </a:p>
          <a:p>
            <a:pPr lvl="1"/>
            <a:r>
              <a:rPr lang="en-US" noProof="0" dirty="0"/>
              <a:t>Roaming</a:t>
            </a:r>
          </a:p>
          <a:p>
            <a:pPr lvl="0"/>
            <a:r>
              <a:rPr lang="en-US" noProof="0" dirty="0"/>
              <a:t>Supported</a:t>
            </a:r>
            <a:r>
              <a:rPr lang="en-US" baseline="0" noProof="0" dirty="0"/>
              <a:t> browser</a:t>
            </a:r>
            <a:endParaRPr lang="en-US" noProof="0" dirty="0"/>
          </a:p>
          <a:p>
            <a:pPr lvl="1"/>
            <a:r>
              <a:rPr lang="en-US" noProof="0" dirty="0">
                <a:hlinkClick r:id="rId2"/>
              </a:rPr>
              <a:t>https://caniuse.com/#feat=webauthn</a:t>
            </a:r>
            <a:r>
              <a:rPr lang="en-US" noProof="0" dirty="0"/>
              <a:t> </a:t>
            </a:r>
          </a:p>
          <a:p>
            <a:pPr lvl="0"/>
            <a:r>
              <a:rPr lang="en-US" noProof="0" dirty="0"/>
              <a:t>Supported</a:t>
            </a:r>
            <a:r>
              <a:rPr lang="en-US" baseline="0" noProof="0" dirty="0"/>
              <a:t> platform or authenticator</a:t>
            </a:r>
            <a:endParaRPr lang="en-US" noProof="0" dirty="0"/>
          </a:p>
          <a:p>
            <a:pPr lvl="1"/>
            <a:r>
              <a:rPr lang="en-US" dirty="0">
                <a:hlinkClick r:id="rId3"/>
              </a:rPr>
              <a:t>https://fidoalliance.org/certification/fido-certified-products/</a:t>
            </a:r>
            <a:endParaRPr lang="en-US" dirty="0"/>
          </a:p>
        </p:txBody>
      </p:sp>
    </p:spTree>
    <p:extLst>
      <p:ext uri="{BB962C8B-B14F-4D97-AF65-F5344CB8AC3E}">
        <p14:creationId xmlns:p14="http://schemas.microsoft.com/office/powerpoint/2010/main" val="53321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9F4C-8347-4185-9C4E-BC0383CAB155}"/>
              </a:ext>
            </a:extLst>
          </p:cNvPr>
          <p:cNvSpPr>
            <a:spLocks noGrp="1"/>
          </p:cNvSpPr>
          <p:nvPr>
            <p:ph type="title"/>
          </p:nvPr>
        </p:nvSpPr>
        <p:spPr/>
        <p:txBody>
          <a:bodyPr/>
          <a:lstStyle/>
          <a:p>
            <a:r>
              <a:rPr lang="en-US" dirty="0"/>
              <a:t>Register</a:t>
            </a:r>
            <a:r>
              <a:rPr lang="en-US" baseline="0" dirty="0"/>
              <a:t> Ceremony</a:t>
            </a:r>
            <a:endParaRPr lang="en-CH" dirty="0"/>
          </a:p>
        </p:txBody>
      </p:sp>
      <p:pic>
        <p:nvPicPr>
          <p:cNvPr id="5" name="Content Placeholder 4" descr="A screenshot of a cell phone&#10;&#10;Description automatically generated">
            <a:extLst>
              <a:ext uri="{FF2B5EF4-FFF2-40B4-BE49-F238E27FC236}">
                <a16:creationId xmlns:a16="http://schemas.microsoft.com/office/drawing/2014/main" id="{058BB1FE-874A-4ADF-965D-694BD5057AB6}"/>
              </a:ext>
            </a:extLst>
          </p:cNvPr>
          <p:cNvPicPr>
            <a:picLocks noGrp="1" noChangeAspect="1"/>
          </p:cNvPicPr>
          <p:nvPr>
            <p:ph idx="1"/>
          </p:nvPr>
        </p:nvPicPr>
        <p:blipFill>
          <a:blip r:embed="rId2"/>
          <a:stretch>
            <a:fillRect/>
          </a:stretch>
        </p:blipFill>
        <p:spPr>
          <a:xfrm>
            <a:off x="1716958" y="2052638"/>
            <a:ext cx="8713634" cy="4351337"/>
          </a:xfrm>
        </p:spPr>
      </p:pic>
      <p:sp>
        <p:nvSpPr>
          <p:cNvPr id="6" name="Text Placeholder 5">
            <a:extLst>
              <a:ext uri="{FF2B5EF4-FFF2-40B4-BE49-F238E27FC236}">
                <a16:creationId xmlns:a16="http://schemas.microsoft.com/office/drawing/2014/main" id="{0644E7D7-F292-4FE7-AC66-61E0B85BC4C9}"/>
              </a:ext>
            </a:extLst>
          </p:cNvPr>
          <p:cNvSpPr>
            <a:spLocks noGrp="1"/>
          </p:cNvSpPr>
          <p:nvPr>
            <p:ph type="body" idx="4294967295"/>
          </p:nvPr>
        </p:nvSpPr>
        <p:spPr>
          <a:xfrm>
            <a:off x="838200" y="1825625"/>
            <a:ext cx="10515600" cy="4351338"/>
          </a:xfrm>
          <a:prstGeom prst="rect">
            <a:avLst/>
          </a:prstGeom>
        </p:spPr>
        <p:txBody>
          <a:bodyPr/>
          <a:lstStyle/>
          <a:p>
            <a:pPr marL="0" indent="0">
              <a:buNone/>
            </a:pPr>
            <a:endParaRPr lang="en-CH" dirty="0"/>
          </a:p>
        </p:txBody>
      </p:sp>
    </p:spTree>
    <p:extLst>
      <p:ext uri="{BB962C8B-B14F-4D97-AF65-F5344CB8AC3E}">
        <p14:creationId xmlns:p14="http://schemas.microsoft.com/office/powerpoint/2010/main" val="332407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0B48B94-7662-4C72-94A2-A329B36D87A7}"/>
              </a:ext>
            </a:extLst>
          </p:cNvPr>
          <p:cNvSpPr>
            <a:spLocks noGrp="1" noChangeArrowheads="1"/>
          </p:cNvSpPr>
          <p:nvPr>
            <p:ph idx="1"/>
          </p:nvPr>
        </p:nvSpPr>
        <p:spPr bwMode="auto">
          <a:xfrm>
            <a:off x="816040" y="1440000"/>
            <a:ext cx="3583032"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r>
              <a:rPr kumimoji="0" lang="en-US" altLang="en-CH" sz="1200" b="0" i="0" u="none" strike="noStrike" cap="none" normalizeH="0" baseline="0" dirty="0" err="1">
                <a:ln>
                  <a:noFill/>
                </a:ln>
                <a:solidFill>
                  <a:schemeClr val="tx1"/>
                </a:solidFill>
                <a:effectLst/>
                <a:latin typeface="Consolas" panose="020B0609020204030204" pitchFamily="49" charset="0"/>
              </a:rPr>
              <a:t>rp</a:t>
            </a:r>
            <a:r>
              <a:rPr kumimoji="0" lang="en-US" altLang="en-CH" sz="12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"id": "localhost",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"name": "Meetup Demo </a:t>
            </a:r>
            <a:r>
              <a:rPr kumimoji="0" lang="en-US" altLang="en-CH" sz="1200" b="0" i="0" u="none" strike="noStrike" cap="none" normalizeH="0" baseline="0" dirty="0" err="1">
                <a:ln>
                  <a:noFill/>
                </a:ln>
                <a:solidFill>
                  <a:schemeClr val="tx1"/>
                </a:solidFill>
                <a:effectLst/>
                <a:latin typeface="Consolas" panose="020B0609020204030204" pitchFamily="49" charset="0"/>
              </a:rPr>
              <a:t>Webauthn</a:t>
            </a:r>
            <a:r>
              <a:rPr kumimoji="0" lang="en-US" altLang="en-CH"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"name": "Alice",</a:t>
            </a:r>
          </a:p>
          <a:p>
            <a:pPr marL="0" lvl="0" indent="0" eaLnBrk="0" fontAlgn="base" hangingPunct="0">
              <a:lnSpc>
                <a:spcPct val="100000"/>
              </a:lnSpc>
              <a:spcBef>
                <a:spcPct val="0"/>
              </a:spcBef>
              <a:spcAft>
                <a:spcPct val="0"/>
              </a:spcAft>
              <a:buClrTx/>
              <a:buNone/>
            </a:pPr>
            <a:r>
              <a:rPr kumimoji="0" lang="en-US" altLang="en-CH" sz="1200" b="0" i="0" u="none" strike="noStrike" cap="none" normalizeH="0" baseline="0" dirty="0">
                <a:ln>
                  <a:noFill/>
                </a:ln>
                <a:solidFill>
                  <a:schemeClr val="tx1"/>
                </a:solidFill>
                <a:effectLst/>
                <a:latin typeface="Consolas" panose="020B0609020204030204" pitchFamily="49" charset="0"/>
              </a:rPr>
              <a:t>    "id": &lt;</a:t>
            </a:r>
            <a:r>
              <a:rPr lang="en-US" altLang="en-CH" sz="1200" dirty="0">
                <a:solidFill>
                  <a:prstClr val="black"/>
                </a:solidFill>
                <a:latin typeface="Consolas" panose="020B0609020204030204" pitchFamily="49" charset="0"/>
              </a:rPr>
              <a:t>buffer source</a:t>
            </a:r>
            <a:r>
              <a:rPr kumimoji="0" lang="en-US" altLang="en-CH" sz="1200" b="0" i="0" u="none" strike="noStrike" cap="none" normalizeH="0" baseline="0" dirty="0">
                <a:ln>
                  <a:noFill/>
                </a:ln>
                <a:solidFill>
                  <a:schemeClr val="tx1"/>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r>
              <a:rPr kumimoji="0" lang="en-US" altLang="en-CH" sz="1200" b="0" i="0" u="none" strike="noStrike" cap="none" normalizeH="0" baseline="0" dirty="0" err="1">
                <a:ln>
                  <a:noFill/>
                </a:ln>
                <a:solidFill>
                  <a:schemeClr val="tx1"/>
                </a:solidFill>
                <a:effectLst/>
                <a:latin typeface="Consolas" panose="020B0609020204030204" pitchFamily="49" charset="0"/>
              </a:rPr>
              <a:t>displayName</a:t>
            </a:r>
            <a:r>
              <a:rPr kumimoji="0" lang="en-US" altLang="en-CH" sz="1200" b="0" i="0" u="none" strike="noStrike" cap="none" normalizeH="0" baseline="0" dirty="0">
                <a:ln>
                  <a:noFill/>
                </a:ln>
                <a:solidFill>
                  <a:schemeClr val="tx1"/>
                </a:solidFill>
                <a:effectLst/>
                <a:latin typeface="Consolas" panose="020B0609020204030204" pitchFamily="49" charset="0"/>
              </a:rPr>
              <a:t>": "Display Alice"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p>
          <a:p>
            <a:pPr marL="0" lvl="0" indent="0" eaLnBrk="0" fontAlgn="base" hangingPunct="0">
              <a:lnSpc>
                <a:spcPct val="100000"/>
              </a:lnSpc>
              <a:spcBef>
                <a:spcPct val="0"/>
              </a:spcBef>
              <a:spcAft>
                <a:spcPct val="0"/>
              </a:spcAft>
              <a:buClrTx/>
              <a:buNone/>
            </a:pPr>
            <a:r>
              <a:rPr kumimoji="0" lang="en-US" altLang="en-CH" sz="1200" b="0" i="0" u="none" strike="noStrike" cap="none" normalizeH="0" baseline="0" dirty="0">
                <a:ln>
                  <a:noFill/>
                </a:ln>
                <a:solidFill>
                  <a:schemeClr val="tx1"/>
                </a:solidFill>
                <a:effectLst/>
                <a:latin typeface="Consolas" panose="020B0609020204030204" pitchFamily="49" charset="0"/>
              </a:rPr>
              <a:t>  "challenge": &lt;</a:t>
            </a:r>
            <a:r>
              <a:rPr lang="en-US" altLang="en-CH" sz="1200" dirty="0">
                <a:solidFill>
                  <a:prstClr val="black"/>
                </a:solidFill>
                <a:latin typeface="Consolas" panose="020B0609020204030204" pitchFamily="49" charset="0"/>
              </a:rPr>
              <a:t>buffer source</a:t>
            </a:r>
            <a:r>
              <a:rPr kumimoji="0" lang="en-US" altLang="en-CH" sz="1200" b="0" i="0" u="none" strike="noStrike" cap="none" normalizeH="0" baseline="0" dirty="0">
                <a:ln>
                  <a:noFill/>
                </a:ln>
                <a:solidFill>
                  <a:schemeClr val="tx1"/>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r>
              <a:rPr kumimoji="0" lang="en-US" altLang="en-CH" sz="1200" b="0" i="0" u="none" strike="noStrike" cap="none" normalizeH="0" baseline="0" dirty="0" err="1">
                <a:ln>
                  <a:noFill/>
                </a:ln>
                <a:solidFill>
                  <a:schemeClr val="tx1"/>
                </a:solidFill>
                <a:effectLst/>
                <a:latin typeface="Consolas" panose="020B0609020204030204" pitchFamily="49" charset="0"/>
              </a:rPr>
              <a:t>pubKeyCredParams</a:t>
            </a:r>
            <a:r>
              <a:rPr kumimoji="0" lang="en-US" altLang="en-CH" sz="12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 "type": "public-key", "</a:t>
            </a:r>
            <a:r>
              <a:rPr kumimoji="0" lang="en-US" altLang="en-CH" sz="1200" b="0" i="0" u="none" strike="noStrike" cap="none" normalizeH="0" baseline="0" dirty="0" err="1">
                <a:ln>
                  <a:noFill/>
                </a:ln>
                <a:solidFill>
                  <a:schemeClr val="tx1"/>
                </a:solidFill>
                <a:effectLst/>
                <a:latin typeface="Consolas" panose="020B0609020204030204" pitchFamily="49" charset="0"/>
              </a:rPr>
              <a:t>alg</a:t>
            </a:r>
            <a:r>
              <a:rPr kumimoji="0" lang="en-US" altLang="en-CH" sz="1200" b="0" i="0" u="none" strike="noStrike" cap="none" normalizeH="0" baseline="0" dirty="0">
                <a:ln>
                  <a:noFill/>
                </a:ln>
                <a:solidFill>
                  <a:schemeClr val="tx1"/>
                </a:solidFill>
                <a:effectLst/>
                <a:latin typeface="Consolas" panose="020B0609020204030204" pitchFamily="49" charset="0"/>
              </a:rPr>
              <a:t>":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CH"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"timeout": 60000,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"attestation": "direct",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r>
              <a:rPr kumimoji="0" lang="en-US" altLang="en-CH" sz="1200" b="0" i="0" u="none" strike="noStrike" cap="none" normalizeH="0" baseline="0" dirty="0" err="1">
                <a:ln>
                  <a:noFill/>
                </a:ln>
                <a:solidFill>
                  <a:schemeClr val="tx1"/>
                </a:solidFill>
                <a:effectLst/>
                <a:latin typeface="Consolas" panose="020B0609020204030204" pitchFamily="49" charset="0"/>
              </a:rPr>
              <a:t>authenticatorSelection</a:t>
            </a:r>
            <a:r>
              <a:rPr kumimoji="0" lang="en-US" altLang="en-CH" sz="12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r>
              <a:rPr kumimoji="0" lang="en-US" altLang="en-CH" sz="1200" b="0" i="0" u="none" strike="noStrike" cap="none" normalizeH="0" baseline="0" dirty="0" err="1">
                <a:ln>
                  <a:noFill/>
                </a:ln>
                <a:solidFill>
                  <a:schemeClr val="tx1"/>
                </a:solidFill>
                <a:effectLst/>
                <a:latin typeface="Consolas" panose="020B0609020204030204" pitchFamily="49" charset="0"/>
              </a:rPr>
              <a:t>requireResidentKey</a:t>
            </a:r>
            <a:r>
              <a:rPr kumimoji="0" lang="en-US" altLang="en-CH" sz="1200" b="0" i="0" u="none" strike="noStrike" cap="none" normalizeH="0" baseline="0" dirty="0">
                <a:ln>
                  <a:noFill/>
                </a:ln>
                <a:solidFill>
                  <a:schemeClr val="tx1"/>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r>
              <a:rPr kumimoji="0" lang="en-US" altLang="en-CH" sz="1200" b="0" i="0" u="none" strike="noStrike" cap="none" normalizeH="0" baseline="0" dirty="0" err="1">
                <a:ln>
                  <a:noFill/>
                </a:ln>
                <a:solidFill>
                  <a:schemeClr val="tx1"/>
                </a:solidFill>
                <a:effectLst/>
                <a:latin typeface="Consolas" panose="020B0609020204030204" pitchFamily="49" charset="0"/>
              </a:rPr>
              <a:t>userVerification</a:t>
            </a:r>
            <a:r>
              <a:rPr kumimoji="0" lang="en-US" altLang="en-CH" sz="1200" b="0" i="0" u="none" strike="noStrike" cap="none" normalizeH="0" baseline="0" dirty="0">
                <a:ln>
                  <a:noFill/>
                </a:ln>
                <a:solidFill>
                  <a:schemeClr val="tx1"/>
                </a:solidFill>
                <a:effectLst/>
                <a:latin typeface="Consolas" panose="020B0609020204030204" pitchFamily="49" charset="0"/>
              </a:rPr>
              <a:t>": "preferred"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  "</a:t>
            </a:r>
            <a:r>
              <a:rPr kumimoji="0" lang="en-US" altLang="en-CH" sz="1200" b="0" i="0" u="none" strike="noStrike" cap="none" normalizeH="0" baseline="0" dirty="0" err="1">
                <a:ln>
                  <a:noFill/>
                </a:ln>
                <a:solidFill>
                  <a:schemeClr val="tx1"/>
                </a:solidFill>
                <a:effectLst/>
                <a:latin typeface="Consolas" panose="020B0609020204030204" pitchFamily="49" charset="0"/>
              </a:rPr>
              <a:t>excludeCredentials</a:t>
            </a:r>
            <a:r>
              <a:rPr kumimoji="0" lang="en-US" altLang="en-CH" sz="12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200" b="0" i="0" u="none" strike="noStrike" cap="none" normalizeH="0" baseline="0" dirty="0">
                <a:ln>
                  <a:noFill/>
                </a:ln>
                <a:solidFill>
                  <a:schemeClr val="tx1"/>
                </a:solidFill>
                <a:effectLst/>
                <a:latin typeface="Consolas" panose="020B0609020204030204" pitchFamily="49" charset="0"/>
              </a:rPr>
              <a:t>}</a:t>
            </a:r>
          </a:p>
        </p:txBody>
      </p:sp>
      <p:sp>
        <p:nvSpPr>
          <p:cNvPr id="5" name="Content Placeholder 4">
            <a:extLst>
              <a:ext uri="{FF2B5EF4-FFF2-40B4-BE49-F238E27FC236}">
                <a16:creationId xmlns:a16="http://schemas.microsoft.com/office/drawing/2014/main" id="{CABDC6C6-9F2C-4A1D-8CA5-2CB827F23B35}"/>
              </a:ext>
            </a:extLst>
          </p:cNvPr>
          <p:cNvSpPr>
            <a:spLocks noGrp="1"/>
          </p:cNvSpPr>
          <p:nvPr>
            <p:ph idx="10"/>
          </p:nvPr>
        </p:nvSpPr>
        <p:spPr>
          <a:xfrm>
            <a:off x="4680000" y="1269000"/>
            <a:ext cx="6677864" cy="4320000"/>
          </a:xfrm>
        </p:spPr>
        <p:txBody>
          <a:bodyPr/>
          <a:lstStyle/>
          <a:p>
            <a:r>
              <a:rPr lang="en-US" sz="2800" b="1" i="0" kern="1200" dirty="0">
                <a:solidFill>
                  <a:schemeClr val="tx1"/>
                </a:solidFill>
                <a:effectLst/>
                <a:latin typeface="Bio Sans" charset="0"/>
                <a:ea typeface="Bio Sans" charset="0"/>
                <a:cs typeface="Bio Sans" charset="0"/>
              </a:rPr>
              <a:t>challenge</a:t>
            </a:r>
            <a:r>
              <a:rPr lang="en-US" sz="2800" b="0" i="0" kern="1200" dirty="0">
                <a:solidFill>
                  <a:schemeClr val="tx1"/>
                </a:solidFill>
                <a:effectLst/>
                <a:latin typeface="Bio Sans" charset="0"/>
                <a:ea typeface="Bio Sans" charset="0"/>
                <a:cs typeface="Bio Sans" charset="0"/>
              </a:rPr>
              <a:t> random challenge generated by the server, used to replay attacks</a:t>
            </a:r>
            <a:endParaRPr lang="en-US" dirty="0"/>
          </a:p>
          <a:p>
            <a:r>
              <a:rPr lang="en-US" sz="2800" b="1" i="0" kern="1200" dirty="0">
                <a:solidFill>
                  <a:schemeClr val="tx1"/>
                </a:solidFill>
                <a:effectLst/>
                <a:latin typeface="Bio Sans" charset="0"/>
                <a:ea typeface="Bio Sans" charset="0"/>
                <a:cs typeface="Bio Sans" charset="0"/>
              </a:rPr>
              <a:t>rp.name</a:t>
            </a:r>
            <a:r>
              <a:rPr lang="en-US" sz="2800" b="0" i="0" kern="1200" dirty="0">
                <a:solidFill>
                  <a:schemeClr val="tx1"/>
                </a:solidFill>
                <a:effectLst/>
                <a:latin typeface="Bio Sans" charset="0"/>
                <a:ea typeface="Bio Sans" charset="0"/>
                <a:cs typeface="Bio Sans" charset="0"/>
              </a:rPr>
              <a:t> relying party friendly name</a:t>
            </a:r>
          </a:p>
          <a:p>
            <a:r>
              <a:rPr lang="en-US" sz="2800" b="1" i="0" kern="1200" dirty="0">
                <a:solidFill>
                  <a:schemeClr val="tx1"/>
                </a:solidFill>
                <a:effectLst/>
                <a:latin typeface="Bio Sans" charset="0"/>
                <a:ea typeface="Bio Sans" charset="0"/>
                <a:cs typeface="Bio Sans" charset="0"/>
              </a:rPr>
              <a:t>rp.id</a:t>
            </a:r>
            <a:r>
              <a:rPr lang="en-US" sz="2800" b="0" i="0" kern="1200" dirty="0">
                <a:solidFill>
                  <a:schemeClr val="tx1"/>
                </a:solidFill>
                <a:effectLst/>
                <a:latin typeface="Bio Sans" charset="0"/>
                <a:ea typeface="Bio Sans" charset="0"/>
                <a:cs typeface="Bio Sans" charset="0"/>
              </a:rPr>
              <a:t> relying party identifier</a:t>
            </a:r>
          </a:p>
          <a:p>
            <a:r>
              <a:rPr lang="en-US" sz="2800" b="1" i="0" kern="1200" dirty="0">
                <a:solidFill>
                  <a:schemeClr val="tx1"/>
                </a:solidFill>
                <a:effectLst/>
                <a:latin typeface="Bio Sans" charset="0"/>
                <a:ea typeface="Bio Sans" charset="0"/>
                <a:cs typeface="Bio Sans" charset="0"/>
              </a:rPr>
              <a:t>user.id</a:t>
            </a:r>
            <a:r>
              <a:rPr lang="en-US" sz="2800" b="0" i="0" kern="1200" dirty="0">
                <a:solidFill>
                  <a:schemeClr val="tx1"/>
                </a:solidFill>
                <a:effectLst/>
                <a:latin typeface="Bio Sans" charset="0"/>
                <a:ea typeface="Bio Sans" charset="0"/>
                <a:cs typeface="Bio Sans" charset="0"/>
              </a:rPr>
              <a:t> RP’s</a:t>
            </a:r>
            <a:r>
              <a:rPr lang="en-US" sz="2800" b="0" i="0" kern="1200" baseline="0" dirty="0">
                <a:solidFill>
                  <a:schemeClr val="tx1"/>
                </a:solidFill>
                <a:effectLst/>
                <a:latin typeface="Bio Sans" charset="0"/>
                <a:ea typeface="Bio Sans" charset="0"/>
                <a:cs typeface="Bio Sans" charset="0"/>
              </a:rPr>
              <a:t> generated user id, mainly</a:t>
            </a:r>
            <a:r>
              <a:rPr lang="en-US" sz="2800" b="0" i="0" kern="1200" dirty="0">
                <a:solidFill>
                  <a:schemeClr val="tx1"/>
                </a:solidFill>
                <a:effectLst/>
                <a:latin typeface="Bio Sans" charset="0"/>
                <a:ea typeface="Bio Sans" charset="0"/>
                <a:cs typeface="Bio Sans" charset="0"/>
              </a:rPr>
              <a:t> to relate credential to the user account</a:t>
            </a:r>
            <a:r>
              <a:rPr lang="en-US" sz="2800" b="0" i="0" kern="1200" baseline="0" dirty="0">
                <a:solidFill>
                  <a:schemeClr val="tx1"/>
                </a:solidFill>
                <a:effectLst/>
                <a:latin typeface="Bio Sans" charset="0"/>
                <a:ea typeface="Bio Sans" charset="0"/>
                <a:cs typeface="Bio Sans" charset="0"/>
              </a:rPr>
              <a:t> on the RP</a:t>
            </a:r>
            <a:endParaRPr lang="en-US" sz="2800" b="0" i="0" kern="1200" dirty="0">
              <a:solidFill>
                <a:schemeClr val="tx1"/>
              </a:solidFill>
              <a:effectLst/>
              <a:latin typeface="Bio Sans" charset="0"/>
              <a:ea typeface="Bio Sans" charset="0"/>
              <a:cs typeface="Bio Sans" charset="0"/>
            </a:endParaRPr>
          </a:p>
          <a:p>
            <a:r>
              <a:rPr lang="en-US" sz="2800" b="1" i="0" kern="1200" dirty="0">
                <a:solidFill>
                  <a:schemeClr val="tx1"/>
                </a:solidFill>
                <a:effectLst/>
                <a:latin typeface="Bio Sans" charset="0"/>
                <a:ea typeface="Bio Sans" charset="0"/>
                <a:cs typeface="Bio Sans" charset="0"/>
              </a:rPr>
              <a:t>user.name</a:t>
            </a:r>
            <a:r>
              <a:rPr lang="en-US" dirty="0"/>
              <a:t> RP’s primary user identifier (e.g. username, email, phone number)</a:t>
            </a:r>
            <a:endParaRPr lang="en-US" sz="2800" b="0" i="0" kern="1200" dirty="0">
              <a:solidFill>
                <a:schemeClr val="tx1"/>
              </a:solidFill>
              <a:effectLst/>
              <a:latin typeface="Bio Sans" charset="0"/>
              <a:ea typeface="Bio Sans" charset="0"/>
              <a:cs typeface="Bio Sans" charset="0"/>
            </a:endParaRPr>
          </a:p>
          <a:p>
            <a:r>
              <a:rPr lang="en-US" sz="2800" b="1" i="0" kern="1200" dirty="0" err="1">
                <a:solidFill>
                  <a:schemeClr val="tx1"/>
                </a:solidFill>
                <a:effectLst/>
                <a:latin typeface="Bio Sans" charset="0"/>
                <a:ea typeface="Bio Sans" charset="0"/>
                <a:cs typeface="Bio Sans" charset="0"/>
              </a:rPr>
              <a:t>pubKeyCredParams</a:t>
            </a:r>
            <a:r>
              <a:rPr lang="en-US" sz="2800" b="1" i="0" kern="1200" dirty="0">
                <a:solidFill>
                  <a:schemeClr val="tx1"/>
                </a:solidFill>
                <a:effectLst/>
                <a:latin typeface="Bio Sans" charset="0"/>
                <a:ea typeface="Bio Sans" charset="0"/>
                <a:cs typeface="Bio Sans" charset="0"/>
              </a:rPr>
              <a:t> </a:t>
            </a:r>
            <a:r>
              <a:rPr lang="en-US" sz="2800" b="0" i="0" kern="1200" dirty="0">
                <a:solidFill>
                  <a:schemeClr val="tx1"/>
                </a:solidFill>
                <a:effectLst/>
                <a:latin typeface="Bio Sans" charset="0"/>
                <a:ea typeface="Bio Sans" charset="0"/>
                <a:cs typeface="Bio Sans" charset="0"/>
              </a:rPr>
              <a:t>list of signing algorithms that server is supporting (e.g. RS1, RS256 ES256, etc.</a:t>
            </a:r>
          </a:p>
        </p:txBody>
      </p:sp>
      <p:sp>
        <p:nvSpPr>
          <p:cNvPr id="2" name="Title 1">
            <a:extLst>
              <a:ext uri="{FF2B5EF4-FFF2-40B4-BE49-F238E27FC236}">
                <a16:creationId xmlns:a16="http://schemas.microsoft.com/office/drawing/2014/main" id="{F8150E58-4970-45AE-8220-4B5524241E6C}"/>
              </a:ext>
            </a:extLst>
          </p:cNvPr>
          <p:cNvSpPr>
            <a:spLocks noGrp="1"/>
          </p:cNvSpPr>
          <p:nvPr>
            <p:ph type="title"/>
          </p:nvPr>
        </p:nvSpPr>
        <p:spPr/>
        <p:txBody>
          <a:bodyPr/>
          <a:lstStyle/>
          <a:p>
            <a:r>
              <a:rPr lang="en-US" dirty="0"/>
              <a:t>Register</a:t>
            </a:r>
            <a:r>
              <a:rPr lang="en-US" baseline="0" dirty="0"/>
              <a:t> </a:t>
            </a:r>
            <a:r>
              <a:rPr lang="en-US" baseline="0" dirty="0" err="1"/>
              <a:t>PublicKeyCredentialCreationOptions</a:t>
            </a:r>
            <a:endParaRPr lang="en-CH" dirty="0"/>
          </a:p>
        </p:txBody>
      </p:sp>
    </p:spTree>
    <p:extLst>
      <p:ext uri="{BB962C8B-B14F-4D97-AF65-F5344CB8AC3E}">
        <p14:creationId xmlns:p14="http://schemas.microsoft.com/office/powerpoint/2010/main" val="3592147875"/>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pressed.pptx" id="{EA23937D-1068-4A6C-A537-B078258E5520}" vid="{0F6930DB-2D6E-4010-9A3B-5F38F2A3392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E0813ED3FEA4940876A33BA5337FC8D" ma:contentTypeVersion="10" ma:contentTypeDescription="Ein neues Dokument erstellen." ma:contentTypeScope="" ma:versionID="22a43466ce95a0a34f9ce57d0de926bd">
  <xsd:schema xmlns:xsd="http://www.w3.org/2001/XMLSchema" xmlns:xs="http://www.w3.org/2001/XMLSchema" xmlns:p="http://schemas.microsoft.com/office/2006/metadata/properties" xmlns:ns2="4b2d788a-f1b6-4616-9c42-ad6fc9569947" xmlns:ns3="d61618e6-1caf-406d-8ca6-eebd4b593bb2" targetNamespace="http://schemas.microsoft.com/office/2006/metadata/properties" ma:root="true" ma:fieldsID="6446d28f7a389bf67ca0c812b679f6a1" ns2:_="" ns3:_="">
    <xsd:import namespace="4b2d788a-f1b6-4616-9c42-ad6fc9569947"/>
    <xsd:import namespace="d61618e6-1caf-406d-8ca6-eebd4b593b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2d788a-f1b6-4616-9c42-ad6fc9569947" elementFormDefault="qualified">
    <xsd:import namespace="http://schemas.microsoft.com/office/2006/documentManagement/types"/>
    <xsd:import namespace="http://schemas.microsoft.com/office/infopath/2007/PartnerControls"/>
    <xsd:element name="SharedWithUsers" ma:index="8"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1618e6-1caf-406d-8ca6-eebd4b593bb2"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B25E88-5B60-4B3B-8298-3B03DDADDA2D}">
  <ds:schemaRef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terms/"/>
    <ds:schemaRef ds:uri="http://purl.org/dc/elements/1.1/"/>
    <ds:schemaRef ds:uri="d61618e6-1caf-406d-8ca6-eebd4b593bb2"/>
    <ds:schemaRef ds:uri="http://schemas.openxmlformats.org/package/2006/metadata/core-properties"/>
    <ds:schemaRef ds:uri="4b2d788a-f1b6-4616-9c42-ad6fc9569947"/>
    <ds:schemaRef ds:uri="http://www.w3.org/XML/1998/namespace"/>
  </ds:schemaRefs>
</ds:datastoreItem>
</file>

<file path=customXml/itemProps2.xml><?xml version="1.0" encoding="utf-8"?>
<ds:datastoreItem xmlns:ds="http://schemas.openxmlformats.org/officeDocument/2006/customXml" ds:itemID="{2339EE17-5FBE-490C-B6EA-EBCF2173F6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2d788a-f1b6-4616-9c42-ad6fc9569947"/>
    <ds:schemaRef ds:uri="d61618e6-1caf-406d-8ca6-eebd4b593b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E74002-48E1-4E2E-9354-C177CC4488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1497</TotalTime>
  <Words>2175</Words>
  <Application>Microsoft Office PowerPoint</Application>
  <PresentationFormat>Widescreen</PresentationFormat>
  <Paragraphs>375</Paragraphs>
  <Slides>32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Bio Sans</vt:lpstr>
      <vt:lpstr>Calibri</vt:lpstr>
      <vt:lpstr>Consolas</vt:lpstr>
      <vt:lpstr>Office-Design</vt:lpstr>
      <vt:lpstr>FIDO2 – Strong authentication for the WEB </vt:lpstr>
      <vt:lpstr>About me</vt:lpstr>
      <vt:lpstr>The plan</vt:lpstr>
      <vt:lpstr>What is FIDO2/WebAuthn?</vt:lpstr>
      <vt:lpstr>Why use it?</vt:lpstr>
      <vt:lpstr>https://xkcd.com/936/</vt:lpstr>
      <vt:lpstr>Requirements </vt:lpstr>
      <vt:lpstr>Register Ceremony</vt:lpstr>
      <vt:lpstr>Register PublicKeyCredentialCreationOptions</vt:lpstr>
      <vt:lpstr>Register PublicKeyCredentialCreationOptions</vt:lpstr>
      <vt:lpstr>Register PublicKeyCredentialCreationOptions</vt:lpstr>
      <vt:lpstr>Register PublicKeyCredential raw</vt:lpstr>
      <vt:lpstr>Register attestationObject structure</vt:lpstr>
      <vt:lpstr>Register attestationObject parsed</vt:lpstr>
      <vt:lpstr>Register attestationObject parsed</vt:lpstr>
      <vt:lpstr>Register attestationObject parsed</vt:lpstr>
      <vt:lpstr>Register attestationObject parsed</vt:lpstr>
      <vt:lpstr>Register ClientDataJSON parsed</vt:lpstr>
      <vt:lpstr>Authentication verify response</vt:lpstr>
      <vt:lpstr>Authentication Scenarios</vt:lpstr>
      <vt:lpstr>Authentication Ceremony – 2FA</vt:lpstr>
      <vt:lpstr>Authentication Ceremony – Password less</vt:lpstr>
      <vt:lpstr>Authentication Ceremony – Username less</vt:lpstr>
      <vt:lpstr>Authentication PublicKeyCredentialRequestOptions</vt:lpstr>
      <vt:lpstr>Authentication assertionObject parsed</vt:lpstr>
      <vt:lpstr>Authentication authenticatorData parsed</vt:lpstr>
      <vt:lpstr>Authentication clientDataJSON parsed</vt:lpstr>
      <vt:lpstr>Code Demo</vt:lpstr>
      <vt:lpstr>MDS</vt:lpstr>
      <vt:lpstr>Account recovery</vt:lpstr>
      <vt:lpstr>Credits / Source</vt:lpstr>
      <vt:lpstr>Questions/discussion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FIDO2 – Strong authentication for the WEB </dc:title>
  <dc:creator>Romain Poulain</dc:creator>
  <cp:lastModifiedBy>Romain Poulain</cp:lastModifiedBy>
  <cp:revision>1</cp:revision>
  <dcterms:created xsi:type="dcterms:W3CDTF">2019-11-06T16:24:22Z</dcterms:created>
  <dcterms:modified xsi:type="dcterms:W3CDTF">2019-11-07T17:21:27Z</dcterms:modified>
</cp:coreProperties>
</file>