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85B43-6C2E-4272-83D5-D9CF8A0CA3D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01B477-22DA-4335-9199-44BB079AAFE4}">
      <dgm:prSet/>
      <dgm:spPr/>
      <dgm:t>
        <a:bodyPr/>
        <a:lstStyle/>
        <a:p>
          <a:r>
            <a:rPr lang="en-GB" dirty="0"/>
            <a:t>Intro </a:t>
          </a:r>
          <a:r>
            <a:rPr lang="en-GB" dirty="0" err="1"/>
            <a:t>til</a:t>
          </a:r>
          <a:r>
            <a:rPr lang="en-GB" dirty="0"/>
            <a:t> 3D print</a:t>
          </a:r>
          <a:endParaRPr lang="en-US" dirty="0"/>
        </a:p>
      </dgm:t>
    </dgm:pt>
    <dgm:pt modelId="{BDA59DEF-BA02-4965-8FAA-CC5910799E9B}" type="parTrans" cxnId="{1FB727BB-2595-471E-BAF1-63A48B6CB89D}">
      <dgm:prSet/>
      <dgm:spPr/>
      <dgm:t>
        <a:bodyPr/>
        <a:lstStyle/>
        <a:p>
          <a:endParaRPr lang="en-US"/>
        </a:p>
      </dgm:t>
    </dgm:pt>
    <dgm:pt modelId="{A6966806-3BA0-4108-A4AB-1953F7C1E78F}" type="sibTrans" cxnId="{1FB727BB-2595-471E-BAF1-63A48B6CB89D}">
      <dgm:prSet/>
      <dgm:spPr/>
      <dgm:t>
        <a:bodyPr/>
        <a:lstStyle/>
        <a:p>
          <a:endParaRPr lang="en-US"/>
        </a:p>
      </dgm:t>
    </dgm:pt>
    <dgm:pt modelId="{D844617A-3ABC-4F9E-9FB1-17DFD637842D}">
      <dgm:prSet/>
      <dgm:spPr/>
      <dgm:t>
        <a:bodyPr/>
        <a:lstStyle/>
        <a:p>
          <a:r>
            <a:rPr lang="en-GB"/>
            <a:t>Fra PCB til prototype</a:t>
          </a:r>
          <a:endParaRPr lang="en-US"/>
        </a:p>
      </dgm:t>
    </dgm:pt>
    <dgm:pt modelId="{AB09A975-6785-43DF-B968-6479CCDDBF1E}" type="parTrans" cxnId="{36570313-E013-40F7-9E28-C34B3505817A}">
      <dgm:prSet/>
      <dgm:spPr/>
      <dgm:t>
        <a:bodyPr/>
        <a:lstStyle/>
        <a:p>
          <a:endParaRPr lang="en-US"/>
        </a:p>
      </dgm:t>
    </dgm:pt>
    <dgm:pt modelId="{7A41A7EC-8A0E-4F00-A506-68D7BD763EB9}" type="sibTrans" cxnId="{36570313-E013-40F7-9E28-C34B3505817A}">
      <dgm:prSet/>
      <dgm:spPr/>
      <dgm:t>
        <a:bodyPr/>
        <a:lstStyle/>
        <a:p>
          <a:endParaRPr lang="en-US"/>
        </a:p>
      </dgm:t>
    </dgm:pt>
    <dgm:pt modelId="{6A18258F-DD44-4E9F-A932-11906AB214D5}">
      <dgm:prSet/>
      <dgm:spPr/>
      <dgm:t>
        <a:bodyPr/>
        <a:lstStyle/>
        <a:p>
          <a:r>
            <a:rPr lang="en-GB"/>
            <a:t>ThinkerCad</a:t>
          </a:r>
          <a:endParaRPr lang="en-US"/>
        </a:p>
      </dgm:t>
    </dgm:pt>
    <dgm:pt modelId="{7BABFEBA-FE0D-48CC-AE00-D715C334F418}" type="parTrans" cxnId="{8D717EFA-B304-4A49-B4C1-BCC91737A811}">
      <dgm:prSet/>
      <dgm:spPr/>
      <dgm:t>
        <a:bodyPr/>
        <a:lstStyle/>
        <a:p>
          <a:endParaRPr lang="en-US"/>
        </a:p>
      </dgm:t>
    </dgm:pt>
    <dgm:pt modelId="{35C6A9A9-4844-47F7-9E93-A92C845749AB}" type="sibTrans" cxnId="{8D717EFA-B304-4A49-B4C1-BCC91737A811}">
      <dgm:prSet/>
      <dgm:spPr/>
      <dgm:t>
        <a:bodyPr/>
        <a:lstStyle/>
        <a:p>
          <a:endParaRPr lang="en-US"/>
        </a:p>
      </dgm:t>
    </dgm:pt>
    <dgm:pt modelId="{018FE73B-1D62-4519-819A-C2C491A300F0}">
      <dgm:prSet/>
      <dgm:spPr/>
      <dgm:t>
        <a:bodyPr/>
        <a:lstStyle/>
        <a:p>
          <a:r>
            <a:rPr lang="en-GB"/>
            <a:t>Cura 4.8</a:t>
          </a:r>
          <a:endParaRPr lang="en-US"/>
        </a:p>
      </dgm:t>
    </dgm:pt>
    <dgm:pt modelId="{7C58517E-6CAB-4154-AF58-7A92FDA01FDE}" type="parTrans" cxnId="{F9D6C957-276A-4715-B8EF-352C224DAF59}">
      <dgm:prSet/>
      <dgm:spPr/>
      <dgm:t>
        <a:bodyPr/>
        <a:lstStyle/>
        <a:p>
          <a:endParaRPr lang="en-US"/>
        </a:p>
      </dgm:t>
    </dgm:pt>
    <dgm:pt modelId="{FF3B2002-827F-4F7E-8CB5-DE36BE5CDE73}" type="sibTrans" cxnId="{F9D6C957-276A-4715-B8EF-352C224DAF59}">
      <dgm:prSet/>
      <dgm:spPr/>
      <dgm:t>
        <a:bodyPr/>
        <a:lstStyle/>
        <a:p>
          <a:endParaRPr lang="en-US"/>
        </a:p>
      </dgm:t>
    </dgm:pt>
    <dgm:pt modelId="{7B11B8A4-5325-490C-9E5F-E0D6A995B573}">
      <dgm:prSet/>
      <dgm:spPr/>
      <dgm:t>
        <a:bodyPr/>
        <a:lstStyle/>
        <a:p>
          <a:r>
            <a:rPr lang="en-GB"/>
            <a:t>Printer FDM/FFF Anet/Ender/</a:t>
          </a:r>
          <a:endParaRPr lang="en-US"/>
        </a:p>
      </dgm:t>
    </dgm:pt>
    <dgm:pt modelId="{E00220C4-F6FA-4DED-A183-6A1C87C8255B}" type="parTrans" cxnId="{AD14ED52-D407-4379-816F-A0A181C4EAF3}">
      <dgm:prSet/>
      <dgm:spPr/>
      <dgm:t>
        <a:bodyPr/>
        <a:lstStyle/>
        <a:p>
          <a:endParaRPr lang="en-US"/>
        </a:p>
      </dgm:t>
    </dgm:pt>
    <dgm:pt modelId="{D834300D-DB85-4854-909F-D48D27947BB4}" type="sibTrans" cxnId="{AD14ED52-D407-4379-816F-A0A181C4EAF3}">
      <dgm:prSet/>
      <dgm:spPr/>
      <dgm:t>
        <a:bodyPr/>
        <a:lstStyle/>
        <a:p>
          <a:endParaRPr lang="en-US"/>
        </a:p>
      </dgm:t>
    </dgm:pt>
    <dgm:pt modelId="{0566C1A5-7A8B-4FE5-A875-0B5237C08E4C}">
      <dgm:prSet/>
      <dgm:spPr/>
      <dgm:t>
        <a:bodyPr/>
        <a:lstStyle/>
        <a:p>
          <a:r>
            <a:rPr lang="en-GB"/>
            <a:t>SLS/DLP Printer</a:t>
          </a:r>
          <a:endParaRPr lang="en-US"/>
        </a:p>
      </dgm:t>
    </dgm:pt>
    <dgm:pt modelId="{C4CCC2DB-A573-4143-A618-4D27E2E9711C}" type="parTrans" cxnId="{8C1DD0F6-F880-4187-B80F-2E2DA1E44EE3}">
      <dgm:prSet/>
      <dgm:spPr/>
      <dgm:t>
        <a:bodyPr/>
        <a:lstStyle/>
        <a:p>
          <a:endParaRPr lang="en-US"/>
        </a:p>
      </dgm:t>
    </dgm:pt>
    <dgm:pt modelId="{DE87A0DA-33F0-4E93-A3C3-53CCF13CAEE6}" type="sibTrans" cxnId="{8C1DD0F6-F880-4187-B80F-2E2DA1E44EE3}">
      <dgm:prSet/>
      <dgm:spPr/>
      <dgm:t>
        <a:bodyPr/>
        <a:lstStyle/>
        <a:p>
          <a:endParaRPr lang="en-US"/>
        </a:p>
      </dgm:t>
    </dgm:pt>
    <dgm:pt modelId="{8A6B0807-FB2E-4529-B889-96618F610977}">
      <dgm:prSet/>
      <dgm:spPr/>
      <dgm:t>
        <a:bodyPr/>
        <a:lstStyle/>
        <a:p>
          <a:r>
            <a:rPr lang="en-GB"/>
            <a:t>OctoPi</a:t>
          </a:r>
          <a:endParaRPr lang="en-US"/>
        </a:p>
      </dgm:t>
    </dgm:pt>
    <dgm:pt modelId="{84AEB306-C8AA-4492-888D-F08090E87881}" type="parTrans" cxnId="{DED89FAC-159F-4439-BA67-B5D1116EE540}">
      <dgm:prSet/>
      <dgm:spPr/>
      <dgm:t>
        <a:bodyPr/>
        <a:lstStyle/>
        <a:p>
          <a:endParaRPr lang="en-US"/>
        </a:p>
      </dgm:t>
    </dgm:pt>
    <dgm:pt modelId="{841ECC9A-782A-4E2E-94F5-EB0BEFB5135D}" type="sibTrans" cxnId="{DED89FAC-159F-4439-BA67-B5D1116EE540}">
      <dgm:prSet/>
      <dgm:spPr/>
      <dgm:t>
        <a:bodyPr/>
        <a:lstStyle/>
        <a:p>
          <a:endParaRPr lang="en-US"/>
        </a:p>
      </dgm:t>
    </dgm:pt>
    <dgm:pt modelId="{BE766C90-0E8C-4939-AF35-EFB6EBFA358C}" type="pres">
      <dgm:prSet presAssocID="{0CF85B43-6C2E-4272-83D5-D9CF8A0CA3D1}" presName="vert0" presStyleCnt="0">
        <dgm:presLayoutVars>
          <dgm:dir/>
          <dgm:animOne val="branch"/>
          <dgm:animLvl val="lvl"/>
        </dgm:presLayoutVars>
      </dgm:prSet>
      <dgm:spPr/>
    </dgm:pt>
    <dgm:pt modelId="{EE213FB2-EEEB-4142-83B2-91D2847575FD}" type="pres">
      <dgm:prSet presAssocID="{7F01B477-22DA-4335-9199-44BB079AAFE4}" presName="thickLine" presStyleLbl="alignNode1" presStyleIdx="0" presStyleCnt="7"/>
      <dgm:spPr/>
    </dgm:pt>
    <dgm:pt modelId="{7064AB60-EA2F-4038-A2CA-4D9BCB23620D}" type="pres">
      <dgm:prSet presAssocID="{7F01B477-22DA-4335-9199-44BB079AAFE4}" presName="horz1" presStyleCnt="0"/>
      <dgm:spPr/>
    </dgm:pt>
    <dgm:pt modelId="{062CBEEE-822E-42CD-B2E2-85B122E9671B}" type="pres">
      <dgm:prSet presAssocID="{7F01B477-22DA-4335-9199-44BB079AAFE4}" presName="tx1" presStyleLbl="revTx" presStyleIdx="0" presStyleCnt="7"/>
      <dgm:spPr/>
    </dgm:pt>
    <dgm:pt modelId="{59F9CEC1-8B57-499F-A765-4FC9352C6D47}" type="pres">
      <dgm:prSet presAssocID="{7F01B477-22DA-4335-9199-44BB079AAFE4}" presName="vert1" presStyleCnt="0"/>
      <dgm:spPr/>
    </dgm:pt>
    <dgm:pt modelId="{3509A785-3470-4DCE-B14B-39FE25A6F10F}" type="pres">
      <dgm:prSet presAssocID="{D844617A-3ABC-4F9E-9FB1-17DFD637842D}" presName="thickLine" presStyleLbl="alignNode1" presStyleIdx="1" presStyleCnt="7"/>
      <dgm:spPr/>
    </dgm:pt>
    <dgm:pt modelId="{B96A363D-1330-4208-91F0-69FEB2837400}" type="pres">
      <dgm:prSet presAssocID="{D844617A-3ABC-4F9E-9FB1-17DFD637842D}" presName="horz1" presStyleCnt="0"/>
      <dgm:spPr/>
    </dgm:pt>
    <dgm:pt modelId="{B360864F-E0A8-4B7D-AC0C-4CD3FC526FDE}" type="pres">
      <dgm:prSet presAssocID="{D844617A-3ABC-4F9E-9FB1-17DFD637842D}" presName="tx1" presStyleLbl="revTx" presStyleIdx="1" presStyleCnt="7"/>
      <dgm:spPr/>
    </dgm:pt>
    <dgm:pt modelId="{F1BA4789-445C-4483-803F-5FB14E8EFF30}" type="pres">
      <dgm:prSet presAssocID="{D844617A-3ABC-4F9E-9FB1-17DFD637842D}" presName="vert1" presStyleCnt="0"/>
      <dgm:spPr/>
    </dgm:pt>
    <dgm:pt modelId="{7DBAF906-CA7E-4B7E-BD89-95A0CC3BE675}" type="pres">
      <dgm:prSet presAssocID="{6A18258F-DD44-4E9F-A932-11906AB214D5}" presName="thickLine" presStyleLbl="alignNode1" presStyleIdx="2" presStyleCnt="7"/>
      <dgm:spPr/>
    </dgm:pt>
    <dgm:pt modelId="{6911A8E6-9440-4A74-B44F-90EA1921DE84}" type="pres">
      <dgm:prSet presAssocID="{6A18258F-DD44-4E9F-A932-11906AB214D5}" presName="horz1" presStyleCnt="0"/>
      <dgm:spPr/>
    </dgm:pt>
    <dgm:pt modelId="{803611D2-35FC-4034-9F70-9444DBA5830B}" type="pres">
      <dgm:prSet presAssocID="{6A18258F-DD44-4E9F-A932-11906AB214D5}" presName="tx1" presStyleLbl="revTx" presStyleIdx="2" presStyleCnt="7"/>
      <dgm:spPr/>
    </dgm:pt>
    <dgm:pt modelId="{69CF35AF-17F8-42E5-8151-C2C8F4A1B735}" type="pres">
      <dgm:prSet presAssocID="{6A18258F-DD44-4E9F-A932-11906AB214D5}" presName="vert1" presStyleCnt="0"/>
      <dgm:spPr/>
    </dgm:pt>
    <dgm:pt modelId="{8DD21BBC-96FC-4F33-9EEE-C0B533B083C9}" type="pres">
      <dgm:prSet presAssocID="{018FE73B-1D62-4519-819A-C2C491A300F0}" presName="thickLine" presStyleLbl="alignNode1" presStyleIdx="3" presStyleCnt="7"/>
      <dgm:spPr/>
    </dgm:pt>
    <dgm:pt modelId="{53D443E4-70EE-485A-8466-F1ED582009F0}" type="pres">
      <dgm:prSet presAssocID="{018FE73B-1D62-4519-819A-C2C491A300F0}" presName="horz1" presStyleCnt="0"/>
      <dgm:spPr/>
    </dgm:pt>
    <dgm:pt modelId="{365717B1-22D7-4599-AC50-0489B9FD31FE}" type="pres">
      <dgm:prSet presAssocID="{018FE73B-1D62-4519-819A-C2C491A300F0}" presName="tx1" presStyleLbl="revTx" presStyleIdx="3" presStyleCnt="7"/>
      <dgm:spPr/>
    </dgm:pt>
    <dgm:pt modelId="{4A6771F6-4636-4B3A-B869-D5AF332E4F2E}" type="pres">
      <dgm:prSet presAssocID="{018FE73B-1D62-4519-819A-C2C491A300F0}" presName="vert1" presStyleCnt="0"/>
      <dgm:spPr/>
    </dgm:pt>
    <dgm:pt modelId="{8D3F4923-891E-46F0-AAE3-6572C8D6DFF9}" type="pres">
      <dgm:prSet presAssocID="{7B11B8A4-5325-490C-9E5F-E0D6A995B573}" presName="thickLine" presStyleLbl="alignNode1" presStyleIdx="4" presStyleCnt="7"/>
      <dgm:spPr/>
    </dgm:pt>
    <dgm:pt modelId="{9885AAD8-FE1A-4197-A950-EA5694AD0419}" type="pres">
      <dgm:prSet presAssocID="{7B11B8A4-5325-490C-9E5F-E0D6A995B573}" presName="horz1" presStyleCnt="0"/>
      <dgm:spPr/>
    </dgm:pt>
    <dgm:pt modelId="{5BCB90A3-99CB-4877-A735-A48A06D0CA4E}" type="pres">
      <dgm:prSet presAssocID="{7B11B8A4-5325-490C-9E5F-E0D6A995B573}" presName="tx1" presStyleLbl="revTx" presStyleIdx="4" presStyleCnt="7"/>
      <dgm:spPr/>
    </dgm:pt>
    <dgm:pt modelId="{27BABF7D-3A91-4EEC-8C09-3B13561DF167}" type="pres">
      <dgm:prSet presAssocID="{7B11B8A4-5325-490C-9E5F-E0D6A995B573}" presName="vert1" presStyleCnt="0"/>
      <dgm:spPr/>
    </dgm:pt>
    <dgm:pt modelId="{9FE84680-AEBE-4B97-9E71-E54EB740BE2B}" type="pres">
      <dgm:prSet presAssocID="{0566C1A5-7A8B-4FE5-A875-0B5237C08E4C}" presName="thickLine" presStyleLbl="alignNode1" presStyleIdx="5" presStyleCnt="7"/>
      <dgm:spPr/>
    </dgm:pt>
    <dgm:pt modelId="{4C27AE8D-8BF6-4DA2-A52B-1A0CF87EDD51}" type="pres">
      <dgm:prSet presAssocID="{0566C1A5-7A8B-4FE5-A875-0B5237C08E4C}" presName="horz1" presStyleCnt="0"/>
      <dgm:spPr/>
    </dgm:pt>
    <dgm:pt modelId="{F02F86CA-F118-4FDA-B768-ED83E4369511}" type="pres">
      <dgm:prSet presAssocID="{0566C1A5-7A8B-4FE5-A875-0B5237C08E4C}" presName="tx1" presStyleLbl="revTx" presStyleIdx="5" presStyleCnt="7"/>
      <dgm:spPr/>
    </dgm:pt>
    <dgm:pt modelId="{B0004DBE-AD35-4E2B-8AC1-155288F20E74}" type="pres">
      <dgm:prSet presAssocID="{0566C1A5-7A8B-4FE5-A875-0B5237C08E4C}" presName="vert1" presStyleCnt="0"/>
      <dgm:spPr/>
    </dgm:pt>
    <dgm:pt modelId="{973F95CA-431B-42AC-A17B-487A10361A56}" type="pres">
      <dgm:prSet presAssocID="{8A6B0807-FB2E-4529-B889-96618F610977}" presName="thickLine" presStyleLbl="alignNode1" presStyleIdx="6" presStyleCnt="7"/>
      <dgm:spPr/>
    </dgm:pt>
    <dgm:pt modelId="{EAEBD98E-5401-4518-AC74-CB913628EFEC}" type="pres">
      <dgm:prSet presAssocID="{8A6B0807-FB2E-4529-B889-96618F610977}" presName="horz1" presStyleCnt="0"/>
      <dgm:spPr/>
    </dgm:pt>
    <dgm:pt modelId="{2058D94C-DD89-4B8E-B794-2FF517C7260E}" type="pres">
      <dgm:prSet presAssocID="{8A6B0807-FB2E-4529-B889-96618F610977}" presName="tx1" presStyleLbl="revTx" presStyleIdx="6" presStyleCnt="7"/>
      <dgm:spPr/>
    </dgm:pt>
    <dgm:pt modelId="{BE0995E0-32BB-42B2-B103-E7078E420EB7}" type="pres">
      <dgm:prSet presAssocID="{8A6B0807-FB2E-4529-B889-96618F610977}" presName="vert1" presStyleCnt="0"/>
      <dgm:spPr/>
    </dgm:pt>
  </dgm:ptLst>
  <dgm:cxnLst>
    <dgm:cxn modelId="{36570313-E013-40F7-9E28-C34B3505817A}" srcId="{0CF85B43-6C2E-4272-83D5-D9CF8A0CA3D1}" destId="{D844617A-3ABC-4F9E-9FB1-17DFD637842D}" srcOrd="1" destOrd="0" parTransId="{AB09A975-6785-43DF-B968-6479CCDDBF1E}" sibTransId="{7A41A7EC-8A0E-4F00-A506-68D7BD763EB9}"/>
    <dgm:cxn modelId="{79A93C1D-D890-40CF-9632-EF745C35AE17}" type="presOf" srcId="{8A6B0807-FB2E-4529-B889-96618F610977}" destId="{2058D94C-DD89-4B8E-B794-2FF517C7260E}" srcOrd="0" destOrd="0" presId="urn:microsoft.com/office/officeart/2008/layout/LinedList"/>
    <dgm:cxn modelId="{E7188849-5037-48AD-9DF1-6620BF570A52}" type="presOf" srcId="{7B11B8A4-5325-490C-9E5F-E0D6A995B573}" destId="{5BCB90A3-99CB-4877-A735-A48A06D0CA4E}" srcOrd="0" destOrd="0" presId="urn:microsoft.com/office/officeart/2008/layout/LinedList"/>
    <dgm:cxn modelId="{6062276B-F656-4022-984A-F97B35883C31}" type="presOf" srcId="{7F01B477-22DA-4335-9199-44BB079AAFE4}" destId="{062CBEEE-822E-42CD-B2E2-85B122E9671B}" srcOrd="0" destOrd="0" presId="urn:microsoft.com/office/officeart/2008/layout/LinedList"/>
    <dgm:cxn modelId="{E715954E-F9D7-4843-9C91-B1B5FC23A72F}" type="presOf" srcId="{6A18258F-DD44-4E9F-A932-11906AB214D5}" destId="{803611D2-35FC-4034-9F70-9444DBA5830B}" srcOrd="0" destOrd="0" presId="urn:microsoft.com/office/officeart/2008/layout/LinedList"/>
    <dgm:cxn modelId="{AD14ED52-D407-4379-816F-A0A181C4EAF3}" srcId="{0CF85B43-6C2E-4272-83D5-D9CF8A0CA3D1}" destId="{7B11B8A4-5325-490C-9E5F-E0D6A995B573}" srcOrd="4" destOrd="0" parTransId="{E00220C4-F6FA-4DED-A183-6A1C87C8255B}" sibTransId="{D834300D-DB85-4854-909F-D48D27947BB4}"/>
    <dgm:cxn modelId="{3B09F675-A231-4FF2-91A4-62CD8199E05A}" type="presOf" srcId="{0566C1A5-7A8B-4FE5-A875-0B5237C08E4C}" destId="{F02F86CA-F118-4FDA-B768-ED83E4369511}" srcOrd="0" destOrd="0" presId="urn:microsoft.com/office/officeart/2008/layout/LinedList"/>
    <dgm:cxn modelId="{F9D6C957-276A-4715-B8EF-352C224DAF59}" srcId="{0CF85B43-6C2E-4272-83D5-D9CF8A0CA3D1}" destId="{018FE73B-1D62-4519-819A-C2C491A300F0}" srcOrd="3" destOrd="0" parTransId="{7C58517E-6CAB-4154-AF58-7A92FDA01FDE}" sibTransId="{FF3B2002-827F-4F7E-8CB5-DE36BE5CDE73}"/>
    <dgm:cxn modelId="{8A109D86-944E-4140-BFFB-9EB767A46E52}" type="presOf" srcId="{0CF85B43-6C2E-4272-83D5-D9CF8A0CA3D1}" destId="{BE766C90-0E8C-4939-AF35-EFB6EBFA358C}" srcOrd="0" destOrd="0" presId="urn:microsoft.com/office/officeart/2008/layout/LinedList"/>
    <dgm:cxn modelId="{DED89FAC-159F-4439-BA67-B5D1116EE540}" srcId="{0CF85B43-6C2E-4272-83D5-D9CF8A0CA3D1}" destId="{8A6B0807-FB2E-4529-B889-96618F610977}" srcOrd="6" destOrd="0" parTransId="{84AEB306-C8AA-4492-888D-F08090E87881}" sibTransId="{841ECC9A-782A-4E2E-94F5-EB0BEFB5135D}"/>
    <dgm:cxn modelId="{25E6C1B3-2792-451A-8C0F-F2F74B1D0AE4}" type="presOf" srcId="{D844617A-3ABC-4F9E-9FB1-17DFD637842D}" destId="{B360864F-E0A8-4B7D-AC0C-4CD3FC526FDE}" srcOrd="0" destOrd="0" presId="urn:microsoft.com/office/officeart/2008/layout/LinedList"/>
    <dgm:cxn modelId="{1FB727BB-2595-471E-BAF1-63A48B6CB89D}" srcId="{0CF85B43-6C2E-4272-83D5-D9CF8A0CA3D1}" destId="{7F01B477-22DA-4335-9199-44BB079AAFE4}" srcOrd="0" destOrd="0" parTransId="{BDA59DEF-BA02-4965-8FAA-CC5910799E9B}" sibTransId="{A6966806-3BA0-4108-A4AB-1953F7C1E78F}"/>
    <dgm:cxn modelId="{ADBD74DA-6AAD-4CD7-A3D5-BB27611D05F4}" type="presOf" srcId="{018FE73B-1D62-4519-819A-C2C491A300F0}" destId="{365717B1-22D7-4599-AC50-0489B9FD31FE}" srcOrd="0" destOrd="0" presId="urn:microsoft.com/office/officeart/2008/layout/LinedList"/>
    <dgm:cxn modelId="{8C1DD0F6-F880-4187-B80F-2E2DA1E44EE3}" srcId="{0CF85B43-6C2E-4272-83D5-D9CF8A0CA3D1}" destId="{0566C1A5-7A8B-4FE5-A875-0B5237C08E4C}" srcOrd="5" destOrd="0" parTransId="{C4CCC2DB-A573-4143-A618-4D27E2E9711C}" sibTransId="{DE87A0DA-33F0-4E93-A3C3-53CCF13CAEE6}"/>
    <dgm:cxn modelId="{8D717EFA-B304-4A49-B4C1-BCC91737A811}" srcId="{0CF85B43-6C2E-4272-83D5-D9CF8A0CA3D1}" destId="{6A18258F-DD44-4E9F-A932-11906AB214D5}" srcOrd="2" destOrd="0" parTransId="{7BABFEBA-FE0D-48CC-AE00-D715C334F418}" sibTransId="{35C6A9A9-4844-47F7-9E93-A92C845749AB}"/>
    <dgm:cxn modelId="{6C34607A-B28B-42A9-8A33-53A404DBA72A}" type="presParOf" srcId="{BE766C90-0E8C-4939-AF35-EFB6EBFA358C}" destId="{EE213FB2-EEEB-4142-83B2-91D2847575FD}" srcOrd="0" destOrd="0" presId="urn:microsoft.com/office/officeart/2008/layout/LinedList"/>
    <dgm:cxn modelId="{2802E666-553B-4C83-AB6B-1B58AF8043F5}" type="presParOf" srcId="{BE766C90-0E8C-4939-AF35-EFB6EBFA358C}" destId="{7064AB60-EA2F-4038-A2CA-4D9BCB23620D}" srcOrd="1" destOrd="0" presId="urn:microsoft.com/office/officeart/2008/layout/LinedList"/>
    <dgm:cxn modelId="{956CED63-F71D-4140-A396-D9A315448927}" type="presParOf" srcId="{7064AB60-EA2F-4038-A2CA-4D9BCB23620D}" destId="{062CBEEE-822E-42CD-B2E2-85B122E9671B}" srcOrd="0" destOrd="0" presId="urn:microsoft.com/office/officeart/2008/layout/LinedList"/>
    <dgm:cxn modelId="{C95A4F65-646E-44B2-9782-101C23D7365C}" type="presParOf" srcId="{7064AB60-EA2F-4038-A2CA-4D9BCB23620D}" destId="{59F9CEC1-8B57-499F-A765-4FC9352C6D47}" srcOrd="1" destOrd="0" presId="urn:microsoft.com/office/officeart/2008/layout/LinedList"/>
    <dgm:cxn modelId="{F50C844A-3D5C-4DD4-9A4F-99BDEF3AEA11}" type="presParOf" srcId="{BE766C90-0E8C-4939-AF35-EFB6EBFA358C}" destId="{3509A785-3470-4DCE-B14B-39FE25A6F10F}" srcOrd="2" destOrd="0" presId="urn:microsoft.com/office/officeart/2008/layout/LinedList"/>
    <dgm:cxn modelId="{EFCB78FF-3037-491B-9C68-2655985AC22D}" type="presParOf" srcId="{BE766C90-0E8C-4939-AF35-EFB6EBFA358C}" destId="{B96A363D-1330-4208-91F0-69FEB2837400}" srcOrd="3" destOrd="0" presId="urn:microsoft.com/office/officeart/2008/layout/LinedList"/>
    <dgm:cxn modelId="{52005BB1-9CAA-4E99-9612-E30F3DB6B806}" type="presParOf" srcId="{B96A363D-1330-4208-91F0-69FEB2837400}" destId="{B360864F-E0A8-4B7D-AC0C-4CD3FC526FDE}" srcOrd="0" destOrd="0" presId="urn:microsoft.com/office/officeart/2008/layout/LinedList"/>
    <dgm:cxn modelId="{E19969F2-25AD-4FC3-962A-11FAB1ABAD0B}" type="presParOf" srcId="{B96A363D-1330-4208-91F0-69FEB2837400}" destId="{F1BA4789-445C-4483-803F-5FB14E8EFF30}" srcOrd="1" destOrd="0" presId="urn:microsoft.com/office/officeart/2008/layout/LinedList"/>
    <dgm:cxn modelId="{2EA7A6E6-4F58-4068-9593-238A19C0FDE9}" type="presParOf" srcId="{BE766C90-0E8C-4939-AF35-EFB6EBFA358C}" destId="{7DBAF906-CA7E-4B7E-BD89-95A0CC3BE675}" srcOrd="4" destOrd="0" presId="urn:microsoft.com/office/officeart/2008/layout/LinedList"/>
    <dgm:cxn modelId="{C50316B8-92E3-4AFC-B8A2-802045ACF791}" type="presParOf" srcId="{BE766C90-0E8C-4939-AF35-EFB6EBFA358C}" destId="{6911A8E6-9440-4A74-B44F-90EA1921DE84}" srcOrd="5" destOrd="0" presId="urn:microsoft.com/office/officeart/2008/layout/LinedList"/>
    <dgm:cxn modelId="{49CC4AE5-85FC-4D55-93CD-CDE81ECB7031}" type="presParOf" srcId="{6911A8E6-9440-4A74-B44F-90EA1921DE84}" destId="{803611D2-35FC-4034-9F70-9444DBA5830B}" srcOrd="0" destOrd="0" presId="urn:microsoft.com/office/officeart/2008/layout/LinedList"/>
    <dgm:cxn modelId="{CD7F2144-F879-4E51-B913-1FBD24FA3276}" type="presParOf" srcId="{6911A8E6-9440-4A74-B44F-90EA1921DE84}" destId="{69CF35AF-17F8-42E5-8151-C2C8F4A1B735}" srcOrd="1" destOrd="0" presId="urn:microsoft.com/office/officeart/2008/layout/LinedList"/>
    <dgm:cxn modelId="{03313ABA-1933-4D1E-B2A6-7FB67C5DB72A}" type="presParOf" srcId="{BE766C90-0E8C-4939-AF35-EFB6EBFA358C}" destId="{8DD21BBC-96FC-4F33-9EEE-C0B533B083C9}" srcOrd="6" destOrd="0" presId="urn:microsoft.com/office/officeart/2008/layout/LinedList"/>
    <dgm:cxn modelId="{6D98C0F7-0A47-429D-B2C5-A3D569F25FF9}" type="presParOf" srcId="{BE766C90-0E8C-4939-AF35-EFB6EBFA358C}" destId="{53D443E4-70EE-485A-8466-F1ED582009F0}" srcOrd="7" destOrd="0" presId="urn:microsoft.com/office/officeart/2008/layout/LinedList"/>
    <dgm:cxn modelId="{6D341EF2-9B94-4E12-A5D8-F010EDC135E1}" type="presParOf" srcId="{53D443E4-70EE-485A-8466-F1ED582009F0}" destId="{365717B1-22D7-4599-AC50-0489B9FD31FE}" srcOrd="0" destOrd="0" presId="urn:microsoft.com/office/officeart/2008/layout/LinedList"/>
    <dgm:cxn modelId="{A312F8CA-5D60-482F-9508-75B6A00F243D}" type="presParOf" srcId="{53D443E4-70EE-485A-8466-F1ED582009F0}" destId="{4A6771F6-4636-4B3A-B869-D5AF332E4F2E}" srcOrd="1" destOrd="0" presId="urn:microsoft.com/office/officeart/2008/layout/LinedList"/>
    <dgm:cxn modelId="{B324C90A-9DBD-45DD-9053-BDFB128E981F}" type="presParOf" srcId="{BE766C90-0E8C-4939-AF35-EFB6EBFA358C}" destId="{8D3F4923-891E-46F0-AAE3-6572C8D6DFF9}" srcOrd="8" destOrd="0" presId="urn:microsoft.com/office/officeart/2008/layout/LinedList"/>
    <dgm:cxn modelId="{B243653F-7229-42D9-9B31-548452EE8D3B}" type="presParOf" srcId="{BE766C90-0E8C-4939-AF35-EFB6EBFA358C}" destId="{9885AAD8-FE1A-4197-A950-EA5694AD0419}" srcOrd="9" destOrd="0" presId="urn:microsoft.com/office/officeart/2008/layout/LinedList"/>
    <dgm:cxn modelId="{4CDBB847-742D-468C-AA17-F7C35EC37A27}" type="presParOf" srcId="{9885AAD8-FE1A-4197-A950-EA5694AD0419}" destId="{5BCB90A3-99CB-4877-A735-A48A06D0CA4E}" srcOrd="0" destOrd="0" presId="urn:microsoft.com/office/officeart/2008/layout/LinedList"/>
    <dgm:cxn modelId="{2D2B9F7A-321F-4933-8309-F5012DA7B61B}" type="presParOf" srcId="{9885AAD8-FE1A-4197-A950-EA5694AD0419}" destId="{27BABF7D-3A91-4EEC-8C09-3B13561DF167}" srcOrd="1" destOrd="0" presId="urn:microsoft.com/office/officeart/2008/layout/LinedList"/>
    <dgm:cxn modelId="{2FED7360-6D26-4C33-9966-60FC8C6BCD1D}" type="presParOf" srcId="{BE766C90-0E8C-4939-AF35-EFB6EBFA358C}" destId="{9FE84680-AEBE-4B97-9E71-E54EB740BE2B}" srcOrd="10" destOrd="0" presId="urn:microsoft.com/office/officeart/2008/layout/LinedList"/>
    <dgm:cxn modelId="{951B04E7-7921-4E5A-A0B2-FA248385F472}" type="presParOf" srcId="{BE766C90-0E8C-4939-AF35-EFB6EBFA358C}" destId="{4C27AE8D-8BF6-4DA2-A52B-1A0CF87EDD51}" srcOrd="11" destOrd="0" presId="urn:microsoft.com/office/officeart/2008/layout/LinedList"/>
    <dgm:cxn modelId="{25A08397-6AA5-48CC-8A08-D50A7461A92C}" type="presParOf" srcId="{4C27AE8D-8BF6-4DA2-A52B-1A0CF87EDD51}" destId="{F02F86CA-F118-4FDA-B768-ED83E4369511}" srcOrd="0" destOrd="0" presId="urn:microsoft.com/office/officeart/2008/layout/LinedList"/>
    <dgm:cxn modelId="{B30C4A70-EBCE-471B-A1E1-81D66B3EA594}" type="presParOf" srcId="{4C27AE8D-8BF6-4DA2-A52B-1A0CF87EDD51}" destId="{B0004DBE-AD35-4E2B-8AC1-155288F20E74}" srcOrd="1" destOrd="0" presId="urn:microsoft.com/office/officeart/2008/layout/LinedList"/>
    <dgm:cxn modelId="{1EEB26ED-1BCE-4E77-A4B6-9BA8CE2819F8}" type="presParOf" srcId="{BE766C90-0E8C-4939-AF35-EFB6EBFA358C}" destId="{973F95CA-431B-42AC-A17B-487A10361A56}" srcOrd="12" destOrd="0" presId="urn:microsoft.com/office/officeart/2008/layout/LinedList"/>
    <dgm:cxn modelId="{40FFE4BA-DEFD-4164-981B-8EF8C7081491}" type="presParOf" srcId="{BE766C90-0E8C-4939-AF35-EFB6EBFA358C}" destId="{EAEBD98E-5401-4518-AC74-CB913628EFEC}" srcOrd="13" destOrd="0" presId="urn:microsoft.com/office/officeart/2008/layout/LinedList"/>
    <dgm:cxn modelId="{2EA084D5-8CA9-42D2-BBD7-DEBF2B44540B}" type="presParOf" srcId="{EAEBD98E-5401-4518-AC74-CB913628EFEC}" destId="{2058D94C-DD89-4B8E-B794-2FF517C7260E}" srcOrd="0" destOrd="0" presId="urn:microsoft.com/office/officeart/2008/layout/LinedList"/>
    <dgm:cxn modelId="{475D8A53-28C4-4996-9AAF-78FA31187B8E}" type="presParOf" srcId="{EAEBD98E-5401-4518-AC74-CB913628EFEC}" destId="{BE0995E0-32BB-42B2-B103-E7078E420E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13FB2-EEEB-4142-83B2-91D2847575FD}">
      <dsp:nvSpPr>
        <dsp:cNvPr id="0" name=""/>
        <dsp:cNvSpPr/>
      </dsp:nvSpPr>
      <dsp:spPr>
        <a:xfrm>
          <a:off x="0" y="610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CBEEE-822E-42CD-B2E2-85B122E9671B}">
      <dsp:nvSpPr>
        <dsp:cNvPr id="0" name=""/>
        <dsp:cNvSpPr/>
      </dsp:nvSpPr>
      <dsp:spPr>
        <a:xfrm>
          <a:off x="0" y="610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Intro </a:t>
          </a:r>
          <a:r>
            <a:rPr lang="en-GB" sz="3300" kern="1200" dirty="0" err="1"/>
            <a:t>til</a:t>
          </a:r>
          <a:r>
            <a:rPr lang="en-GB" sz="3300" kern="1200" dirty="0"/>
            <a:t> 3D print</a:t>
          </a:r>
          <a:endParaRPr lang="en-US" sz="3300" kern="1200" dirty="0"/>
        </a:p>
      </dsp:txBody>
      <dsp:txXfrm>
        <a:off x="0" y="610"/>
        <a:ext cx="5715000" cy="714796"/>
      </dsp:txXfrm>
    </dsp:sp>
    <dsp:sp modelId="{3509A785-3470-4DCE-B14B-39FE25A6F10F}">
      <dsp:nvSpPr>
        <dsp:cNvPr id="0" name=""/>
        <dsp:cNvSpPr/>
      </dsp:nvSpPr>
      <dsp:spPr>
        <a:xfrm>
          <a:off x="0" y="715406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1201402"/>
                <a:satOff val="1833"/>
                <a:lumOff val="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01402"/>
                <a:satOff val="1833"/>
                <a:lumOff val="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01402"/>
                <a:satOff val="1833"/>
                <a:lumOff val="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201402"/>
              <a:satOff val="1833"/>
              <a:lumOff val="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864F-E0A8-4B7D-AC0C-4CD3FC526FDE}">
      <dsp:nvSpPr>
        <dsp:cNvPr id="0" name=""/>
        <dsp:cNvSpPr/>
      </dsp:nvSpPr>
      <dsp:spPr>
        <a:xfrm>
          <a:off x="0" y="715406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Fra PCB til prototype</a:t>
          </a:r>
          <a:endParaRPr lang="en-US" sz="3300" kern="1200"/>
        </a:p>
      </dsp:txBody>
      <dsp:txXfrm>
        <a:off x="0" y="715406"/>
        <a:ext cx="5715000" cy="714796"/>
      </dsp:txXfrm>
    </dsp:sp>
    <dsp:sp modelId="{7DBAF906-CA7E-4B7E-BD89-95A0CC3BE675}">
      <dsp:nvSpPr>
        <dsp:cNvPr id="0" name=""/>
        <dsp:cNvSpPr/>
      </dsp:nvSpPr>
      <dsp:spPr>
        <a:xfrm>
          <a:off x="0" y="1430202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2402804"/>
                <a:satOff val="3666"/>
                <a:lumOff val="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2804"/>
                <a:satOff val="3666"/>
                <a:lumOff val="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2804"/>
                <a:satOff val="3666"/>
                <a:lumOff val="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402804"/>
              <a:satOff val="3666"/>
              <a:lumOff val="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611D2-35FC-4034-9F70-9444DBA5830B}">
      <dsp:nvSpPr>
        <dsp:cNvPr id="0" name=""/>
        <dsp:cNvSpPr/>
      </dsp:nvSpPr>
      <dsp:spPr>
        <a:xfrm>
          <a:off x="0" y="1430202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ThinkerCad</a:t>
          </a:r>
          <a:endParaRPr lang="en-US" sz="3300" kern="1200"/>
        </a:p>
      </dsp:txBody>
      <dsp:txXfrm>
        <a:off x="0" y="1430202"/>
        <a:ext cx="5715000" cy="714796"/>
      </dsp:txXfrm>
    </dsp:sp>
    <dsp:sp modelId="{8DD21BBC-96FC-4F33-9EEE-C0B533B083C9}">
      <dsp:nvSpPr>
        <dsp:cNvPr id="0" name=""/>
        <dsp:cNvSpPr/>
      </dsp:nvSpPr>
      <dsp:spPr>
        <a:xfrm>
          <a:off x="0" y="2144998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5717B1-22D7-4599-AC50-0489B9FD31FE}">
      <dsp:nvSpPr>
        <dsp:cNvPr id="0" name=""/>
        <dsp:cNvSpPr/>
      </dsp:nvSpPr>
      <dsp:spPr>
        <a:xfrm>
          <a:off x="0" y="2144998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Cura 4.8</a:t>
          </a:r>
          <a:endParaRPr lang="en-US" sz="3300" kern="1200"/>
        </a:p>
      </dsp:txBody>
      <dsp:txXfrm>
        <a:off x="0" y="2144998"/>
        <a:ext cx="5715000" cy="714796"/>
      </dsp:txXfrm>
    </dsp:sp>
    <dsp:sp modelId="{8D3F4923-891E-46F0-AAE3-6572C8D6DFF9}">
      <dsp:nvSpPr>
        <dsp:cNvPr id="0" name=""/>
        <dsp:cNvSpPr/>
      </dsp:nvSpPr>
      <dsp:spPr>
        <a:xfrm>
          <a:off x="0" y="2859795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4805608"/>
                <a:satOff val="7333"/>
                <a:lumOff val="2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05608"/>
                <a:satOff val="7333"/>
                <a:lumOff val="2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05608"/>
                <a:satOff val="7333"/>
                <a:lumOff val="2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805608"/>
              <a:satOff val="7333"/>
              <a:lumOff val="2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B90A3-99CB-4877-A735-A48A06D0CA4E}">
      <dsp:nvSpPr>
        <dsp:cNvPr id="0" name=""/>
        <dsp:cNvSpPr/>
      </dsp:nvSpPr>
      <dsp:spPr>
        <a:xfrm>
          <a:off x="0" y="2859795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Printer FDM/FFF Anet/Ender/</a:t>
          </a:r>
          <a:endParaRPr lang="en-US" sz="3300" kern="1200"/>
        </a:p>
      </dsp:txBody>
      <dsp:txXfrm>
        <a:off x="0" y="2859795"/>
        <a:ext cx="5715000" cy="714796"/>
      </dsp:txXfrm>
    </dsp:sp>
    <dsp:sp modelId="{9FE84680-AEBE-4B97-9E71-E54EB740BE2B}">
      <dsp:nvSpPr>
        <dsp:cNvPr id="0" name=""/>
        <dsp:cNvSpPr/>
      </dsp:nvSpPr>
      <dsp:spPr>
        <a:xfrm>
          <a:off x="0" y="3574591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6007010"/>
                <a:satOff val="9166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07010"/>
                <a:satOff val="9166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07010"/>
                <a:satOff val="9166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007010"/>
              <a:satOff val="9166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2F86CA-F118-4FDA-B768-ED83E4369511}">
      <dsp:nvSpPr>
        <dsp:cNvPr id="0" name=""/>
        <dsp:cNvSpPr/>
      </dsp:nvSpPr>
      <dsp:spPr>
        <a:xfrm>
          <a:off x="0" y="3574591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SLS/DLP Printer</a:t>
          </a:r>
          <a:endParaRPr lang="en-US" sz="3300" kern="1200"/>
        </a:p>
      </dsp:txBody>
      <dsp:txXfrm>
        <a:off x="0" y="3574591"/>
        <a:ext cx="5715000" cy="714796"/>
      </dsp:txXfrm>
    </dsp:sp>
    <dsp:sp modelId="{973F95CA-431B-42AC-A17B-487A10361A56}">
      <dsp:nvSpPr>
        <dsp:cNvPr id="0" name=""/>
        <dsp:cNvSpPr/>
      </dsp:nvSpPr>
      <dsp:spPr>
        <a:xfrm>
          <a:off x="0" y="4289387"/>
          <a:ext cx="5715000" cy="0"/>
        </a:xfrm>
        <a:prstGeom prst="line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8D94C-DD89-4B8E-B794-2FF517C7260E}">
      <dsp:nvSpPr>
        <dsp:cNvPr id="0" name=""/>
        <dsp:cNvSpPr/>
      </dsp:nvSpPr>
      <dsp:spPr>
        <a:xfrm>
          <a:off x="0" y="4289387"/>
          <a:ext cx="5715000" cy="71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OctoPi</a:t>
          </a:r>
          <a:endParaRPr lang="en-US" sz="3300" kern="1200"/>
        </a:p>
      </dsp:txBody>
      <dsp:txXfrm>
        <a:off x="0" y="4289387"/>
        <a:ext cx="5715000" cy="714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a-DK" sz="6000" spc="-1" strike="noStrike">
                <a:solidFill>
                  <a:srgbClr val="ffffff"/>
                </a:solidFill>
                <a:latin typeface="Calibri Light"/>
              </a:rPr>
              <a:t>Klik for at redigere titeltypografien i masteren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8EDFB67-F0FD-4DE9-889B-48CBAE19F259}" type="datetime">
              <a:rPr b="0" sz="1200" spc="-1" strike="noStrike">
                <a:solidFill>
                  <a:srgbClr val="ffffff"/>
                </a:solidFill>
                <a:latin typeface="Calibri"/>
              </a:rPr>
              <a:t>27-04-21</a:t>
            </a:fld>
            <a:endParaRPr b="0" lang="da-D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a-DK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287B1D-0907-4291-AACA-692F87C31A56}" type="slidenum">
              <a:rPr b="0" sz="12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da-DK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Klik for at redigere dispositionstekstens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Andet dispositionsniveau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Tredje dispositionsniveau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Fjerde dispositionsniveau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Femte dispositionsniveau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Sjette dispositionsniveau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Syvende dispositionsniveau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a-DK" sz="4400" spc="-1" strike="noStrike">
                <a:solidFill>
                  <a:srgbClr val="ffffff"/>
                </a:solidFill>
                <a:latin typeface="Calibri Light"/>
              </a:rPr>
              <a:t>Klik for at redigere titeltypografien i masteren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2800" spc="-1" strike="noStrike">
                <a:solidFill>
                  <a:srgbClr val="ffffff"/>
                </a:solidFill>
                <a:latin typeface="Calibri"/>
              </a:rPr>
              <a:t>Klik for at redigere teksttypografierne i masteren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2400" spc="-1" strike="noStrike">
                <a:solidFill>
                  <a:srgbClr val="ffffff"/>
                </a:solidFill>
                <a:latin typeface="Calibri"/>
              </a:rPr>
              <a:t>Andet niveau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ffffff"/>
                </a:solidFill>
                <a:latin typeface="Calibri"/>
              </a:rPr>
              <a:t>Tredje niveau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Fjerde niveau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Femte niveau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D29572E-00AE-4E66-8F35-6CD0891EC84F}" type="datetime">
              <a:rPr b="0" sz="1200" spc="-1" strike="noStrike">
                <a:solidFill>
                  <a:srgbClr val="ffffff"/>
                </a:solidFill>
                <a:latin typeface="Calibri"/>
              </a:rPr>
              <a:t>27-04-21</a:t>
            </a:fld>
            <a:endParaRPr b="0" lang="da-DK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a-DK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214975D-2C67-49CD-9D36-AA15FE47FE8F}" type="slidenum">
              <a:rPr b="0" sz="1200" spc="-1" strike="noStrike">
                <a:solidFill>
                  <a:srgbClr val="ffffff"/>
                </a:solidFill>
                <a:latin typeface="Calibri"/>
              </a:rPr>
              <a:t>&lt;nummer&gt;</a:t>
            </a:fld>
            <a:endParaRPr b="0" lang="da-D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2590920" y="1680120"/>
            <a:ext cx="7009560" cy="2287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GB" sz="7200" spc="-1" strike="noStrike">
                <a:solidFill>
                  <a:srgbClr val="ffffff"/>
                </a:solidFill>
                <a:latin typeface="Calibri Light"/>
              </a:rPr>
              <a:t>3D Print intro</a:t>
            </a:r>
            <a:endParaRPr b="0" lang="en-US" sz="7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590920" y="3968640"/>
            <a:ext cx="7009560" cy="784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Sådan kommer du I gang fra A til Z</a:t>
            </a:r>
            <a:endParaRPr b="0" lang="da-DK" sz="2400" spc="-1" strike="noStrike">
              <a:latin typeface="Arial"/>
            </a:endParaRPr>
          </a:p>
        </p:txBody>
      </p:sp>
      <p:pic>
        <p:nvPicPr>
          <p:cNvPr id="85" name="Picture 4" descr="Et billede, der indeholder elektronik&#10;&#10;Automatisk genereret beskrivelse"/>
          <p:cNvPicPr/>
          <p:nvPr/>
        </p:nvPicPr>
        <p:blipFill>
          <a:blip r:embed="rId2"/>
          <a:srcRect l="15066" t="0" r="17024" b="-6"/>
          <a:stretch/>
        </p:blipFill>
        <p:spPr>
          <a:xfrm>
            <a:off x="933840" y="911160"/>
            <a:ext cx="2034360" cy="1797480"/>
          </a:xfrm>
          <a:prstGeom prst="rect">
            <a:avLst/>
          </a:prstGeom>
          <a:ln w="63500">
            <a:solidFill>
              <a:schemeClr val="tx1">
                <a:alpha val="80000"/>
              </a:schemeClr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640080" y="853560"/>
            <a:ext cx="4023000" cy="5004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5400" spc="-1" strike="noStrike">
                <a:solidFill>
                  <a:srgbClr val="ffffff"/>
                </a:solidFill>
                <a:latin typeface="Calibri Light"/>
              </a:rPr>
              <a:t>Agenda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291099558"/>
              </p:ext>
            </p:extLst>
          </p:nvPr>
        </p:nvGraphicFramePr>
        <p:xfrm>
          <a:off x="5599080" y="853560"/>
          <a:ext cx="5714640" cy="500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Intro til 3D print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Hvorfor skal vi 3D printer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Prototype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Rapid Manufactory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Sparepart “Spildbakke”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Fra PCB til prototype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Kicad/FreeCad til STL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Import I ThinkerCad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How to Kasse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Thinkercad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Hvordan tegner vi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Import fra thingiverse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Redigere ting fra thingiverse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Cura 4.8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Placering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Support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Parameter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Temperatur/Matrialer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Infill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Nossle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Hastighed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Travel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Adhesion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Printer FFF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De forskellige printer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Filament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Få dit print til at hænge fast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SLA/DLP Printer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Hvad kan de, som FFF ikke kan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Hvad er DLP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Hvad er SLA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Efterbehandling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5" descr="Et billede, der indeholder udendørs genstand&#10;&#10;Automatisk genereret beskrivelse"/>
          <p:cNvPicPr/>
          <p:nvPr/>
        </p:nvPicPr>
        <p:blipFill>
          <a:blip r:embed="rId1">
            <a:alphaModFix amt="40000"/>
          </a:blip>
          <a:srcRect l="5169" t="0" r="3274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OctoPi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Hvorfor? DERFOR!!!!!!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Application>LibreOffice/7.0.0.3$Windows_x86 LibreOffice_project/8061b3e9204bef6b321a21033174034a5e2ea88e</Application>
  <Words>93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2021-04-15T20:17:53Z</dcterms:created>
  <dc:creator>Gert Lauritsen</dc:creator>
  <dc:description/>
  <dc:language>da-DK</dc:language>
  <cp:lastModifiedBy/>
  <dcterms:modified xsi:type="dcterms:W3CDTF">2021-04-27T23:00:56Z</dcterms:modified>
  <cp:revision>15</cp:revision>
  <dc:subject/>
  <dc:title>PowerPoint-præsentation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