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4" r:id="rId4"/>
    <p:sldId id="325" r:id="rId5"/>
    <p:sldId id="326" r:id="rId6"/>
    <p:sldId id="258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59" r:id="rId16"/>
    <p:sldId id="336" r:id="rId17"/>
    <p:sldId id="337" r:id="rId18"/>
    <p:sldId id="335" r:id="rId19"/>
    <p:sldId id="341" r:id="rId20"/>
    <p:sldId id="342" r:id="rId21"/>
    <p:sldId id="338" r:id="rId22"/>
    <p:sldId id="339" r:id="rId23"/>
    <p:sldId id="340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6" r:id="rId34"/>
    <p:sldId id="357" r:id="rId35"/>
    <p:sldId id="358" r:id="rId36"/>
    <p:sldId id="352" r:id="rId37"/>
    <p:sldId id="353" r:id="rId38"/>
    <p:sldId id="354" r:id="rId39"/>
    <p:sldId id="355" r:id="rId40"/>
    <p:sldId id="322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7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2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0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3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2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9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6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5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9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AEB7-C6E7-4EF3-9224-DD5988BEB12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4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xxon/android_dev_lectur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GridLayoutManager.html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s://developer.android.com/reference/android/support/v7/widget/LinearLayoutManag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developer.android.com/reference/android/support/v7/widget/StaggeredGridLayoutManager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material.io/resources/icons/?style=baselin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개발 </a:t>
            </a:r>
            <a:r>
              <a:rPr lang="en-US" altLang="ko-KR" dirty="0" smtClean="0"/>
              <a:t>2/2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프론트엔</a:t>
            </a:r>
            <a:r>
              <a:rPr lang="ko-KR" altLang="en-US" dirty="0" err="1"/>
              <a:t>드</a:t>
            </a:r>
            <a:r>
              <a:rPr lang="ko-KR" altLang="en-US" dirty="0" smtClean="0"/>
              <a:t> 관련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강의자료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github.com/tuxxon/android_dev_lecture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2019. 10. 04(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), 10.10(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안국환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터치즌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6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에뮬레이터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Download </a:t>
            </a:r>
            <a:r>
              <a:rPr lang="ko-KR" altLang="en-US" dirty="0" smtClean="0"/>
              <a:t>시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16894"/>
            <a:ext cx="4481885" cy="380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916266" cy="470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44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에뮬레이터 생성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916266" cy="470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30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에뮬레이터 생성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완료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6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앱배포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에뮬레이터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39338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9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앱배포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Run -&gt; Debug “app”\</a:t>
            </a:r>
          </a:p>
          <a:p>
            <a:pPr marL="0" indent="0">
              <a:buNone/>
            </a:pPr>
            <a:r>
              <a:rPr lang="en-US" altLang="ko-KR" dirty="0" smtClean="0"/>
              <a:t>   - Debug </a:t>
            </a:r>
            <a:r>
              <a:rPr lang="ko-KR" altLang="en-US" dirty="0" err="1" smtClean="0"/>
              <a:t>버젼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Run -&gt; Run “App”</a:t>
            </a:r>
          </a:p>
          <a:p>
            <a:pPr lvl="1"/>
            <a:r>
              <a:rPr lang="en-US" altLang="ko-KR" dirty="0" smtClean="0"/>
              <a:t>Release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디버그 불가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052736"/>
            <a:ext cx="2980603" cy="551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2" y="2852936"/>
            <a:ext cx="9334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157744"/>
            <a:ext cx="9525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0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소스분</a:t>
            </a:r>
            <a:r>
              <a:rPr lang="ko-KR" altLang="en-US" dirty="0"/>
              <a:t>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Activity : </a:t>
            </a:r>
            <a:r>
              <a:rPr lang="ko-KR" altLang="en-US" dirty="0" smtClean="0"/>
              <a:t>한 화면을 구성 </a:t>
            </a:r>
            <a:r>
              <a:rPr lang="ko-KR" altLang="en-US" dirty="0" err="1" smtClean="0"/>
              <a:t>하기위한</a:t>
            </a:r>
            <a:r>
              <a:rPr lang="ko-KR" altLang="en-US" dirty="0" smtClean="0"/>
              <a:t> 기본 틀 </a:t>
            </a:r>
            <a:r>
              <a:rPr lang="en-US" altLang="ko-KR" dirty="0" smtClean="0"/>
              <a:t>(Manifest</a:t>
            </a:r>
            <a:r>
              <a:rPr lang="ko-KR" altLang="en-US" dirty="0" smtClean="0"/>
              <a:t>에 등록 필요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Fragment : Activity</a:t>
            </a:r>
            <a:r>
              <a:rPr lang="ko-KR" altLang="en-US" dirty="0" smtClean="0"/>
              <a:t>처럼 한 화면을 </a:t>
            </a:r>
            <a:r>
              <a:rPr lang="ko-KR" altLang="en-US" dirty="0" err="1" smtClean="0"/>
              <a:t>구성하기위한</a:t>
            </a:r>
            <a:r>
              <a:rPr lang="ko-KR" altLang="en-US" dirty="0" smtClean="0"/>
              <a:t> 기본 틀이지만</a:t>
            </a:r>
            <a:r>
              <a:rPr lang="en-US" altLang="ko-KR" dirty="0" smtClean="0"/>
              <a:t>, activity</a:t>
            </a:r>
            <a:r>
              <a:rPr lang="ko-KR" altLang="en-US" dirty="0" smtClean="0"/>
              <a:t>내에 들어갈 수 있음</a:t>
            </a:r>
            <a:r>
              <a:rPr lang="en-US" altLang="ko-KR" dirty="0" smtClean="0"/>
              <a:t>(Manifest </a:t>
            </a:r>
            <a:r>
              <a:rPr lang="ko-KR" altLang="en-US" dirty="0" smtClean="0"/>
              <a:t>등록 불필요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View : </a:t>
            </a:r>
            <a:r>
              <a:rPr lang="ko-KR" altLang="en-US" dirty="0" smtClean="0"/>
              <a:t>화면 구성 요소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Text, button, Image, View</a:t>
            </a:r>
            <a:r>
              <a:rPr lang="ko-KR" altLang="en-US" smtClean="0"/>
              <a:t>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67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소스분석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AndroidManifest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패키지 기본 정보 수록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다음을 추가함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인터넷 가능케 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서버 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와 연결을 위해</a:t>
            </a:r>
            <a:r>
              <a:rPr lang="en-US" altLang="ko-KR" sz="2000" dirty="0" smtClean="0"/>
              <a:t>.</a:t>
            </a:r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755576" y="4221088"/>
            <a:ext cx="7225952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uses-permission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android:name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android.permission.INTERNET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5291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Build.gradle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/>
              <a:t>Android</a:t>
            </a:r>
            <a:r>
              <a:rPr lang="ko-KR" altLang="en-US" sz="1800" dirty="0"/>
              <a:t> </a:t>
            </a:r>
            <a:r>
              <a:rPr lang="ko-KR" altLang="en-US" sz="1800" dirty="0" err="1"/>
              <a:t>앱이나</a:t>
            </a:r>
            <a:r>
              <a:rPr lang="ko-KR" altLang="en-US" sz="1800" dirty="0"/>
              <a:t> 라이브러리를 컴파일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빌드</a:t>
            </a:r>
            <a:r>
              <a:rPr lang="ko-KR" altLang="en-US" sz="1800" dirty="0"/>
              <a:t> 및 </a:t>
            </a:r>
            <a:r>
              <a:rPr lang="ko-KR" altLang="en-US" sz="1800" dirty="0" err="1"/>
              <a:t>패키징하기</a:t>
            </a:r>
            <a:r>
              <a:rPr lang="ko-KR" altLang="en-US" sz="1800" dirty="0"/>
              <a:t> 위한 유연한 방법을 제공합니다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err="1" smtClean="0"/>
              <a:t>안스와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빌드시스템은</a:t>
            </a:r>
            <a:r>
              <a:rPr lang="ko-KR" altLang="en-US" sz="1800" dirty="0" smtClean="0"/>
              <a:t> 서로 독립적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400" dirty="0" err="1" smtClean="0"/>
              <a:t>안스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코드편집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Gradle</a:t>
            </a:r>
            <a:r>
              <a:rPr lang="en-US" altLang="ko-KR" sz="1400" dirty="0" smtClean="0"/>
              <a:t> : </a:t>
            </a:r>
            <a:r>
              <a:rPr lang="ko-KR" altLang="en-US" sz="1400" dirty="0" err="1" smtClean="0"/>
              <a:t>빌드</a:t>
            </a:r>
            <a:r>
              <a:rPr lang="ko-KR" altLang="en-US" sz="1400" dirty="0" smtClean="0"/>
              <a:t> 설정 및 관리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827584" y="3212976"/>
            <a:ext cx="7225952" cy="1440160"/>
            <a:chOff x="755576" y="3563724"/>
            <a:chExt cx="7225952" cy="1440160"/>
          </a:xfrm>
        </p:grpSpPr>
        <p:sp>
          <p:nvSpPr>
            <p:cNvPr id="5" name="한쪽 모서리가 둥근 사각형 4"/>
            <p:cNvSpPr/>
            <p:nvPr/>
          </p:nvSpPr>
          <p:spPr>
            <a:xfrm>
              <a:off x="755576" y="3933056"/>
              <a:ext cx="7225952" cy="1070828"/>
            </a:xfrm>
            <a:prstGeom prst="round1Rect">
              <a:avLst>
                <a:gd name="adj" fmla="val 326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Android {</a:t>
              </a:r>
            </a:p>
            <a:p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	…</a:t>
              </a:r>
              <a:endParaRPr lang="en-US" altLang="ko-KR" sz="14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	</a:t>
              </a:r>
              <a:r>
                <a:rPr lang="en-US" altLang="ko-KR" sz="1400" dirty="0" err="1" smtClean="0">
                  <a:solidFill>
                    <a:schemeClr val="tx2">
                      <a:lumMod val="75000"/>
                    </a:schemeClr>
                  </a:solidFill>
                </a:rPr>
                <a:t>vectorDrawables.useSupportLibrary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= </a:t>
              </a:r>
              <a:r>
                <a:rPr lang="en-US" altLang="ko-KR" sz="1400" b="1" dirty="0" smtClean="0">
                  <a:solidFill>
                    <a:schemeClr val="tx2">
                      <a:lumMod val="75000"/>
                    </a:schemeClr>
                  </a:solidFill>
                </a:rPr>
                <a:t>true</a:t>
              </a:r>
            </a:p>
            <a:p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</a:rPr>
                <a:t>	</a:t>
              </a:r>
              <a:r>
                <a:rPr lang="en-US" altLang="ko-KR" sz="1400" b="1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en-US" altLang="ko-KR" sz="1400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5576" y="3563724"/>
              <a:ext cx="399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SVG </a:t>
              </a:r>
              <a:r>
                <a:rPr lang="ko-KR" altLang="en-US" dirty="0" smtClean="0"/>
                <a:t>이미지 파일을 사용하기 위해서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97893" y="4957406"/>
            <a:ext cx="7225952" cy="1737484"/>
            <a:chOff x="755576" y="3563724"/>
            <a:chExt cx="7225952" cy="1737484"/>
          </a:xfrm>
        </p:grpSpPr>
        <p:sp>
          <p:nvSpPr>
            <p:cNvPr id="10" name="한쪽 모서리가 둥근 사각형 9"/>
            <p:cNvSpPr/>
            <p:nvPr/>
          </p:nvSpPr>
          <p:spPr>
            <a:xfrm>
              <a:off x="755576" y="3933056"/>
              <a:ext cx="7225952" cy="1368152"/>
            </a:xfrm>
            <a:prstGeom prst="round1Rect">
              <a:avLst>
                <a:gd name="adj" fmla="val 326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Android {</a:t>
              </a:r>
            </a:p>
            <a:p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	…</a:t>
              </a: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implementation </a:t>
              </a:r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</a:rPr>
                <a:t>"androidx.recyclerview:recyclerview:1.0.0"</a:t>
              </a:r>
              <a:b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</a:rPr>
                <a:t>implementation </a:t>
              </a:r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</a:rPr>
                <a:t>'com.squareup.okhttp3:okhttp:3.10.0'</a:t>
              </a:r>
              <a:endParaRPr lang="ko-KR" altLang="en-US" sz="14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</a:rPr>
                <a:t>	</a:t>
              </a:r>
              <a:r>
                <a:rPr lang="en-US" altLang="ko-KR" sz="1400" b="1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en-US" altLang="ko-KR" sz="1400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3563724"/>
              <a:ext cx="3587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RecyclerView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및 </a:t>
              </a:r>
              <a:r>
                <a:rPr lang="en-US" altLang="ko-KR" dirty="0" smtClean="0"/>
                <a:t>API </a:t>
              </a:r>
              <a:r>
                <a:rPr lang="ko-KR" altLang="en-US" dirty="0" smtClean="0"/>
                <a:t>연동을 위해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61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화면리스</a:t>
            </a:r>
            <a:r>
              <a:rPr lang="ko-KR" altLang="en-US" dirty="0"/>
              <a:t>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471289"/>
              </p:ext>
            </p:extLst>
          </p:nvPr>
        </p:nvGraphicFramePr>
        <p:xfrm>
          <a:off x="395536" y="198884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Layout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용도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Activity_main.xml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Content_main.xml</a:t>
                      </a:r>
                      <a:r>
                        <a:rPr lang="ko-KR" altLang="en-US" dirty="0" smtClean="0"/>
                        <a:t>를 포함시킴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Activity_user_detail.xml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디테일 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Content_main.xml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리스트 </a:t>
                      </a:r>
                      <a:r>
                        <a:rPr lang="ko-KR" altLang="en-US" dirty="0" err="1" smtClean="0"/>
                        <a:t>메인화면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Listitem.xml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리스트 각 아이템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314038"/>
              </p:ext>
            </p:extLst>
          </p:nvPr>
        </p:nvGraphicFramePr>
        <p:xfrm>
          <a:off x="467544" y="4547096"/>
          <a:ext cx="82296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용도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Ic_add_48_black.xml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Floating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버튼에 들어가는 이미지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Ic_add_48_white.xml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11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및 리스트 아이템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2308798" cy="372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48880"/>
            <a:ext cx="43624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6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안드로이드스튜디오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프로젝트 생성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에뮬레이터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앱배포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에뮬레이터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소스 분석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2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351" y="2330452"/>
            <a:ext cx="2391331" cy="3880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08" y="2348880"/>
            <a:ext cx="2383241" cy="3874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1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파일들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720601"/>
              </p:ext>
            </p:extLst>
          </p:nvPr>
        </p:nvGraphicFramePr>
        <p:xfrm>
          <a:off x="395536" y="198884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3161456"/>
                <a:gridCol w="232494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</a:t>
                      </a:r>
                      <a:r>
                        <a:rPr lang="en-US" altLang="ko-KR" dirty="0" smtClean="0"/>
                        <a:t>(Java)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MainActivity.java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리스트 포함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RecyclerUserAdapter.java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데이터와 리스트를 연동해주는 어댑터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UserAPI.java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Server</a:t>
                      </a:r>
                      <a:r>
                        <a:rPr lang="en-US" altLang="ko-KR" baseline="0" dirty="0" smtClean="0"/>
                        <a:t> API</a:t>
                      </a:r>
                      <a:r>
                        <a:rPr lang="ko-KR" altLang="en-US" baseline="0" dirty="0" smtClean="0"/>
                        <a:t>를 담당해주는 클래스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UserDetailActivity.java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디테일 화면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상세조회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추가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수정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삭제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UserItem.java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리스트의 한 아이템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Manifests – Activity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application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android:allowBackup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="true"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android:icon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="@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mipmap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ic_launcher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android:label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="@string/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app_name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android:networkSecurityConfig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="@xml/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network_security_config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android:roundIcon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="@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mipmap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ic_launcher_round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android:supportsRtl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="true"</a:t>
            </a:r>
            <a:b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android:theme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="@style/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</a:rPr>
              <a:t>AppTheme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br>
              <a:rPr lang="en-US" altLang="ko-KR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activity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android:name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=".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UserDetailActivity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android:label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="@string/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title_activity_userdetail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&lt;/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activity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&lt;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activity</a:t>
            </a:r>
            <a:b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android:name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=".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MainActivity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android:label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="@string/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app_name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b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android:theme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="@style/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AppTheme.NoActionBar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&lt;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intent-filter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&lt;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action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android:name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android.intent.action.MAIN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/&gt;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&lt;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category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android:name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android.intent.category.LAUNCHER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/&gt;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&lt;/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intent-filter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&lt;/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activity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application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012160" y="3501008"/>
            <a:ext cx="2736304" cy="936104"/>
          </a:xfrm>
          <a:prstGeom prst="wedgeRoundRectCallout">
            <a:avLst>
              <a:gd name="adj1" fmla="val -49972"/>
              <a:gd name="adj2" fmla="val 912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시작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액티비티를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지정하기 위한 액션</a:t>
            </a: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652120" y="5445224"/>
            <a:ext cx="2736304" cy="936104"/>
          </a:xfrm>
          <a:prstGeom prst="wedgeRoundRectCallout">
            <a:avLst>
              <a:gd name="adj1" fmla="val -8358"/>
              <a:gd name="adj2" fmla="val -6536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어플리케이션 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런쳐표시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300192" y="1196752"/>
            <a:ext cx="2600672" cy="792088"/>
          </a:xfrm>
          <a:prstGeom prst="wedgeRoundRectCallout">
            <a:avLst>
              <a:gd name="adj1" fmla="val -49972"/>
              <a:gd name="adj2" fmla="val 912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사용가능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원래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https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 사용가능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Intent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컴포넌트</a:t>
            </a:r>
            <a:r>
              <a:rPr lang="en-US" altLang="ko-KR" sz="2000" dirty="0" smtClean="0"/>
              <a:t>(Activity, Service, Broadcast Receiver)</a:t>
            </a:r>
            <a:r>
              <a:rPr lang="ko-KR" altLang="en-US" sz="2000" dirty="0" smtClean="0"/>
              <a:t>간에 통신을 </a:t>
            </a:r>
            <a:r>
              <a:rPr lang="ko-KR" altLang="en-US" sz="2000" dirty="0" err="1" smtClean="0"/>
              <a:t>하기위한</a:t>
            </a:r>
            <a:r>
              <a:rPr lang="ko-KR" altLang="en-US" sz="2000" dirty="0" smtClean="0"/>
              <a:t> 메시지 객체</a:t>
            </a:r>
            <a:endParaRPr lang="en-US" altLang="ko-KR" sz="2000" dirty="0" smtClean="0"/>
          </a:p>
          <a:p>
            <a:r>
              <a:rPr lang="en-US" altLang="ko-KR" sz="2000" dirty="0" smtClean="0"/>
              <a:t>Intent </a:t>
            </a:r>
            <a:r>
              <a:rPr lang="ko-KR" altLang="en-US" sz="2000" dirty="0" smtClean="0"/>
              <a:t>사용하는 방법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가지</a:t>
            </a:r>
            <a:endParaRPr lang="en-US" altLang="ko-KR" sz="2000" dirty="0" smtClean="0"/>
          </a:p>
          <a:p>
            <a:pPr lvl="1"/>
            <a:r>
              <a:rPr lang="ko-KR" altLang="en-US" sz="1800" dirty="0" err="1"/>
              <a:t>액티비티의</a:t>
            </a:r>
            <a:r>
              <a:rPr lang="ko-KR" altLang="en-US" sz="1800" dirty="0"/>
              <a:t> 시작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startActivity</a:t>
            </a:r>
            <a:r>
              <a:rPr lang="en-US" altLang="ko-KR" sz="1800" dirty="0"/>
              <a:t>(Intent), </a:t>
            </a:r>
            <a:r>
              <a:rPr lang="en-US" altLang="ko-KR" sz="1800" dirty="0" err="1"/>
              <a:t>startActivityForResult</a:t>
            </a:r>
            <a:r>
              <a:rPr lang="en-US" altLang="ko-KR" sz="1800" dirty="0"/>
              <a:t>(Intent, </a:t>
            </a:r>
            <a:r>
              <a:rPr lang="en-US" altLang="ko-KR" sz="1800" dirty="0" err="1"/>
              <a:t>requestCode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서비스의 시작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startService</a:t>
            </a:r>
            <a:r>
              <a:rPr lang="en-US" altLang="ko-KR" sz="1800" dirty="0"/>
              <a:t>(Intent), </a:t>
            </a:r>
            <a:r>
              <a:rPr lang="en-US" altLang="ko-KR" sz="1800" dirty="0" err="1"/>
              <a:t>bindService</a:t>
            </a:r>
            <a:r>
              <a:rPr lang="en-US" altLang="ko-KR" sz="1800" dirty="0"/>
              <a:t>(Intent)</a:t>
            </a:r>
          </a:p>
          <a:p>
            <a:pPr lvl="1"/>
            <a:r>
              <a:rPr lang="ko-KR" altLang="en-US" sz="1800" dirty="0" err="1" smtClean="0"/>
              <a:t>브로드</a:t>
            </a:r>
            <a:r>
              <a:rPr lang="ko-KR" altLang="en-US" sz="1800" dirty="0" err="1"/>
              <a:t>캐</a:t>
            </a:r>
            <a:r>
              <a:rPr lang="ko-KR" altLang="en-US" sz="1800" dirty="0" err="1" smtClean="0"/>
              <a:t>스트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전달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sendBroadcast</a:t>
            </a:r>
            <a:r>
              <a:rPr lang="en-US" altLang="ko-KR" sz="1800" dirty="0"/>
              <a:t>(Intent), </a:t>
            </a:r>
            <a:r>
              <a:rPr lang="en-US" altLang="ko-KR" sz="1800" dirty="0" err="1"/>
              <a:t>sendOrderedBroadcast</a:t>
            </a:r>
            <a:r>
              <a:rPr lang="en-US" altLang="ko-KR" sz="1800" dirty="0"/>
              <a:t>(Intent), </a:t>
            </a:r>
            <a:r>
              <a:rPr lang="en-US" altLang="ko-KR" sz="1800" dirty="0" err="1"/>
              <a:t>sendStickyBroadcast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2000" dirty="0" err="1"/>
              <a:t>인텐트</a:t>
            </a:r>
            <a:r>
              <a:rPr lang="ko-KR" altLang="en-US" sz="2000" dirty="0"/>
              <a:t> 필터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IntentFilter</a:t>
            </a:r>
            <a:r>
              <a:rPr lang="en-US" altLang="ko-KR" sz="2000" dirty="0" smtClean="0"/>
              <a:t>) </a:t>
            </a:r>
          </a:p>
          <a:p>
            <a:pPr lvl="1"/>
            <a:r>
              <a:rPr lang="ko-KR" altLang="en-US" sz="1600" dirty="0" smtClean="0"/>
              <a:t>특정 </a:t>
            </a:r>
            <a:r>
              <a:rPr lang="ko-KR" altLang="en-US" sz="1600" dirty="0" err="1"/>
              <a:t>인텐트를</a:t>
            </a:r>
            <a:r>
              <a:rPr lang="ko-KR" altLang="en-US" sz="1600" dirty="0"/>
              <a:t> 받을지 말지를 정의하는 역할을 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 </a:t>
            </a:r>
            <a:r>
              <a:rPr lang="en-US" altLang="ko-KR" sz="1600" dirty="0" err="1" smtClean="0"/>
              <a:t>android.intent.action.MAIN</a:t>
            </a:r>
            <a:r>
              <a:rPr lang="en-US" altLang="ko-KR" sz="1600" dirty="0" smtClean="0"/>
              <a:t> : </a:t>
            </a:r>
            <a:r>
              <a:rPr lang="ko-KR" altLang="en-US" sz="1600" dirty="0"/>
              <a:t>태스크의 첫 </a:t>
            </a:r>
            <a:r>
              <a:rPr lang="ko-KR" altLang="en-US" sz="1600" dirty="0" err="1"/>
              <a:t>액티비티로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액티비티를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시작</a:t>
            </a:r>
            <a:endParaRPr lang="en-US" altLang="ko-KR" sz="1600" dirty="0" smtClean="0"/>
          </a:p>
          <a:p>
            <a:r>
              <a:rPr lang="ko-KR" altLang="en-US" sz="2000" dirty="0" err="1" smtClean="0"/>
              <a:t>인텐트</a:t>
            </a:r>
            <a:r>
              <a:rPr lang="ko-KR" altLang="en-US" sz="2000" dirty="0" smtClean="0"/>
              <a:t> 카테고리</a:t>
            </a:r>
            <a:r>
              <a:rPr lang="en-US" altLang="ko-KR" sz="2000" dirty="0" smtClean="0"/>
              <a:t>(category)</a:t>
            </a:r>
          </a:p>
          <a:p>
            <a:pPr lvl="1"/>
            <a:r>
              <a:rPr lang="ko-KR" altLang="en-US" sz="1600" dirty="0" smtClean="0"/>
              <a:t>컴포넌트의 </a:t>
            </a:r>
            <a:r>
              <a:rPr lang="ko-KR" altLang="en-US" sz="1600" dirty="0"/>
              <a:t>특징을 </a:t>
            </a:r>
            <a:r>
              <a:rPr lang="ko-KR" altLang="en-US" sz="1600" dirty="0" err="1"/>
              <a:t>나태내는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항목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 </a:t>
            </a:r>
            <a:r>
              <a:rPr lang="en-US" altLang="ko-KR" sz="1600" dirty="0" err="1" smtClean="0"/>
              <a:t>android.intent.category.LAUNCHER</a:t>
            </a:r>
            <a:r>
              <a:rPr lang="en-US" altLang="ko-KR" sz="1600" dirty="0" smtClean="0"/>
              <a:t> : </a:t>
            </a:r>
            <a:r>
              <a:rPr lang="ko-KR" altLang="en-US" sz="1600" dirty="0" err="1"/>
              <a:t>액티비티가</a:t>
            </a:r>
            <a:r>
              <a:rPr lang="ko-KR" altLang="en-US" sz="1600" dirty="0"/>
              <a:t> 어플리케이션의 </a:t>
            </a:r>
            <a:r>
              <a:rPr lang="ko-KR" altLang="en-US" sz="1600" dirty="0" err="1"/>
              <a:t>런처에</a:t>
            </a:r>
            <a:r>
              <a:rPr lang="ko-KR" altLang="en-US" sz="1600" dirty="0"/>
              <a:t> 표시되고 태스크의 첫 </a:t>
            </a:r>
            <a:r>
              <a:rPr lang="ko-KR" altLang="en-US" sz="1600" dirty="0" err="1"/>
              <a:t>액티비티가</a:t>
            </a:r>
            <a:r>
              <a:rPr lang="ko-KR" altLang="en-US" sz="1600" dirty="0"/>
              <a:t> 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2200" dirty="0" smtClean="0"/>
              <a:t>Fragment</a:t>
            </a:r>
            <a:r>
              <a:rPr lang="ko-KR" altLang="en-US" sz="2200" dirty="0" smtClean="0"/>
              <a:t>란</a:t>
            </a:r>
            <a:r>
              <a:rPr lang="en-US" altLang="ko-KR" sz="2200" dirty="0" smtClean="0"/>
              <a:t>?</a:t>
            </a:r>
          </a:p>
          <a:p>
            <a:pPr lvl="1"/>
            <a:r>
              <a:rPr lang="ko-KR" altLang="en-US" sz="1800" dirty="0" err="1"/>
              <a:t>액티비티</a:t>
            </a:r>
            <a:r>
              <a:rPr lang="ko-KR" altLang="en-US" sz="1800" dirty="0"/>
              <a:t> 내에서 화면 </a:t>
            </a:r>
            <a:r>
              <a:rPr lang="en-US" altLang="ko-KR" sz="1800" dirty="0"/>
              <a:t>UI</a:t>
            </a:r>
            <a:r>
              <a:rPr lang="ko-KR" altLang="en-US" sz="1800" dirty="0"/>
              <a:t>의 일부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385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RecyclerView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사용하기위한</a:t>
            </a:r>
            <a:r>
              <a:rPr lang="ko-KR" altLang="en-US" dirty="0" smtClean="0"/>
              <a:t> 기본절차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2204864"/>
            <a:ext cx="645953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7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아이템뷰</a:t>
            </a:r>
            <a:r>
              <a:rPr lang="ko-KR" altLang="en-US" dirty="0" smtClean="0"/>
              <a:t> 레이아웃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u="sng" dirty="0" err="1">
                <a:hlinkClick r:id="rId2"/>
              </a:rPr>
              <a:t>LinearLayoutManager</a:t>
            </a:r>
            <a:r>
              <a:rPr lang="ko-KR" altLang="en-US" sz="1800" dirty="0"/>
              <a:t> 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가로</a:t>
            </a:r>
            <a:r>
              <a:rPr lang="en-US" altLang="ko-KR" sz="1800" dirty="0"/>
              <a:t>/</a:t>
            </a:r>
            <a:r>
              <a:rPr lang="ko-KR" altLang="en-US" sz="1800" dirty="0"/>
              <a:t>세로 형태로 아이템을 배치한다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u="sng" dirty="0" err="1" smtClean="0">
                <a:hlinkClick r:id="rId3"/>
              </a:rPr>
              <a:t>GridLayoutManager</a:t>
            </a:r>
            <a:r>
              <a:rPr lang="en-US" altLang="ko-KR" sz="1800" dirty="0"/>
              <a:t> </a:t>
            </a:r>
            <a:r>
              <a:rPr lang="en-US" altLang="ko-KR" sz="1800" dirty="0" smtClean="0"/>
              <a:t>:  </a:t>
            </a:r>
            <a:r>
              <a:rPr lang="ko-KR" altLang="en-US" sz="1800" dirty="0" smtClean="0"/>
              <a:t>표형태로 이미지 배치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한줄에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 이상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u="sng" dirty="0" err="1" smtClean="0">
                <a:hlinkClick r:id="rId4"/>
              </a:rPr>
              <a:t>StaggeredGridLayoutManager</a:t>
            </a:r>
            <a:r>
              <a:rPr lang="en-US" altLang="ko-KR" sz="1800" dirty="0"/>
              <a:t> 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서로 다른 이미지크기를 </a:t>
            </a:r>
            <a:r>
              <a:rPr lang="ko-KR" altLang="en-US" sz="1800" dirty="0" err="1" smtClean="0"/>
              <a:t>표여줌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428999"/>
            <a:ext cx="2471415" cy="221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20774"/>
            <a:ext cx="2448272" cy="222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28999"/>
            <a:ext cx="2273944" cy="256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9872" y="2996952"/>
            <a:ext cx="24482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GridLayoutManager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3" y="2996952"/>
            <a:ext cx="244827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LinearLayoutManager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4669" y="3043118"/>
            <a:ext cx="2273945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StaggerdGridLayoutManager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96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1.RecyclerView</a:t>
            </a:r>
            <a:r>
              <a:rPr lang="ko-KR" altLang="en-US" dirty="0" smtClean="0"/>
              <a:t>가 표시될 위치결정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55576" y="1556791"/>
            <a:ext cx="7225952" cy="4680521"/>
            <a:chOff x="755576" y="3563724"/>
            <a:chExt cx="7225952" cy="1910417"/>
          </a:xfrm>
        </p:grpSpPr>
        <p:sp>
          <p:nvSpPr>
            <p:cNvPr id="5" name="한쪽 모서리가 둥근 사각형 4"/>
            <p:cNvSpPr/>
            <p:nvPr/>
          </p:nvSpPr>
          <p:spPr>
            <a:xfrm>
              <a:off x="755576" y="3748391"/>
              <a:ext cx="7225952" cy="1725750"/>
            </a:xfrm>
            <a:prstGeom prst="round1Rect">
              <a:avLst>
                <a:gd name="adj" fmla="val 326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&lt;?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xml version="1.0" encoding="utf-8"</a:t>
              </a:r>
              <a:r>
                <a:rPr lang="en-US" altLang="ko-KR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?&gt;</a:t>
              </a:r>
              <a:br>
                <a:rPr lang="en-US" altLang="ko-KR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&lt;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androidx.constraintlayout.widget.ConstraintLayout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endPara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…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tools:showIn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="@layout/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activity_main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</a:t>
              </a: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</a:t>
              </a:r>
              <a:b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&lt;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androidx.recyclerview.widget.RecyclerView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android:layout_width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="0dp"</a:t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android:layout_height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="0dp"</a:t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android:id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="@+id/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rv_userlist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</a:t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app:layout_constraintBottom_toBottomOf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="parent"</a:t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app:layout_constraintLeft_toLeftOf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="parent"</a:t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app:layout_constraintRight_toRightOf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="parent"</a:t>
              </a:r>
              <a:b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app:layout_constraintTop_toTopOf</a:t>
              </a: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="parent" </a:t>
              </a: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/&gt;</a:t>
              </a:r>
              <a:b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&lt;/</a:t>
              </a:r>
              <a:r>
                <a:rPr lang="en-US" altLang="ko-KR" sz="1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androidx.constraintlayout.widget.ConstraintLayout</a:t>
              </a: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5576" y="3563724"/>
              <a:ext cx="2045432" cy="150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Content_main.xml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80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2.RecyclerView item</a:t>
            </a:r>
            <a:r>
              <a:rPr lang="ko-KR" altLang="en-US" b="1" dirty="0" smtClean="0"/>
              <a:t> </a:t>
            </a:r>
            <a:r>
              <a:rPr lang="ko-KR" altLang="en-US" sz="3100" b="1" dirty="0"/>
              <a:t>배치 형태 결정</a:t>
            </a:r>
            <a:r>
              <a:rPr lang="en-US" altLang="ko-KR" sz="3100" b="1" dirty="0" smtClean="0"/>
              <a:t>.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LinearLayoutManager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52936"/>
            <a:ext cx="30384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smtClean="0"/>
              <a:t>아이템 </a:t>
            </a:r>
            <a:r>
              <a:rPr lang="ko-KR" altLang="en-US" b="1" dirty="0" err="1"/>
              <a:t>뷰</a:t>
            </a:r>
            <a:r>
              <a:rPr lang="ko-KR" altLang="en-US" b="1" dirty="0"/>
              <a:t> 레이아웃 구성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Res/layout/listitem.xml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763688" y="2708920"/>
            <a:ext cx="5048944" cy="864096"/>
            <a:chOff x="1763688" y="2708920"/>
            <a:chExt cx="5048944" cy="864096"/>
          </a:xfrm>
        </p:grpSpPr>
        <p:sp>
          <p:nvSpPr>
            <p:cNvPr id="5" name="직사각형 4"/>
            <p:cNvSpPr/>
            <p:nvPr/>
          </p:nvSpPr>
          <p:spPr>
            <a:xfrm>
              <a:off x="1763688" y="2708920"/>
              <a:ext cx="244827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이름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11960" y="2708920"/>
              <a:ext cx="260067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이메일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63688" y="3140968"/>
              <a:ext cx="504894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전화번호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9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</a:t>
            </a:r>
            <a:r>
              <a:rPr lang="ko-KR" altLang="en-US" b="1" dirty="0" smtClean="0"/>
              <a:t>아이템 </a:t>
            </a:r>
            <a:r>
              <a:rPr lang="ko-KR" altLang="en-US" b="1" dirty="0"/>
              <a:t>데이터 클래스 정의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java/com/</a:t>
            </a:r>
            <a:r>
              <a:rPr lang="en-US" altLang="ko-KR" dirty="0" err="1" smtClean="0"/>
              <a:t>touchizen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mysers</a:t>
            </a:r>
            <a:r>
              <a:rPr lang="en-US" altLang="ko-KR" dirty="0" smtClean="0"/>
              <a:t>/UserItem.java</a:t>
            </a:r>
            <a:endParaRPr lang="ko-KR" altLang="en-US" dirty="0"/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99592" y="2348880"/>
            <a:ext cx="7225952" cy="2376264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class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UserItem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implements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Serializable {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userId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userName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userEmail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userPhone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userDesc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views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.</a:t>
            </a:r>
          </a:p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.</a:t>
            </a:r>
          </a:p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.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4077072"/>
            <a:ext cx="19621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0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Download : </a:t>
            </a: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developer.android.com/studio</a:t>
            </a:r>
            <a:endParaRPr lang="en-US" altLang="ko-KR" sz="2400" dirty="0" smtClean="0"/>
          </a:p>
          <a:p>
            <a:r>
              <a:rPr lang="en-US" altLang="ko-KR" sz="2400" dirty="0" smtClean="0"/>
              <a:t>Welcome </a:t>
            </a:r>
            <a:r>
              <a:rPr lang="ko-KR" altLang="en-US" sz="2400" dirty="0" smtClean="0"/>
              <a:t>창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기본 환경설정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AndroidStudio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 descr="https://lh5.googleusercontent.com/aUtflO5JORUloV9zyuABZx3VAOod4wmBVCs9RE-RahOx20xuWa9LR6T9Q1bWMgf60OolQfc0B2rVy9aFB7muRh8bIN_z9kMX7IJF95L9dXnQjb3mtXlyLeOmhpnQN3Gkk50bguj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828838"/>
            <a:ext cx="4778524" cy="35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4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5.</a:t>
            </a:r>
            <a:r>
              <a:rPr lang="ko-KR" altLang="en-US" b="1" dirty="0" smtClean="0"/>
              <a:t>어댑터 </a:t>
            </a:r>
            <a:r>
              <a:rPr lang="ko-KR" altLang="en-US" b="1" dirty="0"/>
              <a:t>상속 및 구현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/>
              <a:t>Adapter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 </a:t>
            </a:r>
            <a:r>
              <a:rPr lang="en-US" altLang="ko-KR" sz="2000" dirty="0" err="1" smtClean="0"/>
              <a:t>ListView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또는 다른 형태의 </a:t>
            </a:r>
            <a:r>
              <a:rPr lang="en-US" altLang="ko-KR" sz="2000" dirty="0" err="1"/>
              <a:t>ViewGroup</a:t>
            </a:r>
            <a:r>
              <a:rPr lang="en-US" altLang="ko-KR" sz="2000" dirty="0"/>
              <a:t>) </a:t>
            </a:r>
            <a:r>
              <a:rPr lang="ko-KR" altLang="en-US" sz="2000" dirty="0"/>
              <a:t>와 실제 데이터</a:t>
            </a:r>
            <a:r>
              <a:rPr lang="en-US" altLang="ko-KR" sz="2000" dirty="0"/>
              <a:t>(List, Array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의 중간 역할을 하는 추상 </a:t>
            </a:r>
            <a:r>
              <a:rPr lang="ko-KR" altLang="en-US" sz="2000" dirty="0" smtClean="0"/>
              <a:t>인터페이스</a:t>
            </a:r>
            <a:endParaRPr lang="en-US" altLang="ko-KR" sz="2000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주요 </a:t>
            </a:r>
            <a:r>
              <a:rPr lang="ko-KR" altLang="en-US" sz="2000" b="1" dirty="0" err="1" smtClean="0"/>
              <a:t>메소드</a:t>
            </a:r>
            <a:r>
              <a:rPr lang="ko-KR" altLang="en-US" sz="2000" b="1" dirty="0" smtClean="0"/>
              <a:t> 구현</a:t>
            </a:r>
            <a:endParaRPr lang="en-US" altLang="ko-KR" sz="2000" b="1" dirty="0" smtClean="0"/>
          </a:p>
          <a:p>
            <a:pPr lvl="1"/>
            <a:r>
              <a:rPr lang="en-US" altLang="ko-KR" sz="1600" b="1" dirty="0" err="1" smtClean="0"/>
              <a:t>onCreateViewHolder</a:t>
            </a:r>
            <a:r>
              <a:rPr lang="en-US" altLang="ko-KR" sz="1600" b="1" dirty="0"/>
              <a:t>() 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뷰홀더</a:t>
            </a:r>
            <a:r>
              <a:rPr lang="ko-KR" altLang="en-US" sz="1600" dirty="0"/>
              <a:t> 객체 생성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b="1" dirty="0" err="1"/>
              <a:t>onBindViewHolder</a:t>
            </a:r>
            <a:r>
              <a:rPr lang="en-US" altLang="ko-KR" sz="1600" b="1" dirty="0"/>
              <a:t>()</a:t>
            </a:r>
            <a:r>
              <a:rPr lang="ko-KR" altLang="en-US" sz="1600" dirty="0"/>
              <a:t> 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</a:t>
            </a:r>
            <a:r>
              <a:rPr lang="ko-KR" altLang="en-US" sz="1600" dirty="0" err="1"/>
              <a:t>뷰홀더에</a:t>
            </a:r>
            <a:r>
              <a:rPr lang="ko-KR" altLang="en-US" sz="1600" dirty="0"/>
              <a:t> 바인딩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b="1" dirty="0" err="1"/>
              <a:t>getItemCount</a:t>
            </a:r>
            <a:r>
              <a:rPr lang="en-US" altLang="ko-KR" sz="1600" b="1" dirty="0"/>
              <a:t>()</a:t>
            </a:r>
            <a:r>
              <a:rPr lang="ko-KR" altLang="en-US" sz="1600" dirty="0"/>
              <a:t> </a:t>
            </a:r>
            <a:r>
              <a:rPr lang="en-US" altLang="ko-KR" sz="1600" dirty="0"/>
              <a:t>: </a:t>
            </a:r>
            <a:r>
              <a:rPr lang="ko-KR" altLang="en-US" sz="1600" dirty="0"/>
              <a:t>전체 아이템 </a:t>
            </a:r>
            <a:r>
              <a:rPr lang="ko-KR" altLang="en-US" sz="1600" dirty="0" err="1"/>
              <a:t>갯수</a:t>
            </a:r>
            <a:r>
              <a:rPr lang="ko-KR" altLang="en-US" sz="1600" dirty="0"/>
              <a:t> 리턴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Source = java/com/</a:t>
            </a:r>
            <a:r>
              <a:rPr lang="en-US" altLang="ko-KR" sz="2000" dirty="0" err="1" smtClean="0"/>
              <a:t>touchizen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mysers</a:t>
            </a:r>
            <a:r>
              <a:rPr lang="en-US" altLang="ko-KR" sz="2000" dirty="0" smtClean="0"/>
              <a:t>/RecyclerUserAdapter.java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95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6.</a:t>
            </a:r>
            <a:r>
              <a:rPr lang="ko-KR" altLang="en-US" b="1" dirty="0" err="1" smtClean="0"/>
              <a:t>뷰홀더</a:t>
            </a:r>
            <a:r>
              <a:rPr lang="ko-KR" altLang="en-US" b="1" dirty="0" smtClean="0"/>
              <a:t> </a:t>
            </a:r>
            <a:r>
              <a:rPr lang="ko-KR" altLang="en-US" b="1" dirty="0"/>
              <a:t>상속 및 구현</a:t>
            </a:r>
            <a:r>
              <a:rPr lang="en-US" altLang="ko-KR" b="1" dirty="0"/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RecyclerUserAdapter.java </a:t>
            </a:r>
            <a:r>
              <a:rPr lang="ko-KR" altLang="en-US" dirty="0" smtClean="0"/>
              <a:t>내에 배치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683568" y="2348880"/>
            <a:ext cx="7225952" cy="388843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 </a:t>
            </a:r>
            <a:r>
              <a:rPr lang="ko-KR" altLang="en-U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아이템 </a:t>
            </a:r>
            <a:r>
              <a:rPr lang="ko-KR" altLang="en-US" sz="1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뷰를</a:t>
            </a:r>
            <a:r>
              <a:rPr lang="ko-KR" altLang="en-U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저장하는 </a:t>
            </a:r>
            <a:r>
              <a:rPr lang="ko-KR" altLang="en-US" sz="1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뷰홀더</a:t>
            </a:r>
            <a:r>
              <a:rPr lang="ko-KR" altLang="en-U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클래스</a:t>
            </a:r>
            <a: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class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ViewHolder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extends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RecyclerView.ViewHolder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implements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View.OnClickListener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TextView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TextView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TextView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phone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ViewHolder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(View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itemView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{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super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itemView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 </a:t>
            </a:r>
            <a:r>
              <a:rPr lang="ko-KR" altLang="en-US" sz="1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뷰</a:t>
            </a:r>
            <a:r>
              <a:rPr lang="ko-KR" altLang="en-US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객체에 대한 참조</a:t>
            </a:r>
            <a: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(hold strong reference)</a:t>
            </a:r>
            <a:b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itemView.findViewById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R.id.</a:t>
            </a:r>
            <a:r>
              <a:rPr lang="en-US" altLang="ko-KR" sz="10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tvName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itemView.findViewById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R.id.</a:t>
            </a:r>
            <a:r>
              <a:rPr lang="en-US" altLang="ko-KR" sz="10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tvEmail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phone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itemView.findViewById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R.id.</a:t>
            </a:r>
            <a:r>
              <a:rPr lang="en-US" altLang="ko-KR" sz="10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tvPhone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itemView.setOnClickListener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}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@Override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void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onClick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(View v) {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getAdapterPosition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UserItem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item = </a:t>
            </a:r>
            <a:r>
              <a:rPr lang="en-US" altLang="ko-KR" sz="1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mData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.get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((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MainActivity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 altLang="ko-KR" sz="1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mActivity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showUserDetail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item );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}</a:t>
            </a:r>
            <a:b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3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3.7 </a:t>
            </a:r>
            <a:r>
              <a:rPr lang="ko-KR" altLang="en-US" b="1" dirty="0"/>
              <a:t>어댑터 생성 및 지정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RecyclerView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Adapter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683568" y="2348880"/>
            <a:ext cx="7225952" cy="388843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class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MainActivity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extends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AppCompatActivity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…..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@Override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protected void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onCreate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(Bundle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savedInstanceState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initControls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void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initControls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{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mRecyclerView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findViewById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R.id.</a:t>
            </a:r>
            <a:r>
              <a:rPr lang="en-US" altLang="ko-KR" sz="1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rv_userlist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 </a:t>
            </a:r>
            <a:r>
              <a:rPr lang="ko-KR" altLang="en-US" sz="1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리사이클러뷰에</a:t>
            </a:r>
            <a:r>
              <a:rPr lang="ko-KR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SimpleTextAdapter</a:t>
            </a: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객체 지정</a:t>
            </a: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mAdapter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RecyclerUserAdapter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mList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mRecyclerView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.setAdapter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mAdapter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mRecyclerView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.setLayoutManager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LinearLayoutManager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)) 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</a:t>
            </a:r>
            <a:r>
              <a:rPr lang="en-US" altLang="ko-KR" sz="1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mRecyclerView.setOnIte</a:t>
            </a: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mAdapter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.notifyDataSetChanged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652120" y="4149080"/>
            <a:ext cx="2952328" cy="720080"/>
          </a:xfrm>
          <a:prstGeom prst="wedgeRoundRectCallout">
            <a:avLst>
              <a:gd name="adj1" fmla="val -58272"/>
              <a:gd name="adj2" fmla="val 10549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레이아웃 매니저 지정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355976" y="5661248"/>
            <a:ext cx="2952328" cy="720080"/>
          </a:xfrm>
          <a:prstGeom prst="wedgeRoundRectCallout">
            <a:avLst>
              <a:gd name="adj1" fmla="val -66453"/>
              <a:gd name="adj2" fmla="val -3107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리스트데이터 변경되었음을 알려줌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Activity </a:t>
            </a:r>
            <a:r>
              <a:rPr lang="ko-KR" altLang="en-US" dirty="0" smtClean="0"/>
              <a:t>화면전환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Activity </a:t>
            </a:r>
            <a:r>
              <a:rPr lang="ko-KR" altLang="en-US" dirty="0" smtClean="0"/>
              <a:t>시작과 결과수신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686565" y="2308242"/>
            <a:ext cx="7225952" cy="4073086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public void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showUserDetail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UserItem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item) {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Intent intent=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Intent(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MainActivity.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,UserDetailActivity.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intent.putExtra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UserDetailActivity.</a:t>
            </a:r>
            <a:r>
              <a:rPr lang="en-US" altLang="ko-KR" sz="1400" b="1" i="1" dirty="0" err="1">
                <a:solidFill>
                  <a:schemeClr val="tx2">
                    <a:lumMod val="75000"/>
                  </a:schemeClr>
                </a:solidFill>
              </a:rPr>
              <a:t>USERITEM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, item);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startActivityForResult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(intent, </a:t>
            </a:r>
            <a:r>
              <a:rPr lang="en-US" altLang="ko-KR" sz="1400" b="1" i="1" dirty="0">
                <a:solidFill>
                  <a:schemeClr val="tx2">
                    <a:lumMod val="75000"/>
                  </a:schemeClr>
                </a:solidFill>
              </a:rPr>
              <a:t>USER_DETAIL_REQUEST_CODE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  <a:p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@Override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protected void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onActivityResult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requestCode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resultCode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, Intent data) {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super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.onActivityResult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requestCode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resultCode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, data);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requestCode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==</a:t>
            </a:r>
            <a:r>
              <a:rPr lang="en-US" altLang="ko-KR" sz="1400" b="1" i="1" dirty="0">
                <a:solidFill>
                  <a:schemeClr val="tx2">
                    <a:lumMod val="75000"/>
                  </a:schemeClr>
                </a:solidFill>
              </a:rPr>
              <a:t>USER_DETAIL_REQUEST_CODE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){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resultCode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==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Activity.</a:t>
            </a:r>
            <a:r>
              <a:rPr lang="en-US" altLang="ko-KR" sz="1400" b="1" i="1" dirty="0" err="1">
                <a:solidFill>
                  <a:schemeClr val="tx2">
                    <a:lumMod val="75000"/>
                  </a:schemeClr>
                </a:solidFill>
              </a:rPr>
              <a:t>RESULT_OK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) {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       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getUserlist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    }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   }</a:t>
            </a:r>
            <a:b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3140968"/>
            <a:ext cx="1800200" cy="28803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63688" y="4437112"/>
            <a:ext cx="1800200" cy="28803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91580" y="548680"/>
            <a:ext cx="1080120" cy="864096"/>
          </a:xfrm>
          <a:prstGeom prst="wedgeRoundRectCallout">
            <a:avLst>
              <a:gd name="adj1" fmla="val -3468"/>
              <a:gd name="adj2" fmla="val 237789"/>
              <a:gd name="adj3" fmla="val 16667"/>
            </a:avLst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데이터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전송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Activity</a:t>
            </a:r>
            <a:r>
              <a:rPr lang="ko-KR" altLang="en-US" dirty="0" smtClean="0"/>
              <a:t>객체 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Intent.putExtra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r>
              <a:rPr lang="en-US" altLang="ko-KR" dirty="0" err="1" smtClean="0"/>
              <a:t>Intent.getExtra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수신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Serialize : </a:t>
            </a:r>
            <a:r>
              <a:rPr lang="ko-KR" altLang="en-US" dirty="0" smtClean="0"/>
              <a:t>객체 직렬화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7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서버와의 데이터 송수신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Okhttp</a:t>
            </a:r>
            <a:r>
              <a:rPr lang="en-US" altLang="ko-KR" sz="2800" dirty="0" smtClean="0"/>
              <a:t> : </a:t>
            </a:r>
            <a:r>
              <a:rPr lang="ko-KR" altLang="en-US" sz="2800" dirty="0" err="1" smtClean="0"/>
              <a:t>널리사용되는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http </a:t>
            </a:r>
            <a:r>
              <a:rPr lang="ko-KR" altLang="en-US" sz="2800" dirty="0" smtClean="0"/>
              <a:t>통신라이브러리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en-US" altLang="ko-KR" sz="2800" dirty="0" err="1" smtClean="0"/>
              <a:t>getUserList</a:t>
            </a:r>
            <a:r>
              <a:rPr lang="en-US" altLang="ko-KR" sz="2800" dirty="0" smtClean="0"/>
              <a:t>() = Get(), </a:t>
            </a:r>
            <a:r>
              <a:rPr lang="ko-KR" altLang="en-US" sz="2800" dirty="0" smtClean="0"/>
              <a:t>사용자 리스트</a:t>
            </a:r>
            <a:endParaRPr lang="en-US" altLang="ko-KR" sz="2800" dirty="0" smtClean="0"/>
          </a:p>
          <a:p>
            <a:r>
              <a:rPr lang="en-US" altLang="ko-KR" sz="2800" dirty="0" err="1" smtClean="0"/>
              <a:t>createUser</a:t>
            </a:r>
            <a:r>
              <a:rPr lang="en-US" altLang="ko-KR" sz="2800" dirty="0" smtClean="0"/>
              <a:t>() = Post(), </a:t>
            </a:r>
            <a:r>
              <a:rPr lang="ko-KR" altLang="en-US" sz="2800" dirty="0" smtClean="0"/>
              <a:t>사용자 생성</a:t>
            </a:r>
            <a:endParaRPr lang="en-US" altLang="ko-KR" sz="2800" dirty="0" smtClean="0"/>
          </a:p>
          <a:p>
            <a:r>
              <a:rPr lang="en-US" altLang="ko-KR" sz="2800" dirty="0" err="1" smtClean="0"/>
              <a:t>updateUser</a:t>
            </a:r>
            <a:r>
              <a:rPr lang="en-US" altLang="ko-KR" sz="2800" dirty="0" smtClean="0"/>
              <a:t>() = Put(), </a:t>
            </a:r>
            <a:r>
              <a:rPr lang="ko-KR" altLang="en-US" sz="2800" dirty="0" smtClean="0"/>
              <a:t>사용자 수정</a:t>
            </a:r>
            <a:endParaRPr lang="en-US" altLang="ko-KR" sz="2800" dirty="0" smtClean="0"/>
          </a:p>
          <a:p>
            <a:r>
              <a:rPr lang="en-US" altLang="ko-KR" sz="2800" dirty="0" err="1" smtClean="0"/>
              <a:t>deleteUser</a:t>
            </a:r>
            <a:r>
              <a:rPr lang="en-US" altLang="ko-KR" sz="2800" dirty="0" smtClean="0"/>
              <a:t>() = Delete(), </a:t>
            </a:r>
            <a:r>
              <a:rPr lang="ko-KR" altLang="en-US" sz="2800" dirty="0" smtClean="0"/>
              <a:t>사용자 삭제</a:t>
            </a:r>
            <a:r>
              <a:rPr lang="en-US" altLang="ko-KR" sz="280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0364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아이콘 적용</a:t>
            </a:r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https://material.io/resources/icons/?style=baseline</a:t>
            </a:r>
            <a:endParaRPr lang="ko-KR" alt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983413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932040" y="3501008"/>
            <a:ext cx="1152128" cy="10081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644008" y="5517232"/>
            <a:ext cx="2088232" cy="720080"/>
          </a:xfrm>
          <a:prstGeom prst="wedgeRoundRectCallout">
            <a:avLst>
              <a:gd name="adj1" fmla="val -8854"/>
              <a:gd name="adj2" fmla="val -19147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SVG </a:t>
            </a:r>
            <a:r>
              <a:rPr lang="ko-KR" altLang="en-US" dirty="0" smtClean="0">
                <a:solidFill>
                  <a:srgbClr val="C00000"/>
                </a:solidFill>
              </a:rPr>
              <a:t>다운로드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00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아이콘 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2.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Drawable</a:t>
            </a:r>
            <a:r>
              <a:rPr lang="en-US" altLang="ko-KR" dirty="0" smtClean="0"/>
              <a:t> &gt; New &gt; Vector Asset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6669087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194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아이콘 적용 </a:t>
            </a:r>
            <a:r>
              <a:rPr lang="en-US" altLang="ko-KR" dirty="0" smtClean="0"/>
              <a:t>3.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68655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211960" y="3429000"/>
            <a:ext cx="432048" cy="3600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98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아이콘 적용 </a:t>
            </a:r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Res/layout/activity_main.xml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683568" y="2276872"/>
            <a:ext cx="7225952" cy="244827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&lt;….</a:t>
            </a:r>
          </a:p>
          <a:p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com.google.android.material.floatingactionbutton.FloatingActionButton</a:t>
            </a:r>
            <a:b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android:id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="@+id/fab"</a:t>
            </a:r>
            <a:b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android:layout_width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wrap_content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b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android:layout_height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wrap_content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b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android:layout_gravity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bottom|end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b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android:layout_margin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="@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dimen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fab_margin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"</a:t>
            </a:r>
            <a:b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app:srcCompat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="@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drawable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/ic_add_48_white"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/&gt;</a:t>
            </a: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….&gt;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339752" y="4005064"/>
            <a:ext cx="2880320" cy="432048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3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 -&gt; New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5209728" cy="419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419872" y="3212976"/>
            <a:ext cx="936104" cy="136815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0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각자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년내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런칭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006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951959" cy="483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20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Download : </a:t>
            </a: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developer.android.com/studio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AndroidStudio</a:t>
            </a:r>
            <a:r>
              <a:rPr lang="en-US" altLang="ko-KR" dirty="0" smtClean="0"/>
              <a:t> </a:t>
            </a:r>
            <a:r>
              <a:rPr lang="ko-KR" altLang="en-US" smtClean="0"/>
              <a:t>사용법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8" y="2060848"/>
            <a:ext cx="8626142" cy="467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076056" y="2204864"/>
            <a:ext cx="3888432" cy="21602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7504" y="2096852"/>
            <a:ext cx="2880320" cy="21602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에뮬레이터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Tools -&gt; AVD Manager</a:t>
            </a:r>
          </a:p>
          <a:p>
            <a:r>
              <a:rPr lang="en-US" altLang="ko-KR" sz="1800" dirty="0" smtClean="0"/>
              <a:t>Click &lt;Create Virtual Device&gt;</a:t>
            </a:r>
            <a:endParaRPr lang="ko-KR" altLang="en-US" sz="1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6732240" cy="364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87624" y="5733256"/>
            <a:ext cx="1512168" cy="50405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58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에뮬레이터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484218" cy="44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08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에뮬레이터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Download Q (API level 29)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3993"/>
            <a:ext cx="6196186" cy="421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6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668</Words>
  <Application>Microsoft Office PowerPoint</Application>
  <PresentationFormat>화면 슬라이드 쇼(4:3)</PresentationFormat>
  <Paragraphs>211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안드로이드 모바일 앱 개발 2/2 (프론트엔드 관련)</vt:lpstr>
      <vt:lpstr>목차</vt:lpstr>
      <vt:lpstr>1. AndroidStudio.</vt:lpstr>
      <vt:lpstr>프로젝트 생성</vt:lpstr>
      <vt:lpstr>프로젝트 생성2</vt:lpstr>
      <vt:lpstr>AndroidStudio 사용법.</vt:lpstr>
      <vt:lpstr>에뮬레이터 생성</vt:lpstr>
      <vt:lpstr>에뮬레이터 생성2</vt:lpstr>
      <vt:lpstr>에뮬레이터 생성3</vt:lpstr>
      <vt:lpstr>에뮬레이터 생성4</vt:lpstr>
      <vt:lpstr>에뮬레이터 생성4</vt:lpstr>
      <vt:lpstr>에뮬레이터 생성-완료</vt:lpstr>
      <vt:lpstr>앱배포 - 에뮬레이터</vt:lpstr>
      <vt:lpstr>앱배포2</vt:lpstr>
      <vt:lpstr>소스분석</vt:lpstr>
      <vt:lpstr>소스분석-AndroidManifest</vt:lpstr>
      <vt:lpstr>Build.gradle</vt:lpstr>
      <vt:lpstr>화면리스트</vt:lpstr>
      <vt:lpstr>화면 구성</vt:lpstr>
      <vt:lpstr>입력, 조회, 수정, 삭제 화면</vt:lpstr>
      <vt:lpstr>소스 파일들.</vt:lpstr>
      <vt:lpstr>Manifests – Activity 등록</vt:lpstr>
      <vt:lpstr>Intent란?</vt:lpstr>
      <vt:lpstr>RecyclerView</vt:lpstr>
      <vt:lpstr>아이템뷰 레이아웃</vt:lpstr>
      <vt:lpstr>1.RecyclerView가 표시될 위치결정</vt:lpstr>
      <vt:lpstr>2.RecyclerView item 배치 형태 결정.</vt:lpstr>
      <vt:lpstr>3.아이템 뷰 레이아웃 구성.</vt:lpstr>
      <vt:lpstr>4.아이템 데이터 클래스 정의.</vt:lpstr>
      <vt:lpstr>5.어댑터 상속 및 구현.</vt:lpstr>
      <vt:lpstr>6.뷰홀더 상속 및 구현.</vt:lpstr>
      <vt:lpstr>3.7 어댑터 생성 및 지정.</vt:lpstr>
      <vt:lpstr>Activity 화면전환</vt:lpstr>
      <vt:lpstr>Activity객체 통신</vt:lpstr>
      <vt:lpstr>서버와의 데이터 송수신.</vt:lpstr>
      <vt:lpstr>벡터 아이콘 적용1.</vt:lpstr>
      <vt:lpstr>벡터 아이콘 적용 2.</vt:lpstr>
      <vt:lpstr>벡터 아이콘 적용 3.</vt:lpstr>
      <vt:lpstr>벡터 아이콘 적용 3.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모바일 앱 개발</dc:title>
  <dc:creator>gordon ahn</dc:creator>
  <cp:lastModifiedBy>gordon ahn</cp:lastModifiedBy>
  <cp:revision>309</cp:revision>
  <dcterms:created xsi:type="dcterms:W3CDTF">2019-09-29T11:28:32Z</dcterms:created>
  <dcterms:modified xsi:type="dcterms:W3CDTF">2019-10-10T04:47:10Z</dcterms:modified>
</cp:coreProperties>
</file>