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2" r:id="rId34"/>
    <p:sldMasterId id="2147483763" r:id="rId36"/>
  </p:sldMasterIdLst>
  <p:notesMasterIdLst>
    <p:notesMasterId r:id="rId40"/>
  </p:notesMasterIdLst>
  <p:handoutMasterIdLst>
    <p:handoutMasterId r:id="rId38"/>
  </p:handoutMasterIdLst>
  <p:sldIdLst>
    <p:sldId id="268" r:id="rId42"/>
    <p:sldId id="332" r:id="rId43"/>
    <p:sldId id="325" r:id="rId44"/>
    <p:sldId id="521" r:id="rId45"/>
    <p:sldId id="713" r:id="rId46"/>
    <p:sldId id="1058" r:id="rId47"/>
    <p:sldId id="1187" r:id="rId48"/>
    <p:sldId id="1161" r:id="rId49"/>
    <p:sldId id="1265" r:id="rId50"/>
    <p:sldId id="1162" r:id="rId51"/>
    <p:sldId id="1258" r:id="rId52"/>
    <p:sldId id="1249" r:id="rId53"/>
    <p:sldId id="1257" r:id="rId54"/>
    <p:sldId id="1260" r:id="rId55"/>
    <p:sldId id="1261" r:id="rId56"/>
    <p:sldId id="1262" r:id="rId57"/>
    <p:sldId id="1259" r:id="rId58"/>
    <p:sldId id="1253" r:id="rId59"/>
    <p:sldId id="1252" r:id="rId60"/>
    <p:sldId id="1263" r:id="rId61"/>
    <p:sldId id="1264" r:id="rId62"/>
    <p:sldId id="1266" r:id="rId63"/>
    <p:sldId id="327" r:id="rId64"/>
    <p:sldId id="642" r:id="rId65"/>
    <p:sldId id="1071" r:id="rId66"/>
    <p:sldId id="1236" r:id="rId67"/>
    <p:sldId id="686" r:id="rId68"/>
    <p:sldId id="655" r:id="rId69"/>
    <p:sldId id="1237" r:id="rId70"/>
    <p:sldId id="687" r:id="rId71"/>
    <p:sldId id="735" r:id="rId72"/>
    <p:sldId id="1045" r:id="rId73"/>
    <p:sldId id="1051" r:id="rId74"/>
    <p:sldId id="1053" r:id="rId76"/>
    <p:sldId id="705" r:id="rId78"/>
    <p:sldId id="707" r:id="rId79"/>
    <p:sldId id="708" r:id="rId80"/>
    <p:sldId id="709" r:id="rId81"/>
    <p:sldId id="974" r:id="rId82"/>
    <p:sldId id="1005" r:id="rId83"/>
    <p:sldId id="1202" r:id="rId84"/>
    <p:sldId id="1015" r:id="rId85"/>
    <p:sldId id="1016" r:id="rId86"/>
    <p:sldId id="1017" r:id="rId87"/>
    <p:sldId id="460" r:id="rId88"/>
  </p:sldIdLst>
  <p:sldSz cx="12192000" cy="6858000"/>
  <p:notesSz cx="6736080" cy="986663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기본 구역" id="{92F59C81-B6E0-469B-B29B-A2146B2B93D4}">
          <p14:sldIdLst>
            <p14:sldId id="268"/>
            <p14:sldId id="332"/>
          </p14:sldIdLst>
        </p14:section>
        <p14:section name="메뉴구조" id="{3D934765-6DC3-4C59-81DF-2C5B45F47D69}">
          <p14:sldIdLst>
            <p14:sldId id="325"/>
            <p14:sldId id="521"/>
            <p14:sldId id="713"/>
            <p14:sldId id="1058"/>
          </p14:sldIdLst>
        </p14:section>
        <p14:section name="0.0 공통" id="{30814AD2-13E0-4A49-BAE9-3D53342CBE05}">
          <p14:sldIdLst>
            <p14:sldId id="1187"/>
            <p14:sldId id="1161"/>
            <p14:sldId id="1265"/>
            <p14:sldId id="1162"/>
          </p14:sldIdLst>
        </p14:section>
        <p14:section name="메인 페이지" id="{2B6B0079-7308-42BD-A460-273BC139465C}">
          <p14:sldIdLst>
            <p14:sldId id="1258"/>
            <p14:sldId id="1249"/>
            <p14:sldId id="1257"/>
            <p14:sldId id="1260"/>
            <p14:sldId id="1261"/>
            <p14:sldId id="1262"/>
          </p14:sldIdLst>
        </p14:section>
        <p14:section name="로그인, 회원가입 페이지" id="{A8115229-342A-4DA6-863B-6549A6E6793D}">
          <p14:sldIdLst>
            <p14:sldId id="1259"/>
            <p14:sldId id="1253"/>
            <p14:sldId id="1252"/>
            <p14:sldId id="1263"/>
          </p14:sldIdLst>
        </p14:section>
        <p14:section name="상세 페이지 (3D프린팅)" id="{D75FDC08-863C-4C1D-8BE2-0A8050913F8B}">
          <p14:sldIdLst>
            <p14:sldId id="1264"/>
            <p14:sldId id="1266"/>
          </p14:sldIdLst>
        </p14:section>
        <p14:section name="공지 관리" id="{979C3842-EC53-4BF2-9915-0F9DE4B2A7B5}">
          <p14:sldIdLst>
            <p14:sldId id="327"/>
            <p14:sldId id="642"/>
            <p14:sldId id="1071"/>
            <p14:sldId id="1236"/>
            <p14:sldId id="686"/>
            <p14:sldId id="655"/>
            <p14:sldId id="1237"/>
            <p14:sldId id="687"/>
          </p14:sldIdLst>
        </p14:section>
        <p14:section name="관리자 페이지 (설정," id="{2E91DC9C-F5B2-46DE-B981-80BBC3C14BB9}">
          <p14:sldIdLst/>
        </p14:section>
        <p14:section name="설정" id="{A9BD0796-01A4-4AE5-A7EE-85A27FBABF40}">
          <p14:sldIdLst>
            <p14:sldId id="735"/>
            <p14:sldId id="1045"/>
            <p14:sldId id="1051"/>
            <p14:sldId id="1053"/>
            <p14:sldId id="705"/>
            <p14:sldId id="707"/>
            <p14:sldId id="708"/>
            <p14:sldId id="709"/>
          </p14:sldIdLst>
        </p14:section>
        <p14:section name="고객 관리" id="{63FAA590-B251-4632-8DBC-B19B22E42097}">
          <p14:sldIdLst>
            <p14:sldId id="974"/>
            <p14:sldId id="1005"/>
            <p14:sldId id="1202"/>
            <p14:sldId id="1015"/>
            <p14:sldId id="1016"/>
            <p14:sldId id="1017"/>
          </p14:sldIdLst>
        </p14:section>
        <p14:section name="마침" id="{9416D932-03DD-4A5F-B59A-7D7A9F7F1787}">
          <p14:sldIdLst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3" pos="2251" userDrawn="1">
          <p15:clr>
            <a:srgbClr val="A4A3A4"/>
          </p15:clr>
        </p15:guide>
        <p15:guide id="6" pos="1707" userDrawn="1">
          <p15:clr>
            <a:srgbClr val="A4A3A4"/>
          </p15:clr>
        </p15:guide>
        <p15:guide id="7" pos="5540" userDrawn="1">
          <p15:clr>
            <a:srgbClr val="A4A3A4"/>
          </p15:clr>
        </p15:guide>
        <p15:guide id="8" pos="1480" userDrawn="1">
          <p15:clr>
            <a:srgbClr val="A4A3A4"/>
          </p15:clr>
        </p15:guide>
        <p15:guide id="9" pos="1752" userDrawn="1">
          <p15:clr>
            <a:srgbClr val="A4A3A4"/>
          </p15:clr>
        </p15:guide>
        <p15:guide id="10" pos="2161" userDrawn="1">
          <p15:clr>
            <a:srgbClr val="A4A3A4"/>
          </p15:clr>
        </p15:guide>
        <p15:guide id="11" pos="3567" userDrawn="1">
          <p15:clr>
            <a:srgbClr val="A4A3A4"/>
          </p15:clr>
        </p15:guide>
        <p15:guide id="15" orient="horz" pos="1025" userDrawn="1">
          <p15:clr>
            <a:srgbClr val="A4A3A4"/>
          </p15:clr>
        </p15:guide>
        <p15:guide id="16" pos="256" userDrawn="1">
          <p15:clr>
            <a:srgbClr val="A4A3A4"/>
          </p15:clr>
        </p15:guide>
        <p15:guide id="21" orient="horz" pos="3429" userDrawn="1">
          <p15:clr>
            <a:srgbClr val="A4A3A4"/>
          </p15:clr>
        </p15:guide>
        <p15:guide id="22" orient="horz" pos="1343" userDrawn="1">
          <p15:clr>
            <a:srgbClr val="A4A3A4"/>
          </p15:clr>
        </p15:guide>
        <p15:guide id="23" orient="horz" pos="1592" userDrawn="1">
          <p15:clr>
            <a:srgbClr val="A4A3A4"/>
          </p15:clr>
        </p15:guide>
        <p15:guide id="24" pos="346" userDrawn="1">
          <p15:clr>
            <a:srgbClr val="A4A3A4"/>
          </p15:clr>
        </p15:guide>
        <p15:guide id="25" orient="horz" pos="345" userDrawn="1">
          <p15:clr>
            <a:srgbClr val="A4A3A4"/>
          </p15:clr>
        </p15:guide>
        <p15:guide id="26" orient="horz" pos="2159" userDrawn="1">
          <p15:clr>
            <a:srgbClr val="A4A3A4"/>
          </p15:clr>
        </p15:guide>
        <p15:guide id="27" orient="horz" pos="617" userDrawn="1">
          <p15:clr>
            <a:srgbClr val="A4A3A4"/>
          </p15:clr>
        </p15:guide>
        <p15:guide id="28" pos="1231" userDrawn="1">
          <p15:clr>
            <a:srgbClr val="A4A3A4"/>
          </p15:clr>
        </p15:guide>
        <p15:guide id="29" pos="1639" userDrawn="1">
          <p15:clr>
            <a:srgbClr val="A4A3A4"/>
          </p15:clr>
        </p15:guide>
        <p15:guide id="30" pos="1004" userDrawn="1">
          <p15:clr>
            <a:srgbClr val="A4A3A4"/>
          </p15:clr>
        </p15:guide>
        <p15:guide id="31" pos="2297" userDrawn="1">
          <p15:clr>
            <a:srgbClr val="A4A3A4"/>
          </p15:clr>
        </p15:guide>
        <p15:guide id="32" pos="2705" userDrawn="1">
          <p15:clr>
            <a:srgbClr val="A4A3A4"/>
          </p15:clr>
        </p15:guide>
        <p15:guide id="33" pos="2750" userDrawn="1">
          <p15:clr>
            <a:srgbClr val="A4A3A4"/>
          </p15:clr>
        </p15:guide>
        <p15:guide id="34" pos="2818" userDrawn="1">
          <p15:clr>
            <a:srgbClr val="A4A3A4"/>
          </p15:clr>
        </p15:guide>
        <p15:guide id="35" pos="3317" userDrawn="1">
          <p15:clr>
            <a:srgbClr val="A4A3A4"/>
          </p15:clr>
        </p15:guide>
        <p15:guide id="36" pos="3839" userDrawn="1">
          <p15:clr>
            <a:srgbClr val="A4A3A4"/>
          </p15:clr>
        </p15:guide>
        <p15:guide id="37" pos="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808080"/>
    <a:srgbClr val="4D4D4D"/>
    <a:srgbClr val="ED7D31"/>
    <a:srgbClr val="00B0F0"/>
    <a:srgbClr val="666666"/>
    <a:srgbClr val="FFC000"/>
    <a:srgbClr val="EB0074"/>
    <a:srgbClr val="2DA5FF"/>
    <a:srgbClr val="36B9CC"/>
    <a:srgbClr val="E6E6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2010" autoAdjust="0"/>
    <p:restoredTop sz="96764" autoAdjust="0"/>
  </p:normalViewPr>
  <p:slideViewPr>
    <p:cSldViewPr snapToGrid="0" snapToObjects="1">
      <p:cViewPr varScale="1">
        <p:scale>
          <a:sx n="103" d="100"/>
          <a:sy n="103" d="100"/>
        </p:scale>
        <p:origin x="138" y="306"/>
      </p:cViewPr>
      <p:guideLst>
        <p:guide pos="2251"/>
        <p:guide pos="1707"/>
        <p:guide pos="5540"/>
        <p:guide pos="1480"/>
        <p:guide pos="1752"/>
        <p:guide pos="2161"/>
        <p:guide pos="3567"/>
        <p:guide orient="horz" pos="1025"/>
        <p:guide pos="256"/>
        <p:guide orient="horz" pos="3429"/>
        <p:guide orient="horz" pos="1343"/>
        <p:guide orient="horz" pos="1592"/>
        <p:guide pos="346"/>
        <p:guide orient="horz" pos="345"/>
        <p:guide orient="horz" pos="2159"/>
        <p:guide orient="horz" pos="617"/>
        <p:guide pos="1231"/>
        <p:guide pos="1639"/>
        <p:guide pos="1004"/>
        <p:guide pos="2297"/>
        <p:guide pos="2705"/>
        <p:guide pos="2750"/>
        <p:guide pos="2818"/>
        <p:guide pos="3317"/>
        <p:guide pos="3839"/>
        <p:guide pos="868"/>
      </p:guideLst>
    </p:cSldViewPr>
  </p:slideViewPr>
  <p:outlineViewPr>
    <p:cViewPr>
      <p:scale>
        <a:sx n="33" d="100"/>
        <a:sy n="33" d="100"/>
      </p:scale>
      <p:origin x="0" y="-1265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9218"/>
    </p:cViewPr>
  </p:sorterViewPr>
  <p:notesViewPr>
    <p:cSldViewPr snapToGrid="0" snapToObjects="1">
      <p:cViewPr varScale="1">
        <p:scale>
          <a:sx n="82" d="100"/>
          <a:sy n="82" d="100"/>
        </p:scale>
        <p:origin x="4272" y="72"/>
      </p:cViewPr>
      <p:guideLst>
        <p:guide pos="2251"/>
        <p:guide pos="1707"/>
        <p:guide pos="5540"/>
        <p:guide pos="1480"/>
        <p:guide pos="1752"/>
        <p:guide pos="2161"/>
        <p:guide pos="3567"/>
        <p:guide orient="horz" pos="1025"/>
        <p:guide pos="256"/>
        <p:guide orient="horz" pos="3429"/>
        <p:guide orient="horz" pos="1343"/>
        <p:guide orient="horz" pos="1592"/>
        <p:guide pos="346"/>
        <p:guide orient="horz" pos="345"/>
        <p:guide orient="horz" pos="2159"/>
        <p:guide orient="horz" pos="617"/>
        <p:guide pos="1231"/>
        <p:guide pos="1639"/>
        <p:guide pos="1004"/>
        <p:guide pos="2297"/>
        <p:guide pos="2705"/>
        <p:guide pos="2750"/>
        <p:guide pos="2818"/>
        <p:guide pos="3317"/>
        <p:guide pos="3839"/>
        <p:guide pos="868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4" Type="http://schemas.openxmlformats.org/officeDocument/2006/relationships/slideMaster" Target="slideMasters/slideMaster1.xml"></Relationship><Relationship Id="rId35" Type="http://schemas.openxmlformats.org/officeDocument/2006/relationships/theme" Target="theme/theme1.xml"></Relationship><Relationship Id="rId36" Type="http://schemas.openxmlformats.org/officeDocument/2006/relationships/slideMaster" Target="slideMasters/slideMaster2.xml"></Relationship><Relationship Id="rId38" Type="http://schemas.openxmlformats.org/officeDocument/2006/relationships/handoutMaster" Target="handoutMasters/handoutMaster1.xml"></Relationship><Relationship Id="rId40" Type="http://schemas.openxmlformats.org/officeDocument/2006/relationships/notesMaster" Target="notesMasters/notesMaster1.xml"></Relationship><Relationship Id="rId42" Type="http://schemas.openxmlformats.org/officeDocument/2006/relationships/slide" Target="slides/slide1.xml"></Relationship><Relationship Id="rId43" Type="http://schemas.openxmlformats.org/officeDocument/2006/relationships/slide" Target="slides/slide2.xml"></Relationship><Relationship Id="rId44" Type="http://schemas.openxmlformats.org/officeDocument/2006/relationships/slide" Target="slides/slide3.xml"></Relationship><Relationship Id="rId45" Type="http://schemas.openxmlformats.org/officeDocument/2006/relationships/slide" Target="slides/slide4.xml"></Relationship><Relationship Id="rId46" Type="http://schemas.openxmlformats.org/officeDocument/2006/relationships/slide" Target="slides/slide5.xml"></Relationship><Relationship Id="rId47" Type="http://schemas.openxmlformats.org/officeDocument/2006/relationships/slide" Target="slides/slide6.xml"></Relationship><Relationship Id="rId48" Type="http://schemas.openxmlformats.org/officeDocument/2006/relationships/slide" Target="slides/slide7.xml"></Relationship><Relationship Id="rId49" Type="http://schemas.openxmlformats.org/officeDocument/2006/relationships/slide" Target="slides/slide8.xml"></Relationship><Relationship Id="rId50" Type="http://schemas.openxmlformats.org/officeDocument/2006/relationships/slide" Target="slides/slide9.xml"></Relationship><Relationship Id="rId51" Type="http://schemas.openxmlformats.org/officeDocument/2006/relationships/slide" Target="slides/slide10.xml"></Relationship><Relationship Id="rId52" Type="http://schemas.openxmlformats.org/officeDocument/2006/relationships/slide" Target="slides/slide11.xml"></Relationship><Relationship Id="rId53" Type="http://schemas.openxmlformats.org/officeDocument/2006/relationships/slide" Target="slides/slide12.xml"></Relationship><Relationship Id="rId54" Type="http://schemas.openxmlformats.org/officeDocument/2006/relationships/slide" Target="slides/slide13.xml"></Relationship><Relationship Id="rId55" Type="http://schemas.openxmlformats.org/officeDocument/2006/relationships/slide" Target="slides/slide14.xml"></Relationship><Relationship Id="rId56" Type="http://schemas.openxmlformats.org/officeDocument/2006/relationships/slide" Target="slides/slide15.xml"></Relationship><Relationship Id="rId57" Type="http://schemas.openxmlformats.org/officeDocument/2006/relationships/slide" Target="slides/slide16.xml"></Relationship><Relationship Id="rId58" Type="http://schemas.openxmlformats.org/officeDocument/2006/relationships/slide" Target="slides/slide17.xml"></Relationship><Relationship Id="rId59" Type="http://schemas.openxmlformats.org/officeDocument/2006/relationships/slide" Target="slides/slide18.xml"></Relationship><Relationship Id="rId60" Type="http://schemas.openxmlformats.org/officeDocument/2006/relationships/slide" Target="slides/slide19.xml"></Relationship><Relationship Id="rId61" Type="http://schemas.openxmlformats.org/officeDocument/2006/relationships/slide" Target="slides/slide20.xml"></Relationship><Relationship Id="rId62" Type="http://schemas.openxmlformats.org/officeDocument/2006/relationships/slide" Target="slides/slide21.xml"></Relationship><Relationship Id="rId63" Type="http://schemas.openxmlformats.org/officeDocument/2006/relationships/slide" Target="slides/slide22.xml"></Relationship><Relationship Id="rId64" Type="http://schemas.openxmlformats.org/officeDocument/2006/relationships/slide" Target="slides/slide23.xml"></Relationship><Relationship Id="rId65" Type="http://schemas.openxmlformats.org/officeDocument/2006/relationships/slide" Target="slides/slide24.xml"></Relationship><Relationship Id="rId66" Type="http://schemas.openxmlformats.org/officeDocument/2006/relationships/slide" Target="slides/slide25.xml"></Relationship><Relationship Id="rId67" Type="http://schemas.openxmlformats.org/officeDocument/2006/relationships/slide" Target="slides/slide26.xml"></Relationship><Relationship Id="rId68" Type="http://schemas.openxmlformats.org/officeDocument/2006/relationships/slide" Target="slides/slide27.xml"></Relationship><Relationship Id="rId69" Type="http://schemas.openxmlformats.org/officeDocument/2006/relationships/slide" Target="slides/slide28.xml"></Relationship><Relationship Id="rId70" Type="http://schemas.openxmlformats.org/officeDocument/2006/relationships/slide" Target="slides/slide29.xml"></Relationship><Relationship Id="rId71" Type="http://schemas.openxmlformats.org/officeDocument/2006/relationships/slide" Target="slides/slide30.xml"></Relationship><Relationship Id="rId72" Type="http://schemas.openxmlformats.org/officeDocument/2006/relationships/slide" Target="slides/slide31.xml"></Relationship><Relationship Id="rId73" Type="http://schemas.openxmlformats.org/officeDocument/2006/relationships/slide" Target="slides/slide32.xml"></Relationship><Relationship Id="rId74" Type="http://schemas.openxmlformats.org/officeDocument/2006/relationships/slide" Target="slides/slide33.xml"></Relationship><Relationship Id="rId76" Type="http://schemas.openxmlformats.org/officeDocument/2006/relationships/slide" Target="slides/slide34.xml"></Relationship><Relationship Id="rId78" Type="http://schemas.openxmlformats.org/officeDocument/2006/relationships/slide" Target="slides/slide35.xml"></Relationship><Relationship Id="rId79" Type="http://schemas.openxmlformats.org/officeDocument/2006/relationships/slide" Target="slides/slide36.xml"></Relationship><Relationship Id="rId80" Type="http://schemas.openxmlformats.org/officeDocument/2006/relationships/slide" Target="slides/slide37.xml"></Relationship><Relationship Id="rId81" Type="http://schemas.openxmlformats.org/officeDocument/2006/relationships/slide" Target="slides/slide38.xml"></Relationship><Relationship Id="rId82" Type="http://schemas.openxmlformats.org/officeDocument/2006/relationships/slide" Target="slides/slide39.xml"></Relationship><Relationship Id="rId83" Type="http://schemas.openxmlformats.org/officeDocument/2006/relationships/slide" Target="slides/slide40.xml"></Relationship><Relationship Id="rId84" Type="http://schemas.openxmlformats.org/officeDocument/2006/relationships/slide" Target="slides/slide41.xml"></Relationship><Relationship Id="rId85" Type="http://schemas.openxmlformats.org/officeDocument/2006/relationships/slide" Target="slides/slide42.xml"></Relationship><Relationship Id="rId86" Type="http://schemas.openxmlformats.org/officeDocument/2006/relationships/slide" Target="slides/slide43.xml"></Relationship><Relationship Id="rId87" Type="http://schemas.openxmlformats.org/officeDocument/2006/relationships/slide" Target="slides/slide44.xml"></Relationship><Relationship Id="rId88" Type="http://schemas.openxmlformats.org/officeDocument/2006/relationships/slide" Target="slides/slide45.xml"></Relationship><Relationship Id="rId95" Type="http://schemas.openxmlformats.org/officeDocument/2006/relationships/viewProps" Target="viewProps.xml"></Relationship><Relationship Id="rId9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5029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581ACD0D-12E6-433F-BAB9-A815588AF786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2025-01-04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27705305-7609-4B6A-BAE4-15095CC29F0D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567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5029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49B1094-C788-4CBE-AA73-786D6BD5E3B4}" type="datetimeFigureOut">
              <a:rPr lang="ko-KR" altLang="en-US" smtClean="0"/>
              <a:pPr/>
              <a:t>2025-01-04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1D31BA-9B01-4D24-B6AC-63F305C9B2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51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3.xml"></Relationship></Relationships>
</file>

<file path=ppt/notesSlides/_rels/notesSlide3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4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31BA-9B01-4D24-B6AC-63F305C9B2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10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31BA-9B01-4D24-B6AC-63F305C9B2D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689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31BA-9B01-4D24-B6AC-63F305C9B2D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3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D31BA-9B01-4D24-B6AC-63F305C9B2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2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79554" y="4373807"/>
            <a:ext cx="5436431" cy="3578570"/>
          </a:xfrm>
          <a:prstGeom prst="rect">
            <a:avLst/>
          </a:prstGeom>
        </p:spPr>
        <p:txBody>
          <a:bodyPr spcFirstLastPara="1" wrap="square" lIns="90748" tIns="45362" rIns="90748" bIns="45362" anchor="t" anchorCtr="0">
            <a:noAutofit/>
          </a:bodyPr>
          <a:lstStyle/>
          <a:p>
            <a:endParaRPr/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3100" y="1136650"/>
            <a:ext cx="5449888" cy="3067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42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79554" y="4373807"/>
            <a:ext cx="5436431" cy="3578570"/>
          </a:xfrm>
          <a:prstGeom prst="rect">
            <a:avLst/>
          </a:prstGeom>
        </p:spPr>
        <p:txBody>
          <a:bodyPr spcFirstLastPara="1" wrap="square" lIns="90748" tIns="45362" rIns="90748" bIns="45362" anchor="t" anchorCtr="0">
            <a:noAutofit/>
          </a:bodyPr>
          <a:lstStyle/>
          <a:p>
            <a:endParaRPr/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3100" y="1136650"/>
            <a:ext cx="5449888" cy="3067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749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fdd255a63_5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1038"/>
            <a:ext cx="6056312" cy="3408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fdd255a63_5_161:notes"/>
          <p:cNvSpPr txBox="1">
            <a:spLocks noGrp="1"/>
          </p:cNvSpPr>
          <p:nvPr>
            <p:ph type="body" idx="1"/>
          </p:nvPr>
        </p:nvSpPr>
        <p:spPr>
          <a:xfrm>
            <a:off x="679554" y="4317005"/>
            <a:ext cx="5436431" cy="4089794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833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fdd255a63_5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1038"/>
            <a:ext cx="6056312" cy="3408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fdd255a63_5_161:notes"/>
          <p:cNvSpPr txBox="1">
            <a:spLocks noGrp="1"/>
          </p:cNvSpPr>
          <p:nvPr>
            <p:ph type="body" idx="1"/>
          </p:nvPr>
        </p:nvSpPr>
        <p:spPr>
          <a:xfrm>
            <a:off x="679554" y="4317005"/>
            <a:ext cx="5436431" cy="4089794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87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74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8B3E99-D17B-485D-BEB4-DE87888D6F7A}"/>
              </a:ext>
            </a:extLst>
          </p:cNvPr>
          <p:cNvSpPr txBox="1"/>
          <p:nvPr userDrawn="1"/>
        </p:nvSpPr>
        <p:spPr>
          <a:xfrm>
            <a:off x="350306" y="1266275"/>
            <a:ext cx="2389054" cy="472181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2EEB-0370-A20C-CD1F-FC7FC9936783}"/>
              </a:ext>
            </a:extLst>
          </p:cNvPr>
          <p:cNvSpPr txBox="1"/>
          <p:nvPr userDrawn="1"/>
        </p:nvSpPr>
        <p:spPr>
          <a:xfrm>
            <a:off x="3393554" y="1265799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6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8162141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3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BC844-E671-135D-ED03-A8D14EF3EA31}"/>
              </a:ext>
            </a:extLst>
          </p:cNvPr>
          <p:cNvSpPr txBox="1"/>
          <p:nvPr userDrawn="1"/>
        </p:nvSpPr>
        <p:spPr>
          <a:xfrm>
            <a:off x="350306" y="1266275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CCEB5-A01D-EB80-71DD-F42AABD0E841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54A47-94C3-7E33-76FD-D262F98E940F}"/>
              </a:ext>
            </a:extLst>
          </p:cNvPr>
          <p:cNvSpPr txBox="1"/>
          <p:nvPr userDrawn="1"/>
        </p:nvSpPr>
        <p:spPr>
          <a:xfrm>
            <a:off x="6436802" y="1265797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9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8981176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0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150D0C-D662-1D3D-73DD-FD75E8249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46"/>
          <a:stretch/>
        </p:blipFill>
        <p:spPr>
          <a:xfrm>
            <a:off x="349797" y="1265798"/>
            <a:ext cx="2399030" cy="1299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29CFFB-5A31-BB08-9D4C-15D31930A118}"/>
              </a:ext>
            </a:extLst>
          </p:cNvPr>
          <p:cNvSpPr txBox="1"/>
          <p:nvPr userDrawn="1"/>
        </p:nvSpPr>
        <p:spPr>
          <a:xfrm>
            <a:off x="350306" y="1266275"/>
            <a:ext cx="2389054" cy="472181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43421-4460-CB0A-B741-D3B2678D280E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181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B621B9-7662-1595-6EBF-C85728D91A49}"/>
              </a:ext>
            </a:extLst>
          </p:cNvPr>
          <p:cNvCxnSpPr/>
          <p:nvPr userDrawn="1"/>
        </p:nvCxnSpPr>
        <p:spPr>
          <a:xfrm>
            <a:off x="349797" y="1409352"/>
            <a:ext cx="23762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930783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793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 userDrawn="1"/>
        </p:nvGrpSpPr>
        <p:grpSpPr>
          <a:xfrm>
            <a:off x="478380" y="1378314"/>
            <a:ext cx="2105661" cy="144462"/>
            <a:chOff x="478380" y="1378314"/>
            <a:chExt cx="2105661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25140863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Go Home"/>
          <p:cNvSpPr>
            <a:spLocks noChangeAspect="1" noEditPoints="1"/>
          </p:cNvSpPr>
          <p:nvPr userDrawn="1"/>
        </p:nvSpPr>
        <p:spPr bwMode="auto">
          <a:xfrm>
            <a:off x="2145267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45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 userDrawn="1"/>
        </p:nvGrpSpPr>
        <p:grpSpPr>
          <a:xfrm>
            <a:off x="478380" y="1378314"/>
            <a:ext cx="2105661" cy="144462"/>
            <a:chOff x="478380" y="1378314"/>
            <a:chExt cx="2105661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CCEB5-A01D-EB80-71DD-F42AABD0E841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Go Home"/>
          <p:cNvSpPr>
            <a:spLocks noChangeAspect="1" noEditPoints="1"/>
          </p:cNvSpPr>
          <p:nvPr userDrawn="1"/>
        </p:nvSpPr>
        <p:spPr bwMode="auto">
          <a:xfrm>
            <a:off x="2145267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3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 userDrawn="1"/>
        </p:nvGrpSpPr>
        <p:grpSpPr>
          <a:xfrm>
            <a:off x="478380" y="1378314"/>
            <a:ext cx="2105661" cy="144462"/>
            <a:chOff x="478380" y="1378314"/>
            <a:chExt cx="2105661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CCEB5-A01D-EB80-71DD-F42AABD0E841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54A47-94C3-7E33-76FD-D262F98E940F}"/>
              </a:ext>
            </a:extLst>
          </p:cNvPr>
          <p:cNvSpPr txBox="1"/>
          <p:nvPr userDrawn="1"/>
        </p:nvSpPr>
        <p:spPr>
          <a:xfrm>
            <a:off x="6436802" y="1265797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Go Home"/>
          <p:cNvSpPr>
            <a:spLocks noChangeAspect="1" noEditPoints="1"/>
          </p:cNvSpPr>
          <p:nvPr userDrawn="1"/>
        </p:nvSpPr>
        <p:spPr bwMode="auto">
          <a:xfrm>
            <a:off x="2145267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9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 userDrawn="1"/>
        </p:nvGrpSpPr>
        <p:grpSpPr>
          <a:xfrm>
            <a:off x="478380" y="1378314"/>
            <a:ext cx="2105661" cy="144462"/>
            <a:chOff x="478380" y="1378314"/>
            <a:chExt cx="2105661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CCEB5-A01D-EB80-71DD-F42AABD0E841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3526375" y="1378314"/>
            <a:ext cx="2105661" cy="144462"/>
            <a:chOff x="478380" y="1378314"/>
            <a:chExt cx="2105661" cy="144462"/>
          </a:xfrm>
        </p:grpSpPr>
        <p:sp>
          <p:nvSpPr>
            <p:cNvPr id="17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9" name="Go Home"/>
          <p:cNvSpPr>
            <a:spLocks noChangeAspect="1" noEditPoints="1"/>
          </p:cNvSpPr>
          <p:nvPr userDrawn="1"/>
        </p:nvSpPr>
        <p:spPr bwMode="auto">
          <a:xfrm>
            <a:off x="2145267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Go Home"/>
          <p:cNvSpPr>
            <a:spLocks noChangeAspect="1" noEditPoints="1"/>
          </p:cNvSpPr>
          <p:nvPr userDrawn="1"/>
        </p:nvSpPr>
        <p:spPr bwMode="auto">
          <a:xfrm>
            <a:off x="5178014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7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7" name="그룹 46"/>
          <p:cNvGrpSpPr/>
          <p:nvPr userDrawn="1"/>
        </p:nvGrpSpPr>
        <p:grpSpPr>
          <a:xfrm>
            <a:off x="478380" y="1378314"/>
            <a:ext cx="2105661" cy="144462"/>
            <a:chOff x="478380" y="1378314"/>
            <a:chExt cx="2105661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CCEB5-A01D-EB80-71DD-F42AABD0E841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54A47-94C3-7E33-76FD-D262F98E940F}"/>
              </a:ext>
            </a:extLst>
          </p:cNvPr>
          <p:cNvSpPr txBox="1"/>
          <p:nvPr userDrawn="1"/>
        </p:nvSpPr>
        <p:spPr>
          <a:xfrm>
            <a:off x="6436802" y="1265797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6567444" y="1378314"/>
            <a:ext cx="2105661" cy="144462"/>
            <a:chOff x="478380" y="1378314"/>
            <a:chExt cx="2105661" cy="144462"/>
          </a:xfrm>
        </p:grpSpPr>
        <p:sp>
          <p:nvSpPr>
            <p:cNvPr id="1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3526375" y="1378314"/>
            <a:ext cx="2105661" cy="144462"/>
            <a:chOff x="478380" y="1378314"/>
            <a:chExt cx="2105661" cy="144462"/>
          </a:xfrm>
        </p:grpSpPr>
        <p:sp>
          <p:nvSpPr>
            <p:cNvPr id="18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" name="Hamburger Button" descr="&lt;Tags&gt;&lt;SMARTRESIZEANCHORS&gt;Absolute,None,Absolute,None&lt;/SMARTRESIZEANCHORS&gt;&lt;/Tags&gt;"/>
            <p:cNvSpPr>
              <a:spLocks noChangeAspect="1" noEditPoints="1"/>
            </p:cNvSpPr>
            <p:nvPr userDrawn="1"/>
          </p:nvSpPr>
          <p:spPr bwMode="auto">
            <a:xfrm>
              <a:off x="2441166" y="1408129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spc="-40" baseline="0" dirty="0">
                <a:solidFill>
                  <a:srgbClr val="000000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" name="Go Home"/>
          <p:cNvSpPr>
            <a:spLocks noChangeAspect="1" noEditPoints="1"/>
          </p:cNvSpPr>
          <p:nvPr userDrawn="1"/>
        </p:nvSpPr>
        <p:spPr bwMode="auto">
          <a:xfrm>
            <a:off x="2145267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Go Home"/>
          <p:cNvSpPr>
            <a:spLocks noChangeAspect="1" noEditPoints="1"/>
          </p:cNvSpPr>
          <p:nvPr userDrawn="1"/>
        </p:nvSpPr>
        <p:spPr bwMode="auto">
          <a:xfrm>
            <a:off x="5178014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Go Home"/>
          <p:cNvSpPr>
            <a:spLocks noChangeAspect="1" noEditPoints="1"/>
          </p:cNvSpPr>
          <p:nvPr userDrawn="1"/>
        </p:nvSpPr>
        <p:spPr bwMode="auto">
          <a:xfrm>
            <a:off x="8216904" y="1354153"/>
            <a:ext cx="160575" cy="15901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8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5D87F-7338-B648-0923-AF066AF46EC4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478380" y="1378314"/>
            <a:ext cx="2100965" cy="144462"/>
            <a:chOff x="478380" y="1378314"/>
            <a:chExt cx="2100965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990207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104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5D87F-7338-B648-0923-AF066AF46EC4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478380" y="1378314"/>
            <a:ext cx="2100965" cy="144462"/>
            <a:chOff x="478380" y="1378314"/>
            <a:chExt cx="2100965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083D6-874B-9CE6-126E-D53F0CF144F3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0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427896" y="551636"/>
            <a:ext cx="1133620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9"/>
          <p:cNvSpPr>
            <a:spLocks noGrp="1"/>
          </p:cNvSpPr>
          <p:nvPr>
            <p:ph type="body" sz="quarter" idx="15" hasCustomPrompt="1"/>
          </p:nvPr>
        </p:nvSpPr>
        <p:spPr>
          <a:xfrm>
            <a:off x="427895" y="342351"/>
            <a:ext cx="3700308" cy="1523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b="1" spc="-100" baseline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101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5D87F-7338-B648-0923-AF066AF46EC4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478380" y="1378314"/>
            <a:ext cx="2100965" cy="144462"/>
            <a:chOff x="478380" y="1378314"/>
            <a:chExt cx="2100965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083D6-874B-9CE6-126E-D53F0CF144F3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80CCB-0A1A-0CA4-2F9E-B1BDC07ED494}"/>
              </a:ext>
            </a:extLst>
          </p:cNvPr>
          <p:cNvSpPr txBox="1"/>
          <p:nvPr userDrawn="1"/>
        </p:nvSpPr>
        <p:spPr>
          <a:xfrm>
            <a:off x="6436802" y="1265797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32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5D87F-7338-B648-0923-AF066AF46EC4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478380" y="1378314"/>
            <a:ext cx="2100965" cy="144462"/>
            <a:chOff x="478380" y="1378314"/>
            <a:chExt cx="2100965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1377831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393554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3521628" y="1378314"/>
            <a:ext cx="2100965" cy="144462"/>
            <a:chOff x="478380" y="1378314"/>
            <a:chExt cx="2100965" cy="144462"/>
          </a:xfrm>
        </p:grpSpPr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42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5D87F-7338-B648-0923-AF066AF46EC4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478380" y="1378314"/>
            <a:ext cx="2100965" cy="144462"/>
            <a:chOff x="478380" y="1378314"/>
            <a:chExt cx="2100965" cy="144462"/>
          </a:xfrm>
        </p:grpSpPr>
        <p:sp>
          <p:nvSpPr>
            <p:cNvPr id="4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0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78990512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393554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3521628" y="1378314"/>
            <a:ext cx="2100965" cy="144462"/>
            <a:chOff x="478380" y="1378314"/>
            <a:chExt cx="2100965" cy="144462"/>
          </a:xfrm>
        </p:grpSpPr>
        <p:sp>
          <p:nvSpPr>
            <p:cNvPr id="25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6434884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6562958" y="1378314"/>
            <a:ext cx="2100965" cy="144462"/>
            <a:chOff x="478380" y="1378314"/>
            <a:chExt cx="2100965" cy="144462"/>
          </a:xfrm>
        </p:grpSpPr>
        <p:sp>
          <p:nvSpPr>
            <p:cNvPr id="38" name="Chevron Left"/>
            <p:cNvSpPr>
              <a:spLocks noChangeAspect="1"/>
            </p:cNvSpPr>
            <p:nvPr userDrawn="1"/>
          </p:nvSpPr>
          <p:spPr bwMode="auto">
            <a:xfrm>
              <a:off x="478380" y="1378314"/>
              <a:ext cx="79375" cy="144462"/>
            </a:xfrm>
            <a:custGeom>
              <a:avLst/>
              <a:gdLst>
                <a:gd name="T0" fmla="*/ 296 w 324"/>
                <a:gd name="T1" fmla="*/ 593 h 593"/>
                <a:gd name="T2" fmla="*/ 324 w 324"/>
                <a:gd name="T3" fmla="*/ 565 h 593"/>
                <a:gd name="T4" fmla="*/ 55 w 324"/>
                <a:gd name="T5" fmla="*/ 297 h 593"/>
                <a:gd name="T6" fmla="*/ 324 w 324"/>
                <a:gd name="T7" fmla="*/ 28 h 593"/>
                <a:gd name="T8" fmla="*/ 296 w 324"/>
                <a:gd name="T9" fmla="*/ 0 h 593"/>
                <a:gd name="T10" fmla="*/ 0 w 324"/>
                <a:gd name="T11" fmla="*/ 297 h 593"/>
                <a:gd name="T12" fmla="*/ 296 w 324"/>
                <a:gd name="T13" fmla="*/ 593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593">
                  <a:moveTo>
                    <a:pt x="296" y="593"/>
                  </a:moveTo>
                  <a:lnTo>
                    <a:pt x="324" y="565"/>
                  </a:lnTo>
                  <a:lnTo>
                    <a:pt x="55" y="297"/>
                  </a:lnTo>
                  <a:lnTo>
                    <a:pt x="324" y="28"/>
                  </a:lnTo>
                  <a:lnTo>
                    <a:pt x="296" y="0"/>
                  </a:lnTo>
                  <a:lnTo>
                    <a:pt x="0" y="297"/>
                  </a:lnTo>
                  <a:lnTo>
                    <a:pt x="296" y="593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Delete"/>
            <p:cNvSpPr>
              <a:spLocks noChangeAspect="1"/>
            </p:cNvSpPr>
            <p:nvPr userDrawn="1"/>
          </p:nvSpPr>
          <p:spPr bwMode="auto">
            <a:xfrm>
              <a:off x="2457107" y="1389427"/>
              <a:ext cx="122238" cy="122237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spc="-40" baseline="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237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D5281-0DEE-D3C7-5BB4-312785F9FB06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2" name="Delete"/>
          <p:cNvSpPr>
            <a:spLocks noChangeAspect="1"/>
          </p:cNvSpPr>
          <p:nvPr userDrawn="1"/>
        </p:nvSpPr>
        <p:spPr bwMode="auto">
          <a:xfrm>
            <a:off x="2457107" y="138942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spc="-40" baseline="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8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2997023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72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5D87F-7338-B648-0923-AF066AF46EC4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Delete"/>
          <p:cNvSpPr>
            <a:spLocks noChangeAspect="1"/>
          </p:cNvSpPr>
          <p:nvPr userDrawn="1"/>
        </p:nvSpPr>
        <p:spPr bwMode="auto">
          <a:xfrm>
            <a:off x="2457107" y="138942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spc="-40" baseline="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20" name="Group 37"/>
          <p:cNvGraphicFramePr>
            <a:graphicFrameLocks noGrp="1"/>
          </p:cNvGraphicFramePr>
          <p:nvPr userDrawn="1"/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393554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Delete"/>
          <p:cNvSpPr>
            <a:spLocks noChangeAspect="1"/>
          </p:cNvSpPr>
          <p:nvPr userDrawn="1"/>
        </p:nvSpPr>
        <p:spPr bwMode="auto">
          <a:xfrm>
            <a:off x="5500355" y="138942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spc="-40" baseline="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370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D5281-0DEE-D3C7-5BB4-312785F9FB06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8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5016597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C838C-37D6-B7F9-2922-45C81922458B}"/>
              </a:ext>
            </a:extLst>
          </p:cNvPr>
          <p:cNvSpPr txBox="1"/>
          <p:nvPr userDrawn="1"/>
        </p:nvSpPr>
        <p:spPr>
          <a:xfrm>
            <a:off x="3393554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21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34853917"/>
              </p:ext>
            </p:extLst>
          </p:nvPr>
        </p:nvGraphicFramePr>
        <p:xfrm>
          <a:off x="197018" y="122731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122737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131034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307249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131034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307249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311662"/>
              </p:ext>
            </p:extLst>
          </p:nvPr>
        </p:nvGraphicFramePr>
        <p:xfrm>
          <a:off x="9605324" y="489780"/>
          <a:ext cx="2396175" cy="28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75">
                  <a:extLst>
                    <a:ext uri="{9D8B030D-6E8A-4147-A177-3AD203B41FA5}">
                      <a16:colId xmlns:a16="http://schemas.microsoft.com/office/drawing/2014/main" val="3428246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200"/>
                        </a:lnSpc>
                      </a:pPr>
                      <a:r>
                        <a:rPr kumimoji="1" lang="en-US" altLang="ko-KR" sz="800" b="0" i="0" u="none" strike="noStrike" kern="1200" cap="none" spc="-4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0" i="0" u="none" strike="noStrike" kern="1200" cap="none" spc="-4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81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25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3008711"/>
              </p:ext>
            </p:extLst>
          </p:nvPr>
        </p:nvGraphicFramePr>
        <p:xfrm>
          <a:off x="197018" y="122731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122737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131034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307249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131034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307249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17086613"/>
              </p:ext>
            </p:extLst>
          </p:nvPr>
        </p:nvGraphicFramePr>
        <p:xfrm>
          <a:off x="9605324" y="489780"/>
          <a:ext cx="2396175" cy="28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75">
                  <a:extLst>
                    <a:ext uri="{9D8B030D-6E8A-4147-A177-3AD203B41FA5}">
                      <a16:colId xmlns:a16="http://schemas.microsoft.com/office/drawing/2014/main" val="3428246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200"/>
                        </a:lnSpc>
                      </a:pPr>
                      <a:r>
                        <a:rPr kumimoji="1" lang="en-US" altLang="ko-KR" sz="800" b="0" i="0" u="none" strike="noStrike" kern="1200" cap="none" spc="-4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0" i="0" u="none" strike="noStrike" kern="1200" cap="none" spc="-4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81590"/>
                  </a:ext>
                </a:extLst>
              </a:tr>
            </a:tbl>
          </a:graphicData>
        </a:graphic>
      </p:graphicFrame>
      <p:sp>
        <p:nvSpPr>
          <p:cNvPr id="9" name="Google Shape;84;p15"/>
          <p:cNvSpPr/>
          <p:nvPr userDrawn="1"/>
        </p:nvSpPr>
        <p:spPr>
          <a:xfrm>
            <a:off x="122945" y="6306532"/>
            <a:ext cx="9176630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2115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0888239"/>
              </p:ext>
            </p:extLst>
          </p:nvPr>
        </p:nvGraphicFramePr>
        <p:xfrm>
          <a:off x="197018" y="122731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122737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131034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307249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131034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307249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8972537"/>
              </p:ext>
            </p:extLst>
          </p:nvPr>
        </p:nvGraphicFramePr>
        <p:xfrm>
          <a:off x="9605324" y="489780"/>
          <a:ext cx="2396175" cy="28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75">
                  <a:extLst>
                    <a:ext uri="{9D8B030D-6E8A-4147-A177-3AD203B41FA5}">
                      <a16:colId xmlns:a16="http://schemas.microsoft.com/office/drawing/2014/main" val="3428246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200"/>
                        </a:lnSpc>
                      </a:pPr>
                      <a:r>
                        <a:rPr kumimoji="1" lang="en-US" altLang="ko-KR" sz="800" b="0" i="0" u="none" strike="noStrike" kern="1200" cap="none" spc="-4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0" i="0" u="none" strike="noStrike" kern="1200" cap="none" spc="-4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81590"/>
                  </a:ext>
                </a:extLst>
              </a:tr>
            </a:tbl>
          </a:graphicData>
        </a:graphic>
      </p:graphicFrame>
      <p:sp>
        <p:nvSpPr>
          <p:cNvPr id="10" name="Google Shape;64;p12"/>
          <p:cNvSpPr/>
          <p:nvPr userDrawn="1"/>
        </p:nvSpPr>
        <p:spPr>
          <a:xfrm>
            <a:off x="122945" y="607234"/>
            <a:ext cx="9176630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4;p15"/>
          <p:cNvSpPr/>
          <p:nvPr userDrawn="1"/>
        </p:nvSpPr>
        <p:spPr>
          <a:xfrm>
            <a:off x="122945" y="6306532"/>
            <a:ext cx="9176630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1915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60661889"/>
              </p:ext>
            </p:extLst>
          </p:nvPr>
        </p:nvGraphicFramePr>
        <p:xfrm>
          <a:off x="197018" y="122731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122737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131034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307249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131034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307249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31352504"/>
              </p:ext>
            </p:extLst>
          </p:nvPr>
        </p:nvGraphicFramePr>
        <p:xfrm>
          <a:off x="9605324" y="489780"/>
          <a:ext cx="2396175" cy="28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175">
                  <a:extLst>
                    <a:ext uri="{9D8B030D-6E8A-4147-A177-3AD203B41FA5}">
                      <a16:colId xmlns:a16="http://schemas.microsoft.com/office/drawing/2014/main" val="3428246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200"/>
                        </a:lnSpc>
                      </a:pPr>
                      <a:r>
                        <a:rPr kumimoji="1" lang="en-US" altLang="ko-KR" sz="800" b="0" i="0" u="none" strike="noStrike" kern="1200" cap="none" spc="-4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kumimoji="1" lang="ko-KR" altLang="en-US" sz="800" b="0" i="0" u="none" strike="noStrike" kern="1200" cap="none" spc="-4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81590"/>
                  </a:ext>
                </a:extLst>
              </a:tr>
            </a:tbl>
          </a:graphicData>
        </a:graphic>
      </p:graphicFrame>
      <p:sp>
        <p:nvSpPr>
          <p:cNvPr id="10" name="Google Shape;64;p12"/>
          <p:cNvSpPr/>
          <p:nvPr userDrawn="1"/>
        </p:nvSpPr>
        <p:spPr>
          <a:xfrm>
            <a:off x="122945" y="607234"/>
            <a:ext cx="9176630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792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덱스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196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780190" y="1052736"/>
            <a:ext cx="5413661" cy="1231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8000" b="1" dirty="0">
                <a:solidFill>
                  <a:schemeClr val="tx1"/>
                </a:solidFill>
                <a:latin typeface="맑은 고딕" panose="020B0503020000020004" pitchFamily="50" charset="-127"/>
                <a:ea typeface="LG스마트체 Regular" panose="020B0600000101010101" pitchFamily="50" charset="-127"/>
                <a:cs typeface="Arial" pitchFamily="34" charset="0"/>
              </a:rPr>
              <a:t>Thank you.</a:t>
            </a:r>
            <a:endParaRPr lang="ko-KR" altLang="en-US" sz="8000" b="1" dirty="0">
              <a:solidFill>
                <a:schemeClr val="tx1"/>
              </a:solidFill>
              <a:latin typeface="맑은 고딕" panose="020B0503020000020004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0012" y="6382199"/>
            <a:ext cx="118263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160012" y="5301208"/>
            <a:ext cx="1182636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31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540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latin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맑은 고딕" panose="020B0503020000020004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altLang="ko" smtClean="0"/>
              <a:pPr algn="r"/>
              <a:t>‹#›</a:t>
            </a:fld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82880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1205413"/>
            <a:ext cx="12192000" cy="220346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12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08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081681B-3CE0-E5A0-A67F-1D9EA686A56A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4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081681B-3CE0-E5A0-A67F-1D9EA686A56A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8D4D08-9FF5-E325-264A-3886C5810F01}"/>
              </a:ext>
            </a:extLst>
          </p:cNvPr>
          <p:cNvSpPr/>
          <p:nvPr userDrawn="1"/>
        </p:nvSpPr>
        <p:spPr>
          <a:xfrm>
            <a:off x="197018" y="573315"/>
            <a:ext cx="11797965" cy="584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46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F04868-9CEA-4E68-E072-C59B03C03B02}"/>
              </a:ext>
            </a:extLst>
          </p:cNvPr>
          <p:cNvSpPr txBox="1"/>
          <p:nvPr userDrawn="1"/>
        </p:nvSpPr>
        <p:spPr>
          <a:xfrm>
            <a:off x="350306" y="1266276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4A869D-5BEE-DC08-10E9-2715E46BECB3}"/>
              </a:ext>
            </a:extLst>
          </p:cNvPr>
          <p:cNvSpPr/>
          <p:nvPr userDrawn="1"/>
        </p:nvSpPr>
        <p:spPr>
          <a:xfrm>
            <a:off x="352119" y="1269776"/>
            <a:ext cx="2389811" cy="3717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pc="-40" baseline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900" b="1" spc="-40" baseline="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91F9C-4472-76C3-00E6-FB34A10612B2}"/>
              </a:ext>
            </a:extLst>
          </p:cNvPr>
          <p:cNvSpPr/>
          <p:nvPr userDrawn="1"/>
        </p:nvSpPr>
        <p:spPr>
          <a:xfrm>
            <a:off x="278298" y="6361148"/>
            <a:ext cx="2554828" cy="12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40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74C74-5E02-8F98-D1DF-F6262007DE9D}"/>
              </a:ext>
            </a:extLst>
          </p:cNvPr>
          <p:cNvSpPr txBox="1"/>
          <p:nvPr userDrawn="1"/>
        </p:nvSpPr>
        <p:spPr>
          <a:xfrm>
            <a:off x="3393554" y="1265799"/>
            <a:ext cx="2389054" cy="4722294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B247BC-24FC-6010-92DB-C5DA6D6131E6}"/>
              </a:ext>
            </a:extLst>
          </p:cNvPr>
          <p:cNvSpPr/>
          <p:nvPr userDrawn="1"/>
        </p:nvSpPr>
        <p:spPr>
          <a:xfrm>
            <a:off x="3390353" y="5982555"/>
            <a:ext cx="2392256" cy="2986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spc="-40" baseline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&lt;!--Footer </a:t>
            </a:r>
            <a:r>
              <a:rPr lang="ko-KR" altLang="en-US" sz="800" b="0" spc="-40" baseline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공통정의</a:t>
            </a:r>
            <a:r>
              <a:rPr lang="en-US" altLang="ko-KR" sz="800" b="0" spc="-40" baseline="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--!&gt;</a:t>
            </a:r>
            <a:endParaRPr lang="ko-KR" altLang="en-US" sz="800" b="0" spc="-40" baseline="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51488B6-5453-DE89-71FC-EF83C3E1AB28}"/>
              </a:ext>
            </a:extLst>
          </p:cNvPr>
          <p:cNvGrpSpPr/>
          <p:nvPr userDrawn="1"/>
        </p:nvGrpSpPr>
        <p:grpSpPr>
          <a:xfrm>
            <a:off x="327353" y="5968184"/>
            <a:ext cx="2434959" cy="329162"/>
            <a:chOff x="2761881" y="1363980"/>
            <a:chExt cx="2434959" cy="21703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2DAC18D-3B6C-C638-0F47-178337DF95FE}"/>
                </a:ext>
              </a:extLst>
            </p:cNvPr>
            <p:cNvSpPr/>
            <p:nvPr/>
          </p:nvSpPr>
          <p:spPr>
            <a:xfrm>
              <a:off x="2761881" y="1363980"/>
              <a:ext cx="2419719" cy="217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pc="-4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!-- </a:t>
              </a:r>
              <a:r>
                <a:rPr lang="ko-KR" altLang="en-US" sz="900" spc="-4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다음 이어서 </a:t>
              </a:r>
              <a:r>
                <a:rPr lang="en-US" altLang="ko-KR" sz="900" spc="-4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--!</a:t>
              </a:r>
              <a:endParaRPr lang="ko-KR" altLang="en-US" sz="9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ED9DC5C-D6D0-B063-6607-89EBCDB14FFC}"/>
                </a:ext>
              </a:extLst>
            </p:cNvPr>
            <p:cNvCxnSpPr/>
            <p:nvPr/>
          </p:nvCxnSpPr>
          <p:spPr>
            <a:xfrm>
              <a:off x="2777121" y="1368403"/>
              <a:ext cx="24197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299CE0-0EA5-5393-0229-EEA9A76C4251}"/>
              </a:ext>
            </a:extLst>
          </p:cNvPr>
          <p:cNvGrpSpPr/>
          <p:nvPr userDrawn="1"/>
        </p:nvGrpSpPr>
        <p:grpSpPr>
          <a:xfrm>
            <a:off x="3366091" y="972500"/>
            <a:ext cx="2443980" cy="305040"/>
            <a:chOff x="2752860" y="1256185"/>
            <a:chExt cx="2443980" cy="3050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7E3F1F9-6838-AE3C-E17B-A8843DB15900}"/>
                </a:ext>
              </a:extLst>
            </p:cNvPr>
            <p:cNvSpPr/>
            <p:nvPr/>
          </p:nvSpPr>
          <p:spPr>
            <a:xfrm>
              <a:off x="2752860" y="1256185"/>
              <a:ext cx="2419719" cy="305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en-US" altLang="ko-KR" sz="900" kern="1200" spc="-4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rPr>
                <a:t>!-- </a:t>
              </a:r>
              <a:r>
                <a:rPr lang="ko-KR" altLang="en-US" sz="900" kern="1200" spc="-4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rPr>
                <a:t>이전 이어서 </a:t>
              </a:r>
              <a:r>
                <a:rPr lang="en-US" altLang="ko-KR" sz="900" kern="1200" spc="-4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rPr>
                <a:t>--!</a:t>
              </a:r>
              <a:endParaRPr lang="ko-KR" altLang="en-US" sz="900" kern="1200" spc="-4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2B4F504-D805-91F2-14B0-24D3042F5227}"/>
                </a:ext>
              </a:extLst>
            </p:cNvPr>
            <p:cNvCxnSpPr/>
            <p:nvPr/>
          </p:nvCxnSpPr>
          <p:spPr>
            <a:xfrm>
              <a:off x="2777121" y="1558224"/>
              <a:ext cx="24197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71317316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4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6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57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2E91FD-B722-DC02-3CC9-CDE7429C09AB}"/>
              </a:ext>
            </a:extLst>
          </p:cNvPr>
          <p:cNvSpPr txBox="1"/>
          <p:nvPr userDrawn="1"/>
        </p:nvSpPr>
        <p:spPr>
          <a:xfrm>
            <a:off x="350306" y="1266275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083D6-874B-9CE6-126E-D53F0CF144F3}"/>
              </a:ext>
            </a:extLst>
          </p:cNvPr>
          <p:cNvSpPr txBox="1"/>
          <p:nvPr userDrawn="1"/>
        </p:nvSpPr>
        <p:spPr>
          <a:xfrm>
            <a:off x="3393554" y="1265798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F80CCB-0A1A-0CA4-2F9E-B1BDC07ED494}"/>
              </a:ext>
            </a:extLst>
          </p:cNvPr>
          <p:cNvSpPr txBox="1"/>
          <p:nvPr userDrawn="1"/>
        </p:nvSpPr>
        <p:spPr>
          <a:xfrm>
            <a:off x="6436802" y="1265797"/>
            <a:ext cx="2389054" cy="472229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9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671461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31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A8F3E7-9EE0-0DDE-68DE-D60DF9899410}"/>
              </a:ext>
            </a:extLst>
          </p:cNvPr>
          <p:cNvSpPr txBox="1"/>
          <p:nvPr userDrawn="1"/>
        </p:nvSpPr>
        <p:spPr>
          <a:xfrm>
            <a:off x="350306" y="1266275"/>
            <a:ext cx="2389054" cy="472181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3059" tIns="33059" rIns="33059" bIns="33059" rtlCol="0" anchor="t">
            <a:noAutofit/>
          </a:bodyPr>
          <a:lstStyle/>
          <a:p>
            <a:pPr>
              <a:spcAft>
                <a:spcPts val="367"/>
              </a:spcAft>
            </a:pPr>
            <a:endParaRPr lang="ko-KR" altLang="en-US" sz="700" spc="-40" baseline="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7" name="Group 3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08321314"/>
              </p:ext>
            </p:extLst>
          </p:nvPr>
        </p:nvGraphicFramePr>
        <p:xfrm>
          <a:off x="197018" y="470354"/>
          <a:ext cx="11797964" cy="373064"/>
        </p:xfrm>
        <a:graphic>
          <a:graphicData uri="http://schemas.openxmlformats.org/drawingml/2006/table">
            <a:tbl>
              <a:tblPr/>
              <a:tblGrid>
                <a:gridCol w="82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경로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877" marR="39877" marT="32306" marB="323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590DA6-22FE-A99D-479A-14D2E1B607E6}"/>
              </a:ext>
            </a:extLst>
          </p:cNvPr>
          <p:cNvCxnSpPr>
            <a:cxnSpLocks/>
          </p:cNvCxnSpPr>
          <p:nvPr userDrawn="1"/>
        </p:nvCxnSpPr>
        <p:spPr>
          <a:xfrm>
            <a:off x="197018" y="470360"/>
            <a:ext cx="1179796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47155" y="478657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7"/>
          </p:nvPr>
        </p:nvSpPr>
        <p:spPr>
          <a:xfrm>
            <a:off x="1047155" y="654872"/>
            <a:ext cx="7683188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8"/>
          </p:nvPr>
        </p:nvSpPr>
        <p:spPr>
          <a:xfrm>
            <a:off x="9580480" y="478657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19"/>
          </p:nvPr>
        </p:nvSpPr>
        <p:spPr>
          <a:xfrm>
            <a:off x="9580480" y="654872"/>
            <a:ext cx="2414501" cy="182531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800" spc="-4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95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54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DF76545-8A83-8610-625A-7BF3AAEB957F}"/>
              </a:ext>
            </a:extLst>
          </p:cNvPr>
          <p:cNvSpPr txBox="1">
            <a:spLocks/>
          </p:cNvSpPr>
          <p:nvPr userDrawn="1"/>
        </p:nvSpPr>
        <p:spPr>
          <a:xfrm>
            <a:off x="5978019" y="6523431"/>
            <a:ext cx="235962" cy="274113"/>
          </a:xfrm>
          <a:prstGeom prst="rect">
            <a:avLst/>
          </a:prstGeom>
          <a:ln w="12700">
            <a:miter lim="400000"/>
          </a:ln>
        </p:spPr>
        <p:txBody>
          <a:bodyPr wrap="none" lIns="59531" tIns="59531" rIns="59531" bIns="5953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48FE0B-2158-4D9C-9E6A-BEB735EF6912}" type="slidenum">
              <a:rPr lang="ko-KR" altLang="en-US" sz="1000" b="0" spc="-120" baseline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‹#›</a:t>
            </a:fld>
            <a:endParaRPr lang="ko-KR" altLang="en-US" sz="1000" b="0" spc="-120" baseline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98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4" r:id="rId2"/>
    <p:sldLayoutId id="2147483705" r:id="rId3"/>
    <p:sldLayoutId id="2147483718" r:id="rId4"/>
    <p:sldLayoutId id="2147483717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28" r:id="rId12"/>
    <p:sldLayoutId id="2147483729" r:id="rId13"/>
    <p:sldLayoutId id="2147483730" r:id="rId14"/>
    <p:sldLayoutId id="2147483731" r:id="rId15"/>
    <p:sldLayoutId id="2147483720" r:id="rId16"/>
    <p:sldLayoutId id="2147483726" r:id="rId17"/>
    <p:sldLayoutId id="2147483727" r:id="rId18"/>
    <p:sldLayoutId id="2147483724" r:id="rId19"/>
    <p:sldLayoutId id="2147483725" r:id="rId20"/>
    <p:sldLayoutId id="2147483715" r:id="rId21"/>
    <p:sldLayoutId id="2147483732" r:id="rId22"/>
    <p:sldLayoutId id="2147483722" r:id="rId23"/>
    <p:sldLayoutId id="2147483721" r:id="rId24"/>
    <p:sldLayoutId id="2147483736" r:id="rId25"/>
    <p:sldLayoutId id="2147483738" r:id="rId26"/>
    <p:sldLayoutId id="2147483737" r:id="rId27"/>
    <p:sldLayoutId id="2147483707" r:id="rId28"/>
    <p:sldLayoutId id="2147483735" r:id="rId29"/>
    <p:sldLayoutId id="2147483739" r:id="rId3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5.xml"></Relationship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notesSlide" Target="../notesSlides/notesSlide33.xml"></Relationship><Relationship Id="rId1" Type="http://schemas.openxmlformats.org/officeDocument/2006/relationships/slideLayout" Target="../slideLayouts/slideLayout26.xml"></Relationship></Relationships>
</file>

<file path=ppt/slides/_rels/slide34.xml.rels><?xml version="1.0" encoding="UTF-8"?>
<Relationships xmlns="http://schemas.openxmlformats.org/package/2006/relationships"><Relationship Id="rId2" Type="http://schemas.openxmlformats.org/officeDocument/2006/relationships/notesSlide" Target="../notesSlides/notesSlide34.xml"></Relationship><Relationship Id="rId1" Type="http://schemas.openxmlformats.org/officeDocument/2006/relationships/slideLayout" Target="../slideLayouts/slideLayout26.xml"></Relationship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5.xml"></Relationship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5.xml"></Relationship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8.xml"></Relationship><Relationship Id="rId4" Type="http://schemas.openxmlformats.org/officeDocument/2006/relationships/image" Target="../media/image3.png"></Relationship><Relationship Id="rId5" Type="http://schemas.openxmlformats.org/officeDocument/2006/relationships/slideLayout" Target="../slideLayouts/slideLayout3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3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5305" y="2012950"/>
            <a:ext cx="10277475" cy="144589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4400" spc="-290" b="1">
                <a:ln w="9525" cap="flat" cmpd="sng">
                  <a:solidFill>
                    <a:srgbClr val="000000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2025</a:t>
            </a:r>
            <a:r>
              <a:rPr lang="ko-KR" altLang="en-US" sz="4400" spc="-290" b="1">
                <a:ln w="9525" cap="flat" cmpd="sng">
                  <a:solidFill>
                    <a:srgbClr val="000000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년</a:t>
            </a:r>
            <a:r>
              <a:rPr lang="ko-KR" altLang="en-US" sz="4400" spc="-290" b="1">
                <a:ln w="9525" cap="flat" cmpd="sng">
                  <a:solidFill>
                    <a:srgbClr val="000000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400" spc="-290" b="1">
                <a:ln w="9525" cap="flat" cmpd="sng">
                  <a:solidFill>
                    <a:srgbClr val="000000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Jstory</a:t>
            </a:r>
            <a:r>
              <a:rPr lang="ko-KR" altLang="en-US" sz="4400" spc="-290" b="1">
                <a:ln w="9525" cap="flat" cmpd="sng">
                  <a:solidFill>
                    <a:srgbClr val="000000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고도화 </a:t>
            </a:r>
            <a:endParaRPr lang="ko-KR" altLang="en-US" sz="4400" b="1">
              <a:ln w="9525" cap="flat" cmpd="sng">
                <a:solidFill>
                  <a:srgbClr val="000000">
                    <a:alpha val="0"/>
                  </a:srgbClr>
                </a:solidFill>
                <a:prstDash val="solid"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>
              <a:buFontTx/>
              <a:buNone/>
            </a:pPr>
            <a:r>
              <a:rPr lang="ko-KR" altLang="en-US" sz="4400" spc="-290" b="1">
                <a:ln w="9525" cap="flat" cmpd="sng">
                  <a:solidFill>
                    <a:srgbClr val="000000">
                      <a:alpha val="0"/>
                    </a:srgbClr>
                  </a:solidFill>
                  <a:prstDash val="solid"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프로젝트 화면설계서</a:t>
            </a:r>
            <a:endParaRPr lang="ko-KR" altLang="en-US" sz="4400" b="1">
              <a:ln w="9525" cap="flat" cmpd="sng">
                <a:solidFill>
                  <a:srgbClr val="000000">
                    <a:alpha val="0"/>
                  </a:srgbClr>
                </a:solidFill>
                <a:prstDash val="solid"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305" y="3521075"/>
            <a:ext cx="128651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600" spc="-60" b="1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Version 0.</a:t>
            </a:r>
            <a:r>
              <a:rPr lang="ko-KR" altLang="ko-KR" sz="1600" spc="-60" b="1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2</a:t>
            </a:r>
            <a:r>
              <a:rPr lang="ko-KR" altLang="ko-KR" sz="1600" spc="-60" b="1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2</a:t>
            </a:r>
            <a:endParaRPr lang="ko-KR" altLang="en-US" sz="1600" b="1">
              <a:ln w="6350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305" y="3859530"/>
            <a:ext cx="1158875" cy="338455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600" spc="-60" b="1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2025.01.0</a:t>
            </a:r>
            <a:r>
              <a:rPr lang="ko-KR" altLang="ko-KR" sz="1600" spc="-60" b="1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8</a:t>
            </a:r>
            <a:endParaRPr lang="ko-KR" altLang="en-US" sz="1600" b="1">
              <a:ln w="6350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텍스트 개체 틀 4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1" name="텍스트 개체 틀 5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algn="r"/>
            <a:fld id="{00000000-1234-1234-1234-123412341234}" type="slidenum">
              <a:rPr lang="en-US" altLang="ko" smtClean="0"/>
              <a:pPr algn="r"/>
              <a:t>10</a:t>
            </a:fld>
            <a:endParaRPr lang="ko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5926" y="1186318"/>
            <a:ext cx="7165973" cy="23888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tlCol="0" anchor="t"/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바닥화면</a:t>
            </a: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72956" y="1468147"/>
            <a:ext cx="2649219" cy="18822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672956" y="1468146"/>
            <a:ext cx="2649219" cy="349209"/>
            <a:chOff x="339213" y="889655"/>
            <a:chExt cx="2649219" cy="349209"/>
          </a:xfrm>
        </p:grpSpPr>
        <p:sp>
          <p:nvSpPr>
            <p:cNvPr id="15" name="직사각형 14"/>
            <p:cNvSpPr/>
            <p:nvPr/>
          </p:nvSpPr>
          <p:spPr>
            <a:xfrm>
              <a:off x="339213" y="889655"/>
              <a:ext cx="2649219" cy="3492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Title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곱셈 기호 15"/>
            <p:cNvSpPr/>
            <p:nvPr/>
          </p:nvSpPr>
          <p:spPr>
            <a:xfrm>
              <a:off x="2747708" y="943897"/>
              <a:ext cx="240724" cy="240724"/>
            </a:xfrm>
            <a:prstGeom prst="mathMultiply">
              <a:avLst>
                <a:gd name="adj1" fmla="val 3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15926" y="3730611"/>
            <a:ext cx="7165974" cy="2388864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tlCol="0" anchor="t"/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바닥화면</a:t>
            </a: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57958" y="3981960"/>
            <a:ext cx="2649219" cy="18822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ko-KR" altLang="en-US" sz="12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657958" y="3981959"/>
            <a:ext cx="2649219" cy="349209"/>
            <a:chOff x="339213" y="889655"/>
            <a:chExt cx="2649219" cy="349209"/>
          </a:xfrm>
        </p:grpSpPr>
        <p:sp>
          <p:nvSpPr>
            <p:cNvPr id="23" name="직사각형 22"/>
            <p:cNvSpPr/>
            <p:nvPr/>
          </p:nvSpPr>
          <p:spPr>
            <a:xfrm>
              <a:off x="339213" y="889655"/>
              <a:ext cx="2649219" cy="34920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+mn-ea"/>
                </a:rPr>
                <a:t>Title</a:t>
              </a:r>
              <a:endParaRPr lang="ko-KR" altLang="en-US" sz="11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곱셈 기호 23"/>
            <p:cNvSpPr/>
            <p:nvPr/>
          </p:nvSpPr>
          <p:spPr>
            <a:xfrm>
              <a:off x="2747708" y="943897"/>
              <a:ext cx="240724" cy="240724"/>
            </a:xfrm>
            <a:prstGeom prst="mathMultiply">
              <a:avLst>
                <a:gd name="adj1" fmla="val 3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>
            <a:off x="2672956" y="1369146"/>
            <a:ext cx="2649219" cy="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573956" y="1468147"/>
            <a:ext cx="0" cy="1882210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5170441" y="1885174"/>
            <a:ext cx="105467" cy="1057547"/>
            <a:chOff x="6019889" y="2089049"/>
            <a:chExt cx="186929" cy="82785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019889" y="2089049"/>
              <a:ext cx="186929" cy="9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▲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019889" y="2826899"/>
              <a:ext cx="186929" cy="9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019889" y="2179049"/>
              <a:ext cx="186929" cy="64785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6019889" y="2242756"/>
              <a:ext cx="186929" cy="2602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2" name="직선 연결선 31"/>
          <p:cNvCxnSpPr>
            <a:stCxn id="17" idx="0"/>
            <a:endCxn id="17" idx="2"/>
          </p:cNvCxnSpPr>
          <p:nvPr/>
        </p:nvCxnSpPr>
        <p:spPr>
          <a:xfrm>
            <a:off x="3998913" y="3730611"/>
            <a:ext cx="0" cy="2388864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7" idx="3"/>
            <a:endCxn id="17" idx="1"/>
          </p:cNvCxnSpPr>
          <p:nvPr/>
        </p:nvCxnSpPr>
        <p:spPr>
          <a:xfrm flipH="1">
            <a:off x="415926" y="4925043"/>
            <a:ext cx="7165974" cy="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459958" y="1270146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223174" y="2397570"/>
            <a:ext cx="226911" cy="2269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748349" y="3246207"/>
            <a:ext cx="226911" cy="2269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839542" y="4036200"/>
            <a:ext cx="226911" cy="2269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711211" y="4595108"/>
            <a:ext cx="226911" cy="2269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867994" y="4843664"/>
            <a:ext cx="226911" cy="2269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9591170" y="764182"/>
          <a:ext cx="2403811" cy="281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21">
                  <a:extLst>
                    <a:ext uri="{9D8B030D-6E8A-4147-A177-3AD203B41FA5}">
                      <a16:colId xmlns:a16="http://schemas.microsoft.com/office/drawing/2014/main" val="558262371"/>
                    </a:ext>
                  </a:extLst>
                </a:gridCol>
                <a:gridCol w="2135990">
                  <a:extLst>
                    <a:ext uri="{9D8B030D-6E8A-4147-A177-3AD203B41FA5}">
                      <a16:colId xmlns:a16="http://schemas.microsoft.com/office/drawing/2014/main" val="66455686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공통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08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사이즈는 목적과 콘텐츠의 내용에 따라 가변적으로 사용 가능하나 바닥 화면 콘텐츠 영역 이내의 너비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높이 적용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: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테두리의 라인을 명확히 표시하여 바닥 화면과 다른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화면임을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확실하게 인지할 수 있도록 차별화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: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 내부의 스크롤은 가능한 지양하나 부득이한 경우 사용 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닫기 버튼은 상단 우측에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“X”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로 표현하고 버튼 영역에서는 가능한 별도의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닫기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”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버튼을 제공하지 않음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. 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개 이상의 버튼 배치 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”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버튼은 사용 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1-4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기능 및 서비스의 실행에 필수적인 단계에 속하거나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사용자의 확인을 거쳐야 하는 메시지인 경우 바닥 화면을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Dimed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처리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1-5 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기본적으로 화면의 중앙에서 출력되는 것을 기준으로 하되 단일 항목에 제한적인 내용이거나 연계된 내용인 경우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j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j-ea"/>
                        </a:rPr>
                        <a:t>관련 항목에 근접한 위치에서 출력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j-ea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286230"/>
                  </a:ext>
                </a:extLst>
              </a:tr>
            </a:tbl>
          </a:graphicData>
        </a:graphic>
      </p:graphicFrame>
      <p:sp>
        <p:nvSpPr>
          <p:cNvPr id="41" name="Google Shape;134;p15"/>
          <p:cNvSpPr/>
          <p:nvPr/>
        </p:nvSpPr>
        <p:spPr>
          <a:xfrm>
            <a:off x="4092462" y="3025395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Google Shape;90;p15"/>
          <p:cNvSpPr/>
          <p:nvPr/>
        </p:nvSpPr>
        <p:spPr>
          <a:xfrm>
            <a:off x="3237943" y="3025395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Google Shape;134;p15"/>
          <p:cNvSpPr/>
          <p:nvPr/>
        </p:nvSpPr>
        <p:spPr>
          <a:xfrm>
            <a:off x="4092462" y="5583071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6" name="Google Shape;90;p15"/>
          <p:cNvSpPr/>
          <p:nvPr/>
        </p:nvSpPr>
        <p:spPr>
          <a:xfrm>
            <a:off x="3237943" y="5583071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9425738" y="4878515"/>
            <a:ext cx="1809500" cy="1106360"/>
            <a:chOff x="7193302" y="5167148"/>
            <a:chExt cx="1809500" cy="1106360"/>
          </a:xfrm>
        </p:grpSpPr>
        <p:sp>
          <p:nvSpPr>
            <p:cNvPr id="44" name="Google Shape;286;p22"/>
            <p:cNvSpPr/>
            <p:nvPr/>
          </p:nvSpPr>
          <p:spPr>
            <a:xfrm>
              <a:off x="7197202" y="5167148"/>
              <a:ext cx="1800000" cy="720000"/>
            </a:xfrm>
            <a:prstGeom prst="roundRect">
              <a:avLst>
                <a:gd name="adj" fmla="val 1184"/>
              </a:avLst>
            </a:prstGeom>
            <a:solidFill>
              <a:schemeClr val="lt1"/>
            </a:solidFill>
            <a:ln w="317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공지를 삭제하시겠습니까?</a:t>
              </a:r>
              <a:endParaRPr sz="900" dirty="0">
                <a:latin typeface="맑은 고딕" panose="020B0503020000020004" pitchFamily="50" charset="-127"/>
              </a:endParaRPr>
            </a:p>
          </p:txBody>
        </p:sp>
        <p:sp>
          <p:nvSpPr>
            <p:cNvPr id="47" name="Google Shape;287;p22"/>
            <p:cNvSpPr/>
            <p:nvPr/>
          </p:nvSpPr>
          <p:spPr>
            <a:xfrm>
              <a:off x="7193302" y="5879908"/>
              <a:ext cx="900000" cy="3936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666666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Google Shape;288;p22"/>
            <p:cNvSpPr/>
            <p:nvPr/>
          </p:nvSpPr>
          <p:spPr>
            <a:xfrm>
              <a:off x="8102802" y="5879908"/>
              <a:ext cx="900000" cy="3936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FF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sz="900" dirty="0"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53" name="Google Shape;316;p34"/>
          <p:cNvGraphicFramePr/>
          <p:nvPr>
            <p:extLst>
              <p:ext uri="{D42A27DB-BD31-4B8C-83A1-F6EECF244321}">
                <p14:modId xmlns:p14="http://schemas.microsoft.com/office/powerpoint/2010/main" val="2213436827"/>
              </p:ext>
            </p:extLst>
          </p:nvPr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2024.12.20_v0.12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영역 추가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콤포넌트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팝업 화면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55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4792F-D726-ECB6-C91D-A52B890AD723}"/>
              </a:ext>
            </a:extLst>
          </p:cNvPr>
          <p:cNvSpPr txBox="1"/>
          <p:nvPr/>
        </p:nvSpPr>
        <p:spPr>
          <a:xfrm>
            <a:off x="771384" y="7556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E86C-F868-4C0B-64D2-24098C64A907}"/>
              </a:ext>
            </a:extLst>
          </p:cNvPr>
          <p:cNvSpPr txBox="1"/>
          <p:nvPr/>
        </p:nvSpPr>
        <p:spPr>
          <a:xfrm>
            <a:off x="771384" y="1955553"/>
            <a:ext cx="5884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 </a:t>
            </a:r>
            <a:r>
              <a:rPr lang="en-US" altLang="ko-KR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 </a:t>
            </a:r>
            <a:r>
              <a:rPr lang="en-US" altLang="ko-KR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aphicFrame>
        <p:nvGraphicFramePr>
          <p:cNvPr id="4" name="Google Shape;316;p34"/>
          <p:cNvGraphicFramePr/>
          <p:nvPr/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영역 추가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콤포넌트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팝업 화면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20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메인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AD-00-0010P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76008"/>
              </p:ext>
            </p:extLst>
          </p:nvPr>
        </p:nvGraphicFramePr>
        <p:xfrm>
          <a:off x="9606522" y="764612"/>
          <a:ext cx="2396175" cy="5294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1-1.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탭 구분 표시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FAQ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 시작 버튼을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안의 튜토리얼 화면이 기본 값으로 출력되도록 함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공지사항과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페이지를 바꿀 수 있는 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onchange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기능을 추가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 simulation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페이지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 Simulation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printing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할 수 있는 본 페이지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 Simulation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페이지에서 데이터를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Create, Update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 수 있음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</a:t>
                      </a:r>
                      <a:r>
                        <a:rPr lang="en-US" altLang="ko" sz="700" b="1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 Simulation Data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이전에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Simulation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작업을 했던 데이터들이 모여 있는 페이지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페이지에서 데이터를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Read, Delete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 수 있음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 고객 중 관리자에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해당하는 고객만 해당 버튼 열람 가능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조건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KOR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KOR, ENG, JPN, CHN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- 3-1.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3D Simulation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각각 출력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버튼의 공지사항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AD-02-0010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1-3.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버튼의 공지사항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AD-02-0020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56" name="Google Shape;257;p32"/>
          <p:cNvSpPr/>
          <p:nvPr/>
        </p:nvSpPr>
        <p:spPr>
          <a:xfrm>
            <a:off x="2153408" y="541801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60;p32"/>
          <p:cNvSpPr/>
          <p:nvPr/>
        </p:nvSpPr>
        <p:spPr>
          <a:xfrm>
            <a:off x="2349034" y="91193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58;p32"/>
          <p:cNvSpPr/>
          <p:nvPr/>
        </p:nvSpPr>
        <p:spPr>
          <a:xfrm>
            <a:off x="7290758" y="501853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62;p32"/>
          <p:cNvSpPr/>
          <p:nvPr/>
        </p:nvSpPr>
        <p:spPr>
          <a:xfrm>
            <a:off x="7163521" y="163058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>
            <p:extLst>
              <p:ext uri="{D42A27DB-BD31-4B8C-83A1-F6EECF244321}">
                <p14:modId xmlns:p14="http://schemas.microsoft.com/office/powerpoint/2010/main" val="1935949762"/>
              </p:ext>
            </p:extLst>
          </p:nvPr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18" name="Google Shape;260;p32">
            <a:extLst>
              <a:ext uri="{FF2B5EF4-FFF2-40B4-BE49-F238E27FC236}">
                <a16:creationId xmlns:a16="http://schemas.microsoft.com/office/drawing/2014/main" id="{68272893-2ABC-4E44-9069-15698F4D39D0}"/>
              </a:ext>
            </a:extLst>
          </p:cNvPr>
          <p:cNvSpPr/>
          <p:nvPr/>
        </p:nvSpPr>
        <p:spPr>
          <a:xfrm>
            <a:off x="3577411" y="90499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9" name="Google Shape;132;p15">
            <a:extLst>
              <a:ext uri="{FF2B5EF4-FFF2-40B4-BE49-F238E27FC236}">
                <a16:creationId xmlns:a16="http://schemas.microsoft.com/office/drawing/2014/main" id="{4D2D547B-4EBE-4013-BE28-B63A0B5EC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719979"/>
              </p:ext>
            </p:extLst>
          </p:nvPr>
        </p:nvGraphicFramePr>
        <p:xfrm>
          <a:off x="7404155" y="1058544"/>
          <a:ext cx="864000" cy="1181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KOR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JPN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CHN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72228"/>
                  </a:ext>
                </a:extLst>
              </a:tr>
            </a:tbl>
          </a:graphicData>
        </a:graphic>
      </p:graphicFrame>
      <p:sp>
        <p:nvSpPr>
          <p:cNvPr id="124" name="Google Shape;280;p22">
            <a:extLst>
              <a:ext uri="{FF2B5EF4-FFF2-40B4-BE49-F238E27FC236}">
                <a16:creationId xmlns:a16="http://schemas.microsoft.com/office/drawing/2014/main" id="{4E243972-5792-4B4F-916D-46DD4BA66E01}"/>
              </a:ext>
            </a:extLst>
          </p:cNvPr>
          <p:cNvSpPr/>
          <p:nvPr/>
        </p:nvSpPr>
        <p:spPr>
          <a:xfrm>
            <a:off x="1296273" y="1353464"/>
            <a:ext cx="5649738" cy="32367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25" name="Google Shape;280;p22">
            <a:extLst>
              <a:ext uri="{FF2B5EF4-FFF2-40B4-BE49-F238E27FC236}">
                <a16:creationId xmlns:a16="http://schemas.microsoft.com/office/drawing/2014/main" id="{3B7EEAC3-8D76-44C7-B518-0652B34494A7}"/>
              </a:ext>
            </a:extLst>
          </p:cNvPr>
          <p:cNvSpPr/>
          <p:nvPr/>
        </p:nvSpPr>
        <p:spPr>
          <a:xfrm>
            <a:off x="1047155" y="5064644"/>
            <a:ext cx="6314366" cy="6027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30" name="Google Shape;260;p32">
            <a:extLst>
              <a:ext uri="{FF2B5EF4-FFF2-40B4-BE49-F238E27FC236}">
                <a16:creationId xmlns:a16="http://schemas.microsoft.com/office/drawing/2014/main" id="{70B7BB61-51C8-448C-84BE-581EB506D010}"/>
              </a:ext>
            </a:extLst>
          </p:cNvPr>
          <p:cNvSpPr/>
          <p:nvPr/>
        </p:nvSpPr>
        <p:spPr>
          <a:xfrm>
            <a:off x="1061167" y="377722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1646321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4" name="Google Shape;258;p32">
            <a:extLst>
              <a:ext uri="{FF2B5EF4-FFF2-40B4-BE49-F238E27FC236}">
                <a16:creationId xmlns:a16="http://schemas.microsoft.com/office/drawing/2014/main" id="{33C4B141-EBD9-44D2-9C09-2C118D50338E}"/>
              </a:ext>
            </a:extLst>
          </p:cNvPr>
          <p:cNvSpPr/>
          <p:nvPr/>
        </p:nvSpPr>
        <p:spPr>
          <a:xfrm>
            <a:off x="934894" y="1729587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260;p32">
            <a:extLst>
              <a:ext uri="{FF2B5EF4-FFF2-40B4-BE49-F238E27FC236}">
                <a16:creationId xmlns:a16="http://schemas.microsoft.com/office/drawing/2014/main" id="{212F6103-4315-40BE-80DC-29A1D9213729}"/>
              </a:ext>
            </a:extLst>
          </p:cNvPr>
          <p:cNvSpPr/>
          <p:nvPr/>
        </p:nvSpPr>
        <p:spPr>
          <a:xfrm>
            <a:off x="3897454" y="545069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260;p32">
            <a:extLst>
              <a:ext uri="{FF2B5EF4-FFF2-40B4-BE49-F238E27FC236}">
                <a16:creationId xmlns:a16="http://schemas.microsoft.com/office/drawing/2014/main" id="{3107CE5D-2A07-4AFF-905F-DDAD2E8B8AFF}"/>
              </a:ext>
            </a:extLst>
          </p:cNvPr>
          <p:cNvSpPr/>
          <p:nvPr/>
        </p:nvSpPr>
        <p:spPr>
          <a:xfrm>
            <a:off x="5320292" y="545389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260;p32">
            <a:extLst>
              <a:ext uri="{FF2B5EF4-FFF2-40B4-BE49-F238E27FC236}">
                <a16:creationId xmlns:a16="http://schemas.microsoft.com/office/drawing/2014/main" id="{C640E544-87DF-4FE1-A73A-FB9DBAE95473}"/>
              </a:ext>
            </a:extLst>
          </p:cNvPr>
          <p:cNvSpPr/>
          <p:nvPr/>
        </p:nvSpPr>
        <p:spPr>
          <a:xfrm>
            <a:off x="6820023" y="544345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63;p15">
            <a:extLst>
              <a:ext uri="{FF2B5EF4-FFF2-40B4-BE49-F238E27FC236}">
                <a16:creationId xmlns:a16="http://schemas.microsoft.com/office/drawing/2014/main" id="{9CABD8A7-D131-4317-BEC2-3ED0C0657A90}"/>
              </a:ext>
            </a:extLst>
          </p:cNvPr>
          <p:cNvSpPr>
            <a:spLocks noChangeAspect="1"/>
          </p:cNvSpPr>
          <p:nvPr/>
        </p:nvSpPr>
        <p:spPr>
          <a:xfrm>
            <a:off x="3126574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0" name="Google Shape;163;p15">
            <a:extLst>
              <a:ext uri="{FF2B5EF4-FFF2-40B4-BE49-F238E27FC236}">
                <a16:creationId xmlns:a16="http://schemas.microsoft.com/office/drawing/2014/main" id="{79AF1B02-70AB-4560-9E2A-4B8A614BA408}"/>
              </a:ext>
            </a:extLst>
          </p:cNvPr>
          <p:cNvSpPr>
            <a:spLocks noChangeAspect="1"/>
          </p:cNvSpPr>
          <p:nvPr/>
        </p:nvSpPr>
        <p:spPr>
          <a:xfrm>
            <a:off x="4594035" y="5248772"/>
            <a:ext cx="815502" cy="234473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1" name="Google Shape;163;p15">
            <a:extLst>
              <a:ext uri="{FF2B5EF4-FFF2-40B4-BE49-F238E27FC236}">
                <a16:creationId xmlns:a16="http://schemas.microsoft.com/office/drawing/2014/main" id="{A1520E00-A3B3-4F2D-AA92-881D178A55D2}"/>
              </a:ext>
            </a:extLst>
          </p:cNvPr>
          <p:cNvSpPr>
            <a:spLocks noChangeAspect="1"/>
          </p:cNvSpPr>
          <p:nvPr/>
        </p:nvSpPr>
        <p:spPr>
          <a:xfrm>
            <a:off x="6004004" y="5238554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42" name="Google Shape;132;p15">
            <a:extLst>
              <a:ext uri="{FF2B5EF4-FFF2-40B4-BE49-F238E27FC236}">
                <a16:creationId xmlns:a16="http://schemas.microsoft.com/office/drawing/2014/main" id="{A5DCDD6C-A2D8-4D13-A0FC-DEC1A8261D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6514455"/>
              </p:ext>
            </p:extLst>
          </p:nvPr>
        </p:nvGraphicFramePr>
        <p:xfrm>
          <a:off x="2400908" y="1120840"/>
          <a:ext cx="864000" cy="88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</a:rPr>
                        <a:t>튜토리얼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4" name="Google Shape;260;p32"/>
          <p:cNvSpPr/>
          <p:nvPr/>
        </p:nvSpPr>
        <p:spPr>
          <a:xfrm>
            <a:off x="2349034" y="135126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260;p32">
            <a:extLst>
              <a:ext uri="{FF2B5EF4-FFF2-40B4-BE49-F238E27FC236}">
                <a16:creationId xmlns:a16="http://schemas.microsoft.com/office/drawing/2014/main" id="{1EA97C55-8C17-4CF5-9E75-7C535499E53F}"/>
              </a:ext>
            </a:extLst>
          </p:cNvPr>
          <p:cNvSpPr/>
          <p:nvPr/>
        </p:nvSpPr>
        <p:spPr>
          <a:xfrm>
            <a:off x="3027574" y="187972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260;p32">
            <a:extLst>
              <a:ext uri="{FF2B5EF4-FFF2-40B4-BE49-F238E27FC236}">
                <a16:creationId xmlns:a16="http://schemas.microsoft.com/office/drawing/2014/main" id="{963F14BC-B63D-4F0C-823F-E2B1987FB988}"/>
              </a:ext>
            </a:extLst>
          </p:cNvPr>
          <p:cNvSpPr/>
          <p:nvPr/>
        </p:nvSpPr>
        <p:spPr>
          <a:xfrm>
            <a:off x="4415758" y="91193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260;p32">
            <a:extLst>
              <a:ext uri="{FF2B5EF4-FFF2-40B4-BE49-F238E27FC236}">
                <a16:creationId xmlns:a16="http://schemas.microsoft.com/office/drawing/2014/main" id="{875B4BEA-DC91-4A78-8842-1B1CF355E39D}"/>
              </a:ext>
            </a:extLst>
          </p:cNvPr>
          <p:cNvSpPr/>
          <p:nvPr/>
        </p:nvSpPr>
        <p:spPr>
          <a:xfrm>
            <a:off x="5214999" y="90389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1-7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84;p15">
            <a:extLst>
              <a:ext uri="{FF2B5EF4-FFF2-40B4-BE49-F238E27FC236}">
                <a16:creationId xmlns:a16="http://schemas.microsoft.com/office/drawing/2014/main" id="{C517CB6B-FE56-4CFC-910F-CF3FC0751EFA}"/>
              </a:ext>
            </a:extLst>
          </p:cNvPr>
          <p:cNvSpPr/>
          <p:nvPr/>
        </p:nvSpPr>
        <p:spPr>
          <a:xfrm>
            <a:off x="1030942" y="6851447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850B70E-13B6-486F-A037-3A2127D86C48}"/>
              </a:ext>
            </a:extLst>
          </p:cNvPr>
          <p:cNvSpPr/>
          <p:nvPr/>
        </p:nvSpPr>
        <p:spPr bwMode="auto">
          <a:xfrm>
            <a:off x="3897454" y="2161483"/>
            <a:ext cx="2577076" cy="1966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페이지에서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23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메인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AD-00-0010P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39621"/>
              </p:ext>
            </p:extLst>
          </p:nvPr>
        </p:nvGraphicFramePr>
        <p:xfrm>
          <a:off x="9606522" y="764612"/>
          <a:ext cx="2396175" cy="230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>
            <p:extLst>
              <p:ext uri="{D42A27DB-BD31-4B8C-83A1-F6EECF244321}">
                <p14:modId xmlns:p14="http://schemas.microsoft.com/office/powerpoint/2010/main" val="467302255"/>
              </p:ext>
            </p:extLst>
          </p:nvPr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24" name="Google Shape;280;p22">
            <a:extLst>
              <a:ext uri="{FF2B5EF4-FFF2-40B4-BE49-F238E27FC236}">
                <a16:creationId xmlns:a16="http://schemas.microsoft.com/office/drawing/2014/main" id="{4E243972-5792-4B4F-916D-46DD4BA66E01}"/>
              </a:ext>
            </a:extLst>
          </p:cNvPr>
          <p:cNvSpPr/>
          <p:nvPr/>
        </p:nvSpPr>
        <p:spPr>
          <a:xfrm>
            <a:off x="1296273" y="1353464"/>
            <a:ext cx="5649738" cy="32367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25" name="Google Shape;280;p22">
            <a:extLst>
              <a:ext uri="{FF2B5EF4-FFF2-40B4-BE49-F238E27FC236}">
                <a16:creationId xmlns:a16="http://schemas.microsoft.com/office/drawing/2014/main" id="{3B7EEAC3-8D76-44C7-B518-0652B34494A7}"/>
              </a:ext>
            </a:extLst>
          </p:cNvPr>
          <p:cNvSpPr/>
          <p:nvPr/>
        </p:nvSpPr>
        <p:spPr>
          <a:xfrm>
            <a:off x="1047155" y="5064644"/>
            <a:ext cx="6314366" cy="6027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1646321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9" name="Google Shape;163;p15">
            <a:extLst>
              <a:ext uri="{FF2B5EF4-FFF2-40B4-BE49-F238E27FC236}">
                <a16:creationId xmlns:a16="http://schemas.microsoft.com/office/drawing/2014/main" id="{9CABD8A7-D131-4317-BEC2-3ED0C0657A90}"/>
              </a:ext>
            </a:extLst>
          </p:cNvPr>
          <p:cNvSpPr>
            <a:spLocks noChangeAspect="1"/>
          </p:cNvSpPr>
          <p:nvPr/>
        </p:nvSpPr>
        <p:spPr>
          <a:xfrm>
            <a:off x="3126574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0" name="Google Shape;163;p15">
            <a:extLst>
              <a:ext uri="{FF2B5EF4-FFF2-40B4-BE49-F238E27FC236}">
                <a16:creationId xmlns:a16="http://schemas.microsoft.com/office/drawing/2014/main" id="{79AF1B02-70AB-4560-9E2A-4B8A614BA408}"/>
              </a:ext>
            </a:extLst>
          </p:cNvPr>
          <p:cNvSpPr>
            <a:spLocks noChangeAspect="1"/>
          </p:cNvSpPr>
          <p:nvPr/>
        </p:nvSpPr>
        <p:spPr>
          <a:xfrm>
            <a:off x="4594035" y="5248772"/>
            <a:ext cx="815502" cy="234473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1" name="Google Shape;163;p15">
            <a:extLst>
              <a:ext uri="{FF2B5EF4-FFF2-40B4-BE49-F238E27FC236}">
                <a16:creationId xmlns:a16="http://schemas.microsoft.com/office/drawing/2014/main" id="{A1520E00-A3B3-4F2D-AA92-881D178A55D2}"/>
              </a:ext>
            </a:extLst>
          </p:cNvPr>
          <p:cNvSpPr>
            <a:spLocks noChangeAspect="1"/>
          </p:cNvSpPr>
          <p:nvPr/>
        </p:nvSpPr>
        <p:spPr>
          <a:xfrm>
            <a:off x="6004004" y="5238554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Google Shape;64;p12">
            <a:extLst>
              <a:ext uri="{FF2B5EF4-FFF2-40B4-BE49-F238E27FC236}">
                <a16:creationId xmlns:a16="http://schemas.microsoft.com/office/drawing/2014/main" id="{A6F4CC66-A85D-4802-A9C0-E3A9BC13F667}"/>
              </a:ext>
            </a:extLst>
          </p:cNvPr>
          <p:cNvSpPr/>
          <p:nvPr/>
        </p:nvSpPr>
        <p:spPr>
          <a:xfrm>
            <a:off x="92375" y="-207390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8EE780-2C53-4659-A9FD-C8E922C0D0AD}"/>
              </a:ext>
            </a:extLst>
          </p:cNvPr>
          <p:cNvSpPr/>
          <p:nvPr/>
        </p:nvSpPr>
        <p:spPr bwMode="auto">
          <a:xfrm>
            <a:off x="1805863" y="2161483"/>
            <a:ext cx="4668667" cy="1966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Simulation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(AD-03-0060)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 시 추가 예정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7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메인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AD-00-0010P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92071"/>
              </p:ext>
            </p:extLst>
          </p:nvPr>
        </p:nvGraphicFramePr>
        <p:xfrm>
          <a:off x="9606522" y="764612"/>
          <a:ext cx="2396175" cy="230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24" name="Google Shape;280;p22">
            <a:extLst>
              <a:ext uri="{FF2B5EF4-FFF2-40B4-BE49-F238E27FC236}">
                <a16:creationId xmlns:a16="http://schemas.microsoft.com/office/drawing/2014/main" id="{4E243972-5792-4B4F-916D-46DD4BA66E01}"/>
              </a:ext>
            </a:extLst>
          </p:cNvPr>
          <p:cNvSpPr/>
          <p:nvPr/>
        </p:nvSpPr>
        <p:spPr>
          <a:xfrm>
            <a:off x="1296273" y="1353464"/>
            <a:ext cx="5649738" cy="32367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25" name="Google Shape;280;p22">
            <a:extLst>
              <a:ext uri="{FF2B5EF4-FFF2-40B4-BE49-F238E27FC236}">
                <a16:creationId xmlns:a16="http://schemas.microsoft.com/office/drawing/2014/main" id="{3B7EEAC3-8D76-44C7-B518-0652B34494A7}"/>
              </a:ext>
            </a:extLst>
          </p:cNvPr>
          <p:cNvSpPr/>
          <p:nvPr/>
        </p:nvSpPr>
        <p:spPr>
          <a:xfrm>
            <a:off x="1047155" y="5064644"/>
            <a:ext cx="6314366" cy="6027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1646321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9" name="Google Shape;163;p15">
            <a:extLst>
              <a:ext uri="{FF2B5EF4-FFF2-40B4-BE49-F238E27FC236}">
                <a16:creationId xmlns:a16="http://schemas.microsoft.com/office/drawing/2014/main" id="{9CABD8A7-D131-4317-BEC2-3ED0C0657A90}"/>
              </a:ext>
            </a:extLst>
          </p:cNvPr>
          <p:cNvSpPr>
            <a:spLocks noChangeAspect="1"/>
          </p:cNvSpPr>
          <p:nvPr/>
        </p:nvSpPr>
        <p:spPr>
          <a:xfrm>
            <a:off x="3126574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0" name="Google Shape;163;p15">
            <a:extLst>
              <a:ext uri="{FF2B5EF4-FFF2-40B4-BE49-F238E27FC236}">
                <a16:creationId xmlns:a16="http://schemas.microsoft.com/office/drawing/2014/main" id="{79AF1B02-70AB-4560-9E2A-4B8A614BA408}"/>
              </a:ext>
            </a:extLst>
          </p:cNvPr>
          <p:cNvSpPr>
            <a:spLocks noChangeAspect="1"/>
          </p:cNvSpPr>
          <p:nvPr/>
        </p:nvSpPr>
        <p:spPr>
          <a:xfrm>
            <a:off x="4594035" y="5248772"/>
            <a:ext cx="815502" cy="234473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1" name="Google Shape;163;p15">
            <a:extLst>
              <a:ext uri="{FF2B5EF4-FFF2-40B4-BE49-F238E27FC236}">
                <a16:creationId xmlns:a16="http://schemas.microsoft.com/office/drawing/2014/main" id="{A1520E00-A3B3-4F2D-AA92-881D178A55D2}"/>
              </a:ext>
            </a:extLst>
          </p:cNvPr>
          <p:cNvSpPr>
            <a:spLocks noChangeAspect="1"/>
          </p:cNvSpPr>
          <p:nvPr/>
        </p:nvSpPr>
        <p:spPr>
          <a:xfrm>
            <a:off x="6004004" y="5238554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Google Shape;64;p12">
            <a:extLst>
              <a:ext uri="{FF2B5EF4-FFF2-40B4-BE49-F238E27FC236}">
                <a16:creationId xmlns:a16="http://schemas.microsoft.com/office/drawing/2014/main" id="{A6F4CC66-A85D-4802-A9C0-E3A9BC13F667}"/>
              </a:ext>
            </a:extLst>
          </p:cNvPr>
          <p:cNvSpPr/>
          <p:nvPr/>
        </p:nvSpPr>
        <p:spPr>
          <a:xfrm>
            <a:off x="92375" y="-207390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41FA9-D4AD-48BA-BC6C-0C1D56E392C6}"/>
              </a:ext>
            </a:extLst>
          </p:cNvPr>
          <p:cNvSpPr/>
          <p:nvPr/>
        </p:nvSpPr>
        <p:spPr bwMode="auto">
          <a:xfrm>
            <a:off x="1805863" y="2161483"/>
            <a:ext cx="4668667" cy="1966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Simulation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(AD-03-0060)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 시 추가 예정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12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메인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AD-00-0010P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19569"/>
              </p:ext>
            </p:extLst>
          </p:nvPr>
        </p:nvGraphicFramePr>
        <p:xfrm>
          <a:off x="9606522" y="764612"/>
          <a:ext cx="2396175" cy="230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24" name="Google Shape;280;p22">
            <a:extLst>
              <a:ext uri="{FF2B5EF4-FFF2-40B4-BE49-F238E27FC236}">
                <a16:creationId xmlns:a16="http://schemas.microsoft.com/office/drawing/2014/main" id="{4E243972-5792-4B4F-916D-46DD4BA66E01}"/>
              </a:ext>
            </a:extLst>
          </p:cNvPr>
          <p:cNvSpPr/>
          <p:nvPr/>
        </p:nvSpPr>
        <p:spPr>
          <a:xfrm>
            <a:off x="1296273" y="1353464"/>
            <a:ext cx="5649738" cy="32367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25" name="Google Shape;280;p22">
            <a:extLst>
              <a:ext uri="{FF2B5EF4-FFF2-40B4-BE49-F238E27FC236}">
                <a16:creationId xmlns:a16="http://schemas.microsoft.com/office/drawing/2014/main" id="{3B7EEAC3-8D76-44C7-B518-0652B34494A7}"/>
              </a:ext>
            </a:extLst>
          </p:cNvPr>
          <p:cNvSpPr/>
          <p:nvPr/>
        </p:nvSpPr>
        <p:spPr>
          <a:xfrm>
            <a:off x="1047155" y="5064644"/>
            <a:ext cx="6314366" cy="6027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1646321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9" name="Google Shape;163;p15">
            <a:extLst>
              <a:ext uri="{FF2B5EF4-FFF2-40B4-BE49-F238E27FC236}">
                <a16:creationId xmlns:a16="http://schemas.microsoft.com/office/drawing/2014/main" id="{9CABD8A7-D131-4317-BEC2-3ED0C0657A90}"/>
              </a:ext>
            </a:extLst>
          </p:cNvPr>
          <p:cNvSpPr>
            <a:spLocks noChangeAspect="1"/>
          </p:cNvSpPr>
          <p:nvPr/>
        </p:nvSpPr>
        <p:spPr>
          <a:xfrm>
            <a:off x="3126574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0" name="Google Shape;163;p15">
            <a:extLst>
              <a:ext uri="{FF2B5EF4-FFF2-40B4-BE49-F238E27FC236}">
                <a16:creationId xmlns:a16="http://schemas.microsoft.com/office/drawing/2014/main" id="{79AF1B02-70AB-4560-9E2A-4B8A614BA408}"/>
              </a:ext>
            </a:extLst>
          </p:cNvPr>
          <p:cNvSpPr>
            <a:spLocks noChangeAspect="1"/>
          </p:cNvSpPr>
          <p:nvPr/>
        </p:nvSpPr>
        <p:spPr>
          <a:xfrm>
            <a:off x="4594035" y="5248772"/>
            <a:ext cx="815502" cy="234473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1" name="Google Shape;163;p15">
            <a:extLst>
              <a:ext uri="{FF2B5EF4-FFF2-40B4-BE49-F238E27FC236}">
                <a16:creationId xmlns:a16="http://schemas.microsoft.com/office/drawing/2014/main" id="{A1520E00-A3B3-4F2D-AA92-881D178A55D2}"/>
              </a:ext>
            </a:extLst>
          </p:cNvPr>
          <p:cNvSpPr>
            <a:spLocks noChangeAspect="1"/>
          </p:cNvSpPr>
          <p:nvPr/>
        </p:nvSpPr>
        <p:spPr>
          <a:xfrm>
            <a:off x="6004004" y="5238554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Google Shape;64;p12">
            <a:extLst>
              <a:ext uri="{FF2B5EF4-FFF2-40B4-BE49-F238E27FC236}">
                <a16:creationId xmlns:a16="http://schemas.microsoft.com/office/drawing/2014/main" id="{A6F4CC66-A85D-4802-A9C0-E3A9BC13F667}"/>
              </a:ext>
            </a:extLst>
          </p:cNvPr>
          <p:cNvSpPr/>
          <p:nvPr/>
        </p:nvSpPr>
        <p:spPr>
          <a:xfrm>
            <a:off x="92375" y="-207390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F1C090-E743-4DCE-B23C-3BD4772E2073}"/>
              </a:ext>
            </a:extLst>
          </p:cNvPr>
          <p:cNvSpPr/>
          <p:nvPr/>
        </p:nvSpPr>
        <p:spPr bwMode="auto">
          <a:xfrm>
            <a:off x="1805863" y="2161483"/>
            <a:ext cx="4668667" cy="1966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Simulation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(AD-03-0060)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 시 추가 예정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83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메인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AD-00-0010P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64197"/>
              </p:ext>
            </p:extLst>
          </p:nvPr>
        </p:nvGraphicFramePr>
        <p:xfrm>
          <a:off x="9606522" y="764612"/>
          <a:ext cx="2396175" cy="230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24" name="Google Shape;280;p22">
            <a:extLst>
              <a:ext uri="{FF2B5EF4-FFF2-40B4-BE49-F238E27FC236}">
                <a16:creationId xmlns:a16="http://schemas.microsoft.com/office/drawing/2014/main" id="{4E243972-5792-4B4F-916D-46DD4BA66E01}"/>
              </a:ext>
            </a:extLst>
          </p:cNvPr>
          <p:cNvSpPr/>
          <p:nvPr/>
        </p:nvSpPr>
        <p:spPr>
          <a:xfrm>
            <a:off x="1296273" y="1353464"/>
            <a:ext cx="5649738" cy="32367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25" name="Google Shape;280;p22">
            <a:extLst>
              <a:ext uri="{FF2B5EF4-FFF2-40B4-BE49-F238E27FC236}">
                <a16:creationId xmlns:a16="http://schemas.microsoft.com/office/drawing/2014/main" id="{3B7EEAC3-8D76-44C7-B518-0652B34494A7}"/>
              </a:ext>
            </a:extLst>
          </p:cNvPr>
          <p:cNvSpPr/>
          <p:nvPr/>
        </p:nvSpPr>
        <p:spPr>
          <a:xfrm>
            <a:off x="1047155" y="5064644"/>
            <a:ext cx="6314366" cy="6027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1646321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9" name="Google Shape;163;p15">
            <a:extLst>
              <a:ext uri="{FF2B5EF4-FFF2-40B4-BE49-F238E27FC236}">
                <a16:creationId xmlns:a16="http://schemas.microsoft.com/office/drawing/2014/main" id="{9CABD8A7-D131-4317-BEC2-3ED0C0657A90}"/>
              </a:ext>
            </a:extLst>
          </p:cNvPr>
          <p:cNvSpPr>
            <a:spLocks noChangeAspect="1"/>
          </p:cNvSpPr>
          <p:nvPr/>
        </p:nvSpPr>
        <p:spPr>
          <a:xfrm>
            <a:off x="3126574" y="5234902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0" name="Google Shape;163;p15">
            <a:extLst>
              <a:ext uri="{FF2B5EF4-FFF2-40B4-BE49-F238E27FC236}">
                <a16:creationId xmlns:a16="http://schemas.microsoft.com/office/drawing/2014/main" id="{79AF1B02-70AB-4560-9E2A-4B8A614BA408}"/>
              </a:ext>
            </a:extLst>
          </p:cNvPr>
          <p:cNvSpPr>
            <a:spLocks noChangeAspect="1"/>
          </p:cNvSpPr>
          <p:nvPr/>
        </p:nvSpPr>
        <p:spPr>
          <a:xfrm>
            <a:off x="4594035" y="5248772"/>
            <a:ext cx="815502" cy="234473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1" name="Google Shape;163;p15">
            <a:extLst>
              <a:ext uri="{FF2B5EF4-FFF2-40B4-BE49-F238E27FC236}">
                <a16:creationId xmlns:a16="http://schemas.microsoft.com/office/drawing/2014/main" id="{A1520E00-A3B3-4F2D-AA92-881D178A55D2}"/>
              </a:ext>
            </a:extLst>
          </p:cNvPr>
          <p:cNvSpPr>
            <a:spLocks noChangeAspect="1"/>
          </p:cNvSpPr>
          <p:nvPr/>
        </p:nvSpPr>
        <p:spPr>
          <a:xfrm>
            <a:off x="6004004" y="5238554"/>
            <a:ext cx="815502" cy="271834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듀토리얼</a:t>
            </a: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Google Shape;64;p12">
            <a:extLst>
              <a:ext uri="{FF2B5EF4-FFF2-40B4-BE49-F238E27FC236}">
                <a16:creationId xmlns:a16="http://schemas.microsoft.com/office/drawing/2014/main" id="{A6F4CC66-A85D-4802-A9C0-E3A9BC13F667}"/>
              </a:ext>
            </a:extLst>
          </p:cNvPr>
          <p:cNvSpPr/>
          <p:nvPr/>
        </p:nvSpPr>
        <p:spPr>
          <a:xfrm>
            <a:off x="92375" y="-207390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A0A66C-B659-4B79-9CFD-2785617F94B2}"/>
              </a:ext>
            </a:extLst>
          </p:cNvPr>
          <p:cNvSpPr/>
          <p:nvPr/>
        </p:nvSpPr>
        <p:spPr bwMode="auto">
          <a:xfrm>
            <a:off x="1805863" y="2161483"/>
            <a:ext cx="4668667" cy="19663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 Simulation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(AD-03-0060)</a:t>
            </a:r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 시 추가 예정</a:t>
            </a:r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튜토리얼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1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4792F-D726-ECB6-C91D-A52B890AD723}"/>
              </a:ext>
            </a:extLst>
          </p:cNvPr>
          <p:cNvSpPr txBox="1"/>
          <p:nvPr/>
        </p:nvSpPr>
        <p:spPr>
          <a:xfrm>
            <a:off x="771384" y="7556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E86C-F868-4C0B-64D2-24098C64A907}"/>
              </a:ext>
            </a:extLst>
          </p:cNvPr>
          <p:cNvSpPr txBox="1"/>
          <p:nvPr/>
        </p:nvSpPr>
        <p:spPr>
          <a:xfrm>
            <a:off x="771384" y="1955553"/>
            <a:ext cx="45560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316;p34"/>
          <p:cNvGraphicFramePr/>
          <p:nvPr/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영역 추가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콤포넌트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팝업 화면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785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/login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로그인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AD-01-0010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17259"/>
              </p:ext>
            </p:extLst>
          </p:nvPr>
        </p:nvGraphicFramePr>
        <p:xfrm>
          <a:off x="9606522" y="764612"/>
          <a:ext cx="2396175" cy="369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조건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숫자만 가능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조건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8~20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자리의 영문 대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/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소문자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숫자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특수문자 등 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2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</a:rPr>
                        <a:t>종류 이상으로 조합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노출여부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가기 버튼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AD-01-0010M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3D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시뮬레이션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AD-03-0060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하러 가기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AD-01-0010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언어선택 기능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- 3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 페이지 화면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AD-00-0010P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번 항목과 동일 기능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37" name="Google Shape;295;p22"/>
          <p:cNvSpPr/>
          <p:nvPr/>
        </p:nvSpPr>
        <p:spPr>
          <a:xfrm>
            <a:off x="3567609" y="3421776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3645874" y="1083339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4564749" y="3420465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2025.01.09_v0.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3604432" y="1334484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119" name="Google Shape;132;p15">
            <a:extLst>
              <a:ext uri="{FF2B5EF4-FFF2-40B4-BE49-F238E27FC236}">
                <a16:creationId xmlns:a16="http://schemas.microsoft.com/office/drawing/2014/main" id="{4D2D547B-4EBE-4013-BE28-B63A0B5ECDA2}"/>
              </a:ext>
            </a:extLst>
          </p:cNvPr>
          <p:cNvGraphicFramePr/>
          <p:nvPr/>
        </p:nvGraphicFramePr>
        <p:xfrm>
          <a:off x="7404155" y="1058544"/>
          <a:ext cx="864000" cy="1181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KOR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JAP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CHA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72228"/>
                  </a:ext>
                </a:extLst>
              </a:tr>
            </a:tbl>
          </a:graphicData>
        </a:graphic>
      </p:graphicFrame>
      <p:sp>
        <p:nvSpPr>
          <p:cNvPr id="55" name="Google Shape;75;p15">
            <a:extLst>
              <a:ext uri="{FF2B5EF4-FFF2-40B4-BE49-F238E27FC236}">
                <a16:creationId xmlns:a16="http://schemas.microsoft.com/office/drawing/2014/main" id="{91C9E0EB-2A67-434D-A06D-B3DD05BE3612}"/>
              </a:ext>
            </a:extLst>
          </p:cNvPr>
          <p:cNvSpPr txBox="1"/>
          <p:nvPr/>
        </p:nvSpPr>
        <p:spPr>
          <a:xfrm>
            <a:off x="2398898" y="2367013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9" name="Google Shape;76;p15">
            <a:extLst>
              <a:ext uri="{FF2B5EF4-FFF2-40B4-BE49-F238E27FC236}">
                <a16:creationId xmlns:a16="http://schemas.microsoft.com/office/drawing/2014/main" id="{39A02503-861F-4552-94B3-EE07F22D4AF2}"/>
              </a:ext>
            </a:extLst>
          </p:cNvPr>
          <p:cNvSpPr/>
          <p:nvPr/>
        </p:nvSpPr>
        <p:spPr>
          <a:xfrm>
            <a:off x="3161225" y="2344219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0" name="텍스트 개체 틀 130">
            <a:extLst>
              <a:ext uri="{FF2B5EF4-FFF2-40B4-BE49-F238E27FC236}">
                <a16:creationId xmlns:a16="http://schemas.microsoft.com/office/drawing/2014/main" id="{E351E9A0-A97D-4D30-96D9-B99E6DB2561D}"/>
              </a:ext>
            </a:extLst>
          </p:cNvPr>
          <p:cNvSpPr txBox="1">
            <a:spLocks/>
          </p:cNvSpPr>
          <p:nvPr/>
        </p:nvSpPr>
        <p:spPr>
          <a:xfrm>
            <a:off x="3891609" y="1985719"/>
            <a:ext cx="597159" cy="21558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로그인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9" name="Google Shape;75;p15">
            <a:extLst>
              <a:ext uri="{FF2B5EF4-FFF2-40B4-BE49-F238E27FC236}">
                <a16:creationId xmlns:a16="http://schemas.microsoft.com/office/drawing/2014/main" id="{E35D95C1-F445-49D4-BC96-31172494CBF2}"/>
              </a:ext>
            </a:extLst>
          </p:cNvPr>
          <p:cNvSpPr txBox="1"/>
          <p:nvPr/>
        </p:nvSpPr>
        <p:spPr>
          <a:xfrm>
            <a:off x="2398898" y="2838386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0" name="Google Shape;76;p15">
            <a:extLst>
              <a:ext uri="{FF2B5EF4-FFF2-40B4-BE49-F238E27FC236}">
                <a16:creationId xmlns:a16="http://schemas.microsoft.com/office/drawing/2014/main" id="{D645526D-81B6-4102-8BD2-43F2AEA1FCA0}"/>
              </a:ext>
            </a:extLst>
          </p:cNvPr>
          <p:cNvSpPr/>
          <p:nvPr/>
        </p:nvSpPr>
        <p:spPr>
          <a:xfrm>
            <a:off x="3161225" y="2815592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83" name="Google Shape;258;p32">
            <a:extLst>
              <a:ext uri="{FF2B5EF4-FFF2-40B4-BE49-F238E27FC236}">
                <a16:creationId xmlns:a16="http://schemas.microsoft.com/office/drawing/2014/main" id="{A42787C5-AA9D-4BCF-B2F0-DD733ADF1142}"/>
              </a:ext>
            </a:extLst>
          </p:cNvPr>
          <p:cNvSpPr/>
          <p:nvPr/>
        </p:nvSpPr>
        <p:spPr>
          <a:xfrm>
            <a:off x="2287520" y="2053593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262;p32">
            <a:extLst>
              <a:ext uri="{FF2B5EF4-FFF2-40B4-BE49-F238E27FC236}">
                <a16:creationId xmlns:a16="http://schemas.microsoft.com/office/drawing/2014/main" id="{6422FCF0-09A5-46E5-AD5D-4F4AF65F7F90}"/>
              </a:ext>
            </a:extLst>
          </p:cNvPr>
          <p:cNvSpPr/>
          <p:nvPr/>
        </p:nvSpPr>
        <p:spPr>
          <a:xfrm>
            <a:off x="2943715" y="252491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62;p32">
            <a:extLst>
              <a:ext uri="{FF2B5EF4-FFF2-40B4-BE49-F238E27FC236}">
                <a16:creationId xmlns:a16="http://schemas.microsoft.com/office/drawing/2014/main" id="{6571206E-0D6B-4073-AC11-D47EAA5168B5}"/>
              </a:ext>
            </a:extLst>
          </p:cNvPr>
          <p:cNvSpPr/>
          <p:nvPr/>
        </p:nvSpPr>
        <p:spPr>
          <a:xfrm>
            <a:off x="2943715" y="305881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2;p32">
            <a:extLst>
              <a:ext uri="{FF2B5EF4-FFF2-40B4-BE49-F238E27FC236}">
                <a16:creationId xmlns:a16="http://schemas.microsoft.com/office/drawing/2014/main" id="{81753EA6-E106-496D-96AE-59B7856A61EA}"/>
              </a:ext>
            </a:extLst>
          </p:cNvPr>
          <p:cNvSpPr/>
          <p:nvPr/>
        </p:nvSpPr>
        <p:spPr>
          <a:xfrm>
            <a:off x="4150909" y="367173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32">
            <a:extLst>
              <a:ext uri="{FF2B5EF4-FFF2-40B4-BE49-F238E27FC236}">
                <a16:creationId xmlns:a16="http://schemas.microsoft.com/office/drawing/2014/main" id="{9626AB68-4CA3-4D7A-8B16-09D06F0E4F1D}"/>
              </a:ext>
            </a:extLst>
          </p:cNvPr>
          <p:cNvSpPr/>
          <p:nvPr/>
        </p:nvSpPr>
        <p:spPr>
          <a:xfrm>
            <a:off x="5113749" y="366925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lang="en-US"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텍스트 개체 틀 130">
            <a:extLst>
              <a:ext uri="{FF2B5EF4-FFF2-40B4-BE49-F238E27FC236}">
                <a16:creationId xmlns:a16="http://schemas.microsoft.com/office/drawing/2014/main" id="{9BD1041D-FEEB-4B11-BF22-8D3396F70234}"/>
              </a:ext>
            </a:extLst>
          </p:cNvPr>
          <p:cNvSpPr txBox="1">
            <a:spLocks/>
          </p:cNvSpPr>
          <p:nvPr/>
        </p:nvSpPr>
        <p:spPr>
          <a:xfrm>
            <a:off x="3449041" y="4062117"/>
            <a:ext cx="1011826" cy="187845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아직 회원이 </a:t>
            </a:r>
            <a:r>
              <a:rPr lang="ko-KR" altLang="en-US" sz="700" b="0" spc="-40" dirty="0" err="1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아니세요</a:t>
            </a:r>
            <a:r>
              <a:rPr lang="en-US" altLang="ko-KR" sz="700" b="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6" name="텍스트 개체 틀 130">
            <a:extLst>
              <a:ext uri="{FF2B5EF4-FFF2-40B4-BE49-F238E27FC236}">
                <a16:creationId xmlns:a16="http://schemas.microsoft.com/office/drawing/2014/main" id="{E2FEC5A7-5BA4-4313-B230-F5563D891689}"/>
              </a:ext>
            </a:extLst>
          </p:cNvPr>
          <p:cNvSpPr txBox="1">
            <a:spLocks/>
          </p:cNvSpPr>
          <p:nvPr/>
        </p:nvSpPr>
        <p:spPr>
          <a:xfrm>
            <a:off x="4823138" y="4055747"/>
            <a:ext cx="879473" cy="21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회원가입 하러 가기</a:t>
            </a:r>
            <a:endParaRPr lang="en-US" altLang="ko-KR" sz="700" b="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Google Shape;258;p32">
            <a:extLst>
              <a:ext uri="{FF2B5EF4-FFF2-40B4-BE49-F238E27FC236}">
                <a16:creationId xmlns:a16="http://schemas.microsoft.com/office/drawing/2014/main" id="{C6468214-6D91-4125-94D9-5014175C9F15}"/>
              </a:ext>
            </a:extLst>
          </p:cNvPr>
          <p:cNvSpPr/>
          <p:nvPr/>
        </p:nvSpPr>
        <p:spPr>
          <a:xfrm>
            <a:off x="3195039" y="342873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62;p32">
            <a:extLst>
              <a:ext uri="{FF2B5EF4-FFF2-40B4-BE49-F238E27FC236}">
                <a16:creationId xmlns:a16="http://schemas.microsoft.com/office/drawing/2014/main" id="{04002D3C-A5FF-4B60-90B0-932EA7787E75}"/>
              </a:ext>
            </a:extLst>
          </p:cNvPr>
          <p:cNvSpPr/>
          <p:nvPr/>
        </p:nvSpPr>
        <p:spPr>
          <a:xfrm>
            <a:off x="5064874" y="4249962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lang="en-US"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58;p32">
            <a:extLst>
              <a:ext uri="{FF2B5EF4-FFF2-40B4-BE49-F238E27FC236}">
                <a16:creationId xmlns:a16="http://schemas.microsoft.com/office/drawing/2014/main" id="{5F69D317-3FBA-4F9E-8D7C-FF96157F113F}"/>
              </a:ext>
            </a:extLst>
          </p:cNvPr>
          <p:cNvSpPr/>
          <p:nvPr/>
        </p:nvSpPr>
        <p:spPr>
          <a:xfrm>
            <a:off x="8373418" y="798471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702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/signup/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회원가입 페이지 </a:t>
            </a:r>
            <a:r>
              <a:rPr lang="en-US" altLang="ko-KR" dirty="0"/>
              <a:t>(</a:t>
            </a:r>
            <a:r>
              <a:rPr lang="ko-KR" altLang="en-US" dirty="0"/>
              <a:t>약관 동의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AD-01-0020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83675"/>
              </p:ext>
            </p:extLst>
          </p:nvPr>
        </p:nvGraphicFramePr>
        <p:xfrm>
          <a:off x="9606522" y="764612"/>
          <a:ext cx="2396175" cy="296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(AD-01-0020)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 원 색상 진하게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체크박스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 모든 체크박스 선택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-2-2 </a:t>
                      </a:r>
                      <a:r>
                        <a:rPr lang="ko" altLang="en-US" sz="800" dirty="0">
                          <a:latin typeface="맑은 고딕" panose="020B0503020000020004" pitchFamily="50" charset="-127"/>
                          <a:ea typeface="+mn-ea"/>
                        </a:rPr>
                        <a:t>▶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ko" altLang="en-US" sz="8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모양으로 변경 후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숨김 처리 되어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있는 세부 약관 내용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-3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약관 동의 버튼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회원가입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AD-01-0010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) </a:t>
                      </a:r>
                      <a:endParaRPr lang="ko" altLang="en-US" sz="8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행의 데이터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AD-01-0011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AD-01-0012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3645874" y="1083339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1675653" y="6138360"/>
            <a:ext cx="5400000" cy="287999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>
            <p:extLst>
              <p:ext uri="{D42A27DB-BD31-4B8C-83A1-F6EECF244321}">
                <p14:modId xmlns:p14="http://schemas.microsoft.com/office/powerpoint/2010/main" val="435952592"/>
              </p:ext>
            </p:extLst>
          </p:nvPr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2025.01.09_v0.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3604432" y="1334484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60" name="텍스트 개체 틀 130">
            <a:extLst>
              <a:ext uri="{FF2B5EF4-FFF2-40B4-BE49-F238E27FC236}">
                <a16:creationId xmlns:a16="http://schemas.microsoft.com/office/drawing/2014/main" id="{E351E9A0-A97D-4D30-96D9-B99E6DB2561D}"/>
              </a:ext>
            </a:extLst>
          </p:cNvPr>
          <p:cNvSpPr txBox="1">
            <a:spLocks/>
          </p:cNvSpPr>
          <p:nvPr/>
        </p:nvSpPr>
        <p:spPr>
          <a:xfrm>
            <a:off x="4051420" y="2988319"/>
            <a:ext cx="664119" cy="194666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약관 동의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2" name="Google Shape;258;p32">
            <a:extLst>
              <a:ext uri="{FF2B5EF4-FFF2-40B4-BE49-F238E27FC236}">
                <a16:creationId xmlns:a16="http://schemas.microsoft.com/office/drawing/2014/main" id="{C23E28A4-9543-4D12-9632-55515672682A}"/>
              </a:ext>
            </a:extLst>
          </p:cNvPr>
          <p:cNvSpPr/>
          <p:nvPr/>
        </p:nvSpPr>
        <p:spPr>
          <a:xfrm>
            <a:off x="5073609" y="1911901"/>
            <a:ext cx="198000" cy="19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58;p32">
            <a:extLst>
              <a:ext uri="{FF2B5EF4-FFF2-40B4-BE49-F238E27FC236}">
                <a16:creationId xmlns:a16="http://schemas.microsoft.com/office/drawing/2014/main" id="{04484CDA-E08E-42E4-8ABE-62338DA01440}"/>
              </a:ext>
            </a:extLst>
          </p:cNvPr>
          <p:cNvSpPr/>
          <p:nvPr/>
        </p:nvSpPr>
        <p:spPr>
          <a:xfrm>
            <a:off x="3463972" y="1911901"/>
            <a:ext cx="198000" cy="19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E590ED-711D-4216-87D6-120EB4942051}"/>
              </a:ext>
            </a:extLst>
          </p:cNvPr>
          <p:cNvCxnSpPr>
            <a:stCxn id="47" idx="6"/>
            <a:endCxn id="82" idx="2"/>
          </p:cNvCxnSpPr>
          <p:nvPr/>
        </p:nvCxnSpPr>
        <p:spPr>
          <a:xfrm>
            <a:off x="3661972" y="2010901"/>
            <a:ext cx="1411637" cy="0"/>
          </a:xfrm>
          <a:prstGeom prst="line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개체 틀 130">
            <a:extLst>
              <a:ext uri="{FF2B5EF4-FFF2-40B4-BE49-F238E27FC236}">
                <a16:creationId xmlns:a16="http://schemas.microsoft.com/office/drawing/2014/main" id="{39E10D10-2251-4C6A-BB06-DE38682366CF}"/>
              </a:ext>
            </a:extLst>
          </p:cNvPr>
          <p:cNvSpPr txBox="1">
            <a:spLocks/>
          </p:cNvSpPr>
          <p:nvPr/>
        </p:nvSpPr>
        <p:spPr>
          <a:xfrm>
            <a:off x="3326500" y="2132695"/>
            <a:ext cx="493971" cy="19554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약관 동의</a:t>
            </a:r>
            <a:endParaRPr lang="en-US" altLang="ko-KR" sz="8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텍스트 개체 틀 130">
            <a:extLst>
              <a:ext uri="{FF2B5EF4-FFF2-40B4-BE49-F238E27FC236}">
                <a16:creationId xmlns:a16="http://schemas.microsoft.com/office/drawing/2014/main" id="{C19E4A3F-EA9F-4B29-9535-B28066E52DDB}"/>
              </a:ext>
            </a:extLst>
          </p:cNvPr>
          <p:cNvSpPr txBox="1">
            <a:spLocks/>
          </p:cNvSpPr>
          <p:nvPr/>
        </p:nvSpPr>
        <p:spPr>
          <a:xfrm>
            <a:off x="4925623" y="2114872"/>
            <a:ext cx="493971" cy="19554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정보 입력</a:t>
            </a:r>
            <a:endParaRPr lang="en-US" altLang="ko-KR" sz="8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텍스트 개체 틀 130">
            <a:extLst>
              <a:ext uri="{FF2B5EF4-FFF2-40B4-BE49-F238E27FC236}">
                <a16:creationId xmlns:a16="http://schemas.microsoft.com/office/drawing/2014/main" id="{8BEF6681-7148-472F-983F-0518B95DC3A7}"/>
              </a:ext>
            </a:extLst>
          </p:cNvPr>
          <p:cNvSpPr txBox="1">
            <a:spLocks/>
          </p:cNvSpPr>
          <p:nvPr/>
        </p:nvSpPr>
        <p:spPr>
          <a:xfrm>
            <a:off x="2857153" y="2312137"/>
            <a:ext cx="1411637" cy="1379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회원가입 시 약관동의는 필수입니다</a:t>
            </a:r>
            <a:r>
              <a:rPr lang="en-US" altLang="ko-KR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6" name="텍스트 개체 틀 130">
            <a:extLst>
              <a:ext uri="{FF2B5EF4-FFF2-40B4-BE49-F238E27FC236}">
                <a16:creationId xmlns:a16="http://schemas.microsoft.com/office/drawing/2014/main" id="{05FAA64D-CA42-488D-BFBF-7CFE9F0FB763}"/>
              </a:ext>
            </a:extLst>
          </p:cNvPr>
          <p:cNvSpPr txBox="1">
            <a:spLocks/>
          </p:cNvSpPr>
          <p:nvPr/>
        </p:nvSpPr>
        <p:spPr>
          <a:xfrm>
            <a:off x="4565790" y="2305808"/>
            <a:ext cx="1411637" cy="36486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가입된 회원 계정은 변경할 수 없는 부분으로 </a:t>
            </a:r>
            <a:r>
              <a:rPr lang="en-US" altLang="ko-KR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기업 공통 계정으로 신청 해주 시기 바랍니다</a:t>
            </a:r>
            <a:r>
              <a:rPr lang="en-US" altLang="ko-KR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8" name="Google Shape;88;p15">
            <a:extLst>
              <a:ext uri="{FF2B5EF4-FFF2-40B4-BE49-F238E27FC236}">
                <a16:creationId xmlns:a16="http://schemas.microsoft.com/office/drawing/2014/main" id="{25E5CB6C-6BEE-452D-ADA3-EA42D35BEC76}"/>
              </a:ext>
            </a:extLst>
          </p:cNvPr>
          <p:cNvSpPr/>
          <p:nvPr/>
        </p:nvSpPr>
        <p:spPr>
          <a:xfrm>
            <a:off x="1667790" y="3297631"/>
            <a:ext cx="5400000" cy="11178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1" name="Google Shape;88;p15">
            <a:extLst>
              <a:ext uri="{FF2B5EF4-FFF2-40B4-BE49-F238E27FC236}">
                <a16:creationId xmlns:a16="http://schemas.microsoft.com/office/drawing/2014/main" id="{18B2C4AA-ED75-486D-AD21-490F025DFAFB}"/>
              </a:ext>
            </a:extLst>
          </p:cNvPr>
          <p:cNvSpPr/>
          <p:nvPr/>
        </p:nvSpPr>
        <p:spPr>
          <a:xfrm>
            <a:off x="1675654" y="4530754"/>
            <a:ext cx="5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3" name="Google Shape;88;p15">
            <a:extLst>
              <a:ext uri="{FF2B5EF4-FFF2-40B4-BE49-F238E27FC236}">
                <a16:creationId xmlns:a16="http://schemas.microsoft.com/office/drawing/2014/main" id="{78751455-7609-4A77-B0E1-197E66BC00AB}"/>
              </a:ext>
            </a:extLst>
          </p:cNvPr>
          <p:cNvSpPr/>
          <p:nvPr/>
        </p:nvSpPr>
        <p:spPr>
          <a:xfrm>
            <a:off x="1667790" y="4932465"/>
            <a:ext cx="5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4" name="Google Shape;88;p15">
            <a:extLst>
              <a:ext uri="{FF2B5EF4-FFF2-40B4-BE49-F238E27FC236}">
                <a16:creationId xmlns:a16="http://schemas.microsoft.com/office/drawing/2014/main" id="{AAEE5EEF-AB00-483A-AA4A-F04C07609BF8}"/>
              </a:ext>
            </a:extLst>
          </p:cNvPr>
          <p:cNvSpPr/>
          <p:nvPr/>
        </p:nvSpPr>
        <p:spPr>
          <a:xfrm>
            <a:off x="1675654" y="5336635"/>
            <a:ext cx="5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5" name="Google Shape;88;p15">
            <a:extLst>
              <a:ext uri="{FF2B5EF4-FFF2-40B4-BE49-F238E27FC236}">
                <a16:creationId xmlns:a16="http://schemas.microsoft.com/office/drawing/2014/main" id="{7893331D-8E5C-42E9-875F-C75CC811F5EB}"/>
              </a:ext>
            </a:extLst>
          </p:cNvPr>
          <p:cNvSpPr/>
          <p:nvPr/>
        </p:nvSpPr>
        <p:spPr>
          <a:xfrm>
            <a:off x="1675654" y="5737498"/>
            <a:ext cx="5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6" name="Google Shape;258;p32">
            <a:extLst>
              <a:ext uri="{FF2B5EF4-FFF2-40B4-BE49-F238E27FC236}">
                <a16:creationId xmlns:a16="http://schemas.microsoft.com/office/drawing/2014/main" id="{33577412-4655-4FE9-B53E-5E0D239CEFAD}"/>
              </a:ext>
            </a:extLst>
          </p:cNvPr>
          <p:cNvSpPr/>
          <p:nvPr/>
        </p:nvSpPr>
        <p:spPr>
          <a:xfrm>
            <a:off x="3128500" y="167485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58;p32">
            <a:extLst>
              <a:ext uri="{FF2B5EF4-FFF2-40B4-BE49-F238E27FC236}">
                <a16:creationId xmlns:a16="http://schemas.microsoft.com/office/drawing/2014/main" id="{04CFDCEF-4AB2-496D-813A-DA05E0998295}"/>
              </a:ext>
            </a:extLst>
          </p:cNvPr>
          <p:cNvSpPr/>
          <p:nvPr/>
        </p:nvSpPr>
        <p:spPr>
          <a:xfrm>
            <a:off x="1202002" y="2660773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58;p32">
            <a:extLst>
              <a:ext uri="{FF2B5EF4-FFF2-40B4-BE49-F238E27FC236}">
                <a16:creationId xmlns:a16="http://schemas.microsoft.com/office/drawing/2014/main" id="{9D1501FF-1C3F-4343-BFAA-557C46C49245}"/>
              </a:ext>
            </a:extLst>
          </p:cNvPr>
          <p:cNvSpPr/>
          <p:nvPr/>
        </p:nvSpPr>
        <p:spPr>
          <a:xfrm>
            <a:off x="1400002" y="6183359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32">
            <a:extLst>
              <a:ext uri="{FF2B5EF4-FFF2-40B4-BE49-F238E27FC236}">
                <a16:creationId xmlns:a16="http://schemas.microsoft.com/office/drawing/2014/main" id="{9626AB68-4CA3-4D7A-8B16-09D06F0E4F1D}"/>
              </a:ext>
            </a:extLst>
          </p:cNvPr>
          <p:cNvSpPr/>
          <p:nvPr/>
        </p:nvSpPr>
        <p:spPr>
          <a:xfrm>
            <a:off x="1450898" y="363815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92;p15">
            <a:extLst>
              <a:ext uri="{FF2B5EF4-FFF2-40B4-BE49-F238E27FC236}">
                <a16:creationId xmlns:a16="http://schemas.microsoft.com/office/drawing/2014/main" id="{C39599AB-BE02-49F4-9166-7A1890CCDEA8}"/>
              </a:ext>
            </a:extLst>
          </p:cNvPr>
          <p:cNvSpPr>
            <a:spLocks noChangeAspect="1"/>
          </p:cNvSpPr>
          <p:nvPr/>
        </p:nvSpPr>
        <p:spPr>
          <a:xfrm>
            <a:off x="1702061" y="3090434"/>
            <a:ext cx="144000" cy="144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8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8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6" name="Google Shape;98;p15">
            <a:extLst>
              <a:ext uri="{FF2B5EF4-FFF2-40B4-BE49-F238E27FC236}">
                <a16:creationId xmlns:a16="http://schemas.microsoft.com/office/drawing/2014/main" id="{70CF0751-CE21-45C8-AD98-0013B0E9C47F}"/>
              </a:ext>
            </a:extLst>
          </p:cNvPr>
          <p:cNvSpPr txBox="1"/>
          <p:nvPr/>
        </p:nvSpPr>
        <p:spPr>
          <a:xfrm>
            <a:off x="1793236" y="3082221"/>
            <a:ext cx="887896" cy="15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동의하기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7" name="Google Shape;92;p15">
            <a:extLst>
              <a:ext uri="{FF2B5EF4-FFF2-40B4-BE49-F238E27FC236}">
                <a16:creationId xmlns:a16="http://schemas.microsoft.com/office/drawing/2014/main" id="{DA7479ED-DA31-4B48-968E-552D562BBC7F}"/>
              </a:ext>
            </a:extLst>
          </p:cNvPr>
          <p:cNvSpPr>
            <a:spLocks noChangeAspect="1"/>
          </p:cNvSpPr>
          <p:nvPr/>
        </p:nvSpPr>
        <p:spPr>
          <a:xfrm>
            <a:off x="6165749" y="3385526"/>
            <a:ext cx="175589" cy="1755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8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8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7" name="Google Shape;98;p15">
            <a:extLst>
              <a:ext uri="{FF2B5EF4-FFF2-40B4-BE49-F238E27FC236}">
                <a16:creationId xmlns:a16="http://schemas.microsoft.com/office/drawing/2014/main" id="{80E29D15-6F0D-44CA-BA2F-D97B6CD96FAD}"/>
              </a:ext>
            </a:extLst>
          </p:cNvPr>
          <p:cNvSpPr txBox="1"/>
          <p:nvPr/>
        </p:nvSpPr>
        <p:spPr>
          <a:xfrm>
            <a:off x="6256925" y="3377314"/>
            <a:ext cx="731704" cy="19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동의합니다</a:t>
            </a:r>
            <a:r>
              <a:rPr lang="en-US" altLang="ko-KR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8" name="Google Shape;92;p15">
            <a:extLst>
              <a:ext uri="{FF2B5EF4-FFF2-40B4-BE49-F238E27FC236}">
                <a16:creationId xmlns:a16="http://schemas.microsoft.com/office/drawing/2014/main" id="{466B7B7C-61E7-4F51-BE7F-803D9459C661}"/>
              </a:ext>
            </a:extLst>
          </p:cNvPr>
          <p:cNvSpPr>
            <a:spLocks noChangeAspect="1"/>
          </p:cNvSpPr>
          <p:nvPr/>
        </p:nvSpPr>
        <p:spPr>
          <a:xfrm>
            <a:off x="6165749" y="4582572"/>
            <a:ext cx="175589" cy="1755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8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8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9" name="Google Shape;98;p15">
            <a:extLst>
              <a:ext uri="{FF2B5EF4-FFF2-40B4-BE49-F238E27FC236}">
                <a16:creationId xmlns:a16="http://schemas.microsoft.com/office/drawing/2014/main" id="{CB6F8CAC-54AD-4DF9-8914-90586ABB6650}"/>
              </a:ext>
            </a:extLst>
          </p:cNvPr>
          <p:cNvSpPr txBox="1"/>
          <p:nvPr/>
        </p:nvSpPr>
        <p:spPr>
          <a:xfrm>
            <a:off x="6256925" y="4574360"/>
            <a:ext cx="731704" cy="19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동의합니다</a:t>
            </a:r>
            <a:r>
              <a:rPr lang="en-US" altLang="ko-KR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0" name="Google Shape;92;p15">
            <a:extLst>
              <a:ext uri="{FF2B5EF4-FFF2-40B4-BE49-F238E27FC236}">
                <a16:creationId xmlns:a16="http://schemas.microsoft.com/office/drawing/2014/main" id="{6E8AD1E8-8130-4F97-AEC8-77CC76C8D310}"/>
              </a:ext>
            </a:extLst>
          </p:cNvPr>
          <p:cNvSpPr>
            <a:spLocks noChangeAspect="1"/>
          </p:cNvSpPr>
          <p:nvPr/>
        </p:nvSpPr>
        <p:spPr>
          <a:xfrm>
            <a:off x="6165749" y="4990209"/>
            <a:ext cx="175589" cy="1755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8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8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1" name="Google Shape;98;p15">
            <a:extLst>
              <a:ext uri="{FF2B5EF4-FFF2-40B4-BE49-F238E27FC236}">
                <a16:creationId xmlns:a16="http://schemas.microsoft.com/office/drawing/2014/main" id="{92EE266B-2895-4376-A449-791F2CC1A285}"/>
              </a:ext>
            </a:extLst>
          </p:cNvPr>
          <p:cNvSpPr txBox="1"/>
          <p:nvPr/>
        </p:nvSpPr>
        <p:spPr>
          <a:xfrm>
            <a:off x="6256925" y="4981997"/>
            <a:ext cx="731704" cy="19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동의합니다</a:t>
            </a:r>
            <a:r>
              <a:rPr lang="en-US" altLang="ko-KR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2" name="Google Shape;92;p15">
            <a:extLst>
              <a:ext uri="{FF2B5EF4-FFF2-40B4-BE49-F238E27FC236}">
                <a16:creationId xmlns:a16="http://schemas.microsoft.com/office/drawing/2014/main" id="{28AE1025-8E1A-4C0F-9161-E5E30D19A23B}"/>
              </a:ext>
            </a:extLst>
          </p:cNvPr>
          <p:cNvSpPr>
            <a:spLocks noChangeAspect="1"/>
          </p:cNvSpPr>
          <p:nvPr/>
        </p:nvSpPr>
        <p:spPr>
          <a:xfrm>
            <a:off x="6165749" y="5391920"/>
            <a:ext cx="175589" cy="1755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8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8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3" name="Google Shape;98;p15">
            <a:extLst>
              <a:ext uri="{FF2B5EF4-FFF2-40B4-BE49-F238E27FC236}">
                <a16:creationId xmlns:a16="http://schemas.microsoft.com/office/drawing/2014/main" id="{8738A6B1-BB93-4DFB-8A87-2085217DCA83}"/>
              </a:ext>
            </a:extLst>
          </p:cNvPr>
          <p:cNvSpPr txBox="1"/>
          <p:nvPr/>
        </p:nvSpPr>
        <p:spPr>
          <a:xfrm>
            <a:off x="6256925" y="5383708"/>
            <a:ext cx="731704" cy="19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동의합니다</a:t>
            </a:r>
            <a:r>
              <a:rPr lang="en-US" altLang="ko-KR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4" name="Google Shape;92;p15">
            <a:extLst>
              <a:ext uri="{FF2B5EF4-FFF2-40B4-BE49-F238E27FC236}">
                <a16:creationId xmlns:a16="http://schemas.microsoft.com/office/drawing/2014/main" id="{99A4CA1D-AFFB-47C1-81B1-5FD4EC1772C4}"/>
              </a:ext>
            </a:extLst>
          </p:cNvPr>
          <p:cNvSpPr>
            <a:spLocks noChangeAspect="1"/>
          </p:cNvSpPr>
          <p:nvPr/>
        </p:nvSpPr>
        <p:spPr>
          <a:xfrm>
            <a:off x="6165749" y="5794437"/>
            <a:ext cx="175589" cy="17558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8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8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5" name="Google Shape;98;p15">
            <a:extLst>
              <a:ext uri="{FF2B5EF4-FFF2-40B4-BE49-F238E27FC236}">
                <a16:creationId xmlns:a16="http://schemas.microsoft.com/office/drawing/2014/main" id="{8CD1D12E-5FB1-4709-94E6-CAAC400E01A3}"/>
              </a:ext>
            </a:extLst>
          </p:cNvPr>
          <p:cNvSpPr txBox="1"/>
          <p:nvPr/>
        </p:nvSpPr>
        <p:spPr>
          <a:xfrm>
            <a:off x="6256925" y="5786225"/>
            <a:ext cx="731704" cy="190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동의합니다</a:t>
            </a:r>
            <a:r>
              <a:rPr lang="en-US" altLang="ko-KR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7" name="Google Shape;145;p15">
            <a:extLst>
              <a:ext uri="{FF2B5EF4-FFF2-40B4-BE49-F238E27FC236}">
                <a16:creationId xmlns:a16="http://schemas.microsoft.com/office/drawing/2014/main" id="{24E197AD-F8C2-463A-8024-4EEB78594FA5}"/>
              </a:ext>
            </a:extLst>
          </p:cNvPr>
          <p:cNvSpPr txBox="1"/>
          <p:nvPr/>
        </p:nvSpPr>
        <p:spPr>
          <a:xfrm>
            <a:off x="1725733" y="3242647"/>
            <a:ext cx="208734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9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08" name="Google Shape;98;p15">
            <a:extLst>
              <a:ext uri="{FF2B5EF4-FFF2-40B4-BE49-F238E27FC236}">
                <a16:creationId xmlns:a16="http://schemas.microsoft.com/office/drawing/2014/main" id="{C21BDBB8-278C-41AF-8FF0-F45ED607BB5E}"/>
              </a:ext>
            </a:extLst>
          </p:cNvPr>
          <p:cNvSpPr txBox="1"/>
          <p:nvPr/>
        </p:nvSpPr>
        <p:spPr>
          <a:xfrm>
            <a:off x="1846061" y="3342667"/>
            <a:ext cx="2627138" cy="1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</a:rPr>
              <a:t>회원이용약관동의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9" name="Google Shape;145;p15">
            <a:extLst>
              <a:ext uri="{FF2B5EF4-FFF2-40B4-BE49-F238E27FC236}">
                <a16:creationId xmlns:a16="http://schemas.microsoft.com/office/drawing/2014/main" id="{60F758F0-E97D-4D61-9484-EF2EF0D53B5D}"/>
              </a:ext>
            </a:extLst>
          </p:cNvPr>
          <p:cNvSpPr txBox="1"/>
          <p:nvPr/>
        </p:nvSpPr>
        <p:spPr>
          <a:xfrm>
            <a:off x="1725733" y="4486008"/>
            <a:ext cx="208734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" altLang="en-US" sz="9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Google Shape;98;p15">
            <a:extLst>
              <a:ext uri="{FF2B5EF4-FFF2-40B4-BE49-F238E27FC236}">
                <a16:creationId xmlns:a16="http://schemas.microsoft.com/office/drawing/2014/main" id="{1C084C61-9D47-4E38-9CC9-7595FF8929A3}"/>
              </a:ext>
            </a:extLst>
          </p:cNvPr>
          <p:cNvSpPr txBox="1"/>
          <p:nvPr/>
        </p:nvSpPr>
        <p:spPr>
          <a:xfrm>
            <a:off x="1846061" y="4586028"/>
            <a:ext cx="2627138" cy="1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</a:rPr>
              <a:t>회원이용약관동의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0" name="Google Shape;145;p15">
            <a:extLst>
              <a:ext uri="{FF2B5EF4-FFF2-40B4-BE49-F238E27FC236}">
                <a16:creationId xmlns:a16="http://schemas.microsoft.com/office/drawing/2014/main" id="{38FFD05F-16DC-4F92-ADEC-BEEB5C0901ED}"/>
              </a:ext>
            </a:extLst>
          </p:cNvPr>
          <p:cNvSpPr txBox="1"/>
          <p:nvPr/>
        </p:nvSpPr>
        <p:spPr>
          <a:xfrm>
            <a:off x="1724777" y="4890189"/>
            <a:ext cx="208734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" altLang="en-US" sz="9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Google Shape;98;p15">
            <a:extLst>
              <a:ext uri="{FF2B5EF4-FFF2-40B4-BE49-F238E27FC236}">
                <a16:creationId xmlns:a16="http://schemas.microsoft.com/office/drawing/2014/main" id="{4BADBF1F-3A28-45A9-988B-93E3E399D7B2}"/>
              </a:ext>
            </a:extLst>
          </p:cNvPr>
          <p:cNvSpPr txBox="1"/>
          <p:nvPr/>
        </p:nvSpPr>
        <p:spPr>
          <a:xfrm>
            <a:off x="1845105" y="4990209"/>
            <a:ext cx="2627138" cy="1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</a:rPr>
              <a:t>회원이용약관동의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2" name="Google Shape;145;p15">
            <a:extLst>
              <a:ext uri="{FF2B5EF4-FFF2-40B4-BE49-F238E27FC236}">
                <a16:creationId xmlns:a16="http://schemas.microsoft.com/office/drawing/2014/main" id="{72DB4755-6F2C-4992-8C67-38066BCB6B05}"/>
              </a:ext>
            </a:extLst>
          </p:cNvPr>
          <p:cNvSpPr txBox="1"/>
          <p:nvPr/>
        </p:nvSpPr>
        <p:spPr>
          <a:xfrm>
            <a:off x="1724777" y="5284879"/>
            <a:ext cx="208734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" altLang="en-US" sz="9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Google Shape;98;p15">
            <a:extLst>
              <a:ext uri="{FF2B5EF4-FFF2-40B4-BE49-F238E27FC236}">
                <a16:creationId xmlns:a16="http://schemas.microsoft.com/office/drawing/2014/main" id="{52105A1E-9C9A-4573-9C1C-BEBC83837B27}"/>
              </a:ext>
            </a:extLst>
          </p:cNvPr>
          <p:cNvSpPr txBox="1"/>
          <p:nvPr/>
        </p:nvSpPr>
        <p:spPr>
          <a:xfrm>
            <a:off x="1845105" y="5384899"/>
            <a:ext cx="2627138" cy="1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</a:rPr>
              <a:t>회원이용약관동의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4" name="Google Shape;145;p15">
            <a:extLst>
              <a:ext uri="{FF2B5EF4-FFF2-40B4-BE49-F238E27FC236}">
                <a16:creationId xmlns:a16="http://schemas.microsoft.com/office/drawing/2014/main" id="{58AB9D2B-BFA1-49C9-922C-8830BFEAD143}"/>
              </a:ext>
            </a:extLst>
          </p:cNvPr>
          <p:cNvSpPr txBox="1"/>
          <p:nvPr/>
        </p:nvSpPr>
        <p:spPr>
          <a:xfrm>
            <a:off x="1724777" y="5680651"/>
            <a:ext cx="208734" cy="38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" altLang="en-US" sz="9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Google Shape;98;p15">
            <a:extLst>
              <a:ext uri="{FF2B5EF4-FFF2-40B4-BE49-F238E27FC236}">
                <a16:creationId xmlns:a16="http://schemas.microsoft.com/office/drawing/2014/main" id="{8464AA93-8A24-43C2-804C-696C32ACEFD0}"/>
              </a:ext>
            </a:extLst>
          </p:cNvPr>
          <p:cNvSpPr txBox="1"/>
          <p:nvPr/>
        </p:nvSpPr>
        <p:spPr>
          <a:xfrm>
            <a:off x="1845105" y="5780671"/>
            <a:ext cx="2627138" cy="1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</a:rPr>
              <a:t>회원이용약관동의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8" name="Google Shape;262;p32">
            <a:extLst>
              <a:ext uri="{FF2B5EF4-FFF2-40B4-BE49-F238E27FC236}">
                <a16:creationId xmlns:a16="http://schemas.microsoft.com/office/drawing/2014/main" id="{F14B3631-C78E-4EEC-893B-7CDD21059344}"/>
              </a:ext>
            </a:extLst>
          </p:cNvPr>
          <p:cNvSpPr/>
          <p:nvPr/>
        </p:nvSpPr>
        <p:spPr>
          <a:xfrm>
            <a:off x="1446540" y="296235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47;p15">
            <a:extLst>
              <a:ext uri="{FF2B5EF4-FFF2-40B4-BE49-F238E27FC236}">
                <a16:creationId xmlns:a16="http://schemas.microsoft.com/office/drawing/2014/main" id="{09FCE927-0BCF-4BE8-8DD2-A34FC97B2525}"/>
              </a:ext>
            </a:extLst>
          </p:cNvPr>
          <p:cNvSpPr/>
          <p:nvPr/>
        </p:nvSpPr>
        <p:spPr>
          <a:xfrm>
            <a:off x="1740073" y="3629626"/>
            <a:ext cx="5248555" cy="6427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</a:rPr>
              <a:t>약관내용 </a:t>
            </a:r>
            <a:r>
              <a:rPr lang="ko-KR" altLang="en-US" sz="800" dirty="0" err="1">
                <a:latin typeface="맑은 고딕" panose="020B0503020000020004" pitchFamily="50" charset="-127"/>
              </a:rPr>
              <a:t>약관내용</a:t>
            </a:r>
            <a:r>
              <a:rPr lang="ko-KR" altLang="en-US" sz="800" dirty="0">
                <a:latin typeface="맑은 고딕" panose="020B0503020000020004" pitchFamily="50" charset="-127"/>
              </a:rPr>
              <a:t> 약관내용약관내용 약관내용 약관내용약관내용 약관내용 약관내용약관내용 약관내용 </a:t>
            </a:r>
            <a:r>
              <a:rPr lang="ko-KR" altLang="en-US" sz="800" dirty="0" err="1">
                <a:latin typeface="맑은 고딕" panose="020B0503020000020004" pitchFamily="50" charset="-127"/>
              </a:rPr>
              <a:t>약관내용</a:t>
            </a:r>
            <a:r>
              <a:rPr lang="ko-KR" altLang="en-US" sz="800" dirty="0">
                <a:latin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</a:rPr>
              <a:t>약관내용</a:t>
            </a:r>
            <a:r>
              <a:rPr lang="ko-KR" altLang="en-US" sz="800" dirty="0">
                <a:latin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</a:rPr>
              <a:t>약관내용</a:t>
            </a:r>
            <a:r>
              <a:rPr lang="ko-KR" altLang="en-US" sz="800" dirty="0">
                <a:latin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</a:rPr>
              <a:t>약관내용</a:t>
            </a:r>
            <a:endParaRPr lang="ko-KR" altLang="en-US" sz="8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12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221615" y="763905"/>
          <a:ext cx="11761470" cy="31356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47700"/>
                <a:gridCol w="1206500"/>
                <a:gridCol w="8274050"/>
                <a:gridCol w="816610"/>
                <a:gridCol w="816610"/>
              </a:tblGrid>
              <a:tr h="313690"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0" cap="none" spc="-30" kumimoji="0" i="0" b="1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900" kern="0" kumimoji="0" i="0" cap="none" b="1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spc="-30" kumimoji="1" i="0" b="1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900" kern="1200" kumimoji="1" i="0" cap="none" b="1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spc="-30" kumimoji="1" i="0" b="1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900" kern="1200" kumimoji="1" i="0" cap="none" b="1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spc="-30" kumimoji="1" i="0" b="1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</a:t>
                      </a:r>
                      <a:r>
                        <a:rPr lang="en-US" altLang="ko-KR" sz="900" kern="1200" cap="none" spc="-30" kumimoji="1" i="0" b="1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r>
                        <a:rPr lang="ko-KR" altLang="en-US" sz="900" kern="1200" cap="none" spc="-30" kumimoji="1" i="0" b="1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900" kern="1200" kumimoji="1" i="0" cap="none" b="1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spc="-30" kumimoji="1" i="0" b="1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승인자</a:t>
                      </a:r>
                      <a:endParaRPr lang="ko-KR" altLang="en-US" sz="900" kern="1200" kumimoji="1" i="0" cap="none" b="1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0.1</a:t>
                      </a: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2025-01-03</a:t>
                      </a: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최초</a:t>
                      </a:r>
                      <a:r>
                        <a:rPr lang="ko-KR" altLang="en-US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김재혁</a:t>
                      </a: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0.2</a:t>
                      </a:r>
                      <a:r>
                        <a:rPr lang="ko-KR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1</a:t>
                      </a: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2025-01-04</a:t>
                      </a: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메뉴구조도</a:t>
                      </a:r>
                      <a:r>
                        <a:rPr lang="ko-KR" altLang="en-US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초안 </a:t>
                      </a:r>
                      <a:r>
                        <a:rPr lang="ko-KR" altLang="en-US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작성</a:t>
                      </a: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김재혁</a:t>
                      </a: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.22</a:t>
                      </a: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025-01-0</a:t>
                      </a:r>
                      <a:r>
                        <a:rPr lang="ko-KR" altLang="en-US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메뉴구조도 완성,</a:t>
                      </a:r>
                      <a:r>
                        <a:rPr lang="ko-KR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워크플로우 초안 작성</a:t>
                      </a: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김재혁</a:t>
                      </a: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공통 컴포넌트 </a:t>
                      </a:r>
                      <a:r>
                        <a:rPr lang="ko-KR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- Header (</a:t>
                      </a:r>
                      <a:r>
                        <a:rPr lang="ko-KR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웹,</a:t>
                      </a:r>
                      <a:r>
                        <a:rPr lang="ko-KR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ko-KR" sz="900" kern="1200" cap="none" spc="-30" kumimoji="1" i="0" b="0" strike="noStrike">
                          <a:ln w="9525" cap="flat" cmpd="sng" algn="ctr">
                            <a:solidFill>
                              <a:schemeClr val="tx1">
                                <a:alpha val="0"/>
                              </a:scheme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모바일) 추가</a:t>
                      </a: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ln w="9525" cap="flat" cmpd="sng" algn="ctr">
                          <a:solidFill>
                            <a:schemeClr val="tx1">
                              <a:alpha val="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E27700-BBD5-8748-B0C6-D4ACCDD26E12}"/>
              </a:ext>
            </a:extLst>
          </p:cNvPr>
          <p:cNvSpPr txBox="1"/>
          <p:nvPr/>
        </p:nvSpPr>
        <p:spPr>
          <a:xfrm>
            <a:off x="221615" y="170815"/>
            <a:ext cx="253873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4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이력 관리</a:t>
            </a:r>
          </a:p>
        </p:txBody>
      </p:sp>
    </p:spTree>
    <p:extLst>
      <p:ext uri="{BB962C8B-B14F-4D97-AF65-F5344CB8AC3E}">
        <p14:creationId xmlns:p14="http://schemas.microsoft.com/office/powerpoint/2010/main" val="125874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/signup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FIP </a:t>
            </a:r>
            <a:r>
              <a:rPr lang="ko-KR" altLang="en-US" dirty="0"/>
              <a:t>회원가입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AD-01-0021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606522" y="764612"/>
          <a:ext cx="2396175" cy="390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탭 구분 표시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U+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멤버십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당첨자발표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검색조건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:제목,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 고객 중 관리자만 해당 버튼 열람 가능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노출여부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행의 데이터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AD-01-0011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AD-01-0012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여부가 노출인 경우에만 목록 내 노출</a:t>
                      </a:r>
                      <a:endParaRPr lang="en-US" altLang="ko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37" name="Google Shape;295;p22"/>
          <p:cNvSpPr/>
          <p:nvPr/>
        </p:nvSpPr>
        <p:spPr>
          <a:xfrm>
            <a:off x="3604432" y="5713126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뒤로가기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3645874" y="1083339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4740780" y="5713126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2025.01.09_v0.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3575625" y="1334760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55" name="Google Shape;75;p15">
            <a:extLst>
              <a:ext uri="{FF2B5EF4-FFF2-40B4-BE49-F238E27FC236}">
                <a16:creationId xmlns:a16="http://schemas.microsoft.com/office/drawing/2014/main" id="{91C9E0EB-2A67-434D-A06D-B3DD05BE3612}"/>
              </a:ext>
            </a:extLst>
          </p:cNvPr>
          <p:cNvSpPr txBox="1"/>
          <p:nvPr/>
        </p:nvSpPr>
        <p:spPr>
          <a:xfrm>
            <a:off x="2558709" y="3369612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9" name="Google Shape;76;p15">
            <a:extLst>
              <a:ext uri="{FF2B5EF4-FFF2-40B4-BE49-F238E27FC236}">
                <a16:creationId xmlns:a16="http://schemas.microsoft.com/office/drawing/2014/main" id="{39A02503-861F-4552-94B3-EE07F22D4AF2}"/>
              </a:ext>
            </a:extLst>
          </p:cNvPr>
          <p:cNvSpPr/>
          <p:nvPr/>
        </p:nvSpPr>
        <p:spPr>
          <a:xfrm>
            <a:off x="3321036" y="3346818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60" name="텍스트 개체 틀 130">
            <a:extLst>
              <a:ext uri="{FF2B5EF4-FFF2-40B4-BE49-F238E27FC236}">
                <a16:creationId xmlns:a16="http://schemas.microsoft.com/office/drawing/2014/main" id="{E351E9A0-A97D-4D30-96D9-B99E6DB2561D}"/>
              </a:ext>
            </a:extLst>
          </p:cNvPr>
          <p:cNvSpPr txBox="1">
            <a:spLocks/>
          </p:cNvSpPr>
          <p:nvPr/>
        </p:nvSpPr>
        <p:spPr>
          <a:xfrm>
            <a:off x="4051420" y="2988318"/>
            <a:ext cx="597159" cy="21558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회원가입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9" name="Google Shape;75;p15">
            <a:extLst>
              <a:ext uri="{FF2B5EF4-FFF2-40B4-BE49-F238E27FC236}">
                <a16:creationId xmlns:a16="http://schemas.microsoft.com/office/drawing/2014/main" id="{E35D95C1-F445-49D4-BC96-31172494CBF2}"/>
              </a:ext>
            </a:extLst>
          </p:cNvPr>
          <p:cNvSpPr txBox="1"/>
          <p:nvPr/>
        </p:nvSpPr>
        <p:spPr>
          <a:xfrm>
            <a:off x="2558709" y="3840985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0" name="Google Shape;76;p15">
            <a:extLst>
              <a:ext uri="{FF2B5EF4-FFF2-40B4-BE49-F238E27FC236}">
                <a16:creationId xmlns:a16="http://schemas.microsoft.com/office/drawing/2014/main" id="{D645526D-81B6-4102-8BD2-43F2AEA1FCA0}"/>
              </a:ext>
            </a:extLst>
          </p:cNvPr>
          <p:cNvSpPr/>
          <p:nvPr/>
        </p:nvSpPr>
        <p:spPr>
          <a:xfrm>
            <a:off x="3321036" y="3818191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71" name="Google Shape;75;p15">
            <a:extLst>
              <a:ext uri="{FF2B5EF4-FFF2-40B4-BE49-F238E27FC236}">
                <a16:creationId xmlns:a16="http://schemas.microsoft.com/office/drawing/2014/main" id="{41221787-8048-4138-B8E2-BEA816C7CBBA}"/>
              </a:ext>
            </a:extLst>
          </p:cNvPr>
          <p:cNvSpPr txBox="1"/>
          <p:nvPr/>
        </p:nvSpPr>
        <p:spPr>
          <a:xfrm>
            <a:off x="2558709" y="4290835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933" dirty="0">
                <a:solidFill>
                  <a:schemeClr val="dk2"/>
                </a:solidFill>
                <a:latin typeface="맑은 고딕" panose="020B0503020000020004" pitchFamily="50" charset="-127"/>
              </a:rPr>
              <a:t>비밀번호</a:t>
            </a:r>
            <a:endParaRPr lang="en-US" altLang="ko-KR"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33" dirty="0">
                <a:solidFill>
                  <a:schemeClr val="dk2"/>
                </a:solidFill>
                <a:latin typeface="맑은 고딕" panose="020B0503020000020004" pitchFamily="50" charset="-127"/>
              </a:rPr>
              <a:t>확인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5" name="Google Shape;76;p15">
            <a:extLst>
              <a:ext uri="{FF2B5EF4-FFF2-40B4-BE49-F238E27FC236}">
                <a16:creationId xmlns:a16="http://schemas.microsoft.com/office/drawing/2014/main" id="{8967C47D-1DE0-4FEF-A6E2-5AAB2EC5C57B}"/>
              </a:ext>
            </a:extLst>
          </p:cNvPr>
          <p:cNvSpPr/>
          <p:nvPr/>
        </p:nvSpPr>
        <p:spPr>
          <a:xfrm>
            <a:off x="3321036" y="4268041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76" name="Google Shape;75;p15">
            <a:extLst>
              <a:ext uri="{FF2B5EF4-FFF2-40B4-BE49-F238E27FC236}">
                <a16:creationId xmlns:a16="http://schemas.microsoft.com/office/drawing/2014/main" id="{338399BC-2962-45AD-B51F-9508F6FA8DE5}"/>
              </a:ext>
            </a:extLst>
          </p:cNvPr>
          <p:cNvSpPr txBox="1"/>
          <p:nvPr/>
        </p:nvSpPr>
        <p:spPr>
          <a:xfrm>
            <a:off x="2558709" y="4760220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933" dirty="0">
                <a:solidFill>
                  <a:schemeClr val="dk2"/>
                </a:solidFill>
                <a:latin typeface="맑은 고딕" panose="020B0503020000020004" pitchFamily="50" charset="-127"/>
              </a:rPr>
              <a:t>1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7" name="Google Shape;76;p15">
            <a:extLst>
              <a:ext uri="{FF2B5EF4-FFF2-40B4-BE49-F238E27FC236}">
                <a16:creationId xmlns:a16="http://schemas.microsoft.com/office/drawing/2014/main" id="{919B6F64-459B-4970-A184-87B62CA6A95B}"/>
              </a:ext>
            </a:extLst>
          </p:cNvPr>
          <p:cNvSpPr/>
          <p:nvPr/>
        </p:nvSpPr>
        <p:spPr>
          <a:xfrm>
            <a:off x="3321036" y="4737426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78" name="Google Shape;75;p15">
            <a:extLst>
              <a:ext uri="{FF2B5EF4-FFF2-40B4-BE49-F238E27FC236}">
                <a16:creationId xmlns:a16="http://schemas.microsoft.com/office/drawing/2014/main" id="{9D902DD0-8F4E-400C-806A-1A5DE7E4A7AF}"/>
              </a:ext>
            </a:extLst>
          </p:cNvPr>
          <p:cNvSpPr txBox="1"/>
          <p:nvPr/>
        </p:nvSpPr>
        <p:spPr>
          <a:xfrm>
            <a:off x="2558709" y="5212054"/>
            <a:ext cx="762327" cy="2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933" dirty="0">
                <a:solidFill>
                  <a:schemeClr val="dk2"/>
                </a:solidFill>
                <a:latin typeface="맑은 고딕" panose="020B0503020000020004" pitchFamily="50" charset="-127"/>
              </a:rPr>
              <a:t>2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9" name="Google Shape;76;p15">
            <a:extLst>
              <a:ext uri="{FF2B5EF4-FFF2-40B4-BE49-F238E27FC236}">
                <a16:creationId xmlns:a16="http://schemas.microsoft.com/office/drawing/2014/main" id="{BE361245-CE33-4281-B995-41269515566D}"/>
              </a:ext>
            </a:extLst>
          </p:cNvPr>
          <p:cNvSpPr/>
          <p:nvPr/>
        </p:nvSpPr>
        <p:spPr>
          <a:xfrm>
            <a:off x="3321036" y="5189260"/>
            <a:ext cx="2400000" cy="28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80" name="텍스트 개체 틀 130">
            <a:extLst>
              <a:ext uri="{FF2B5EF4-FFF2-40B4-BE49-F238E27FC236}">
                <a16:creationId xmlns:a16="http://schemas.microsoft.com/office/drawing/2014/main" id="{B227E90E-1080-4B3D-9ABF-CCAF4F6BAD9B}"/>
              </a:ext>
            </a:extLst>
          </p:cNvPr>
          <p:cNvSpPr txBox="1">
            <a:spLocks/>
          </p:cNvSpPr>
          <p:nvPr/>
        </p:nvSpPr>
        <p:spPr>
          <a:xfrm>
            <a:off x="3855267" y="6159769"/>
            <a:ext cx="879473" cy="21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이미 회원 이세요</a:t>
            </a:r>
            <a:r>
              <a:rPr lang="en-US" altLang="ko-KR" sz="700" b="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1" name="텍스트 개체 틀 130">
            <a:extLst>
              <a:ext uri="{FF2B5EF4-FFF2-40B4-BE49-F238E27FC236}">
                <a16:creationId xmlns:a16="http://schemas.microsoft.com/office/drawing/2014/main" id="{92F10A53-B9F0-429E-9EB1-D8FD09E54105}"/>
              </a:ext>
            </a:extLst>
          </p:cNvPr>
          <p:cNvSpPr txBox="1">
            <a:spLocks/>
          </p:cNvSpPr>
          <p:nvPr/>
        </p:nvSpPr>
        <p:spPr>
          <a:xfrm>
            <a:off x="5097012" y="6153399"/>
            <a:ext cx="879473" cy="2160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로그인 하러 가기</a:t>
            </a:r>
            <a:endParaRPr lang="en-US" altLang="ko-KR" sz="700" b="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2" name="Google Shape;258;p32">
            <a:extLst>
              <a:ext uri="{FF2B5EF4-FFF2-40B4-BE49-F238E27FC236}">
                <a16:creationId xmlns:a16="http://schemas.microsoft.com/office/drawing/2014/main" id="{C23E28A4-9543-4D12-9632-55515672682A}"/>
              </a:ext>
            </a:extLst>
          </p:cNvPr>
          <p:cNvSpPr/>
          <p:nvPr/>
        </p:nvSpPr>
        <p:spPr>
          <a:xfrm>
            <a:off x="5073609" y="1911901"/>
            <a:ext cx="198000" cy="19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58;p32">
            <a:extLst>
              <a:ext uri="{FF2B5EF4-FFF2-40B4-BE49-F238E27FC236}">
                <a16:creationId xmlns:a16="http://schemas.microsoft.com/office/drawing/2014/main" id="{A42787C5-AA9D-4BCF-B2F0-DD733ADF1142}"/>
              </a:ext>
            </a:extLst>
          </p:cNvPr>
          <p:cNvSpPr/>
          <p:nvPr/>
        </p:nvSpPr>
        <p:spPr>
          <a:xfrm>
            <a:off x="2447331" y="3056192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262;p32">
            <a:extLst>
              <a:ext uri="{FF2B5EF4-FFF2-40B4-BE49-F238E27FC236}">
                <a16:creationId xmlns:a16="http://schemas.microsoft.com/office/drawing/2014/main" id="{6422FCF0-09A5-46E5-AD5D-4F4AF65F7F90}"/>
              </a:ext>
            </a:extLst>
          </p:cNvPr>
          <p:cNvSpPr/>
          <p:nvPr/>
        </p:nvSpPr>
        <p:spPr>
          <a:xfrm>
            <a:off x="3103526" y="352751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62;p32">
            <a:extLst>
              <a:ext uri="{FF2B5EF4-FFF2-40B4-BE49-F238E27FC236}">
                <a16:creationId xmlns:a16="http://schemas.microsoft.com/office/drawing/2014/main" id="{6571206E-0D6B-4073-AC11-D47EAA5168B5}"/>
              </a:ext>
            </a:extLst>
          </p:cNvPr>
          <p:cNvSpPr/>
          <p:nvPr/>
        </p:nvSpPr>
        <p:spPr>
          <a:xfrm>
            <a:off x="3103526" y="406141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62;p32">
            <a:extLst>
              <a:ext uri="{FF2B5EF4-FFF2-40B4-BE49-F238E27FC236}">
                <a16:creationId xmlns:a16="http://schemas.microsoft.com/office/drawing/2014/main" id="{494AFDA0-11C9-4A67-95CE-C1812EA5FB6C}"/>
              </a:ext>
            </a:extLst>
          </p:cNvPr>
          <p:cNvSpPr/>
          <p:nvPr/>
        </p:nvSpPr>
        <p:spPr>
          <a:xfrm>
            <a:off x="3103526" y="4550823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62;p32">
            <a:extLst>
              <a:ext uri="{FF2B5EF4-FFF2-40B4-BE49-F238E27FC236}">
                <a16:creationId xmlns:a16="http://schemas.microsoft.com/office/drawing/2014/main" id="{79ED989C-E2F1-4E27-BE65-32818EC1DA50}"/>
              </a:ext>
            </a:extLst>
          </p:cNvPr>
          <p:cNvSpPr/>
          <p:nvPr/>
        </p:nvSpPr>
        <p:spPr>
          <a:xfrm>
            <a:off x="3104562" y="497579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3-4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62;p32">
            <a:extLst>
              <a:ext uri="{FF2B5EF4-FFF2-40B4-BE49-F238E27FC236}">
                <a16:creationId xmlns:a16="http://schemas.microsoft.com/office/drawing/2014/main" id="{E719ECEE-9470-46BD-A16F-E2E90D446C9A}"/>
              </a:ext>
            </a:extLst>
          </p:cNvPr>
          <p:cNvSpPr/>
          <p:nvPr/>
        </p:nvSpPr>
        <p:spPr>
          <a:xfrm>
            <a:off x="3103526" y="5437833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3-5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2;p32">
            <a:extLst>
              <a:ext uri="{FF2B5EF4-FFF2-40B4-BE49-F238E27FC236}">
                <a16:creationId xmlns:a16="http://schemas.microsoft.com/office/drawing/2014/main" id="{81753EA6-E106-496D-96AE-59B7856A61EA}"/>
              </a:ext>
            </a:extLst>
          </p:cNvPr>
          <p:cNvSpPr/>
          <p:nvPr/>
        </p:nvSpPr>
        <p:spPr>
          <a:xfrm>
            <a:off x="4235606" y="584644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3-6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32">
            <a:extLst>
              <a:ext uri="{FF2B5EF4-FFF2-40B4-BE49-F238E27FC236}">
                <a16:creationId xmlns:a16="http://schemas.microsoft.com/office/drawing/2014/main" id="{9626AB68-4CA3-4D7A-8B16-09D06F0E4F1D}"/>
              </a:ext>
            </a:extLst>
          </p:cNvPr>
          <p:cNvSpPr/>
          <p:nvPr/>
        </p:nvSpPr>
        <p:spPr>
          <a:xfrm>
            <a:off x="5373814" y="584644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3-7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2;p32">
            <a:extLst>
              <a:ext uri="{FF2B5EF4-FFF2-40B4-BE49-F238E27FC236}">
                <a16:creationId xmlns:a16="http://schemas.microsoft.com/office/drawing/2014/main" id="{011A2712-A1D5-4ACF-A918-2FB3211F26AC}"/>
              </a:ext>
            </a:extLst>
          </p:cNvPr>
          <p:cNvSpPr/>
          <p:nvPr/>
        </p:nvSpPr>
        <p:spPr>
          <a:xfrm>
            <a:off x="5721036" y="634761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3-8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58;p32">
            <a:extLst>
              <a:ext uri="{FF2B5EF4-FFF2-40B4-BE49-F238E27FC236}">
                <a16:creationId xmlns:a16="http://schemas.microsoft.com/office/drawing/2014/main" id="{04484CDA-E08E-42E4-8ABE-62338DA01440}"/>
              </a:ext>
            </a:extLst>
          </p:cNvPr>
          <p:cNvSpPr/>
          <p:nvPr/>
        </p:nvSpPr>
        <p:spPr>
          <a:xfrm>
            <a:off x="3463972" y="1911901"/>
            <a:ext cx="198000" cy="19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E590ED-711D-4216-87D6-120EB4942051}"/>
              </a:ext>
            </a:extLst>
          </p:cNvPr>
          <p:cNvCxnSpPr>
            <a:stCxn id="47" idx="6"/>
            <a:endCxn id="82" idx="2"/>
          </p:cNvCxnSpPr>
          <p:nvPr/>
        </p:nvCxnSpPr>
        <p:spPr>
          <a:xfrm>
            <a:off x="3661972" y="2010901"/>
            <a:ext cx="1411637" cy="0"/>
          </a:xfrm>
          <a:prstGeom prst="line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개체 틀 130">
            <a:extLst>
              <a:ext uri="{FF2B5EF4-FFF2-40B4-BE49-F238E27FC236}">
                <a16:creationId xmlns:a16="http://schemas.microsoft.com/office/drawing/2014/main" id="{39E10D10-2251-4C6A-BB06-DE38682366CF}"/>
              </a:ext>
            </a:extLst>
          </p:cNvPr>
          <p:cNvSpPr txBox="1">
            <a:spLocks/>
          </p:cNvSpPr>
          <p:nvPr/>
        </p:nvSpPr>
        <p:spPr>
          <a:xfrm>
            <a:off x="3326500" y="2132695"/>
            <a:ext cx="493971" cy="19554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약관 동의</a:t>
            </a:r>
            <a:endParaRPr lang="en-US" altLang="ko-KR" sz="8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텍스트 개체 틀 130">
            <a:extLst>
              <a:ext uri="{FF2B5EF4-FFF2-40B4-BE49-F238E27FC236}">
                <a16:creationId xmlns:a16="http://schemas.microsoft.com/office/drawing/2014/main" id="{C19E4A3F-EA9F-4B29-9535-B28066E52DDB}"/>
              </a:ext>
            </a:extLst>
          </p:cNvPr>
          <p:cNvSpPr txBox="1">
            <a:spLocks/>
          </p:cNvSpPr>
          <p:nvPr/>
        </p:nvSpPr>
        <p:spPr>
          <a:xfrm>
            <a:off x="4925623" y="2114872"/>
            <a:ext cx="493971" cy="19554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정보 입력</a:t>
            </a:r>
            <a:endParaRPr lang="en-US" altLang="ko-KR" sz="8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텍스트 개체 틀 130">
            <a:extLst>
              <a:ext uri="{FF2B5EF4-FFF2-40B4-BE49-F238E27FC236}">
                <a16:creationId xmlns:a16="http://schemas.microsoft.com/office/drawing/2014/main" id="{8BEF6681-7148-472F-983F-0518B95DC3A7}"/>
              </a:ext>
            </a:extLst>
          </p:cNvPr>
          <p:cNvSpPr txBox="1">
            <a:spLocks/>
          </p:cNvSpPr>
          <p:nvPr/>
        </p:nvSpPr>
        <p:spPr>
          <a:xfrm>
            <a:off x="2857153" y="2312137"/>
            <a:ext cx="1411637" cy="13790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회원가입 시 약관동의는 필수입니다</a:t>
            </a:r>
            <a:r>
              <a:rPr lang="en-US" altLang="ko-KR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6" name="텍스트 개체 틀 130">
            <a:extLst>
              <a:ext uri="{FF2B5EF4-FFF2-40B4-BE49-F238E27FC236}">
                <a16:creationId xmlns:a16="http://schemas.microsoft.com/office/drawing/2014/main" id="{05FAA64D-CA42-488D-BFBF-7CFE9F0FB763}"/>
              </a:ext>
            </a:extLst>
          </p:cNvPr>
          <p:cNvSpPr txBox="1">
            <a:spLocks/>
          </p:cNvSpPr>
          <p:nvPr/>
        </p:nvSpPr>
        <p:spPr>
          <a:xfrm>
            <a:off x="4565790" y="2305808"/>
            <a:ext cx="1411637" cy="364869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가입된 회원 계정은 변경할 수 없는 부분으로 </a:t>
            </a:r>
            <a:r>
              <a:rPr lang="en-US" altLang="ko-KR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기업 공통 계정으로 신청 해주 시기 바랍니다</a:t>
            </a:r>
            <a:r>
              <a:rPr lang="en-US" altLang="ko-KR" sz="7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6" name="Google Shape;258;p32">
            <a:extLst>
              <a:ext uri="{FF2B5EF4-FFF2-40B4-BE49-F238E27FC236}">
                <a16:creationId xmlns:a16="http://schemas.microsoft.com/office/drawing/2014/main" id="{00487B13-9BB5-4273-8B8B-D8E7910DD899}"/>
              </a:ext>
            </a:extLst>
          </p:cNvPr>
          <p:cNvSpPr/>
          <p:nvPr/>
        </p:nvSpPr>
        <p:spPr>
          <a:xfrm>
            <a:off x="3128500" y="167485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33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/simulation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en-US" altLang="ko-KR" dirty="0"/>
              <a:t>Simulation </a:t>
            </a:r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수정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AD-03-0060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11352"/>
              </p:ext>
            </p:extLst>
          </p:nvPr>
        </p:nvGraphicFramePr>
        <p:xfrm>
          <a:off x="9606522" y="764612"/>
          <a:ext cx="2396175" cy="284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1-1.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버튼을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 색상 변경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(#FFF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#CED4DA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버튼의 공지사항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AD-02-0010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1-3.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버튼의 공지사항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AD-02-0020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56" name="Google Shape;257;p32"/>
          <p:cNvSpPr/>
          <p:nvPr/>
        </p:nvSpPr>
        <p:spPr>
          <a:xfrm>
            <a:off x="2153408" y="541801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58;p32"/>
          <p:cNvSpPr/>
          <p:nvPr/>
        </p:nvSpPr>
        <p:spPr>
          <a:xfrm>
            <a:off x="7290758" y="501853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45" name="Google Shape;84;p15">
            <a:extLst>
              <a:ext uri="{FF2B5EF4-FFF2-40B4-BE49-F238E27FC236}">
                <a16:creationId xmlns:a16="http://schemas.microsoft.com/office/drawing/2014/main" id="{C517CB6B-FE56-4CFC-910F-CF3FC0751EFA}"/>
              </a:ext>
            </a:extLst>
          </p:cNvPr>
          <p:cNvSpPr/>
          <p:nvPr/>
        </p:nvSpPr>
        <p:spPr>
          <a:xfrm>
            <a:off x="1030942" y="6851447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60;p32"/>
          <p:cNvSpPr/>
          <p:nvPr/>
        </p:nvSpPr>
        <p:spPr>
          <a:xfrm>
            <a:off x="3097007" y="54927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A9E801-B688-448C-9893-60A906F1E370}"/>
              </a:ext>
            </a:extLst>
          </p:cNvPr>
          <p:cNvSpPr/>
          <p:nvPr/>
        </p:nvSpPr>
        <p:spPr bwMode="auto">
          <a:xfrm>
            <a:off x="6739605" y="1119673"/>
            <a:ext cx="1523164" cy="5328753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630F9B-B8CB-4BC5-B189-A98145D6BFB2}"/>
              </a:ext>
            </a:extLst>
          </p:cNvPr>
          <p:cNvSpPr/>
          <p:nvPr/>
        </p:nvSpPr>
        <p:spPr bwMode="auto">
          <a:xfrm>
            <a:off x="407988" y="1119672"/>
            <a:ext cx="622954" cy="5328753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95F5A6-8923-4AE7-A203-578CD6BD4C80}"/>
              </a:ext>
            </a:extLst>
          </p:cNvPr>
          <p:cNvSpPr/>
          <p:nvPr/>
        </p:nvSpPr>
        <p:spPr bwMode="auto">
          <a:xfrm>
            <a:off x="2400908" y="1119672"/>
            <a:ext cx="2916498" cy="216000"/>
          </a:xfrm>
          <a:prstGeom prst="roundRect">
            <a:avLst/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Segoe UI" panose="020B0502040204020203" pitchFamily="34" charset="0"/>
              </a:rPr>
              <a:t>가상 성형</a:t>
            </a:r>
          </a:p>
        </p:txBody>
      </p:sp>
      <p:sp>
        <p:nvSpPr>
          <p:cNvPr id="46" name="Google Shape;277;p22">
            <a:extLst>
              <a:ext uri="{FF2B5EF4-FFF2-40B4-BE49-F238E27FC236}">
                <a16:creationId xmlns:a16="http://schemas.microsoft.com/office/drawing/2014/main" id="{BC3F4525-2FC7-4524-ADE4-D190B15C4C5F}"/>
              </a:ext>
            </a:extLst>
          </p:cNvPr>
          <p:cNvSpPr/>
          <p:nvPr/>
        </p:nvSpPr>
        <p:spPr>
          <a:xfrm>
            <a:off x="5077179" y="1119672"/>
            <a:ext cx="241553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928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/simulation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en-US" altLang="ko-KR" dirty="0"/>
              <a:t>Simulation Data </a:t>
            </a:r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삭제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 fontAlgn="ctr"/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AD-00-0010P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606522" y="764612"/>
          <a:ext cx="2396175" cy="284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[Top Menu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1-1.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버튼을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 색상 변경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(#FFF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#CED4DA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버튼의 공지사항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AD-02-0010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1-3.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Notice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버튼의 공지사항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AD-02-0020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-3-3.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AD-00-0011M)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-3-4.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+mn-cs"/>
                          <a:sym typeface="Malgun Gothic"/>
                        </a:rPr>
                        <a:t>3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AD-00-0012M)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-3-5.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3-1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부분에 튜토리얼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en-US" altLang="ko-KR" sz="700" kern="12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AD-00-0013M)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1,2,3,4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페이지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튜토리얼 </a:t>
                      </a: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1"/>
            <a:ext cx="1251812" cy="197363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YOUJUCARE</a:t>
            </a:r>
          </a:p>
        </p:txBody>
      </p:sp>
      <p:sp>
        <p:nvSpPr>
          <p:cNvPr id="61" name="Google Shape;277;p22"/>
          <p:cNvSpPr/>
          <p:nvPr/>
        </p:nvSpPr>
        <p:spPr>
          <a:xfrm>
            <a:off x="2400908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56" name="Google Shape;257;p32"/>
          <p:cNvSpPr/>
          <p:nvPr/>
        </p:nvSpPr>
        <p:spPr>
          <a:xfrm>
            <a:off x="2153408" y="541801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58;p32"/>
          <p:cNvSpPr/>
          <p:nvPr/>
        </p:nvSpPr>
        <p:spPr>
          <a:xfrm>
            <a:off x="7290758" y="501853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/>
        </p:nvGraphicFramePr>
        <p:xfrm>
          <a:off x="-2081937" y="0"/>
          <a:ext cx="2015775" cy="396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 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 미정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발표 후 수정 사항 정리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277;p22">
            <a:extLst>
              <a:ext uri="{FF2B5EF4-FFF2-40B4-BE49-F238E27FC236}">
                <a16:creationId xmlns:a16="http://schemas.microsoft.com/office/drawing/2014/main" id="{02475EF5-EDB2-40F3-94EF-A2B8EF83ED25}"/>
              </a:ext>
            </a:extLst>
          </p:cNvPr>
          <p:cNvSpPr/>
          <p:nvPr/>
        </p:nvSpPr>
        <p:spPr>
          <a:xfrm>
            <a:off x="3170237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6" name="Google Shape;277;p22">
            <a:extLst>
              <a:ext uri="{FF2B5EF4-FFF2-40B4-BE49-F238E27FC236}">
                <a16:creationId xmlns:a16="http://schemas.microsoft.com/office/drawing/2014/main" id="{C59327CC-B465-43A2-9114-FA45EB938FFB}"/>
              </a:ext>
            </a:extLst>
          </p:cNvPr>
          <p:cNvSpPr/>
          <p:nvPr/>
        </p:nvSpPr>
        <p:spPr>
          <a:xfrm>
            <a:off x="3942076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7" name="Google Shape;277;p22">
            <a:extLst>
              <a:ext uri="{FF2B5EF4-FFF2-40B4-BE49-F238E27FC236}">
                <a16:creationId xmlns:a16="http://schemas.microsoft.com/office/drawing/2014/main" id="{2A30ECB3-48FF-4C76-A37A-35764AFE13E3}"/>
              </a:ext>
            </a:extLst>
          </p:cNvPr>
          <p:cNvSpPr/>
          <p:nvPr/>
        </p:nvSpPr>
        <p:spPr>
          <a:xfrm>
            <a:off x="4712174" y="675751"/>
            <a:ext cx="605232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88" name="텍스트 개체 틀 130">
            <a:extLst>
              <a:ext uri="{FF2B5EF4-FFF2-40B4-BE49-F238E27FC236}">
                <a16:creationId xmlns:a16="http://schemas.microsoft.com/office/drawing/2014/main" id="{E74D2AC8-2D14-41F9-AC9F-4DE1A53AA6FD}"/>
              </a:ext>
            </a:extLst>
          </p:cNvPr>
          <p:cNvSpPr txBox="1">
            <a:spLocks/>
          </p:cNvSpPr>
          <p:nvPr/>
        </p:nvSpPr>
        <p:spPr>
          <a:xfrm>
            <a:off x="419534" y="844586"/>
            <a:ext cx="1386329" cy="18253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Facial Implant Platform</a:t>
            </a:r>
          </a:p>
        </p:txBody>
      </p:sp>
      <p:sp>
        <p:nvSpPr>
          <p:cNvPr id="113" name="Google Shape;73;p15">
            <a:extLst>
              <a:ext uri="{FF2B5EF4-FFF2-40B4-BE49-F238E27FC236}">
                <a16:creationId xmlns:a16="http://schemas.microsoft.com/office/drawing/2014/main" id="{AD679F77-8975-4DDD-AC45-35305A0AB6DA}"/>
              </a:ext>
            </a:extLst>
          </p:cNvPr>
          <p:cNvSpPr txBox="1"/>
          <p:nvPr/>
        </p:nvSpPr>
        <p:spPr>
          <a:xfrm>
            <a:off x="6739605" y="640801"/>
            <a:ext cx="79670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5791E2-7FEB-47AE-AB25-E9EA129EA764}"/>
              </a:ext>
            </a:extLst>
          </p:cNvPr>
          <p:cNvGrpSpPr/>
          <p:nvPr/>
        </p:nvGrpSpPr>
        <p:grpSpPr>
          <a:xfrm>
            <a:off x="7404155" y="676801"/>
            <a:ext cx="858614" cy="216000"/>
            <a:chOff x="1377262" y="4436333"/>
            <a:chExt cx="1281035" cy="216000"/>
          </a:xfrm>
        </p:grpSpPr>
        <p:sp>
          <p:nvSpPr>
            <p:cNvPr id="115" name="Google Shape;622;p31">
              <a:extLst>
                <a:ext uri="{FF2B5EF4-FFF2-40B4-BE49-F238E27FC236}">
                  <a16:creationId xmlns:a16="http://schemas.microsoft.com/office/drawing/2014/main" id="{D8D56C8E-67F7-4F1D-9B37-CC6237100F1F}"/>
                </a:ext>
              </a:extLst>
            </p:cNvPr>
            <p:cNvSpPr/>
            <p:nvPr/>
          </p:nvSpPr>
          <p:spPr>
            <a:xfrm>
              <a:off x="1377263" y="4436333"/>
              <a:ext cx="128103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16" name="Google Shape;105;p15">
              <a:extLst>
                <a:ext uri="{FF2B5EF4-FFF2-40B4-BE49-F238E27FC236}">
                  <a16:creationId xmlns:a16="http://schemas.microsoft.com/office/drawing/2014/main" id="{88EEE579-E5E2-4B60-8BF0-FBFB63362846}"/>
                </a:ext>
              </a:extLst>
            </p:cNvPr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45" name="Google Shape;84;p15">
            <a:extLst>
              <a:ext uri="{FF2B5EF4-FFF2-40B4-BE49-F238E27FC236}">
                <a16:creationId xmlns:a16="http://schemas.microsoft.com/office/drawing/2014/main" id="{C517CB6B-FE56-4CFC-910F-CF3FC0751EFA}"/>
              </a:ext>
            </a:extLst>
          </p:cNvPr>
          <p:cNvSpPr/>
          <p:nvPr/>
        </p:nvSpPr>
        <p:spPr>
          <a:xfrm>
            <a:off x="1030942" y="6851447"/>
            <a:ext cx="7699401" cy="20739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60;p32"/>
          <p:cNvSpPr/>
          <p:nvPr/>
        </p:nvSpPr>
        <p:spPr>
          <a:xfrm>
            <a:off x="3097007" y="54927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A9E801-B688-448C-9893-60A906F1E370}"/>
              </a:ext>
            </a:extLst>
          </p:cNvPr>
          <p:cNvSpPr/>
          <p:nvPr/>
        </p:nvSpPr>
        <p:spPr bwMode="auto">
          <a:xfrm>
            <a:off x="6739605" y="1119673"/>
            <a:ext cx="1523164" cy="5328753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630F9B-B8CB-4BC5-B189-A98145D6BFB2}"/>
              </a:ext>
            </a:extLst>
          </p:cNvPr>
          <p:cNvSpPr/>
          <p:nvPr/>
        </p:nvSpPr>
        <p:spPr bwMode="auto">
          <a:xfrm>
            <a:off x="407988" y="1119672"/>
            <a:ext cx="622954" cy="5328753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95F5A6-8923-4AE7-A203-578CD6BD4C80}"/>
              </a:ext>
            </a:extLst>
          </p:cNvPr>
          <p:cNvSpPr/>
          <p:nvPr/>
        </p:nvSpPr>
        <p:spPr bwMode="auto">
          <a:xfrm>
            <a:off x="2400908" y="1119672"/>
            <a:ext cx="2916498" cy="216000"/>
          </a:xfrm>
          <a:prstGeom prst="roundRect">
            <a:avLst/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Segoe UI" panose="020B0502040204020203" pitchFamily="34" charset="0"/>
              </a:rPr>
              <a:t>가상 성형</a:t>
            </a:r>
          </a:p>
        </p:txBody>
      </p:sp>
      <p:sp>
        <p:nvSpPr>
          <p:cNvPr id="46" name="Google Shape;277;p22">
            <a:extLst>
              <a:ext uri="{FF2B5EF4-FFF2-40B4-BE49-F238E27FC236}">
                <a16:creationId xmlns:a16="http://schemas.microsoft.com/office/drawing/2014/main" id="{BC3F4525-2FC7-4524-ADE4-D190B15C4C5F}"/>
              </a:ext>
            </a:extLst>
          </p:cNvPr>
          <p:cNvSpPr/>
          <p:nvPr/>
        </p:nvSpPr>
        <p:spPr>
          <a:xfrm>
            <a:off x="5077179" y="1119672"/>
            <a:ext cx="241553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09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4792F-D726-ECB6-C91D-A52B890AD723}"/>
              </a:ext>
            </a:extLst>
          </p:cNvPr>
          <p:cNvSpPr txBox="1"/>
          <p:nvPr/>
        </p:nvSpPr>
        <p:spPr>
          <a:xfrm>
            <a:off x="771384" y="7556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E86C-F868-4C0B-64D2-24098C64A907}"/>
              </a:ext>
            </a:extLst>
          </p:cNvPr>
          <p:cNvSpPr txBox="1"/>
          <p:nvPr/>
        </p:nvSpPr>
        <p:spPr>
          <a:xfrm>
            <a:off x="771384" y="1955553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400" b="1" spc="-3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공지관리</a:t>
            </a:r>
            <a:endParaRPr lang="en-US" altLang="ko-KR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03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 bwMode="auto">
          <a:xfrm>
            <a:off x="407988" y="981075"/>
            <a:ext cx="8351838" cy="471805"/>
          </a:xfrm>
          <a:prstGeom prst="roundRect">
            <a:avLst>
              <a:gd name="adj" fmla="val 7478"/>
            </a:avLst>
          </a:prstGeom>
          <a:solidFill>
            <a:srgbClr val="E6E6E6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/>
              <a:t>공지관리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 목록 화면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AD-02-0010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20713"/>
              </p:ext>
            </p:extLst>
          </p:nvPr>
        </p:nvGraphicFramePr>
        <p:xfrm>
          <a:off x="9606522" y="764612"/>
          <a:ext cx="2396175" cy="412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탭 구분 표시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U+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멤버십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당첨자발표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검색조건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:제목,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Today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종료일 순으로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기간선택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직접 입력 가능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날짜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날짜가 수치로 자동 입력됨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노출여부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행의 데이터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AD-01-0011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AD-01-0012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여부가 노출인 경우에만 목록 내 노출</a:t>
                      </a:r>
                      <a:endParaRPr lang="en-US" altLang="ko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7" name="Google Shape;265;p22"/>
          <p:cNvSpPr/>
          <p:nvPr/>
        </p:nvSpPr>
        <p:spPr>
          <a:xfrm>
            <a:off x="7935765" y="1118302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8" name="Google Shape;266;p22"/>
          <p:cNvGraphicFramePr/>
          <p:nvPr>
            <p:extLst>
              <p:ext uri="{D42A27DB-BD31-4B8C-83A1-F6EECF244321}">
                <p14:modId xmlns:p14="http://schemas.microsoft.com/office/powerpoint/2010/main" val="744215308"/>
              </p:ext>
            </p:extLst>
          </p:nvPr>
        </p:nvGraphicFramePr>
        <p:xfrm>
          <a:off x="518675" y="2221925"/>
          <a:ext cx="6872724" cy="3837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6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902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2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2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>
                          <a:latin typeface="맑은 고딕" panose="020B0503020000020004" pitchFamily="50" charset="-127"/>
                        </a:rPr>
                        <a:t>00010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얼굴 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코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</a:rPr>
                        <a:t>)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고정</a:t>
                      </a:r>
                      <a:endParaRPr lang="en-US" altLang="ko-KR" sz="700" b="1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</a:rPr>
                        <a:t>2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>
                          <a:latin typeface="맑은 고딕" panose="020B0503020000020004" pitchFamily="50" charset="-127"/>
                        </a:rPr>
                        <a:t>00009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가슴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고정</a:t>
                      </a:r>
                      <a:endParaRPr lang="en-US" altLang="ko-KR" sz="700" b="1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</a:rPr>
                        <a:t>1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00008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얼굴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코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)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해제</a:t>
                      </a:r>
                      <a:endParaRPr lang="en-US" altLang="ko-KR" sz="700" b="0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00669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00007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전신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해제</a:t>
                      </a:r>
                      <a:endParaRPr lang="en-US" altLang="ko-KR" sz="700" b="0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1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71339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24538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00003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피부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해제</a:t>
                      </a:r>
                      <a:endParaRPr lang="en-US" altLang="ko-KR" sz="700" b="0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1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8463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보조기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해제</a:t>
                      </a:r>
                      <a:endParaRPr lang="en-US" altLang="ko-KR" sz="700" b="0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93792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00001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얼굴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코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)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노출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해제</a:t>
                      </a:r>
                      <a:endParaRPr lang="en-US" altLang="ko-KR" sz="700" b="0" dirty="0">
                        <a:latin typeface="맑은 고딕" panose="020B0503020000020004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 공지사항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1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8250172"/>
                  </a:ext>
                </a:extLst>
              </a:tr>
            </a:tbl>
          </a:graphicData>
        </a:graphic>
      </p:graphicFrame>
      <p:sp>
        <p:nvSpPr>
          <p:cNvPr id="9" name="Google Shape;267;p22"/>
          <p:cNvSpPr txBox="1"/>
          <p:nvPr/>
        </p:nvSpPr>
        <p:spPr>
          <a:xfrm>
            <a:off x="411809" y="1916809"/>
            <a:ext cx="54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n건</a:t>
            </a:r>
            <a:endParaRPr sz="900" b="1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0" name="Google Shape;268;p22"/>
          <p:cNvGraphicFramePr/>
          <p:nvPr>
            <p:extLst>
              <p:ext uri="{D42A27DB-BD31-4B8C-83A1-F6EECF244321}">
                <p14:modId xmlns:p14="http://schemas.microsoft.com/office/powerpoint/2010/main" val="257239140"/>
              </p:ext>
            </p:extLst>
          </p:nvPr>
        </p:nvGraphicFramePr>
        <p:xfrm>
          <a:off x="2051037" y="6268760"/>
          <a:ext cx="3808000" cy="21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◀◀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◀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solidFill>
                            <a:srgbClr val="EB007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sz="700" b="1" dirty="0">
                        <a:solidFill>
                          <a:srgbClr val="EB0074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▶▶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589349" y="1118302"/>
            <a:ext cx="1025812" cy="216000"/>
            <a:chOff x="351731" y="1118302"/>
            <a:chExt cx="1025812" cy="216000"/>
          </a:xfrm>
        </p:grpSpPr>
        <p:sp>
          <p:nvSpPr>
            <p:cNvPr id="18" name="Google Shape;276;p22"/>
            <p:cNvSpPr txBox="1"/>
            <p:nvPr/>
          </p:nvSpPr>
          <p:spPr>
            <a:xfrm>
              <a:off x="351731" y="1118302"/>
              <a:ext cx="42058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분류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9" name="Google Shape;277;p22"/>
            <p:cNvSpPr/>
            <p:nvPr/>
          </p:nvSpPr>
          <p:spPr>
            <a:xfrm>
              <a:off x="772311" y="1118302"/>
              <a:ext cx="605232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     ▼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680173" y="1118302"/>
            <a:ext cx="2090642" cy="216000"/>
            <a:chOff x="1442555" y="1118302"/>
            <a:chExt cx="2090642" cy="216000"/>
          </a:xfrm>
        </p:grpSpPr>
        <p:sp>
          <p:nvSpPr>
            <p:cNvPr id="20" name="Google Shape;278;p22"/>
            <p:cNvSpPr txBox="1"/>
            <p:nvPr/>
          </p:nvSpPr>
          <p:spPr>
            <a:xfrm>
              <a:off x="1442555" y="1118302"/>
              <a:ext cx="403488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검색조건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1" name="Google Shape;279;p22"/>
            <p:cNvSpPr/>
            <p:nvPr/>
          </p:nvSpPr>
          <p:spPr>
            <a:xfrm>
              <a:off x="1850456" y="1118302"/>
              <a:ext cx="605232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      ▼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Google Shape;280;p22"/>
            <p:cNvSpPr/>
            <p:nvPr/>
          </p:nvSpPr>
          <p:spPr>
            <a:xfrm>
              <a:off x="2489732" y="1118302"/>
              <a:ext cx="1043465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36" name="Google Shape;294;p22"/>
          <p:cNvSpPr/>
          <p:nvPr/>
        </p:nvSpPr>
        <p:spPr>
          <a:xfrm>
            <a:off x="5940903" y="1916809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Google Shape;295;p22"/>
          <p:cNvSpPr/>
          <p:nvPr/>
        </p:nvSpPr>
        <p:spPr>
          <a:xfrm>
            <a:off x="6781918" y="1916809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8351838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공지사항 목록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935117" y="1118302"/>
            <a:ext cx="1826976" cy="216000"/>
            <a:chOff x="3697499" y="1118302"/>
            <a:chExt cx="1826976" cy="216000"/>
          </a:xfrm>
        </p:grpSpPr>
        <p:sp>
          <p:nvSpPr>
            <p:cNvPr id="23" name="Google Shape;281;p22"/>
            <p:cNvSpPr/>
            <p:nvPr/>
          </p:nvSpPr>
          <p:spPr>
            <a:xfrm>
              <a:off x="4063440" y="1118302"/>
              <a:ext cx="511645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____-__-__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24" name="Google Shape;282;p22"/>
            <p:cNvSpPr txBox="1"/>
            <p:nvPr/>
          </p:nvSpPr>
          <p:spPr>
            <a:xfrm>
              <a:off x="3697499" y="1118302"/>
              <a:ext cx="362018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등록일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5" name="Google Shape;283;p22"/>
            <p:cNvSpPr/>
            <p:nvPr/>
          </p:nvSpPr>
          <p:spPr>
            <a:xfrm>
              <a:off x="4873730" y="1118302"/>
              <a:ext cx="511645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____-__-__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Google Shape;284;p22"/>
            <p:cNvSpPr txBox="1"/>
            <p:nvPr/>
          </p:nvSpPr>
          <p:spPr>
            <a:xfrm>
              <a:off x="4711794" y="1118302"/>
              <a:ext cx="142342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sz="6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45" name="Google Shape;159;p15"/>
            <p:cNvPicPr preferRelativeResize="0">
              <a:picLocks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540380" y="1136302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7" name="Google Shape;159;p15"/>
            <p:cNvPicPr preferRelativeResize="0">
              <a:picLocks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344475" y="1136302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59" name="그룹 58"/>
          <p:cNvGrpSpPr/>
          <p:nvPr/>
        </p:nvGrpSpPr>
        <p:grpSpPr>
          <a:xfrm>
            <a:off x="5935568" y="1118302"/>
            <a:ext cx="1025812" cy="216000"/>
            <a:chOff x="351731" y="1118302"/>
            <a:chExt cx="1025812" cy="216000"/>
          </a:xfrm>
        </p:grpSpPr>
        <p:sp>
          <p:nvSpPr>
            <p:cNvPr id="60" name="Google Shape;276;p22"/>
            <p:cNvSpPr txBox="1"/>
            <p:nvPr/>
          </p:nvSpPr>
          <p:spPr>
            <a:xfrm>
              <a:off x="351731" y="1118302"/>
              <a:ext cx="42058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노출여부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1" name="Google Shape;277;p22"/>
            <p:cNvSpPr/>
            <p:nvPr/>
          </p:nvSpPr>
          <p:spPr>
            <a:xfrm>
              <a:off x="772311" y="1118302"/>
              <a:ext cx="605232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     ▼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56" name="Google Shape;257;p32"/>
          <p:cNvSpPr/>
          <p:nvPr/>
        </p:nvSpPr>
        <p:spPr>
          <a:xfrm>
            <a:off x="312809" y="885257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58;p32"/>
          <p:cNvSpPr/>
          <p:nvPr/>
        </p:nvSpPr>
        <p:spPr>
          <a:xfrm>
            <a:off x="297557" y="1851544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60;p32"/>
          <p:cNvSpPr/>
          <p:nvPr/>
        </p:nvSpPr>
        <p:spPr>
          <a:xfrm>
            <a:off x="576894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62;p32"/>
          <p:cNvSpPr/>
          <p:nvPr/>
        </p:nvSpPr>
        <p:spPr>
          <a:xfrm>
            <a:off x="5807880" y="181409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63;p32"/>
          <p:cNvSpPr/>
          <p:nvPr/>
        </p:nvSpPr>
        <p:spPr>
          <a:xfrm>
            <a:off x="6731350" y="181409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60;p32"/>
          <p:cNvSpPr/>
          <p:nvPr/>
        </p:nvSpPr>
        <p:spPr>
          <a:xfrm>
            <a:off x="1942948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60;p32"/>
          <p:cNvSpPr/>
          <p:nvPr/>
        </p:nvSpPr>
        <p:spPr>
          <a:xfrm>
            <a:off x="2643954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60;p32"/>
          <p:cNvSpPr/>
          <p:nvPr/>
        </p:nvSpPr>
        <p:spPr>
          <a:xfrm>
            <a:off x="3839791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60;p32"/>
          <p:cNvSpPr/>
          <p:nvPr/>
        </p:nvSpPr>
        <p:spPr>
          <a:xfrm>
            <a:off x="5836568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60;p32"/>
          <p:cNvSpPr/>
          <p:nvPr/>
        </p:nvSpPr>
        <p:spPr>
          <a:xfrm>
            <a:off x="7910137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1-7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3;p15"/>
          <p:cNvSpPr>
            <a:spLocks noChangeAspect="1"/>
          </p:cNvSpPr>
          <p:nvPr/>
        </p:nvSpPr>
        <p:spPr>
          <a:xfrm>
            <a:off x="7241324" y="1118302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3" name="Google Shape;260;p32"/>
          <p:cNvSpPr/>
          <p:nvPr/>
        </p:nvSpPr>
        <p:spPr>
          <a:xfrm>
            <a:off x="7137622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67981"/>
              </p:ext>
            </p:extLst>
          </p:nvPr>
        </p:nvGraphicFramePr>
        <p:xfrm>
          <a:off x="12220207" y="549275"/>
          <a:ext cx="1798204" cy="193548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상단고정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상단 고정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고정처리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50" name="Google Shape;316;p34"/>
          <p:cNvGraphicFramePr/>
          <p:nvPr>
            <p:extLst>
              <p:ext uri="{D42A27DB-BD31-4B8C-83A1-F6EECF244321}">
                <p14:modId xmlns:p14="http://schemas.microsoft.com/office/powerpoint/2010/main" val="2760453533"/>
              </p:ext>
            </p:extLst>
          </p:nvPr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ID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수정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내 정렬 기능 삭제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0" name="Google Shape;111;p15"/>
          <p:cNvGrpSpPr>
            <a:grpSpLocks noChangeAspect="1"/>
          </p:cNvGrpSpPr>
          <p:nvPr/>
        </p:nvGrpSpPr>
        <p:grpSpPr>
          <a:xfrm>
            <a:off x="2711450" y="2839619"/>
            <a:ext cx="432000" cy="172800"/>
            <a:chOff x="6637575" y="3448925"/>
            <a:chExt cx="540000" cy="216000"/>
          </a:xfrm>
        </p:grpSpPr>
        <p:sp>
          <p:nvSpPr>
            <p:cNvPr id="75" name="Google Shape;112;p15"/>
            <p:cNvSpPr/>
            <p:nvPr/>
          </p:nvSpPr>
          <p:spPr>
            <a:xfrm>
              <a:off x="6637575" y="3448925"/>
              <a:ext cx="540000" cy="216000"/>
            </a:xfrm>
            <a:prstGeom prst="flowChartTerminator">
              <a:avLst/>
            </a:prstGeom>
            <a:solidFill>
              <a:schemeClr val="accent5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76" name="Google Shape;113;p15"/>
            <p:cNvSpPr/>
            <p:nvPr/>
          </p:nvSpPr>
          <p:spPr>
            <a:xfrm>
              <a:off x="6982650" y="3484925"/>
              <a:ext cx="144000" cy="14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8" name="Google Shape;115;p15"/>
          <p:cNvGrpSpPr>
            <a:grpSpLocks noChangeAspect="1"/>
          </p:cNvGrpSpPr>
          <p:nvPr/>
        </p:nvGrpSpPr>
        <p:grpSpPr>
          <a:xfrm>
            <a:off x="2711450" y="3695064"/>
            <a:ext cx="432000" cy="172800"/>
            <a:chOff x="7806075" y="3448925"/>
            <a:chExt cx="540000" cy="216000"/>
          </a:xfrm>
        </p:grpSpPr>
        <p:sp>
          <p:nvSpPr>
            <p:cNvPr id="80" name="Google Shape;116;p15"/>
            <p:cNvSpPr/>
            <p:nvPr/>
          </p:nvSpPr>
          <p:spPr>
            <a:xfrm>
              <a:off x="7806075" y="3448925"/>
              <a:ext cx="540000" cy="216000"/>
            </a:xfrm>
            <a:prstGeom prst="flowChartTerminator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81" name="Google Shape;117;p15"/>
            <p:cNvSpPr/>
            <p:nvPr/>
          </p:nvSpPr>
          <p:spPr>
            <a:xfrm>
              <a:off x="7876400" y="3484925"/>
              <a:ext cx="144000" cy="1440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93" name="Google Shape;316;p34"/>
          <p:cNvGraphicFramePr/>
          <p:nvPr>
            <p:extLst>
              <p:ext uri="{D42A27DB-BD31-4B8C-83A1-F6EECF244321}">
                <p14:modId xmlns:p14="http://schemas.microsoft.com/office/powerpoint/2010/main" val="2557721377"/>
              </p:ext>
            </p:extLst>
          </p:nvPr>
        </p:nvGraphicFramePr>
        <p:xfrm>
          <a:off x="-2081937" y="676265"/>
          <a:ext cx="2015775" cy="5029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유플러스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플랫폼팀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고정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해제 기능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9" name="Google Shape;111;p15"/>
          <p:cNvGrpSpPr>
            <a:grpSpLocks noChangeAspect="1"/>
          </p:cNvGrpSpPr>
          <p:nvPr/>
        </p:nvGrpSpPr>
        <p:grpSpPr>
          <a:xfrm>
            <a:off x="2711450" y="3241376"/>
            <a:ext cx="432000" cy="172800"/>
            <a:chOff x="6637575" y="3448925"/>
            <a:chExt cx="540000" cy="216000"/>
          </a:xfrm>
        </p:grpSpPr>
        <p:sp>
          <p:nvSpPr>
            <p:cNvPr id="71" name="Google Shape;112;p15"/>
            <p:cNvSpPr/>
            <p:nvPr/>
          </p:nvSpPr>
          <p:spPr>
            <a:xfrm>
              <a:off x="6637575" y="3448925"/>
              <a:ext cx="540000" cy="216000"/>
            </a:xfrm>
            <a:prstGeom prst="flowChartTerminator">
              <a:avLst/>
            </a:prstGeom>
            <a:solidFill>
              <a:schemeClr val="accent5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77" name="Google Shape;113;p15"/>
            <p:cNvSpPr/>
            <p:nvPr/>
          </p:nvSpPr>
          <p:spPr>
            <a:xfrm>
              <a:off x="6982650" y="3484925"/>
              <a:ext cx="144000" cy="14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9" name="Google Shape;115;p15"/>
          <p:cNvGrpSpPr>
            <a:grpSpLocks noChangeAspect="1"/>
          </p:cNvGrpSpPr>
          <p:nvPr/>
        </p:nvGrpSpPr>
        <p:grpSpPr>
          <a:xfrm>
            <a:off x="2711450" y="4140425"/>
            <a:ext cx="432000" cy="172800"/>
            <a:chOff x="7806075" y="3448925"/>
            <a:chExt cx="540000" cy="216000"/>
          </a:xfrm>
        </p:grpSpPr>
        <p:sp>
          <p:nvSpPr>
            <p:cNvPr id="82" name="Google Shape;116;p15"/>
            <p:cNvSpPr/>
            <p:nvPr/>
          </p:nvSpPr>
          <p:spPr>
            <a:xfrm>
              <a:off x="7806075" y="3448925"/>
              <a:ext cx="540000" cy="216000"/>
            </a:xfrm>
            <a:prstGeom prst="flowChartTerminator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83" name="Google Shape;117;p15"/>
            <p:cNvSpPr/>
            <p:nvPr/>
          </p:nvSpPr>
          <p:spPr>
            <a:xfrm>
              <a:off x="7876400" y="3484925"/>
              <a:ext cx="144000" cy="1440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4" name="Google Shape;115;p15"/>
          <p:cNvGrpSpPr>
            <a:grpSpLocks noChangeAspect="1"/>
          </p:cNvGrpSpPr>
          <p:nvPr/>
        </p:nvGrpSpPr>
        <p:grpSpPr>
          <a:xfrm>
            <a:off x="2711450" y="4982446"/>
            <a:ext cx="432000" cy="172800"/>
            <a:chOff x="7806075" y="3448925"/>
            <a:chExt cx="540000" cy="216000"/>
          </a:xfrm>
        </p:grpSpPr>
        <p:sp>
          <p:nvSpPr>
            <p:cNvPr id="89" name="Google Shape;116;p15"/>
            <p:cNvSpPr/>
            <p:nvPr/>
          </p:nvSpPr>
          <p:spPr>
            <a:xfrm>
              <a:off x="7806075" y="3448925"/>
              <a:ext cx="540000" cy="216000"/>
            </a:xfrm>
            <a:prstGeom prst="flowChartTerminator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95" name="Google Shape;117;p15"/>
            <p:cNvSpPr/>
            <p:nvPr/>
          </p:nvSpPr>
          <p:spPr>
            <a:xfrm>
              <a:off x="7876400" y="3484925"/>
              <a:ext cx="144000" cy="1440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6" name="Google Shape;115;p15"/>
          <p:cNvGrpSpPr>
            <a:grpSpLocks noChangeAspect="1"/>
          </p:cNvGrpSpPr>
          <p:nvPr/>
        </p:nvGrpSpPr>
        <p:grpSpPr>
          <a:xfrm>
            <a:off x="2711450" y="5433020"/>
            <a:ext cx="432000" cy="172800"/>
            <a:chOff x="7806075" y="3448925"/>
            <a:chExt cx="540000" cy="216000"/>
          </a:xfrm>
        </p:grpSpPr>
        <p:sp>
          <p:nvSpPr>
            <p:cNvPr id="97" name="Google Shape;116;p15"/>
            <p:cNvSpPr/>
            <p:nvPr/>
          </p:nvSpPr>
          <p:spPr>
            <a:xfrm>
              <a:off x="7806075" y="3448925"/>
              <a:ext cx="540000" cy="216000"/>
            </a:xfrm>
            <a:prstGeom prst="flowChartTerminator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98" name="Google Shape;117;p15"/>
            <p:cNvSpPr/>
            <p:nvPr/>
          </p:nvSpPr>
          <p:spPr>
            <a:xfrm>
              <a:off x="7876400" y="3484925"/>
              <a:ext cx="144000" cy="1440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9" name="Google Shape;115;p15"/>
          <p:cNvGrpSpPr>
            <a:grpSpLocks noChangeAspect="1"/>
          </p:cNvGrpSpPr>
          <p:nvPr/>
        </p:nvGrpSpPr>
        <p:grpSpPr>
          <a:xfrm>
            <a:off x="2711450" y="5870341"/>
            <a:ext cx="432000" cy="172800"/>
            <a:chOff x="7806075" y="3448925"/>
            <a:chExt cx="540000" cy="216000"/>
          </a:xfrm>
        </p:grpSpPr>
        <p:sp>
          <p:nvSpPr>
            <p:cNvPr id="100" name="Google Shape;116;p15"/>
            <p:cNvSpPr/>
            <p:nvPr/>
          </p:nvSpPr>
          <p:spPr>
            <a:xfrm>
              <a:off x="7806075" y="3448925"/>
              <a:ext cx="540000" cy="216000"/>
            </a:xfrm>
            <a:prstGeom prst="flowChartTerminator">
              <a:avLst/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101" name="Google Shape;117;p15"/>
            <p:cNvSpPr/>
            <p:nvPr/>
          </p:nvSpPr>
          <p:spPr>
            <a:xfrm>
              <a:off x="7876400" y="3484925"/>
              <a:ext cx="144000" cy="1440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496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/>
              <a:t>공지관리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AD-02-0011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74683"/>
              </p:ext>
            </p:extLst>
          </p:nvPr>
        </p:nvGraphicFramePr>
        <p:xfrm>
          <a:off x="9606522" y="764612"/>
          <a:ext cx="2396175" cy="326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상세</a:t>
                      </a: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출력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공지분류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탭 구분 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안내,</a:t>
                      </a: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U+멤버십, 당첨자발표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한글/숫자/기본 특수문자,최대 100byte</a:t>
                      </a:r>
                      <a:endParaRPr lang="en-US" altLang="ko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공지내용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8,000byte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</a:t>
                      </a:r>
                      <a:r>
                        <a:rPr 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 고정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게시물의 상단 고정 여부</a:t>
                      </a:r>
                      <a:b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선택 클릭 시 파일 관리자 화면 팝업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노출 여부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1-7.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제목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노출 여부가 노출인 경우에만 활성화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입력언어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b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- 1-8.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내용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노출 여부가 노출인 경우에만 활성화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입력언어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b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graphicFrame>
        <p:nvGraphicFramePr>
          <p:cNvPr id="8" name="Google Shape;206;p21"/>
          <p:cNvGraphicFramePr/>
          <p:nvPr>
            <p:extLst>
              <p:ext uri="{D42A27DB-BD31-4B8C-83A1-F6EECF244321}">
                <p14:modId xmlns:p14="http://schemas.microsoft.com/office/powerpoint/2010/main" val="1586792839"/>
              </p:ext>
            </p:extLst>
          </p:nvPr>
        </p:nvGraphicFramePr>
        <p:xfrm>
          <a:off x="407988" y="981075"/>
          <a:ext cx="5777800" cy="4140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공지분류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공지내용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 고정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7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 b="1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70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038376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노출 여부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제목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내용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Google Shape;207;p21"/>
          <p:cNvSpPr/>
          <p:nvPr/>
        </p:nvSpPr>
        <p:spPr>
          <a:xfrm>
            <a:off x="1377263" y="1420937"/>
            <a:ext cx="4050300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서버점검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공지 안내</a:t>
            </a:r>
            <a:endParaRPr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Google Shape;208;p21"/>
          <p:cNvSpPr txBox="1"/>
          <p:nvPr/>
        </p:nvSpPr>
        <p:spPr>
          <a:xfrm>
            <a:off x="5427513" y="1420937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100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Google Shape;211;p21"/>
          <p:cNvSpPr/>
          <p:nvPr/>
        </p:nvSpPr>
        <p:spPr>
          <a:xfrm>
            <a:off x="1377262" y="1065512"/>
            <a:ext cx="733925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2" name="Google Shape;212;p21"/>
          <p:cNvSpPr/>
          <p:nvPr/>
        </p:nvSpPr>
        <p:spPr>
          <a:xfrm>
            <a:off x="1377263" y="1723337"/>
            <a:ext cx="4050300" cy="1241700"/>
          </a:xfrm>
          <a:prstGeom prst="roundRect">
            <a:avLst>
              <a:gd name="adj" fmla="val 1823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endParaRPr lang="ko-KR" altLang="en-US" sz="700" dirty="0">
              <a:latin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3" name="Google Shape;213;p21"/>
          <p:cNvSpPr txBox="1"/>
          <p:nvPr/>
        </p:nvSpPr>
        <p:spPr>
          <a:xfrm>
            <a:off x="5427513" y="2749037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8,000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214;p21"/>
          <p:cNvSpPr/>
          <p:nvPr/>
        </p:nvSpPr>
        <p:spPr>
          <a:xfrm>
            <a:off x="1377263" y="3464049"/>
            <a:ext cx="648000" cy="17448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파일선택 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Google Shape;215;p21"/>
          <p:cNvSpPr/>
          <p:nvPr/>
        </p:nvSpPr>
        <p:spPr>
          <a:xfrm>
            <a:off x="2032913" y="3464049"/>
            <a:ext cx="2586600" cy="174488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6" name="Google Shape;216;p21"/>
          <p:cNvSpPr txBox="1"/>
          <p:nvPr/>
        </p:nvSpPr>
        <p:spPr>
          <a:xfrm>
            <a:off x="4681938" y="3422537"/>
            <a:ext cx="1412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*확장자 : JPG, GIF, PNG, </a:t>
            </a:r>
            <a:r>
              <a:rPr lang="en-US" alt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WEBP</a:t>
            </a:r>
            <a:endParaRPr sz="7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Google Shape;217;p21"/>
          <p:cNvSpPr/>
          <p:nvPr/>
        </p:nvSpPr>
        <p:spPr>
          <a:xfrm>
            <a:off x="1377263" y="4491737"/>
            <a:ext cx="4050300" cy="216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맑은 고딕" panose="020B0503020000020004" pitchFamily="50" charset="-127"/>
              </a:rPr>
              <a:t>서버 점검 공지 안내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8" name="Google Shape;218;p21"/>
          <p:cNvSpPr txBox="1"/>
          <p:nvPr/>
        </p:nvSpPr>
        <p:spPr>
          <a:xfrm>
            <a:off x="5427513" y="4491737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100 Byte</a:t>
            </a:r>
            <a:endParaRPr sz="7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219;p21"/>
          <p:cNvSpPr/>
          <p:nvPr/>
        </p:nvSpPr>
        <p:spPr>
          <a:xfrm>
            <a:off x="1377263" y="4826537"/>
            <a:ext cx="4050300" cy="216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20" name="Google Shape;220;p21"/>
          <p:cNvSpPr txBox="1"/>
          <p:nvPr/>
        </p:nvSpPr>
        <p:spPr>
          <a:xfrm>
            <a:off x="5427513" y="4826537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500 Byte</a:t>
            </a:r>
            <a:endParaRPr sz="7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Google Shape;238;p21"/>
          <p:cNvSpPr/>
          <p:nvPr/>
        </p:nvSpPr>
        <p:spPr>
          <a:xfrm>
            <a:off x="1087838" y="1093337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Google Shape;239;p21"/>
          <p:cNvSpPr/>
          <p:nvPr/>
        </p:nvSpPr>
        <p:spPr>
          <a:xfrm>
            <a:off x="1087838" y="1460537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Google Shape;240;p21"/>
          <p:cNvSpPr/>
          <p:nvPr/>
        </p:nvSpPr>
        <p:spPr>
          <a:xfrm>
            <a:off x="1087838" y="2281337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777800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공지사항 상세</a:t>
            </a:r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수정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1415333" y="3289843"/>
            <a:ext cx="3914218" cy="174206"/>
          </a:xfrm>
          <a:prstGeom prst="roundRect">
            <a:avLst>
              <a:gd name="adj" fmla="val 37978"/>
            </a:avLst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CASE1 : </a:t>
            </a:r>
            <a:r>
              <a:rPr lang="ko-KR" altLang="en-US" sz="700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기본</a:t>
            </a: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1415332" y="3668105"/>
            <a:ext cx="3914220" cy="174206"/>
          </a:xfrm>
          <a:prstGeom prst="roundRect">
            <a:avLst>
              <a:gd name="adj" fmla="val 37978"/>
            </a:avLst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CASE2 : </a:t>
            </a:r>
            <a:r>
              <a:rPr lang="ko-KR" altLang="en-US" sz="700" spc="-40" dirty="0" err="1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파일선택</a:t>
            </a:r>
            <a:r>
              <a:rPr lang="ko-KR" altLang="en-US" sz="700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으로 등록 시</a:t>
            </a:r>
          </a:p>
        </p:txBody>
      </p:sp>
      <p:sp>
        <p:nvSpPr>
          <p:cNvPr id="64" name="Google Shape;214;p21"/>
          <p:cNvSpPr/>
          <p:nvPr/>
        </p:nvSpPr>
        <p:spPr>
          <a:xfrm>
            <a:off x="1377263" y="3858113"/>
            <a:ext cx="648000" cy="17448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파일선택 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5" name="Google Shape;215;p21"/>
          <p:cNvSpPr/>
          <p:nvPr/>
        </p:nvSpPr>
        <p:spPr>
          <a:xfrm>
            <a:off x="2032913" y="3858113"/>
            <a:ext cx="2586600" cy="174488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맑은 고딕" panose="020B0503020000020004" pitchFamily="50" charset="-127"/>
              </a:rPr>
              <a:t>Osirase.jpg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66" name="Google Shape;216;p21"/>
          <p:cNvSpPr txBox="1"/>
          <p:nvPr/>
        </p:nvSpPr>
        <p:spPr>
          <a:xfrm>
            <a:off x="4681938" y="3842090"/>
            <a:ext cx="1412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*확장자 : JPG, GIF, PNG, </a:t>
            </a:r>
            <a:r>
              <a:rPr lang="en-US" alt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WEBP</a:t>
            </a:r>
            <a:endParaRPr sz="7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7" name="Google Shape;257;p32"/>
          <p:cNvSpPr/>
          <p:nvPr/>
        </p:nvSpPr>
        <p:spPr>
          <a:xfrm>
            <a:off x="308988" y="88207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60;p32"/>
          <p:cNvSpPr/>
          <p:nvPr/>
        </p:nvSpPr>
        <p:spPr>
          <a:xfrm>
            <a:off x="1249588" y="132853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60;p32"/>
          <p:cNvSpPr/>
          <p:nvPr/>
        </p:nvSpPr>
        <p:spPr>
          <a:xfrm>
            <a:off x="1249588" y="166465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60;p32"/>
          <p:cNvSpPr/>
          <p:nvPr/>
        </p:nvSpPr>
        <p:spPr>
          <a:xfrm>
            <a:off x="1249588" y="93163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60;p32"/>
          <p:cNvSpPr/>
          <p:nvPr/>
        </p:nvSpPr>
        <p:spPr>
          <a:xfrm>
            <a:off x="1249588" y="292431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60;p32"/>
          <p:cNvSpPr/>
          <p:nvPr/>
        </p:nvSpPr>
        <p:spPr>
          <a:xfrm>
            <a:off x="1249588" y="334811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60;p32"/>
          <p:cNvSpPr/>
          <p:nvPr/>
        </p:nvSpPr>
        <p:spPr>
          <a:xfrm>
            <a:off x="1249588" y="401447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60;p32"/>
          <p:cNvSpPr/>
          <p:nvPr/>
        </p:nvSpPr>
        <p:spPr>
          <a:xfrm>
            <a:off x="1249588" y="438155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60;p32"/>
          <p:cNvSpPr/>
          <p:nvPr/>
        </p:nvSpPr>
        <p:spPr>
          <a:xfrm>
            <a:off x="1249588" y="472753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38137"/>
              </p:ext>
            </p:extLst>
          </p:nvPr>
        </p:nvGraphicFramePr>
        <p:xfrm>
          <a:off x="9918791" y="3945357"/>
          <a:ext cx="1787341" cy="2819400"/>
        </p:xfrm>
        <a:graphic>
          <a:graphicData uri="http://schemas.openxmlformats.org/drawingml/2006/table">
            <a:tbl>
              <a:tblPr/>
              <a:tblGrid>
                <a:gridCol w="244495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42846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필수항목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출력 후 목록 화면으로 이동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1379538" y="3080969"/>
            <a:ext cx="1111260" cy="172800"/>
            <a:chOff x="8657060" y="4644598"/>
            <a:chExt cx="1111260" cy="172800"/>
          </a:xfrm>
        </p:grpSpPr>
        <p:grpSp>
          <p:nvGrpSpPr>
            <p:cNvPr id="56" name="Google Shape;111;p15"/>
            <p:cNvGrpSpPr>
              <a:grpSpLocks noChangeAspect="1"/>
            </p:cNvGrpSpPr>
            <p:nvPr/>
          </p:nvGrpSpPr>
          <p:grpSpPr>
            <a:xfrm>
              <a:off x="8657060" y="4644598"/>
              <a:ext cx="432000" cy="172800"/>
              <a:chOff x="6637575" y="3448925"/>
              <a:chExt cx="540000" cy="216000"/>
            </a:xfrm>
          </p:grpSpPr>
          <p:sp>
            <p:nvSpPr>
              <p:cNvPr id="58" name="Google Shape;112;p15"/>
              <p:cNvSpPr/>
              <p:nvPr/>
            </p:nvSpPr>
            <p:spPr>
              <a:xfrm>
                <a:off x="6637575" y="3448925"/>
                <a:ext cx="540000" cy="216000"/>
              </a:xfrm>
              <a:prstGeom prst="flowChartTerminator">
                <a:avLst/>
              </a:prstGeom>
              <a:solidFill>
                <a:srgbClr val="EB0074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59" name="Google Shape;113;p15"/>
              <p:cNvSpPr/>
              <p:nvPr/>
            </p:nvSpPr>
            <p:spPr>
              <a:xfrm>
                <a:off x="6982650" y="348492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57" name="Google Shape;114;p15"/>
            <p:cNvSpPr txBox="1"/>
            <p:nvPr/>
          </p:nvSpPr>
          <p:spPr>
            <a:xfrm>
              <a:off x="9048320" y="4644598"/>
              <a:ext cx="7200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고정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379538" y="4149006"/>
            <a:ext cx="956518" cy="186368"/>
            <a:chOff x="10215060" y="4644598"/>
            <a:chExt cx="956518" cy="186368"/>
          </a:xfrm>
        </p:grpSpPr>
        <p:grpSp>
          <p:nvGrpSpPr>
            <p:cNvPr id="61" name="Google Shape;115;p15"/>
            <p:cNvGrpSpPr>
              <a:grpSpLocks noChangeAspect="1"/>
            </p:cNvGrpSpPr>
            <p:nvPr/>
          </p:nvGrpSpPr>
          <p:grpSpPr>
            <a:xfrm>
              <a:off x="10215060" y="4644598"/>
              <a:ext cx="432000" cy="172800"/>
              <a:chOff x="7806075" y="3448925"/>
              <a:chExt cx="540000" cy="216000"/>
            </a:xfrm>
          </p:grpSpPr>
          <p:sp>
            <p:nvSpPr>
              <p:cNvPr id="70" name="Google Shape;116;p15"/>
              <p:cNvSpPr/>
              <p:nvPr/>
            </p:nvSpPr>
            <p:spPr>
              <a:xfrm>
                <a:off x="7806075" y="3448925"/>
                <a:ext cx="540000" cy="216000"/>
              </a:xfrm>
              <a:prstGeom prst="flowChartTerminator">
                <a:avLst/>
              </a:prstGeom>
              <a:solidFill>
                <a:schemeClr val="lt1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1" name="Google Shape;117;p15"/>
              <p:cNvSpPr/>
              <p:nvPr/>
            </p:nvSpPr>
            <p:spPr>
              <a:xfrm>
                <a:off x="7876400" y="3484925"/>
                <a:ext cx="144000" cy="144000"/>
              </a:xfrm>
              <a:prstGeom prst="ellipse">
                <a:avLst/>
              </a:prstGeom>
              <a:solidFill>
                <a:srgbClr val="CCCCCC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68" name="Google Shape;118;p15"/>
            <p:cNvSpPr txBox="1"/>
            <p:nvPr/>
          </p:nvSpPr>
          <p:spPr>
            <a:xfrm>
              <a:off x="10451578" y="4654168"/>
              <a:ext cx="720000" cy="17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비노출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314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/>
              <a:t>공지관리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AD-02-0011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35403"/>
              </p:ext>
            </p:extLst>
          </p:nvPr>
        </p:nvGraphicFramePr>
        <p:xfrm>
          <a:off x="9606522" y="764612"/>
          <a:ext cx="2396175" cy="2521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상세</a:t>
                      </a: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출력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메뉴연결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hlinkClick r:id="rId2" action="ppaction://hlinksldjump"/>
                        </a:rPr>
                        <a:t>AD-00-1000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화면 참고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노출여부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앱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노출 여부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최종 수정 이력 표시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[2-2]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2-4.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모바일 화면의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제공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974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graphicFrame>
        <p:nvGraphicFramePr>
          <p:cNvPr id="8" name="Google Shape;206;p21"/>
          <p:cNvGraphicFramePr/>
          <p:nvPr>
            <p:extLst>
              <p:ext uri="{D42A27DB-BD31-4B8C-83A1-F6EECF244321}">
                <p14:modId xmlns:p14="http://schemas.microsoft.com/office/powerpoint/2010/main" val="609096524"/>
              </p:ext>
            </p:extLst>
          </p:nvPr>
        </p:nvGraphicFramePr>
        <p:xfrm>
          <a:off x="407988" y="981075"/>
          <a:ext cx="5777800" cy="16797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11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ko-KR" altLang="en-US" sz="7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연결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여부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7646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Batch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등록일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2024-04-30 15:15:15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823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Batch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수정일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2024-05-01</a:t>
                      </a:r>
                      <a:r>
                        <a:rPr lang="en-US" sz="700" baseline="0" dirty="0">
                          <a:latin typeface="맑은 고딕" panose="020B0503020000020004" pitchFamily="50" charset="-127"/>
                        </a:rPr>
                        <a:t> 12:34:56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520481"/>
                  </a:ext>
                </a:extLst>
              </a:tr>
            </a:tbl>
          </a:graphicData>
        </a:graphic>
      </p:graphicFrame>
      <p:sp>
        <p:nvSpPr>
          <p:cNvPr id="21" name="Google Shape;223;p21"/>
          <p:cNvSpPr/>
          <p:nvPr/>
        </p:nvSpPr>
        <p:spPr>
          <a:xfrm>
            <a:off x="3632915" y="2826848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Google Shape;224;p21"/>
          <p:cNvSpPr/>
          <p:nvPr/>
        </p:nvSpPr>
        <p:spPr>
          <a:xfrm>
            <a:off x="1916073" y="2826848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31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Google Shape;225;p21"/>
          <p:cNvSpPr/>
          <p:nvPr/>
        </p:nvSpPr>
        <p:spPr>
          <a:xfrm>
            <a:off x="2774494" y="2826860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Google Shape;241;p21"/>
          <p:cNvSpPr/>
          <p:nvPr/>
        </p:nvSpPr>
        <p:spPr>
          <a:xfrm>
            <a:off x="4491336" y="2826860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777800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공지사항 상세</a:t>
            </a:r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수정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7" name="Google Shape;257;p32"/>
          <p:cNvSpPr/>
          <p:nvPr/>
        </p:nvSpPr>
        <p:spPr>
          <a:xfrm>
            <a:off x="308988" y="88207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58;p32"/>
          <p:cNvSpPr/>
          <p:nvPr/>
        </p:nvSpPr>
        <p:spPr>
          <a:xfrm>
            <a:off x="1506446" y="2727468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62;p32"/>
          <p:cNvSpPr/>
          <p:nvPr/>
        </p:nvSpPr>
        <p:spPr>
          <a:xfrm>
            <a:off x="1741236" y="273056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63;p32"/>
          <p:cNvSpPr/>
          <p:nvPr/>
        </p:nvSpPr>
        <p:spPr>
          <a:xfrm>
            <a:off x="2617557" y="272387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63;p32"/>
          <p:cNvSpPr/>
          <p:nvPr/>
        </p:nvSpPr>
        <p:spPr>
          <a:xfrm>
            <a:off x="3480431" y="272387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63;p32"/>
          <p:cNvSpPr/>
          <p:nvPr/>
        </p:nvSpPr>
        <p:spPr>
          <a:xfrm>
            <a:off x="4317705" y="272387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12169156" y="561268"/>
          <a:ext cx="1787341" cy="2819400"/>
        </p:xfrm>
        <a:graphic>
          <a:graphicData uri="http://schemas.openxmlformats.org/drawingml/2006/table">
            <a:tbl>
              <a:tblPr/>
              <a:tblGrid>
                <a:gridCol w="244495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42846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필수항목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출력 후 목록 화면으로 이동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110" name="Google Shape;316;p34"/>
          <p:cNvGraphicFramePr/>
          <p:nvPr/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유플러스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플랫폼팀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본문 내 메뉴 및 외부링크 연결 기능 필요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업로드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확장자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8" name="그룹 57"/>
          <p:cNvGrpSpPr/>
          <p:nvPr/>
        </p:nvGrpSpPr>
        <p:grpSpPr>
          <a:xfrm>
            <a:off x="1379538" y="1197303"/>
            <a:ext cx="957386" cy="216000"/>
            <a:chOff x="1377262" y="4436333"/>
            <a:chExt cx="957386" cy="216000"/>
          </a:xfrm>
        </p:grpSpPr>
        <p:sp>
          <p:nvSpPr>
            <p:cNvPr id="59" name="Google Shape;622;p31"/>
            <p:cNvSpPr/>
            <p:nvPr/>
          </p:nvSpPr>
          <p:spPr>
            <a:xfrm>
              <a:off x="1377263" y="4436333"/>
              <a:ext cx="955109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60" name="Google Shape;105;p15"/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메뉴연결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73" name="Google Shape;260;p32"/>
          <p:cNvSpPr/>
          <p:nvPr/>
        </p:nvSpPr>
        <p:spPr>
          <a:xfrm>
            <a:off x="1249588" y="105714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60;p32"/>
          <p:cNvSpPr/>
          <p:nvPr/>
        </p:nvSpPr>
        <p:spPr>
          <a:xfrm>
            <a:off x="1249588" y="1686858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0" name="Google Shape;316;p34"/>
          <p:cNvGraphicFramePr/>
          <p:nvPr/>
        </p:nvGraphicFramePr>
        <p:xfrm>
          <a:off x="-2081937" y="665904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현업팀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내부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외부 연결 기능 수정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여부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최하단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5" name="Google Shape;260;p32"/>
          <p:cNvSpPr/>
          <p:nvPr/>
        </p:nvSpPr>
        <p:spPr>
          <a:xfrm>
            <a:off x="1249588" y="201399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379538" y="1841199"/>
            <a:ext cx="1111260" cy="172800"/>
            <a:chOff x="8657060" y="4644598"/>
            <a:chExt cx="1111260" cy="172800"/>
          </a:xfrm>
        </p:grpSpPr>
        <p:grpSp>
          <p:nvGrpSpPr>
            <p:cNvPr id="42" name="Google Shape;111;p15"/>
            <p:cNvGrpSpPr>
              <a:grpSpLocks noChangeAspect="1"/>
            </p:cNvGrpSpPr>
            <p:nvPr/>
          </p:nvGrpSpPr>
          <p:grpSpPr>
            <a:xfrm>
              <a:off x="8657060" y="4644598"/>
              <a:ext cx="432000" cy="172800"/>
              <a:chOff x="6637575" y="3448925"/>
              <a:chExt cx="540000" cy="216000"/>
            </a:xfrm>
          </p:grpSpPr>
          <p:sp>
            <p:nvSpPr>
              <p:cNvPr id="44" name="Google Shape;112;p15"/>
              <p:cNvSpPr/>
              <p:nvPr/>
            </p:nvSpPr>
            <p:spPr>
              <a:xfrm>
                <a:off x="6637575" y="3448925"/>
                <a:ext cx="540000" cy="216000"/>
              </a:xfrm>
              <a:prstGeom prst="flowChartTerminator">
                <a:avLst/>
              </a:prstGeom>
              <a:solidFill>
                <a:srgbClr val="EB0074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45" name="Google Shape;113;p15"/>
              <p:cNvSpPr/>
              <p:nvPr/>
            </p:nvSpPr>
            <p:spPr>
              <a:xfrm>
                <a:off x="6982650" y="348492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43" name="Google Shape;114;p15"/>
            <p:cNvSpPr txBox="1"/>
            <p:nvPr/>
          </p:nvSpPr>
          <p:spPr>
            <a:xfrm>
              <a:off x="9048320" y="4644598"/>
              <a:ext cx="7200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8" name="Google Shape;207;p21">
            <a:extLst>
              <a:ext uri="{FF2B5EF4-FFF2-40B4-BE49-F238E27FC236}">
                <a16:creationId xmlns:a16="http://schemas.microsoft.com/office/drawing/2014/main" id="{FA351CF4-70B5-4532-B1A4-BEA008AC32D2}"/>
              </a:ext>
            </a:extLst>
          </p:cNvPr>
          <p:cNvSpPr/>
          <p:nvPr/>
        </p:nvSpPr>
        <p:spPr>
          <a:xfrm>
            <a:off x="2415688" y="1196034"/>
            <a:ext cx="3008638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www.lguplus.com/</a:t>
            </a:r>
            <a:endParaRPr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750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206;p21"/>
          <p:cNvGraphicFramePr/>
          <p:nvPr>
            <p:extLst>
              <p:ext uri="{D42A27DB-BD31-4B8C-83A1-F6EECF244321}">
                <p14:modId xmlns:p14="http://schemas.microsoft.com/office/powerpoint/2010/main" val="2903586910"/>
              </p:ext>
            </p:extLst>
          </p:nvPr>
        </p:nvGraphicFramePr>
        <p:xfrm>
          <a:off x="407988" y="981075"/>
          <a:ext cx="5777800" cy="3908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공지분류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공지내용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 고정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 b="1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노출 여부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제목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내용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연결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2535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여부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816709"/>
                  </a:ext>
                </a:extLst>
              </a:tr>
            </a:tbl>
          </a:graphicData>
        </a:graphic>
      </p:graphicFrame>
      <p:sp>
        <p:nvSpPr>
          <p:cNvPr id="67" name="Google Shape;212;p21"/>
          <p:cNvSpPr/>
          <p:nvPr/>
        </p:nvSpPr>
        <p:spPr>
          <a:xfrm>
            <a:off x="1377263" y="1586177"/>
            <a:ext cx="4050300" cy="1241700"/>
          </a:xfrm>
          <a:prstGeom prst="roundRect">
            <a:avLst>
              <a:gd name="adj" fmla="val 1823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/>
              <a:t>공지관리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 등록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AD-01-0012</a:t>
            </a:r>
            <a:endParaRPr lang="ko-KR" altLang="en-US" dirty="0"/>
          </a:p>
        </p:txBody>
      </p:sp>
      <p:sp>
        <p:nvSpPr>
          <p:cNvPr id="9" name="Google Shape;207;p21"/>
          <p:cNvSpPr/>
          <p:nvPr/>
        </p:nvSpPr>
        <p:spPr>
          <a:xfrm>
            <a:off x="1377263" y="1304097"/>
            <a:ext cx="4050300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0" name="Google Shape;208;p21"/>
          <p:cNvSpPr txBox="1"/>
          <p:nvPr/>
        </p:nvSpPr>
        <p:spPr>
          <a:xfrm>
            <a:off x="5427513" y="1304097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100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Google Shape;211;p21"/>
          <p:cNvSpPr/>
          <p:nvPr/>
        </p:nvSpPr>
        <p:spPr>
          <a:xfrm>
            <a:off x="1377262" y="1014821"/>
            <a:ext cx="747373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3" name="Google Shape;213;p21"/>
          <p:cNvSpPr txBox="1"/>
          <p:nvPr/>
        </p:nvSpPr>
        <p:spPr>
          <a:xfrm>
            <a:off x="5427513" y="2611877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8,000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214;p21"/>
          <p:cNvSpPr/>
          <p:nvPr/>
        </p:nvSpPr>
        <p:spPr>
          <a:xfrm>
            <a:off x="1377263" y="3190897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파일선택 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Google Shape;215;p21"/>
          <p:cNvSpPr/>
          <p:nvPr/>
        </p:nvSpPr>
        <p:spPr>
          <a:xfrm>
            <a:off x="2032913" y="3190897"/>
            <a:ext cx="2586600" cy="216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6" name="Google Shape;216;p21"/>
          <p:cNvSpPr txBox="1"/>
          <p:nvPr/>
        </p:nvSpPr>
        <p:spPr>
          <a:xfrm>
            <a:off x="4681938" y="3190897"/>
            <a:ext cx="1412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*확장자 : JPG, GIF, PNG, </a:t>
            </a:r>
            <a:r>
              <a:rPr lang="en-US" alt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lang="ko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endParaRPr sz="7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Google Shape;217;p21"/>
          <p:cNvSpPr/>
          <p:nvPr/>
        </p:nvSpPr>
        <p:spPr>
          <a:xfrm>
            <a:off x="1377263" y="3773159"/>
            <a:ext cx="4050300" cy="216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8" name="Google Shape;218;p21"/>
          <p:cNvSpPr txBox="1"/>
          <p:nvPr/>
        </p:nvSpPr>
        <p:spPr>
          <a:xfrm>
            <a:off x="5427513" y="3773159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100 Byte</a:t>
            </a:r>
            <a:endParaRPr sz="7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219;p21"/>
          <p:cNvSpPr/>
          <p:nvPr/>
        </p:nvSpPr>
        <p:spPr>
          <a:xfrm>
            <a:off x="1377263" y="4045869"/>
            <a:ext cx="4050300" cy="216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20" name="Google Shape;220;p21"/>
          <p:cNvSpPr txBox="1"/>
          <p:nvPr/>
        </p:nvSpPr>
        <p:spPr>
          <a:xfrm>
            <a:off x="5427513" y="4045869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500 Byte</a:t>
            </a:r>
            <a:endParaRPr sz="7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Google Shape;223;p21"/>
          <p:cNvSpPr/>
          <p:nvPr/>
        </p:nvSpPr>
        <p:spPr>
          <a:xfrm>
            <a:off x="3632915" y="5063675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Google Shape;224;p21"/>
          <p:cNvSpPr/>
          <p:nvPr/>
        </p:nvSpPr>
        <p:spPr>
          <a:xfrm>
            <a:off x="1916073" y="5063675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31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Google Shape;225;p21"/>
          <p:cNvSpPr/>
          <p:nvPr/>
        </p:nvSpPr>
        <p:spPr>
          <a:xfrm>
            <a:off x="2774494" y="5063687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Google Shape;238;p21"/>
          <p:cNvSpPr/>
          <p:nvPr/>
        </p:nvSpPr>
        <p:spPr>
          <a:xfrm>
            <a:off x="1087838" y="1093337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Google Shape;239;p21"/>
          <p:cNvSpPr/>
          <p:nvPr/>
        </p:nvSpPr>
        <p:spPr>
          <a:xfrm>
            <a:off x="1087838" y="1343697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Google Shape;240;p21"/>
          <p:cNvSpPr/>
          <p:nvPr/>
        </p:nvSpPr>
        <p:spPr>
          <a:xfrm>
            <a:off x="1087838" y="2144177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Google Shape;241;p21"/>
          <p:cNvSpPr/>
          <p:nvPr/>
        </p:nvSpPr>
        <p:spPr>
          <a:xfrm>
            <a:off x="4491336" y="5063687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777800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공지사항 등록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80374"/>
              </p:ext>
            </p:extLst>
          </p:nvPr>
        </p:nvGraphicFramePr>
        <p:xfrm>
          <a:off x="9606522" y="764612"/>
          <a:ext cx="2396175" cy="4761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출력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공지분류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탭 구분 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안내,</a:t>
                      </a: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U+멤버십, 당첨자발표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한글/숫자/기본 특수문자,최대 100byte</a:t>
                      </a:r>
                      <a:endParaRPr lang="en-US" altLang="ko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공지내용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8,000byte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 고정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게시물의 상단 고정 여부</a:t>
                      </a:r>
                      <a:b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선택 클릭 시 파일 관리자 화면 팝업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노출 여부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1-7.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제목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노출 여부가 노출인 경우에만 활성화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입력언어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b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- 1-8.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내용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 노출 여부가 노출인 경우에만 활성화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입력언어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b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- 1-9.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메뉴연결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+mn-ea"/>
                          <a:ea typeface="+mn-ea"/>
                          <a:hlinkClick r:id="rId2" action="ppaction://hlinksldjump"/>
                        </a:rPr>
                        <a:t>AD-00-1000</a:t>
                      </a:r>
                      <a:r>
                        <a:rPr lang="ko-KR" altLang="en-US" sz="6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화면 참고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- 1-10.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여부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앱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노출 여부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[2-2]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2-4.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모바일 화면의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제공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974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sp>
        <p:nvSpPr>
          <p:cNvPr id="87" name="Google Shape;257;p32"/>
          <p:cNvSpPr/>
          <p:nvPr/>
        </p:nvSpPr>
        <p:spPr>
          <a:xfrm>
            <a:off x="308988" y="88207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8;p32"/>
          <p:cNvSpPr/>
          <p:nvPr/>
        </p:nvSpPr>
        <p:spPr>
          <a:xfrm>
            <a:off x="1506446" y="4979665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60;p32"/>
          <p:cNvSpPr/>
          <p:nvPr/>
        </p:nvSpPr>
        <p:spPr>
          <a:xfrm>
            <a:off x="1249588" y="121169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62;p32"/>
          <p:cNvSpPr/>
          <p:nvPr/>
        </p:nvSpPr>
        <p:spPr>
          <a:xfrm>
            <a:off x="1741236" y="498276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63;p32"/>
          <p:cNvSpPr/>
          <p:nvPr/>
        </p:nvSpPr>
        <p:spPr>
          <a:xfrm>
            <a:off x="2617557" y="497607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60;p32"/>
          <p:cNvSpPr/>
          <p:nvPr/>
        </p:nvSpPr>
        <p:spPr>
          <a:xfrm>
            <a:off x="1249588" y="880943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0;p32"/>
          <p:cNvSpPr/>
          <p:nvPr/>
        </p:nvSpPr>
        <p:spPr>
          <a:xfrm>
            <a:off x="1249588" y="273807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0;p32"/>
          <p:cNvSpPr/>
          <p:nvPr/>
        </p:nvSpPr>
        <p:spPr>
          <a:xfrm>
            <a:off x="1249588" y="311647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0;p32"/>
          <p:cNvSpPr/>
          <p:nvPr/>
        </p:nvSpPr>
        <p:spPr>
          <a:xfrm>
            <a:off x="1249588" y="37306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0;p32"/>
          <p:cNvSpPr/>
          <p:nvPr/>
        </p:nvSpPr>
        <p:spPr>
          <a:xfrm>
            <a:off x="1249588" y="401458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63;p32"/>
          <p:cNvSpPr/>
          <p:nvPr/>
        </p:nvSpPr>
        <p:spPr>
          <a:xfrm>
            <a:off x="3480431" y="497607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63;p32"/>
          <p:cNvSpPr/>
          <p:nvPr/>
        </p:nvSpPr>
        <p:spPr>
          <a:xfrm>
            <a:off x="4317705" y="497607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09684"/>
              </p:ext>
            </p:extLst>
          </p:nvPr>
        </p:nvGraphicFramePr>
        <p:xfrm>
          <a:off x="7888474" y="3757605"/>
          <a:ext cx="1787341" cy="2819400"/>
        </p:xfrm>
        <a:graphic>
          <a:graphicData uri="http://schemas.openxmlformats.org/drawingml/2006/table">
            <a:tbl>
              <a:tblPr/>
              <a:tblGrid>
                <a:gridCol w="244495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42846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필수항목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출력 후 목록 화면으로 이동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sp>
        <p:nvSpPr>
          <p:cNvPr id="92" name="Google Shape;260;p32"/>
          <p:cNvSpPr/>
          <p:nvPr/>
        </p:nvSpPr>
        <p:spPr>
          <a:xfrm>
            <a:off x="1249588" y="152749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379538" y="4349468"/>
            <a:ext cx="955110" cy="216000"/>
            <a:chOff x="1377262" y="4436333"/>
            <a:chExt cx="955110" cy="216000"/>
          </a:xfrm>
        </p:grpSpPr>
        <p:sp>
          <p:nvSpPr>
            <p:cNvPr id="124" name="Google Shape;622;p31"/>
            <p:cNvSpPr/>
            <p:nvPr/>
          </p:nvSpPr>
          <p:spPr>
            <a:xfrm>
              <a:off x="1377263" y="4436333"/>
              <a:ext cx="955109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25" name="Google Shape;105;p15"/>
            <p:cNvSpPr txBox="1"/>
            <p:nvPr/>
          </p:nvSpPr>
          <p:spPr>
            <a:xfrm>
              <a:off x="1377262" y="4482437"/>
              <a:ext cx="603567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메뉴연결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80" name="Google Shape;260;p32"/>
          <p:cNvSpPr/>
          <p:nvPr/>
        </p:nvSpPr>
        <p:spPr>
          <a:xfrm>
            <a:off x="1249588" y="4245503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377262" y="2927216"/>
            <a:ext cx="1111260" cy="172800"/>
            <a:chOff x="8657060" y="4644598"/>
            <a:chExt cx="1111260" cy="172800"/>
          </a:xfrm>
        </p:grpSpPr>
        <p:grpSp>
          <p:nvGrpSpPr>
            <p:cNvPr id="64" name="Google Shape;111;p15"/>
            <p:cNvGrpSpPr>
              <a:grpSpLocks noChangeAspect="1"/>
            </p:cNvGrpSpPr>
            <p:nvPr/>
          </p:nvGrpSpPr>
          <p:grpSpPr>
            <a:xfrm>
              <a:off x="8657060" y="4644598"/>
              <a:ext cx="432000" cy="172800"/>
              <a:chOff x="6637575" y="3448925"/>
              <a:chExt cx="540000" cy="216000"/>
            </a:xfrm>
          </p:grpSpPr>
          <p:sp>
            <p:nvSpPr>
              <p:cNvPr id="66" name="Google Shape;112;p15"/>
              <p:cNvSpPr/>
              <p:nvPr/>
            </p:nvSpPr>
            <p:spPr>
              <a:xfrm>
                <a:off x="6637575" y="3448925"/>
                <a:ext cx="540000" cy="216000"/>
              </a:xfrm>
              <a:prstGeom prst="flowChartTerminator">
                <a:avLst/>
              </a:prstGeom>
              <a:solidFill>
                <a:srgbClr val="EB0074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68" name="Google Shape;113;p15"/>
              <p:cNvSpPr/>
              <p:nvPr/>
            </p:nvSpPr>
            <p:spPr>
              <a:xfrm>
                <a:off x="6982650" y="348492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65" name="Google Shape;114;p15"/>
            <p:cNvSpPr txBox="1"/>
            <p:nvPr/>
          </p:nvSpPr>
          <p:spPr>
            <a:xfrm>
              <a:off x="9048320" y="4644598"/>
              <a:ext cx="7200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</a:rPr>
                <a:t>고정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394570" y="3502598"/>
            <a:ext cx="956518" cy="186368"/>
            <a:chOff x="10215060" y="4644598"/>
            <a:chExt cx="956518" cy="186368"/>
          </a:xfrm>
        </p:grpSpPr>
        <p:grpSp>
          <p:nvGrpSpPr>
            <p:cNvPr id="70" name="Google Shape;115;p15"/>
            <p:cNvGrpSpPr>
              <a:grpSpLocks noChangeAspect="1"/>
            </p:cNvGrpSpPr>
            <p:nvPr/>
          </p:nvGrpSpPr>
          <p:grpSpPr>
            <a:xfrm>
              <a:off x="10215060" y="4644598"/>
              <a:ext cx="432000" cy="172800"/>
              <a:chOff x="7806075" y="3448925"/>
              <a:chExt cx="540000" cy="216000"/>
            </a:xfrm>
          </p:grpSpPr>
          <p:sp>
            <p:nvSpPr>
              <p:cNvPr id="72" name="Google Shape;116;p15"/>
              <p:cNvSpPr/>
              <p:nvPr/>
            </p:nvSpPr>
            <p:spPr>
              <a:xfrm>
                <a:off x="7806075" y="3448925"/>
                <a:ext cx="540000" cy="216000"/>
              </a:xfrm>
              <a:prstGeom prst="flowChartTerminator">
                <a:avLst/>
              </a:prstGeom>
              <a:solidFill>
                <a:schemeClr val="lt1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3" name="Google Shape;117;p15"/>
              <p:cNvSpPr/>
              <p:nvPr/>
            </p:nvSpPr>
            <p:spPr>
              <a:xfrm>
                <a:off x="7876400" y="3484925"/>
                <a:ext cx="144000" cy="144000"/>
              </a:xfrm>
              <a:prstGeom prst="ellipse">
                <a:avLst/>
              </a:prstGeom>
              <a:solidFill>
                <a:srgbClr val="CCCCCC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71" name="Google Shape;118;p15"/>
            <p:cNvSpPr txBox="1"/>
            <p:nvPr/>
          </p:nvSpPr>
          <p:spPr>
            <a:xfrm>
              <a:off x="10451578" y="4654168"/>
              <a:ext cx="720000" cy="17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700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비노출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377262" y="4654737"/>
            <a:ext cx="1111260" cy="172800"/>
            <a:chOff x="8657060" y="4644598"/>
            <a:chExt cx="1111260" cy="172800"/>
          </a:xfrm>
        </p:grpSpPr>
        <p:grpSp>
          <p:nvGrpSpPr>
            <p:cNvPr id="75" name="Google Shape;111;p15"/>
            <p:cNvGrpSpPr>
              <a:grpSpLocks noChangeAspect="1"/>
            </p:cNvGrpSpPr>
            <p:nvPr/>
          </p:nvGrpSpPr>
          <p:grpSpPr>
            <a:xfrm>
              <a:off x="8657060" y="4644598"/>
              <a:ext cx="432000" cy="172800"/>
              <a:chOff x="6637575" y="3448925"/>
              <a:chExt cx="540000" cy="216000"/>
            </a:xfrm>
          </p:grpSpPr>
          <p:sp>
            <p:nvSpPr>
              <p:cNvPr id="78" name="Google Shape;112;p15"/>
              <p:cNvSpPr/>
              <p:nvPr/>
            </p:nvSpPr>
            <p:spPr>
              <a:xfrm>
                <a:off x="6637575" y="3448925"/>
                <a:ext cx="540000" cy="216000"/>
              </a:xfrm>
              <a:prstGeom prst="flowChartTerminator">
                <a:avLst/>
              </a:prstGeom>
              <a:solidFill>
                <a:srgbClr val="EB0074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9" name="Google Shape;113;p15"/>
              <p:cNvSpPr/>
              <p:nvPr/>
            </p:nvSpPr>
            <p:spPr>
              <a:xfrm>
                <a:off x="6982650" y="348492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76" name="Google Shape;114;p15"/>
            <p:cNvSpPr txBox="1"/>
            <p:nvPr/>
          </p:nvSpPr>
          <p:spPr>
            <a:xfrm>
              <a:off x="9048320" y="4644598"/>
              <a:ext cx="7200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86" name="Google Shape;260;p32"/>
          <p:cNvSpPr/>
          <p:nvPr/>
        </p:nvSpPr>
        <p:spPr>
          <a:xfrm>
            <a:off x="1187793" y="4565468"/>
            <a:ext cx="276202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0;p32"/>
          <p:cNvSpPr/>
          <p:nvPr/>
        </p:nvSpPr>
        <p:spPr>
          <a:xfrm>
            <a:off x="1249588" y="343315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07;p21">
            <a:extLst>
              <a:ext uri="{FF2B5EF4-FFF2-40B4-BE49-F238E27FC236}">
                <a16:creationId xmlns:a16="http://schemas.microsoft.com/office/drawing/2014/main" id="{0C1F8AA4-2CED-43D6-8EC7-D95F2FD16DD5}"/>
              </a:ext>
            </a:extLst>
          </p:cNvPr>
          <p:cNvSpPr/>
          <p:nvPr/>
        </p:nvSpPr>
        <p:spPr>
          <a:xfrm>
            <a:off x="2397760" y="4349712"/>
            <a:ext cx="3008638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www.lguplus.com/</a:t>
            </a:r>
            <a:endParaRPr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82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Malgun Gothic"/>
                <a:ea typeface="Malgun Gothic"/>
                <a:cs typeface="Malgun Gothic"/>
                <a:sym typeface="Malgun Gothic"/>
              </a:rPr>
              <a:t>공지관리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&gt; FAQ</a:t>
            </a:r>
            <a:endParaRPr lang="ko-KR" altLang="en-US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FAQ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AD-01-0020</a:t>
            </a:r>
            <a:endParaRPr lang="ko-KR" altLang="en-US" dirty="0"/>
          </a:p>
        </p:txBody>
      </p:sp>
      <p:graphicFrame>
        <p:nvGraphicFramePr>
          <p:cNvPr id="8" name="Google Shape;343;p24"/>
          <p:cNvGraphicFramePr/>
          <p:nvPr>
            <p:extLst>
              <p:ext uri="{D42A27DB-BD31-4B8C-83A1-F6EECF244321}">
                <p14:modId xmlns:p14="http://schemas.microsoft.com/office/powerpoint/2010/main" val="2453360654"/>
              </p:ext>
            </p:extLst>
          </p:nvPr>
        </p:nvGraphicFramePr>
        <p:xfrm>
          <a:off x="515938" y="2203233"/>
          <a:ext cx="5580060" cy="3474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4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4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1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88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00010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질문이 들어갑니다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66694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00009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질문이 들어갑니다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0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00008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질문이 들어갑니다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154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00007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질문이 들어갑니다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4769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497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00003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질문이 들어갑니다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3659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ko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질문이 들어갑니다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00001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질문이 들어갑니다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</a:rPr>
                        <a:t>A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2024-04-30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맑은 고딕" panose="020B0503020000020004" pitchFamily="50" charset="-127"/>
                        </a:rPr>
                        <a:t>222</a:t>
                      </a:r>
                      <a:endParaRPr sz="700" b="0" dirty="0">
                        <a:latin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690954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FAQ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목록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407988" y="981075"/>
            <a:ext cx="7344818" cy="471805"/>
          </a:xfrm>
          <a:prstGeom prst="roundRect">
            <a:avLst>
              <a:gd name="adj" fmla="val 7478"/>
            </a:avLst>
          </a:prstGeom>
          <a:solidFill>
            <a:srgbClr val="E6E6E6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Segoe UI" panose="020B0502040204020203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89349" y="1118302"/>
            <a:ext cx="1025812" cy="216000"/>
            <a:chOff x="351731" y="1118302"/>
            <a:chExt cx="1025812" cy="216000"/>
          </a:xfrm>
        </p:grpSpPr>
        <p:sp>
          <p:nvSpPr>
            <p:cNvPr id="48" name="Google Shape;276;p22"/>
            <p:cNvSpPr txBox="1"/>
            <p:nvPr/>
          </p:nvSpPr>
          <p:spPr>
            <a:xfrm>
              <a:off x="351731" y="1118302"/>
              <a:ext cx="42058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분류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9" name="Google Shape;277;p22"/>
            <p:cNvSpPr/>
            <p:nvPr/>
          </p:nvSpPr>
          <p:spPr>
            <a:xfrm>
              <a:off x="772311" y="1118302"/>
              <a:ext cx="605232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     ▼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680173" y="1118302"/>
            <a:ext cx="2090642" cy="216000"/>
            <a:chOff x="1442555" y="1118302"/>
            <a:chExt cx="2090642" cy="216000"/>
          </a:xfrm>
        </p:grpSpPr>
        <p:sp>
          <p:nvSpPr>
            <p:cNvPr id="51" name="Google Shape;278;p22"/>
            <p:cNvSpPr txBox="1"/>
            <p:nvPr/>
          </p:nvSpPr>
          <p:spPr>
            <a:xfrm>
              <a:off x="1442555" y="1118302"/>
              <a:ext cx="403488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1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검색조건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2" name="Google Shape;279;p22"/>
            <p:cNvSpPr/>
            <p:nvPr/>
          </p:nvSpPr>
          <p:spPr>
            <a:xfrm>
              <a:off x="1850456" y="1118302"/>
              <a:ext cx="605232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      ▼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53" name="Google Shape;280;p22"/>
            <p:cNvSpPr/>
            <p:nvPr/>
          </p:nvSpPr>
          <p:spPr>
            <a:xfrm>
              <a:off x="2489732" y="1118302"/>
              <a:ext cx="1043465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935117" y="1118302"/>
            <a:ext cx="1826976" cy="216000"/>
            <a:chOff x="3697499" y="1118302"/>
            <a:chExt cx="1826976" cy="216000"/>
          </a:xfrm>
        </p:grpSpPr>
        <p:sp>
          <p:nvSpPr>
            <p:cNvPr id="57" name="Google Shape;281;p22"/>
            <p:cNvSpPr/>
            <p:nvPr/>
          </p:nvSpPr>
          <p:spPr>
            <a:xfrm>
              <a:off x="4063440" y="1118302"/>
              <a:ext cx="511645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____-__-__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58" name="Google Shape;282;p22"/>
            <p:cNvSpPr txBox="1"/>
            <p:nvPr/>
          </p:nvSpPr>
          <p:spPr>
            <a:xfrm>
              <a:off x="3697499" y="1118302"/>
              <a:ext cx="362018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b="1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등록일</a:t>
              </a:r>
              <a:endParaRPr sz="600" b="1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9" name="Google Shape;283;p22"/>
            <p:cNvSpPr/>
            <p:nvPr/>
          </p:nvSpPr>
          <p:spPr>
            <a:xfrm>
              <a:off x="4873730" y="1118302"/>
              <a:ext cx="511645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____-__-__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60" name="Google Shape;284;p22"/>
            <p:cNvSpPr txBox="1"/>
            <p:nvPr/>
          </p:nvSpPr>
          <p:spPr>
            <a:xfrm>
              <a:off x="4711794" y="1118302"/>
              <a:ext cx="142342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endParaRPr sz="6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61" name="Google Shape;159;p15"/>
            <p:cNvPicPr preferRelativeResize="0">
              <a:picLocks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540380" y="1136302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62" name="Google Shape;159;p15"/>
            <p:cNvPicPr preferRelativeResize="0">
              <a:picLocks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344475" y="1136302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65" name="Google Shape;267;p22"/>
          <p:cNvSpPr txBox="1"/>
          <p:nvPr/>
        </p:nvSpPr>
        <p:spPr>
          <a:xfrm>
            <a:off x="411809" y="1916809"/>
            <a:ext cx="54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n건</a:t>
            </a:r>
            <a:endParaRPr sz="900" b="1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7" name="Google Shape;268;p22"/>
          <p:cNvGraphicFramePr/>
          <p:nvPr>
            <p:extLst>
              <p:ext uri="{D42A27DB-BD31-4B8C-83A1-F6EECF244321}">
                <p14:modId xmlns:p14="http://schemas.microsoft.com/office/powerpoint/2010/main" val="3679178775"/>
              </p:ext>
            </p:extLst>
          </p:nvPr>
        </p:nvGraphicFramePr>
        <p:xfrm>
          <a:off x="1269025" y="5928441"/>
          <a:ext cx="3808000" cy="21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◀◀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◀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solidFill>
                            <a:srgbClr val="EB007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sz="700" b="1" dirty="0">
                        <a:solidFill>
                          <a:srgbClr val="EB0074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▶▶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9" name="그룹 78"/>
          <p:cNvGrpSpPr>
            <a:grpSpLocks noChangeAspect="1"/>
          </p:cNvGrpSpPr>
          <p:nvPr/>
        </p:nvGrpSpPr>
        <p:grpSpPr>
          <a:xfrm>
            <a:off x="5325320" y="2708275"/>
            <a:ext cx="693546" cy="153600"/>
            <a:chOff x="7695655" y="5643500"/>
            <a:chExt cx="866933" cy="192000"/>
          </a:xfrm>
        </p:grpSpPr>
        <p:sp>
          <p:nvSpPr>
            <p:cNvPr id="80" name="Google Shape;153;p15"/>
            <p:cNvSpPr>
              <a:spLocks noChangeAspect="1"/>
            </p:cNvSpPr>
            <p:nvPr/>
          </p:nvSpPr>
          <p:spPr>
            <a:xfrm>
              <a:off x="7920634" y="5643500"/>
              <a:ext cx="192000" cy="192000"/>
            </a:xfrm>
            <a:prstGeom prst="roundRect">
              <a:avLst>
                <a:gd name="adj" fmla="val 16667"/>
              </a:avLst>
            </a:prstGeom>
            <a:solidFill>
              <a:srgbClr val="EB0074"/>
            </a:solidFill>
            <a:ln w="9525" cap="flat" cmpd="sng">
              <a:solidFill>
                <a:srgbClr val="EB00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" altLang="en-US" sz="9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sz="9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81" name="Google Shape;154;p15"/>
            <p:cNvSpPr>
              <a:spLocks noChangeAspect="1"/>
            </p:cNvSpPr>
            <p:nvPr/>
          </p:nvSpPr>
          <p:spPr>
            <a:xfrm>
              <a:off x="8145611" y="5643500"/>
              <a:ext cx="192000" cy="192000"/>
            </a:xfrm>
            <a:prstGeom prst="roundRect">
              <a:avLst>
                <a:gd name="adj" fmla="val 16667"/>
              </a:avLst>
            </a:prstGeom>
            <a:solidFill>
              <a:srgbClr val="EB0074"/>
            </a:solidFill>
            <a:ln w="9525" cap="flat" cmpd="sng">
              <a:solidFill>
                <a:srgbClr val="EB00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" altLang="en-US" sz="9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9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7695655" y="5643500"/>
              <a:ext cx="192000" cy="192000"/>
              <a:chOff x="8370587" y="5643500"/>
              <a:chExt cx="192000" cy="192000"/>
            </a:xfrm>
          </p:grpSpPr>
          <p:sp>
            <p:nvSpPr>
              <p:cNvPr id="86" name="Google Shape;155;p15"/>
              <p:cNvSpPr>
                <a:spLocks noChangeAspect="1"/>
              </p:cNvSpPr>
              <p:nvPr/>
            </p:nvSpPr>
            <p:spPr>
              <a:xfrm>
                <a:off x="8370587" y="5643500"/>
                <a:ext cx="192000" cy="192000"/>
              </a:xfrm>
              <a:prstGeom prst="roundRect">
                <a:avLst>
                  <a:gd name="adj" fmla="val 16667"/>
                </a:avLst>
              </a:prstGeom>
              <a:solidFill>
                <a:srgbClr val="EB0074"/>
              </a:solidFill>
              <a:ln w="9525" cap="flat" cmpd="sng">
                <a:solidFill>
                  <a:srgbClr val="EB00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ko" altLang="en-US" sz="900" dirty="0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▲</a:t>
                </a:r>
                <a:endParaRPr sz="900" dirty="0">
                  <a:solidFill>
                    <a:schemeClr val="lt1"/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87" name="Google Shape;156;p15"/>
              <p:cNvCxnSpPr/>
              <p:nvPr/>
            </p:nvCxnSpPr>
            <p:spPr>
              <a:xfrm>
                <a:off x="8401384" y="5679333"/>
                <a:ext cx="130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" name="그룹 82"/>
            <p:cNvGrpSpPr/>
            <p:nvPr/>
          </p:nvGrpSpPr>
          <p:grpSpPr>
            <a:xfrm>
              <a:off x="8370588" y="5643500"/>
              <a:ext cx="192000" cy="192000"/>
              <a:chOff x="8595567" y="5643500"/>
              <a:chExt cx="192000" cy="192000"/>
            </a:xfrm>
          </p:grpSpPr>
          <p:sp>
            <p:nvSpPr>
              <p:cNvPr id="84" name="Google Shape;157;p15"/>
              <p:cNvSpPr>
                <a:spLocks noChangeAspect="1"/>
              </p:cNvSpPr>
              <p:nvPr/>
            </p:nvSpPr>
            <p:spPr>
              <a:xfrm>
                <a:off x="8595567" y="5643500"/>
                <a:ext cx="192000" cy="192000"/>
              </a:xfrm>
              <a:prstGeom prst="roundRect">
                <a:avLst>
                  <a:gd name="adj" fmla="val 16667"/>
                </a:avLst>
              </a:prstGeom>
              <a:solidFill>
                <a:srgbClr val="EB0074"/>
              </a:solidFill>
              <a:ln w="9525" cap="flat" cmpd="sng">
                <a:solidFill>
                  <a:srgbClr val="EB00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ko" altLang="en-US" sz="900" dirty="0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sz="900" dirty="0">
                  <a:solidFill>
                    <a:schemeClr val="lt1"/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85" name="Google Shape;158;p15"/>
              <p:cNvCxnSpPr/>
              <p:nvPr/>
            </p:nvCxnSpPr>
            <p:spPr>
              <a:xfrm>
                <a:off x="8626367" y="5822187"/>
                <a:ext cx="130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" name="Google Shape;294;p22"/>
          <p:cNvSpPr/>
          <p:nvPr/>
        </p:nvSpPr>
        <p:spPr>
          <a:xfrm>
            <a:off x="4614722" y="1916809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1" name="Google Shape;295;p22"/>
          <p:cNvSpPr/>
          <p:nvPr/>
        </p:nvSpPr>
        <p:spPr>
          <a:xfrm>
            <a:off x="5455737" y="1916809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3" name="Google Shape;257;p32"/>
          <p:cNvSpPr/>
          <p:nvPr/>
        </p:nvSpPr>
        <p:spPr>
          <a:xfrm>
            <a:off x="294441" y="849443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56478"/>
              </p:ext>
            </p:extLst>
          </p:nvPr>
        </p:nvGraphicFramePr>
        <p:xfrm>
          <a:off x="9606522" y="764612"/>
          <a:ext cx="2396175" cy="380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FAQ 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24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내 탭 구분 표시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안내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U+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멤버십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당첨자발표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검색조건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:제목,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:Today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종료일 순으로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기간선택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날짜 직접 입력 가능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날짜 선택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날짜가 수치로 자동 입력됨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조건을 초기화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행의 데이터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AD-01-0021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최상단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/1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행아래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최하단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등록 화면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AD-01-0022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- 2-3.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[2-3]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127" name="Google Shape;260;p32"/>
          <p:cNvSpPr/>
          <p:nvPr/>
        </p:nvSpPr>
        <p:spPr>
          <a:xfrm>
            <a:off x="576894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260;p32"/>
          <p:cNvSpPr/>
          <p:nvPr/>
        </p:nvSpPr>
        <p:spPr>
          <a:xfrm>
            <a:off x="1942948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260;p32"/>
          <p:cNvSpPr/>
          <p:nvPr/>
        </p:nvSpPr>
        <p:spPr>
          <a:xfrm>
            <a:off x="2643954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260;p32"/>
          <p:cNvSpPr/>
          <p:nvPr/>
        </p:nvSpPr>
        <p:spPr>
          <a:xfrm>
            <a:off x="3839791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258;p32"/>
          <p:cNvSpPr/>
          <p:nvPr/>
        </p:nvSpPr>
        <p:spPr>
          <a:xfrm>
            <a:off x="297557" y="1851544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262;p32"/>
          <p:cNvSpPr/>
          <p:nvPr/>
        </p:nvSpPr>
        <p:spPr>
          <a:xfrm>
            <a:off x="5199937" y="258210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263;p32"/>
          <p:cNvSpPr/>
          <p:nvPr/>
        </p:nvSpPr>
        <p:spPr>
          <a:xfrm>
            <a:off x="4523937" y="181409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263;p32"/>
          <p:cNvSpPr/>
          <p:nvPr/>
        </p:nvSpPr>
        <p:spPr>
          <a:xfrm>
            <a:off x="5363349" y="181409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937797"/>
              </p:ext>
            </p:extLst>
          </p:nvPr>
        </p:nvGraphicFramePr>
        <p:xfrm>
          <a:off x="7655722" y="580285"/>
          <a:ext cx="1798204" cy="118872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1-6.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sp>
        <p:nvSpPr>
          <p:cNvPr id="68" name="Google Shape;265;p22"/>
          <p:cNvSpPr/>
          <p:nvPr/>
        </p:nvSpPr>
        <p:spPr>
          <a:xfrm>
            <a:off x="6990264" y="1118302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9" name="Google Shape;260;p32"/>
          <p:cNvSpPr/>
          <p:nvPr/>
        </p:nvSpPr>
        <p:spPr>
          <a:xfrm>
            <a:off x="6964636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3;p15"/>
          <p:cNvSpPr>
            <a:spLocks noChangeAspect="1"/>
          </p:cNvSpPr>
          <p:nvPr/>
        </p:nvSpPr>
        <p:spPr>
          <a:xfrm>
            <a:off x="6295823" y="1118302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36B9C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1" name="Google Shape;260;p32"/>
          <p:cNvSpPr/>
          <p:nvPr/>
        </p:nvSpPr>
        <p:spPr>
          <a:xfrm>
            <a:off x="6176010" y="9933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316;p34"/>
          <p:cNvGraphicFramePr/>
          <p:nvPr>
            <p:extLst>
              <p:ext uri="{D42A27DB-BD31-4B8C-83A1-F6EECF244321}">
                <p14:modId xmlns:p14="http://schemas.microsoft.com/office/powerpoint/2010/main" val="3132575650"/>
              </p:ext>
            </p:extLst>
          </p:nvPr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ID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수정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내 정렬 기능 삭제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786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23FD730-6754-40FD-A928-151E8DADB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36491"/>
              </p:ext>
            </p:extLst>
          </p:nvPr>
        </p:nvGraphicFramePr>
        <p:xfrm>
          <a:off x="406222" y="3781848"/>
          <a:ext cx="5777800" cy="8685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375">
                  <a:extLst>
                    <a:ext uri="{9D8B030D-6E8A-4147-A177-3AD203B41FA5}">
                      <a16:colId xmlns:a16="http://schemas.microsoft.com/office/drawing/2014/main" val="3426161810"/>
                    </a:ext>
                  </a:extLst>
                </a:gridCol>
                <a:gridCol w="2044525">
                  <a:extLst>
                    <a:ext uri="{9D8B030D-6E8A-4147-A177-3AD203B41FA5}">
                      <a16:colId xmlns:a16="http://schemas.microsoft.com/office/drawing/2014/main" val="2598511747"/>
                    </a:ext>
                  </a:extLst>
                </a:gridCol>
                <a:gridCol w="1002300">
                  <a:extLst>
                    <a:ext uri="{9D8B030D-6E8A-4147-A177-3AD203B41FA5}">
                      <a16:colId xmlns:a16="http://schemas.microsoft.com/office/drawing/2014/main" val="1974591697"/>
                    </a:ext>
                  </a:extLst>
                </a:gridCol>
                <a:gridCol w="1886600">
                  <a:extLst>
                    <a:ext uri="{9D8B030D-6E8A-4147-A177-3AD203B41FA5}">
                      <a16:colId xmlns:a16="http://schemas.microsoft.com/office/drawing/2014/main" val="19876869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노출 여부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129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Batch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등록일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2024-04-30 15:15:15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96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Batch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수정일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2024-05-01</a:t>
                      </a:r>
                      <a:r>
                        <a:rPr lang="en-US" sz="700" baseline="0" dirty="0">
                          <a:latin typeface="맑은 고딕" panose="020B0503020000020004" pitchFamily="50" charset="-127"/>
                        </a:rPr>
                        <a:t> 12:34:56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390159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Malgun Gothic"/>
                <a:ea typeface="Malgun Gothic"/>
                <a:cs typeface="Malgun Gothic"/>
                <a:sym typeface="Malgun Gothic"/>
              </a:rPr>
              <a:t>공지관리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&gt; FAQ</a:t>
            </a:r>
            <a:endParaRPr lang="ko-KR" altLang="en-US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FAQ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AD-01-0021</a:t>
            </a:r>
            <a:endParaRPr lang="ko-KR" altLang="en-US" dirty="0"/>
          </a:p>
        </p:txBody>
      </p:sp>
      <p:graphicFrame>
        <p:nvGraphicFramePr>
          <p:cNvPr id="7" name="Google Shape;304;p23"/>
          <p:cNvGraphicFramePr/>
          <p:nvPr>
            <p:extLst>
              <p:ext uri="{D42A27DB-BD31-4B8C-83A1-F6EECF244321}">
                <p14:modId xmlns:p14="http://schemas.microsoft.com/office/powerpoint/2010/main" val="821433103"/>
              </p:ext>
            </p:extLst>
          </p:nvPr>
        </p:nvGraphicFramePr>
        <p:xfrm>
          <a:off x="407988" y="981075"/>
          <a:ext cx="5777800" cy="28106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질문분류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본문내용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메뉴 연결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063593"/>
                  </a:ext>
                </a:extLst>
              </a:tr>
            </a:tbl>
          </a:graphicData>
        </a:graphic>
      </p:graphicFrame>
      <p:sp>
        <p:nvSpPr>
          <p:cNvPr id="8" name="Google Shape;305;p23"/>
          <p:cNvSpPr/>
          <p:nvPr/>
        </p:nvSpPr>
        <p:spPr>
          <a:xfrm>
            <a:off x="1377263" y="1413900"/>
            <a:ext cx="4050300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</a:rPr>
              <a:t>제목이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</a:rPr>
              <a:t>제목이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</a:rPr>
              <a:t>제목이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 </a:t>
            </a:r>
            <a:r>
              <a:rPr lang="ko-KR" altLang="en-US" sz="700" dirty="0">
                <a:latin typeface="맑은 고딕" panose="020B0503020000020004" pitchFamily="50" charset="-127"/>
              </a:rPr>
              <a:t>제목이 들어갑니다</a:t>
            </a:r>
            <a:r>
              <a:rPr lang="en-US" altLang="ko-KR" sz="700" dirty="0">
                <a:latin typeface="맑은 고딕" panose="020B0503020000020004" pitchFamily="50" charset="-127"/>
              </a:rPr>
              <a:t>. </a:t>
            </a:r>
            <a:endParaRPr lang="ko-KR" altLang="en-US" sz="700" dirty="0">
              <a:latin typeface="맑은 고딕" panose="020B0503020000020004" pitchFamily="50" charset="-127"/>
            </a:endParaRPr>
          </a:p>
        </p:txBody>
      </p:sp>
      <p:sp>
        <p:nvSpPr>
          <p:cNvPr id="9" name="Google Shape;306;p23"/>
          <p:cNvSpPr txBox="1"/>
          <p:nvPr/>
        </p:nvSpPr>
        <p:spPr>
          <a:xfrm>
            <a:off x="5427513" y="141390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100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Google Shape;309;p23"/>
          <p:cNvSpPr/>
          <p:nvPr/>
        </p:nvSpPr>
        <p:spPr>
          <a:xfrm>
            <a:off x="1377263" y="1058475"/>
            <a:ext cx="664898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2" name="Google Shape;311;p23"/>
          <p:cNvSpPr txBox="1"/>
          <p:nvPr/>
        </p:nvSpPr>
        <p:spPr>
          <a:xfrm>
            <a:off x="5427513" y="274200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8,000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Google Shape;314;p23"/>
          <p:cNvSpPr/>
          <p:nvPr/>
        </p:nvSpPr>
        <p:spPr>
          <a:xfrm>
            <a:off x="3627882" y="4840000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Google Shape;315;p23"/>
          <p:cNvSpPr/>
          <p:nvPr/>
        </p:nvSpPr>
        <p:spPr>
          <a:xfrm>
            <a:off x="1917215" y="4840000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Google Shape;316;p23"/>
          <p:cNvSpPr/>
          <p:nvPr/>
        </p:nvSpPr>
        <p:spPr>
          <a:xfrm>
            <a:off x="2782988" y="4840012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Google Shape;323;p23"/>
          <p:cNvSpPr/>
          <p:nvPr/>
        </p:nvSpPr>
        <p:spPr>
          <a:xfrm>
            <a:off x="1087838" y="1086300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Google Shape;324;p23"/>
          <p:cNvSpPr/>
          <p:nvPr/>
        </p:nvSpPr>
        <p:spPr>
          <a:xfrm>
            <a:off x="1087838" y="1453500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Google Shape;326;p23"/>
          <p:cNvSpPr/>
          <p:nvPr/>
        </p:nvSpPr>
        <p:spPr>
          <a:xfrm>
            <a:off x="4498054" y="4840012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777800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FAQ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상세</a:t>
            </a:r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수정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4" name="Google Shape;257;p32"/>
          <p:cNvSpPr/>
          <p:nvPr/>
        </p:nvSpPr>
        <p:spPr>
          <a:xfrm>
            <a:off x="307222" y="858088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48637"/>
              </p:ext>
            </p:extLst>
          </p:nvPr>
        </p:nvGraphicFramePr>
        <p:xfrm>
          <a:off x="9606522" y="764612"/>
          <a:ext cx="2396175" cy="326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FAQ 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상세</a:t>
                      </a: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수정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24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출력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혜택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혜택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한글/숫자/기본 특수문자,최대 8,000byte</a:t>
                      </a:r>
                      <a:br>
                        <a:rPr lang="en-US" altLang="ko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메뉴연결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+mn-ea"/>
                          <a:ea typeface="+mn-ea"/>
                          <a:hlinkClick r:id="rId2" action="ppaction://hlinksldjump"/>
                        </a:rPr>
                        <a:t>AD-00-1000</a:t>
                      </a:r>
                      <a:r>
                        <a:rPr lang="ko-KR" altLang="en-US" sz="6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화면 참고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노출여부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앱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공지목록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 노출 여부</a:t>
                      </a:r>
                      <a:b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최종 수정 이력 표시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[2-2]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2-4.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모바일 화면의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제공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50" name="Google Shape;260;p32"/>
          <p:cNvSpPr/>
          <p:nvPr/>
        </p:nvSpPr>
        <p:spPr>
          <a:xfrm>
            <a:off x="1249588" y="93163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60;p32"/>
          <p:cNvSpPr/>
          <p:nvPr/>
        </p:nvSpPr>
        <p:spPr>
          <a:xfrm>
            <a:off x="1249588" y="132853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58;p32"/>
          <p:cNvSpPr/>
          <p:nvPr/>
        </p:nvSpPr>
        <p:spPr>
          <a:xfrm>
            <a:off x="1506446" y="4744589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62;p32"/>
          <p:cNvSpPr/>
          <p:nvPr/>
        </p:nvSpPr>
        <p:spPr>
          <a:xfrm>
            <a:off x="1741236" y="4747688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63;p32"/>
          <p:cNvSpPr/>
          <p:nvPr/>
        </p:nvSpPr>
        <p:spPr>
          <a:xfrm>
            <a:off x="2617557" y="474100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63;p32"/>
          <p:cNvSpPr/>
          <p:nvPr/>
        </p:nvSpPr>
        <p:spPr>
          <a:xfrm>
            <a:off x="3480431" y="474100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63;p32"/>
          <p:cNvSpPr/>
          <p:nvPr/>
        </p:nvSpPr>
        <p:spPr>
          <a:xfrm>
            <a:off x="4317705" y="474100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60439"/>
              </p:ext>
            </p:extLst>
          </p:nvPr>
        </p:nvGraphicFramePr>
        <p:xfrm>
          <a:off x="12169156" y="642548"/>
          <a:ext cx="1787341" cy="2819400"/>
        </p:xfrm>
        <a:graphic>
          <a:graphicData uri="http://schemas.openxmlformats.org/drawingml/2006/table">
            <a:tbl>
              <a:tblPr/>
              <a:tblGrid>
                <a:gridCol w="244495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42846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필수항목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출력 후 목록 화면으로 이동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37" name="Google Shape;316;p34"/>
          <p:cNvGraphicFramePr/>
          <p:nvPr/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유플러스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플랫폼팀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본문 내 메뉴 및 외부링크 연결 기능 필요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 업로드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확장자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Google Shape;212;p21"/>
          <p:cNvSpPr/>
          <p:nvPr/>
        </p:nvSpPr>
        <p:spPr>
          <a:xfrm>
            <a:off x="1377263" y="1723337"/>
            <a:ext cx="4050300" cy="1241700"/>
          </a:xfrm>
          <a:prstGeom prst="roundRect">
            <a:avLst>
              <a:gd name="adj" fmla="val 1823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공지사항 내용이 들어갑니다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52" name="Google Shape;260;p32"/>
          <p:cNvSpPr/>
          <p:nvPr/>
        </p:nvSpPr>
        <p:spPr>
          <a:xfrm>
            <a:off x="1249588" y="166465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25;p23"/>
          <p:cNvSpPr/>
          <p:nvPr/>
        </p:nvSpPr>
        <p:spPr>
          <a:xfrm>
            <a:off x="1087838" y="2274300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8" name="Google Shape;316;p34"/>
          <p:cNvGraphicFramePr/>
          <p:nvPr/>
        </p:nvGraphicFramePr>
        <p:xfrm>
          <a:off x="-2081937" y="665904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현업팀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내부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외부 연결 기능 수정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여부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최하단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2" name="그룹 101"/>
          <p:cNvGrpSpPr/>
          <p:nvPr/>
        </p:nvGrpSpPr>
        <p:grpSpPr>
          <a:xfrm>
            <a:off x="1379538" y="3251461"/>
            <a:ext cx="957386" cy="216000"/>
            <a:chOff x="1377262" y="4436333"/>
            <a:chExt cx="957386" cy="216000"/>
          </a:xfrm>
        </p:grpSpPr>
        <p:sp>
          <p:nvSpPr>
            <p:cNvPr id="103" name="Google Shape;622;p31"/>
            <p:cNvSpPr/>
            <p:nvPr/>
          </p:nvSpPr>
          <p:spPr>
            <a:xfrm>
              <a:off x="1377263" y="4436333"/>
              <a:ext cx="955109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04" name="Google Shape;105;p15"/>
            <p:cNvSpPr txBox="1"/>
            <p:nvPr/>
          </p:nvSpPr>
          <p:spPr>
            <a:xfrm>
              <a:off x="1377262" y="4482437"/>
              <a:ext cx="957386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메뉴연결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53" name="Google Shape;260;p32"/>
          <p:cNvSpPr/>
          <p:nvPr/>
        </p:nvSpPr>
        <p:spPr>
          <a:xfrm>
            <a:off x="1249588" y="311375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0;p32"/>
          <p:cNvSpPr/>
          <p:nvPr/>
        </p:nvSpPr>
        <p:spPr>
          <a:xfrm>
            <a:off x="1224311" y="3712408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379538" y="3863654"/>
            <a:ext cx="1111260" cy="172800"/>
            <a:chOff x="8657060" y="4644598"/>
            <a:chExt cx="1111260" cy="172800"/>
          </a:xfrm>
        </p:grpSpPr>
        <p:grpSp>
          <p:nvGrpSpPr>
            <p:cNvPr id="56" name="Google Shape;111;p15"/>
            <p:cNvGrpSpPr>
              <a:grpSpLocks noChangeAspect="1"/>
            </p:cNvGrpSpPr>
            <p:nvPr/>
          </p:nvGrpSpPr>
          <p:grpSpPr>
            <a:xfrm>
              <a:off x="8657060" y="4644598"/>
              <a:ext cx="432000" cy="172800"/>
              <a:chOff x="6637575" y="3448925"/>
              <a:chExt cx="540000" cy="216000"/>
            </a:xfrm>
          </p:grpSpPr>
          <p:sp>
            <p:nvSpPr>
              <p:cNvPr id="58" name="Google Shape;112;p15"/>
              <p:cNvSpPr/>
              <p:nvPr/>
            </p:nvSpPr>
            <p:spPr>
              <a:xfrm>
                <a:off x="6637575" y="3448925"/>
                <a:ext cx="540000" cy="216000"/>
              </a:xfrm>
              <a:prstGeom prst="flowChartTerminator">
                <a:avLst/>
              </a:prstGeom>
              <a:solidFill>
                <a:srgbClr val="EB0074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59" name="Google Shape;113;p15"/>
              <p:cNvSpPr/>
              <p:nvPr/>
            </p:nvSpPr>
            <p:spPr>
              <a:xfrm>
                <a:off x="6982650" y="348492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57" name="Google Shape;114;p15"/>
            <p:cNvSpPr txBox="1"/>
            <p:nvPr/>
          </p:nvSpPr>
          <p:spPr>
            <a:xfrm>
              <a:off x="9048320" y="4644598"/>
              <a:ext cx="7200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66" name="Google Shape;207;p21">
            <a:extLst>
              <a:ext uri="{FF2B5EF4-FFF2-40B4-BE49-F238E27FC236}">
                <a16:creationId xmlns:a16="http://schemas.microsoft.com/office/drawing/2014/main" id="{40ED94AE-350B-4809-ACED-CF5FCA20DD44}"/>
              </a:ext>
            </a:extLst>
          </p:cNvPr>
          <p:cNvSpPr/>
          <p:nvPr/>
        </p:nvSpPr>
        <p:spPr>
          <a:xfrm>
            <a:off x="2395230" y="3242398"/>
            <a:ext cx="3008638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https://www.lguplus.com/</a:t>
            </a:r>
            <a:endParaRPr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Google Shape;260;p32">
            <a:extLst>
              <a:ext uri="{FF2B5EF4-FFF2-40B4-BE49-F238E27FC236}">
                <a16:creationId xmlns:a16="http://schemas.microsoft.com/office/drawing/2014/main" id="{7DD52DAD-64A8-473B-80D4-2177A2166A9D}"/>
              </a:ext>
            </a:extLst>
          </p:cNvPr>
          <p:cNvSpPr/>
          <p:nvPr/>
        </p:nvSpPr>
        <p:spPr>
          <a:xfrm>
            <a:off x="1242240" y="4097891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74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9CE86C-F868-4C0B-64D2-24098C64A907}"/>
              </a:ext>
            </a:extLst>
          </p:cNvPr>
          <p:cNvSpPr txBox="1"/>
          <p:nvPr/>
        </p:nvSpPr>
        <p:spPr>
          <a:xfrm>
            <a:off x="771384" y="1673586"/>
            <a:ext cx="44566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메뉴 구조</a:t>
            </a:r>
            <a:endParaRPr lang="en-US" altLang="ko-KR" sz="8000" b="1" spc="-30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808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ko-KR" altLang="en-US" dirty="0" err="1">
                <a:latin typeface="Malgun Gothic"/>
                <a:ea typeface="Malgun Gothic"/>
                <a:cs typeface="Malgun Gothic"/>
                <a:sym typeface="Malgun Gothic"/>
              </a:rPr>
              <a:t>공지관리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&gt; FAQ</a:t>
            </a:r>
            <a:endParaRPr lang="ko-KR" altLang="en-US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FAQ </a:t>
            </a: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AD-01-0022</a:t>
            </a:r>
            <a:endParaRPr lang="ko-KR" altLang="en-US" dirty="0"/>
          </a:p>
        </p:txBody>
      </p:sp>
      <p:graphicFrame>
        <p:nvGraphicFramePr>
          <p:cNvPr id="7" name="Google Shape;304;p23"/>
          <p:cNvGraphicFramePr/>
          <p:nvPr>
            <p:extLst>
              <p:ext uri="{D42A27DB-BD31-4B8C-83A1-F6EECF244321}">
                <p14:modId xmlns:p14="http://schemas.microsoft.com/office/powerpoint/2010/main" val="2118836591"/>
              </p:ext>
            </p:extLst>
          </p:nvPr>
        </p:nvGraphicFramePr>
        <p:xfrm>
          <a:off x="407988" y="981075"/>
          <a:ext cx="5777800" cy="26207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질문분류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본문내용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연결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여부</a:t>
                      </a:r>
                      <a:endParaRPr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633275"/>
                  </a:ext>
                </a:extLst>
              </a:tr>
            </a:tbl>
          </a:graphicData>
        </a:graphic>
      </p:graphicFrame>
      <p:sp>
        <p:nvSpPr>
          <p:cNvPr id="8" name="Google Shape;305;p23"/>
          <p:cNvSpPr/>
          <p:nvPr/>
        </p:nvSpPr>
        <p:spPr>
          <a:xfrm>
            <a:off x="1377263" y="1413900"/>
            <a:ext cx="4050300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9" name="Google Shape;306;p23"/>
          <p:cNvSpPr txBox="1"/>
          <p:nvPr/>
        </p:nvSpPr>
        <p:spPr>
          <a:xfrm>
            <a:off x="5427513" y="141390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100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Google Shape;309;p23"/>
          <p:cNvSpPr/>
          <p:nvPr/>
        </p:nvSpPr>
        <p:spPr>
          <a:xfrm>
            <a:off x="1377262" y="1058475"/>
            <a:ext cx="689281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2" name="Google Shape;311;p23"/>
          <p:cNvSpPr txBox="1"/>
          <p:nvPr/>
        </p:nvSpPr>
        <p:spPr>
          <a:xfrm>
            <a:off x="5427513" y="274200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8,000 Byte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Google Shape;314;p23"/>
          <p:cNvSpPr/>
          <p:nvPr/>
        </p:nvSpPr>
        <p:spPr>
          <a:xfrm>
            <a:off x="3627882" y="3760879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Google Shape;315;p23"/>
          <p:cNvSpPr/>
          <p:nvPr/>
        </p:nvSpPr>
        <p:spPr>
          <a:xfrm>
            <a:off x="1917215" y="3760879"/>
            <a:ext cx="648000" cy="21600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Google Shape;316;p23"/>
          <p:cNvSpPr/>
          <p:nvPr/>
        </p:nvSpPr>
        <p:spPr>
          <a:xfrm>
            <a:off x="2782988" y="3760891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Google Shape;323;p23"/>
          <p:cNvSpPr/>
          <p:nvPr/>
        </p:nvSpPr>
        <p:spPr>
          <a:xfrm>
            <a:off x="1087838" y="1086300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Google Shape;324;p23"/>
          <p:cNvSpPr/>
          <p:nvPr/>
        </p:nvSpPr>
        <p:spPr>
          <a:xfrm>
            <a:off x="1087838" y="1453500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Google Shape;325;p23"/>
          <p:cNvSpPr/>
          <p:nvPr/>
        </p:nvSpPr>
        <p:spPr>
          <a:xfrm>
            <a:off x="1087838" y="2274300"/>
            <a:ext cx="36000" cy="36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Google Shape;326;p23"/>
          <p:cNvSpPr/>
          <p:nvPr/>
        </p:nvSpPr>
        <p:spPr>
          <a:xfrm>
            <a:off x="4498054" y="3760891"/>
            <a:ext cx="648000" cy="21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777800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FAQ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등록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9" name="Google Shape;257;p32"/>
          <p:cNvSpPr/>
          <p:nvPr/>
        </p:nvSpPr>
        <p:spPr>
          <a:xfrm>
            <a:off x="307222" y="858088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60;p32"/>
          <p:cNvSpPr/>
          <p:nvPr/>
        </p:nvSpPr>
        <p:spPr>
          <a:xfrm>
            <a:off x="1249588" y="931634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60;p32"/>
          <p:cNvSpPr/>
          <p:nvPr/>
        </p:nvSpPr>
        <p:spPr>
          <a:xfrm>
            <a:off x="1249588" y="1328536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58;p32"/>
          <p:cNvSpPr/>
          <p:nvPr/>
        </p:nvSpPr>
        <p:spPr>
          <a:xfrm>
            <a:off x="1506446" y="3651548"/>
            <a:ext cx="198000" cy="1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62;p32"/>
          <p:cNvSpPr/>
          <p:nvPr/>
        </p:nvSpPr>
        <p:spPr>
          <a:xfrm>
            <a:off x="1741236" y="3654647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63;p32"/>
          <p:cNvSpPr/>
          <p:nvPr/>
        </p:nvSpPr>
        <p:spPr>
          <a:xfrm>
            <a:off x="2617557" y="364795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63;p32"/>
          <p:cNvSpPr/>
          <p:nvPr/>
        </p:nvSpPr>
        <p:spPr>
          <a:xfrm>
            <a:off x="3480431" y="364795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63;p32"/>
          <p:cNvSpPr/>
          <p:nvPr/>
        </p:nvSpPr>
        <p:spPr>
          <a:xfrm>
            <a:off x="4317705" y="3647959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43071"/>
              </p:ext>
            </p:extLst>
          </p:nvPr>
        </p:nvGraphicFramePr>
        <p:xfrm>
          <a:off x="9606522" y="764612"/>
          <a:ext cx="2396175" cy="316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FAQ 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24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출력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혜택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혜택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한글/숫자/기본 특수문자,최대 8,000byte</a:t>
                      </a:r>
                      <a:br>
                        <a:rPr lang="en-US" altLang="ko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1-4.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메뉴연결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hlinkClick r:id="rId2" action="ppaction://hlinksldjump"/>
                        </a:rPr>
                        <a:t>AD-00-1000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화면 참고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여부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앱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공지목록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 노출 여부</a:t>
                      </a:r>
                      <a:b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토글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[2-2]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2-4.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모바일 화면의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제공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40186"/>
              </p:ext>
            </p:extLst>
          </p:nvPr>
        </p:nvGraphicFramePr>
        <p:xfrm>
          <a:off x="7696616" y="3712777"/>
          <a:ext cx="1787341" cy="2819400"/>
        </p:xfrm>
        <a:graphic>
          <a:graphicData uri="http://schemas.openxmlformats.org/drawingml/2006/table">
            <a:tbl>
              <a:tblPr/>
              <a:tblGrid>
                <a:gridCol w="244495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42846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필수항목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출력 후 목록 화면으로 이동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sp>
        <p:nvSpPr>
          <p:cNvPr id="45" name="Google Shape;212;p21"/>
          <p:cNvSpPr/>
          <p:nvPr/>
        </p:nvSpPr>
        <p:spPr>
          <a:xfrm>
            <a:off x="1377263" y="1723337"/>
            <a:ext cx="4050300" cy="1241700"/>
          </a:xfrm>
          <a:prstGeom prst="roundRect">
            <a:avLst>
              <a:gd name="adj" fmla="val 1823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52" name="Google Shape;260;p32"/>
          <p:cNvSpPr/>
          <p:nvPr/>
        </p:nvSpPr>
        <p:spPr>
          <a:xfrm>
            <a:off x="1249588" y="1664650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379538" y="3046703"/>
            <a:ext cx="955110" cy="216000"/>
            <a:chOff x="1377262" y="4436333"/>
            <a:chExt cx="955110" cy="216000"/>
          </a:xfrm>
        </p:grpSpPr>
        <p:sp>
          <p:nvSpPr>
            <p:cNvPr id="79" name="Google Shape;622;p31"/>
            <p:cNvSpPr/>
            <p:nvPr/>
          </p:nvSpPr>
          <p:spPr>
            <a:xfrm>
              <a:off x="1377263" y="4436333"/>
              <a:ext cx="955109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80" name="Google Shape;105;p15"/>
            <p:cNvSpPr txBox="1"/>
            <p:nvPr/>
          </p:nvSpPr>
          <p:spPr>
            <a:xfrm>
              <a:off x="1377262" y="4482437"/>
              <a:ext cx="603567" cy="123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 err="1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메뉴연결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379538" y="3359263"/>
            <a:ext cx="1111260" cy="172800"/>
            <a:chOff x="8657060" y="4644598"/>
            <a:chExt cx="1111260" cy="172800"/>
          </a:xfrm>
        </p:grpSpPr>
        <p:grpSp>
          <p:nvGrpSpPr>
            <p:cNvPr id="44" name="Google Shape;111;p15"/>
            <p:cNvGrpSpPr>
              <a:grpSpLocks noChangeAspect="1"/>
            </p:cNvGrpSpPr>
            <p:nvPr/>
          </p:nvGrpSpPr>
          <p:grpSpPr>
            <a:xfrm>
              <a:off x="8657060" y="4644598"/>
              <a:ext cx="432000" cy="172800"/>
              <a:chOff x="6637575" y="3448925"/>
              <a:chExt cx="540000" cy="216000"/>
            </a:xfrm>
          </p:grpSpPr>
          <p:sp>
            <p:nvSpPr>
              <p:cNvPr id="47" name="Google Shape;112;p15"/>
              <p:cNvSpPr/>
              <p:nvPr/>
            </p:nvSpPr>
            <p:spPr>
              <a:xfrm>
                <a:off x="6637575" y="3448925"/>
                <a:ext cx="540000" cy="216000"/>
              </a:xfrm>
              <a:prstGeom prst="flowChartTerminator">
                <a:avLst/>
              </a:prstGeom>
              <a:solidFill>
                <a:srgbClr val="EB0074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48" name="Google Shape;113;p15"/>
              <p:cNvSpPr/>
              <p:nvPr/>
            </p:nvSpPr>
            <p:spPr>
              <a:xfrm>
                <a:off x="6982650" y="348492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46" name="Google Shape;114;p15"/>
            <p:cNvSpPr txBox="1"/>
            <p:nvPr/>
          </p:nvSpPr>
          <p:spPr>
            <a:xfrm>
              <a:off x="9048320" y="4644598"/>
              <a:ext cx="720000" cy="1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노출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93" name="Google Shape;260;p32"/>
          <p:cNvSpPr/>
          <p:nvPr/>
        </p:nvSpPr>
        <p:spPr>
          <a:xfrm>
            <a:off x="1249588" y="329826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60;p32"/>
          <p:cNvSpPr/>
          <p:nvPr/>
        </p:nvSpPr>
        <p:spPr>
          <a:xfrm>
            <a:off x="1249588" y="2920703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07;p21">
            <a:extLst>
              <a:ext uri="{FF2B5EF4-FFF2-40B4-BE49-F238E27FC236}">
                <a16:creationId xmlns:a16="http://schemas.microsoft.com/office/drawing/2014/main" id="{4CE2A60A-8B01-494A-83C4-E82472F36312}"/>
              </a:ext>
            </a:extLst>
          </p:cNvPr>
          <p:cNvSpPr/>
          <p:nvPr/>
        </p:nvSpPr>
        <p:spPr>
          <a:xfrm>
            <a:off x="2397762" y="3053960"/>
            <a:ext cx="3008638" cy="21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www.lguplus.com/</a:t>
            </a:r>
            <a:endParaRPr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70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4792F-D726-ECB6-C91D-A52B890AD723}"/>
              </a:ext>
            </a:extLst>
          </p:cNvPr>
          <p:cNvSpPr txBox="1"/>
          <p:nvPr/>
        </p:nvSpPr>
        <p:spPr>
          <a:xfrm>
            <a:off x="771384" y="7556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E86C-F868-4C0B-64D2-24098C64A907}"/>
              </a:ext>
            </a:extLst>
          </p:cNvPr>
          <p:cNvSpPr txBox="1"/>
          <p:nvPr/>
        </p:nvSpPr>
        <p:spPr>
          <a:xfrm>
            <a:off x="771384" y="1955553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관리</a:t>
            </a:r>
            <a:endParaRPr lang="en-US" altLang="ko-KR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54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관리자 계정 관리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관리자 계정 관리 목록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AD-08-0010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33709"/>
              </p:ext>
            </p:extLst>
          </p:nvPr>
        </p:nvGraphicFramePr>
        <p:xfrm>
          <a:off x="9606522" y="764612"/>
          <a:ext cx="2396175" cy="369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 계정 관리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검색조건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E-mail,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권한정보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소속회사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행의 데이터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화면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b="0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AD-08-0011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등록 화면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b="0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AD-08-0012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선택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[2-4]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- 2-3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 등록 데이터 선택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[2-3] Alert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후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Validation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슈퍼관리자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전용 화면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rtl="0"/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OKTA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연동으로 인해 접속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 불필요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개발팀 의견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7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-&gt;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이용내역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저장 시 접속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는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이력성으로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별도 저장 </a:t>
                      </a:r>
                      <a:endParaRPr lang="ko-KR" altLang="en-US" sz="7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슈퍼어드민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그룹 이외에는 삭제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BTN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슈퍼어드민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그룹 삭제 불가</a:t>
                      </a:r>
                      <a:b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695749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관리자 계정 관리 목록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9685080" y="5197503"/>
            <a:ext cx="2941000" cy="1232637"/>
            <a:chOff x="3575050" y="3929755"/>
            <a:chExt cx="2941000" cy="1232637"/>
          </a:xfrm>
        </p:grpSpPr>
        <p:graphicFrame>
          <p:nvGraphicFramePr>
            <p:cNvPr id="72" name="Google Shape;580;p30"/>
            <p:cNvGraphicFramePr/>
            <p:nvPr/>
          </p:nvGraphicFramePr>
          <p:xfrm>
            <a:off x="3575050" y="3929755"/>
            <a:ext cx="2941000" cy="12326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941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26294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비밀번호 입력</a:t>
                        </a:r>
                        <a:endParaRPr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>
                      <a:lnL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943107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91425" marR="91425" marT="91425" marB="91425">
                      <a:lnL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80" name="Google Shape;280;p22"/>
            <p:cNvSpPr/>
            <p:nvPr/>
          </p:nvSpPr>
          <p:spPr>
            <a:xfrm>
              <a:off x="4053708" y="4333497"/>
              <a:ext cx="1983684" cy="216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>
                  <a:latin typeface="맑은 고딕" panose="020B0503020000020004" pitchFamily="50" charset="-127"/>
                </a:rPr>
                <a:t>************</a:t>
              </a:r>
              <a:endParaRPr sz="600" dirty="0">
                <a:latin typeface="맑은 고딕" panose="020B0503020000020004" pitchFamily="50" charset="-127"/>
              </a:endParaRPr>
            </a:p>
          </p:txBody>
        </p:sp>
        <p:sp>
          <p:nvSpPr>
            <p:cNvPr id="81" name="Google Shape;290;p22"/>
            <p:cNvSpPr/>
            <p:nvPr/>
          </p:nvSpPr>
          <p:spPr>
            <a:xfrm>
              <a:off x="4053708" y="4679784"/>
              <a:ext cx="900000" cy="2734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EB0074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sz="7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82" name="Google Shape;291;p22"/>
            <p:cNvSpPr/>
            <p:nvPr/>
          </p:nvSpPr>
          <p:spPr>
            <a:xfrm>
              <a:off x="5137392" y="4679784"/>
              <a:ext cx="900000" cy="273455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666666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sz="90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69" name="Google Shape;263;p32"/>
          <p:cNvSpPr/>
          <p:nvPr/>
        </p:nvSpPr>
        <p:spPr>
          <a:xfrm>
            <a:off x="9580480" y="5116195"/>
            <a:ext cx="198000" cy="19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977738"/>
              </p:ext>
            </p:extLst>
          </p:nvPr>
        </p:nvGraphicFramePr>
        <p:xfrm>
          <a:off x="12262112" y="542237"/>
          <a:ext cx="1798204" cy="268224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1-4.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관련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틀림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비밀번호가 틀렸습니다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정확한 비밀번호를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데이터의 상세화면으로 이동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2-4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34" name="Google Shape;316;p34"/>
          <p:cNvGraphicFramePr/>
          <p:nvPr>
            <p:extLst>
              <p:ext uri="{D42A27DB-BD31-4B8C-83A1-F6EECF244321}">
                <p14:modId xmlns:p14="http://schemas.microsoft.com/office/powerpoint/2010/main" val="835122949"/>
              </p:ext>
            </p:extLst>
          </p:nvPr>
        </p:nvGraphicFramePr>
        <p:xfrm>
          <a:off x="-2081937" y="0"/>
          <a:ext cx="2015775" cy="7163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2024.06.04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김부섭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팀장님 피드백</a:t>
                      </a:r>
                      <a:b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계정 화면</a:t>
                      </a:r>
                      <a:b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CP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기준으로 다시 기획 요청 받음</a:t>
                      </a:r>
                      <a:b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항목 설정 필요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Google Shape;316;p34"/>
          <p:cNvGraphicFramePr/>
          <p:nvPr>
            <p:extLst>
              <p:ext uri="{D42A27DB-BD31-4B8C-83A1-F6EECF244321}">
                <p14:modId xmlns:p14="http://schemas.microsoft.com/office/powerpoint/2010/main" val="3785487982"/>
              </p:ext>
            </p:extLst>
          </p:nvPr>
        </p:nvGraphicFramePr>
        <p:xfrm>
          <a:off x="-2081937" y="842693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유플러스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플랫폼팀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계장관리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 접속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주소는 제외하지 않음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23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관리자 계정 관리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관리자 계정 관리 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12129"/>
              </p:ext>
            </p:extLst>
          </p:nvPr>
        </p:nvGraphicFramePr>
        <p:xfrm>
          <a:off x="9606522" y="764612"/>
          <a:ext cx="2396175" cy="4761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계정관리 상세</a:t>
                      </a: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ID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권한정보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콘텐츠어드민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개인정보조회어드민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팝업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Email 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접속타입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- 1-8.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소속회사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- 1-9.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- 1-10.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업무내용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- 1-11.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접속날짜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- 1-12.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잠김타입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계정잠김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- 1-13.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잠김사유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- 1-14.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잠김날짜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- 1-15.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실패 횟수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- 1-16.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IP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1-17.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최종 수정 이력 표시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작성중인 내용 삭제 후 목록으로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974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sp>
        <p:nvSpPr>
          <p:cNvPr id="5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688012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관리자 계정 관리 상세</a:t>
            </a:r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수정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90214"/>
              </p:ext>
            </p:extLst>
          </p:nvPr>
        </p:nvGraphicFramePr>
        <p:xfrm>
          <a:off x="12259990" y="561268"/>
          <a:ext cx="1809500" cy="3642360"/>
        </p:xfrm>
        <a:graphic>
          <a:graphicData uri="http://schemas.openxmlformats.org/drawingml/2006/table">
            <a:tbl>
              <a:tblPr/>
              <a:tblGrid>
                <a:gridCol w="247526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61974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1-2,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1-3.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불일치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다릅니다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입력해주세요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조건 불충분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포함되어 있지 않습니다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517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관리자이름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잠김 사유 누락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잠김 사유를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후 목록 화면으로 이동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2-4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재확인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2-3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계정이 삭제되었습니다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.’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출력 후 목록 화면 이동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75" name="Google Shape;316;p34"/>
          <p:cNvGraphicFramePr/>
          <p:nvPr>
            <p:extLst>
              <p:ext uri="{D42A27DB-BD31-4B8C-83A1-F6EECF244321}">
                <p14:modId xmlns:p14="http://schemas.microsoft.com/office/powerpoint/2010/main" val="1865546202"/>
              </p:ext>
            </p:extLst>
          </p:nvPr>
        </p:nvGraphicFramePr>
        <p:xfrm>
          <a:off x="-2081937" y="2439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유플러스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플랫폼팀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계장관리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 접속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주소는 제외하지 않음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135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관리자 계정 관리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관리자 계정 관리 등록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AD-08-0012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68050"/>
              </p:ext>
            </p:extLst>
          </p:nvPr>
        </p:nvGraphicFramePr>
        <p:xfrm>
          <a:off x="9606522" y="764612"/>
          <a:ext cx="2396175" cy="422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계정관리 등록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ID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권한정보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콘텐츠어드민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개인정보조회어드민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소속회사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- 1-8.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업무내용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- 1-9.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생성할 관리자 계정에 접속 가능한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등록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“+”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복수 등록 가능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작성중인 내용 삭제 후 목록으로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974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sp>
        <p:nvSpPr>
          <p:cNvPr id="5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688012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관리자 계정 관리 상세</a:t>
            </a:r>
            <a:r>
              <a:rPr lang="en-US" altLang="ko-KR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spc="-40" dirty="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수정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27041"/>
              </p:ext>
            </p:extLst>
          </p:nvPr>
        </p:nvGraphicFramePr>
        <p:xfrm>
          <a:off x="12259990" y="561268"/>
          <a:ext cx="1809500" cy="4069080"/>
        </p:xfrm>
        <a:graphic>
          <a:graphicData uri="http://schemas.openxmlformats.org/drawingml/2006/table">
            <a:tbl>
              <a:tblPr/>
              <a:tblGrid>
                <a:gridCol w="247526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61974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1-1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ID 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중복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중복된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입니다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b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1-2,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1-3.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불일치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다릅니다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입력해주세요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조건 불충분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포함되어 있지 않습니다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517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관리자이름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잠김 사유 누락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잠김 사유를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후 목록 화면으로 이동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2-4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재확인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2-3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계정이 삭제되었습니다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.’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출력 후 목록 화면 이동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72" name="Google Shape;316;p34"/>
          <p:cNvGraphicFramePr/>
          <p:nvPr>
            <p:extLst>
              <p:ext uri="{D42A27DB-BD31-4B8C-83A1-F6EECF244321}">
                <p14:modId xmlns:p14="http://schemas.microsoft.com/office/powerpoint/2010/main" val="4021078993"/>
              </p:ext>
            </p:extLst>
          </p:nvPr>
        </p:nvGraphicFramePr>
        <p:xfrm>
          <a:off x="-2081937" y="2439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유플러스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플랫폼팀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피드백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계장관리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 접속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주소는 제외하지 않음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074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관리자 계정 관리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관리자 계정 관리 목록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AD-08-0010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62305"/>
              </p:ext>
            </p:extLst>
          </p:nvPr>
        </p:nvGraphicFramePr>
        <p:xfrm>
          <a:off x="9606522" y="764612"/>
          <a:ext cx="2396175" cy="412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 계정 관리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비번 변경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검색조건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권한그룹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운영자명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(Like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</a:t>
                      </a:r>
                      <a:r>
                        <a:rPr lang="en-US" altLang="ko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계정상태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잠금해제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계정잠김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행의 데이터 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화면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등록으로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선택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[2-4]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- 2-3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 등록 데이터 선택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[2-3]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후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Validation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슈퍼관리자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전용 화면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rtl="0"/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OKTA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연동으로 인해 접속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 불필요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개발팀 의견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7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-&gt;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이용내역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저장 시 접속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IP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는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이력성으로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별도 저장 </a:t>
                      </a:r>
                      <a:endParaRPr lang="ko-KR" altLang="en-US" sz="7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슈퍼어드민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그룹 이외에는 삭제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BTN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슈퍼어드민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그룹 삭제 불가</a:t>
                      </a:r>
                      <a:b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sp>
        <p:nvSpPr>
          <p:cNvPr id="44" name="텍스트 개체 틀 130">
            <a:extLst>
              <a:ext uri="{FF2B5EF4-FFF2-40B4-BE49-F238E27FC236}">
                <a16:creationId xmlns:a16="http://schemas.microsoft.com/office/drawing/2014/main" id="{6316B377-DC20-9427-C55F-0FBF01CA2DC6}"/>
              </a:ext>
            </a:extLst>
          </p:cNvPr>
          <p:cNvSpPr txBox="1">
            <a:spLocks/>
          </p:cNvSpPr>
          <p:nvPr/>
        </p:nvSpPr>
        <p:spPr>
          <a:xfrm>
            <a:off x="407988" y="640800"/>
            <a:ext cx="5695749" cy="226591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lIns="36000" tIns="36000" rIns="36000" bIns="360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50" b="1" kern="1200" spc="-9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pc="-40">
                <a:ln w="6350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관리자 계정 관리 목록</a:t>
            </a:r>
            <a:endParaRPr lang="en-US" altLang="ko-KR" sz="1000" spc="-40" dirty="0">
              <a:ln w="6350"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18860"/>
              </p:ext>
            </p:extLst>
          </p:nvPr>
        </p:nvGraphicFramePr>
        <p:xfrm>
          <a:off x="12262112" y="542237"/>
          <a:ext cx="1798204" cy="321564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1-4.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관련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틀림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비밀번호가 틀렸습니다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정확한 비밀번호를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2-3(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틀림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비밀번호가 틀렸습니다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다시한번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데이터의 상세화면으로 이동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2-4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90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관리자 계정 관리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관리자 계정 관리 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9359"/>
              </p:ext>
            </p:extLst>
          </p:nvPr>
        </p:nvGraphicFramePr>
        <p:xfrm>
          <a:off x="9606522" y="764612"/>
          <a:ext cx="2396175" cy="465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계정관리 상세</a:t>
                      </a: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- 1-1.ID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비밀번호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 영문 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특수문자 중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가지 이상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조합시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자리 이상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가지 이상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조합시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자리 이상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한글/숫자/기본 특수문자,최대 100byte</a:t>
                      </a:r>
                      <a:endParaRPr lang="en-US" altLang="ko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이름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비번 변경 유도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잠김 상태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잠금해제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계정잠금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잠김 사유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- 1-8.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 설정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콘텐츠어드민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개인정보조회어드민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- 1-9.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사용기간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기간은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년이상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설정 불가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- 1-10.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- 1-11.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참고내용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항목별 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- 1-12.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최종 수정 이력 표시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작성중인 내용 삭제 후 목록으로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974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항목 삭제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2024.05.03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화상회의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등록은 하지 않으나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이력성으로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보관 필요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7655721" y="4957896"/>
            <a:ext cx="1809500" cy="1106360"/>
            <a:chOff x="7193302" y="5167148"/>
            <a:chExt cx="1809500" cy="1106360"/>
          </a:xfrm>
        </p:grpSpPr>
        <p:sp>
          <p:nvSpPr>
            <p:cNvPr id="56" name="Google Shape;286;p22"/>
            <p:cNvSpPr/>
            <p:nvPr/>
          </p:nvSpPr>
          <p:spPr>
            <a:xfrm>
              <a:off x="7197202" y="5167148"/>
              <a:ext cx="1800000" cy="720000"/>
            </a:xfrm>
            <a:prstGeom prst="roundRect">
              <a:avLst>
                <a:gd name="adj" fmla="val 1184"/>
              </a:avLst>
            </a:prstGeom>
            <a:solidFill>
              <a:schemeClr val="lt1"/>
            </a:solidFill>
            <a:ln w="317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</a:t>
              </a:r>
              <a:r>
                <a: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계정을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삭제하시겠습니까?</a:t>
              </a:r>
              <a:endParaRPr sz="900" dirty="0">
                <a:latin typeface="맑은 고딕" panose="020B0503020000020004" pitchFamily="50" charset="-127"/>
              </a:endParaRPr>
            </a:p>
          </p:txBody>
        </p:sp>
        <p:sp>
          <p:nvSpPr>
            <p:cNvPr id="57" name="Google Shape;287;p22"/>
            <p:cNvSpPr/>
            <p:nvPr/>
          </p:nvSpPr>
          <p:spPr>
            <a:xfrm>
              <a:off x="7193302" y="5879908"/>
              <a:ext cx="900000" cy="3936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EB0074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sz="7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8" name="Google Shape;288;p22"/>
            <p:cNvSpPr/>
            <p:nvPr/>
          </p:nvSpPr>
          <p:spPr>
            <a:xfrm>
              <a:off x="8102802" y="5879908"/>
              <a:ext cx="900000" cy="393600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rgbClr val="666666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sz="900" dirty="0"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99219"/>
              </p:ext>
            </p:extLst>
          </p:nvPr>
        </p:nvGraphicFramePr>
        <p:xfrm>
          <a:off x="7655722" y="561268"/>
          <a:ext cx="1809500" cy="3642360"/>
        </p:xfrm>
        <a:graphic>
          <a:graphicData uri="http://schemas.openxmlformats.org/drawingml/2006/table">
            <a:tbl>
              <a:tblPr/>
              <a:tblGrid>
                <a:gridCol w="247526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61974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1-2,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1-3.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불일치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다릅니다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입력해주세요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조건 불충분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포함되어 있지 않습니다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517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관리자이름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잠김 사유 누락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잠김 사유를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후 목록 화면으로 이동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2-4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재확인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2-3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계정이 삭제되었습니다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.’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출력 후 목록 화면 이동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43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관리자 계정 관리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관리자 계정 관리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AD-08-0012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71155"/>
              </p:ext>
            </p:extLst>
          </p:nvPr>
        </p:nvGraphicFramePr>
        <p:xfrm>
          <a:off x="9606522" y="764612"/>
          <a:ext cx="2396175" cy="4868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 관리 등록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34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- 1-1.ID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중복확인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버튼을 통해 기존 아이디와 중복 확인 가능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영문 소문자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 포함하여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4~12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자리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비밀번호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 영문 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소문자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특수문자 중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가지 이상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조합시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자리 이상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가지 이상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조합시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자리 이상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한글/숫자/기본 특수문자,최대 100byte</a:t>
                      </a:r>
                      <a:endParaRPr lang="en-US" altLang="ko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이름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비번 변경 유도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중지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잠김 상태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잠금해제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계정잠금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잠김 사유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- 1-8.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 설정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콘텐츠어드민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개인정보조회어드민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- 1-9.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사용기간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기간은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년이상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설정 불가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- 1-10.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- 1-11.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입력값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소속팀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참고내용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항목별 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500byte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[BTN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</a:t>
                      </a: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</a:t>
                      </a:r>
                      <a:r>
                        <a:rPr 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미 입력 여부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입력 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Confirm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 후 저장 처리</a:t>
                      </a:r>
                      <a:endParaRPr lang="ko-KR" alt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작성중인 내용 삭제 후 목록으로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2-3.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[2-3]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700" b="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2-4.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모바일 화면의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제공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9742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180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5039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95394"/>
              </p:ext>
            </p:extLst>
          </p:nvPr>
        </p:nvGraphicFramePr>
        <p:xfrm>
          <a:off x="12280028" y="561268"/>
          <a:ext cx="1809500" cy="4709160"/>
        </p:xfrm>
        <a:graphic>
          <a:graphicData uri="http://schemas.openxmlformats.org/drawingml/2006/table">
            <a:tbl>
              <a:tblPr/>
              <a:tblGrid>
                <a:gridCol w="247526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61974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1-1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중복 아이디 확인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동일한 아이디가 존재합니다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자리수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미만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최소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자리 이상 입력하세요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..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1-2,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1-3.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불일치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비밀번호가 다릅니다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입력해주세요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조건 불충분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포함되어 있지 않습니다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1-6.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</a:p>
                    <a:p>
                      <a:pPr marL="0" indent="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설정 가능 기간 초과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사용기간은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 이상 설정이 불가능합니다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517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필수값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관리자이름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미입력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이름을 입력해주세요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중복확인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누락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아이디가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중복확인이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되지 않았습니다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2-1(</a:t>
                      </a:r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정상입력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‘등록되었습니다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 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후 목록 화면으로 이동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2-4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재확인 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2-3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계정이 삭제되었습니다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.’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출력 후 목록 화면 이동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 페이지 유지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750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계정관리 </a:t>
            </a:r>
            <a:r>
              <a:rPr lang="en-US" altLang="ko-KR" dirty="0"/>
              <a:t>&gt; </a:t>
            </a:r>
            <a:r>
              <a:rPr lang="ko-KR" altLang="en-US" dirty="0"/>
              <a:t>메뉴 권한 조회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메뉴 권한 조회 목록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AD-08-0030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70713"/>
              </p:ext>
            </p:extLst>
          </p:nvPr>
        </p:nvGraphicFramePr>
        <p:xfrm>
          <a:off x="9606522" y="764612"/>
          <a:ext cx="2396175" cy="390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메뉴 권한 조회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운영자 그룹 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SelcetBox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None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슈퍼어드민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어드민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메뉴어드민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콘텐츠어드민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개인정보조회어드민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선택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[2]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영역에 해당 데이터 표시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메모 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[1-1]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선택된 항목의 메모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데이터가 있는 경우 입력 값 노출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등록 팝업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b="0" baseline="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AD-00-0180P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이동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[1-2]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메모 데이터 변경 혹은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[2-4]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 체크 변경 시 활성화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[2-2] Validation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- 2-3.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[2-3]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전용 화면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rtl="0"/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OKTA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연동으로 인해 접속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 불필요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개발팀 의견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rtl="0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이용내역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저장 시 접속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는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이력성으로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별도 저장 </a:t>
                      </a:r>
                      <a:endParaRPr lang="ko-KR" altLang="en-US" sz="700" b="0" dirty="0">
                        <a:effectLst/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슈퍼어드민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그룹 이외에는 삭제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BTN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슈퍼어드민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그룹 삭제 불가</a:t>
                      </a:r>
                      <a:br>
                        <a:rPr lang="ko-KR" altLang="en-US" sz="700" dirty="0">
                          <a:latin typeface="+mn-ea"/>
                          <a:ea typeface="+mn-ea"/>
                        </a:rPr>
                      </a:b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26292"/>
              </p:ext>
            </p:extLst>
          </p:nvPr>
        </p:nvGraphicFramePr>
        <p:xfrm>
          <a:off x="7655721" y="561268"/>
          <a:ext cx="1803900" cy="1859280"/>
        </p:xfrm>
        <a:graphic>
          <a:graphicData uri="http://schemas.openxmlformats.org/drawingml/2006/table">
            <a:tbl>
              <a:tblPr/>
              <a:tblGrid>
                <a:gridCol w="1803900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변경사항 없음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변경된 내용이 없습니다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dirty="0">
                          <a:effectLst/>
                          <a:latin typeface="맑은 고딕" panose="020B0503020000020004" pitchFamily="50" charset="-127"/>
                        </a:rPr>
                        <a:t>수정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변경 사항을 수정하시겠습니까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메뉴 권한 그룹을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481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4792F-D726-ECB6-C91D-A52B890AD723}"/>
              </a:ext>
            </a:extLst>
          </p:cNvPr>
          <p:cNvSpPr txBox="1"/>
          <p:nvPr/>
        </p:nvSpPr>
        <p:spPr>
          <a:xfrm>
            <a:off x="771384" y="7556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E86C-F868-4C0B-64D2-24098C64A907}"/>
              </a:ext>
            </a:extLst>
          </p:cNvPr>
          <p:cNvSpPr txBox="1"/>
          <p:nvPr/>
        </p:nvSpPr>
        <p:spPr>
          <a:xfrm>
            <a:off x="771384" y="1955553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관리</a:t>
            </a:r>
            <a:endParaRPr lang="en-US" altLang="ko-KR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8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E27700-BBD5-8748-B0C6-D4ACCDD26E12}"/>
              </a:ext>
            </a:extLst>
          </p:cNvPr>
          <p:cNvSpPr txBox="1"/>
          <p:nvPr/>
        </p:nvSpPr>
        <p:spPr>
          <a:xfrm>
            <a:off x="221615" y="170815"/>
            <a:ext cx="253873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4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메뉴구조도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3C5053B-C552-4EA9-89BA-F433D916A3FA}"/>
              </a:ext>
            </a:extLst>
          </p:cNvPr>
          <p:cNvSpPr/>
          <p:nvPr/>
        </p:nvSpPr>
        <p:spPr>
          <a:xfrm>
            <a:off x="392430" y="1294130"/>
            <a:ext cx="1977390" cy="372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Profile</a:t>
            </a:r>
            <a:endParaRPr lang="ko-KR" altLang="en-US" sz="8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3C5053B-C552-4EA9-89BA-F433D916A3FA}"/>
              </a:ext>
            </a:extLst>
          </p:cNvPr>
          <p:cNvSpPr/>
          <p:nvPr/>
        </p:nvSpPr>
        <p:spPr>
          <a:xfrm>
            <a:off x="392430" y="1799590"/>
            <a:ext cx="1977390" cy="372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Project</a:t>
            </a:r>
            <a:endParaRPr lang="ko-KR" altLang="en-US" sz="8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9221EF1-2944-406C-819A-13ABF14BA8AD}"/>
              </a:ext>
            </a:extLst>
          </p:cNvPr>
          <p:cNvSpPr/>
          <p:nvPr/>
        </p:nvSpPr>
        <p:spPr>
          <a:xfrm>
            <a:off x="327025" y="788035"/>
            <a:ext cx="2109470" cy="3727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About Me</a:t>
            </a:r>
            <a:endParaRPr lang="ko-KR" altLang="en-US" sz="10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374C387-24FB-42A0-BEAC-5875792FBFE2}"/>
              </a:ext>
            </a:extLst>
          </p:cNvPr>
          <p:cNvSpPr/>
          <p:nvPr/>
        </p:nvSpPr>
        <p:spPr>
          <a:xfrm>
            <a:off x="2776855" y="788035"/>
            <a:ext cx="2110105" cy="373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프로젝트 이력</a:t>
            </a:r>
            <a:endParaRPr lang="ko-KR" altLang="en-US" sz="10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077346C-62FB-4793-98D8-E46B91CD59D7}"/>
              </a:ext>
            </a:extLst>
          </p:cNvPr>
          <p:cNvSpPr/>
          <p:nvPr/>
        </p:nvSpPr>
        <p:spPr>
          <a:xfrm>
            <a:off x="5169535" y="788035"/>
            <a:ext cx="2110105" cy="387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Ja</a:t>
            </a: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y</a:t>
            </a: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’</a:t>
            </a: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s </a:t>
            </a: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공부방</a:t>
            </a:r>
            <a:endParaRPr lang="ko-KR" altLang="en-US" sz="10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D449B3-FCB9-40C6-9D77-E8641F209BF9}"/>
              </a:ext>
            </a:extLst>
          </p:cNvPr>
          <p:cNvSpPr/>
          <p:nvPr/>
        </p:nvSpPr>
        <p:spPr>
          <a:xfrm>
            <a:off x="5227320" y="1281430"/>
            <a:ext cx="1977390" cy="387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TIL (Today I Learned)</a:t>
            </a:r>
            <a:endParaRPr lang="ko-KR" altLang="en-US" sz="8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A2991BA-21B9-43AB-A88C-31EB4C0FC53E}"/>
              </a:ext>
            </a:extLst>
          </p:cNvPr>
          <p:cNvSpPr/>
          <p:nvPr/>
        </p:nvSpPr>
        <p:spPr>
          <a:xfrm>
            <a:off x="5227320" y="1803400"/>
            <a:ext cx="1977390" cy="387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WIL(Weekly I learned)</a:t>
            </a:r>
            <a:endParaRPr lang="ko-KR" altLang="en-US" sz="8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D88BD7-331F-4A6E-B481-84E8D5A85CFF}"/>
              </a:ext>
            </a:extLst>
          </p:cNvPr>
          <p:cNvSpPr/>
          <p:nvPr/>
        </p:nvSpPr>
        <p:spPr>
          <a:xfrm>
            <a:off x="5222240" y="2326005"/>
            <a:ext cx="1978025" cy="3879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정보처리기사</a:t>
            </a:r>
            <a:endParaRPr lang="ko-KR" altLang="en-US" sz="8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0DAA47-ACC3-434E-BFF6-A8839E218A0D}"/>
              </a:ext>
            </a:extLst>
          </p:cNvPr>
          <p:cNvSpPr/>
          <p:nvPr/>
        </p:nvSpPr>
        <p:spPr>
          <a:xfrm>
            <a:off x="5222240" y="2851150"/>
            <a:ext cx="1978025" cy="3879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토익</a:t>
            </a:r>
            <a:endParaRPr lang="ko-KR" altLang="en-US" sz="8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7CAD3B-7506-4AB9-8ECB-DFA15B1649DC}"/>
              </a:ext>
            </a:extLst>
          </p:cNvPr>
          <p:cNvGrpSpPr/>
          <p:nvPr/>
        </p:nvGrpSpPr>
        <p:grpSpPr>
          <a:xfrm>
            <a:off x="7628890" y="788035"/>
            <a:ext cx="2109470" cy="1430655"/>
            <a:chOff x="7628890" y="788035"/>
            <a:chExt cx="2109470" cy="1430655"/>
          </a:xfrm>
        </p:grpSpPr>
        <p:sp>
          <p:nvSpPr>
            <p:cNvPr id="160" name="직사각형 159"/>
            <p:cNvSpPr>
              <a:spLocks/>
            </p:cNvSpPr>
            <p:nvPr/>
          </p:nvSpPr>
          <p:spPr>
            <a:xfrm rot="0">
              <a:off x="7628890" y="788035"/>
              <a:ext cx="2110105" cy="373380"/>
            </a:xfrm>
            <a:prstGeom prst="rect"/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vert="horz" anchor="ctr">
              <a:noAutofit/>
            </a:bodyPr>
            <a:lstStyle>
              <a:lvl1pPr marL="0" indent="0" rtl="0" algn="l" defTabSz="914400" eaLnBrk="1" latinLnBrk="1" hangingPunct="1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 rtl="0" algn="l" defTabSz="914400" eaLnBrk="1" latinLnBrk="1" hangingPunct="1" lvl="1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 rtl="0" algn="l" defTabSz="914400" eaLnBrk="1" latinLnBrk="1" hangingPunct="1" lvl="2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rtl="0" algn="l" defTabSz="914400" eaLnBrk="1" latinLnBrk="1" hangingPunct="1" lvl="3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 rtl="0" algn="l" defTabSz="914400" eaLnBrk="1" latinLnBrk="1" hangingPunct="1" lvl="4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 rtl="0" algn="l" defTabSz="914400" eaLnBrk="1" latinLnBrk="1" hangingPunct="1" lvl="5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 rtl="0" algn="l" defTabSz="914400" eaLnBrk="1" latinLnBrk="1" hangingPunct="1" lvl="6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 rtl="0" algn="l" defTabSz="914400" eaLnBrk="1" latinLnBrk="1" hangingPunct="1" lvl="7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 rtl="0" algn="l" defTabSz="914400" eaLnBrk="1" latinLnBrk="1" hangingPunct="1" lvl="8">
                <a:buFontTx/>
                <a:buNone/>
                <a:defRPr lang="en-GB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ko-KR" altLang="ko-KR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취미 기록방</a:t>
              </a:r>
              <a:endParaRPr lang="ko-KR" altLang="en-US" sz="100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41" name="직사각형 40"/>
            <p:cNvSpPr>
              <a:spLocks/>
            </p:cNvSpPr>
            <p:nvPr/>
          </p:nvSpPr>
          <p:spPr>
            <a:xfrm rot="0">
              <a:off x="7694930" y="1260475"/>
              <a:ext cx="1978025" cy="373380"/>
            </a:xfrm>
            <a:prstGeom prst="rect"/>
            <a:solidFill>
              <a:schemeClr val="bg1"/>
            </a:solidFill>
            <a:ln w="12700" cap="flat" cmpd="sng">
              <a:solidFill>
                <a:schemeClr val="bg1">
                  <a:lumMod val="6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numCol="1" vert="horz" anchor="ctr">
              <a:noAutofit/>
            </a:bodyPr>
            <a:lstStyle/>
            <a:p>
              <a:pPr marL="0" indent="0" algn="ctr">
                <a:buFontTx/>
                <a:buNone/>
              </a:pPr>
              <a:r>
                <a:rPr lang="ko-KR" altLang="en-US" sz="8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등산</a:t>
              </a:r>
              <a:endParaRPr lang="ko-KR" altLang="en-US" sz="80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  <p:sp>
          <p:nvSpPr>
            <p:cNvPr id="44" name="TextBox 43"/>
            <p:cNvSpPr txBox="1">
              <a:spLocks/>
            </p:cNvSpPr>
            <p:nvPr/>
          </p:nvSpPr>
          <p:spPr>
            <a:xfrm rot="0">
              <a:off x="7628890" y="1666240"/>
              <a:ext cx="1412240" cy="5530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>
                <a:buFont typeface="Arial"/>
                <a:buChar char="•"/>
              </a:pP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 </a:t>
              </a: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OpenLayers</a:t>
              </a: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 란?</a:t>
              </a:r>
              <a:endParaRPr lang="ko-KR" altLang="en-US" sz="100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0" indent="0">
                <a:buFont typeface="Arial"/>
                <a:buChar char="•"/>
              </a:pP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 B</a:t>
              </a: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AC </a:t>
              </a: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인증 지도</a:t>
              </a:r>
              <a:endParaRPr lang="ko-KR" altLang="en-US" sz="100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  <a:p>
              <a:pPr marL="0" indent="0">
                <a:buFont typeface="Arial"/>
                <a:buChar char="•"/>
              </a:pPr>
              <a:r>
                <a:rPr lang="ko-KR" altLang="en-US" sz="1000" spc="-110">
                  <a:ln w="9525" cap="flat" cmpd="sng">
                    <a:solidFill>
                      <a:schemeClr val="tx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  <a:cs typeface="맑은 고딕 Semilight" charset="0"/>
                </a:rPr>
                <a:t> 등산 이야기</a:t>
              </a:r>
              <a:endParaRPr lang="ko-KR" altLang="en-US" sz="100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endParaRPr>
            </a:p>
          </p:txBody>
        </p:sp>
      </p:grp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D48FCC7-E68B-4FED-B4F0-26EB2DA4A73C}"/>
              </a:ext>
            </a:extLst>
          </p:cNvPr>
          <p:cNvSpPr/>
          <p:nvPr/>
        </p:nvSpPr>
        <p:spPr>
          <a:xfrm>
            <a:off x="10079990" y="782320"/>
            <a:ext cx="1972945" cy="373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ko-KR" altLang="ko-KR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  <a:cs typeface="맑은 고딕 Semilight" charset="0"/>
              </a:rPr>
              <a:t>개인 프로젝트 모음</a:t>
            </a:r>
            <a:endParaRPr lang="ko-KR" altLang="en-US" sz="10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48" name="직사각형 47"/>
          <p:cNvSpPr>
            <a:spLocks/>
          </p:cNvSpPr>
          <p:nvPr/>
        </p:nvSpPr>
        <p:spPr>
          <a:xfrm rot="0">
            <a:off x="10113010" y="1281430"/>
            <a:ext cx="1978025" cy="373380"/>
          </a:xfrm>
          <a:prstGeom prst="rect"/>
          <a:solidFill>
            <a:schemeClr val="bg1"/>
          </a:solidFill>
          <a:ln w="1270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Jstory</a:t>
            </a:r>
            <a:r>
              <a:rPr lang="en-US" altLang="ko-KR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 2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단계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 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고도화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 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프로젝트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 </a:t>
            </a:r>
            <a:r>
              <a:rPr lang="en-US" altLang="ko-KR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(TOBE)</a:t>
            </a:r>
            <a:endParaRPr lang="ko-KR" altLang="en-US" sz="9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8A6F4F-CB51-43CF-BBE4-AFCDC6695253}"/>
              </a:ext>
            </a:extLst>
          </p:cNvPr>
          <p:cNvSpPr/>
          <p:nvPr/>
        </p:nvSpPr>
        <p:spPr>
          <a:xfrm>
            <a:off x="10077450" y="2249805"/>
            <a:ext cx="1977390" cy="372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spc="-12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Jstory</a:t>
            </a:r>
            <a:r>
              <a:rPr lang="en-US" altLang="ko-KR" sz="9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9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고도화 프로젝트 </a:t>
            </a:r>
            <a:r>
              <a:rPr lang="en-US" altLang="ko-KR" sz="9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(ASIS)</a:t>
            </a:r>
            <a:endParaRPr lang="ko-KR" altLang="en-US" sz="9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2" name="직사각형 51"/>
          <p:cNvSpPr>
            <a:spLocks/>
          </p:cNvSpPr>
          <p:nvPr/>
        </p:nvSpPr>
        <p:spPr>
          <a:xfrm rot="0">
            <a:off x="10074910" y="2710815"/>
            <a:ext cx="1978025" cy="373380"/>
          </a:xfrm>
          <a:prstGeom prst="rect"/>
          <a:solidFill>
            <a:schemeClr val="bg1"/>
          </a:solidFill>
          <a:ln w="1270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altLang="ko-KR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Jstory (Html, css</a:t>
            </a:r>
            <a:r>
              <a:rPr lang="ko-KR" altLang="en-US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로만 이루어진 초창기 모델</a:t>
            </a:r>
            <a:r>
              <a:rPr lang="en-US" altLang="ko-KR" sz="9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)</a:t>
            </a:r>
            <a:endParaRPr lang="ko-KR" altLang="en-US" sz="9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CA155BF-2069-4658-A541-C0720CA9DBC2}"/>
              </a:ext>
            </a:extLst>
          </p:cNvPr>
          <p:cNvSpPr/>
          <p:nvPr/>
        </p:nvSpPr>
        <p:spPr>
          <a:xfrm>
            <a:off x="392430" y="2305685"/>
            <a:ext cx="1977390" cy="372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Dev Skill</a:t>
            </a:r>
            <a:endParaRPr lang="ko-KR" altLang="en-US" sz="8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9F3B16-D632-4C64-A2A6-8982F4E1351C}"/>
              </a:ext>
            </a:extLst>
          </p:cNvPr>
          <p:cNvSpPr/>
          <p:nvPr/>
        </p:nvSpPr>
        <p:spPr>
          <a:xfrm>
            <a:off x="392430" y="2811145"/>
            <a:ext cx="1977390" cy="3727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QNA</a:t>
            </a:r>
            <a:endParaRPr lang="ko-KR" altLang="en-US" sz="800" spc="-12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E5D9EF-8F49-465C-8266-44641153907C}"/>
              </a:ext>
            </a:extLst>
          </p:cNvPr>
          <p:cNvSpPr txBox="1"/>
          <p:nvPr/>
        </p:nvSpPr>
        <p:spPr>
          <a:xfrm>
            <a:off x="239395" y="6286500"/>
            <a:ext cx="6141085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※ 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메뉴구조도는 화면의 프로세스는 포함되지 않으며</a:t>
            </a:r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주요 계층을 구조화 한 것임</a:t>
            </a:r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해당 메뉴구조도를 통해 전체 본 수를 파악할 수 없음</a:t>
            </a:r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. </a:t>
            </a:r>
            <a:endParaRPr lang="ko-KR" altLang="en-US" sz="800" spc="-4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72AE49-9CF8-412E-8EA2-E3AB58702F91}"/>
              </a:ext>
            </a:extLst>
          </p:cNvPr>
          <p:cNvSpPr txBox="1"/>
          <p:nvPr/>
        </p:nvSpPr>
        <p:spPr>
          <a:xfrm>
            <a:off x="237490" y="6066790"/>
            <a:ext cx="2615565" cy="21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※  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기능정의서 </a:t>
            </a:r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(API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연동규격서</a:t>
            </a:r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우선순위</a:t>
            </a:r>
            <a:r>
              <a:rPr lang="en-US" altLang="ko-KR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800" spc="-4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참조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3CBD89-04E3-4EAC-AE74-25AEEFC04FC0}"/>
              </a:ext>
            </a:extLst>
          </p:cNvPr>
          <p:cNvSpPr/>
          <p:nvPr/>
        </p:nvSpPr>
        <p:spPr>
          <a:xfrm>
            <a:off x="2846705" y="1294130"/>
            <a:ext cx="1978025" cy="3733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의료 </a:t>
            </a:r>
            <a:r>
              <a:rPr lang="en-US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FIP 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프로젝트 요구분석  </a:t>
            </a:r>
            <a:r>
              <a:rPr lang="en-US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(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웹 기획</a:t>
            </a:r>
            <a:r>
              <a:rPr lang="en-US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)</a:t>
            </a:r>
            <a:endParaRPr lang="ko-KR" altLang="en-US" sz="8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B8569AA-1B59-4ECC-90DF-6B1E44DF105A}"/>
              </a:ext>
            </a:extLst>
          </p:cNvPr>
          <p:cNvSpPr/>
          <p:nvPr/>
        </p:nvSpPr>
        <p:spPr>
          <a:xfrm>
            <a:off x="2840990" y="1799590"/>
            <a:ext cx="1978025" cy="3733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통신 </a:t>
            </a:r>
            <a:r>
              <a:rPr lang="en-US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L</a:t>
            </a:r>
            <a:r>
              <a:rPr lang="ko-KR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사 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관리자 페이지 현대화 프로젝트</a:t>
            </a:r>
            <a:endParaRPr lang="ko-KR" altLang="en-US" sz="8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ED8555-6414-4881-B004-E40C39C76EDD}"/>
              </a:ext>
            </a:extLst>
          </p:cNvPr>
          <p:cNvSpPr/>
          <p:nvPr/>
        </p:nvSpPr>
        <p:spPr>
          <a:xfrm>
            <a:off x="2846705" y="2306955"/>
            <a:ext cx="1978025" cy="3733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공공  </a:t>
            </a:r>
            <a:r>
              <a:rPr lang="ko-KR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L</a:t>
            </a:r>
            <a:r>
              <a:rPr lang="ko-KR" altLang="ko-KR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사 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플랫폼 고도화 프로젝트</a:t>
            </a:r>
            <a:endParaRPr lang="ko-KR" altLang="en-US" sz="8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0DA724-8D4A-4C47-BB07-9B137D319897}"/>
              </a:ext>
            </a:extLst>
          </p:cNvPr>
          <p:cNvSpPr/>
          <p:nvPr/>
        </p:nvSpPr>
        <p:spPr>
          <a:xfrm>
            <a:off x="2853690" y="2813050"/>
            <a:ext cx="1978025" cy="3733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금융 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S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사</a:t>
            </a:r>
            <a:r>
              <a:rPr lang="ko-KR" altLang="en-US" sz="8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 차세대 프로젝트</a:t>
            </a:r>
            <a:endParaRPr lang="ko-KR" altLang="en-US" sz="8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 rot="0">
            <a:off x="10138410" y="1664970"/>
            <a:ext cx="1412240" cy="5543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 typeface="Arial"/>
              <a:buChar char="•"/>
            </a:pPr>
            <a:r>
              <a:rPr lang="ko-KR" altLang="en-US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화면설계서</a:t>
            </a:r>
            <a:endParaRPr lang="ko-KR" altLang="en-US" sz="10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  <a:p>
            <a:pPr marL="0" indent="0">
              <a:buFont typeface="Arial"/>
              <a:buChar char="•"/>
            </a:pPr>
            <a:r>
              <a:rPr lang="ko-KR" altLang="en-US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기능명세서</a:t>
            </a:r>
            <a:endParaRPr lang="ko-KR" altLang="en-US" sz="10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  <a:p>
            <a:pPr marL="0" indent="0">
              <a:buFont typeface="Arial"/>
              <a:buChar char="•"/>
            </a:pPr>
            <a:r>
              <a:rPr lang="ko-KR" altLang="en-US" sz="1000" spc="-110">
                <a:ln w="9525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  <a:cs typeface="맑은 고딕 Semilight" charset="0"/>
              </a:rPr>
              <a:t>본 프로젝트 설명</a:t>
            </a:r>
            <a:endParaRPr lang="ko-KR" altLang="en-US" sz="1000">
              <a:ln w="9525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  <a:cs typeface="맑은 고딕 Semi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고객관리 </a:t>
            </a:r>
            <a:r>
              <a:rPr lang="en-US" altLang="ko-KR" dirty="0"/>
              <a:t>&gt; </a:t>
            </a:r>
            <a:r>
              <a:rPr lang="ko-KR" altLang="en-US" dirty="0" err="1"/>
              <a:t>고객목록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고객 목록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AD-09-0010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7461"/>
              </p:ext>
            </p:extLst>
          </p:nvPr>
        </p:nvGraphicFramePr>
        <p:xfrm>
          <a:off x="9606522" y="764612"/>
          <a:ext cx="2396175" cy="422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종료일 기준으로 입력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직접 입력 가능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날짜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날짜가 수치로 자동 입력됨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광고수신동의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ko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미동의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CTN(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가입번호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회원코드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멤버십카드번호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고객명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- 1-5.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- 1-6.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- 1-7.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“CTN”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행의 상세 데이터로 이동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[2-2]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- 2-2. csv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[2-2]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- 2-3.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엑셀다운로드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, [2-3]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46706"/>
              </p:ext>
            </p:extLst>
          </p:nvPr>
        </p:nvGraphicFramePr>
        <p:xfrm>
          <a:off x="12247317" y="542237"/>
          <a:ext cx="1798204" cy="492252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csv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“Csv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2-4.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BTN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은 비활성화 기본값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입력 시 활성화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자는 입력하셔야 합니다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 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파일을 다운로드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634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고객관리 </a:t>
            </a:r>
            <a:r>
              <a:rPr lang="en-US" altLang="ko-KR" dirty="0"/>
              <a:t>&gt; </a:t>
            </a:r>
            <a:r>
              <a:rPr lang="ko-KR" altLang="en-US" dirty="0"/>
              <a:t>고객 목록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고객 상세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AD-09-0011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82064"/>
              </p:ext>
            </p:extLst>
          </p:nvPr>
        </p:nvGraphicFramePr>
        <p:xfrm>
          <a:off x="9606522" y="764612"/>
          <a:ext cx="2396175" cy="262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 상세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상세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상세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행의 데이터를 상단 노출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고객 상세 정보 표시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할인내역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가입자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실적통계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AD-07-0080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이동</a:t>
                      </a:r>
                      <a:b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[2-2]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주소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기본주소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직접 입력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- 2-3.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상세주소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47317" y="542237"/>
          <a:ext cx="1798204" cy="257556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csv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Csv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69001"/>
              </p:ext>
            </p:extLst>
          </p:nvPr>
        </p:nvGraphicFramePr>
        <p:xfrm>
          <a:off x="9606522" y="494079"/>
          <a:ext cx="2396175" cy="326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 상세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상세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상세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행의 데이터를 상단 노출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고객 상세 정보 표시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- 2-1.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할인내역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 시 가입자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실적통계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AD-07-0080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이동</a:t>
                      </a:r>
                      <a:br>
                        <a:rPr lang="en-US" altLang="ko-KR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[2-2]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주소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기본주소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직접 입력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- 2-3.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상세주소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상세주소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직접 입력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특수문자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100byte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- 2-5.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기본값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비활성화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[2-2], [2-3], [2-4]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필드값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 시 활성화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변경된 내용 저장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281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고객관리 </a:t>
            </a:r>
            <a:r>
              <a:rPr lang="en-US" altLang="ko-KR" dirty="0"/>
              <a:t>&gt; </a:t>
            </a:r>
            <a:r>
              <a:rPr lang="ko-KR" altLang="en-US" dirty="0" err="1"/>
              <a:t>탈퇴고객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탈퇴고객</a:t>
            </a:r>
            <a:r>
              <a:rPr lang="ko-KR" altLang="en-US" dirty="0"/>
              <a:t> 목록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AD-09-0050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26479"/>
              </p:ext>
            </p:extLst>
          </p:nvPr>
        </p:nvGraphicFramePr>
        <p:xfrm>
          <a:off x="9606522" y="764612"/>
          <a:ext cx="2396175" cy="294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탈퇴고객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알림예정일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종료일 기준으로 입력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직접 입력 가능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날짜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날짜가 수치로 자동 입력됨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- 2-1. csv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[2-2]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엑셀다운로드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, [2-3]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마스킹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해제</a:t>
                      </a: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47317" y="542237"/>
          <a:ext cx="1798204" cy="492252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csv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“Csv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2-4.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BTN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은 비활성화 기본값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입력 시 활성화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자는 입력하셔야 합니다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 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파일을 다운로드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86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고객관리 </a:t>
            </a:r>
            <a:r>
              <a:rPr lang="en-US" altLang="ko-KR" dirty="0"/>
              <a:t>&gt; </a:t>
            </a:r>
            <a:r>
              <a:rPr lang="ko-KR" altLang="en-US" dirty="0" err="1"/>
              <a:t>휴면고객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휴면예정고객리스트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휴면예정고객 목록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AD-09-0060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78023"/>
              </p:ext>
            </p:extLst>
          </p:nvPr>
        </p:nvGraphicFramePr>
        <p:xfrm>
          <a:off x="9606522" y="764612"/>
          <a:ext cx="2396175" cy="294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휴면예정고객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알림예정일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종료일 기준으로 입력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직접 입력 가능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날짜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날짜가 수치로 자동 입력됨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- 2-1. csv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, [2-2]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엑셀다운로드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, [2-3]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슈퍼관리자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마스킹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해제</a:t>
                      </a: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47317" y="542237"/>
          <a:ext cx="1798204" cy="492252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2-1.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csv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“Csv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2-4.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BTN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은 비활성화 기본값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입력 시 활성화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자는 입력하셔야 합니다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 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파일을 다운로드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0D01D7-E82D-4ADF-B3E0-C926AD3341CA}"/>
              </a:ext>
            </a:extLst>
          </p:cNvPr>
          <p:cNvSpPr/>
          <p:nvPr/>
        </p:nvSpPr>
        <p:spPr bwMode="auto">
          <a:xfrm>
            <a:off x="10958410" y="118607"/>
            <a:ext cx="1036571" cy="269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pc="-4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원신한 Light" panose="020B0303000000000000" pitchFamily="50" charset="-127"/>
                <a:ea typeface="원신한 Light" panose="020B0303000000000000" pitchFamily="50" charset="-127"/>
                <a:cs typeface="Segoe UI" panose="020B0502040204020203" pitchFamily="34" charset="0"/>
              </a:rPr>
              <a:t>V0.30</a:t>
            </a:r>
            <a:endParaRPr lang="ko-KR" altLang="en-US" sz="900" spc="-4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원신한 Light" panose="020B0303000000000000" pitchFamily="50" charset="-127"/>
              <a:ea typeface="원신한 Light" panose="020B0303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67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고객관리 </a:t>
            </a:r>
            <a:r>
              <a:rPr lang="en-US" altLang="ko-KR" dirty="0"/>
              <a:t>&gt; </a:t>
            </a:r>
            <a:r>
              <a:rPr lang="ko-KR" altLang="en-US" dirty="0" err="1"/>
              <a:t>휴면고객</a:t>
            </a:r>
            <a:r>
              <a:rPr lang="ko-KR" altLang="en-US" dirty="0"/>
              <a:t> </a:t>
            </a:r>
            <a:r>
              <a:rPr lang="en-US" altLang="ko-KR" dirty="0"/>
              <a:t>&gt; Push </a:t>
            </a:r>
            <a:r>
              <a:rPr lang="ko-KR" altLang="en-US" dirty="0" err="1"/>
              <a:t>발송결과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 err="1"/>
              <a:t>발송결과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AD-09-0070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80202"/>
              </p:ext>
            </p:extLst>
          </p:nvPr>
        </p:nvGraphicFramePr>
        <p:xfrm>
          <a:off x="9606522" y="764612"/>
          <a:ext cx="2396175" cy="316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3">
                  <a:extLst>
                    <a:ext uri="{9D8B030D-6E8A-4147-A177-3AD203B41FA5}">
                      <a16:colId xmlns:a16="http://schemas.microsoft.com/office/drawing/2014/main" val="1677118807"/>
                    </a:ext>
                  </a:extLst>
                </a:gridCol>
                <a:gridCol w="2074512">
                  <a:extLst>
                    <a:ext uri="{9D8B030D-6E8A-4147-A177-3AD203B41FA5}">
                      <a16:colId xmlns:a16="http://schemas.microsoft.com/office/drawing/2014/main" val="219014362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Push</a:t>
                      </a:r>
                      <a:r>
                        <a:rPr lang="ko-KR" altLang="en-US" sz="800" b="1" spc="-40" baseline="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발송결과</a:t>
                      </a:r>
                      <a:r>
                        <a:rPr lang="ko-KR" altLang="en-US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목록 화면</a:t>
                      </a: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8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- 1-1. MMS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종료일 기준으로 입력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직접 입력 가능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달력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날짜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날짜가 수치로 자동 입력됨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- 1-2.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- 1-3.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영역내 설정된 조건에 따라 데이터 조회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 영역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- 2-1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등록 화면으로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- 2-2.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BTN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삭제할 항목 선택 후 클릭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[2-2] Alert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- 2-3. csv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[2-3]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- 2-4.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엑셀다운로드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, [2-4]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Confirm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6292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en-US" altLang="ko-KR" sz="800" b="1" spc="-40" baseline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800" b="1" spc="-4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918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3214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12247317" y="542237"/>
          <a:ext cx="1798204" cy="4922520"/>
        </p:xfrm>
        <a:graphic>
          <a:graphicData uri="http://schemas.openxmlformats.org/drawingml/2006/table">
            <a:tbl>
              <a:tblPr/>
              <a:tblGrid>
                <a:gridCol w="245981">
                  <a:extLst>
                    <a:ext uri="{9D8B030D-6E8A-4147-A177-3AD203B41FA5}">
                      <a16:colId xmlns:a16="http://schemas.microsoft.com/office/drawing/2014/main" val="4122662393"/>
                    </a:ext>
                  </a:extLst>
                </a:gridCol>
                <a:gridCol w="1552223">
                  <a:extLst>
                    <a:ext uri="{9D8B030D-6E8A-4147-A177-3AD203B41FA5}">
                      <a16:colId xmlns:a16="http://schemas.microsoft.com/office/drawing/2014/main" val="3357063984"/>
                    </a:ext>
                  </a:extLst>
                </a:gridCol>
              </a:tblGrid>
              <a:tr h="14478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Alert / Confirm / Validation</a:t>
                      </a:r>
                      <a:endParaRPr 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337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dirty="0"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1-7.</a:t>
                      </a:r>
                      <a:r>
                        <a:rPr lang="en-US" altLang="ko-KR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7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조회값</a:t>
                      </a:r>
                      <a:r>
                        <a:rPr lang="ko-KR" altLang="en-US" sz="7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없음</a:t>
                      </a:r>
                      <a:endParaRPr lang="en-US" altLang="ko-KR" sz="7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조건에 맞는 데이터가 없습니다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8166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0480" marR="30480" marT="38100" marB="38100">
                    <a:lnL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2-2.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항목을 삭제하시겠습니까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 항목 삭제 처리 후 목록 화면으로 이동 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2-3. csv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“Csv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2-4.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엑셀다운로드</a:t>
                      </a:r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 팝업 노출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 다운로드 사유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작성 여부 확인 후 정상 입력되면 하기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Confirm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노출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엑셀로 다운로드하시겠습니까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?”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2-3/2-4. 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사유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다운로드 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BTN</a:t>
                      </a: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은 비활성화 기본값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입력 시 활성화</a:t>
                      </a:r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미입력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자는 입력하셔야 합니다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정상 입력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파일을 다운로드 하시겠습니까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?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파일관리자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팝업 노출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아니오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: Confirm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종료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 페이지 유지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762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243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23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표 72"/>
          <p:cNvGraphicFramePr>
            <a:graphicFrameLocks noGrp="1"/>
          </p:cNvGraphicFramePr>
          <p:nvPr/>
        </p:nvGraphicFramePr>
        <p:xfrm>
          <a:off x="906780" y="607060"/>
          <a:ext cx="10379075" cy="57137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821180"/>
                <a:gridCol w="1692275"/>
                <a:gridCol w="2352675"/>
                <a:gridCol w="2917190"/>
                <a:gridCol w="1595755"/>
              </a:tblGrid>
              <a:tr h="215900"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1Depth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2Depth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3Depth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화면명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화면ID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96215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ko-KR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공통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story 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지구 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대문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AD-00-00</a:t>
                      </a:r>
                      <a:r>
                        <a:rPr lang="ko-KR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회원가입</a:t>
                      </a:r>
                      <a:endParaRPr lang="ko-KR" altLang="en-US" sz="900" kern="120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AD-01-0010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회원가입</a:t>
                      </a:r>
                      <a:endParaRPr lang="ko-KR" altLang="en-US" sz="900" kern="120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AD-01-0020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로그인</a:t>
                      </a:r>
                      <a:endParaRPr lang="ko-KR" altLang="en-US" sz="900" kern="120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회원가입 약관 동의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AD-01-0021P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Jstory</a:t>
                      </a:r>
                      <a:endParaRPr lang="ko-KR" altLang="en-US" sz="900" kern="120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J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story 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altLang="ko-KR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AD-00-00</a:t>
                      </a:r>
                      <a:r>
                        <a:rPr lang="ko-KR" altLang="ko-KR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ko-KR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bout Me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Profile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공지사항 목록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AD-02-0010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bo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t Me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Project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공지사항 상세</a:t>
                      </a:r>
                      <a:r>
                        <a:rPr lang="en-US" altLang="ko-KR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수정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AD-02-0011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bout Me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Skill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공지사항 등록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AD-02-0012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bout Me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FAQ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FAQ 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목록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AD-02-0020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94945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bout Me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연표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한 눈에 </a:t>
                      </a:r>
                      <a:r>
                        <a:rPr lang="ko-KR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보는 프로젝트 이력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AD-02-0021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bout Me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프로젝트 이력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목록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AD-02-0022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bout Me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이력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상세/수정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AD-03-0060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26695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bout Me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이력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등록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AD-03-0061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Jay’s 공부방</a:t>
                      </a:r>
                      <a:endParaRPr lang="ko-KR" altLang="en-US" sz="900" kern="120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TIL (Today I </a:t>
                      </a: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l</a:t>
                      </a: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earned)</a:t>
                      </a:r>
                      <a:endParaRPr lang="ko-KR" altLang="en-US" sz="900" kern="120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</a:t>
                      </a: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IL </a:t>
                      </a: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목록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AD-03-0062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Jay’s 공부방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TIL (Today I learned) 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TIL 상세/수정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AD-03-0063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Jay’s 공부방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TIL (Today I learned)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TIL 등록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Jay’s 공부방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WIL (Weekly I learned)</a:t>
                      </a:r>
                      <a:endParaRPr lang="ko-KR" altLang="en-US" sz="900" kern="1200" kumimoji="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W</a:t>
                      </a: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IL </a:t>
                      </a: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목록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Jay’s 공부방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W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IL 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(W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eekly I learned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WI</a:t>
                      </a: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L </a:t>
                      </a:r>
                      <a:r>
                        <a:rPr lang="ko-KR" altLang="en-US" sz="900" kern="1200" cap="none" kumimoji="0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상세/수정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FF0000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Jay’s 공부방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W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IL 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(W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eekly I learned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W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IL 등록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Jay’s 공부방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Calibri" charset="0"/>
                        </a:rPr>
                        <a:t>정보처리기사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Calibri" charset="0"/>
                        </a:rPr>
                        <a:t>시험 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Calibri" charset="0"/>
                        </a:rPr>
                        <a:t>일정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Calibri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Jay’s 공부방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Calibri" charset="0"/>
                        </a:rPr>
                        <a:t>정보처리기사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많이 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틀리는 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문제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취미 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기록방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등산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penLayers란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취미 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기록방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등산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AC 인증 지도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취미 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기록방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등산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등산 </a:t>
                      </a:r>
                      <a:r>
                        <a:rPr lang="ko-KR" altLang="en-US" sz="9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이야기</a:t>
                      </a: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개인 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프로젝트모음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개인 </a:t>
                      </a:r>
                      <a:r>
                        <a:rPr lang="ko-KR" alt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목록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개인 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프로젝트모음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개인 </a:t>
                      </a:r>
                      <a:r>
                        <a:rPr lang="ko-KR" alt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상세/수정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E27700-BBD5-8748-B0C6-D4ACCDD26E12}"/>
              </a:ext>
            </a:extLst>
          </p:cNvPr>
          <p:cNvSpPr txBox="1"/>
          <p:nvPr/>
        </p:nvSpPr>
        <p:spPr>
          <a:xfrm>
            <a:off x="221615" y="170815"/>
            <a:ext cx="2538730" cy="24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3F3F3F"/>
              </a:buClr>
              <a:buSzPts val="2800"/>
            </a:pPr>
            <a:r>
              <a:rPr lang="en-US" altLang="ko-KR" sz="11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Architecture(1/2)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4141470" y="170815"/>
            <a:ext cx="6382385" cy="2152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1Depth : About Me / Project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 </a:t>
            </a:r>
            <a:r>
              <a:rPr lang="en-US" altLang="ko-KR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/ </a:t>
            </a:r>
            <a:r>
              <a:rPr lang="en-US" altLang="ko-KR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나만의 공부방 / 나만의 취미공간 /  About Us / 설정(계정관리, 약관관리, 기타관리) / 고객관리</a:t>
            </a:r>
            <a:r>
              <a:rPr lang="en-US" altLang="ko-KR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  </a:t>
            </a:r>
            <a:endParaRPr lang="ko-KR" altLang="en-US" sz="800">
              <a:ln w="9525" cap="flat" cmpd="sng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  <a:prstDash val="solid"/>
              </a:ln>
              <a:latin typeface="원신한 Light" charset="0"/>
              <a:ea typeface="원신한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5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7"/>
          <p:cNvGraphicFramePr>
            <a:graphicFrameLocks noGrp="1"/>
          </p:cNvGraphicFramePr>
          <p:nvPr/>
        </p:nvGraphicFramePr>
        <p:xfrm>
          <a:off x="906780" y="607060"/>
          <a:ext cx="10379075" cy="28067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821180"/>
                <a:gridCol w="1692275"/>
                <a:gridCol w="2352675"/>
                <a:gridCol w="2917190"/>
                <a:gridCol w="1595755"/>
              </a:tblGrid>
              <a:tr h="215900"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1Depth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2Depth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3Depth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화면명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800" kern="1200" cap="none" i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화면ID</a:t>
                      </a:r>
                      <a:endParaRPr lang="ko-KR" altLang="en-US" sz="800" kern="1200" i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71755" marR="71755" marT="35560" marB="3556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개인 </a:t>
                      </a:r>
                      <a:r>
                        <a:rPr lang="ko-KR" altLang="en-US" sz="900" kern="1200" i="0" b="0" strike="noStrike">
                          <a:solidFill>
                            <a:srgbClr val="BFBFBF"/>
                          </a:solidFill>
                          <a:latin typeface="맑은 고딕" charset="0"/>
                          <a:ea typeface="맑은 고딕" charset="0"/>
                        </a:rPr>
                        <a:t>프로젝트모음</a:t>
                      </a: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ko-KR" alt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개인 </a:t>
                      </a:r>
                      <a:r>
                        <a:rPr lang="ko-KR" alt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</a:t>
                      </a:r>
                      <a:r>
                        <a:rPr lang="ko-KR" alt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등록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AD-08-0040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AD-08-0050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AD-08-0051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AD-08-0052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AD-08-0050P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AD-08-0130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AD-08-0131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AD-09-0010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AD-09-0011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AD-09-0050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AD-09-0060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BFBFB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vl="1">
                        <a:buFontTx/>
                        <a:buNone/>
                      </a:pPr>
                      <a:r>
                        <a:rPr lang="en-US" sz="900" kern="1200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AD-09-0110</a:t>
                      </a:r>
                      <a:endParaRPr lang="ko-KR" altLang="en-US" sz="900" kern="1200" i="0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E27700-BBD5-8748-B0C6-D4ACCDD26E12}"/>
              </a:ext>
            </a:extLst>
          </p:cNvPr>
          <p:cNvSpPr txBox="1"/>
          <p:nvPr/>
        </p:nvSpPr>
        <p:spPr>
          <a:xfrm>
            <a:off x="221615" y="170815"/>
            <a:ext cx="2538730" cy="24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3F3F3F"/>
              </a:buClr>
              <a:buSzPts val="2800"/>
            </a:pPr>
            <a:r>
              <a:rPr lang="en-US" altLang="ko-KR" sz="11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Architecture(2/2)</a:t>
            </a:r>
          </a:p>
        </p:txBody>
      </p:sp>
    </p:spTree>
    <p:extLst>
      <p:ext uri="{BB962C8B-B14F-4D97-AF65-F5344CB8AC3E}">
        <p14:creationId xmlns:p14="http://schemas.microsoft.com/office/powerpoint/2010/main" val="125393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4792F-D726-ECB6-C91D-A52B890AD723}"/>
              </a:ext>
            </a:extLst>
          </p:cNvPr>
          <p:cNvSpPr txBox="1"/>
          <p:nvPr/>
        </p:nvSpPr>
        <p:spPr>
          <a:xfrm>
            <a:off x="771384" y="7556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0.0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E86C-F868-4C0B-64D2-24098C64A907}"/>
              </a:ext>
            </a:extLst>
          </p:cNvPr>
          <p:cNvSpPr txBox="1"/>
          <p:nvPr/>
        </p:nvSpPr>
        <p:spPr>
          <a:xfrm>
            <a:off x="771384" y="1955553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4400" b="1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endParaRPr lang="en-US" altLang="ko-KR" sz="4400" b="1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316;p34"/>
          <p:cNvGraphicFramePr/>
          <p:nvPr>
            <p:extLst>
              <p:ext uri="{D42A27DB-BD31-4B8C-83A1-F6EECF244321}">
                <p14:modId xmlns:p14="http://schemas.microsoft.com/office/powerpoint/2010/main" val="1617981860"/>
              </p:ext>
            </p:extLst>
          </p:nvPr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영역 추가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콤포넌트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팝업 화면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94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60655" y="574040"/>
            <a:ext cx="75501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공지타입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164715" y="574040"/>
            <a:ext cx="79692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176395" y="574040"/>
            <a:ext cx="86169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서비스타입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60655" y="5087620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단문 입력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892175" y="5110480"/>
            <a:ext cx="2400300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998595" y="1002030"/>
            <a:ext cx="647700" cy="2159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515938" y="2468767"/>
          <a:ext cx="9676536" cy="1544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9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9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6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노출여부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  <a:endParaRPr sz="700" b="1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" name="Google Shape;81;p15"/>
          <p:cNvSpPr txBox="1"/>
          <p:nvPr/>
        </p:nvSpPr>
        <p:spPr>
          <a:xfrm>
            <a:off x="160655" y="4161790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선택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3" name="Google Shape;83;p15"/>
          <p:cNvSpPr>
            <a:spLocks noChangeAspect="1"/>
          </p:cNvSpPr>
          <p:nvPr/>
        </p:nvSpPr>
        <p:spPr>
          <a:xfrm>
            <a:off x="5073015" y="1002030"/>
            <a:ext cx="644525" cy="20129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파일선택 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469765" y="1444625"/>
            <a:ext cx="344868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안내사항 작성 혹은 유효성 검사 문구</a:t>
            </a:r>
            <a:endParaRPr sz="933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371715" y="574040"/>
            <a:ext cx="960120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en-US" altLang="ko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/ 500 Byte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510020" y="574040"/>
            <a:ext cx="86169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글자수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60655" y="4765040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장문 입력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92175" y="4788535"/>
            <a:ext cx="5400040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923540" y="1002030"/>
            <a:ext cx="647700" cy="2159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849120" y="1002030"/>
            <a:ext cx="647700" cy="215900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2140" y="4161790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선택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663055" y="4227830"/>
            <a:ext cx="979170" cy="156210"/>
            <a:chOff x="6663055" y="4227830"/>
            <a:chExt cx="979170" cy="156210"/>
          </a:xfrm>
        </p:grpSpPr>
        <p:sp>
          <p:nvSpPr>
            <p:cNvPr id="92" name="Google Shape;92;p15"/>
            <p:cNvSpPr>
              <a:spLocks noChangeAspect="1"/>
            </p:cNvSpPr>
            <p:nvPr/>
          </p:nvSpPr>
          <p:spPr>
            <a:xfrm>
              <a:off x="6663055" y="4236085"/>
              <a:ext cx="144145" cy="144145"/>
            </a:xfrm>
            <a:prstGeom prst="roundRect">
              <a:avLst>
                <a:gd name="adj" fmla="val 16667"/>
              </a:avLst>
            </a:prstGeom>
            <a:solidFill>
              <a:srgbClr val="EB0074"/>
            </a:solidFill>
            <a:ln w="9525" cap="flat" cmpd="sng">
              <a:solidFill>
                <a:srgbClr val="EB00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US" altLang="ko" sz="8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</a:t>
              </a:r>
              <a:endParaRPr sz="8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6753860" y="4227830"/>
              <a:ext cx="887730" cy="156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옵션 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1(</a:t>
              </a:r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129905" y="4240530"/>
            <a:ext cx="1153795" cy="144145"/>
            <a:chOff x="8129905" y="4240530"/>
            <a:chExt cx="1153795" cy="144145"/>
          </a:xfrm>
        </p:grpSpPr>
        <p:sp>
          <p:nvSpPr>
            <p:cNvPr id="97" name="Google Shape;97;p15"/>
            <p:cNvSpPr>
              <a:spLocks noChangeAspect="1"/>
            </p:cNvSpPr>
            <p:nvPr/>
          </p:nvSpPr>
          <p:spPr>
            <a:xfrm>
              <a:off x="8129905" y="4240530"/>
              <a:ext cx="144145" cy="14414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8229600" y="4240530"/>
              <a:ext cx="1054100" cy="130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옵션 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(</a:t>
              </a:r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미선택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597390" y="4233545"/>
            <a:ext cx="1271905" cy="151130"/>
            <a:chOff x="9597390" y="4233545"/>
            <a:chExt cx="1271905" cy="151130"/>
          </a:xfrm>
        </p:grpSpPr>
        <p:sp>
          <p:nvSpPr>
            <p:cNvPr id="96" name="Google Shape;96;p15"/>
            <p:cNvSpPr>
              <a:spLocks noChangeAspect="1"/>
            </p:cNvSpPr>
            <p:nvPr/>
          </p:nvSpPr>
          <p:spPr>
            <a:xfrm>
              <a:off x="9597390" y="4240530"/>
              <a:ext cx="144145" cy="14414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9693275" y="4233545"/>
              <a:ext cx="1176020" cy="144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옵션 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(</a:t>
              </a:r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비활성화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31875" y="4209415"/>
            <a:ext cx="977900" cy="191770"/>
            <a:chOff x="1031875" y="4209415"/>
            <a:chExt cx="977900" cy="191770"/>
          </a:xfrm>
        </p:grpSpPr>
        <p:grpSp>
          <p:nvGrpSpPr>
            <p:cNvPr id="93" name="Google Shape;93;p15"/>
            <p:cNvGrpSpPr/>
            <p:nvPr/>
          </p:nvGrpSpPr>
          <p:grpSpPr>
            <a:xfrm>
              <a:off x="1031875" y="4209415"/>
              <a:ext cx="191770" cy="191770"/>
              <a:chOff x="1031875" y="4209415"/>
              <a:chExt cx="191770" cy="191770"/>
            </a:xfrm>
          </p:grpSpPr>
          <p:sp>
            <p:nvSpPr>
              <p:cNvPr id="94" name="Google Shape;94;p15"/>
              <p:cNvSpPr/>
              <p:nvPr/>
            </p:nvSpPr>
            <p:spPr>
              <a:xfrm>
                <a:off x="1031875" y="4209415"/>
                <a:ext cx="191770" cy="191770"/>
              </a:xfrm>
              <a:prstGeom prst="ellipse">
                <a:avLst/>
              </a:prstGeom>
              <a:solidFill>
                <a:schemeClr val="lt1"/>
              </a:solidFill>
              <a:ln w="31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1056005" y="4233545"/>
                <a:ext cx="144145" cy="144145"/>
              </a:xfrm>
              <a:prstGeom prst="ellipse">
                <a:avLst/>
              </a:prstGeom>
              <a:solidFill>
                <a:srgbClr val="EB0074"/>
              </a:solidFill>
              <a:ln w="3175" cap="flat" cmpd="sng">
                <a:solidFill>
                  <a:srgbClr val="EB00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04" name="Google Shape;104;p15"/>
            <p:cNvSpPr txBox="1"/>
            <p:nvPr/>
          </p:nvSpPr>
          <p:spPr>
            <a:xfrm>
              <a:off x="1130935" y="4222115"/>
              <a:ext cx="878205" cy="167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옵션 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1(</a:t>
              </a:r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261235" y="4209415"/>
            <a:ext cx="1280795" cy="191770"/>
            <a:chOff x="2261235" y="4209415"/>
            <a:chExt cx="1280795" cy="191770"/>
          </a:xfrm>
        </p:grpSpPr>
        <p:sp>
          <p:nvSpPr>
            <p:cNvPr id="82" name="Google Shape;82;p15"/>
            <p:cNvSpPr/>
            <p:nvPr/>
          </p:nvSpPr>
          <p:spPr>
            <a:xfrm>
              <a:off x="2261235" y="4209415"/>
              <a:ext cx="191770" cy="191770"/>
            </a:xfrm>
            <a:prstGeom prst="ellipse">
              <a:avLst/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2359025" y="4222115"/>
              <a:ext cx="1183005" cy="167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옵션 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(</a:t>
              </a:r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미선택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62045" y="4209415"/>
            <a:ext cx="1278890" cy="191770"/>
            <a:chOff x="3662045" y="4209415"/>
            <a:chExt cx="1278890" cy="191770"/>
          </a:xfrm>
        </p:grpSpPr>
        <p:sp>
          <p:nvSpPr>
            <p:cNvPr id="103" name="Google Shape;103;p15"/>
            <p:cNvSpPr/>
            <p:nvPr/>
          </p:nvSpPr>
          <p:spPr>
            <a:xfrm>
              <a:off x="3662045" y="4209415"/>
              <a:ext cx="191770" cy="191770"/>
            </a:xfrm>
            <a:prstGeom prst="ellipse">
              <a:avLst/>
            </a:prstGeom>
            <a:solidFill>
              <a:srgbClr val="CCCCCC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3757930" y="4227830"/>
              <a:ext cx="1183005" cy="156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옵션 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 (</a:t>
              </a:r>
              <a:r>
                <a:rPr lang="ko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비활성화</a:t>
              </a:r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107" name="Google Shape;107;p15"/>
          <p:cNvGraphicFramePr/>
          <p:nvPr/>
        </p:nvGraphicFramePr>
        <p:xfrm>
          <a:off x="1287600" y="2038933"/>
          <a:ext cx="5077338" cy="288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2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◀◀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◀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 dirty="0">
                          <a:solidFill>
                            <a:srgbClr val="EB007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sz="900" b="1" dirty="0">
                        <a:solidFill>
                          <a:srgbClr val="EB0074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▶▶</a:t>
                      </a:r>
                      <a:endParaRPr sz="900" dirty="0">
                        <a:latin typeface="맑은 고딕" panose="020B0503020000020004" pitchFamily="50" charset="-127"/>
                      </a:endParaRPr>
                    </a:p>
                  </a:txBody>
                  <a:tcPr marL="48000" marR="48000" marT="48000" marB="4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108;p15"/>
          <p:cNvSpPr txBox="1"/>
          <p:nvPr/>
        </p:nvSpPr>
        <p:spPr>
          <a:xfrm>
            <a:off x="160655" y="2038985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9" name="Google Shape;109;p15"/>
          <p:cNvSpPr>
            <a:spLocks noChangeAspect="1"/>
          </p:cNvSpPr>
          <p:nvPr/>
        </p:nvSpPr>
        <p:spPr>
          <a:xfrm>
            <a:off x="5773420" y="1002030"/>
            <a:ext cx="644525" cy="20129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rgbClr val="99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파일선택</a:t>
            </a:r>
            <a:endParaRPr sz="700" dirty="0">
              <a:solidFill>
                <a:srgbClr val="999999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8084185" y="4598670"/>
            <a:ext cx="720090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 키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56955" y="4644390"/>
            <a:ext cx="1111250" cy="172720"/>
            <a:chOff x="8656955" y="4644390"/>
            <a:chExt cx="1111250" cy="172720"/>
          </a:xfrm>
        </p:grpSpPr>
        <p:grpSp>
          <p:nvGrpSpPr>
            <p:cNvPr id="111" name="Google Shape;111;p15"/>
            <p:cNvGrpSpPr>
              <a:grpSpLocks noChangeAspect="1"/>
            </p:cNvGrpSpPr>
            <p:nvPr/>
          </p:nvGrpSpPr>
          <p:grpSpPr>
            <a:xfrm>
              <a:off x="8656955" y="4644390"/>
              <a:ext cx="431800" cy="172720"/>
              <a:chOff x="8656955" y="4644390"/>
              <a:chExt cx="431800" cy="172720"/>
            </a:xfrm>
          </p:grpSpPr>
          <p:sp>
            <p:nvSpPr>
              <p:cNvPr id="112" name="Google Shape;112;p15"/>
              <p:cNvSpPr/>
              <p:nvPr/>
            </p:nvSpPr>
            <p:spPr>
              <a:xfrm>
                <a:off x="8656955" y="4644390"/>
                <a:ext cx="431800" cy="172720"/>
              </a:xfrm>
              <a:prstGeom prst="flowChartTerminator">
                <a:avLst/>
              </a:prstGeom>
              <a:solidFill>
                <a:schemeClr val="accent5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8933180" y="4673600"/>
                <a:ext cx="114935" cy="114935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14" name="Google Shape;114;p15"/>
            <p:cNvSpPr txBox="1"/>
            <p:nvPr/>
          </p:nvSpPr>
          <p:spPr>
            <a:xfrm>
              <a:off x="9048115" y="4644390"/>
              <a:ext cx="720090" cy="172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On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215245" y="4644390"/>
            <a:ext cx="956310" cy="186055"/>
            <a:chOff x="10215245" y="4644390"/>
            <a:chExt cx="956310" cy="186055"/>
          </a:xfrm>
        </p:grpSpPr>
        <p:grpSp>
          <p:nvGrpSpPr>
            <p:cNvPr id="115" name="Google Shape;115;p15"/>
            <p:cNvGrpSpPr>
              <a:grpSpLocks noChangeAspect="1"/>
            </p:cNvGrpSpPr>
            <p:nvPr/>
          </p:nvGrpSpPr>
          <p:grpSpPr>
            <a:xfrm>
              <a:off x="10215245" y="4644390"/>
              <a:ext cx="431800" cy="172720"/>
              <a:chOff x="10215245" y="4644390"/>
              <a:chExt cx="431800" cy="17272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10215245" y="4644390"/>
                <a:ext cx="431800" cy="172720"/>
              </a:xfrm>
              <a:prstGeom prst="flowChartTerminator">
                <a:avLst/>
              </a:prstGeom>
              <a:solidFill>
                <a:schemeClr val="lt1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10271125" y="4673600"/>
                <a:ext cx="114935" cy="114935"/>
              </a:xfrm>
              <a:prstGeom prst="ellipse">
                <a:avLst/>
              </a:prstGeom>
              <a:solidFill>
                <a:srgbClr val="CCCCCC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400" dirty="0"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18" name="Google Shape;118;p15"/>
            <p:cNvSpPr txBox="1"/>
            <p:nvPr/>
          </p:nvSpPr>
          <p:spPr>
            <a:xfrm>
              <a:off x="10451465" y="4653915"/>
              <a:ext cx="720090" cy="176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19" name="Google Shape;119;p15"/>
          <p:cNvSpPr txBox="1"/>
          <p:nvPr/>
        </p:nvSpPr>
        <p:spPr>
          <a:xfrm>
            <a:off x="160655" y="5595620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달력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0" name="Google Shape;120;p15"/>
          <p:cNvSpPr>
            <a:spLocks noChangeAspect="1"/>
          </p:cNvSpPr>
          <p:nvPr/>
        </p:nvSpPr>
        <p:spPr>
          <a:xfrm>
            <a:off x="6474460" y="1002030"/>
            <a:ext cx="644525" cy="20129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sz="700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1" name="Google Shape;121;p15"/>
          <p:cNvSpPr>
            <a:spLocks noChangeAspect="1"/>
          </p:cNvSpPr>
          <p:nvPr/>
        </p:nvSpPr>
        <p:spPr>
          <a:xfrm>
            <a:off x="7174865" y="1002030"/>
            <a:ext cx="644525" cy="20129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rgbClr val="9999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미리보기</a:t>
            </a:r>
            <a:endParaRPr sz="700" dirty="0">
              <a:solidFill>
                <a:srgbClr val="999999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2" name="Google Shape;122;p15"/>
          <p:cNvGrpSpPr/>
          <p:nvPr/>
        </p:nvGrpSpPr>
        <p:grpSpPr>
          <a:xfrm>
            <a:off x="9869805" y="3013075"/>
            <a:ext cx="149860" cy="95885"/>
            <a:chOff x="9869805" y="3013075"/>
            <a:chExt cx="149860" cy="95885"/>
          </a:xfrm>
        </p:grpSpPr>
        <p:sp>
          <p:nvSpPr>
            <p:cNvPr id="123" name="Google Shape;123;p15"/>
            <p:cNvSpPr/>
            <p:nvPr/>
          </p:nvSpPr>
          <p:spPr>
            <a:xfrm>
              <a:off x="9897110" y="3013075"/>
              <a:ext cx="95885" cy="95885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24" name="Google Shape;124;p15"/>
            <p:cNvCxnSpPr/>
            <p:nvPr/>
          </p:nvCxnSpPr>
          <p:spPr>
            <a:xfrm>
              <a:off x="9869805" y="3013075"/>
              <a:ext cx="1498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" name="Google Shape;125;p15"/>
          <p:cNvGrpSpPr/>
          <p:nvPr/>
        </p:nvGrpSpPr>
        <p:grpSpPr>
          <a:xfrm rot="10800000">
            <a:off x="9159240" y="3013075"/>
            <a:ext cx="149860" cy="95885"/>
            <a:chOff x="9159240" y="3013075"/>
            <a:chExt cx="149860" cy="95885"/>
          </a:xfrm>
        </p:grpSpPr>
        <p:sp>
          <p:nvSpPr>
            <p:cNvPr id="126" name="Google Shape;126;p15"/>
            <p:cNvSpPr/>
            <p:nvPr/>
          </p:nvSpPr>
          <p:spPr>
            <a:xfrm>
              <a:off x="9186545" y="3013075"/>
              <a:ext cx="95885" cy="95885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27" name="Google Shape;127;p15"/>
            <p:cNvCxnSpPr/>
            <p:nvPr/>
          </p:nvCxnSpPr>
          <p:spPr>
            <a:xfrm>
              <a:off x="9159240" y="3013075"/>
              <a:ext cx="1498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15"/>
          <p:cNvSpPr/>
          <p:nvPr/>
        </p:nvSpPr>
        <p:spPr>
          <a:xfrm rot="10800000">
            <a:off x="9422130" y="3013075"/>
            <a:ext cx="95885" cy="9588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latin typeface="맑은 고딕" panose="020B0503020000020004" pitchFamily="50" charset="-127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9660255" y="3013075"/>
            <a:ext cx="95885" cy="9588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latin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1180" y="1000760"/>
            <a:ext cx="828675" cy="199390"/>
            <a:chOff x="551180" y="1000760"/>
            <a:chExt cx="828675" cy="199390"/>
          </a:xfrm>
        </p:grpSpPr>
        <p:sp>
          <p:nvSpPr>
            <p:cNvPr id="130" name="Google Shape;130;p15"/>
            <p:cNvSpPr/>
            <p:nvPr/>
          </p:nvSpPr>
          <p:spPr>
            <a:xfrm>
              <a:off x="551180" y="1000760"/>
              <a:ext cx="828675" cy="19939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317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7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엑셀다운로드</a:t>
              </a:r>
              <a:endParaRPr sz="700" dirty="0">
                <a:solidFill>
                  <a:schemeClr val="dk1"/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131" name="Google Shape;13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710" y="1058545"/>
              <a:ext cx="83820" cy="838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</p:pic>
      </p:grpSp>
      <p:graphicFrame>
        <p:nvGraphicFramePr>
          <p:cNvPr id="132" name="Google Shape;132;p15"/>
          <p:cNvGraphicFramePr/>
          <p:nvPr/>
        </p:nvGraphicFramePr>
        <p:xfrm>
          <a:off x="9299575" y="1368202"/>
          <a:ext cx="864000" cy="88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dropdown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dropdown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15"/>
          <p:cNvSpPr/>
          <p:nvPr/>
        </p:nvSpPr>
        <p:spPr>
          <a:xfrm>
            <a:off x="9299575" y="1002030"/>
            <a:ext cx="864235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ko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     </a:t>
            </a:r>
            <a:r>
              <a:rPr lang="ko" altLang="en-US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849120" y="1408430"/>
            <a:ext cx="647700" cy="2159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2923540" y="1408430"/>
            <a:ext cx="647700" cy="215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10225405" y="1002030"/>
            <a:ext cx="1055370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ko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        </a:t>
            </a:r>
            <a:r>
              <a:rPr lang="ko" altLang="en-US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endParaRPr sz="7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142" name="Google Shape;142;p15"/>
          <p:cNvGraphicFramePr/>
          <p:nvPr/>
        </p:nvGraphicFramePr>
        <p:xfrm>
          <a:off x="10225109" y="1322201"/>
          <a:ext cx="1055200" cy="590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바코드타입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21600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쿠폰타입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21600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Google Shape;143;p15"/>
          <p:cNvSpPr/>
          <p:nvPr/>
        </p:nvSpPr>
        <p:spPr>
          <a:xfrm>
            <a:off x="10252710" y="1387475"/>
            <a:ext cx="191770" cy="19177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12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0259695" y="1663065"/>
            <a:ext cx="191770" cy="191770"/>
          </a:xfrm>
          <a:prstGeom prst="roundRect">
            <a:avLst>
              <a:gd name="adj" fmla="val 16667"/>
            </a:avLst>
          </a:prstGeom>
          <a:solidFill>
            <a:srgbClr val="EB0074"/>
          </a:solidFill>
          <a:ln w="952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12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sz="12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6628130" y="1865630"/>
            <a:ext cx="641350" cy="68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" altLang="en-US" sz="933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endParaRPr sz="933" dirty="0">
              <a:solidFill>
                <a:schemeClr val="dk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" altLang="ko-KR" sz="10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◀</a:t>
            </a:r>
            <a:r>
              <a:rPr lang="ko" altLang="en-US" sz="933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r>
              <a:rPr lang="ko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endParaRPr lang="ko" altLang="en-US" sz="1000" dirty="0">
              <a:latin typeface="맑은 고딕" panose="020B0503020000020004" pitchFamily="50" charset="-127"/>
            </a:endParaRPr>
          </a:p>
          <a:p>
            <a:pPr algn="ctr"/>
            <a:endParaRPr sz="933" dirty="0">
              <a:solidFill>
                <a:schemeClr val="dk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3330575" y="6170930"/>
            <a:ext cx="8642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4061460" y="6193790"/>
            <a:ext cx="3448685" cy="28829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933" dirty="0">
              <a:latin typeface="맑은 고딕" panose="020B0503020000020004" pitchFamily="50" charset="-127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663055" y="5135880"/>
            <a:ext cx="191770" cy="191770"/>
          </a:xfrm>
          <a:prstGeom prst="ellipse">
            <a:avLst/>
          </a:prstGeom>
          <a:solidFill>
            <a:schemeClr val="accent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" sz="15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sz="15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781800" y="5087620"/>
            <a:ext cx="789940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추가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8283575" y="5207635"/>
            <a:ext cx="48260" cy="4826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8305165" y="5087620"/>
            <a:ext cx="90233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933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필수값 표시</a:t>
            </a:r>
            <a:endParaRPr sz="933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695565" y="5643245"/>
            <a:ext cx="866775" cy="191770"/>
            <a:chOff x="7695565" y="5643245"/>
            <a:chExt cx="866775" cy="191770"/>
          </a:xfrm>
        </p:grpSpPr>
        <p:sp>
          <p:nvSpPr>
            <p:cNvPr id="153" name="Google Shape;153;p15"/>
            <p:cNvSpPr/>
            <p:nvPr/>
          </p:nvSpPr>
          <p:spPr>
            <a:xfrm>
              <a:off x="7920355" y="5643245"/>
              <a:ext cx="191770" cy="191770"/>
            </a:xfrm>
            <a:prstGeom prst="roundRect">
              <a:avLst>
                <a:gd name="adj" fmla="val 16667"/>
              </a:avLst>
            </a:prstGeom>
            <a:solidFill>
              <a:srgbClr val="EB0074"/>
            </a:solidFill>
            <a:ln w="9525" cap="flat" cmpd="sng">
              <a:solidFill>
                <a:srgbClr val="EB00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" altLang="en-US" sz="12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  <a:endParaRPr sz="12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8145780" y="5643245"/>
              <a:ext cx="191770" cy="191770"/>
            </a:xfrm>
            <a:prstGeom prst="roundRect">
              <a:avLst>
                <a:gd name="adj" fmla="val 16667"/>
              </a:avLst>
            </a:prstGeom>
            <a:solidFill>
              <a:srgbClr val="EB0074"/>
            </a:solidFill>
            <a:ln w="9525" cap="flat" cmpd="sng">
              <a:solidFill>
                <a:srgbClr val="EB00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" altLang="en-US" sz="1200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1200" dirty="0">
                <a:solidFill>
                  <a:schemeClr val="lt1"/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695565" y="5643245"/>
              <a:ext cx="191770" cy="191770"/>
              <a:chOff x="7695565" y="5643245"/>
              <a:chExt cx="191770" cy="19177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7695565" y="5643245"/>
                <a:ext cx="191770" cy="191770"/>
              </a:xfrm>
              <a:prstGeom prst="roundRect">
                <a:avLst>
                  <a:gd name="adj" fmla="val 16667"/>
                </a:avLst>
              </a:prstGeom>
              <a:solidFill>
                <a:srgbClr val="EB0074"/>
              </a:solidFill>
              <a:ln w="9525" cap="flat" cmpd="sng">
                <a:solidFill>
                  <a:srgbClr val="EB00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ko" altLang="en-US" sz="1200" dirty="0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▲</a:t>
                </a:r>
                <a:endParaRPr sz="1200" dirty="0">
                  <a:solidFill>
                    <a:schemeClr val="lt1"/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156" name="Google Shape;156;p15"/>
              <p:cNvCxnSpPr/>
              <p:nvPr/>
            </p:nvCxnSpPr>
            <p:spPr>
              <a:xfrm>
                <a:off x="7726680" y="5679440"/>
                <a:ext cx="13017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" name="그룹 6"/>
            <p:cNvGrpSpPr/>
            <p:nvPr/>
          </p:nvGrpSpPr>
          <p:grpSpPr>
            <a:xfrm>
              <a:off x="8370570" y="5643245"/>
              <a:ext cx="191770" cy="191770"/>
              <a:chOff x="8370570" y="5643245"/>
              <a:chExt cx="191770" cy="191770"/>
            </a:xfrm>
          </p:grpSpPr>
          <p:sp>
            <p:nvSpPr>
              <p:cNvPr id="157" name="Google Shape;157;p15"/>
              <p:cNvSpPr/>
              <p:nvPr/>
            </p:nvSpPr>
            <p:spPr>
              <a:xfrm>
                <a:off x="8370570" y="5643245"/>
                <a:ext cx="191770" cy="191770"/>
              </a:xfrm>
              <a:prstGeom prst="roundRect">
                <a:avLst>
                  <a:gd name="adj" fmla="val 16667"/>
                </a:avLst>
              </a:prstGeom>
              <a:solidFill>
                <a:srgbClr val="EB0074"/>
              </a:solidFill>
              <a:ln w="9525" cap="flat" cmpd="sng">
                <a:solidFill>
                  <a:srgbClr val="EB00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ko" altLang="en-US" sz="1200" dirty="0">
                    <a:solidFill>
                      <a:schemeClr val="l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▼</a:t>
                </a:r>
                <a:endParaRPr sz="1200" dirty="0">
                  <a:solidFill>
                    <a:schemeClr val="lt1"/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158" name="Google Shape;158;p15"/>
              <p:cNvCxnSpPr/>
              <p:nvPr/>
            </p:nvCxnSpPr>
            <p:spPr>
              <a:xfrm>
                <a:off x="8401685" y="5801995"/>
                <a:ext cx="13017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59" name="Google Shape;15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77060" y="5595620"/>
            <a:ext cx="288290" cy="28829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" name="Google Shape;160;p15"/>
          <p:cNvSpPr/>
          <p:nvPr/>
        </p:nvSpPr>
        <p:spPr>
          <a:xfrm>
            <a:off x="892175" y="5595620"/>
            <a:ext cx="960120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____-__-__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2157730" y="5595620"/>
            <a:ext cx="861695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en-US" alt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3044825" y="5595620"/>
            <a:ext cx="861695" cy="2882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en-US" alt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3998595" y="1443990"/>
            <a:ext cx="647700" cy="2159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7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sz="7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7E27700-BBD5-8748-B0C6-D4ACCDD26E12}"/>
              </a:ext>
            </a:extLst>
          </p:cNvPr>
          <p:cNvSpPr txBox="1"/>
          <p:nvPr/>
        </p:nvSpPr>
        <p:spPr>
          <a:xfrm>
            <a:off x="221615" y="170815"/>
            <a:ext cx="253873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4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컴포넌트 공통 화면 </a:t>
            </a:r>
            <a:r>
              <a:rPr lang="en-US" altLang="ko-KR" sz="1100" b="1" spc="-4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endParaRPr lang="ko-KR" altLang="en-US" sz="1100" b="1" spc="-4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4" name="Google Shape;281;p22"/>
          <p:cNvSpPr/>
          <p:nvPr/>
        </p:nvSpPr>
        <p:spPr>
          <a:xfrm>
            <a:off x="3998595" y="5634990"/>
            <a:ext cx="511810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____-__-__</a:t>
            </a:r>
            <a:endParaRPr sz="600" dirty="0">
              <a:latin typeface="맑은 고딕" panose="020B0503020000020004" pitchFamily="50" charset="-127"/>
            </a:endParaRPr>
          </a:p>
        </p:txBody>
      </p:sp>
      <p:pic>
        <p:nvPicPr>
          <p:cNvPr id="166" name="Google Shape;159;p15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75480" y="5652770"/>
            <a:ext cx="179705" cy="17970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모서리가 둥근 직사각형 4"/>
          <p:cNvSpPr/>
          <p:nvPr/>
        </p:nvSpPr>
        <p:spPr bwMode="auto">
          <a:xfrm>
            <a:off x="7813040" y="6195060"/>
            <a:ext cx="1176655" cy="240665"/>
          </a:xfrm>
          <a:prstGeom prst="roundRect">
            <a:avLst>
              <a:gd name="adj" fmla="val 37978"/>
            </a:avLst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CASE : </a:t>
            </a:r>
            <a:endParaRPr lang="ko-KR" altLang="en-US" sz="900" spc="-40" dirty="0">
              <a:ln>
                <a:solidFill>
                  <a:srgbClr val="808080">
                    <a:alpha val="0"/>
                  </a:srgbClr>
                </a:solidFill>
              </a:ln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67" name="Google Shape;257;p32"/>
          <p:cNvSpPr>
            <a:spLocks/>
          </p:cNvSpPr>
          <p:nvPr/>
        </p:nvSpPr>
        <p:spPr>
          <a:xfrm rot="0">
            <a:off x="1092835" y="6237605"/>
            <a:ext cx="198755" cy="198755"/>
          </a:xfrm>
          <a:prstGeom prst="ellipse"/>
          <a:solidFill>
            <a:srgbClr val="0070C0"/>
          </a:solidFill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 b="1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</a:t>
            </a: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  <p:sp>
        <p:nvSpPr>
          <p:cNvPr id="168" name="Google Shape;258;p32"/>
          <p:cNvSpPr/>
          <p:nvPr/>
        </p:nvSpPr>
        <p:spPr>
          <a:xfrm>
            <a:off x="1407795" y="6237605"/>
            <a:ext cx="198120" cy="1981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260;p32"/>
          <p:cNvSpPr/>
          <p:nvPr/>
        </p:nvSpPr>
        <p:spPr>
          <a:xfrm>
            <a:off x="1778635" y="6237605"/>
            <a:ext cx="198120" cy="1981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262;p32"/>
          <p:cNvSpPr/>
          <p:nvPr/>
        </p:nvSpPr>
        <p:spPr>
          <a:xfrm>
            <a:off x="2019300" y="6237605"/>
            <a:ext cx="198120" cy="1981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2-1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263;p32"/>
          <p:cNvSpPr/>
          <p:nvPr/>
        </p:nvSpPr>
        <p:spPr>
          <a:xfrm>
            <a:off x="2254885" y="6237605"/>
            <a:ext cx="198120" cy="1981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2-2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64;p12"/>
          <p:cNvSpPr/>
          <p:nvPr/>
        </p:nvSpPr>
        <p:spPr>
          <a:xfrm>
            <a:off x="3518535" y="6811645"/>
            <a:ext cx="7699375" cy="20764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페이지 이어서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84;p15"/>
          <p:cNvSpPr/>
          <p:nvPr/>
        </p:nvSpPr>
        <p:spPr>
          <a:xfrm>
            <a:off x="3518535" y="7050405"/>
            <a:ext cx="7699375" cy="20764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페이지 이어서</a:t>
            </a:r>
            <a:endParaRPr sz="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" name="그룹 16"/>
          <p:cNvGrpSpPr>
            <a:grpSpLocks noChangeAspect="1"/>
          </p:cNvGrpSpPr>
          <p:nvPr/>
        </p:nvGrpSpPr>
        <p:grpSpPr>
          <a:xfrm>
            <a:off x="10155555" y="5734050"/>
            <a:ext cx="565150" cy="519430"/>
            <a:chOff x="10155555" y="5734050"/>
            <a:chExt cx="565150" cy="519430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10155555" y="5734050"/>
              <a:ext cx="565150" cy="51943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b="1" spc="-40" dirty="0">
                  <a:ln>
                    <a:solidFill>
                      <a:srgbClr val="808080">
                        <a:alpha val="0"/>
                      </a:srgbClr>
                    </a:solidFill>
                  </a:ln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IMG</a:t>
              </a:r>
              <a:endParaRPr lang="ko-KR" altLang="en-US" sz="700" b="1" spc="-4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0155555" y="5734050"/>
              <a:ext cx="565150" cy="5194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10155555" y="5734050"/>
              <a:ext cx="565150" cy="5194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Google Shape;295;p22"/>
          <p:cNvSpPr>
            <a:spLocks noChangeAspect="1"/>
          </p:cNvSpPr>
          <p:nvPr/>
        </p:nvSpPr>
        <p:spPr>
          <a:xfrm>
            <a:off x="8014970" y="1040765"/>
            <a:ext cx="453390" cy="15113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6" name="Google Shape;148;p15"/>
          <p:cNvSpPr/>
          <p:nvPr/>
        </p:nvSpPr>
        <p:spPr>
          <a:xfrm>
            <a:off x="6663055" y="5444490"/>
            <a:ext cx="191770" cy="191770"/>
          </a:xfrm>
          <a:prstGeom prst="ellipse">
            <a:avLst/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100" dirty="0">
                <a:solidFill>
                  <a:schemeClr val="lt1"/>
                </a:solidFill>
                <a:latin typeface="맑은 고딕" panose="020B0503020000020004" pitchFamily="50" charset="-127"/>
              </a:rPr>
              <a:t>X</a:t>
            </a:r>
            <a:endParaRPr sz="1500" dirty="0">
              <a:solidFill>
                <a:schemeClr val="lt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7" name="Google Shape;149;p15"/>
          <p:cNvSpPr txBox="1"/>
          <p:nvPr/>
        </p:nvSpPr>
        <p:spPr>
          <a:xfrm>
            <a:off x="6781800" y="5396230"/>
            <a:ext cx="789940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2" name="Google Shape;83;p15"/>
          <p:cNvSpPr>
            <a:spLocks noChangeAspect="1"/>
          </p:cNvSpPr>
          <p:nvPr/>
        </p:nvSpPr>
        <p:spPr>
          <a:xfrm>
            <a:off x="8512175" y="1032510"/>
            <a:ext cx="527050" cy="1720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rgbClr val="EB00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sz="700" dirty="0">
              <a:solidFill>
                <a:srgbClr val="EB0074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3" name="Google Shape;163;p15"/>
          <p:cNvSpPr/>
          <p:nvPr/>
        </p:nvSpPr>
        <p:spPr>
          <a:xfrm>
            <a:off x="8512175" y="1241425"/>
            <a:ext cx="526415" cy="1543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" cap="flat" cmpd="sng">
            <a:solidFill>
              <a:srgbClr val="36B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rgbClr val="36B9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sz="600" dirty="0">
              <a:solidFill>
                <a:srgbClr val="36B9CC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793115" y="610235"/>
            <a:ext cx="858520" cy="215900"/>
            <a:chOff x="793115" y="610235"/>
            <a:chExt cx="858520" cy="215900"/>
          </a:xfrm>
        </p:grpSpPr>
        <p:sp>
          <p:nvSpPr>
            <p:cNvPr id="152" name="Google Shape;622;p31"/>
            <p:cNvSpPr/>
            <p:nvPr/>
          </p:nvSpPr>
          <p:spPr>
            <a:xfrm>
              <a:off x="793115" y="610235"/>
              <a:ext cx="858520" cy="215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74" name="Google Shape;105;p15"/>
            <p:cNvSpPr txBox="1"/>
            <p:nvPr/>
          </p:nvSpPr>
          <p:spPr>
            <a:xfrm>
              <a:off x="793115" y="655955"/>
              <a:ext cx="641985" cy="123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2829560" y="610235"/>
            <a:ext cx="858520" cy="215900"/>
            <a:chOff x="2829560" y="610235"/>
            <a:chExt cx="858520" cy="215900"/>
          </a:xfrm>
        </p:grpSpPr>
        <p:sp>
          <p:nvSpPr>
            <p:cNvPr id="179" name="Google Shape;622;p31"/>
            <p:cNvSpPr/>
            <p:nvPr/>
          </p:nvSpPr>
          <p:spPr>
            <a:xfrm>
              <a:off x="2829560" y="610235"/>
              <a:ext cx="858520" cy="215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80" name="Google Shape;105;p15"/>
            <p:cNvSpPr txBox="1"/>
            <p:nvPr/>
          </p:nvSpPr>
          <p:spPr>
            <a:xfrm>
              <a:off x="2829560" y="655955"/>
              <a:ext cx="641985" cy="123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4965700" y="610235"/>
            <a:ext cx="858520" cy="215900"/>
            <a:chOff x="4965700" y="610235"/>
            <a:chExt cx="858520" cy="215900"/>
          </a:xfrm>
        </p:grpSpPr>
        <p:sp>
          <p:nvSpPr>
            <p:cNvPr id="182" name="Google Shape;622;p31"/>
            <p:cNvSpPr/>
            <p:nvPr/>
          </p:nvSpPr>
          <p:spPr>
            <a:xfrm>
              <a:off x="4965700" y="610235"/>
              <a:ext cx="858520" cy="215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83" name="Google Shape;105;p15"/>
            <p:cNvSpPr txBox="1"/>
            <p:nvPr/>
          </p:nvSpPr>
          <p:spPr>
            <a:xfrm>
              <a:off x="4965700" y="655955"/>
              <a:ext cx="641985" cy="123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84" name="Google Shape;161;p15"/>
          <p:cNvSpPr/>
          <p:nvPr/>
        </p:nvSpPr>
        <p:spPr>
          <a:xfrm>
            <a:off x="4684395" y="5619750"/>
            <a:ext cx="742950" cy="2393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en-US" alt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sp>
        <p:nvSpPr>
          <p:cNvPr id="201" name="Google Shape;162;p15"/>
          <p:cNvSpPr/>
          <p:nvPr/>
        </p:nvSpPr>
        <p:spPr>
          <a:xfrm>
            <a:off x="5460365" y="5619750"/>
            <a:ext cx="742950" cy="2393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000" tIns="48000" rIns="48000" bIns="48000" anchor="ctr" anchorCtr="0">
            <a:noAutofit/>
          </a:bodyPr>
          <a:lstStyle/>
          <a:p>
            <a:pPr algn="ctr"/>
            <a:r>
              <a:rPr lang="en-US" altLang="ko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    ▼</a:t>
            </a:r>
            <a:endParaRPr sz="70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02" name="표 201">
            <a:extLst>
              <a:ext uri="{FF2B5EF4-FFF2-40B4-BE49-F238E27FC236}">
                <a16:creationId xmlns:a16="http://schemas.microsoft.com/office/drawing/2014/main" id="{8A23D6BC-81D4-55A9-9A72-6DC9434A3DF8}"/>
              </a:ext>
            </a:extLst>
          </p:cNvPr>
          <p:cNvGraphicFramePr>
            <a:graphicFrameLocks noGrp="1"/>
          </p:cNvGraphicFramePr>
          <p:nvPr/>
        </p:nvGraphicFramePr>
        <p:xfrm>
          <a:off x="892412" y="4441563"/>
          <a:ext cx="4751388" cy="31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96">
                  <a:extLst>
                    <a:ext uri="{9D8B030D-6E8A-4147-A177-3AD203B41FA5}">
                      <a16:colId xmlns:a16="http://schemas.microsoft.com/office/drawing/2014/main" val="2128148593"/>
                    </a:ext>
                  </a:extLst>
                </a:gridCol>
                <a:gridCol w="1583796">
                  <a:extLst>
                    <a:ext uri="{9D8B030D-6E8A-4147-A177-3AD203B41FA5}">
                      <a16:colId xmlns:a16="http://schemas.microsoft.com/office/drawing/2014/main" val="4160934178"/>
                    </a:ext>
                  </a:extLst>
                </a:gridCol>
                <a:gridCol w="1583796">
                  <a:extLst>
                    <a:ext uri="{9D8B030D-6E8A-4147-A177-3AD203B41FA5}">
                      <a16:colId xmlns:a16="http://schemas.microsoft.com/office/drawing/2014/main" val="1928388952"/>
                    </a:ext>
                  </a:extLst>
                </a:gridCol>
              </a:tblGrid>
              <a:tr h="31682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1" kern="1200" spc="-40" baseline="0" dirty="0">
                          <a:ln>
                            <a:solidFill>
                              <a:srgbClr val="80808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kern="1200" spc="-40" baseline="0" dirty="0">
                          <a:ln>
                            <a:solidFill>
                              <a:srgbClr val="808080">
                                <a:alpha val="0"/>
                              </a:srgbClr>
                            </a:solidFill>
                          </a:ln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월별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kern="1200" spc="-40" baseline="0" dirty="0" err="1">
                          <a:ln>
                            <a:solidFill>
                              <a:srgbClr val="808080">
                                <a:alpha val="0"/>
                              </a:srgbClr>
                            </a:solidFill>
                          </a:ln>
                          <a:solidFill>
                            <a:srgbClr val="5F5F5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일누적</a:t>
                      </a:r>
                      <a:endParaRPr lang="ko-KR" altLang="en-US" sz="700" kern="1200" spc="-40" baseline="0" dirty="0">
                        <a:ln>
                          <a:solidFill>
                            <a:srgbClr val="808080">
                              <a:alpha val="0"/>
                            </a:srgbClr>
                          </a:solidFill>
                        </a:ln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081819"/>
                  </a:ext>
                </a:extLst>
              </a:tr>
            </a:tbl>
          </a:graphicData>
        </a:graphic>
      </p:graphicFrame>
      <p:sp>
        <p:nvSpPr>
          <p:cNvPr id="203" name="Google Shape;83;p15"/>
          <p:cNvSpPr>
            <a:spLocks noChangeAspect="1"/>
          </p:cNvSpPr>
          <p:nvPr/>
        </p:nvSpPr>
        <p:spPr>
          <a:xfrm>
            <a:off x="7943850" y="1228090"/>
            <a:ext cx="527050" cy="1720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rgbClr val="EB0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rgbClr val="EB007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sz="700" dirty="0">
              <a:solidFill>
                <a:srgbClr val="EB0074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4" name="Google Shape;295;p22"/>
          <p:cNvSpPr>
            <a:spLocks noChangeAspect="1"/>
          </p:cNvSpPr>
          <p:nvPr/>
        </p:nvSpPr>
        <p:spPr>
          <a:xfrm>
            <a:off x="7943850" y="1426845"/>
            <a:ext cx="525145" cy="15113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sz="70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205" name="Google Shape;316;p34"/>
          <p:cNvGraphicFramePr/>
          <p:nvPr>
            <p:extLst>
              <p:ext uri="{D42A27DB-BD31-4B8C-83A1-F6EECF244321}">
                <p14:modId xmlns:p14="http://schemas.microsoft.com/office/powerpoint/2010/main" val="4112763704"/>
              </p:ext>
            </p:extLst>
          </p:nvPr>
        </p:nvGraphicFramePr>
        <p:xfrm>
          <a:off x="-2081937" y="0"/>
          <a:ext cx="2015775" cy="609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12.20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영역 추가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콤포넌트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공통 팝업 화면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6" name="Google Shape;260;p32"/>
          <p:cNvSpPr/>
          <p:nvPr/>
        </p:nvSpPr>
        <p:spPr>
          <a:xfrm>
            <a:off x="2550795" y="6243320"/>
            <a:ext cx="276225" cy="1981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442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/>
          <p:cNvSpPr>
            <a:spLocks/>
          </p:cNvSpPr>
          <p:nvPr/>
        </p:nvSpPr>
        <p:spPr bwMode="auto">
          <a:xfrm rot="0">
            <a:off x="221615" y="718185"/>
            <a:ext cx="8391525" cy="2085975"/>
          </a:xfrm>
          <a:prstGeom prst="roundRect"/>
          <a:solidFill>
            <a:srgbClr val="FFFFFF"/>
          </a:solidFill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7E27700-BBD5-8748-B0C6-D4ACCDD26E12}"/>
              </a:ext>
            </a:extLst>
          </p:cNvPr>
          <p:cNvSpPr txBox="1"/>
          <p:nvPr/>
        </p:nvSpPr>
        <p:spPr>
          <a:xfrm>
            <a:off x="221615" y="170815"/>
            <a:ext cx="253873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4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컴포넌트 공통 화면 </a:t>
            </a:r>
            <a:r>
              <a:rPr lang="en-US" altLang="ko-KR" sz="1100" b="1" spc="-4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endParaRPr lang="ko-KR" altLang="en-US" sz="1100" b="1" spc="-4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136" name="Google Shape;316;p34"/>
          <p:cNvGraphicFramePr/>
          <p:nvPr/>
        </p:nvGraphicFramePr>
        <p:xfrm>
          <a:off x="9308874" y="382348"/>
          <a:ext cx="2015775" cy="5029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r>
                        <a:rPr 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_v0.</a:t>
                      </a:r>
                      <a:r>
                        <a:rPr lang="en-US" altLang="ko-KR" sz="7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700" b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버전관리용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-"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버전관리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상세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" name="Google Shape;316;p34"/>
          <p:cNvGraphicFramePr>
            <a:graphicFrameLocks noGrp="1"/>
          </p:cNvGraphicFramePr>
          <p:nvPr/>
        </p:nvGraphicFramePr>
        <p:xfrm>
          <a:off x="-2082165" y="0"/>
          <a:ext cx="2015490" cy="560071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2015490"/>
              </a:tblGrid>
              <a:tr h="199390"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</a:t>
                      </a:r>
                      <a:r>
                        <a:rPr lang="en-US" alt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5</a:t>
                      </a:r>
                      <a:r>
                        <a:rPr 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.</a:t>
                      </a:r>
                      <a:r>
                        <a:rPr lang="en-US" alt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01.0</a:t>
                      </a:r>
                      <a:r>
                        <a:rPr lang="ko-KR" alt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8</a:t>
                      </a:r>
                      <a:r>
                        <a:rPr 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_v0.</a:t>
                      </a:r>
                      <a:r>
                        <a:rPr lang="ko-KR" altLang="ko-KR" sz="700" kern="1200" cap="none" i="0" b="0" strike="noStrike">
                          <a:solidFill>
                            <a:schemeClr val="lt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22</a:t>
                      </a:r>
                      <a:endParaRPr lang="ko-KR" altLang="en-US" sz="700" kern="1200" i="0" cap="none" b="0" strike="noStrike">
                        <a:solidFill>
                          <a:schemeClr val="lt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91440" marR="9144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marL="0" indent="0" lvl="1">
                        <a:buFontTx/>
                        <a:buNone/>
                      </a:pP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공통 영역 추가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/>
                      </a:r>
                      <a:b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</a:b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-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 Header </a:t>
                      </a: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컴포넌트 추가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( </a:t>
                      </a: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웹,</a:t>
                      </a: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 모바일</a:t>
                      </a: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 </a:t>
                      </a: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 </a:t>
                      </a: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)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1440" marR="91440" marT="45720" marB="45720" anchor="t">
                    <a:lnL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5" name="텍스트 개체 틀 130">
            <a:extLst>
              <a:ext uri="{FF2B5EF4-FFF2-40B4-BE49-F238E27FC236}">
                <a16:creationId xmlns:a16="http://schemas.microsoft.com/office/drawing/2014/main" id="{964B04DA-15F4-494C-A1D1-6B39F2DF2941}"/>
              </a:ext>
            </a:extLst>
          </p:cNvPr>
          <p:cNvSpPr txBox="1">
            <a:spLocks/>
          </p:cNvSpPr>
          <p:nvPr/>
        </p:nvSpPr>
        <p:spPr>
          <a:xfrm>
            <a:off x="323850" y="885190"/>
            <a:ext cx="1252220" cy="19812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050" spc="-8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ko-KR" sz="16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J</a:t>
            </a:r>
            <a:r>
              <a:rPr lang="ko-KR" altLang="ko-KR" sz="16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story</a:t>
            </a:r>
            <a:endParaRPr lang="ko-KR" altLang="en-US" sz="1600">
              <a:ln w="6350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  <a:cs typeface="Arial" charset="0"/>
            </a:endParaRPr>
          </a:p>
        </p:txBody>
      </p:sp>
      <p:sp>
        <p:nvSpPr>
          <p:cNvPr id="186" name="Google Shape;277;p22">
            <a:extLst>
              <a:ext uri="{FF2B5EF4-FFF2-40B4-BE49-F238E27FC236}">
                <a16:creationId xmlns:a16="http://schemas.microsoft.com/office/drawing/2014/main" id="{04FAD8CB-8399-4A94-AB68-71A7DAC615AB}"/>
              </a:ext>
            </a:extLst>
          </p:cNvPr>
          <p:cNvSpPr/>
          <p:nvPr/>
        </p:nvSpPr>
        <p:spPr>
          <a:xfrm>
            <a:off x="2317115" y="920115"/>
            <a:ext cx="605155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Notice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91" name="Google Shape;277;p22">
            <a:extLst>
              <a:ext uri="{FF2B5EF4-FFF2-40B4-BE49-F238E27FC236}">
                <a16:creationId xmlns:a16="http://schemas.microsoft.com/office/drawing/2014/main" id="{665736BB-2759-45B4-8C7C-607C9678A656}"/>
              </a:ext>
            </a:extLst>
          </p:cNvPr>
          <p:cNvSpPr/>
          <p:nvPr/>
        </p:nvSpPr>
        <p:spPr>
          <a:xfrm>
            <a:off x="3086100" y="920115"/>
            <a:ext cx="605155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Smulation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92" name="Google Shape;277;p22">
            <a:extLst>
              <a:ext uri="{FF2B5EF4-FFF2-40B4-BE49-F238E27FC236}">
                <a16:creationId xmlns:a16="http://schemas.microsoft.com/office/drawing/2014/main" id="{C31A2EC8-1256-4ACB-9C38-4F5F3E8D996D}"/>
              </a:ext>
            </a:extLst>
          </p:cNvPr>
          <p:cNvSpPr/>
          <p:nvPr/>
        </p:nvSpPr>
        <p:spPr>
          <a:xfrm>
            <a:off x="3858260" y="920115"/>
            <a:ext cx="605155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en-US" altLang="ko-KR" sz="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Simualtion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93" name="Google Shape;277;p22">
            <a:extLst>
              <a:ext uri="{FF2B5EF4-FFF2-40B4-BE49-F238E27FC236}">
                <a16:creationId xmlns:a16="http://schemas.microsoft.com/office/drawing/2014/main" id="{7542C963-2F1C-44B8-90FB-3C216ACC9E03}"/>
              </a:ext>
            </a:extLst>
          </p:cNvPr>
          <p:cNvSpPr/>
          <p:nvPr/>
        </p:nvSpPr>
        <p:spPr>
          <a:xfrm>
            <a:off x="4628515" y="920115"/>
            <a:ext cx="605155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1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Setting</a:t>
            </a:r>
            <a:endParaRPr sz="600" dirty="0">
              <a:latin typeface="맑은 고딕" panose="020B0503020000020004" pitchFamily="50" charset="-127"/>
            </a:endParaRPr>
          </a:p>
        </p:txBody>
      </p:sp>
      <p:sp>
        <p:nvSpPr>
          <p:cNvPr id="194" name="텍스트 개체 틀 130">
            <a:extLst>
              <a:ext uri="{FF2B5EF4-FFF2-40B4-BE49-F238E27FC236}">
                <a16:creationId xmlns:a16="http://schemas.microsoft.com/office/drawing/2014/main" id="{9B98BF1D-B954-47FB-9460-504327DFE267}"/>
              </a:ext>
            </a:extLst>
          </p:cNvPr>
          <p:cNvSpPr txBox="1">
            <a:spLocks/>
          </p:cNvSpPr>
          <p:nvPr/>
        </p:nvSpPr>
        <p:spPr>
          <a:xfrm>
            <a:off x="335280" y="1089025"/>
            <a:ext cx="1386840" cy="182880"/>
          </a:xfrm>
          <a:prstGeom prst="rect">
            <a:avLst/>
          </a:prstGeom>
          <a:ln>
            <a:noFill/>
            <a:prstDash val="dash"/>
          </a:ln>
          <a:effectLst/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050" spc="-8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ko-KR" sz="10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N</a:t>
            </a:r>
            <a:r>
              <a:rPr lang="ko-KR" altLang="ko-KR" sz="10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o Fear, No Gain</a:t>
            </a:r>
            <a:endParaRPr lang="ko-KR" altLang="en-US" sz="1000">
              <a:ln w="6350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  <a:cs typeface="Arial" charset="0"/>
            </a:endParaRPr>
          </a:p>
        </p:txBody>
      </p:sp>
      <p:sp>
        <p:nvSpPr>
          <p:cNvPr id="195" name="Google Shape;73;p15">
            <a:extLst>
              <a:ext uri="{FF2B5EF4-FFF2-40B4-BE49-F238E27FC236}">
                <a16:creationId xmlns:a16="http://schemas.microsoft.com/office/drawing/2014/main" id="{CEA1BF02-D053-4C26-9976-70B1761C2FDF}"/>
              </a:ext>
            </a:extLst>
          </p:cNvPr>
          <p:cNvSpPr txBox="1"/>
          <p:nvPr/>
        </p:nvSpPr>
        <p:spPr>
          <a:xfrm>
            <a:off x="6655435" y="885190"/>
            <a:ext cx="796925" cy="2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700" dirty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선택</a:t>
            </a:r>
            <a:endParaRPr sz="700" dirty="0">
              <a:solidFill>
                <a:schemeClr val="dk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396148A3-9818-463A-93FD-96D75A8838C2}"/>
              </a:ext>
            </a:extLst>
          </p:cNvPr>
          <p:cNvGrpSpPr/>
          <p:nvPr/>
        </p:nvGrpSpPr>
        <p:grpSpPr>
          <a:xfrm>
            <a:off x="7320280" y="921385"/>
            <a:ext cx="858520" cy="215900"/>
            <a:chOff x="7320280" y="921385"/>
            <a:chExt cx="858520" cy="215900"/>
          </a:xfrm>
        </p:grpSpPr>
        <p:sp>
          <p:nvSpPr>
            <p:cNvPr id="197" name="Google Shape;622;p31">
              <a:extLst>
                <a:ext uri="{FF2B5EF4-FFF2-40B4-BE49-F238E27FC236}">
                  <a16:creationId xmlns:a16="http://schemas.microsoft.com/office/drawing/2014/main" id="{7BC60A3C-3250-4AD8-93CA-EC1636130B2D}"/>
                </a:ext>
              </a:extLst>
            </p:cNvPr>
            <p:cNvSpPr/>
            <p:nvPr/>
          </p:nvSpPr>
          <p:spPr>
            <a:xfrm>
              <a:off x="7320280" y="921385"/>
              <a:ext cx="858520" cy="215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r>
                <a:rPr lang="ko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sz="700" dirty="0">
                <a:latin typeface="맑은 고딕" panose="020B0503020000020004" pitchFamily="50" charset="-127"/>
              </a:endParaRPr>
            </a:p>
          </p:txBody>
        </p:sp>
        <p:sp>
          <p:nvSpPr>
            <p:cNvPr id="198" name="Google Shape;105;p15">
              <a:extLst>
                <a:ext uri="{FF2B5EF4-FFF2-40B4-BE49-F238E27FC236}">
                  <a16:creationId xmlns:a16="http://schemas.microsoft.com/office/drawing/2014/main" id="{8AA0D41D-D9CD-4DE4-B7C6-0C961B259628}"/>
                </a:ext>
              </a:extLst>
            </p:cNvPr>
            <p:cNvSpPr txBox="1"/>
            <p:nvPr/>
          </p:nvSpPr>
          <p:spPr>
            <a:xfrm>
              <a:off x="7320280" y="967105"/>
              <a:ext cx="641985" cy="123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-KR" sz="700" dirty="0">
                  <a:solidFill>
                    <a:schemeClr val="dk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KOR</a:t>
              </a:r>
              <a:endParaRPr sz="700" dirty="0">
                <a:solidFill>
                  <a:schemeClr val="dk2"/>
                </a:solidFill>
                <a:latin typeface="맑은 고딕" panose="020B0503020000020004" pitchFamily="50" charset="-127"/>
              </a:endParaRPr>
            </a:p>
          </p:txBody>
        </p:sp>
      </p:grpSp>
      <p:graphicFrame>
        <p:nvGraphicFramePr>
          <p:cNvPr id="200" name="Google Shape;132;p15">
            <a:extLst>
              <a:ext uri="{FF2B5EF4-FFF2-40B4-BE49-F238E27FC236}">
                <a16:creationId xmlns:a16="http://schemas.microsoft.com/office/drawing/2014/main" id="{DE43EBA1-D767-4959-9F68-97492A4C2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573057"/>
              </p:ext>
            </p:extLst>
          </p:nvPr>
        </p:nvGraphicFramePr>
        <p:xfrm>
          <a:off x="7320180" y="1303031"/>
          <a:ext cx="864000" cy="1181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KOR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JPN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dirty="0">
                          <a:latin typeface="맑은 고딕" panose="020B0503020000020004" pitchFamily="50" charset="-127"/>
                        </a:rPr>
                        <a:t>CHN</a:t>
                      </a:r>
                      <a:endParaRPr sz="700" dirty="0">
                        <a:latin typeface="맑은 고딕" panose="020B0503020000020004" pitchFamily="50" charset="-127"/>
                      </a:endParaRPr>
                    </a:p>
                  </a:txBody>
                  <a:tcPr marL="120000" marR="120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72228"/>
                  </a:ext>
                </a:extLst>
              </a:tr>
            </a:tbl>
          </a:graphicData>
        </a:graphic>
      </p:graphicFrame>
      <p:graphicFrame>
        <p:nvGraphicFramePr>
          <p:cNvPr id="208" name="Google Shape;132;p15"/>
          <p:cNvGraphicFramePr>
            <a:graphicFrameLocks noGrp="1"/>
          </p:cNvGraphicFramePr>
          <p:nvPr/>
        </p:nvGraphicFramePr>
        <p:xfrm>
          <a:off x="2317115" y="1261110"/>
          <a:ext cx="864235" cy="8858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64235"/>
              </a:tblGrid>
              <a:tr h="295275">
                <a:tc>
                  <a:txBody>
                    <a:bodyPr/>
                    <a:lstStyle/>
                    <a:p>
                      <a:pPr marL="0" indent="0" rtl="0" algn="l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튜토리얼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700" kern="120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공지사항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indent="0" rtl="0" algn="l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700" kern="120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FAQ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>
            <a:spLocks/>
          </p:cNvSpPr>
          <p:nvPr/>
        </p:nvSpPr>
        <p:spPr>
          <a:xfrm rot="0">
            <a:off x="296545" y="2795270"/>
            <a:ext cx="1181100" cy="2152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Header 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컴포넌트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 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(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P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C)</a:t>
            </a:r>
            <a:endParaRPr lang="ko-KR" altLang="en-US" sz="800">
              <a:ln w="9525" cap="flat" cmpd="sng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  <a:prstDash val="solid"/>
              </a:ln>
              <a:latin typeface="원신한 Light" charset="0"/>
              <a:ea typeface="원신한 Light" charset="0"/>
            </a:endParaRPr>
          </a:p>
        </p:txBody>
      </p:sp>
      <p:sp>
        <p:nvSpPr>
          <p:cNvPr id="209" name="도형 2"/>
          <p:cNvSpPr>
            <a:spLocks/>
          </p:cNvSpPr>
          <p:nvPr/>
        </p:nvSpPr>
        <p:spPr bwMode="auto">
          <a:xfrm rot="0">
            <a:off x="224155" y="3769995"/>
            <a:ext cx="1917700" cy="2878455"/>
          </a:xfrm>
          <a:prstGeom prst="roundRect"/>
          <a:solidFill>
            <a:srgbClr val="FFFFFF"/>
          </a:solidFill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10" name="텍스트 상자 3"/>
          <p:cNvSpPr txBox="1">
            <a:spLocks/>
          </p:cNvSpPr>
          <p:nvPr/>
        </p:nvSpPr>
        <p:spPr>
          <a:xfrm rot="0">
            <a:off x="326390" y="3945890"/>
            <a:ext cx="1252220" cy="198120"/>
          </a:xfrm>
          <a:prstGeom prst="rect"/>
          <a:ln>
            <a:noFill/>
            <a:prstDash/>
          </a:ln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050" spc="-8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ko-KR" sz="16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J</a:t>
            </a:r>
            <a:r>
              <a:rPr lang="ko-KR" altLang="ko-KR" sz="16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story</a:t>
            </a:r>
            <a:endParaRPr lang="ko-KR" altLang="en-US" sz="1600">
              <a:ln w="6350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  <a:cs typeface="Arial" charset="0"/>
            </a:endParaRPr>
          </a:p>
        </p:txBody>
      </p:sp>
      <p:sp>
        <p:nvSpPr>
          <p:cNvPr id="215" name="텍스트 상자 8"/>
          <p:cNvSpPr txBox="1">
            <a:spLocks/>
          </p:cNvSpPr>
          <p:nvPr/>
        </p:nvSpPr>
        <p:spPr>
          <a:xfrm rot="0">
            <a:off x="337820" y="4149725"/>
            <a:ext cx="1386840" cy="182880"/>
          </a:xfrm>
          <a:prstGeom prst="rect"/>
          <a:ln>
            <a:noFill/>
            <a:prstDash/>
          </a:ln>
        </p:spPr>
        <p:txBody>
          <a:bodyPr wrap="square" lIns="36195" tIns="36195" rIns="36195" bIns="36195" numCol="1" vert="horz" anchor="ctr">
            <a:noAutofit/>
          </a:bodyPr>
          <a:lstStyle>
            <a:lvl1pPr marL="0" indent="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050" spc="-8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ko-KR" altLang="ko-KR" sz="10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N</a:t>
            </a:r>
            <a:r>
              <a:rPr lang="ko-KR" altLang="ko-KR" sz="1000" spc="-30">
                <a:ln w="6350" cap="flat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  <a:cs typeface="Arial" charset="0"/>
              </a:rPr>
              <a:t>o Fear, No Gain</a:t>
            </a:r>
            <a:endParaRPr lang="ko-KR" altLang="en-US" sz="1000">
              <a:ln w="6350" cap="flat" cmpd="sng">
                <a:solidFill>
                  <a:schemeClr val="tx1">
                    <a:alpha val="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  <a:cs typeface="Arial" charset="0"/>
            </a:endParaRPr>
          </a:p>
        </p:txBody>
      </p:sp>
      <p:sp>
        <p:nvSpPr>
          <p:cNvPr id="216" name="텍스트 상자 9"/>
          <p:cNvSpPr txBox="1">
            <a:spLocks/>
          </p:cNvSpPr>
          <p:nvPr/>
        </p:nvSpPr>
        <p:spPr>
          <a:xfrm rot="0">
            <a:off x="10107930" y="3007360"/>
            <a:ext cx="797560" cy="288925"/>
          </a:xfrm>
          <a:prstGeom prst="rect"/>
          <a:noFill/>
          <a:ln>
            <a:noFill/>
            <a:prstDash/>
          </a:ln>
        </p:spPr>
        <p:txBody>
          <a:bodyPr wrap="square" lIns="121920" tIns="121920" rIns="121920" bIns="121920" numCol="1" vert="horz" anchor="ctr">
            <a:noAutofit/>
          </a:bodyPr>
          <a:lstStyle/>
          <a:p>
            <a:pPr marL="0" indent="0" algn="ctr">
              <a:buFontTx/>
              <a:buNone/>
            </a:pPr>
            <a:r>
              <a:rPr lang="ko-KR" altLang="en-US" sz="700">
                <a:solidFill>
                  <a:schemeClr val="dk2"/>
                </a:solidFill>
                <a:latin typeface="맑은 고딕" charset="0"/>
                <a:ea typeface="맑은 고딕" charset="0"/>
              </a:rPr>
              <a:t>언어 선택</a:t>
            </a:r>
            <a:endParaRPr lang="ko-KR" altLang="en-US" sz="700">
              <a:solidFill>
                <a:schemeClr val="dk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17" name="그룹 12"/>
          <p:cNvGrpSpPr>
            <a:grpSpLocks/>
          </p:cNvGrpSpPr>
          <p:nvPr/>
        </p:nvGrpSpPr>
        <p:grpSpPr>
          <a:xfrm rot="0">
            <a:off x="10772775" y="3043555"/>
            <a:ext cx="859155" cy="216535"/>
            <a:chOff x="10772775" y="3043555"/>
            <a:chExt cx="859155" cy="216535"/>
          </a:xfrm>
        </p:grpSpPr>
        <p:sp>
          <p:nvSpPr>
            <p:cNvPr id="218" name="도형 10"/>
            <p:cNvSpPr>
              <a:spLocks/>
            </p:cNvSpPr>
            <p:nvPr/>
          </p:nvSpPr>
          <p:spPr>
            <a:xfrm rot="0">
              <a:off x="10772775" y="3043555"/>
              <a:ext cx="859155" cy="21653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175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txBody>
            <a:bodyPr wrap="square" lIns="91440" tIns="91440" rIns="91440" bIns="91440" numCol="1" vert="horz" anchor="ctr">
              <a:noAutofit/>
            </a:bodyPr>
            <a:lstStyle/>
            <a:p>
              <a:pPr marL="0" indent="0" rtl="0" algn="r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sz="700">
                  <a:latin typeface="맑은 고딕" charset="0"/>
                  <a:ea typeface="맑은 고딕" charset="0"/>
                </a:rPr>
                <a:t>           </a:t>
              </a:r>
              <a:r>
                <a:rPr sz="700">
                  <a:latin typeface="맑은 고딕" charset="0"/>
                  <a:ea typeface="맑은 고딕" charset="0"/>
                </a:rPr>
                <a:t>▼</a:t>
              </a:r>
              <a:endParaRPr lang="ko-KR" altLang="en-US" sz="700">
                <a:latin typeface="맑은 고딕" charset="0"/>
                <a:ea typeface="맑은 고딕" charset="0"/>
              </a:endParaRPr>
            </a:p>
          </p:txBody>
        </p:sp>
        <p:sp>
          <p:nvSpPr>
            <p:cNvPr id="219" name="텍스트 상자 11"/>
            <p:cNvSpPr txBox="1">
              <a:spLocks/>
            </p:cNvSpPr>
            <p:nvPr/>
          </p:nvSpPr>
          <p:spPr>
            <a:xfrm rot="0">
              <a:off x="10772775" y="3089275"/>
              <a:ext cx="642620" cy="124460"/>
            </a:xfrm>
            <a:prstGeom prst="rect"/>
            <a:noFill/>
            <a:ln>
              <a:noFill/>
              <a:prstDash/>
            </a:ln>
          </p:spPr>
          <p:txBody>
            <a:bodyPr wrap="square" lIns="121920" tIns="121920" rIns="121920" bIns="121920" numCol="1" vert="horz" anchor="ctr">
              <a:noAutofit/>
            </a:bodyPr>
            <a:lstStyle/>
            <a:p>
              <a:pPr marL="0" indent="0">
                <a:buFontTx/>
                <a:buNone/>
              </a:pPr>
              <a:r>
                <a:rPr lang="en-US" altLang="ko-KR" sz="700">
                  <a:solidFill>
                    <a:schemeClr val="dk2"/>
                  </a:solidFill>
                  <a:latin typeface="맑은 고딕" charset="0"/>
                  <a:ea typeface="맑은 고딕" charset="0"/>
                </a:rPr>
                <a:t>KOR</a:t>
              </a:r>
              <a:endParaRPr lang="ko-KR" altLang="en-US" sz="700">
                <a:solidFill>
                  <a:schemeClr val="dk2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20" name="표 13"/>
          <p:cNvGraphicFramePr>
            <a:graphicFrameLocks noGrp="1"/>
          </p:cNvGraphicFramePr>
          <p:nvPr/>
        </p:nvGraphicFramePr>
        <p:xfrm>
          <a:off x="10772775" y="3425190"/>
          <a:ext cx="864235" cy="11811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64235"/>
              </a:tblGrid>
              <a:tr h="295275">
                <a:tc>
                  <a:txBody>
                    <a:bodyPr/>
                    <a:lstStyle/>
                    <a:p>
                      <a:pPr marL="0" indent="0" rtl="0" algn="l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700" kern="120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KOR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indent="0" rtl="0" algn="l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ENG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indent="0" rtl="0" algn="l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7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JPN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indent="0" rtl="0" algn="l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700" kern="1200" i="0" b="0">
                          <a:solidFill>
                            <a:schemeClr val="tx1"/>
                          </a:solidFill>
                          <a:latin typeface="맑은 고딕" charset="0"/>
                        </a:rPr>
                        <a:t>CHN</a:t>
                      </a:r>
                      <a:endParaRPr lang="ko-KR" altLang="en-US" sz="700" kern="1200" i="0" b="0">
                        <a:solidFill>
                          <a:schemeClr val="tx1"/>
                        </a:solidFill>
                        <a:latin typeface="맑은 고딕" charset="0"/>
                      </a:endParaRPr>
                    </a:p>
                  </a:txBody>
                  <a:tcPr marL="119380" marR="119380" marT="0" marB="0" anchor="ctr">
                    <a:lnL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텍스트 상자 15"/>
          <p:cNvSpPr txBox="1">
            <a:spLocks/>
          </p:cNvSpPr>
          <p:nvPr/>
        </p:nvSpPr>
        <p:spPr>
          <a:xfrm rot="0">
            <a:off x="325120" y="6638290"/>
            <a:ext cx="1378585" cy="2152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Header 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컴포넌트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 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(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모바일</a:t>
            </a:r>
            <a:r>
              <a:rPr lang="ko-KR" altLang="en-US" sz="800">
                <a:ln w="9525" cap="flat" cmpd="sng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  <a:prstDash val="solid"/>
                </a:ln>
                <a:latin typeface="원신한 Light" charset="0"/>
                <a:ea typeface="원신한 Light" charset="0"/>
              </a:rPr>
              <a:t>)</a:t>
            </a:r>
            <a:endParaRPr lang="ko-KR" altLang="en-US" sz="800">
              <a:ln w="9525" cap="flat" cmpd="sng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  <a:prstDash val="solid"/>
              </a:ln>
              <a:latin typeface="원신한 Light" charset="0"/>
              <a:ea typeface="원신한 Light" charset="0"/>
            </a:endParaRPr>
          </a:p>
        </p:txBody>
      </p:sp>
      <p:sp>
        <p:nvSpPr>
          <p:cNvPr id="223" name="도형 16"/>
          <p:cNvSpPr>
            <a:spLocks/>
          </p:cNvSpPr>
          <p:nvPr/>
        </p:nvSpPr>
        <p:spPr>
          <a:xfrm rot="0">
            <a:off x="1184275" y="3906520"/>
            <a:ext cx="847725" cy="2668270"/>
          </a:xfrm>
          <a:prstGeom prst="roundRect"/>
          <a:solidFill>
            <a:srgbClr val="FFFFFF"/>
          </a:solidFill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24" name="도형 18"/>
          <p:cNvSpPr>
            <a:spLocks/>
          </p:cNvSpPr>
          <p:nvPr/>
        </p:nvSpPr>
        <p:spPr>
          <a:xfrm rot="0">
            <a:off x="1233805" y="4023360"/>
            <a:ext cx="714375" cy="25273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25" name="도형 20"/>
          <p:cNvSpPr>
            <a:spLocks/>
          </p:cNvSpPr>
          <p:nvPr/>
        </p:nvSpPr>
        <p:spPr>
          <a:xfrm rot="0">
            <a:off x="1243330" y="4393565"/>
            <a:ext cx="714375" cy="25273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26" name="도형 21"/>
          <p:cNvSpPr>
            <a:spLocks/>
          </p:cNvSpPr>
          <p:nvPr/>
        </p:nvSpPr>
        <p:spPr>
          <a:xfrm rot="0">
            <a:off x="1244600" y="4759325"/>
            <a:ext cx="714375" cy="25273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27" name="도형 22"/>
          <p:cNvSpPr>
            <a:spLocks/>
          </p:cNvSpPr>
          <p:nvPr/>
        </p:nvSpPr>
        <p:spPr>
          <a:xfrm rot="0">
            <a:off x="1250950" y="5119370"/>
            <a:ext cx="714375" cy="25273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28" name="도형 23"/>
          <p:cNvSpPr>
            <a:spLocks/>
          </p:cNvSpPr>
          <p:nvPr/>
        </p:nvSpPr>
        <p:spPr>
          <a:xfrm rot="0">
            <a:off x="1246505" y="5463540"/>
            <a:ext cx="714375" cy="25273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29" name="도형 24"/>
          <p:cNvSpPr>
            <a:spLocks/>
          </p:cNvSpPr>
          <p:nvPr/>
        </p:nvSpPr>
        <p:spPr>
          <a:xfrm rot="0">
            <a:off x="1247775" y="5829300"/>
            <a:ext cx="714375" cy="25273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32" name="도형 28"/>
          <p:cNvSpPr>
            <a:spLocks/>
          </p:cNvSpPr>
          <p:nvPr/>
        </p:nvSpPr>
        <p:spPr>
          <a:xfrm rot="0">
            <a:off x="1250950" y="6219825"/>
            <a:ext cx="95250" cy="13335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33" name="도형 29"/>
          <p:cNvSpPr>
            <a:spLocks/>
          </p:cNvSpPr>
          <p:nvPr/>
        </p:nvSpPr>
        <p:spPr>
          <a:xfrm rot="0">
            <a:off x="1561465" y="6224270"/>
            <a:ext cx="95250" cy="13335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sp>
        <p:nvSpPr>
          <p:cNvPr id="234" name="도형 30"/>
          <p:cNvSpPr>
            <a:spLocks/>
          </p:cNvSpPr>
          <p:nvPr/>
        </p:nvSpPr>
        <p:spPr>
          <a:xfrm rot="0">
            <a:off x="1854835" y="6225540"/>
            <a:ext cx="95250" cy="133350"/>
          </a:xfrm>
          <a:prstGeom prst="roundRect"/>
          <a:noFill/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900">
              <a:ln w="9525" cap="flat" cmpd="sng">
                <a:solidFill>
                  <a:srgbClr val="808080">
                    <a:alpha val="0"/>
                  </a:srgbClr>
                </a:solidFill>
                <a:prstDash val="solid"/>
              </a:ln>
              <a:solidFill>
                <a:srgbClr val="5F5F5F"/>
              </a:solidFill>
              <a:latin typeface="원신한 Light" charset="0"/>
              <a:ea typeface="원신한 Light" charset="0"/>
              <a:cs typeface="Segoe UI" charset="0"/>
            </a:endParaRPr>
          </a:p>
        </p:txBody>
      </p:sp>
      <p:cxnSp>
        <p:nvCxnSpPr>
          <p:cNvPr id="237" name="도형 70"/>
          <p:cNvCxnSpPr/>
          <p:nvPr/>
        </p:nvCxnSpPr>
        <p:spPr>
          <a:xfrm rot="0">
            <a:off x="2030730" y="4085590"/>
            <a:ext cx="102870" cy="1270"/>
          </a:xfrm>
          <a:prstGeom prst="straightConnector1"/>
          <a:solidFill>
            <a:srgbClr val="FFFFFF"/>
          </a:solidFill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도형 84"/>
          <p:cNvCxnSpPr/>
          <p:nvPr/>
        </p:nvCxnSpPr>
        <p:spPr>
          <a:xfrm rot="0">
            <a:off x="2026285" y="4044950"/>
            <a:ext cx="102870" cy="1270"/>
          </a:xfrm>
          <a:prstGeom prst="straightConnector1"/>
          <a:solidFill>
            <a:srgbClr val="FFFFFF"/>
          </a:solidFill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도형 85"/>
          <p:cNvCxnSpPr/>
          <p:nvPr/>
        </p:nvCxnSpPr>
        <p:spPr>
          <a:xfrm rot="0">
            <a:off x="2032000" y="4126865"/>
            <a:ext cx="102870" cy="1270"/>
          </a:xfrm>
          <a:prstGeom prst="straightConnector1"/>
          <a:solidFill>
            <a:srgbClr val="FFFFFF"/>
          </a:solidFill>
          <a:ln w="6350" cap="flat" cmpd="sng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도형 87"/>
          <p:cNvSpPr>
            <a:spLocks/>
          </p:cNvSpPr>
          <p:nvPr/>
        </p:nvSpPr>
        <p:spPr>
          <a:xfrm rot="0">
            <a:off x="2121535" y="6268085"/>
            <a:ext cx="198755" cy="198755"/>
          </a:xfrm>
          <a:prstGeom prst="ellipse"/>
          <a:solidFill>
            <a:srgbClr val="0070C0"/>
          </a:solidFill>
          <a:ln>
            <a:noFill/>
            <a:prstDash/>
          </a:ln>
        </p:spPr>
        <p:txBody>
          <a:bodyPr wrap="square" lIns="0" tIns="0" rIns="0" bIns="0" numCol="1" vert="horz" anchor="ctr">
            <a:noAutofit/>
          </a:bodyPr>
          <a:lstStyle/>
          <a:p>
            <a:pPr marL="0" indent="0" rtl="0" algn="ctr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800" b="1">
                <a:solidFill>
                  <a:schemeClr val="lt1"/>
                </a:solidFill>
                <a:latin typeface="Malgun Gothic" charset="0"/>
                <a:ea typeface="Malgun Gothic" charset="0"/>
                <a:cs typeface="Malgun Gothic" charset="0"/>
              </a:rPr>
              <a:t>1</a:t>
            </a:r>
            <a:endParaRPr lang="ko-KR" altLang="en-US" sz="800" b="1">
              <a:solidFill>
                <a:schemeClr val="lt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 w="6350">
          <a:solidFill>
            <a:srgbClr val="808080"/>
          </a:solidFill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900" spc="-40" dirty="0" smtClean="0">
            <a:ln>
              <a:solidFill>
                <a:srgbClr val="808080">
                  <a:alpha val="0"/>
                </a:srgbClr>
              </a:solidFill>
            </a:ln>
            <a:solidFill>
              <a:srgbClr val="5F5F5F"/>
            </a:solidFill>
            <a:latin typeface="원신한 Light" panose="020B0303000000000000" pitchFamily="50" charset="-127"/>
            <a:ea typeface="원신한 Light" panose="020B0303000000000000" pitchFamily="50" charset="-127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dirty="0" smtClean="0"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  <a:latin typeface="원신한 Light" panose="020B0303000000000000" pitchFamily="50" charset="-127"/>
            <a:ea typeface="원신한 Light" panose="020B0303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45</Pages>
  <Paragraphs>2158</Paragraphs>
  <Words>10805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ymchoi@tfox.co.kr</dc:creator>
  <cp:lastModifiedBy>master_catch</cp:lastModifiedBy>
  <dc:title>PowerPoint 프레젠테이션</dc:title>
  <cp:version>10.105.255.54461</cp:version>
  <dcterms:modified xsi:type="dcterms:W3CDTF">2025-01-04T09:47:38Z</dcterms:modified>
</cp:coreProperties>
</file>