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71" r:id="rId1"/>
  </p:sldMasterIdLst>
  <p:notesMasterIdLst>
    <p:notesMasterId r:id="rId2"/>
  </p:notesMasterIdLst>
  <p:handoutMasterIdLst>
    <p:handoutMasterId r:id="rId3"/>
  </p:handoutMasterIdLst>
  <p:sldIdLst>
    <p:sldId id="268" r:id="rId4"/>
    <p:sldId id="332" r:id="rId5"/>
    <p:sldId id="325" r:id="rId6"/>
    <p:sldId id="521" r:id="rId7"/>
    <p:sldId id="713" r:id="rId8"/>
    <p:sldId id="1058" r:id="rId9"/>
    <p:sldId id="1187" r:id="rId10"/>
    <p:sldId id="1161" r:id="rId11"/>
    <p:sldId id="1265" r:id="rId12"/>
    <p:sldId id="1162" r:id="rId13"/>
    <p:sldId id="1258" r:id="rId14"/>
    <p:sldId id="1249" r:id="rId15"/>
    <p:sldId id="1257" r:id="rId16"/>
    <p:sldId id="1260" r:id="rId17"/>
    <p:sldId id="1261" r:id="rId18"/>
    <p:sldId id="1262" r:id="rId19"/>
    <p:sldId id="1259" r:id="rId20"/>
    <p:sldId id="1253" r:id="rId21"/>
    <p:sldId id="1252" r:id="rId22"/>
    <p:sldId id="1263" r:id="rId23"/>
    <p:sldId id="1264" r:id="rId24"/>
    <p:sldId id="1266" r:id="rId25"/>
    <p:sldId id="327" r:id="rId26"/>
    <p:sldId id="642" r:id="rId27"/>
    <p:sldId id="1071" r:id="rId28"/>
    <p:sldId id="1236" r:id="rId29"/>
    <p:sldId id="686" r:id="rId30"/>
    <p:sldId id="655" r:id="rId31"/>
    <p:sldId id="1237" r:id="rId32"/>
    <p:sldId id="687" r:id="rId33"/>
    <p:sldId id="735" r:id="rId34"/>
    <p:sldId id="1045" r:id="rId35"/>
    <p:sldId id="1051" r:id="rId36"/>
    <p:sldId id="1053" r:id="rId37"/>
    <p:sldId id="705" r:id="rId38"/>
    <p:sldId id="707" r:id="rId39"/>
    <p:sldId id="708" r:id="rId40"/>
    <p:sldId id="709" r:id="rId41"/>
    <p:sldId id="974" r:id="rId42"/>
    <p:sldId id="1005" r:id="rId43"/>
    <p:sldId id="1202" r:id="rId44"/>
    <p:sldId id="1015" r:id="rId45"/>
    <p:sldId id="1016" r:id="rId46"/>
    <p:sldId id="1017" r:id="rId47"/>
    <p:sldId id="460" r:id="rId48"/>
  </p:sldIdLst>
  <p:sldSz cx="12192000" cy="6858000"/>
  <p:notesSz cx="6736080" cy="986663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92F59C81-B6E0-469B-B29B-A2146B2B93D4}" name="기본 구역">
          <p14:sldIdLst>
            <p14:sldId id="268"/>
            <p14:sldId id="332"/>
          </p14:sldIdLst>
        </p14:section>
        <p14:section id="{3D934765-6DC3-4C59-81DF-2C5B45F47D69}" name="메뉴구조">
          <p14:sldIdLst>
            <p14:sldId id="325"/>
            <p14:sldId id="521"/>
            <p14:sldId id="713"/>
            <p14:sldId id="1058"/>
          </p14:sldIdLst>
        </p14:section>
        <p14:section id="{30814AD2-13E0-4A49-BAE9-3D53342CBE05}" name="0.0 공통">
          <p14:sldIdLst>
            <p14:sldId id="1187"/>
            <p14:sldId id="1161"/>
            <p14:sldId id="1265"/>
            <p14:sldId id="1162"/>
          </p14:sldIdLst>
        </p14:section>
        <p14:section id="{2B6B0079-7308-42BD-A460-273BC139465C}" name="메인 페이지">
          <p14:sldIdLst>
            <p14:sldId id="1258"/>
            <p14:sldId id="1249"/>
            <p14:sldId id="1257"/>
            <p14:sldId id="1260"/>
            <p14:sldId id="1261"/>
            <p14:sldId id="1262"/>
          </p14:sldIdLst>
        </p14:section>
        <p14:section id="{A8115229-342A-4DA6-863B-6549A6E6793D}" name="로그인, 회원가입 페이지">
          <p14:sldIdLst>
            <p14:sldId id="1259"/>
            <p14:sldId id="1253"/>
            <p14:sldId id="1252"/>
            <p14:sldId id="1263"/>
          </p14:sldIdLst>
        </p14:section>
        <p14:section id="{D75FDC08-863C-4C1D-8BE2-0A8050913F8B}" name="상세 페이지 (3D프린팅)">
          <p14:sldIdLst>
            <p14:sldId id="1264"/>
            <p14:sldId id="1266"/>
          </p14:sldIdLst>
        </p14:section>
        <p14:section id="{979C3842-EC53-4BF2-9915-0F9DE4B2A7B5}" name="공지 관리">
          <p14:sldIdLst>
            <p14:sldId id="327"/>
            <p14:sldId id="642"/>
            <p14:sldId id="1071"/>
            <p14:sldId id="1236"/>
            <p14:sldId id="686"/>
            <p14:sldId id="655"/>
            <p14:sldId id="1237"/>
            <p14:sldId id="687"/>
          </p14:sldIdLst>
        </p14:section>
        <p14:section id="{2E91DC9C-F5B2-46DE-B981-80BBC3C14BB9}" name="관리자 페이지 (설정,">
          <p14:sldIdLst/>
        </p14:section>
        <p14:section id="{A9BD0796-01A4-4AE5-A7EE-85A27FBABF40}" name="설정">
          <p14:sldIdLst>
            <p14:sldId id="735"/>
            <p14:sldId id="1045"/>
            <p14:sldId id="1051"/>
            <p14:sldId id="1053"/>
            <p14:sldId id="705"/>
            <p14:sldId id="707"/>
            <p14:sldId id="708"/>
            <p14:sldId id="709"/>
          </p14:sldIdLst>
        </p14:section>
        <p14:section id="{63FAA590-B251-4632-8DBC-B19B22E42097}" name="고객 관리">
          <p14:sldIdLst>
            <p14:sldId id="974"/>
            <p14:sldId id="1005"/>
            <p14:sldId id="1202"/>
            <p14:sldId id="1015"/>
            <p14:sldId id="1016"/>
            <p14:sldId id="1017"/>
          </p14:sldIdLst>
        </p14:section>
        <p14:section id="{9416D932-03DD-4A5F-B59A-7D7A9F7F1787}" name="마침">
          <p14:sldIdLst>
            <p14:sldId id="460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2010" autoAdjust="0"/>
    <p:restoredTop sz="96764" autoAdjust="0"/>
  </p:normalViewPr>
  <p:slideViewPr>
    <p:cSldViewPr snapToGrid="0" snapToObjects="1">
      <p:cViewPr varScale="1">
        <p:scale>
          <a:sx n="100" d="100"/>
          <a:sy n="100" d="100"/>
        </p:scale>
        <p:origin x="138" y="306"/>
      </p:cViewPr>
      <p:guideLst>
        <p:guide orient="horz" pos="2156"/>
        <p:guide pos="3836"/>
      </p:guideLst>
    </p:cSldViewPr>
  </p:slideViewPr>
  <p:outlineViewPr>
    <p:cViewPr>
      <p:scale>
        <a:sx n="33" d="100"/>
        <a:sy n="33" d="100"/>
      </p:scale>
      <p:origin x="0" y="-12652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29218"/>
    </p:cViewPr>
  </p:sorterViewPr>
  <p:notesViewPr>
    <p:cSldViewPr snapToGrid="0" snapToObjects="1">
      <p:cViewPr varScale="1">
        <p:scale>
          <a:sx n="82" d="100"/>
          <a:sy n="82" d="100"/>
        </p:scale>
        <p:origin x="4272" y="72"/>
      </p:cViewPr>
      <p:guideLst>
        <p:guide pos="2248"/>
        <p:guide pos="1704"/>
        <p:guide pos="5535"/>
        <p:guide pos="1475"/>
        <p:guide pos="1747"/>
        <p:guide pos="2156"/>
        <p:guide pos="3565"/>
        <p:guide orient="horz" pos="1020"/>
        <p:guide pos="251"/>
        <p:guide orient="horz" pos="3424"/>
        <p:guide orient="horz" pos="1338"/>
        <p:guide orient="horz" pos="1587"/>
        <p:guide pos="341"/>
        <p:guide orient="horz" pos="340"/>
        <p:guide orient="horz" pos="2154"/>
        <p:guide orient="horz" pos="612"/>
        <p:guide pos="1226"/>
        <p:guide pos="1634"/>
        <p:guide pos="999"/>
        <p:guide pos="2292"/>
        <p:guide pos="2703"/>
        <p:guide pos="2748"/>
        <p:guide pos="2814"/>
        <p:guide pos="3312"/>
        <p:guide pos="3834"/>
        <p:guide pos="863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slide" Target="slides/slide42.xml"  /><Relationship Id="rId46" Type="http://schemas.openxmlformats.org/officeDocument/2006/relationships/slide" Target="slides/slide43.xml"  /><Relationship Id="rId47" Type="http://schemas.openxmlformats.org/officeDocument/2006/relationships/slide" Target="slides/slide44.xml"  /><Relationship Id="rId48" Type="http://schemas.openxmlformats.org/officeDocument/2006/relationships/slide" Target="slides/slide45.xml"  /><Relationship Id="rId49" Type="http://schemas.openxmlformats.org/officeDocument/2006/relationships/presProps" Target="presProps.xml"  /><Relationship Id="rId5" Type="http://schemas.openxmlformats.org/officeDocument/2006/relationships/slide" Target="slides/slide2.xml"  /><Relationship Id="rId50" Type="http://schemas.openxmlformats.org/officeDocument/2006/relationships/viewProps" Target="viewProps.xml"  /><Relationship Id="rId51" Type="http://schemas.openxmlformats.org/officeDocument/2006/relationships/theme" Target="theme/theme1.xml"  /><Relationship Id="rId52" Type="http://schemas.openxmlformats.org/officeDocument/2006/relationships/tableStyles" Target="tableStyles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1" y="0"/>
            <a:ext cx="2918830" cy="495029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pPr lvl="0"/>
            <a:endParaRPr lang="ko-KR" altLang="en-US" dirty="0">
              <a:latin typeface="맑은 고딕"/>
              <a:ea typeface="맑은 고딕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5" y="0"/>
            <a:ext cx="2918830" cy="495029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pPr lvl="0"/>
            <a:fld id="{581ACD0D-12E6-433F-BAB9-A815588AF786}" type="datetime1">
              <a:rPr lang="ko-KR" altLang="en-US" smtClean="0">
                <a:latin typeface="맑은 고딕"/>
                <a:ea typeface="맑은 고딕"/>
              </a:rPr>
              <a:t>2025-01-04</a:t>
            </a:fld>
            <a:endParaRPr lang="ko-KR" altLang="en-US" dirty="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0" cy="49502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pPr lvl="0"/>
            <a:endParaRPr lang="ko-KR" altLang="en-US" dirty="0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5" y="9371286"/>
            <a:ext cx="2918830" cy="49502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pPr lvl="0"/>
            <a:fld id="{27705305-7609-4B6A-BAE4-15095CC29F0D}" type="slidenum">
              <a:rPr lang="ko-KR" altLang="en-US" smtClean="0">
                <a:latin typeface="맑은 고딕"/>
                <a:ea typeface="맑은 고딕"/>
              </a:rPr>
              <a:t>‹#›</a:t>
            </a:fld>
            <a:endParaRPr lang="ko-KR" altLang="en-US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76567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1" y="0"/>
            <a:ext cx="2918830" cy="495029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0" cy="495029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/>
            <a:fld id="{249B1094-C788-4CBE-AA73-786D6BD5E3B4}" type="datetime1">
              <a:rPr lang="ko-KR" altLang="en-US" smtClean="0"/>
              <a:pPr/>
              <a:t>2025-01-04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63" tIns="45382" rIns="90763" bIns="45382" rtlCol="0" anchor="ctr"/>
          <a:lstStyle/>
          <a:p>
            <a:pPr lv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0763" tIns="45382" rIns="90763" bIns="45382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1286"/>
            <a:ext cx="2918830" cy="49502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5" y="9371286"/>
            <a:ext cx="2918830" cy="49502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/>
            <a:fld id="{661D31BA-9B01-4D24-B6AC-63F305C9B2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5104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3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4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D31BA-9B01-4D24-B6AC-63F305C9B2D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410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D31BA-9B01-4D24-B6AC-63F305C9B2D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225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:notes"/>
          <p:cNvSpPr txBox="1">
            <a:spLocks noGrp="1"/>
          </p:cNvSpPr>
          <p:nvPr>
            <p:ph type="body" idx="1"/>
          </p:nvPr>
        </p:nvSpPr>
        <p:spPr>
          <a:xfrm>
            <a:off x="679554" y="4373807"/>
            <a:ext cx="5436431" cy="3578570"/>
          </a:xfrm>
          <a:prstGeom prst="rect">
            <a:avLst/>
          </a:prstGeom>
        </p:spPr>
        <p:txBody>
          <a:bodyPr spcFirstLastPara="1" wrap="square" lIns="90748" tIns="45362" rIns="90748" bIns="45362" anchor="t" anchorCtr="0">
            <a:noAutofit/>
          </a:bodyPr>
          <a:lstStyle/>
          <a:p>
            <a:endParaRPr/>
          </a:p>
        </p:txBody>
      </p:sp>
      <p:sp>
        <p:nvSpPr>
          <p:cNvPr id="209" name="Google Shape;2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3100" y="1136650"/>
            <a:ext cx="5449888" cy="3067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9420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:notes"/>
          <p:cNvSpPr txBox="1">
            <a:spLocks noGrp="1"/>
          </p:cNvSpPr>
          <p:nvPr>
            <p:ph type="body" idx="1"/>
          </p:nvPr>
        </p:nvSpPr>
        <p:spPr>
          <a:xfrm>
            <a:off x="679554" y="4373807"/>
            <a:ext cx="5436431" cy="3578570"/>
          </a:xfrm>
          <a:prstGeom prst="rect">
            <a:avLst/>
          </a:prstGeom>
        </p:spPr>
        <p:txBody>
          <a:bodyPr spcFirstLastPara="1" wrap="square" lIns="90748" tIns="45362" rIns="90748" bIns="45362" anchor="t" anchorCtr="0">
            <a:noAutofit/>
          </a:bodyPr>
          <a:lstStyle/>
          <a:p>
            <a:endParaRPr/>
          </a:p>
        </p:txBody>
      </p:sp>
      <p:sp>
        <p:nvSpPr>
          <p:cNvPr id="209" name="Google Shape;2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3100" y="1136650"/>
            <a:ext cx="5449888" cy="3067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3749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fdd255a63_5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9888" y="681038"/>
            <a:ext cx="6056312" cy="34083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fdd255a63_5_161:notes"/>
          <p:cNvSpPr txBox="1">
            <a:spLocks noGrp="1"/>
          </p:cNvSpPr>
          <p:nvPr>
            <p:ph type="body" idx="1"/>
          </p:nvPr>
        </p:nvSpPr>
        <p:spPr>
          <a:xfrm>
            <a:off x="679554" y="4317005"/>
            <a:ext cx="5436431" cy="4089794"/>
          </a:xfrm>
          <a:prstGeom prst="rect">
            <a:avLst/>
          </a:prstGeom>
        </p:spPr>
        <p:txBody>
          <a:bodyPr spcFirstLastPara="1" wrap="square" lIns="90748" tIns="90748" rIns="90748" bIns="90748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8339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fdd255a63_5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9888" y="681038"/>
            <a:ext cx="6056312" cy="34083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fdd255a63_5_161:notes"/>
          <p:cNvSpPr txBox="1">
            <a:spLocks noGrp="1"/>
          </p:cNvSpPr>
          <p:nvPr>
            <p:ph type="body" idx="1"/>
          </p:nvPr>
        </p:nvSpPr>
        <p:spPr>
          <a:xfrm>
            <a:off x="679554" y="4317005"/>
            <a:ext cx="5436431" cy="4089794"/>
          </a:xfrm>
          <a:prstGeom prst="rect">
            <a:avLst/>
          </a:prstGeom>
        </p:spPr>
        <p:txBody>
          <a:bodyPr spcFirstLastPara="1" wrap="square" lIns="90748" tIns="90748" rIns="90748" bIns="90748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9877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D31BA-9B01-4D24-B6AC-63F305C9B2D3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3689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D31BA-9B01-4D24-B6AC-63F305C9B2D3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633844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덱스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219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F150D0C-D662-1D3D-73DD-FD75E82494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46"/>
          <a:stretch/>
        </p:blipFill>
        <p:spPr>
          <a:xfrm>
            <a:off x="349797" y="1265798"/>
            <a:ext cx="2399030" cy="1299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29CFFB-5A31-BB08-9D4C-15D31930A118}"/>
              </a:ext>
            </a:extLst>
          </p:cNvPr>
          <p:cNvSpPr txBox="1"/>
          <p:nvPr userDrawn="1"/>
        </p:nvSpPr>
        <p:spPr>
          <a:xfrm>
            <a:off x="350306" y="1266275"/>
            <a:ext cx="2389054" cy="472181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43421-4460-CB0A-B741-D3B2678D280E}"/>
              </a:ext>
            </a:extLst>
          </p:cNvPr>
          <p:cNvSpPr txBox="1"/>
          <p:nvPr userDrawn="1"/>
        </p:nvSpPr>
        <p:spPr>
          <a:xfrm>
            <a:off x="3393554" y="1265798"/>
            <a:ext cx="2389054" cy="472181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CB621B9-7662-1595-6EBF-C85728D91A49}"/>
              </a:ext>
            </a:extLst>
          </p:cNvPr>
          <p:cNvCxnSpPr/>
          <p:nvPr userDrawn="1"/>
        </p:nvCxnSpPr>
        <p:spPr>
          <a:xfrm>
            <a:off x="349797" y="1409352"/>
            <a:ext cx="23762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Group 3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2930783"/>
              </p:ext>
            </p:extLst>
          </p:nvPr>
        </p:nvGraphicFramePr>
        <p:xfrm>
          <a:off x="197018" y="470354"/>
          <a:ext cx="11797964" cy="373064"/>
        </p:xfrm>
        <a:graphic>
          <a:graphicData uri="http://schemas.openxmlformats.org/drawingml/2006/table">
            <a:tbl>
              <a:tblPr/>
              <a:tblGrid>
                <a:gridCol w="82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경로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6590DA6-22FE-A99D-479A-14D2E1B607E6}"/>
              </a:ext>
            </a:extLst>
          </p:cNvPr>
          <p:cNvCxnSpPr>
            <a:cxnSpLocks/>
          </p:cNvCxnSpPr>
          <p:nvPr userDrawn="1"/>
        </p:nvCxnSpPr>
        <p:spPr>
          <a:xfrm>
            <a:off x="197018" y="470360"/>
            <a:ext cx="1179796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47155" y="478657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0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047155" y="654872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9580480" y="478657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2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9580480" y="654872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779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2C838C-37D6-B7F9-2922-45C81922458B}"/>
              </a:ext>
            </a:extLst>
          </p:cNvPr>
          <p:cNvSpPr txBox="1"/>
          <p:nvPr userDrawn="1"/>
        </p:nvSpPr>
        <p:spPr>
          <a:xfrm>
            <a:off x="350306" y="1266276"/>
            <a:ext cx="2389054" cy="4722294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47" name="그룹 46"/>
          <p:cNvGrpSpPr/>
          <p:nvPr userDrawn="1"/>
        </p:nvGrpSpPr>
        <p:grpSpPr>
          <a:xfrm>
            <a:off x="478380" y="1378314"/>
            <a:ext cx="2105661" cy="144462"/>
            <a:chOff x="478380" y="1378314"/>
            <a:chExt cx="2105661" cy="144462"/>
          </a:xfrm>
        </p:grpSpPr>
        <p:sp>
          <p:nvSpPr>
            <p:cNvPr id="45" name="Chevron Left"/>
            <p:cNvSpPr>
              <a:spLocks noChangeAspect="1"/>
            </p:cNvSpPr>
            <p:nvPr userDrawn="1"/>
          </p:nvSpPr>
          <p:spPr bwMode="auto">
            <a:xfrm>
              <a:off x="478380" y="1378314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spc="-40" baseline="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6" name="Hamburger Button" descr="&lt;Tags&gt;&lt;SMARTRESIZEANCHORS&gt;Absolute,None,Absolute,None&lt;/SMARTRESIZEANCHORS&gt;&lt;/Tags&gt;"/>
            <p:cNvSpPr>
              <a:spLocks noChangeAspect="1" noEditPoints="1"/>
            </p:cNvSpPr>
            <p:nvPr userDrawn="1"/>
          </p:nvSpPr>
          <p:spPr bwMode="auto">
            <a:xfrm>
              <a:off x="2441166" y="1408129"/>
              <a:ext cx="142875" cy="84833"/>
            </a:xfrm>
            <a:custGeom>
              <a:avLst/>
              <a:gdLst>
                <a:gd name="T0" fmla="*/ 0 w 564"/>
                <a:gd name="T1" fmla="*/ 0 h 310"/>
                <a:gd name="T2" fmla="*/ 0 w 564"/>
                <a:gd name="T3" fmla="*/ 28 h 310"/>
                <a:gd name="T4" fmla="*/ 564 w 564"/>
                <a:gd name="T5" fmla="*/ 28 h 310"/>
                <a:gd name="T6" fmla="*/ 564 w 564"/>
                <a:gd name="T7" fmla="*/ 0 h 310"/>
                <a:gd name="T8" fmla="*/ 0 w 564"/>
                <a:gd name="T9" fmla="*/ 0 h 310"/>
                <a:gd name="T10" fmla="*/ 0 w 564"/>
                <a:gd name="T11" fmla="*/ 141 h 310"/>
                <a:gd name="T12" fmla="*/ 0 w 564"/>
                <a:gd name="T13" fmla="*/ 169 h 310"/>
                <a:gd name="T14" fmla="*/ 564 w 564"/>
                <a:gd name="T15" fmla="*/ 169 h 310"/>
                <a:gd name="T16" fmla="*/ 564 w 564"/>
                <a:gd name="T17" fmla="*/ 141 h 310"/>
                <a:gd name="T18" fmla="*/ 0 w 564"/>
                <a:gd name="T19" fmla="*/ 141 h 310"/>
                <a:gd name="T20" fmla="*/ 0 w 564"/>
                <a:gd name="T21" fmla="*/ 282 h 310"/>
                <a:gd name="T22" fmla="*/ 0 w 564"/>
                <a:gd name="T23" fmla="*/ 310 h 310"/>
                <a:gd name="T24" fmla="*/ 564 w 564"/>
                <a:gd name="T25" fmla="*/ 310 h 310"/>
                <a:gd name="T26" fmla="*/ 564 w 564"/>
                <a:gd name="T27" fmla="*/ 282 h 310"/>
                <a:gd name="T28" fmla="*/ 0 w 564"/>
                <a:gd name="T29" fmla="*/ 28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4" h="310">
                  <a:moveTo>
                    <a:pt x="0" y="0"/>
                  </a:moveTo>
                  <a:lnTo>
                    <a:pt x="0" y="28"/>
                  </a:lnTo>
                  <a:lnTo>
                    <a:pt x="564" y="28"/>
                  </a:lnTo>
                  <a:lnTo>
                    <a:pt x="564" y="0"/>
                  </a:lnTo>
                  <a:lnTo>
                    <a:pt x="0" y="0"/>
                  </a:lnTo>
                  <a:close/>
                  <a:moveTo>
                    <a:pt x="0" y="141"/>
                  </a:moveTo>
                  <a:lnTo>
                    <a:pt x="0" y="169"/>
                  </a:lnTo>
                  <a:lnTo>
                    <a:pt x="564" y="169"/>
                  </a:lnTo>
                  <a:lnTo>
                    <a:pt x="564" y="141"/>
                  </a:lnTo>
                  <a:lnTo>
                    <a:pt x="0" y="141"/>
                  </a:lnTo>
                  <a:close/>
                  <a:moveTo>
                    <a:pt x="0" y="282"/>
                  </a:moveTo>
                  <a:lnTo>
                    <a:pt x="0" y="310"/>
                  </a:lnTo>
                  <a:lnTo>
                    <a:pt x="564" y="310"/>
                  </a:lnTo>
                  <a:lnTo>
                    <a:pt x="564" y="28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spc="-40" baseline="0" dirty="0">
                <a:solidFill>
                  <a:srgbClr val="000000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0" name="Group 3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25140863"/>
              </p:ext>
            </p:extLst>
          </p:nvPr>
        </p:nvGraphicFramePr>
        <p:xfrm>
          <a:off x="197018" y="470354"/>
          <a:ext cx="11797964" cy="373064"/>
        </p:xfrm>
        <a:graphic>
          <a:graphicData uri="http://schemas.openxmlformats.org/drawingml/2006/table">
            <a:tbl>
              <a:tblPr/>
              <a:tblGrid>
                <a:gridCol w="82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경로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6590DA6-22FE-A99D-479A-14D2E1B607E6}"/>
              </a:ext>
            </a:extLst>
          </p:cNvPr>
          <p:cNvCxnSpPr>
            <a:cxnSpLocks/>
          </p:cNvCxnSpPr>
          <p:nvPr userDrawn="1"/>
        </p:nvCxnSpPr>
        <p:spPr>
          <a:xfrm>
            <a:off x="197018" y="470360"/>
            <a:ext cx="1179796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47155" y="478657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0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047155" y="654872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9580480" y="478657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2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9580480" y="654872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Go Home"/>
          <p:cNvSpPr>
            <a:spLocks noChangeAspect="1" noEditPoints="1"/>
          </p:cNvSpPr>
          <p:nvPr userDrawn="1"/>
        </p:nvSpPr>
        <p:spPr bwMode="auto">
          <a:xfrm>
            <a:off x="2145267" y="1354153"/>
            <a:ext cx="160575" cy="159016"/>
          </a:xfrm>
          <a:custGeom>
            <a:avLst/>
            <a:gdLst>
              <a:gd name="T0" fmla="*/ 331 w 667"/>
              <a:gd name="T1" fmla="*/ 0 h 666"/>
              <a:gd name="T2" fmla="*/ 324 w 667"/>
              <a:gd name="T3" fmla="*/ 5 h 666"/>
              <a:gd name="T4" fmla="*/ 5 w 667"/>
              <a:gd name="T5" fmla="*/ 336 h 666"/>
              <a:gd name="T6" fmla="*/ 6 w 667"/>
              <a:gd name="T7" fmla="*/ 355 h 666"/>
              <a:gd name="T8" fmla="*/ 25 w 667"/>
              <a:gd name="T9" fmla="*/ 355 h 666"/>
              <a:gd name="T10" fmla="*/ 67 w 667"/>
              <a:gd name="T11" fmla="*/ 311 h 666"/>
              <a:gd name="T12" fmla="*/ 67 w 667"/>
              <a:gd name="T13" fmla="*/ 666 h 666"/>
              <a:gd name="T14" fmla="*/ 600 w 667"/>
              <a:gd name="T15" fmla="*/ 666 h 666"/>
              <a:gd name="T16" fmla="*/ 600 w 667"/>
              <a:gd name="T17" fmla="*/ 311 h 666"/>
              <a:gd name="T18" fmla="*/ 642 w 667"/>
              <a:gd name="T19" fmla="*/ 355 h 666"/>
              <a:gd name="T20" fmla="*/ 661 w 667"/>
              <a:gd name="T21" fmla="*/ 355 h 666"/>
              <a:gd name="T22" fmla="*/ 662 w 667"/>
              <a:gd name="T23" fmla="*/ 336 h 666"/>
              <a:gd name="T24" fmla="*/ 343 w 667"/>
              <a:gd name="T25" fmla="*/ 5 h 666"/>
              <a:gd name="T26" fmla="*/ 331 w 667"/>
              <a:gd name="T27" fmla="*/ 0 h 666"/>
              <a:gd name="T28" fmla="*/ 333 w 667"/>
              <a:gd name="T29" fmla="*/ 33 h 666"/>
              <a:gd name="T30" fmla="*/ 573 w 667"/>
              <a:gd name="T31" fmla="*/ 283 h 666"/>
              <a:gd name="T32" fmla="*/ 573 w 667"/>
              <a:gd name="T33" fmla="*/ 640 h 666"/>
              <a:gd name="T34" fmla="*/ 427 w 667"/>
              <a:gd name="T35" fmla="*/ 640 h 666"/>
              <a:gd name="T36" fmla="*/ 427 w 667"/>
              <a:gd name="T37" fmla="*/ 360 h 666"/>
              <a:gd name="T38" fmla="*/ 240 w 667"/>
              <a:gd name="T39" fmla="*/ 360 h 666"/>
              <a:gd name="T40" fmla="*/ 240 w 667"/>
              <a:gd name="T41" fmla="*/ 640 h 666"/>
              <a:gd name="T42" fmla="*/ 93 w 667"/>
              <a:gd name="T43" fmla="*/ 640 h 666"/>
              <a:gd name="T44" fmla="*/ 93 w 667"/>
              <a:gd name="T45" fmla="*/ 283 h 666"/>
              <a:gd name="T46" fmla="*/ 333 w 667"/>
              <a:gd name="T47" fmla="*/ 33 h 666"/>
              <a:gd name="T48" fmla="*/ 467 w 667"/>
              <a:gd name="T49" fmla="*/ 66 h 666"/>
              <a:gd name="T50" fmla="*/ 467 w 667"/>
              <a:gd name="T51" fmla="*/ 107 h 666"/>
              <a:gd name="T52" fmla="*/ 493 w 667"/>
              <a:gd name="T53" fmla="*/ 134 h 666"/>
              <a:gd name="T54" fmla="*/ 493 w 667"/>
              <a:gd name="T55" fmla="*/ 93 h 666"/>
              <a:gd name="T56" fmla="*/ 520 w 667"/>
              <a:gd name="T57" fmla="*/ 93 h 666"/>
              <a:gd name="T58" fmla="*/ 520 w 667"/>
              <a:gd name="T59" fmla="*/ 162 h 666"/>
              <a:gd name="T60" fmla="*/ 547 w 667"/>
              <a:gd name="T61" fmla="*/ 190 h 666"/>
              <a:gd name="T62" fmla="*/ 547 w 667"/>
              <a:gd name="T63" fmla="*/ 66 h 666"/>
              <a:gd name="T64" fmla="*/ 467 w 667"/>
              <a:gd name="T65" fmla="*/ 66 h 666"/>
              <a:gd name="T66" fmla="*/ 267 w 667"/>
              <a:gd name="T67" fmla="*/ 386 h 666"/>
              <a:gd name="T68" fmla="*/ 400 w 667"/>
              <a:gd name="T69" fmla="*/ 386 h 666"/>
              <a:gd name="T70" fmla="*/ 400 w 667"/>
              <a:gd name="T71" fmla="*/ 640 h 666"/>
              <a:gd name="T72" fmla="*/ 267 w 667"/>
              <a:gd name="T73" fmla="*/ 640 h 666"/>
              <a:gd name="T74" fmla="*/ 267 w 667"/>
              <a:gd name="T75" fmla="*/ 38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7" h="666">
                <a:moveTo>
                  <a:pt x="331" y="0"/>
                </a:moveTo>
                <a:cubicBezTo>
                  <a:pt x="328" y="1"/>
                  <a:pt x="326" y="2"/>
                  <a:pt x="324" y="5"/>
                </a:cubicBezTo>
                <a:lnTo>
                  <a:pt x="5" y="336"/>
                </a:lnTo>
                <a:cubicBezTo>
                  <a:pt x="0" y="341"/>
                  <a:pt x="1" y="350"/>
                  <a:pt x="6" y="355"/>
                </a:cubicBezTo>
                <a:cubicBezTo>
                  <a:pt x="11" y="360"/>
                  <a:pt x="20" y="360"/>
                  <a:pt x="25" y="355"/>
                </a:cubicBezTo>
                <a:lnTo>
                  <a:pt x="67" y="311"/>
                </a:lnTo>
                <a:lnTo>
                  <a:pt x="67" y="666"/>
                </a:lnTo>
                <a:lnTo>
                  <a:pt x="600" y="666"/>
                </a:lnTo>
                <a:lnTo>
                  <a:pt x="600" y="311"/>
                </a:lnTo>
                <a:lnTo>
                  <a:pt x="642" y="355"/>
                </a:lnTo>
                <a:cubicBezTo>
                  <a:pt x="647" y="360"/>
                  <a:pt x="656" y="360"/>
                  <a:pt x="661" y="355"/>
                </a:cubicBezTo>
                <a:cubicBezTo>
                  <a:pt x="666" y="350"/>
                  <a:pt x="667" y="341"/>
                  <a:pt x="662" y="336"/>
                </a:cubicBezTo>
                <a:lnTo>
                  <a:pt x="343" y="5"/>
                </a:lnTo>
                <a:cubicBezTo>
                  <a:pt x="340" y="1"/>
                  <a:pt x="335" y="0"/>
                  <a:pt x="331" y="0"/>
                </a:cubicBezTo>
                <a:close/>
                <a:moveTo>
                  <a:pt x="333" y="33"/>
                </a:moveTo>
                <a:lnTo>
                  <a:pt x="573" y="283"/>
                </a:lnTo>
                <a:lnTo>
                  <a:pt x="573" y="640"/>
                </a:lnTo>
                <a:lnTo>
                  <a:pt x="427" y="640"/>
                </a:lnTo>
                <a:lnTo>
                  <a:pt x="427" y="360"/>
                </a:lnTo>
                <a:lnTo>
                  <a:pt x="240" y="360"/>
                </a:lnTo>
                <a:lnTo>
                  <a:pt x="240" y="640"/>
                </a:lnTo>
                <a:lnTo>
                  <a:pt x="93" y="640"/>
                </a:lnTo>
                <a:lnTo>
                  <a:pt x="93" y="283"/>
                </a:lnTo>
                <a:lnTo>
                  <a:pt x="333" y="33"/>
                </a:lnTo>
                <a:close/>
                <a:moveTo>
                  <a:pt x="467" y="66"/>
                </a:moveTo>
                <a:lnTo>
                  <a:pt x="467" y="107"/>
                </a:lnTo>
                <a:lnTo>
                  <a:pt x="493" y="134"/>
                </a:lnTo>
                <a:lnTo>
                  <a:pt x="493" y="93"/>
                </a:lnTo>
                <a:lnTo>
                  <a:pt x="520" y="93"/>
                </a:lnTo>
                <a:lnTo>
                  <a:pt x="520" y="162"/>
                </a:lnTo>
                <a:lnTo>
                  <a:pt x="547" y="190"/>
                </a:lnTo>
                <a:lnTo>
                  <a:pt x="547" y="66"/>
                </a:lnTo>
                <a:lnTo>
                  <a:pt x="467" y="66"/>
                </a:lnTo>
                <a:close/>
                <a:moveTo>
                  <a:pt x="267" y="386"/>
                </a:moveTo>
                <a:lnTo>
                  <a:pt x="400" y="386"/>
                </a:lnTo>
                <a:lnTo>
                  <a:pt x="400" y="640"/>
                </a:lnTo>
                <a:lnTo>
                  <a:pt x="267" y="640"/>
                </a:lnTo>
                <a:lnTo>
                  <a:pt x="267" y="386"/>
                </a:lnTo>
                <a:close/>
              </a:path>
            </a:pathLst>
          </a:custGeom>
          <a:solidFill>
            <a:srgbClr val="5F5F5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345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2C838C-37D6-B7F9-2922-45C81922458B}"/>
              </a:ext>
            </a:extLst>
          </p:cNvPr>
          <p:cNvSpPr txBox="1"/>
          <p:nvPr userDrawn="1"/>
        </p:nvSpPr>
        <p:spPr>
          <a:xfrm>
            <a:off x="350306" y="1266276"/>
            <a:ext cx="2389054" cy="4722294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47" name="그룹 46"/>
          <p:cNvGrpSpPr/>
          <p:nvPr userDrawn="1"/>
        </p:nvGrpSpPr>
        <p:grpSpPr>
          <a:xfrm>
            <a:off x="478380" y="1378314"/>
            <a:ext cx="2105661" cy="144462"/>
            <a:chOff x="478380" y="1378314"/>
            <a:chExt cx="2105661" cy="144462"/>
          </a:xfrm>
        </p:grpSpPr>
        <p:sp>
          <p:nvSpPr>
            <p:cNvPr id="45" name="Chevron Left"/>
            <p:cNvSpPr>
              <a:spLocks noChangeAspect="1"/>
            </p:cNvSpPr>
            <p:nvPr userDrawn="1"/>
          </p:nvSpPr>
          <p:spPr bwMode="auto">
            <a:xfrm>
              <a:off x="478380" y="1378314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spc="-40" baseline="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6" name="Hamburger Button" descr="&lt;Tags&gt;&lt;SMARTRESIZEANCHORS&gt;Absolute,None,Absolute,None&lt;/SMARTRESIZEANCHORS&gt;&lt;/Tags&gt;"/>
            <p:cNvSpPr>
              <a:spLocks noChangeAspect="1" noEditPoints="1"/>
            </p:cNvSpPr>
            <p:nvPr userDrawn="1"/>
          </p:nvSpPr>
          <p:spPr bwMode="auto">
            <a:xfrm>
              <a:off x="2441166" y="1408129"/>
              <a:ext cx="142875" cy="84833"/>
            </a:xfrm>
            <a:custGeom>
              <a:avLst/>
              <a:gdLst>
                <a:gd name="T0" fmla="*/ 0 w 564"/>
                <a:gd name="T1" fmla="*/ 0 h 310"/>
                <a:gd name="T2" fmla="*/ 0 w 564"/>
                <a:gd name="T3" fmla="*/ 28 h 310"/>
                <a:gd name="T4" fmla="*/ 564 w 564"/>
                <a:gd name="T5" fmla="*/ 28 h 310"/>
                <a:gd name="T6" fmla="*/ 564 w 564"/>
                <a:gd name="T7" fmla="*/ 0 h 310"/>
                <a:gd name="T8" fmla="*/ 0 w 564"/>
                <a:gd name="T9" fmla="*/ 0 h 310"/>
                <a:gd name="T10" fmla="*/ 0 w 564"/>
                <a:gd name="T11" fmla="*/ 141 h 310"/>
                <a:gd name="T12" fmla="*/ 0 w 564"/>
                <a:gd name="T13" fmla="*/ 169 h 310"/>
                <a:gd name="T14" fmla="*/ 564 w 564"/>
                <a:gd name="T15" fmla="*/ 169 h 310"/>
                <a:gd name="T16" fmla="*/ 564 w 564"/>
                <a:gd name="T17" fmla="*/ 141 h 310"/>
                <a:gd name="T18" fmla="*/ 0 w 564"/>
                <a:gd name="T19" fmla="*/ 141 h 310"/>
                <a:gd name="T20" fmla="*/ 0 w 564"/>
                <a:gd name="T21" fmla="*/ 282 h 310"/>
                <a:gd name="T22" fmla="*/ 0 w 564"/>
                <a:gd name="T23" fmla="*/ 310 h 310"/>
                <a:gd name="T24" fmla="*/ 564 w 564"/>
                <a:gd name="T25" fmla="*/ 310 h 310"/>
                <a:gd name="T26" fmla="*/ 564 w 564"/>
                <a:gd name="T27" fmla="*/ 282 h 310"/>
                <a:gd name="T28" fmla="*/ 0 w 564"/>
                <a:gd name="T29" fmla="*/ 28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4" h="310">
                  <a:moveTo>
                    <a:pt x="0" y="0"/>
                  </a:moveTo>
                  <a:lnTo>
                    <a:pt x="0" y="28"/>
                  </a:lnTo>
                  <a:lnTo>
                    <a:pt x="564" y="28"/>
                  </a:lnTo>
                  <a:lnTo>
                    <a:pt x="564" y="0"/>
                  </a:lnTo>
                  <a:lnTo>
                    <a:pt x="0" y="0"/>
                  </a:lnTo>
                  <a:close/>
                  <a:moveTo>
                    <a:pt x="0" y="141"/>
                  </a:moveTo>
                  <a:lnTo>
                    <a:pt x="0" y="169"/>
                  </a:lnTo>
                  <a:lnTo>
                    <a:pt x="564" y="169"/>
                  </a:lnTo>
                  <a:lnTo>
                    <a:pt x="564" y="141"/>
                  </a:lnTo>
                  <a:lnTo>
                    <a:pt x="0" y="141"/>
                  </a:lnTo>
                  <a:close/>
                  <a:moveTo>
                    <a:pt x="0" y="282"/>
                  </a:moveTo>
                  <a:lnTo>
                    <a:pt x="0" y="310"/>
                  </a:lnTo>
                  <a:lnTo>
                    <a:pt x="564" y="310"/>
                  </a:lnTo>
                  <a:lnTo>
                    <a:pt x="564" y="28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spc="-40" baseline="0" dirty="0">
                <a:solidFill>
                  <a:srgbClr val="000000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0" name="Group 37"/>
          <p:cNvGraphicFramePr>
            <a:graphicFrameLocks noGrp="1"/>
          </p:cNvGraphicFramePr>
          <p:nvPr userDrawn="1"/>
        </p:nvGraphicFramePr>
        <p:xfrm>
          <a:off x="197018" y="470354"/>
          <a:ext cx="11797964" cy="373064"/>
        </p:xfrm>
        <a:graphic>
          <a:graphicData uri="http://schemas.openxmlformats.org/drawingml/2006/table">
            <a:tbl>
              <a:tblPr/>
              <a:tblGrid>
                <a:gridCol w="82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경로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6590DA6-22FE-A99D-479A-14D2E1B607E6}"/>
              </a:ext>
            </a:extLst>
          </p:cNvPr>
          <p:cNvCxnSpPr>
            <a:cxnSpLocks/>
          </p:cNvCxnSpPr>
          <p:nvPr userDrawn="1"/>
        </p:nvCxnSpPr>
        <p:spPr>
          <a:xfrm>
            <a:off x="197018" y="470360"/>
            <a:ext cx="1179796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47155" y="478657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0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047155" y="654872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9580480" y="478657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2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9580480" y="654872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CCEB5-A01D-EB80-71DD-F42AABD0E841}"/>
              </a:ext>
            </a:extLst>
          </p:cNvPr>
          <p:cNvSpPr txBox="1"/>
          <p:nvPr userDrawn="1"/>
        </p:nvSpPr>
        <p:spPr>
          <a:xfrm>
            <a:off x="3393554" y="1265798"/>
            <a:ext cx="2389054" cy="4722295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" name="Go Home"/>
          <p:cNvSpPr>
            <a:spLocks noChangeAspect="1" noEditPoints="1"/>
          </p:cNvSpPr>
          <p:nvPr userDrawn="1"/>
        </p:nvSpPr>
        <p:spPr bwMode="auto">
          <a:xfrm>
            <a:off x="2145267" y="1354153"/>
            <a:ext cx="160575" cy="159016"/>
          </a:xfrm>
          <a:custGeom>
            <a:avLst/>
            <a:gdLst>
              <a:gd name="T0" fmla="*/ 331 w 667"/>
              <a:gd name="T1" fmla="*/ 0 h 666"/>
              <a:gd name="T2" fmla="*/ 324 w 667"/>
              <a:gd name="T3" fmla="*/ 5 h 666"/>
              <a:gd name="T4" fmla="*/ 5 w 667"/>
              <a:gd name="T5" fmla="*/ 336 h 666"/>
              <a:gd name="T6" fmla="*/ 6 w 667"/>
              <a:gd name="T7" fmla="*/ 355 h 666"/>
              <a:gd name="T8" fmla="*/ 25 w 667"/>
              <a:gd name="T9" fmla="*/ 355 h 666"/>
              <a:gd name="T10" fmla="*/ 67 w 667"/>
              <a:gd name="T11" fmla="*/ 311 h 666"/>
              <a:gd name="T12" fmla="*/ 67 w 667"/>
              <a:gd name="T13" fmla="*/ 666 h 666"/>
              <a:gd name="T14" fmla="*/ 600 w 667"/>
              <a:gd name="T15" fmla="*/ 666 h 666"/>
              <a:gd name="T16" fmla="*/ 600 w 667"/>
              <a:gd name="T17" fmla="*/ 311 h 666"/>
              <a:gd name="T18" fmla="*/ 642 w 667"/>
              <a:gd name="T19" fmla="*/ 355 h 666"/>
              <a:gd name="T20" fmla="*/ 661 w 667"/>
              <a:gd name="T21" fmla="*/ 355 h 666"/>
              <a:gd name="T22" fmla="*/ 662 w 667"/>
              <a:gd name="T23" fmla="*/ 336 h 666"/>
              <a:gd name="T24" fmla="*/ 343 w 667"/>
              <a:gd name="T25" fmla="*/ 5 h 666"/>
              <a:gd name="T26" fmla="*/ 331 w 667"/>
              <a:gd name="T27" fmla="*/ 0 h 666"/>
              <a:gd name="T28" fmla="*/ 333 w 667"/>
              <a:gd name="T29" fmla="*/ 33 h 666"/>
              <a:gd name="T30" fmla="*/ 573 w 667"/>
              <a:gd name="T31" fmla="*/ 283 h 666"/>
              <a:gd name="T32" fmla="*/ 573 w 667"/>
              <a:gd name="T33" fmla="*/ 640 h 666"/>
              <a:gd name="T34" fmla="*/ 427 w 667"/>
              <a:gd name="T35" fmla="*/ 640 h 666"/>
              <a:gd name="T36" fmla="*/ 427 w 667"/>
              <a:gd name="T37" fmla="*/ 360 h 666"/>
              <a:gd name="T38" fmla="*/ 240 w 667"/>
              <a:gd name="T39" fmla="*/ 360 h 666"/>
              <a:gd name="T40" fmla="*/ 240 w 667"/>
              <a:gd name="T41" fmla="*/ 640 h 666"/>
              <a:gd name="T42" fmla="*/ 93 w 667"/>
              <a:gd name="T43" fmla="*/ 640 h 666"/>
              <a:gd name="T44" fmla="*/ 93 w 667"/>
              <a:gd name="T45" fmla="*/ 283 h 666"/>
              <a:gd name="T46" fmla="*/ 333 w 667"/>
              <a:gd name="T47" fmla="*/ 33 h 666"/>
              <a:gd name="T48" fmla="*/ 467 w 667"/>
              <a:gd name="T49" fmla="*/ 66 h 666"/>
              <a:gd name="T50" fmla="*/ 467 w 667"/>
              <a:gd name="T51" fmla="*/ 107 h 666"/>
              <a:gd name="T52" fmla="*/ 493 w 667"/>
              <a:gd name="T53" fmla="*/ 134 h 666"/>
              <a:gd name="T54" fmla="*/ 493 w 667"/>
              <a:gd name="T55" fmla="*/ 93 h 666"/>
              <a:gd name="T56" fmla="*/ 520 w 667"/>
              <a:gd name="T57" fmla="*/ 93 h 666"/>
              <a:gd name="T58" fmla="*/ 520 w 667"/>
              <a:gd name="T59" fmla="*/ 162 h 666"/>
              <a:gd name="T60" fmla="*/ 547 w 667"/>
              <a:gd name="T61" fmla="*/ 190 h 666"/>
              <a:gd name="T62" fmla="*/ 547 w 667"/>
              <a:gd name="T63" fmla="*/ 66 h 666"/>
              <a:gd name="T64" fmla="*/ 467 w 667"/>
              <a:gd name="T65" fmla="*/ 66 h 666"/>
              <a:gd name="T66" fmla="*/ 267 w 667"/>
              <a:gd name="T67" fmla="*/ 386 h 666"/>
              <a:gd name="T68" fmla="*/ 400 w 667"/>
              <a:gd name="T69" fmla="*/ 386 h 666"/>
              <a:gd name="T70" fmla="*/ 400 w 667"/>
              <a:gd name="T71" fmla="*/ 640 h 666"/>
              <a:gd name="T72" fmla="*/ 267 w 667"/>
              <a:gd name="T73" fmla="*/ 640 h 666"/>
              <a:gd name="T74" fmla="*/ 267 w 667"/>
              <a:gd name="T75" fmla="*/ 38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7" h="666">
                <a:moveTo>
                  <a:pt x="331" y="0"/>
                </a:moveTo>
                <a:cubicBezTo>
                  <a:pt x="328" y="1"/>
                  <a:pt x="326" y="2"/>
                  <a:pt x="324" y="5"/>
                </a:cubicBezTo>
                <a:lnTo>
                  <a:pt x="5" y="336"/>
                </a:lnTo>
                <a:cubicBezTo>
                  <a:pt x="0" y="341"/>
                  <a:pt x="1" y="350"/>
                  <a:pt x="6" y="355"/>
                </a:cubicBezTo>
                <a:cubicBezTo>
                  <a:pt x="11" y="360"/>
                  <a:pt x="20" y="360"/>
                  <a:pt x="25" y="355"/>
                </a:cubicBezTo>
                <a:lnTo>
                  <a:pt x="67" y="311"/>
                </a:lnTo>
                <a:lnTo>
                  <a:pt x="67" y="666"/>
                </a:lnTo>
                <a:lnTo>
                  <a:pt x="600" y="666"/>
                </a:lnTo>
                <a:lnTo>
                  <a:pt x="600" y="311"/>
                </a:lnTo>
                <a:lnTo>
                  <a:pt x="642" y="355"/>
                </a:lnTo>
                <a:cubicBezTo>
                  <a:pt x="647" y="360"/>
                  <a:pt x="656" y="360"/>
                  <a:pt x="661" y="355"/>
                </a:cubicBezTo>
                <a:cubicBezTo>
                  <a:pt x="666" y="350"/>
                  <a:pt x="667" y="341"/>
                  <a:pt x="662" y="336"/>
                </a:cubicBezTo>
                <a:lnTo>
                  <a:pt x="343" y="5"/>
                </a:lnTo>
                <a:cubicBezTo>
                  <a:pt x="340" y="1"/>
                  <a:pt x="335" y="0"/>
                  <a:pt x="331" y="0"/>
                </a:cubicBezTo>
                <a:close/>
                <a:moveTo>
                  <a:pt x="333" y="33"/>
                </a:moveTo>
                <a:lnTo>
                  <a:pt x="573" y="283"/>
                </a:lnTo>
                <a:lnTo>
                  <a:pt x="573" y="640"/>
                </a:lnTo>
                <a:lnTo>
                  <a:pt x="427" y="640"/>
                </a:lnTo>
                <a:lnTo>
                  <a:pt x="427" y="360"/>
                </a:lnTo>
                <a:lnTo>
                  <a:pt x="240" y="360"/>
                </a:lnTo>
                <a:lnTo>
                  <a:pt x="240" y="640"/>
                </a:lnTo>
                <a:lnTo>
                  <a:pt x="93" y="640"/>
                </a:lnTo>
                <a:lnTo>
                  <a:pt x="93" y="283"/>
                </a:lnTo>
                <a:lnTo>
                  <a:pt x="333" y="33"/>
                </a:lnTo>
                <a:close/>
                <a:moveTo>
                  <a:pt x="467" y="66"/>
                </a:moveTo>
                <a:lnTo>
                  <a:pt x="467" y="107"/>
                </a:lnTo>
                <a:lnTo>
                  <a:pt x="493" y="134"/>
                </a:lnTo>
                <a:lnTo>
                  <a:pt x="493" y="93"/>
                </a:lnTo>
                <a:lnTo>
                  <a:pt x="520" y="93"/>
                </a:lnTo>
                <a:lnTo>
                  <a:pt x="520" y="162"/>
                </a:lnTo>
                <a:lnTo>
                  <a:pt x="547" y="190"/>
                </a:lnTo>
                <a:lnTo>
                  <a:pt x="547" y="66"/>
                </a:lnTo>
                <a:lnTo>
                  <a:pt x="467" y="66"/>
                </a:lnTo>
                <a:close/>
                <a:moveTo>
                  <a:pt x="267" y="386"/>
                </a:moveTo>
                <a:lnTo>
                  <a:pt x="400" y="386"/>
                </a:lnTo>
                <a:lnTo>
                  <a:pt x="400" y="640"/>
                </a:lnTo>
                <a:lnTo>
                  <a:pt x="267" y="640"/>
                </a:lnTo>
                <a:lnTo>
                  <a:pt x="267" y="386"/>
                </a:lnTo>
                <a:close/>
              </a:path>
            </a:pathLst>
          </a:custGeom>
          <a:solidFill>
            <a:srgbClr val="5F5F5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732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2C838C-37D6-B7F9-2922-45C81922458B}"/>
              </a:ext>
            </a:extLst>
          </p:cNvPr>
          <p:cNvSpPr txBox="1"/>
          <p:nvPr userDrawn="1"/>
        </p:nvSpPr>
        <p:spPr>
          <a:xfrm>
            <a:off x="350306" y="1266276"/>
            <a:ext cx="2389054" cy="4722294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47" name="그룹 46"/>
          <p:cNvGrpSpPr/>
          <p:nvPr userDrawn="1"/>
        </p:nvGrpSpPr>
        <p:grpSpPr>
          <a:xfrm>
            <a:off x="478380" y="1378314"/>
            <a:ext cx="2105661" cy="144462"/>
            <a:chOff x="478380" y="1378314"/>
            <a:chExt cx="2105661" cy="144462"/>
          </a:xfrm>
        </p:grpSpPr>
        <p:sp>
          <p:nvSpPr>
            <p:cNvPr id="45" name="Chevron Left"/>
            <p:cNvSpPr>
              <a:spLocks noChangeAspect="1"/>
            </p:cNvSpPr>
            <p:nvPr userDrawn="1"/>
          </p:nvSpPr>
          <p:spPr bwMode="auto">
            <a:xfrm>
              <a:off x="478380" y="1378314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spc="-40" baseline="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6" name="Hamburger Button" descr="&lt;Tags&gt;&lt;SMARTRESIZEANCHORS&gt;Absolute,None,Absolute,None&lt;/SMARTRESIZEANCHORS&gt;&lt;/Tags&gt;"/>
            <p:cNvSpPr>
              <a:spLocks noChangeAspect="1" noEditPoints="1"/>
            </p:cNvSpPr>
            <p:nvPr userDrawn="1"/>
          </p:nvSpPr>
          <p:spPr bwMode="auto">
            <a:xfrm>
              <a:off x="2441166" y="1408129"/>
              <a:ext cx="142875" cy="84833"/>
            </a:xfrm>
            <a:custGeom>
              <a:avLst/>
              <a:gdLst>
                <a:gd name="T0" fmla="*/ 0 w 564"/>
                <a:gd name="T1" fmla="*/ 0 h 310"/>
                <a:gd name="T2" fmla="*/ 0 w 564"/>
                <a:gd name="T3" fmla="*/ 28 h 310"/>
                <a:gd name="T4" fmla="*/ 564 w 564"/>
                <a:gd name="T5" fmla="*/ 28 h 310"/>
                <a:gd name="T6" fmla="*/ 564 w 564"/>
                <a:gd name="T7" fmla="*/ 0 h 310"/>
                <a:gd name="T8" fmla="*/ 0 w 564"/>
                <a:gd name="T9" fmla="*/ 0 h 310"/>
                <a:gd name="T10" fmla="*/ 0 w 564"/>
                <a:gd name="T11" fmla="*/ 141 h 310"/>
                <a:gd name="T12" fmla="*/ 0 w 564"/>
                <a:gd name="T13" fmla="*/ 169 h 310"/>
                <a:gd name="T14" fmla="*/ 564 w 564"/>
                <a:gd name="T15" fmla="*/ 169 h 310"/>
                <a:gd name="T16" fmla="*/ 564 w 564"/>
                <a:gd name="T17" fmla="*/ 141 h 310"/>
                <a:gd name="T18" fmla="*/ 0 w 564"/>
                <a:gd name="T19" fmla="*/ 141 h 310"/>
                <a:gd name="T20" fmla="*/ 0 w 564"/>
                <a:gd name="T21" fmla="*/ 282 h 310"/>
                <a:gd name="T22" fmla="*/ 0 w 564"/>
                <a:gd name="T23" fmla="*/ 310 h 310"/>
                <a:gd name="T24" fmla="*/ 564 w 564"/>
                <a:gd name="T25" fmla="*/ 310 h 310"/>
                <a:gd name="T26" fmla="*/ 564 w 564"/>
                <a:gd name="T27" fmla="*/ 282 h 310"/>
                <a:gd name="T28" fmla="*/ 0 w 564"/>
                <a:gd name="T29" fmla="*/ 28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4" h="310">
                  <a:moveTo>
                    <a:pt x="0" y="0"/>
                  </a:moveTo>
                  <a:lnTo>
                    <a:pt x="0" y="28"/>
                  </a:lnTo>
                  <a:lnTo>
                    <a:pt x="564" y="28"/>
                  </a:lnTo>
                  <a:lnTo>
                    <a:pt x="564" y="0"/>
                  </a:lnTo>
                  <a:lnTo>
                    <a:pt x="0" y="0"/>
                  </a:lnTo>
                  <a:close/>
                  <a:moveTo>
                    <a:pt x="0" y="141"/>
                  </a:moveTo>
                  <a:lnTo>
                    <a:pt x="0" y="169"/>
                  </a:lnTo>
                  <a:lnTo>
                    <a:pt x="564" y="169"/>
                  </a:lnTo>
                  <a:lnTo>
                    <a:pt x="564" y="141"/>
                  </a:lnTo>
                  <a:lnTo>
                    <a:pt x="0" y="141"/>
                  </a:lnTo>
                  <a:close/>
                  <a:moveTo>
                    <a:pt x="0" y="282"/>
                  </a:moveTo>
                  <a:lnTo>
                    <a:pt x="0" y="310"/>
                  </a:lnTo>
                  <a:lnTo>
                    <a:pt x="564" y="310"/>
                  </a:lnTo>
                  <a:lnTo>
                    <a:pt x="564" y="28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spc="-40" baseline="0" dirty="0">
                <a:solidFill>
                  <a:srgbClr val="000000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0" name="Group 37"/>
          <p:cNvGraphicFramePr>
            <a:graphicFrameLocks noGrp="1"/>
          </p:cNvGraphicFramePr>
          <p:nvPr userDrawn="1"/>
        </p:nvGraphicFramePr>
        <p:xfrm>
          <a:off x="197018" y="470354"/>
          <a:ext cx="11797964" cy="373064"/>
        </p:xfrm>
        <a:graphic>
          <a:graphicData uri="http://schemas.openxmlformats.org/drawingml/2006/table">
            <a:tbl>
              <a:tblPr/>
              <a:tblGrid>
                <a:gridCol w="82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경로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6590DA6-22FE-A99D-479A-14D2E1B607E6}"/>
              </a:ext>
            </a:extLst>
          </p:cNvPr>
          <p:cNvCxnSpPr>
            <a:cxnSpLocks/>
          </p:cNvCxnSpPr>
          <p:nvPr userDrawn="1"/>
        </p:nvCxnSpPr>
        <p:spPr>
          <a:xfrm>
            <a:off x="197018" y="470360"/>
            <a:ext cx="1179796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47155" y="478657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0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047155" y="654872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9580480" y="478657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2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9580480" y="654872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CCEB5-A01D-EB80-71DD-F42AABD0E841}"/>
              </a:ext>
            </a:extLst>
          </p:cNvPr>
          <p:cNvSpPr txBox="1"/>
          <p:nvPr userDrawn="1"/>
        </p:nvSpPr>
        <p:spPr>
          <a:xfrm>
            <a:off x="3393554" y="1265798"/>
            <a:ext cx="2389054" cy="4722295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54A47-94C3-7E33-76FD-D262F98E940F}"/>
              </a:ext>
            </a:extLst>
          </p:cNvPr>
          <p:cNvSpPr txBox="1"/>
          <p:nvPr userDrawn="1"/>
        </p:nvSpPr>
        <p:spPr>
          <a:xfrm>
            <a:off x="6436802" y="1265797"/>
            <a:ext cx="2389054" cy="4722295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4" name="Go Home"/>
          <p:cNvSpPr>
            <a:spLocks noChangeAspect="1" noEditPoints="1"/>
          </p:cNvSpPr>
          <p:nvPr userDrawn="1"/>
        </p:nvSpPr>
        <p:spPr bwMode="auto">
          <a:xfrm>
            <a:off x="2145267" y="1354153"/>
            <a:ext cx="160575" cy="159016"/>
          </a:xfrm>
          <a:custGeom>
            <a:avLst/>
            <a:gdLst>
              <a:gd name="T0" fmla="*/ 331 w 667"/>
              <a:gd name="T1" fmla="*/ 0 h 666"/>
              <a:gd name="T2" fmla="*/ 324 w 667"/>
              <a:gd name="T3" fmla="*/ 5 h 666"/>
              <a:gd name="T4" fmla="*/ 5 w 667"/>
              <a:gd name="T5" fmla="*/ 336 h 666"/>
              <a:gd name="T6" fmla="*/ 6 w 667"/>
              <a:gd name="T7" fmla="*/ 355 h 666"/>
              <a:gd name="T8" fmla="*/ 25 w 667"/>
              <a:gd name="T9" fmla="*/ 355 h 666"/>
              <a:gd name="T10" fmla="*/ 67 w 667"/>
              <a:gd name="T11" fmla="*/ 311 h 666"/>
              <a:gd name="T12" fmla="*/ 67 w 667"/>
              <a:gd name="T13" fmla="*/ 666 h 666"/>
              <a:gd name="T14" fmla="*/ 600 w 667"/>
              <a:gd name="T15" fmla="*/ 666 h 666"/>
              <a:gd name="T16" fmla="*/ 600 w 667"/>
              <a:gd name="T17" fmla="*/ 311 h 666"/>
              <a:gd name="T18" fmla="*/ 642 w 667"/>
              <a:gd name="T19" fmla="*/ 355 h 666"/>
              <a:gd name="T20" fmla="*/ 661 w 667"/>
              <a:gd name="T21" fmla="*/ 355 h 666"/>
              <a:gd name="T22" fmla="*/ 662 w 667"/>
              <a:gd name="T23" fmla="*/ 336 h 666"/>
              <a:gd name="T24" fmla="*/ 343 w 667"/>
              <a:gd name="T25" fmla="*/ 5 h 666"/>
              <a:gd name="T26" fmla="*/ 331 w 667"/>
              <a:gd name="T27" fmla="*/ 0 h 666"/>
              <a:gd name="T28" fmla="*/ 333 w 667"/>
              <a:gd name="T29" fmla="*/ 33 h 666"/>
              <a:gd name="T30" fmla="*/ 573 w 667"/>
              <a:gd name="T31" fmla="*/ 283 h 666"/>
              <a:gd name="T32" fmla="*/ 573 w 667"/>
              <a:gd name="T33" fmla="*/ 640 h 666"/>
              <a:gd name="T34" fmla="*/ 427 w 667"/>
              <a:gd name="T35" fmla="*/ 640 h 666"/>
              <a:gd name="T36" fmla="*/ 427 w 667"/>
              <a:gd name="T37" fmla="*/ 360 h 666"/>
              <a:gd name="T38" fmla="*/ 240 w 667"/>
              <a:gd name="T39" fmla="*/ 360 h 666"/>
              <a:gd name="T40" fmla="*/ 240 w 667"/>
              <a:gd name="T41" fmla="*/ 640 h 666"/>
              <a:gd name="T42" fmla="*/ 93 w 667"/>
              <a:gd name="T43" fmla="*/ 640 h 666"/>
              <a:gd name="T44" fmla="*/ 93 w 667"/>
              <a:gd name="T45" fmla="*/ 283 h 666"/>
              <a:gd name="T46" fmla="*/ 333 w 667"/>
              <a:gd name="T47" fmla="*/ 33 h 666"/>
              <a:gd name="T48" fmla="*/ 467 w 667"/>
              <a:gd name="T49" fmla="*/ 66 h 666"/>
              <a:gd name="T50" fmla="*/ 467 w 667"/>
              <a:gd name="T51" fmla="*/ 107 h 666"/>
              <a:gd name="T52" fmla="*/ 493 w 667"/>
              <a:gd name="T53" fmla="*/ 134 h 666"/>
              <a:gd name="T54" fmla="*/ 493 w 667"/>
              <a:gd name="T55" fmla="*/ 93 h 666"/>
              <a:gd name="T56" fmla="*/ 520 w 667"/>
              <a:gd name="T57" fmla="*/ 93 h 666"/>
              <a:gd name="T58" fmla="*/ 520 w 667"/>
              <a:gd name="T59" fmla="*/ 162 h 666"/>
              <a:gd name="T60" fmla="*/ 547 w 667"/>
              <a:gd name="T61" fmla="*/ 190 h 666"/>
              <a:gd name="T62" fmla="*/ 547 w 667"/>
              <a:gd name="T63" fmla="*/ 66 h 666"/>
              <a:gd name="T64" fmla="*/ 467 w 667"/>
              <a:gd name="T65" fmla="*/ 66 h 666"/>
              <a:gd name="T66" fmla="*/ 267 w 667"/>
              <a:gd name="T67" fmla="*/ 386 h 666"/>
              <a:gd name="T68" fmla="*/ 400 w 667"/>
              <a:gd name="T69" fmla="*/ 386 h 666"/>
              <a:gd name="T70" fmla="*/ 400 w 667"/>
              <a:gd name="T71" fmla="*/ 640 h 666"/>
              <a:gd name="T72" fmla="*/ 267 w 667"/>
              <a:gd name="T73" fmla="*/ 640 h 666"/>
              <a:gd name="T74" fmla="*/ 267 w 667"/>
              <a:gd name="T75" fmla="*/ 38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7" h="666">
                <a:moveTo>
                  <a:pt x="331" y="0"/>
                </a:moveTo>
                <a:cubicBezTo>
                  <a:pt x="328" y="1"/>
                  <a:pt x="326" y="2"/>
                  <a:pt x="324" y="5"/>
                </a:cubicBezTo>
                <a:lnTo>
                  <a:pt x="5" y="336"/>
                </a:lnTo>
                <a:cubicBezTo>
                  <a:pt x="0" y="341"/>
                  <a:pt x="1" y="350"/>
                  <a:pt x="6" y="355"/>
                </a:cubicBezTo>
                <a:cubicBezTo>
                  <a:pt x="11" y="360"/>
                  <a:pt x="20" y="360"/>
                  <a:pt x="25" y="355"/>
                </a:cubicBezTo>
                <a:lnTo>
                  <a:pt x="67" y="311"/>
                </a:lnTo>
                <a:lnTo>
                  <a:pt x="67" y="666"/>
                </a:lnTo>
                <a:lnTo>
                  <a:pt x="600" y="666"/>
                </a:lnTo>
                <a:lnTo>
                  <a:pt x="600" y="311"/>
                </a:lnTo>
                <a:lnTo>
                  <a:pt x="642" y="355"/>
                </a:lnTo>
                <a:cubicBezTo>
                  <a:pt x="647" y="360"/>
                  <a:pt x="656" y="360"/>
                  <a:pt x="661" y="355"/>
                </a:cubicBezTo>
                <a:cubicBezTo>
                  <a:pt x="666" y="350"/>
                  <a:pt x="667" y="341"/>
                  <a:pt x="662" y="336"/>
                </a:cubicBezTo>
                <a:lnTo>
                  <a:pt x="343" y="5"/>
                </a:lnTo>
                <a:cubicBezTo>
                  <a:pt x="340" y="1"/>
                  <a:pt x="335" y="0"/>
                  <a:pt x="331" y="0"/>
                </a:cubicBezTo>
                <a:close/>
                <a:moveTo>
                  <a:pt x="333" y="33"/>
                </a:moveTo>
                <a:lnTo>
                  <a:pt x="573" y="283"/>
                </a:lnTo>
                <a:lnTo>
                  <a:pt x="573" y="640"/>
                </a:lnTo>
                <a:lnTo>
                  <a:pt x="427" y="640"/>
                </a:lnTo>
                <a:lnTo>
                  <a:pt x="427" y="360"/>
                </a:lnTo>
                <a:lnTo>
                  <a:pt x="240" y="360"/>
                </a:lnTo>
                <a:lnTo>
                  <a:pt x="240" y="640"/>
                </a:lnTo>
                <a:lnTo>
                  <a:pt x="93" y="640"/>
                </a:lnTo>
                <a:lnTo>
                  <a:pt x="93" y="283"/>
                </a:lnTo>
                <a:lnTo>
                  <a:pt x="333" y="33"/>
                </a:lnTo>
                <a:close/>
                <a:moveTo>
                  <a:pt x="467" y="66"/>
                </a:moveTo>
                <a:lnTo>
                  <a:pt x="467" y="107"/>
                </a:lnTo>
                <a:lnTo>
                  <a:pt x="493" y="134"/>
                </a:lnTo>
                <a:lnTo>
                  <a:pt x="493" y="93"/>
                </a:lnTo>
                <a:lnTo>
                  <a:pt x="520" y="93"/>
                </a:lnTo>
                <a:lnTo>
                  <a:pt x="520" y="162"/>
                </a:lnTo>
                <a:lnTo>
                  <a:pt x="547" y="190"/>
                </a:lnTo>
                <a:lnTo>
                  <a:pt x="547" y="66"/>
                </a:lnTo>
                <a:lnTo>
                  <a:pt x="467" y="66"/>
                </a:lnTo>
                <a:close/>
                <a:moveTo>
                  <a:pt x="267" y="386"/>
                </a:moveTo>
                <a:lnTo>
                  <a:pt x="400" y="386"/>
                </a:lnTo>
                <a:lnTo>
                  <a:pt x="400" y="640"/>
                </a:lnTo>
                <a:lnTo>
                  <a:pt x="267" y="640"/>
                </a:lnTo>
                <a:lnTo>
                  <a:pt x="267" y="386"/>
                </a:lnTo>
                <a:close/>
              </a:path>
            </a:pathLst>
          </a:custGeom>
          <a:solidFill>
            <a:srgbClr val="5F5F5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795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2C838C-37D6-B7F9-2922-45C81922458B}"/>
              </a:ext>
            </a:extLst>
          </p:cNvPr>
          <p:cNvSpPr txBox="1"/>
          <p:nvPr userDrawn="1"/>
        </p:nvSpPr>
        <p:spPr>
          <a:xfrm>
            <a:off x="350306" y="1266276"/>
            <a:ext cx="2389054" cy="4722294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47" name="그룹 46"/>
          <p:cNvGrpSpPr/>
          <p:nvPr userDrawn="1"/>
        </p:nvGrpSpPr>
        <p:grpSpPr>
          <a:xfrm>
            <a:off x="478380" y="1378314"/>
            <a:ext cx="2105661" cy="144462"/>
            <a:chOff x="478380" y="1378314"/>
            <a:chExt cx="2105661" cy="144462"/>
          </a:xfrm>
        </p:grpSpPr>
        <p:sp>
          <p:nvSpPr>
            <p:cNvPr id="45" name="Chevron Left"/>
            <p:cNvSpPr>
              <a:spLocks noChangeAspect="1"/>
            </p:cNvSpPr>
            <p:nvPr userDrawn="1"/>
          </p:nvSpPr>
          <p:spPr bwMode="auto">
            <a:xfrm>
              <a:off x="478380" y="1378314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spc="-40" baseline="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6" name="Hamburger Button" descr="&lt;Tags&gt;&lt;SMARTRESIZEANCHORS&gt;Absolute,None,Absolute,None&lt;/SMARTRESIZEANCHORS&gt;&lt;/Tags&gt;"/>
            <p:cNvSpPr>
              <a:spLocks noChangeAspect="1" noEditPoints="1"/>
            </p:cNvSpPr>
            <p:nvPr userDrawn="1"/>
          </p:nvSpPr>
          <p:spPr bwMode="auto">
            <a:xfrm>
              <a:off x="2441166" y="1408129"/>
              <a:ext cx="142875" cy="84833"/>
            </a:xfrm>
            <a:custGeom>
              <a:avLst/>
              <a:gdLst>
                <a:gd name="T0" fmla="*/ 0 w 564"/>
                <a:gd name="T1" fmla="*/ 0 h 310"/>
                <a:gd name="T2" fmla="*/ 0 w 564"/>
                <a:gd name="T3" fmla="*/ 28 h 310"/>
                <a:gd name="T4" fmla="*/ 564 w 564"/>
                <a:gd name="T5" fmla="*/ 28 h 310"/>
                <a:gd name="T6" fmla="*/ 564 w 564"/>
                <a:gd name="T7" fmla="*/ 0 h 310"/>
                <a:gd name="T8" fmla="*/ 0 w 564"/>
                <a:gd name="T9" fmla="*/ 0 h 310"/>
                <a:gd name="T10" fmla="*/ 0 w 564"/>
                <a:gd name="T11" fmla="*/ 141 h 310"/>
                <a:gd name="T12" fmla="*/ 0 w 564"/>
                <a:gd name="T13" fmla="*/ 169 h 310"/>
                <a:gd name="T14" fmla="*/ 564 w 564"/>
                <a:gd name="T15" fmla="*/ 169 h 310"/>
                <a:gd name="T16" fmla="*/ 564 w 564"/>
                <a:gd name="T17" fmla="*/ 141 h 310"/>
                <a:gd name="T18" fmla="*/ 0 w 564"/>
                <a:gd name="T19" fmla="*/ 141 h 310"/>
                <a:gd name="T20" fmla="*/ 0 w 564"/>
                <a:gd name="T21" fmla="*/ 282 h 310"/>
                <a:gd name="T22" fmla="*/ 0 w 564"/>
                <a:gd name="T23" fmla="*/ 310 h 310"/>
                <a:gd name="T24" fmla="*/ 564 w 564"/>
                <a:gd name="T25" fmla="*/ 310 h 310"/>
                <a:gd name="T26" fmla="*/ 564 w 564"/>
                <a:gd name="T27" fmla="*/ 282 h 310"/>
                <a:gd name="T28" fmla="*/ 0 w 564"/>
                <a:gd name="T29" fmla="*/ 28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4" h="310">
                  <a:moveTo>
                    <a:pt x="0" y="0"/>
                  </a:moveTo>
                  <a:lnTo>
                    <a:pt x="0" y="28"/>
                  </a:lnTo>
                  <a:lnTo>
                    <a:pt x="564" y="28"/>
                  </a:lnTo>
                  <a:lnTo>
                    <a:pt x="564" y="0"/>
                  </a:lnTo>
                  <a:lnTo>
                    <a:pt x="0" y="0"/>
                  </a:lnTo>
                  <a:close/>
                  <a:moveTo>
                    <a:pt x="0" y="141"/>
                  </a:moveTo>
                  <a:lnTo>
                    <a:pt x="0" y="169"/>
                  </a:lnTo>
                  <a:lnTo>
                    <a:pt x="564" y="169"/>
                  </a:lnTo>
                  <a:lnTo>
                    <a:pt x="564" y="141"/>
                  </a:lnTo>
                  <a:lnTo>
                    <a:pt x="0" y="141"/>
                  </a:lnTo>
                  <a:close/>
                  <a:moveTo>
                    <a:pt x="0" y="282"/>
                  </a:moveTo>
                  <a:lnTo>
                    <a:pt x="0" y="310"/>
                  </a:lnTo>
                  <a:lnTo>
                    <a:pt x="564" y="310"/>
                  </a:lnTo>
                  <a:lnTo>
                    <a:pt x="564" y="28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spc="-40" baseline="0" dirty="0">
                <a:solidFill>
                  <a:srgbClr val="000000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0" name="Group 37"/>
          <p:cNvGraphicFramePr>
            <a:graphicFrameLocks noGrp="1"/>
          </p:cNvGraphicFramePr>
          <p:nvPr userDrawn="1"/>
        </p:nvGraphicFramePr>
        <p:xfrm>
          <a:off x="197018" y="470354"/>
          <a:ext cx="11797964" cy="373064"/>
        </p:xfrm>
        <a:graphic>
          <a:graphicData uri="http://schemas.openxmlformats.org/drawingml/2006/table">
            <a:tbl>
              <a:tblPr/>
              <a:tblGrid>
                <a:gridCol w="82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경로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6590DA6-22FE-A99D-479A-14D2E1B607E6}"/>
              </a:ext>
            </a:extLst>
          </p:cNvPr>
          <p:cNvCxnSpPr>
            <a:cxnSpLocks/>
          </p:cNvCxnSpPr>
          <p:nvPr userDrawn="1"/>
        </p:nvCxnSpPr>
        <p:spPr>
          <a:xfrm>
            <a:off x="197018" y="470360"/>
            <a:ext cx="1179796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47155" y="478657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0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047155" y="654872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9580480" y="478657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2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9580480" y="654872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CCEB5-A01D-EB80-71DD-F42AABD0E841}"/>
              </a:ext>
            </a:extLst>
          </p:cNvPr>
          <p:cNvSpPr txBox="1"/>
          <p:nvPr userDrawn="1"/>
        </p:nvSpPr>
        <p:spPr>
          <a:xfrm>
            <a:off x="3393554" y="1265798"/>
            <a:ext cx="2389054" cy="4722295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3526375" y="1378314"/>
            <a:ext cx="2105661" cy="144462"/>
            <a:chOff x="478380" y="1378314"/>
            <a:chExt cx="2105661" cy="144462"/>
          </a:xfrm>
        </p:grpSpPr>
        <p:sp>
          <p:nvSpPr>
            <p:cNvPr id="17" name="Chevron Left"/>
            <p:cNvSpPr>
              <a:spLocks noChangeAspect="1"/>
            </p:cNvSpPr>
            <p:nvPr userDrawn="1"/>
          </p:nvSpPr>
          <p:spPr bwMode="auto">
            <a:xfrm>
              <a:off x="478380" y="1378314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spc="-40" baseline="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8" name="Hamburger Button" descr="&lt;Tags&gt;&lt;SMARTRESIZEANCHORS&gt;Absolute,None,Absolute,None&lt;/SMARTRESIZEANCHORS&gt;&lt;/Tags&gt;"/>
            <p:cNvSpPr>
              <a:spLocks noChangeAspect="1" noEditPoints="1"/>
            </p:cNvSpPr>
            <p:nvPr userDrawn="1"/>
          </p:nvSpPr>
          <p:spPr bwMode="auto">
            <a:xfrm>
              <a:off x="2441166" y="1408129"/>
              <a:ext cx="142875" cy="84833"/>
            </a:xfrm>
            <a:custGeom>
              <a:avLst/>
              <a:gdLst>
                <a:gd name="T0" fmla="*/ 0 w 564"/>
                <a:gd name="T1" fmla="*/ 0 h 310"/>
                <a:gd name="T2" fmla="*/ 0 w 564"/>
                <a:gd name="T3" fmla="*/ 28 h 310"/>
                <a:gd name="T4" fmla="*/ 564 w 564"/>
                <a:gd name="T5" fmla="*/ 28 h 310"/>
                <a:gd name="T6" fmla="*/ 564 w 564"/>
                <a:gd name="T7" fmla="*/ 0 h 310"/>
                <a:gd name="T8" fmla="*/ 0 w 564"/>
                <a:gd name="T9" fmla="*/ 0 h 310"/>
                <a:gd name="T10" fmla="*/ 0 w 564"/>
                <a:gd name="T11" fmla="*/ 141 h 310"/>
                <a:gd name="T12" fmla="*/ 0 w 564"/>
                <a:gd name="T13" fmla="*/ 169 h 310"/>
                <a:gd name="T14" fmla="*/ 564 w 564"/>
                <a:gd name="T15" fmla="*/ 169 h 310"/>
                <a:gd name="T16" fmla="*/ 564 w 564"/>
                <a:gd name="T17" fmla="*/ 141 h 310"/>
                <a:gd name="T18" fmla="*/ 0 w 564"/>
                <a:gd name="T19" fmla="*/ 141 h 310"/>
                <a:gd name="T20" fmla="*/ 0 w 564"/>
                <a:gd name="T21" fmla="*/ 282 h 310"/>
                <a:gd name="T22" fmla="*/ 0 w 564"/>
                <a:gd name="T23" fmla="*/ 310 h 310"/>
                <a:gd name="T24" fmla="*/ 564 w 564"/>
                <a:gd name="T25" fmla="*/ 310 h 310"/>
                <a:gd name="T26" fmla="*/ 564 w 564"/>
                <a:gd name="T27" fmla="*/ 282 h 310"/>
                <a:gd name="T28" fmla="*/ 0 w 564"/>
                <a:gd name="T29" fmla="*/ 28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4" h="310">
                  <a:moveTo>
                    <a:pt x="0" y="0"/>
                  </a:moveTo>
                  <a:lnTo>
                    <a:pt x="0" y="28"/>
                  </a:lnTo>
                  <a:lnTo>
                    <a:pt x="564" y="28"/>
                  </a:lnTo>
                  <a:lnTo>
                    <a:pt x="564" y="0"/>
                  </a:lnTo>
                  <a:lnTo>
                    <a:pt x="0" y="0"/>
                  </a:lnTo>
                  <a:close/>
                  <a:moveTo>
                    <a:pt x="0" y="141"/>
                  </a:moveTo>
                  <a:lnTo>
                    <a:pt x="0" y="169"/>
                  </a:lnTo>
                  <a:lnTo>
                    <a:pt x="564" y="169"/>
                  </a:lnTo>
                  <a:lnTo>
                    <a:pt x="564" y="141"/>
                  </a:lnTo>
                  <a:lnTo>
                    <a:pt x="0" y="141"/>
                  </a:lnTo>
                  <a:close/>
                  <a:moveTo>
                    <a:pt x="0" y="282"/>
                  </a:moveTo>
                  <a:lnTo>
                    <a:pt x="0" y="310"/>
                  </a:lnTo>
                  <a:lnTo>
                    <a:pt x="564" y="310"/>
                  </a:lnTo>
                  <a:lnTo>
                    <a:pt x="564" y="28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spc="-40" baseline="0" dirty="0">
                <a:solidFill>
                  <a:srgbClr val="000000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9" name="Go Home"/>
          <p:cNvSpPr>
            <a:spLocks noChangeAspect="1" noEditPoints="1"/>
          </p:cNvSpPr>
          <p:nvPr userDrawn="1"/>
        </p:nvSpPr>
        <p:spPr bwMode="auto">
          <a:xfrm>
            <a:off x="2145267" y="1354153"/>
            <a:ext cx="160575" cy="159016"/>
          </a:xfrm>
          <a:custGeom>
            <a:avLst/>
            <a:gdLst>
              <a:gd name="T0" fmla="*/ 331 w 667"/>
              <a:gd name="T1" fmla="*/ 0 h 666"/>
              <a:gd name="T2" fmla="*/ 324 w 667"/>
              <a:gd name="T3" fmla="*/ 5 h 666"/>
              <a:gd name="T4" fmla="*/ 5 w 667"/>
              <a:gd name="T5" fmla="*/ 336 h 666"/>
              <a:gd name="T6" fmla="*/ 6 w 667"/>
              <a:gd name="T7" fmla="*/ 355 h 666"/>
              <a:gd name="T8" fmla="*/ 25 w 667"/>
              <a:gd name="T9" fmla="*/ 355 h 666"/>
              <a:gd name="T10" fmla="*/ 67 w 667"/>
              <a:gd name="T11" fmla="*/ 311 h 666"/>
              <a:gd name="T12" fmla="*/ 67 w 667"/>
              <a:gd name="T13" fmla="*/ 666 h 666"/>
              <a:gd name="T14" fmla="*/ 600 w 667"/>
              <a:gd name="T15" fmla="*/ 666 h 666"/>
              <a:gd name="T16" fmla="*/ 600 w 667"/>
              <a:gd name="T17" fmla="*/ 311 h 666"/>
              <a:gd name="T18" fmla="*/ 642 w 667"/>
              <a:gd name="T19" fmla="*/ 355 h 666"/>
              <a:gd name="T20" fmla="*/ 661 w 667"/>
              <a:gd name="T21" fmla="*/ 355 h 666"/>
              <a:gd name="T22" fmla="*/ 662 w 667"/>
              <a:gd name="T23" fmla="*/ 336 h 666"/>
              <a:gd name="T24" fmla="*/ 343 w 667"/>
              <a:gd name="T25" fmla="*/ 5 h 666"/>
              <a:gd name="T26" fmla="*/ 331 w 667"/>
              <a:gd name="T27" fmla="*/ 0 h 666"/>
              <a:gd name="T28" fmla="*/ 333 w 667"/>
              <a:gd name="T29" fmla="*/ 33 h 666"/>
              <a:gd name="T30" fmla="*/ 573 w 667"/>
              <a:gd name="T31" fmla="*/ 283 h 666"/>
              <a:gd name="T32" fmla="*/ 573 w 667"/>
              <a:gd name="T33" fmla="*/ 640 h 666"/>
              <a:gd name="T34" fmla="*/ 427 w 667"/>
              <a:gd name="T35" fmla="*/ 640 h 666"/>
              <a:gd name="T36" fmla="*/ 427 w 667"/>
              <a:gd name="T37" fmla="*/ 360 h 666"/>
              <a:gd name="T38" fmla="*/ 240 w 667"/>
              <a:gd name="T39" fmla="*/ 360 h 666"/>
              <a:gd name="T40" fmla="*/ 240 w 667"/>
              <a:gd name="T41" fmla="*/ 640 h 666"/>
              <a:gd name="T42" fmla="*/ 93 w 667"/>
              <a:gd name="T43" fmla="*/ 640 h 666"/>
              <a:gd name="T44" fmla="*/ 93 w 667"/>
              <a:gd name="T45" fmla="*/ 283 h 666"/>
              <a:gd name="T46" fmla="*/ 333 w 667"/>
              <a:gd name="T47" fmla="*/ 33 h 666"/>
              <a:gd name="T48" fmla="*/ 467 w 667"/>
              <a:gd name="T49" fmla="*/ 66 h 666"/>
              <a:gd name="T50" fmla="*/ 467 w 667"/>
              <a:gd name="T51" fmla="*/ 107 h 666"/>
              <a:gd name="T52" fmla="*/ 493 w 667"/>
              <a:gd name="T53" fmla="*/ 134 h 666"/>
              <a:gd name="T54" fmla="*/ 493 w 667"/>
              <a:gd name="T55" fmla="*/ 93 h 666"/>
              <a:gd name="T56" fmla="*/ 520 w 667"/>
              <a:gd name="T57" fmla="*/ 93 h 666"/>
              <a:gd name="T58" fmla="*/ 520 w 667"/>
              <a:gd name="T59" fmla="*/ 162 h 666"/>
              <a:gd name="T60" fmla="*/ 547 w 667"/>
              <a:gd name="T61" fmla="*/ 190 h 666"/>
              <a:gd name="T62" fmla="*/ 547 w 667"/>
              <a:gd name="T63" fmla="*/ 66 h 666"/>
              <a:gd name="T64" fmla="*/ 467 w 667"/>
              <a:gd name="T65" fmla="*/ 66 h 666"/>
              <a:gd name="T66" fmla="*/ 267 w 667"/>
              <a:gd name="T67" fmla="*/ 386 h 666"/>
              <a:gd name="T68" fmla="*/ 400 w 667"/>
              <a:gd name="T69" fmla="*/ 386 h 666"/>
              <a:gd name="T70" fmla="*/ 400 w 667"/>
              <a:gd name="T71" fmla="*/ 640 h 666"/>
              <a:gd name="T72" fmla="*/ 267 w 667"/>
              <a:gd name="T73" fmla="*/ 640 h 666"/>
              <a:gd name="T74" fmla="*/ 267 w 667"/>
              <a:gd name="T75" fmla="*/ 38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7" h="666">
                <a:moveTo>
                  <a:pt x="331" y="0"/>
                </a:moveTo>
                <a:cubicBezTo>
                  <a:pt x="328" y="1"/>
                  <a:pt x="326" y="2"/>
                  <a:pt x="324" y="5"/>
                </a:cubicBezTo>
                <a:lnTo>
                  <a:pt x="5" y="336"/>
                </a:lnTo>
                <a:cubicBezTo>
                  <a:pt x="0" y="341"/>
                  <a:pt x="1" y="350"/>
                  <a:pt x="6" y="355"/>
                </a:cubicBezTo>
                <a:cubicBezTo>
                  <a:pt x="11" y="360"/>
                  <a:pt x="20" y="360"/>
                  <a:pt x="25" y="355"/>
                </a:cubicBezTo>
                <a:lnTo>
                  <a:pt x="67" y="311"/>
                </a:lnTo>
                <a:lnTo>
                  <a:pt x="67" y="666"/>
                </a:lnTo>
                <a:lnTo>
                  <a:pt x="600" y="666"/>
                </a:lnTo>
                <a:lnTo>
                  <a:pt x="600" y="311"/>
                </a:lnTo>
                <a:lnTo>
                  <a:pt x="642" y="355"/>
                </a:lnTo>
                <a:cubicBezTo>
                  <a:pt x="647" y="360"/>
                  <a:pt x="656" y="360"/>
                  <a:pt x="661" y="355"/>
                </a:cubicBezTo>
                <a:cubicBezTo>
                  <a:pt x="666" y="350"/>
                  <a:pt x="667" y="341"/>
                  <a:pt x="662" y="336"/>
                </a:cubicBezTo>
                <a:lnTo>
                  <a:pt x="343" y="5"/>
                </a:lnTo>
                <a:cubicBezTo>
                  <a:pt x="340" y="1"/>
                  <a:pt x="335" y="0"/>
                  <a:pt x="331" y="0"/>
                </a:cubicBezTo>
                <a:close/>
                <a:moveTo>
                  <a:pt x="333" y="33"/>
                </a:moveTo>
                <a:lnTo>
                  <a:pt x="573" y="283"/>
                </a:lnTo>
                <a:lnTo>
                  <a:pt x="573" y="640"/>
                </a:lnTo>
                <a:lnTo>
                  <a:pt x="427" y="640"/>
                </a:lnTo>
                <a:lnTo>
                  <a:pt x="427" y="360"/>
                </a:lnTo>
                <a:lnTo>
                  <a:pt x="240" y="360"/>
                </a:lnTo>
                <a:lnTo>
                  <a:pt x="240" y="640"/>
                </a:lnTo>
                <a:lnTo>
                  <a:pt x="93" y="640"/>
                </a:lnTo>
                <a:lnTo>
                  <a:pt x="93" y="283"/>
                </a:lnTo>
                <a:lnTo>
                  <a:pt x="333" y="33"/>
                </a:lnTo>
                <a:close/>
                <a:moveTo>
                  <a:pt x="467" y="66"/>
                </a:moveTo>
                <a:lnTo>
                  <a:pt x="467" y="107"/>
                </a:lnTo>
                <a:lnTo>
                  <a:pt x="493" y="134"/>
                </a:lnTo>
                <a:lnTo>
                  <a:pt x="493" y="93"/>
                </a:lnTo>
                <a:lnTo>
                  <a:pt x="520" y="93"/>
                </a:lnTo>
                <a:lnTo>
                  <a:pt x="520" y="162"/>
                </a:lnTo>
                <a:lnTo>
                  <a:pt x="547" y="190"/>
                </a:lnTo>
                <a:lnTo>
                  <a:pt x="547" y="66"/>
                </a:lnTo>
                <a:lnTo>
                  <a:pt x="467" y="66"/>
                </a:lnTo>
                <a:close/>
                <a:moveTo>
                  <a:pt x="267" y="386"/>
                </a:moveTo>
                <a:lnTo>
                  <a:pt x="400" y="386"/>
                </a:lnTo>
                <a:lnTo>
                  <a:pt x="400" y="640"/>
                </a:lnTo>
                <a:lnTo>
                  <a:pt x="267" y="640"/>
                </a:lnTo>
                <a:lnTo>
                  <a:pt x="267" y="386"/>
                </a:lnTo>
                <a:close/>
              </a:path>
            </a:pathLst>
          </a:custGeom>
          <a:solidFill>
            <a:srgbClr val="5F5F5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2" name="Go Home"/>
          <p:cNvSpPr>
            <a:spLocks noChangeAspect="1" noEditPoints="1"/>
          </p:cNvSpPr>
          <p:nvPr userDrawn="1"/>
        </p:nvSpPr>
        <p:spPr bwMode="auto">
          <a:xfrm>
            <a:off x="5178014" y="1354153"/>
            <a:ext cx="160575" cy="159016"/>
          </a:xfrm>
          <a:custGeom>
            <a:avLst/>
            <a:gdLst>
              <a:gd name="T0" fmla="*/ 331 w 667"/>
              <a:gd name="T1" fmla="*/ 0 h 666"/>
              <a:gd name="T2" fmla="*/ 324 w 667"/>
              <a:gd name="T3" fmla="*/ 5 h 666"/>
              <a:gd name="T4" fmla="*/ 5 w 667"/>
              <a:gd name="T5" fmla="*/ 336 h 666"/>
              <a:gd name="T6" fmla="*/ 6 w 667"/>
              <a:gd name="T7" fmla="*/ 355 h 666"/>
              <a:gd name="T8" fmla="*/ 25 w 667"/>
              <a:gd name="T9" fmla="*/ 355 h 666"/>
              <a:gd name="T10" fmla="*/ 67 w 667"/>
              <a:gd name="T11" fmla="*/ 311 h 666"/>
              <a:gd name="T12" fmla="*/ 67 w 667"/>
              <a:gd name="T13" fmla="*/ 666 h 666"/>
              <a:gd name="T14" fmla="*/ 600 w 667"/>
              <a:gd name="T15" fmla="*/ 666 h 666"/>
              <a:gd name="T16" fmla="*/ 600 w 667"/>
              <a:gd name="T17" fmla="*/ 311 h 666"/>
              <a:gd name="T18" fmla="*/ 642 w 667"/>
              <a:gd name="T19" fmla="*/ 355 h 666"/>
              <a:gd name="T20" fmla="*/ 661 w 667"/>
              <a:gd name="T21" fmla="*/ 355 h 666"/>
              <a:gd name="T22" fmla="*/ 662 w 667"/>
              <a:gd name="T23" fmla="*/ 336 h 666"/>
              <a:gd name="T24" fmla="*/ 343 w 667"/>
              <a:gd name="T25" fmla="*/ 5 h 666"/>
              <a:gd name="T26" fmla="*/ 331 w 667"/>
              <a:gd name="T27" fmla="*/ 0 h 666"/>
              <a:gd name="T28" fmla="*/ 333 w 667"/>
              <a:gd name="T29" fmla="*/ 33 h 666"/>
              <a:gd name="T30" fmla="*/ 573 w 667"/>
              <a:gd name="T31" fmla="*/ 283 h 666"/>
              <a:gd name="T32" fmla="*/ 573 w 667"/>
              <a:gd name="T33" fmla="*/ 640 h 666"/>
              <a:gd name="T34" fmla="*/ 427 w 667"/>
              <a:gd name="T35" fmla="*/ 640 h 666"/>
              <a:gd name="T36" fmla="*/ 427 w 667"/>
              <a:gd name="T37" fmla="*/ 360 h 666"/>
              <a:gd name="T38" fmla="*/ 240 w 667"/>
              <a:gd name="T39" fmla="*/ 360 h 666"/>
              <a:gd name="T40" fmla="*/ 240 w 667"/>
              <a:gd name="T41" fmla="*/ 640 h 666"/>
              <a:gd name="T42" fmla="*/ 93 w 667"/>
              <a:gd name="T43" fmla="*/ 640 h 666"/>
              <a:gd name="T44" fmla="*/ 93 w 667"/>
              <a:gd name="T45" fmla="*/ 283 h 666"/>
              <a:gd name="T46" fmla="*/ 333 w 667"/>
              <a:gd name="T47" fmla="*/ 33 h 666"/>
              <a:gd name="T48" fmla="*/ 467 w 667"/>
              <a:gd name="T49" fmla="*/ 66 h 666"/>
              <a:gd name="T50" fmla="*/ 467 w 667"/>
              <a:gd name="T51" fmla="*/ 107 h 666"/>
              <a:gd name="T52" fmla="*/ 493 w 667"/>
              <a:gd name="T53" fmla="*/ 134 h 666"/>
              <a:gd name="T54" fmla="*/ 493 w 667"/>
              <a:gd name="T55" fmla="*/ 93 h 666"/>
              <a:gd name="T56" fmla="*/ 520 w 667"/>
              <a:gd name="T57" fmla="*/ 93 h 666"/>
              <a:gd name="T58" fmla="*/ 520 w 667"/>
              <a:gd name="T59" fmla="*/ 162 h 666"/>
              <a:gd name="T60" fmla="*/ 547 w 667"/>
              <a:gd name="T61" fmla="*/ 190 h 666"/>
              <a:gd name="T62" fmla="*/ 547 w 667"/>
              <a:gd name="T63" fmla="*/ 66 h 666"/>
              <a:gd name="T64" fmla="*/ 467 w 667"/>
              <a:gd name="T65" fmla="*/ 66 h 666"/>
              <a:gd name="T66" fmla="*/ 267 w 667"/>
              <a:gd name="T67" fmla="*/ 386 h 666"/>
              <a:gd name="T68" fmla="*/ 400 w 667"/>
              <a:gd name="T69" fmla="*/ 386 h 666"/>
              <a:gd name="T70" fmla="*/ 400 w 667"/>
              <a:gd name="T71" fmla="*/ 640 h 666"/>
              <a:gd name="T72" fmla="*/ 267 w 667"/>
              <a:gd name="T73" fmla="*/ 640 h 666"/>
              <a:gd name="T74" fmla="*/ 267 w 667"/>
              <a:gd name="T75" fmla="*/ 38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7" h="666">
                <a:moveTo>
                  <a:pt x="331" y="0"/>
                </a:moveTo>
                <a:cubicBezTo>
                  <a:pt x="328" y="1"/>
                  <a:pt x="326" y="2"/>
                  <a:pt x="324" y="5"/>
                </a:cubicBezTo>
                <a:lnTo>
                  <a:pt x="5" y="336"/>
                </a:lnTo>
                <a:cubicBezTo>
                  <a:pt x="0" y="341"/>
                  <a:pt x="1" y="350"/>
                  <a:pt x="6" y="355"/>
                </a:cubicBezTo>
                <a:cubicBezTo>
                  <a:pt x="11" y="360"/>
                  <a:pt x="20" y="360"/>
                  <a:pt x="25" y="355"/>
                </a:cubicBezTo>
                <a:lnTo>
                  <a:pt x="67" y="311"/>
                </a:lnTo>
                <a:lnTo>
                  <a:pt x="67" y="666"/>
                </a:lnTo>
                <a:lnTo>
                  <a:pt x="600" y="666"/>
                </a:lnTo>
                <a:lnTo>
                  <a:pt x="600" y="311"/>
                </a:lnTo>
                <a:lnTo>
                  <a:pt x="642" y="355"/>
                </a:lnTo>
                <a:cubicBezTo>
                  <a:pt x="647" y="360"/>
                  <a:pt x="656" y="360"/>
                  <a:pt x="661" y="355"/>
                </a:cubicBezTo>
                <a:cubicBezTo>
                  <a:pt x="666" y="350"/>
                  <a:pt x="667" y="341"/>
                  <a:pt x="662" y="336"/>
                </a:cubicBezTo>
                <a:lnTo>
                  <a:pt x="343" y="5"/>
                </a:lnTo>
                <a:cubicBezTo>
                  <a:pt x="340" y="1"/>
                  <a:pt x="335" y="0"/>
                  <a:pt x="331" y="0"/>
                </a:cubicBezTo>
                <a:close/>
                <a:moveTo>
                  <a:pt x="333" y="33"/>
                </a:moveTo>
                <a:lnTo>
                  <a:pt x="573" y="283"/>
                </a:lnTo>
                <a:lnTo>
                  <a:pt x="573" y="640"/>
                </a:lnTo>
                <a:lnTo>
                  <a:pt x="427" y="640"/>
                </a:lnTo>
                <a:lnTo>
                  <a:pt x="427" y="360"/>
                </a:lnTo>
                <a:lnTo>
                  <a:pt x="240" y="360"/>
                </a:lnTo>
                <a:lnTo>
                  <a:pt x="240" y="640"/>
                </a:lnTo>
                <a:lnTo>
                  <a:pt x="93" y="640"/>
                </a:lnTo>
                <a:lnTo>
                  <a:pt x="93" y="283"/>
                </a:lnTo>
                <a:lnTo>
                  <a:pt x="333" y="33"/>
                </a:lnTo>
                <a:close/>
                <a:moveTo>
                  <a:pt x="467" y="66"/>
                </a:moveTo>
                <a:lnTo>
                  <a:pt x="467" y="107"/>
                </a:lnTo>
                <a:lnTo>
                  <a:pt x="493" y="134"/>
                </a:lnTo>
                <a:lnTo>
                  <a:pt x="493" y="93"/>
                </a:lnTo>
                <a:lnTo>
                  <a:pt x="520" y="93"/>
                </a:lnTo>
                <a:lnTo>
                  <a:pt x="520" y="162"/>
                </a:lnTo>
                <a:lnTo>
                  <a:pt x="547" y="190"/>
                </a:lnTo>
                <a:lnTo>
                  <a:pt x="547" y="66"/>
                </a:lnTo>
                <a:lnTo>
                  <a:pt x="467" y="66"/>
                </a:lnTo>
                <a:close/>
                <a:moveTo>
                  <a:pt x="267" y="386"/>
                </a:moveTo>
                <a:lnTo>
                  <a:pt x="400" y="386"/>
                </a:lnTo>
                <a:lnTo>
                  <a:pt x="400" y="640"/>
                </a:lnTo>
                <a:lnTo>
                  <a:pt x="267" y="640"/>
                </a:lnTo>
                <a:lnTo>
                  <a:pt x="267" y="386"/>
                </a:lnTo>
                <a:close/>
              </a:path>
            </a:pathLst>
          </a:custGeom>
          <a:solidFill>
            <a:srgbClr val="5F5F5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473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2C838C-37D6-B7F9-2922-45C81922458B}"/>
              </a:ext>
            </a:extLst>
          </p:cNvPr>
          <p:cNvSpPr txBox="1"/>
          <p:nvPr userDrawn="1"/>
        </p:nvSpPr>
        <p:spPr>
          <a:xfrm>
            <a:off x="350306" y="1266276"/>
            <a:ext cx="2389054" cy="4722294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47" name="그룹 46"/>
          <p:cNvGrpSpPr/>
          <p:nvPr userDrawn="1"/>
        </p:nvGrpSpPr>
        <p:grpSpPr>
          <a:xfrm>
            <a:off x="478380" y="1378314"/>
            <a:ext cx="2105661" cy="144462"/>
            <a:chOff x="478380" y="1378314"/>
            <a:chExt cx="2105661" cy="144462"/>
          </a:xfrm>
        </p:grpSpPr>
        <p:sp>
          <p:nvSpPr>
            <p:cNvPr id="45" name="Chevron Left"/>
            <p:cNvSpPr>
              <a:spLocks noChangeAspect="1"/>
            </p:cNvSpPr>
            <p:nvPr userDrawn="1"/>
          </p:nvSpPr>
          <p:spPr bwMode="auto">
            <a:xfrm>
              <a:off x="478380" y="1378314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spc="-40" baseline="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6" name="Hamburger Button" descr="&lt;Tags&gt;&lt;SMARTRESIZEANCHORS&gt;Absolute,None,Absolute,None&lt;/SMARTRESIZEANCHORS&gt;&lt;/Tags&gt;"/>
            <p:cNvSpPr>
              <a:spLocks noChangeAspect="1" noEditPoints="1"/>
            </p:cNvSpPr>
            <p:nvPr userDrawn="1"/>
          </p:nvSpPr>
          <p:spPr bwMode="auto">
            <a:xfrm>
              <a:off x="2441166" y="1408129"/>
              <a:ext cx="142875" cy="84833"/>
            </a:xfrm>
            <a:custGeom>
              <a:avLst/>
              <a:gdLst>
                <a:gd name="T0" fmla="*/ 0 w 564"/>
                <a:gd name="T1" fmla="*/ 0 h 310"/>
                <a:gd name="T2" fmla="*/ 0 w 564"/>
                <a:gd name="T3" fmla="*/ 28 h 310"/>
                <a:gd name="T4" fmla="*/ 564 w 564"/>
                <a:gd name="T5" fmla="*/ 28 h 310"/>
                <a:gd name="T6" fmla="*/ 564 w 564"/>
                <a:gd name="T7" fmla="*/ 0 h 310"/>
                <a:gd name="T8" fmla="*/ 0 w 564"/>
                <a:gd name="T9" fmla="*/ 0 h 310"/>
                <a:gd name="T10" fmla="*/ 0 w 564"/>
                <a:gd name="T11" fmla="*/ 141 h 310"/>
                <a:gd name="T12" fmla="*/ 0 w 564"/>
                <a:gd name="T13" fmla="*/ 169 h 310"/>
                <a:gd name="T14" fmla="*/ 564 w 564"/>
                <a:gd name="T15" fmla="*/ 169 h 310"/>
                <a:gd name="T16" fmla="*/ 564 w 564"/>
                <a:gd name="T17" fmla="*/ 141 h 310"/>
                <a:gd name="T18" fmla="*/ 0 w 564"/>
                <a:gd name="T19" fmla="*/ 141 h 310"/>
                <a:gd name="T20" fmla="*/ 0 w 564"/>
                <a:gd name="T21" fmla="*/ 282 h 310"/>
                <a:gd name="T22" fmla="*/ 0 w 564"/>
                <a:gd name="T23" fmla="*/ 310 h 310"/>
                <a:gd name="T24" fmla="*/ 564 w 564"/>
                <a:gd name="T25" fmla="*/ 310 h 310"/>
                <a:gd name="T26" fmla="*/ 564 w 564"/>
                <a:gd name="T27" fmla="*/ 282 h 310"/>
                <a:gd name="T28" fmla="*/ 0 w 564"/>
                <a:gd name="T29" fmla="*/ 28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4" h="310">
                  <a:moveTo>
                    <a:pt x="0" y="0"/>
                  </a:moveTo>
                  <a:lnTo>
                    <a:pt x="0" y="28"/>
                  </a:lnTo>
                  <a:lnTo>
                    <a:pt x="564" y="28"/>
                  </a:lnTo>
                  <a:lnTo>
                    <a:pt x="564" y="0"/>
                  </a:lnTo>
                  <a:lnTo>
                    <a:pt x="0" y="0"/>
                  </a:lnTo>
                  <a:close/>
                  <a:moveTo>
                    <a:pt x="0" y="141"/>
                  </a:moveTo>
                  <a:lnTo>
                    <a:pt x="0" y="169"/>
                  </a:lnTo>
                  <a:lnTo>
                    <a:pt x="564" y="169"/>
                  </a:lnTo>
                  <a:lnTo>
                    <a:pt x="564" y="141"/>
                  </a:lnTo>
                  <a:lnTo>
                    <a:pt x="0" y="141"/>
                  </a:lnTo>
                  <a:close/>
                  <a:moveTo>
                    <a:pt x="0" y="282"/>
                  </a:moveTo>
                  <a:lnTo>
                    <a:pt x="0" y="310"/>
                  </a:lnTo>
                  <a:lnTo>
                    <a:pt x="564" y="310"/>
                  </a:lnTo>
                  <a:lnTo>
                    <a:pt x="564" y="28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spc="-40" baseline="0" dirty="0">
                <a:solidFill>
                  <a:srgbClr val="000000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0" name="Group 37"/>
          <p:cNvGraphicFramePr>
            <a:graphicFrameLocks noGrp="1"/>
          </p:cNvGraphicFramePr>
          <p:nvPr userDrawn="1"/>
        </p:nvGraphicFramePr>
        <p:xfrm>
          <a:off x="197018" y="470354"/>
          <a:ext cx="11797964" cy="373064"/>
        </p:xfrm>
        <a:graphic>
          <a:graphicData uri="http://schemas.openxmlformats.org/drawingml/2006/table">
            <a:tbl>
              <a:tblPr/>
              <a:tblGrid>
                <a:gridCol w="82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경로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6590DA6-22FE-A99D-479A-14D2E1B607E6}"/>
              </a:ext>
            </a:extLst>
          </p:cNvPr>
          <p:cNvCxnSpPr>
            <a:cxnSpLocks/>
          </p:cNvCxnSpPr>
          <p:nvPr userDrawn="1"/>
        </p:nvCxnSpPr>
        <p:spPr>
          <a:xfrm>
            <a:off x="197018" y="470360"/>
            <a:ext cx="1179796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47155" y="478657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0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047155" y="654872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9580480" y="478657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2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9580480" y="654872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CCEB5-A01D-EB80-71DD-F42AABD0E841}"/>
              </a:ext>
            </a:extLst>
          </p:cNvPr>
          <p:cNvSpPr txBox="1"/>
          <p:nvPr userDrawn="1"/>
        </p:nvSpPr>
        <p:spPr>
          <a:xfrm>
            <a:off x="3393554" y="1265798"/>
            <a:ext cx="2389054" cy="4722295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54A47-94C3-7E33-76FD-D262F98E940F}"/>
              </a:ext>
            </a:extLst>
          </p:cNvPr>
          <p:cNvSpPr txBox="1"/>
          <p:nvPr userDrawn="1"/>
        </p:nvSpPr>
        <p:spPr>
          <a:xfrm>
            <a:off x="6436802" y="1265797"/>
            <a:ext cx="2389054" cy="4722295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6567444" y="1378314"/>
            <a:ext cx="2105661" cy="144462"/>
            <a:chOff x="478380" y="1378314"/>
            <a:chExt cx="2105661" cy="144462"/>
          </a:xfrm>
        </p:grpSpPr>
        <p:sp>
          <p:nvSpPr>
            <p:cNvPr id="15" name="Chevron Left"/>
            <p:cNvSpPr>
              <a:spLocks noChangeAspect="1"/>
            </p:cNvSpPr>
            <p:nvPr userDrawn="1"/>
          </p:nvSpPr>
          <p:spPr bwMode="auto">
            <a:xfrm>
              <a:off x="478380" y="1378314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spc="-40" baseline="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6" name="Hamburger Button" descr="&lt;Tags&gt;&lt;SMARTRESIZEANCHORS&gt;Absolute,None,Absolute,None&lt;/SMARTRESIZEANCHORS&gt;&lt;/Tags&gt;"/>
            <p:cNvSpPr>
              <a:spLocks noChangeAspect="1" noEditPoints="1"/>
            </p:cNvSpPr>
            <p:nvPr userDrawn="1"/>
          </p:nvSpPr>
          <p:spPr bwMode="auto">
            <a:xfrm>
              <a:off x="2441166" y="1408129"/>
              <a:ext cx="142875" cy="84833"/>
            </a:xfrm>
            <a:custGeom>
              <a:avLst/>
              <a:gdLst>
                <a:gd name="T0" fmla="*/ 0 w 564"/>
                <a:gd name="T1" fmla="*/ 0 h 310"/>
                <a:gd name="T2" fmla="*/ 0 w 564"/>
                <a:gd name="T3" fmla="*/ 28 h 310"/>
                <a:gd name="T4" fmla="*/ 564 w 564"/>
                <a:gd name="T5" fmla="*/ 28 h 310"/>
                <a:gd name="T6" fmla="*/ 564 w 564"/>
                <a:gd name="T7" fmla="*/ 0 h 310"/>
                <a:gd name="T8" fmla="*/ 0 w 564"/>
                <a:gd name="T9" fmla="*/ 0 h 310"/>
                <a:gd name="T10" fmla="*/ 0 w 564"/>
                <a:gd name="T11" fmla="*/ 141 h 310"/>
                <a:gd name="T12" fmla="*/ 0 w 564"/>
                <a:gd name="T13" fmla="*/ 169 h 310"/>
                <a:gd name="T14" fmla="*/ 564 w 564"/>
                <a:gd name="T15" fmla="*/ 169 h 310"/>
                <a:gd name="T16" fmla="*/ 564 w 564"/>
                <a:gd name="T17" fmla="*/ 141 h 310"/>
                <a:gd name="T18" fmla="*/ 0 w 564"/>
                <a:gd name="T19" fmla="*/ 141 h 310"/>
                <a:gd name="T20" fmla="*/ 0 w 564"/>
                <a:gd name="T21" fmla="*/ 282 h 310"/>
                <a:gd name="T22" fmla="*/ 0 w 564"/>
                <a:gd name="T23" fmla="*/ 310 h 310"/>
                <a:gd name="T24" fmla="*/ 564 w 564"/>
                <a:gd name="T25" fmla="*/ 310 h 310"/>
                <a:gd name="T26" fmla="*/ 564 w 564"/>
                <a:gd name="T27" fmla="*/ 282 h 310"/>
                <a:gd name="T28" fmla="*/ 0 w 564"/>
                <a:gd name="T29" fmla="*/ 28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4" h="310">
                  <a:moveTo>
                    <a:pt x="0" y="0"/>
                  </a:moveTo>
                  <a:lnTo>
                    <a:pt x="0" y="28"/>
                  </a:lnTo>
                  <a:lnTo>
                    <a:pt x="564" y="28"/>
                  </a:lnTo>
                  <a:lnTo>
                    <a:pt x="564" y="0"/>
                  </a:lnTo>
                  <a:lnTo>
                    <a:pt x="0" y="0"/>
                  </a:lnTo>
                  <a:close/>
                  <a:moveTo>
                    <a:pt x="0" y="141"/>
                  </a:moveTo>
                  <a:lnTo>
                    <a:pt x="0" y="169"/>
                  </a:lnTo>
                  <a:lnTo>
                    <a:pt x="564" y="169"/>
                  </a:lnTo>
                  <a:lnTo>
                    <a:pt x="564" y="141"/>
                  </a:lnTo>
                  <a:lnTo>
                    <a:pt x="0" y="141"/>
                  </a:lnTo>
                  <a:close/>
                  <a:moveTo>
                    <a:pt x="0" y="282"/>
                  </a:moveTo>
                  <a:lnTo>
                    <a:pt x="0" y="310"/>
                  </a:lnTo>
                  <a:lnTo>
                    <a:pt x="564" y="310"/>
                  </a:lnTo>
                  <a:lnTo>
                    <a:pt x="564" y="28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spc="-40" baseline="0" dirty="0">
                <a:solidFill>
                  <a:srgbClr val="000000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그룹 16"/>
          <p:cNvGrpSpPr/>
          <p:nvPr userDrawn="1"/>
        </p:nvGrpSpPr>
        <p:grpSpPr>
          <a:xfrm>
            <a:off x="3526375" y="1378314"/>
            <a:ext cx="2105661" cy="144462"/>
            <a:chOff x="478380" y="1378314"/>
            <a:chExt cx="2105661" cy="144462"/>
          </a:xfrm>
        </p:grpSpPr>
        <p:sp>
          <p:nvSpPr>
            <p:cNvPr id="18" name="Chevron Left"/>
            <p:cNvSpPr>
              <a:spLocks noChangeAspect="1"/>
            </p:cNvSpPr>
            <p:nvPr userDrawn="1"/>
          </p:nvSpPr>
          <p:spPr bwMode="auto">
            <a:xfrm>
              <a:off x="478380" y="1378314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spc="-40" baseline="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9" name="Hamburger Button" descr="&lt;Tags&gt;&lt;SMARTRESIZEANCHORS&gt;Absolute,None,Absolute,None&lt;/SMARTRESIZEANCHORS&gt;&lt;/Tags&gt;"/>
            <p:cNvSpPr>
              <a:spLocks noChangeAspect="1" noEditPoints="1"/>
            </p:cNvSpPr>
            <p:nvPr userDrawn="1"/>
          </p:nvSpPr>
          <p:spPr bwMode="auto">
            <a:xfrm>
              <a:off x="2441166" y="1408129"/>
              <a:ext cx="142875" cy="84833"/>
            </a:xfrm>
            <a:custGeom>
              <a:avLst/>
              <a:gdLst>
                <a:gd name="T0" fmla="*/ 0 w 564"/>
                <a:gd name="T1" fmla="*/ 0 h 310"/>
                <a:gd name="T2" fmla="*/ 0 w 564"/>
                <a:gd name="T3" fmla="*/ 28 h 310"/>
                <a:gd name="T4" fmla="*/ 564 w 564"/>
                <a:gd name="T5" fmla="*/ 28 h 310"/>
                <a:gd name="T6" fmla="*/ 564 w 564"/>
                <a:gd name="T7" fmla="*/ 0 h 310"/>
                <a:gd name="T8" fmla="*/ 0 w 564"/>
                <a:gd name="T9" fmla="*/ 0 h 310"/>
                <a:gd name="T10" fmla="*/ 0 w 564"/>
                <a:gd name="T11" fmla="*/ 141 h 310"/>
                <a:gd name="T12" fmla="*/ 0 w 564"/>
                <a:gd name="T13" fmla="*/ 169 h 310"/>
                <a:gd name="T14" fmla="*/ 564 w 564"/>
                <a:gd name="T15" fmla="*/ 169 h 310"/>
                <a:gd name="T16" fmla="*/ 564 w 564"/>
                <a:gd name="T17" fmla="*/ 141 h 310"/>
                <a:gd name="T18" fmla="*/ 0 w 564"/>
                <a:gd name="T19" fmla="*/ 141 h 310"/>
                <a:gd name="T20" fmla="*/ 0 w 564"/>
                <a:gd name="T21" fmla="*/ 282 h 310"/>
                <a:gd name="T22" fmla="*/ 0 w 564"/>
                <a:gd name="T23" fmla="*/ 310 h 310"/>
                <a:gd name="T24" fmla="*/ 564 w 564"/>
                <a:gd name="T25" fmla="*/ 310 h 310"/>
                <a:gd name="T26" fmla="*/ 564 w 564"/>
                <a:gd name="T27" fmla="*/ 282 h 310"/>
                <a:gd name="T28" fmla="*/ 0 w 564"/>
                <a:gd name="T29" fmla="*/ 28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4" h="310">
                  <a:moveTo>
                    <a:pt x="0" y="0"/>
                  </a:moveTo>
                  <a:lnTo>
                    <a:pt x="0" y="28"/>
                  </a:lnTo>
                  <a:lnTo>
                    <a:pt x="564" y="28"/>
                  </a:lnTo>
                  <a:lnTo>
                    <a:pt x="564" y="0"/>
                  </a:lnTo>
                  <a:lnTo>
                    <a:pt x="0" y="0"/>
                  </a:lnTo>
                  <a:close/>
                  <a:moveTo>
                    <a:pt x="0" y="141"/>
                  </a:moveTo>
                  <a:lnTo>
                    <a:pt x="0" y="169"/>
                  </a:lnTo>
                  <a:lnTo>
                    <a:pt x="564" y="169"/>
                  </a:lnTo>
                  <a:lnTo>
                    <a:pt x="564" y="141"/>
                  </a:lnTo>
                  <a:lnTo>
                    <a:pt x="0" y="141"/>
                  </a:lnTo>
                  <a:close/>
                  <a:moveTo>
                    <a:pt x="0" y="282"/>
                  </a:moveTo>
                  <a:lnTo>
                    <a:pt x="0" y="310"/>
                  </a:lnTo>
                  <a:lnTo>
                    <a:pt x="564" y="310"/>
                  </a:lnTo>
                  <a:lnTo>
                    <a:pt x="564" y="28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spc="-40" baseline="0" dirty="0">
                <a:solidFill>
                  <a:srgbClr val="000000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2" name="Go Home"/>
          <p:cNvSpPr>
            <a:spLocks noChangeAspect="1" noEditPoints="1"/>
          </p:cNvSpPr>
          <p:nvPr userDrawn="1"/>
        </p:nvSpPr>
        <p:spPr bwMode="auto">
          <a:xfrm>
            <a:off x="2145267" y="1354153"/>
            <a:ext cx="160575" cy="159016"/>
          </a:xfrm>
          <a:custGeom>
            <a:avLst/>
            <a:gdLst>
              <a:gd name="T0" fmla="*/ 331 w 667"/>
              <a:gd name="T1" fmla="*/ 0 h 666"/>
              <a:gd name="T2" fmla="*/ 324 w 667"/>
              <a:gd name="T3" fmla="*/ 5 h 666"/>
              <a:gd name="T4" fmla="*/ 5 w 667"/>
              <a:gd name="T5" fmla="*/ 336 h 666"/>
              <a:gd name="T6" fmla="*/ 6 w 667"/>
              <a:gd name="T7" fmla="*/ 355 h 666"/>
              <a:gd name="T8" fmla="*/ 25 w 667"/>
              <a:gd name="T9" fmla="*/ 355 h 666"/>
              <a:gd name="T10" fmla="*/ 67 w 667"/>
              <a:gd name="T11" fmla="*/ 311 h 666"/>
              <a:gd name="T12" fmla="*/ 67 w 667"/>
              <a:gd name="T13" fmla="*/ 666 h 666"/>
              <a:gd name="T14" fmla="*/ 600 w 667"/>
              <a:gd name="T15" fmla="*/ 666 h 666"/>
              <a:gd name="T16" fmla="*/ 600 w 667"/>
              <a:gd name="T17" fmla="*/ 311 h 666"/>
              <a:gd name="T18" fmla="*/ 642 w 667"/>
              <a:gd name="T19" fmla="*/ 355 h 666"/>
              <a:gd name="T20" fmla="*/ 661 w 667"/>
              <a:gd name="T21" fmla="*/ 355 h 666"/>
              <a:gd name="T22" fmla="*/ 662 w 667"/>
              <a:gd name="T23" fmla="*/ 336 h 666"/>
              <a:gd name="T24" fmla="*/ 343 w 667"/>
              <a:gd name="T25" fmla="*/ 5 h 666"/>
              <a:gd name="T26" fmla="*/ 331 w 667"/>
              <a:gd name="T27" fmla="*/ 0 h 666"/>
              <a:gd name="T28" fmla="*/ 333 w 667"/>
              <a:gd name="T29" fmla="*/ 33 h 666"/>
              <a:gd name="T30" fmla="*/ 573 w 667"/>
              <a:gd name="T31" fmla="*/ 283 h 666"/>
              <a:gd name="T32" fmla="*/ 573 w 667"/>
              <a:gd name="T33" fmla="*/ 640 h 666"/>
              <a:gd name="T34" fmla="*/ 427 w 667"/>
              <a:gd name="T35" fmla="*/ 640 h 666"/>
              <a:gd name="T36" fmla="*/ 427 w 667"/>
              <a:gd name="T37" fmla="*/ 360 h 666"/>
              <a:gd name="T38" fmla="*/ 240 w 667"/>
              <a:gd name="T39" fmla="*/ 360 h 666"/>
              <a:gd name="T40" fmla="*/ 240 w 667"/>
              <a:gd name="T41" fmla="*/ 640 h 666"/>
              <a:gd name="T42" fmla="*/ 93 w 667"/>
              <a:gd name="T43" fmla="*/ 640 h 666"/>
              <a:gd name="T44" fmla="*/ 93 w 667"/>
              <a:gd name="T45" fmla="*/ 283 h 666"/>
              <a:gd name="T46" fmla="*/ 333 w 667"/>
              <a:gd name="T47" fmla="*/ 33 h 666"/>
              <a:gd name="T48" fmla="*/ 467 w 667"/>
              <a:gd name="T49" fmla="*/ 66 h 666"/>
              <a:gd name="T50" fmla="*/ 467 w 667"/>
              <a:gd name="T51" fmla="*/ 107 h 666"/>
              <a:gd name="T52" fmla="*/ 493 w 667"/>
              <a:gd name="T53" fmla="*/ 134 h 666"/>
              <a:gd name="T54" fmla="*/ 493 w 667"/>
              <a:gd name="T55" fmla="*/ 93 h 666"/>
              <a:gd name="T56" fmla="*/ 520 w 667"/>
              <a:gd name="T57" fmla="*/ 93 h 666"/>
              <a:gd name="T58" fmla="*/ 520 w 667"/>
              <a:gd name="T59" fmla="*/ 162 h 666"/>
              <a:gd name="T60" fmla="*/ 547 w 667"/>
              <a:gd name="T61" fmla="*/ 190 h 666"/>
              <a:gd name="T62" fmla="*/ 547 w 667"/>
              <a:gd name="T63" fmla="*/ 66 h 666"/>
              <a:gd name="T64" fmla="*/ 467 w 667"/>
              <a:gd name="T65" fmla="*/ 66 h 666"/>
              <a:gd name="T66" fmla="*/ 267 w 667"/>
              <a:gd name="T67" fmla="*/ 386 h 666"/>
              <a:gd name="T68" fmla="*/ 400 w 667"/>
              <a:gd name="T69" fmla="*/ 386 h 666"/>
              <a:gd name="T70" fmla="*/ 400 w 667"/>
              <a:gd name="T71" fmla="*/ 640 h 666"/>
              <a:gd name="T72" fmla="*/ 267 w 667"/>
              <a:gd name="T73" fmla="*/ 640 h 666"/>
              <a:gd name="T74" fmla="*/ 267 w 667"/>
              <a:gd name="T75" fmla="*/ 38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7" h="666">
                <a:moveTo>
                  <a:pt x="331" y="0"/>
                </a:moveTo>
                <a:cubicBezTo>
                  <a:pt x="328" y="1"/>
                  <a:pt x="326" y="2"/>
                  <a:pt x="324" y="5"/>
                </a:cubicBezTo>
                <a:lnTo>
                  <a:pt x="5" y="336"/>
                </a:lnTo>
                <a:cubicBezTo>
                  <a:pt x="0" y="341"/>
                  <a:pt x="1" y="350"/>
                  <a:pt x="6" y="355"/>
                </a:cubicBezTo>
                <a:cubicBezTo>
                  <a:pt x="11" y="360"/>
                  <a:pt x="20" y="360"/>
                  <a:pt x="25" y="355"/>
                </a:cubicBezTo>
                <a:lnTo>
                  <a:pt x="67" y="311"/>
                </a:lnTo>
                <a:lnTo>
                  <a:pt x="67" y="666"/>
                </a:lnTo>
                <a:lnTo>
                  <a:pt x="600" y="666"/>
                </a:lnTo>
                <a:lnTo>
                  <a:pt x="600" y="311"/>
                </a:lnTo>
                <a:lnTo>
                  <a:pt x="642" y="355"/>
                </a:lnTo>
                <a:cubicBezTo>
                  <a:pt x="647" y="360"/>
                  <a:pt x="656" y="360"/>
                  <a:pt x="661" y="355"/>
                </a:cubicBezTo>
                <a:cubicBezTo>
                  <a:pt x="666" y="350"/>
                  <a:pt x="667" y="341"/>
                  <a:pt x="662" y="336"/>
                </a:cubicBezTo>
                <a:lnTo>
                  <a:pt x="343" y="5"/>
                </a:lnTo>
                <a:cubicBezTo>
                  <a:pt x="340" y="1"/>
                  <a:pt x="335" y="0"/>
                  <a:pt x="331" y="0"/>
                </a:cubicBezTo>
                <a:close/>
                <a:moveTo>
                  <a:pt x="333" y="33"/>
                </a:moveTo>
                <a:lnTo>
                  <a:pt x="573" y="283"/>
                </a:lnTo>
                <a:lnTo>
                  <a:pt x="573" y="640"/>
                </a:lnTo>
                <a:lnTo>
                  <a:pt x="427" y="640"/>
                </a:lnTo>
                <a:lnTo>
                  <a:pt x="427" y="360"/>
                </a:lnTo>
                <a:lnTo>
                  <a:pt x="240" y="360"/>
                </a:lnTo>
                <a:lnTo>
                  <a:pt x="240" y="640"/>
                </a:lnTo>
                <a:lnTo>
                  <a:pt x="93" y="640"/>
                </a:lnTo>
                <a:lnTo>
                  <a:pt x="93" y="283"/>
                </a:lnTo>
                <a:lnTo>
                  <a:pt x="333" y="33"/>
                </a:lnTo>
                <a:close/>
                <a:moveTo>
                  <a:pt x="467" y="66"/>
                </a:moveTo>
                <a:lnTo>
                  <a:pt x="467" y="107"/>
                </a:lnTo>
                <a:lnTo>
                  <a:pt x="493" y="134"/>
                </a:lnTo>
                <a:lnTo>
                  <a:pt x="493" y="93"/>
                </a:lnTo>
                <a:lnTo>
                  <a:pt x="520" y="93"/>
                </a:lnTo>
                <a:lnTo>
                  <a:pt x="520" y="162"/>
                </a:lnTo>
                <a:lnTo>
                  <a:pt x="547" y="190"/>
                </a:lnTo>
                <a:lnTo>
                  <a:pt x="547" y="66"/>
                </a:lnTo>
                <a:lnTo>
                  <a:pt x="467" y="66"/>
                </a:lnTo>
                <a:close/>
                <a:moveTo>
                  <a:pt x="267" y="386"/>
                </a:moveTo>
                <a:lnTo>
                  <a:pt x="400" y="386"/>
                </a:lnTo>
                <a:lnTo>
                  <a:pt x="400" y="640"/>
                </a:lnTo>
                <a:lnTo>
                  <a:pt x="267" y="640"/>
                </a:lnTo>
                <a:lnTo>
                  <a:pt x="267" y="386"/>
                </a:lnTo>
                <a:close/>
              </a:path>
            </a:pathLst>
          </a:custGeom>
          <a:solidFill>
            <a:srgbClr val="5F5F5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3" name="Go Home"/>
          <p:cNvSpPr>
            <a:spLocks noChangeAspect="1" noEditPoints="1"/>
          </p:cNvSpPr>
          <p:nvPr userDrawn="1"/>
        </p:nvSpPr>
        <p:spPr bwMode="auto">
          <a:xfrm>
            <a:off x="5178014" y="1354153"/>
            <a:ext cx="160575" cy="159016"/>
          </a:xfrm>
          <a:custGeom>
            <a:avLst/>
            <a:gdLst>
              <a:gd name="T0" fmla="*/ 331 w 667"/>
              <a:gd name="T1" fmla="*/ 0 h 666"/>
              <a:gd name="T2" fmla="*/ 324 w 667"/>
              <a:gd name="T3" fmla="*/ 5 h 666"/>
              <a:gd name="T4" fmla="*/ 5 w 667"/>
              <a:gd name="T5" fmla="*/ 336 h 666"/>
              <a:gd name="T6" fmla="*/ 6 w 667"/>
              <a:gd name="T7" fmla="*/ 355 h 666"/>
              <a:gd name="T8" fmla="*/ 25 w 667"/>
              <a:gd name="T9" fmla="*/ 355 h 666"/>
              <a:gd name="T10" fmla="*/ 67 w 667"/>
              <a:gd name="T11" fmla="*/ 311 h 666"/>
              <a:gd name="T12" fmla="*/ 67 w 667"/>
              <a:gd name="T13" fmla="*/ 666 h 666"/>
              <a:gd name="T14" fmla="*/ 600 w 667"/>
              <a:gd name="T15" fmla="*/ 666 h 666"/>
              <a:gd name="T16" fmla="*/ 600 w 667"/>
              <a:gd name="T17" fmla="*/ 311 h 666"/>
              <a:gd name="T18" fmla="*/ 642 w 667"/>
              <a:gd name="T19" fmla="*/ 355 h 666"/>
              <a:gd name="T20" fmla="*/ 661 w 667"/>
              <a:gd name="T21" fmla="*/ 355 h 666"/>
              <a:gd name="T22" fmla="*/ 662 w 667"/>
              <a:gd name="T23" fmla="*/ 336 h 666"/>
              <a:gd name="T24" fmla="*/ 343 w 667"/>
              <a:gd name="T25" fmla="*/ 5 h 666"/>
              <a:gd name="T26" fmla="*/ 331 w 667"/>
              <a:gd name="T27" fmla="*/ 0 h 666"/>
              <a:gd name="T28" fmla="*/ 333 w 667"/>
              <a:gd name="T29" fmla="*/ 33 h 666"/>
              <a:gd name="T30" fmla="*/ 573 w 667"/>
              <a:gd name="T31" fmla="*/ 283 h 666"/>
              <a:gd name="T32" fmla="*/ 573 w 667"/>
              <a:gd name="T33" fmla="*/ 640 h 666"/>
              <a:gd name="T34" fmla="*/ 427 w 667"/>
              <a:gd name="T35" fmla="*/ 640 h 666"/>
              <a:gd name="T36" fmla="*/ 427 w 667"/>
              <a:gd name="T37" fmla="*/ 360 h 666"/>
              <a:gd name="T38" fmla="*/ 240 w 667"/>
              <a:gd name="T39" fmla="*/ 360 h 666"/>
              <a:gd name="T40" fmla="*/ 240 w 667"/>
              <a:gd name="T41" fmla="*/ 640 h 666"/>
              <a:gd name="T42" fmla="*/ 93 w 667"/>
              <a:gd name="T43" fmla="*/ 640 h 666"/>
              <a:gd name="T44" fmla="*/ 93 w 667"/>
              <a:gd name="T45" fmla="*/ 283 h 666"/>
              <a:gd name="T46" fmla="*/ 333 w 667"/>
              <a:gd name="T47" fmla="*/ 33 h 666"/>
              <a:gd name="T48" fmla="*/ 467 w 667"/>
              <a:gd name="T49" fmla="*/ 66 h 666"/>
              <a:gd name="T50" fmla="*/ 467 w 667"/>
              <a:gd name="T51" fmla="*/ 107 h 666"/>
              <a:gd name="T52" fmla="*/ 493 w 667"/>
              <a:gd name="T53" fmla="*/ 134 h 666"/>
              <a:gd name="T54" fmla="*/ 493 w 667"/>
              <a:gd name="T55" fmla="*/ 93 h 666"/>
              <a:gd name="T56" fmla="*/ 520 w 667"/>
              <a:gd name="T57" fmla="*/ 93 h 666"/>
              <a:gd name="T58" fmla="*/ 520 w 667"/>
              <a:gd name="T59" fmla="*/ 162 h 666"/>
              <a:gd name="T60" fmla="*/ 547 w 667"/>
              <a:gd name="T61" fmla="*/ 190 h 666"/>
              <a:gd name="T62" fmla="*/ 547 w 667"/>
              <a:gd name="T63" fmla="*/ 66 h 666"/>
              <a:gd name="T64" fmla="*/ 467 w 667"/>
              <a:gd name="T65" fmla="*/ 66 h 666"/>
              <a:gd name="T66" fmla="*/ 267 w 667"/>
              <a:gd name="T67" fmla="*/ 386 h 666"/>
              <a:gd name="T68" fmla="*/ 400 w 667"/>
              <a:gd name="T69" fmla="*/ 386 h 666"/>
              <a:gd name="T70" fmla="*/ 400 w 667"/>
              <a:gd name="T71" fmla="*/ 640 h 666"/>
              <a:gd name="T72" fmla="*/ 267 w 667"/>
              <a:gd name="T73" fmla="*/ 640 h 666"/>
              <a:gd name="T74" fmla="*/ 267 w 667"/>
              <a:gd name="T75" fmla="*/ 38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7" h="666">
                <a:moveTo>
                  <a:pt x="331" y="0"/>
                </a:moveTo>
                <a:cubicBezTo>
                  <a:pt x="328" y="1"/>
                  <a:pt x="326" y="2"/>
                  <a:pt x="324" y="5"/>
                </a:cubicBezTo>
                <a:lnTo>
                  <a:pt x="5" y="336"/>
                </a:lnTo>
                <a:cubicBezTo>
                  <a:pt x="0" y="341"/>
                  <a:pt x="1" y="350"/>
                  <a:pt x="6" y="355"/>
                </a:cubicBezTo>
                <a:cubicBezTo>
                  <a:pt x="11" y="360"/>
                  <a:pt x="20" y="360"/>
                  <a:pt x="25" y="355"/>
                </a:cubicBezTo>
                <a:lnTo>
                  <a:pt x="67" y="311"/>
                </a:lnTo>
                <a:lnTo>
                  <a:pt x="67" y="666"/>
                </a:lnTo>
                <a:lnTo>
                  <a:pt x="600" y="666"/>
                </a:lnTo>
                <a:lnTo>
                  <a:pt x="600" y="311"/>
                </a:lnTo>
                <a:lnTo>
                  <a:pt x="642" y="355"/>
                </a:lnTo>
                <a:cubicBezTo>
                  <a:pt x="647" y="360"/>
                  <a:pt x="656" y="360"/>
                  <a:pt x="661" y="355"/>
                </a:cubicBezTo>
                <a:cubicBezTo>
                  <a:pt x="666" y="350"/>
                  <a:pt x="667" y="341"/>
                  <a:pt x="662" y="336"/>
                </a:cubicBezTo>
                <a:lnTo>
                  <a:pt x="343" y="5"/>
                </a:lnTo>
                <a:cubicBezTo>
                  <a:pt x="340" y="1"/>
                  <a:pt x="335" y="0"/>
                  <a:pt x="331" y="0"/>
                </a:cubicBezTo>
                <a:close/>
                <a:moveTo>
                  <a:pt x="333" y="33"/>
                </a:moveTo>
                <a:lnTo>
                  <a:pt x="573" y="283"/>
                </a:lnTo>
                <a:lnTo>
                  <a:pt x="573" y="640"/>
                </a:lnTo>
                <a:lnTo>
                  <a:pt x="427" y="640"/>
                </a:lnTo>
                <a:lnTo>
                  <a:pt x="427" y="360"/>
                </a:lnTo>
                <a:lnTo>
                  <a:pt x="240" y="360"/>
                </a:lnTo>
                <a:lnTo>
                  <a:pt x="240" y="640"/>
                </a:lnTo>
                <a:lnTo>
                  <a:pt x="93" y="640"/>
                </a:lnTo>
                <a:lnTo>
                  <a:pt x="93" y="283"/>
                </a:lnTo>
                <a:lnTo>
                  <a:pt x="333" y="33"/>
                </a:lnTo>
                <a:close/>
                <a:moveTo>
                  <a:pt x="467" y="66"/>
                </a:moveTo>
                <a:lnTo>
                  <a:pt x="467" y="107"/>
                </a:lnTo>
                <a:lnTo>
                  <a:pt x="493" y="134"/>
                </a:lnTo>
                <a:lnTo>
                  <a:pt x="493" y="93"/>
                </a:lnTo>
                <a:lnTo>
                  <a:pt x="520" y="93"/>
                </a:lnTo>
                <a:lnTo>
                  <a:pt x="520" y="162"/>
                </a:lnTo>
                <a:lnTo>
                  <a:pt x="547" y="190"/>
                </a:lnTo>
                <a:lnTo>
                  <a:pt x="547" y="66"/>
                </a:lnTo>
                <a:lnTo>
                  <a:pt x="467" y="66"/>
                </a:lnTo>
                <a:close/>
                <a:moveTo>
                  <a:pt x="267" y="386"/>
                </a:moveTo>
                <a:lnTo>
                  <a:pt x="400" y="386"/>
                </a:lnTo>
                <a:lnTo>
                  <a:pt x="400" y="640"/>
                </a:lnTo>
                <a:lnTo>
                  <a:pt x="267" y="640"/>
                </a:lnTo>
                <a:lnTo>
                  <a:pt x="267" y="386"/>
                </a:lnTo>
                <a:close/>
              </a:path>
            </a:pathLst>
          </a:custGeom>
          <a:solidFill>
            <a:srgbClr val="5F5F5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4" name="Go Home"/>
          <p:cNvSpPr>
            <a:spLocks noChangeAspect="1" noEditPoints="1"/>
          </p:cNvSpPr>
          <p:nvPr userDrawn="1"/>
        </p:nvSpPr>
        <p:spPr bwMode="auto">
          <a:xfrm>
            <a:off x="8216904" y="1354153"/>
            <a:ext cx="160575" cy="159016"/>
          </a:xfrm>
          <a:custGeom>
            <a:avLst/>
            <a:gdLst>
              <a:gd name="T0" fmla="*/ 331 w 667"/>
              <a:gd name="T1" fmla="*/ 0 h 666"/>
              <a:gd name="T2" fmla="*/ 324 w 667"/>
              <a:gd name="T3" fmla="*/ 5 h 666"/>
              <a:gd name="T4" fmla="*/ 5 w 667"/>
              <a:gd name="T5" fmla="*/ 336 h 666"/>
              <a:gd name="T6" fmla="*/ 6 w 667"/>
              <a:gd name="T7" fmla="*/ 355 h 666"/>
              <a:gd name="T8" fmla="*/ 25 w 667"/>
              <a:gd name="T9" fmla="*/ 355 h 666"/>
              <a:gd name="T10" fmla="*/ 67 w 667"/>
              <a:gd name="T11" fmla="*/ 311 h 666"/>
              <a:gd name="T12" fmla="*/ 67 w 667"/>
              <a:gd name="T13" fmla="*/ 666 h 666"/>
              <a:gd name="T14" fmla="*/ 600 w 667"/>
              <a:gd name="T15" fmla="*/ 666 h 666"/>
              <a:gd name="T16" fmla="*/ 600 w 667"/>
              <a:gd name="T17" fmla="*/ 311 h 666"/>
              <a:gd name="T18" fmla="*/ 642 w 667"/>
              <a:gd name="T19" fmla="*/ 355 h 666"/>
              <a:gd name="T20" fmla="*/ 661 w 667"/>
              <a:gd name="T21" fmla="*/ 355 h 666"/>
              <a:gd name="T22" fmla="*/ 662 w 667"/>
              <a:gd name="T23" fmla="*/ 336 h 666"/>
              <a:gd name="T24" fmla="*/ 343 w 667"/>
              <a:gd name="T25" fmla="*/ 5 h 666"/>
              <a:gd name="T26" fmla="*/ 331 w 667"/>
              <a:gd name="T27" fmla="*/ 0 h 666"/>
              <a:gd name="T28" fmla="*/ 333 w 667"/>
              <a:gd name="T29" fmla="*/ 33 h 666"/>
              <a:gd name="T30" fmla="*/ 573 w 667"/>
              <a:gd name="T31" fmla="*/ 283 h 666"/>
              <a:gd name="T32" fmla="*/ 573 w 667"/>
              <a:gd name="T33" fmla="*/ 640 h 666"/>
              <a:gd name="T34" fmla="*/ 427 w 667"/>
              <a:gd name="T35" fmla="*/ 640 h 666"/>
              <a:gd name="T36" fmla="*/ 427 w 667"/>
              <a:gd name="T37" fmla="*/ 360 h 666"/>
              <a:gd name="T38" fmla="*/ 240 w 667"/>
              <a:gd name="T39" fmla="*/ 360 h 666"/>
              <a:gd name="T40" fmla="*/ 240 w 667"/>
              <a:gd name="T41" fmla="*/ 640 h 666"/>
              <a:gd name="T42" fmla="*/ 93 w 667"/>
              <a:gd name="T43" fmla="*/ 640 h 666"/>
              <a:gd name="T44" fmla="*/ 93 w 667"/>
              <a:gd name="T45" fmla="*/ 283 h 666"/>
              <a:gd name="T46" fmla="*/ 333 w 667"/>
              <a:gd name="T47" fmla="*/ 33 h 666"/>
              <a:gd name="T48" fmla="*/ 467 w 667"/>
              <a:gd name="T49" fmla="*/ 66 h 666"/>
              <a:gd name="T50" fmla="*/ 467 w 667"/>
              <a:gd name="T51" fmla="*/ 107 h 666"/>
              <a:gd name="T52" fmla="*/ 493 w 667"/>
              <a:gd name="T53" fmla="*/ 134 h 666"/>
              <a:gd name="T54" fmla="*/ 493 w 667"/>
              <a:gd name="T55" fmla="*/ 93 h 666"/>
              <a:gd name="T56" fmla="*/ 520 w 667"/>
              <a:gd name="T57" fmla="*/ 93 h 666"/>
              <a:gd name="T58" fmla="*/ 520 w 667"/>
              <a:gd name="T59" fmla="*/ 162 h 666"/>
              <a:gd name="T60" fmla="*/ 547 w 667"/>
              <a:gd name="T61" fmla="*/ 190 h 666"/>
              <a:gd name="T62" fmla="*/ 547 w 667"/>
              <a:gd name="T63" fmla="*/ 66 h 666"/>
              <a:gd name="T64" fmla="*/ 467 w 667"/>
              <a:gd name="T65" fmla="*/ 66 h 666"/>
              <a:gd name="T66" fmla="*/ 267 w 667"/>
              <a:gd name="T67" fmla="*/ 386 h 666"/>
              <a:gd name="T68" fmla="*/ 400 w 667"/>
              <a:gd name="T69" fmla="*/ 386 h 666"/>
              <a:gd name="T70" fmla="*/ 400 w 667"/>
              <a:gd name="T71" fmla="*/ 640 h 666"/>
              <a:gd name="T72" fmla="*/ 267 w 667"/>
              <a:gd name="T73" fmla="*/ 640 h 666"/>
              <a:gd name="T74" fmla="*/ 267 w 667"/>
              <a:gd name="T75" fmla="*/ 38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7" h="666">
                <a:moveTo>
                  <a:pt x="331" y="0"/>
                </a:moveTo>
                <a:cubicBezTo>
                  <a:pt x="328" y="1"/>
                  <a:pt x="326" y="2"/>
                  <a:pt x="324" y="5"/>
                </a:cubicBezTo>
                <a:lnTo>
                  <a:pt x="5" y="336"/>
                </a:lnTo>
                <a:cubicBezTo>
                  <a:pt x="0" y="341"/>
                  <a:pt x="1" y="350"/>
                  <a:pt x="6" y="355"/>
                </a:cubicBezTo>
                <a:cubicBezTo>
                  <a:pt x="11" y="360"/>
                  <a:pt x="20" y="360"/>
                  <a:pt x="25" y="355"/>
                </a:cubicBezTo>
                <a:lnTo>
                  <a:pt x="67" y="311"/>
                </a:lnTo>
                <a:lnTo>
                  <a:pt x="67" y="666"/>
                </a:lnTo>
                <a:lnTo>
                  <a:pt x="600" y="666"/>
                </a:lnTo>
                <a:lnTo>
                  <a:pt x="600" y="311"/>
                </a:lnTo>
                <a:lnTo>
                  <a:pt x="642" y="355"/>
                </a:lnTo>
                <a:cubicBezTo>
                  <a:pt x="647" y="360"/>
                  <a:pt x="656" y="360"/>
                  <a:pt x="661" y="355"/>
                </a:cubicBezTo>
                <a:cubicBezTo>
                  <a:pt x="666" y="350"/>
                  <a:pt x="667" y="341"/>
                  <a:pt x="662" y="336"/>
                </a:cubicBezTo>
                <a:lnTo>
                  <a:pt x="343" y="5"/>
                </a:lnTo>
                <a:cubicBezTo>
                  <a:pt x="340" y="1"/>
                  <a:pt x="335" y="0"/>
                  <a:pt x="331" y="0"/>
                </a:cubicBezTo>
                <a:close/>
                <a:moveTo>
                  <a:pt x="333" y="33"/>
                </a:moveTo>
                <a:lnTo>
                  <a:pt x="573" y="283"/>
                </a:lnTo>
                <a:lnTo>
                  <a:pt x="573" y="640"/>
                </a:lnTo>
                <a:lnTo>
                  <a:pt x="427" y="640"/>
                </a:lnTo>
                <a:lnTo>
                  <a:pt x="427" y="360"/>
                </a:lnTo>
                <a:lnTo>
                  <a:pt x="240" y="360"/>
                </a:lnTo>
                <a:lnTo>
                  <a:pt x="240" y="640"/>
                </a:lnTo>
                <a:lnTo>
                  <a:pt x="93" y="640"/>
                </a:lnTo>
                <a:lnTo>
                  <a:pt x="93" y="283"/>
                </a:lnTo>
                <a:lnTo>
                  <a:pt x="333" y="33"/>
                </a:lnTo>
                <a:close/>
                <a:moveTo>
                  <a:pt x="467" y="66"/>
                </a:moveTo>
                <a:lnTo>
                  <a:pt x="467" y="107"/>
                </a:lnTo>
                <a:lnTo>
                  <a:pt x="493" y="134"/>
                </a:lnTo>
                <a:lnTo>
                  <a:pt x="493" y="93"/>
                </a:lnTo>
                <a:lnTo>
                  <a:pt x="520" y="93"/>
                </a:lnTo>
                <a:lnTo>
                  <a:pt x="520" y="162"/>
                </a:lnTo>
                <a:lnTo>
                  <a:pt x="547" y="190"/>
                </a:lnTo>
                <a:lnTo>
                  <a:pt x="547" y="66"/>
                </a:lnTo>
                <a:lnTo>
                  <a:pt x="467" y="66"/>
                </a:lnTo>
                <a:close/>
                <a:moveTo>
                  <a:pt x="267" y="386"/>
                </a:moveTo>
                <a:lnTo>
                  <a:pt x="400" y="386"/>
                </a:lnTo>
                <a:lnTo>
                  <a:pt x="400" y="640"/>
                </a:lnTo>
                <a:lnTo>
                  <a:pt x="267" y="640"/>
                </a:lnTo>
                <a:lnTo>
                  <a:pt x="267" y="386"/>
                </a:lnTo>
                <a:close/>
              </a:path>
            </a:pathLst>
          </a:custGeom>
          <a:solidFill>
            <a:srgbClr val="5F5F5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48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2C838C-37D6-B7F9-2922-45C81922458B}"/>
              </a:ext>
            </a:extLst>
          </p:cNvPr>
          <p:cNvSpPr txBox="1"/>
          <p:nvPr userDrawn="1"/>
        </p:nvSpPr>
        <p:spPr>
          <a:xfrm>
            <a:off x="350306" y="1266276"/>
            <a:ext cx="2389054" cy="4722294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55D87F-7338-B648-0923-AF066AF46EC4}"/>
              </a:ext>
            </a:extLst>
          </p:cNvPr>
          <p:cNvSpPr/>
          <p:nvPr userDrawn="1"/>
        </p:nvSpPr>
        <p:spPr>
          <a:xfrm>
            <a:off x="278298" y="6361148"/>
            <a:ext cx="2554828" cy="121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40" baseline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478380" y="1378314"/>
            <a:ext cx="2100965" cy="144462"/>
            <a:chOff x="478380" y="1378314"/>
            <a:chExt cx="2100965" cy="144462"/>
          </a:xfrm>
        </p:grpSpPr>
        <p:sp>
          <p:nvSpPr>
            <p:cNvPr id="45" name="Chevron Left"/>
            <p:cNvSpPr>
              <a:spLocks noChangeAspect="1"/>
            </p:cNvSpPr>
            <p:nvPr userDrawn="1"/>
          </p:nvSpPr>
          <p:spPr bwMode="auto">
            <a:xfrm>
              <a:off x="478380" y="1378314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spc="-40" baseline="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1" name="Delete"/>
            <p:cNvSpPr>
              <a:spLocks noChangeAspect="1"/>
            </p:cNvSpPr>
            <p:nvPr userDrawn="1"/>
          </p:nvSpPr>
          <p:spPr bwMode="auto">
            <a:xfrm>
              <a:off x="2457107" y="1389427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spc="-40" baseline="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0" name="Group 3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2990207"/>
              </p:ext>
            </p:extLst>
          </p:nvPr>
        </p:nvGraphicFramePr>
        <p:xfrm>
          <a:off x="197018" y="470354"/>
          <a:ext cx="11797964" cy="373064"/>
        </p:xfrm>
        <a:graphic>
          <a:graphicData uri="http://schemas.openxmlformats.org/drawingml/2006/table">
            <a:tbl>
              <a:tblPr/>
              <a:tblGrid>
                <a:gridCol w="82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경로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6590DA6-22FE-A99D-479A-14D2E1B607E6}"/>
              </a:ext>
            </a:extLst>
          </p:cNvPr>
          <p:cNvCxnSpPr>
            <a:cxnSpLocks/>
          </p:cNvCxnSpPr>
          <p:nvPr userDrawn="1"/>
        </p:nvCxnSpPr>
        <p:spPr>
          <a:xfrm>
            <a:off x="197018" y="470360"/>
            <a:ext cx="1179796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47155" y="478657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047155" y="654872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2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9580480" y="478657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3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9580480" y="654872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104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2C838C-37D6-B7F9-2922-45C81922458B}"/>
              </a:ext>
            </a:extLst>
          </p:cNvPr>
          <p:cNvSpPr txBox="1"/>
          <p:nvPr userDrawn="1"/>
        </p:nvSpPr>
        <p:spPr>
          <a:xfrm>
            <a:off x="350306" y="1266276"/>
            <a:ext cx="2389054" cy="4722294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55D87F-7338-B648-0923-AF066AF46EC4}"/>
              </a:ext>
            </a:extLst>
          </p:cNvPr>
          <p:cNvSpPr/>
          <p:nvPr userDrawn="1"/>
        </p:nvSpPr>
        <p:spPr>
          <a:xfrm>
            <a:off x="278298" y="6361148"/>
            <a:ext cx="2554828" cy="121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40" baseline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478380" y="1378314"/>
            <a:ext cx="2100965" cy="144462"/>
            <a:chOff x="478380" y="1378314"/>
            <a:chExt cx="2100965" cy="144462"/>
          </a:xfrm>
        </p:grpSpPr>
        <p:sp>
          <p:nvSpPr>
            <p:cNvPr id="45" name="Chevron Left"/>
            <p:cNvSpPr>
              <a:spLocks noChangeAspect="1"/>
            </p:cNvSpPr>
            <p:nvPr userDrawn="1"/>
          </p:nvSpPr>
          <p:spPr bwMode="auto">
            <a:xfrm>
              <a:off x="478380" y="1378314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spc="-40" baseline="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1" name="Delete"/>
            <p:cNvSpPr>
              <a:spLocks noChangeAspect="1"/>
            </p:cNvSpPr>
            <p:nvPr userDrawn="1"/>
          </p:nvSpPr>
          <p:spPr bwMode="auto">
            <a:xfrm>
              <a:off x="2457107" y="1389427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spc="-40" baseline="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0" name="Group 37"/>
          <p:cNvGraphicFramePr>
            <a:graphicFrameLocks noGrp="1"/>
          </p:cNvGraphicFramePr>
          <p:nvPr userDrawn="1"/>
        </p:nvGraphicFramePr>
        <p:xfrm>
          <a:off x="197018" y="470354"/>
          <a:ext cx="11797964" cy="373064"/>
        </p:xfrm>
        <a:graphic>
          <a:graphicData uri="http://schemas.openxmlformats.org/drawingml/2006/table">
            <a:tbl>
              <a:tblPr/>
              <a:tblGrid>
                <a:gridCol w="82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경로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6590DA6-22FE-A99D-479A-14D2E1B607E6}"/>
              </a:ext>
            </a:extLst>
          </p:cNvPr>
          <p:cNvCxnSpPr>
            <a:cxnSpLocks/>
          </p:cNvCxnSpPr>
          <p:nvPr userDrawn="1"/>
        </p:nvCxnSpPr>
        <p:spPr>
          <a:xfrm>
            <a:off x="197018" y="470360"/>
            <a:ext cx="1179796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47155" y="478657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047155" y="654872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2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9580480" y="478657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3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9580480" y="654872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4083D6-874B-9CE6-126E-D53F0CF144F3}"/>
              </a:ext>
            </a:extLst>
          </p:cNvPr>
          <p:cNvSpPr txBox="1"/>
          <p:nvPr userDrawn="1"/>
        </p:nvSpPr>
        <p:spPr>
          <a:xfrm>
            <a:off x="3393554" y="1265798"/>
            <a:ext cx="2389054" cy="4722295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608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2C838C-37D6-B7F9-2922-45C81922458B}"/>
              </a:ext>
            </a:extLst>
          </p:cNvPr>
          <p:cNvSpPr txBox="1"/>
          <p:nvPr userDrawn="1"/>
        </p:nvSpPr>
        <p:spPr>
          <a:xfrm>
            <a:off x="350306" y="1266276"/>
            <a:ext cx="2389054" cy="4722294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55D87F-7338-B648-0923-AF066AF46EC4}"/>
              </a:ext>
            </a:extLst>
          </p:cNvPr>
          <p:cNvSpPr/>
          <p:nvPr userDrawn="1"/>
        </p:nvSpPr>
        <p:spPr>
          <a:xfrm>
            <a:off x="278298" y="6361148"/>
            <a:ext cx="2554828" cy="121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40" baseline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478380" y="1378314"/>
            <a:ext cx="2100965" cy="144462"/>
            <a:chOff x="478380" y="1378314"/>
            <a:chExt cx="2100965" cy="144462"/>
          </a:xfrm>
        </p:grpSpPr>
        <p:sp>
          <p:nvSpPr>
            <p:cNvPr id="45" name="Chevron Left"/>
            <p:cNvSpPr>
              <a:spLocks noChangeAspect="1"/>
            </p:cNvSpPr>
            <p:nvPr userDrawn="1"/>
          </p:nvSpPr>
          <p:spPr bwMode="auto">
            <a:xfrm>
              <a:off x="478380" y="1378314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spc="-40" baseline="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1" name="Delete"/>
            <p:cNvSpPr>
              <a:spLocks noChangeAspect="1"/>
            </p:cNvSpPr>
            <p:nvPr userDrawn="1"/>
          </p:nvSpPr>
          <p:spPr bwMode="auto">
            <a:xfrm>
              <a:off x="2457107" y="1389427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spc="-40" baseline="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0" name="Group 37"/>
          <p:cNvGraphicFramePr>
            <a:graphicFrameLocks noGrp="1"/>
          </p:cNvGraphicFramePr>
          <p:nvPr userDrawn="1"/>
        </p:nvGraphicFramePr>
        <p:xfrm>
          <a:off x="197018" y="470354"/>
          <a:ext cx="11797964" cy="373064"/>
        </p:xfrm>
        <a:graphic>
          <a:graphicData uri="http://schemas.openxmlformats.org/drawingml/2006/table">
            <a:tbl>
              <a:tblPr/>
              <a:tblGrid>
                <a:gridCol w="82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경로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6590DA6-22FE-A99D-479A-14D2E1B607E6}"/>
              </a:ext>
            </a:extLst>
          </p:cNvPr>
          <p:cNvCxnSpPr>
            <a:cxnSpLocks/>
          </p:cNvCxnSpPr>
          <p:nvPr userDrawn="1"/>
        </p:nvCxnSpPr>
        <p:spPr>
          <a:xfrm>
            <a:off x="197018" y="470360"/>
            <a:ext cx="1179796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47155" y="478657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047155" y="654872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2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9580480" y="478657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3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9580480" y="654872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4083D6-874B-9CE6-126E-D53F0CF144F3}"/>
              </a:ext>
            </a:extLst>
          </p:cNvPr>
          <p:cNvSpPr txBox="1"/>
          <p:nvPr userDrawn="1"/>
        </p:nvSpPr>
        <p:spPr>
          <a:xfrm>
            <a:off x="3393554" y="1265798"/>
            <a:ext cx="2389054" cy="4722295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F80CCB-0A1A-0CA4-2F9E-B1BDC07ED494}"/>
              </a:ext>
            </a:extLst>
          </p:cNvPr>
          <p:cNvSpPr txBox="1"/>
          <p:nvPr userDrawn="1"/>
        </p:nvSpPr>
        <p:spPr>
          <a:xfrm>
            <a:off x="6436802" y="1265797"/>
            <a:ext cx="2389054" cy="4722295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8329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2C838C-37D6-B7F9-2922-45C81922458B}"/>
              </a:ext>
            </a:extLst>
          </p:cNvPr>
          <p:cNvSpPr txBox="1"/>
          <p:nvPr userDrawn="1"/>
        </p:nvSpPr>
        <p:spPr>
          <a:xfrm>
            <a:off x="350306" y="1266276"/>
            <a:ext cx="2389054" cy="4722294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55D87F-7338-B648-0923-AF066AF46EC4}"/>
              </a:ext>
            </a:extLst>
          </p:cNvPr>
          <p:cNvSpPr/>
          <p:nvPr userDrawn="1"/>
        </p:nvSpPr>
        <p:spPr>
          <a:xfrm>
            <a:off x="278298" y="6361148"/>
            <a:ext cx="2554828" cy="121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40" baseline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478380" y="1378314"/>
            <a:ext cx="2100965" cy="144462"/>
            <a:chOff x="478380" y="1378314"/>
            <a:chExt cx="2100965" cy="144462"/>
          </a:xfrm>
        </p:grpSpPr>
        <p:sp>
          <p:nvSpPr>
            <p:cNvPr id="45" name="Chevron Left"/>
            <p:cNvSpPr>
              <a:spLocks noChangeAspect="1"/>
            </p:cNvSpPr>
            <p:nvPr userDrawn="1"/>
          </p:nvSpPr>
          <p:spPr bwMode="auto">
            <a:xfrm>
              <a:off x="478380" y="1378314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spc="-40" baseline="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1" name="Delete"/>
            <p:cNvSpPr>
              <a:spLocks noChangeAspect="1"/>
            </p:cNvSpPr>
            <p:nvPr userDrawn="1"/>
          </p:nvSpPr>
          <p:spPr bwMode="auto">
            <a:xfrm>
              <a:off x="2457107" y="1389427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spc="-40" baseline="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0" name="Group 3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11377831"/>
              </p:ext>
            </p:extLst>
          </p:nvPr>
        </p:nvGraphicFramePr>
        <p:xfrm>
          <a:off x="197018" y="470354"/>
          <a:ext cx="11797964" cy="373064"/>
        </p:xfrm>
        <a:graphic>
          <a:graphicData uri="http://schemas.openxmlformats.org/drawingml/2006/table">
            <a:tbl>
              <a:tblPr/>
              <a:tblGrid>
                <a:gridCol w="82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경로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6590DA6-22FE-A99D-479A-14D2E1B607E6}"/>
              </a:ext>
            </a:extLst>
          </p:cNvPr>
          <p:cNvCxnSpPr>
            <a:cxnSpLocks/>
          </p:cNvCxnSpPr>
          <p:nvPr userDrawn="1"/>
        </p:nvCxnSpPr>
        <p:spPr>
          <a:xfrm>
            <a:off x="197018" y="470360"/>
            <a:ext cx="1179796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47155" y="478657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047155" y="654872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2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9580480" y="478657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3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9580480" y="654872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2C838C-37D6-B7F9-2922-45C81922458B}"/>
              </a:ext>
            </a:extLst>
          </p:cNvPr>
          <p:cNvSpPr txBox="1"/>
          <p:nvPr userDrawn="1"/>
        </p:nvSpPr>
        <p:spPr>
          <a:xfrm>
            <a:off x="3393554" y="1266276"/>
            <a:ext cx="2389054" cy="4722294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3521628" y="1378314"/>
            <a:ext cx="2100965" cy="144462"/>
            <a:chOff x="478380" y="1378314"/>
            <a:chExt cx="2100965" cy="144462"/>
          </a:xfrm>
        </p:grpSpPr>
        <p:sp>
          <p:nvSpPr>
            <p:cNvPr id="25" name="Chevron Left"/>
            <p:cNvSpPr>
              <a:spLocks noChangeAspect="1"/>
            </p:cNvSpPr>
            <p:nvPr userDrawn="1"/>
          </p:nvSpPr>
          <p:spPr bwMode="auto">
            <a:xfrm>
              <a:off x="478380" y="1378314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spc="-40" baseline="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6" name="Delete"/>
            <p:cNvSpPr>
              <a:spLocks noChangeAspect="1"/>
            </p:cNvSpPr>
            <p:nvPr userDrawn="1"/>
          </p:nvSpPr>
          <p:spPr bwMode="auto">
            <a:xfrm>
              <a:off x="2457107" y="1389427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spc="-40" baseline="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642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0" y="1205413"/>
            <a:ext cx="12192000" cy="220346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spc="-120" dirty="0">
              <a:ln>
                <a:solidFill>
                  <a:srgbClr val="808080">
                    <a:alpha val="0"/>
                  </a:srgbClr>
                </a:solidFill>
              </a:ln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408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2C838C-37D6-B7F9-2922-45C81922458B}"/>
              </a:ext>
            </a:extLst>
          </p:cNvPr>
          <p:cNvSpPr txBox="1"/>
          <p:nvPr userDrawn="1"/>
        </p:nvSpPr>
        <p:spPr>
          <a:xfrm>
            <a:off x="350306" y="1266276"/>
            <a:ext cx="2389054" cy="4722294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55D87F-7338-B648-0923-AF066AF46EC4}"/>
              </a:ext>
            </a:extLst>
          </p:cNvPr>
          <p:cNvSpPr/>
          <p:nvPr userDrawn="1"/>
        </p:nvSpPr>
        <p:spPr>
          <a:xfrm>
            <a:off x="278298" y="6361148"/>
            <a:ext cx="2554828" cy="121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40" baseline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478380" y="1378314"/>
            <a:ext cx="2100965" cy="144462"/>
            <a:chOff x="478380" y="1378314"/>
            <a:chExt cx="2100965" cy="144462"/>
          </a:xfrm>
        </p:grpSpPr>
        <p:sp>
          <p:nvSpPr>
            <p:cNvPr id="45" name="Chevron Left"/>
            <p:cNvSpPr>
              <a:spLocks noChangeAspect="1"/>
            </p:cNvSpPr>
            <p:nvPr userDrawn="1"/>
          </p:nvSpPr>
          <p:spPr bwMode="auto">
            <a:xfrm>
              <a:off x="478380" y="1378314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spc="-40" baseline="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1" name="Delete"/>
            <p:cNvSpPr>
              <a:spLocks noChangeAspect="1"/>
            </p:cNvSpPr>
            <p:nvPr userDrawn="1"/>
          </p:nvSpPr>
          <p:spPr bwMode="auto">
            <a:xfrm>
              <a:off x="2457107" y="1389427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spc="-40" baseline="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0" name="Group 3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78990512"/>
              </p:ext>
            </p:extLst>
          </p:nvPr>
        </p:nvGraphicFramePr>
        <p:xfrm>
          <a:off x="197018" y="470354"/>
          <a:ext cx="11797964" cy="373064"/>
        </p:xfrm>
        <a:graphic>
          <a:graphicData uri="http://schemas.openxmlformats.org/drawingml/2006/table">
            <a:tbl>
              <a:tblPr/>
              <a:tblGrid>
                <a:gridCol w="82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경로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6590DA6-22FE-A99D-479A-14D2E1B607E6}"/>
              </a:ext>
            </a:extLst>
          </p:cNvPr>
          <p:cNvCxnSpPr>
            <a:cxnSpLocks/>
          </p:cNvCxnSpPr>
          <p:nvPr userDrawn="1"/>
        </p:nvCxnSpPr>
        <p:spPr>
          <a:xfrm>
            <a:off x="197018" y="470360"/>
            <a:ext cx="1179796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47155" y="478657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047155" y="654872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2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9580480" y="478657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3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9580480" y="654872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2C838C-37D6-B7F9-2922-45C81922458B}"/>
              </a:ext>
            </a:extLst>
          </p:cNvPr>
          <p:cNvSpPr txBox="1"/>
          <p:nvPr userDrawn="1"/>
        </p:nvSpPr>
        <p:spPr>
          <a:xfrm>
            <a:off x="3393554" y="1266276"/>
            <a:ext cx="2389054" cy="4722294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3521628" y="1378314"/>
            <a:ext cx="2100965" cy="144462"/>
            <a:chOff x="478380" y="1378314"/>
            <a:chExt cx="2100965" cy="144462"/>
          </a:xfrm>
        </p:grpSpPr>
        <p:sp>
          <p:nvSpPr>
            <p:cNvPr id="25" name="Chevron Left"/>
            <p:cNvSpPr>
              <a:spLocks noChangeAspect="1"/>
            </p:cNvSpPr>
            <p:nvPr userDrawn="1"/>
          </p:nvSpPr>
          <p:spPr bwMode="auto">
            <a:xfrm>
              <a:off x="478380" y="1378314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spc="-40" baseline="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6" name="Delete"/>
            <p:cNvSpPr>
              <a:spLocks noChangeAspect="1"/>
            </p:cNvSpPr>
            <p:nvPr userDrawn="1"/>
          </p:nvSpPr>
          <p:spPr bwMode="auto">
            <a:xfrm>
              <a:off x="2457107" y="1389427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spc="-40" baseline="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62C838C-37D6-B7F9-2922-45C81922458B}"/>
              </a:ext>
            </a:extLst>
          </p:cNvPr>
          <p:cNvSpPr txBox="1"/>
          <p:nvPr userDrawn="1"/>
        </p:nvSpPr>
        <p:spPr>
          <a:xfrm>
            <a:off x="6434884" y="1266276"/>
            <a:ext cx="2389054" cy="4722294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37" name="그룹 36"/>
          <p:cNvGrpSpPr/>
          <p:nvPr userDrawn="1"/>
        </p:nvGrpSpPr>
        <p:grpSpPr>
          <a:xfrm>
            <a:off x="6562958" y="1378314"/>
            <a:ext cx="2100965" cy="144462"/>
            <a:chOff x="478380" y="1378314"/>
            <a:chExt cx="2100965" cy="144462"/>
          </a:xfrm>
        </p:grpSpPr>
        <p:sp>
          <p:nvSpPr>
            <p:cNvPr id="38" name="Chevron Left"/>
            <p:cNvSpPr>
              <a:spLocks noChangeAspect="1"/>
            </p:cNvSpPr>
            <p:nvPr userDrawn="1"/>
          </p:nvSpPr>
          <p:spPr bwMode="auto">
            <a:xfrm>
              <a:off x="478380" y="1378314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spc="-40" baseline="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9" name="Delete"/>
            <p:cNvSpPr>
              <a:spLocks noChangeAspect="1"/>
            </p:cNvSpPr>
            <p:nvPr userDrawn="1"/>
          </p:nvSpPr>
          <p:spPr bwMode="auto">
            <a:xfrm>
              <a:off x="2457107" y="1389427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spc="-40" baseline="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42370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AD5281-0DEE-D3C7-5BB4-312785F9FB06}"/>
              </a:ext>
            </a:extLst>
          </p:cNvPr>
          <p:cNvSpPr txBox="1"/>
          <p:nvPr userDrawn="1"/>
        </p:nvSpPr>
        <p:spPr>
          <a:xfrm>
            <a:off x="350306" y="1266276"/>
            <a:ext cx="2389054" cy="4722294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2" name="Delete"/>
          <p:cNvSpPr>
            <a:spLocks noChangeAspect="1"/>
          </p:cNvSpPr>
          <p:nvPr userDrawn="1"/>
        </p:nvSpPr>
        <p:spPr bwMode="auto">
          <a:xfrm>
            <a:off x="2457107" y="1389427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spc="-40" baseline="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18" name="Group 3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42997023"/>
              </p:ext>
            </p:extLst>
          </p:nvPr>
        </p:nvGraphicFramePr>
        <p:xfrm>
          <a:off x="197018" y="470354"/>
          <a:ext cx="11797964" cy="373064"/>
        </p:xfrm>
        <a:graphic>
          <a:graphicData uri="http://schemas.openxmlformats.org/drawingml/2006/table">
            <a:tbl>
              <a:tblPr/>
              <a:tblGrid>
                <a:gridCol w="82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경로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6590DA6-22FE-A99D-479A-14D2E1B607E6}"/>
              </a:ext>
            </a:extLst>
          </p:cNvPr>
          <p:cNvCxnSpPr>
            <a:cxnSpLocks/>
          </p:cNvCxnSpPr>
          <p:nvPr userDrawn="1"/>
        </p:nvCxnSpPr>
        <p:spPr>
          <a:xfrm>
            <a:off x="197018" y="470360"/>
            <a:ext cx="1179796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47155" y="478657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1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047155" y="654872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9580480" y="478657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0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9580480" y="654872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0720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2C838C-37D6-B7F9-2922-45C81922458B}"/>
              </a:ext>
            </a:extLst>
          </p:cNvPr>
          <p:cNvSpPr txBox="1"/>
          <p:nvPr userDrawn="1"/>
        </p:nvSpPr>
        <p:spPr>
          <a:xfrm>
            <a:off x="350306" y="1266276"/>
            <a:ext cx="2389054" cy="4722294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55D87F-7338-B648-0923-AF066AF46EC4}"/>
              </a:ext>
            </a:extLst>
          </p:cNvPr>
          <p:cNvSpPr/>
          <p:nvPr userDrawn="1"/>
        </p:nvSpPr>
        <p:spPr>
          <a:xfrm>
            <a:off x="278298" y="6361148"/>
            <a:ext cx="2554828" cy="121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40" baseline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Delete"/>
          <p:cNvSpPr>
            <a:spLocks noChangeAspect="1"/>
          </p:cNvSpPr>
          <p:nvPr userDrawn="1"/>
        </p:nvSpPr>
        <p:spPr bwMode="auto">
          <a:xfrm>
            <a:off x="2457107" y="1389427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spc="-40" baseline="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20" name="Group 37"/>
          <p:cNvGraphicFramePr>
            <a:graphicFrameLocks noGrp="1"/>
          </p:cNvGraphicFramePr>
          <p:nvPr userDrawn="1"/>
        </p:nvGraphicFramePr>
        <p:xfrm>
          <a:off x="197018" y="470354"/>
          <a:ext cx="11797964" cy="373064"/>
        </p:xfrm>
        <a:graphic>
          <a:graphicData uri="http://schemas.openxmlformats.org/drawingml/2006/table">
            <a:tbl>
              <a:tblPr/>
              <a:tblGrid>
                <a:gridCol w="82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경로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6590DA6-22FE-A99D-479A-14D2E1B607E6}"/>
              </a:ext>
            </a:extLst>
          </p:cNvPr>
          <p:cNvCxnSpPr>
            <a:cxnSpLocks/>
          </p:cNvCxnSpPr>
          <p:nvPr userDrawn="1"/>
        </p:nvCxnSpPr>
        <p:spPr>
          <a:xfrm>
            <a:off x="197018" y="470360"/>
            <a:ext cx="1179796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47155" y="478657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047155" y="654872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2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9580480" y="478657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3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9580480" y="654872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2C838C-37D6-B7F9-2922-45C81922458B}"/>
              </a:ext>
            </a:extLst>
          </p:cNvPr>
          <p:cNvSpPr txBox="1"/>
          <p:nvPr userDrawn="1"/>
        </p:nvSpPr>
        <p:spPr>
          <a:xfrm>
            <a:off x="3393554" y="1266276"/>
            <a:ext cx="2389054" cy="4722294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6" name="Delete"/>
          <p:cNvSpPr>
            <a:spLocks noChangeAspect="1"/>
          </p:cNvSpPr>
          <p:nvPr userDrawn="1"/>
        </p:nvSpPr>
        <p:spPr bwMode="auto">
          <a:xfrm>
            <a:off x="5500355" y="1389427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spc="-40" baseline="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370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AD5281-0DEE-D3C7-5BB4-312785F9FB06}"/>
              </a:ext>
            </a:extLst>
          </p:cNvPr>
          <p:cNvSpPr txBox="1"/>
          <p:nvPr userDrawn="1"/>
        </p:nvSpPr>
        <p:spPr>
          <a:xfrm>
            <a:off x="350306" y="1266276"/>
            <a:ext cx="2389054" cy="4722294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8" name="Group 3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45016597"/>
              </p:ext>
            </p:extLst>
          </p:nvPr>
        </p:nvGraphicFramePr>
        <p:xfrm>
          <a:off x="197018" y="470354"/>
          <a:ext cx="11797964" cy="373064"/>
        </p:xfrm>
        <a:graphic>
          <a:graphicData uri="http://schemas.openxmlformats.org/drawingml/2006/table">
            <a:tbl>
              <a:tblPr/>
              <a:tblGrid>
                <a:gridCol w="82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경로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6590DA6-22FE-A99D-479A-14D2E1B607E6}"/>
              </a:ext>
            </a:extLst>
          </p:cNvPr>
          <p:cNvCxnSpPr>
            <a:cxnSpLocks/>
          </p:cNvCxnSpPr>
          <p:nvPr userDrawn="1"/>
        </p:nvCxnSpPr>
        <p:spPr>
          <a:xfrm>
            <a:off x="197018" y="470360"/>
            <a:ext cx="1179796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47155" y="478657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1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047155" y="654872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9580480" y="478657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0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9580480" y="654872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2C838C-37D6-B7F9-2922-45C81922458B}"/>
              </a:ext>
            </a:extLst>
          </p:cNvPr>
          <p:cNvSpPr txBox="1"/>
          <p:nvPr userDrawn="1"/>
        </p:nvSpPr>
        <p:spPr>
          <a:xfrm>
            <a:off x="3393554" y="1266276"/>
            <a:ext cx="2389054" cy="4722294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0215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Group 3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34853917"/>
              </p:ext>
            </p:extLst>
          </p:nvPr>
        </p:nvGraphicFramePr>
        <p:xfrm>
          <a:off x="197018" y="122731"/>
          <a:ext cx="11797964" cy="373064"/>
        </p:xfrm>
        <a:graphic>
          <a:graphicData uri="http://schemas.openxmlformats.org/drawingml/2006/table">
            <a:tbl>
              <a:tblPr/>
              <a:tblGrid>
                <a:gridCol w="82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경로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6590DA6-22FE-A99D-479A-14D2E1B607E6}"/>
              </a:ext>
            </a:extLst>
          </p:cNvPr>
          <p:cNvCxnSpPr>
            <a:cxnSpLocks/>
          </p:cNvCxnSpPr>
          <p:nvPr userDrawn="1"/>
        </p:nvCxnSpPr>
        <p:spPr>
          <a:xfrm>
            <a:off x="197018" y="122737"/>
            <a:ext cx="1179796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47155" y="131034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047155" y="307249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9580480" y="131034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1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9580480" y="307249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5311662"/>
              </p:ext>
            </p:extLst>
          </p:nvPr>
        </p:nvGraphicFramePr>
        <p:xfrm>
          <a:off x="9605324" y="489780"/>
          <a:ext cx="2396175" cy="280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175">
                  <a:extLst>
                    <a:ext uri="{9D8B030D-6E8A-4147-A177-3AD203B41FA5}">
                      <a16:colId xmlns:a16="http://schemas.microsoft.com/office/drawing/2014/main" val="34282468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200"/>
                        </a:lnSpc>
                      </a:pPr>
                      <a:r>
                        <a:rPr kumimoji="1" lang="en-US" altLang="ko-KR" sz="800" b="0" i="0" u="none" strike="noStrike" kern="1200" cap="none" spc="-4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0" i="0" u="none" strike="noStrike" kern="1200" cap="none" spc="-4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581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7258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Group 3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03008711"/>
              </p:ext>
            </p:extLst>
          </p:nvPr>
        </p:nvGraphicFramePr>
        <p:xfrm>
          <a:off x="197018" y="122731"/>
          <a:ext cx="11797964" cy="373064"/>
        </p:xfrm>
        <a:graphic>
          <a:graphicData uri="http://schemas.openxmlformats.org/drawingml/2006/table">
            <a:tbl>
              <a:tblPr/>
              <a:tblGrid>
                <a:gridCol w="82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경로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6590DA6-22FE-A99D-479A-14D2E1B607E6}"/>
              </a:ext>
            </a:extLst>
          </p:cNvPr>
          <p:cNvCxnSpPr>
            <a:cxnSpLocks/>
          </p:cNvCxnSpPr>
          <p:nvPr userDrawn="1"/>
        </p:nvCxnSpPr>
        <p:spPr>
          <a:xfrm>
            <a:off x="197018" y="122737"/>
            <a:ext cx="1179796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47155" y="131034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047155" y="307249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9580480" y="131034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1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9580480" y="307249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17086613"/>
              </p:ext>
            </p:extLst>
          </p:nvPr>
        </p:nvGraphicFramePr>
        <p:xfrm>
          <a:off x="9605324" y="489780"/>
          <a:ext cx="2396175" cy="280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175">
                  <a:extLst>
                    <a:ext uri="{9D8B030D-6E8A-4147-A177-3AD203B41FA5}">
                      <a16:colId xmlns:a16="http://schemas.microsoft.com/office/drawing/2014/main" val="34282468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200"/>
                        </a:lnSpc>
                      </a:pPr>
                      <a:r>
                        <a:rPr kumimoji="1" lang="en-US" altLang="ko-KR" sz="800" b="0" i="0" u="none" strike="noStrike" kern="1200" cap="none" spc="-4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0" i="0" u="none" strike="noStrike" kern="1200" cap="none" spc="-4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581590"/>
                  </a:ext>
                </a:extLst>
              </a:tr>
            </a:tbl>
          </a:graphicData>
        </a:graphic>
      </p:graphicFrame>
      <p:sp>
        <p:nvSpPr>
          <p:cNvPr id="9" name="Google Shape;84;p15"/>
          <p:cNvSpPr/>
          <p:nvPr userDrawn="1"/>
        </p:nvSpPr>
        <p:spPr>
          <a:xfrm>
            <a:off x="122945" y="6306532"/>
            <a:ext cx="9176630" cy="20739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페이지 이어서</a:t>
            </a:r>
            <a:endParaRPr sz="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2115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Group 3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0888239"/>
              </p:ext>
            </p:extLst>
          </p:nvPr>
        </p:nvGraphicFramePr>
        <p:xfrm>
          <a:off x="197018" y="122731"/>
          <a:ext cx="11797964" cy="373064"/>
        </p:xfrm>
        <a:graphic>
          <a:graphicData uri="http://schemas.openxmlformats.org/drawingml/2006/table">
            <a:tbl>
              <a:tblPr/>
              <a:tblGrid>
                <a:gridCol w="82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경로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6590DA6-22FE-A99D-479A-14D2E1B607E6}"/>
              </a:ext>
            </a:extLst>
          </p:cNvPr>
          <p:cNvCxnSpPr>
            <a:cxnSpLocks/>
          </p:cNvCxnSpPr>
          <p:nvPr userDrawn="1"/>
        </p:nvCxnSpPr>
        <p:spPr>
          <a:xfrm>
            <a:off x="197018" y="122737"/>
            <a:ext cx="1179796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47155" y="131034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047155" y="307249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9580480" y="131034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1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9580480" y="307249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58972537"/>
              </p:ext>
            </p:extLst>
          </p:nvPr>
        </p:nvGraphicFramePr>
        <p:xfrm>
          <a:off x="9605324" y="489780"/>
          <a:ext cx="2396175" cy="280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175">
                  <a:extLst>
                    <a:ext uri="{9D8B030D-6E8A-4147-A177-3AD203B41FA5}">
                      <a16:colId xmlns:a16="http://schemas.microsoft.com/office/drawing/2014/main" val="34282468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200"/>
                        </a:lnSpc>
                      </a:pPr>
                      <a:r>
                        <a:rPr kumimoji="1" lang="en-US" altLang="ko-KR" sz="800" b="0" i="0" u="none" strike="noStrike" kern="1200" cap="none" spc="-4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0" i="0" u="none" strike="noStrike" kern="1200" cap="none" spc="-4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581590"/>
                  </a:ext>
                </a:extLst>
              </a:tr>
            </a:tbl>
          </a:graphicData>
        </a:graphic>
      </p:graphicFrame>
      <p:sp>
        <p:nvSpPr>
          <p:cNvPr id="10" name="Google Shape;64;p12"/>
          <p:cNvSpPr/>
          <p:nvPr userDrawn="1"/>
        </p:nvSpPr>
        <p:spPr>
          <a:xfrm>
            <a:off x="122945" y="607234"/>
            <a:ext cx="9176630" cy="20739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페이지 이어서</a:t>
            </a:r>
            <a:endParaRPr sz="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84;p15"/>
          <p:cNvSpPr/>
          <p:nvPr userDrawn="1"/>
        </p:nvSpPr>
        <p:spPr>
          <a:xfrm>
            <a:off x="122945" y="6306532"/>
            <a:ext cx="9176630" cy="20739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페이지 이어서</a:t>
            </a:r>
            <a:endParaRPr sz="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319153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Group 3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60661889"/>
              </p:ext>
            </p:extLst>
          </p:nvPr>
        </p:nvGraphicFramePr>
        <p:xfrm>
          <a:off x="197018" y="122731"/>
          <a:ext cx="11797964" cy="373064"/>
        </p:xfrm>
        <a:graphic>
          <a:graphicData uri="http://schemas.openxmlformats.org/drawingml/2006/table">
            <a:tbl>
              <a:tblPr/>
              <a:tblGrid>
                <a:gridCol w="82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경로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6590DA6-22FE-A99D-479A-14D2E1B607E6}"/>
              </a:ext>
            </a:extLst>
          </p:cNvPr>
          <p:cNvCxnSpPr>
            <a:cxnSpLocks/>
          </p:cNvCxnSpPr>
          <p:nvPr userDrawn="1"/>
        </p:nvCxnSpPr>
        <p:spPr>
          <a:xfrm>
            <a:off x="197018" y="122737"/>
            <a:ext cx="1179796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47155" y="131034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047155" y="307249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9580480" y="131034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1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9580480" y="307249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31352504"/>
              </p:ext>
            </p:extLst>
          </p:nvPr>
        </p:nvGraphicFramePr>
        <p:xfrm>
          <a:off x="9605324" y="489780"/>
          <a:ext cx="2396175" cy="280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175">
                  <a:extLst>
                    <a:ext uri="{9D8B030D-6E8A-4147-A177-3AD203B41FA5}">
                      <a16:colId xmlns:a16="http://schemas.microsoft.com/office/drawing/2014/main" val="34282468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200"/>
                        </a:lnSpc>
                      </a:pPr>
                      <a:r>
                        <a:rPr kumimoji="1" lang="en-US" altLang="ko-KR" sz="800" b="0" i="0" u="none" strike="noStrike" kern="1200" cap="none" spc="-4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0" i="0" u="none" strike="noStrike" kern="1200" cap="none" spc="-4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581590"/>
                  </a:ext>
                </a:extLst>
              </a:tr>
            </a:tbl>
          </a:graphicData>
        </a:graphic>
      </p:graphicFrame>
      <p:sp>
        <p:nvSpPr>
          <p:cNvPr id="10" name="Google Shape;64;p12"/>
          <p:cNvSpPr/>
          <p:nvPr userDrawn="1"/>
        </p:nvSpPr>
        <p:spPr>
          <a:xfrm>
            <a:off x="122945" y="607234"/>
            <a:ext cx="9176630" cy="20739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페이지 이어서</a:t>
            </a:r>
            <a:endParaRPr sz="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379234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780190" y="1052736"/>
            <a:ext cx="5413661" cy="12311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8000" b="1" dirty="0">
                <a:solidFill>
                  <a:schemeClr val="tx1"/>
                </a:solidFill>
                <a:latin typeface="맑은 고딕" panose="020B0503020000020004" pitchFamily="50" charset="-127"/>
                <a:ea typeface="LG스마트체 Regular" panose="020B0600000101010101" pitchFamily="50" charset="-127"/>
                <a:cs typeface="Arial" pitchFamily="34" charset="0"/>
              </a:rPr>
              <a:t>Thank you.</a:t>
            </a:r>
            <a:endParaRPr lang="ko-KR" altLang="en-US" sz="8000" b="1" dirty="0">
              <a:solidFill>
                <a:schemeClr val="tx1"/>
              </a:solidFill>
              <a:latin typeface="맑은 고딕" panose="020B0503020000020004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60012" y="6382199"/>
            <a:ext cx="118263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160012" y="5301208"/>
            <a:ext cx="118263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1318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254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081681B-3CE0-E5A0-A67F-1D9EA686A56A}"/>
              </a:ext>
            </a:extLst>
          </p:cNvPr>
          <p:cNvCxnSpPr>
            <a:cxnSpLocks/>
          </p:cNvCxnSpPr>
          <p:nvPr userDrawn="1"/>
        </p:nvCxnSpPr>
        <p:spPr>
          <a:xfrm>
            <a:off x="197018" y="470360"/>
            <a:ext cx="1179796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4477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latin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latin typeface="맑은 고딕" panose="020B0503020000020004" pitchFamily="50" charset="-12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-US" altLang="ko" smtClean="0"/>
              <a:pPr algn="r"/>
              <a:t>‹#›</a:t>
            </a:fld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82880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081681B-3CE0-E5A0-A67F-1D9EA686A56A}"/>
              </a:ext>
            </a:extLst>
          </p:cNvPr>
          <p:cNvCxnSpPr>
            <a:cxnSpLocks/>
          </p:cNvCxnSpPr>
          <p:nvPr userDrawn="1"/>
        </p:nvCxnSpPr>
        <p:spPr>
          <a:xfrm>
            <a:off x="197018" y="470360"/>
            <a:ext cx="1179796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8D4D08-9FF5-E325-264A-3886C5810F01}"/>
              </a:ext>
            </a:extLst>
          </p:cNvPr>
          <p:cNvSpPr/>
          <p:nvPr userDrawn="1"/>
        </p:nvSpPr>
        <p:spPr>
          <a:xfrm>
            <a:off x="197018" y="573315"/>
            <a:ext cx="11797965" cy="584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346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6F04868-9CEA-4E68-E072-C59B03C03B02}"/>
              </a:ext>
            </a:extLst>
          </p:cNvPr>
          <p:cNvSpPr txBox="1"/>
          <p:nvPr userDrawn="1"/>
        </p:nvSpPr>
        <p:spPr>
          <a:xfrm>
            <a:off x="350306" y="1266276"/>
            <a:ext cx="2389054" cy="4722294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4A869D-5BEE-DC08-10E9-2715E46BECB3}"/>
              </a:ext>
            </a:extLst>
          </p:cNvPr>
          <p:cNvSpPr/>
          <p:nvPr userDrawn="1"/>
        </p:nvSpPr>
        <p:spPr>
          <a:xfrm>
            <a:off x="352119" y="1269776"/>
            <a:ext cx="2389811" cy="3717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pc="-40" baseline="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Header</a:t>
            </a:r>
            <a:endParaRPr lang="ko-KR" altLang="en-US" sz="900" b="1" spc="-40" baseline="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E91F9C-4472-76C3-00E6-FB34A10612B2}"/>
              </a:ext>
            </a:extLst>
          </p:cNvPr>
          <p:cNvSpPr/>
          <p:nvPr userDrawn="1"/>
        </p:nvSpPr>
        <p:spPr>
          <a:xfrm>
            <a:off x="278298" y="6361148"/>
            <a:ext cx="2554828" cy="121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40" baseline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274C74-5E02-8F98-D1DF-F6262007DE9D}"/>
              </a:ext>
            </a:extLst>
          </p:cNvPr>
          <p:cNvSpPr txBox="1"/>
          <p:nvPr userDrawn="1"/>
        </p:nvSpPr>
        <p:spPr>
          <a:xfrm>
            <a:off x="3393554" y="1265799"/>
            <a:ext cx="2389054" cy="4722294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EB247BC-24FC-6010-92DB-C5DA6D6131E6}"/>
              </a:ext>
            </a:extLst>
          </p:cNvPr>
          <p:cNvSpPr/>
          <p:nvPr userDrawn="1"/>
        </p:nvSpPr>
        <p:spPr>
          <a:xfrm>
            <a:off x="3390353" y="5982555"/>
            <a:ext cx="2392256" cy="29867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spc="-40" baseline="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&lt;!--Footer </a:t>
            </a:r>
            <a:r>
              <a:rPr lang="ko-KR" altLang="en-US" sz="800" b="0" spc="-40" baseline="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공통정의</a:t>
            </a:r>
            <a:r>
              <a:rPr lang="en-US" altLang="ko-KR" sz="800" b="0" spc="-40" baseline="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--!&gt;</a:t>
            </a:r>
            <a:endParaRPr lang="ko-KR" altLang="en-US" sz="800" b="0" spc="-40" baseline="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51488B6-5453-DE89-71FC-EF83C3E1AB28}"/>
              </a:ext>
            </a:extLst>
          </p:cNvPr>
          <p:cNvGrpSpPr/>
          <p:nvPr userDrawn="1"/>
        </p:nvGrpSpPr>
        <p:grpSpPr>
          <a:xfrm>
            <a:off x="327353" y="5968184"/>
            <a:ext cx="2434959" cy="329162"/>
            <a:chOff x="2761881" y="1363980"/>
            <a:chExt cx="2434959" cy="21703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2DAC18D-3B6C-C638-0F47-178337DF95FE}"/>
                </a:ext>
              </a:extLst>
            </p:cNvPr>
            <p:cNvSpPr/>
            <p:nvPr/>
          </p:nvSpPr>
          <p:spPr>
            <a:xfrm>
              <a:off x="2761881" y="1363980"/>
              <a:ext cx="2419719" cy="2170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pc="-40" baseline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!-- </a:t>
              </a:r>
              <a:r>
                <a:rPr lang="ko-KR" altLang="en-US" sz="900" spc="-40" baseline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다음 이어서 </a:t>
              </a:r>
              <a:r>
                <a:rPr lang="en-US" altLang="ko-KR" sz="900" spc="-40" baseline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--!</a:t>
              </a:r>
              <a:endParaRPr lang="ko-KR" altLang="en-US" sz="900" spc="-4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ED9DC5C-D6D0-B063-6607-89EBCDB14FFC}"/>
                </a:ext>
              </a:extLst>
            </p:cNvPr>
            <p:cNvCxnSpPr/>
            <p:nvPr/>
          </p:nvCxnSpPr>
          <p:spPr>
            <a:xfrm>
              <a:off x="2777121" y="1368403"/>
              <a:ext cx="24197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6299CE0-0EA5-5393-0229-EEA9A76C4251}"/>
              </a:ext>
            </a:extLst>
          </p:cNvPr>
          <p:cNvGrpSpPr/>
          <p:nvPr userDrawn="1"/>
        </p:nvGrpSpPr>
        <p:grpSpPr>
          <a:xfrm>
            <a:off x="3366091" y="972500"/>
            <a:ext cx="2443980" cy="305040"/>
            <a:chOff x="2752860" y="1256185"/>
            <a:chExt cx="2443980" cy="30504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7E3F1F9-6838-AE3C-E17B-A8843DB15900}"/>
                </a:ext>
              </a:extLst>
            </p:cNvPr>
            <p:cNvSpPr/>
            <p:nvPr/>
          </p:nvSpPr>
          <p:spPr>
            <a:xfrm>
              <a:off x="2752860" y="1256185"/>
              <a:ext cx="2419719" cy="305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en-US" altLang="ko-KR" sz="900" kern="1200" spc="-40" baseline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Wingdings" panose="05000000000000000000" pitchFamily="2" charset="2"/>
                </a:rPr>
                <a:t>!-- </a:t>
              </a:r>
              <a:r>
                <a:rPr lang="ko-KR" altLang="en-US" sz="900" kern="1200" spc="-40" baseline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Wingdings" panose="05000000000000000000" pitchFamily="2" charset="2"/>
                </a:rPr>
                <a:t>이전 이어서 </a:t>
              </a:r>
              <a:r>
                <a:rPr lang="en-US" altLang="ko-KR" sz="900" kern="1200" spc="-40" baseline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Wingdings" panose="05000000000000000000" pitchFamily="2" charset="2"/>
                </a:rPr>
                <a:t>--!</a:t>
              </a:r>
              <a:endParaRPr lang="ko-KR" altLang="en-US" sz="900" kern="1200" spc="-4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42B4F504-D805-91F2-14B0-24D3042F5227}"/>
                </a:ext>
              </a:extLst>
            </p:cNvPr>
            <p:cNvCxnSpPr/>
            <p:nvPr/>
          </p:nvCxnSpPr>
          <p:spPr>
            <a:xfrm>
              <a:off x="2777121" y="1558224"/>
              <a:ext cx="24197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Group 3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71317316"/>
              </p:ext>
            </p:extLst>
          </p:nvPr>
        </p:nvGraphicFramePr>
        <p:xfrm>
          <a:off x="197018" y="470354"/>
          <a:ext cx="11797964" cy="373064"/>
        </p:xfrm>
        <a:graphic>
          <a:graphicData uri="http://schemas.openxmlformats.org/drawingml/2006/table">
            <a:tbl>
              <a:tblPr/>
              <a:tblGrid>
                <a:gridCol w="82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경로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6590DA6-22FE-A99D-479A-14D2E1B607E6}"/>
              </a:ext>
            </a:extLst>
          </p:cNvPr>
          <p:cNvCxnSpPr>
            <a:cxnSpLocks/>
          </p:cNvCxnSpPr>
          <p:nvPr userDrawn="1"/>
        </p:nvCxnSpPr>
        <p:spPr>
          <a:xfrm>
            <a:off x="197018" y="470360"/>
            <a:ext cx="1179796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47155" y="478657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047155" y="654872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9580480" y="478657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9580480" y="654872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57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2E91FD-B722-DC02-3CC9-CDE7429C09AB}"/>
              </a:ext>
            </a:extLst>
          </p:cNvPr>
          <p:cNvSpPr txBox="1"/>
          <p:nvPr userDrawn="1"/>
        </p:nvSpPr>
        <p:spPr>
          <a:xfrm>
            <a:off x="350306" y="1266275"/>
            <a:ext cx="2389054" cy="4722295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083D6-874B-9CE6-126E-D53F0CF144F3}"/>
              </a:ext>
            </a:extLst>
          </p:cNvPr>
          <p:cNvSpPr txBox="1"/>
          <p:nvPr userDrawn="1"/>
        </p:nvSpPr>
        <p:spPr>
          <a:xfrm>
            <a:off x="3393554" y="1265798"/>
            <a:ext cx="2389054" cy="4722295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F80CCB-0A1A-0CA4-2F9E-B1BDC07ED494}"/>
              </a:ext>
            </a:extLst>
          </p:cNvPr>
          <p:cNvSpPr txBox="1"/>
          <p:nvPr userDrawn="1"/>
        </p:nvSpPr>
        <p:spPr>
          <a:xfrm>
            <a:off x="6436802" y="1265797"/>
            <a:ext cx="2389054" cy="4722295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9" name="Group 3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2671461"/>
              </p:ext>
            </p:extLst>
          </p:nvPr>
        </p:nvGraphicFramePr>
        <p:xfrm>
          <a:off x="197018" y="470354"/>
          <a:ext cx="11797964" cy="373064"/>
        </p:xfrm>
        <a:graphic>
          <a:graphicData uri="http://schemas.openxmlformats.org/drawingml/2006/table">
            <a:tbl>
              <a:tblPr/>
              <a:tblGrid>
                <a:gridCol w="82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경로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6590DA6-22FE-A99D-479A-14D2E1B607E6}"/>
              </a:ext>
            </a:extLst>
          </p:cNvPr>
          <p:cNvCxnSpPr>
            <a:cxnSpLocks/>
          </p:cNvCxnSpPr>
          <p:nvPr userDrawn="1"/>
        </p:nvCxnSpPr>
        <p:spPr>
          <a:xfrm>
            <a:off x="197018" y="470360"/>
            <a:ext cx="1179796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47155" y="478657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047155" y="654872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9580480" y="478657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2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9580480" y="654872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31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A8F3E7-9EE0-0DDE-68DE-D60DF9899410}"/>
              </a:ext>
            </a:extLst>
          </p:cNvPr>
          <p:cNvSpPr txBox="1"/>
          <p:nvPr userDrawn="1"/>
        </p:nvSpPr>
        <p:spPr>
          <a:xfrm>
            <a:off x="350306" y="1266275"/>
            <a:ext cx="2389054" cy="472181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7" name="Group 3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08321314"/>
              </p:ext>
            </p:extLst>
          </p:nvPr>
        </p:nvGraphicFramePr>
        <p:xfrm>
          <a:off x="197018" y="470354"/>
          <a:ext cx="11797964" cy="373064"/>
        </p:xfrm>
        <a:graphic>
          <a:graphicData uri="http://schemas.openxmlformats.org/drawingml/2006/table">
            <a:tbl>
              <a:tblPr/>
              <a:tblGrid>
                <a:gridCol w="82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경로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6590DA6-22FE-A99D-479A-14D2E1B607E6}"/>
              </a:ext>
            </a:extLst>
          </p:cNvPr>
          <p:cNvCxnSpPr>
            <a:cxnSpLocks/>
          </p:cNvCxnSpPr>
          <p:nvPr userDrawn="1"/>
        </p:nvCxnSpPr>
        <p:spPr>
          <a:xfrm>
            <a:off x="197018" y="470360"/>
            <a:ext cx="1179796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47155" y="478657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047155" y="654872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1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9580480" y="478657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9580480" y="654872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695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8B3E99-D17B-485D-BEB4-DE87888D6F7A}"/>
              </a:ext>
            </a:extLst>
          </p:cNvPr>
          <p:cNvSpPr txBox="1"/>
          <p:nvPr userDrawn="1"/>
        </p:nvSpPr>
        <p:spPr>
          <a:xfrm>
            <a:off x="350306" y="1266275"/>
            <a:ext cx="2389054" cy="472181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2EEB-0370-A20C-CD1F-FC7FC9936783}"/>
              </a:ext>
            </a:extLst>
          </p:cNvPr>
          <p:cNvSpPr txBox="1"/>
          <p:nvPr userDrawn="1"/>
        </p:nvSpPr>
        <p:spPr>
          <a:xfrm>
            <a:off x="3393554" y="1265799"/>
            <a:ext cx="2389054" cy="4722294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6" name="Group 3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28162141"/>
              </p:ext>
            </p:extLst>
          </p:nvPr>
        </p:nvGraphicFramePr>
        <p:xfrm>
          <a:off x="197018" y="470354"/>
          <a:ext cx="11797964" cy="373064"/>
        </p:xfrm>
        <a:graphic>
          <a:graphicData uri="http://schemas.openxmlformats.org/drawingml/2006/table">
            <a:tbl>
              <a:tblPr/>
              <a:tblGrid>
                <a:gridCol w="82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경로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6590DA6-22FE-A99D-479A-14D2E1B607E6}"/>
              </a:ext>
            </a:extLst>
          </p:cNvPr>
          <p:cNvCxnSpPr>
            <a:cxnSpLocks/>
          </p:cNvCxnSpPr>
          <p:nvPr userDrawn="1"/>
        </p:nvCxnSpPr>
        <p:spPr>
          <a:xfrm>
            <a:off x="197018" y="470360"/>
            <a:ext cx="1179796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47155" y="478657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047155" y="654872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9580480" y="478657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1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9580480" y="654872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34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BBC844-E671-135D-ED03-A8D14EF3EA31}"/>
              </a:ext>
            </a:extLst>
          </p:cNvPr>
          <p:cNvSpPr txBox="1"/>
          <p:nvPr userDrawn="1"/>
        </p:nvSpPr>
        <p:spPr>
          <a:xfrm>
            <a:off x="350306" y="1266275"/>
            <a:ext cx="2389054" cy="4722295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FCCEB5-A01D-EB80-71DD-F42AABD0E841}"/>
              </a:ext>
            </a:extLst>
          </p:cNvPr>
          <p:cNvSpPr txBox="1"/>
          <p:nvPr userDrawn="1"/>
        </p:nvSpPr>
        <p:spPr>
          <a:xfrm>
            <a:off x="3393554" y="1265798"/>
            <a:ext cx="2389054" cy="4722295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F54A47-94C3-7E33-76FD-D262F98E940F}"/>
              </a:ext>
            </a:extLst>
          </p:cNvPr>
          <p:cNvSpPr txBox="1"/>
          <p:nvPr userDrawn="1"/>
        </p:nvSpPr>
        <p:spPr>
          <a:xfrm>
            <a:off x="6436802" y="1265797"/>
            <a:ext cx="2389054" cy="4722295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9" name="Group 3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08981176"/>
              </p:ext>
            </p:extLst>
          </p:nvPr>
        </p:nvGraphicFramePr>
        <p:xfrm>
          <a:off x="197018" y="470354"/>
          <a:ext cx="11797964" cy="373064"/>
        </p:xfrm>
        <a:graphic>
          <a:graphicData uri="http://schemas.openxmlformats.org/drawingml/2006/table">
            <a:tbl>
              <a:tblPr/>
              <a:tblGrid>
                <a:gridCol w="82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경로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6590DA6-22FE-A99D-479A-14D2E1B607E6}"/>
              </a:ext>
            </a:extLst>
          </p:cNvPr>
          <p:cNvCxnSpPr>
            <a:cxnSpLocks/>
          </p:cNvCxnSpPr>
          <p:nvPr userDrawn="1"/>
        </p:nvCxnSpPr>
        <p:spPr>
          <a:xfrm>
            <a:off x="197018" y="470360"/>
            <a:ext cx="1179796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47155" y="478657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047155" y="654872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0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9580480" y="478657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9580480" y="654872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440288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slideLayout" Target="../slideLayouts/slideLayout20.xml"  /><Relationship Id="rId21" Type="http://schemas.openxmlformats.org/officeDocument/2006/relationships/slideLayout" Target="../slideLayouts/slideLayout21.xml"  /><Relationship Id="rId22" Type="http://schemas.openxmlformats.org/officeDocument/2006/relationships/slideLayout" Target="../slideLayouts/slideLayout22.xml"  /><Relationship Id="rId23" Type="http://schemas.openxmlformats.org/officeDocument/2006/relationships/slideLayout" Target="../slideLayouts/slideLayout23.xml"  /><Relationship Id="rId24" Type="http://schemas.openxmlformats.org/officeDocument/2006/relationships/slideLayout" Target="../slideLayouts/slideLayout24.xml"  /><Relationship Id="rId25" Type="http://schemas.openxmlformats.org/officeDocument/2006/relationships/slideLayout" Target="../slideLayouts/slideLayout25.xml"  /><Relationship Id="rId26" Type="http://schemas.openxmlformats.org/officeDocument/2006/relationships/slideLayout" Target="../slideLayouts/slideLayout26.xml"  /><Relationship Id="rId27" Type="http://schemas.openxmlformats.org/officeDocument/2006/relationships/slideLayout" Target="../slideLayouts/slideLayout27.xml"  /><Relationship Id="rId28" Type="http://schemas.openxmlformats.org/officeDocument/2006/relationships/slideLayout" Target="../slideLayouts/slideLayout28.xml"  /><Relationship Id="rId29" Type="http://schemas.openxmlformats.org/officeDocument/2006/relationships/slideLayout" Target="../slideLayouts/slideLayout29.xml"  /><Relationship Id="rId3" Type="http://schemas.openxmlformats.org/officeDocument/2006/relationships/slideLayout" Target="../slideLayouts/slideLayout3.xml"  /><Relationship Id="rId30" Type="http://schemas.openxmlformats.org/officeDocument/2006/relationships/slideLayout" Target="../slideLayouts/slideLayout30.xml"  /><Relationship Id="rId31" Type="http://schemas.openxmlformats.org/officeDocument/2006/relationships/theme" Target="../theme/theme1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3DF76545-8A83-8610-625A-7BF3AAEB957F}"/>
              </a:ext>
            </a:extLst>
          </p:cNvPr>
          <p:cNvSpPr txBox="1">
            <a:spLocks/>
          </p:cNvSpPr>
          <p:nvPr userDrawn="1"/>
        </p:nvSpPr>
        <p:spPr>
          <a:xfrm>
            <a:off x="5978019" y="6523431"/>
            <a:ext cx="235962" cy="274113"/>
          </a:xfrm>
          <a:prstGeom prst="rect">
            <a:avLst/>
          </a:prstGeom>
          <a:ln w="12700">
            <a:miter lim="400000"/>
          </a:ln>
        </p:spPr>
        <p:txBody>
          <a:bodyPr wrap="none" lIns="59531" tIns="59531" rIns="59531" bIns="59531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48FE0B-2158-4D9C-9E6A-BEB735EF6912}" type="slidenum">
              <a:rPr lang="ko-KR" altLang="en-US" sz="1000" b="0" spc="-120" baseline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‹#›</a:t>
            </a:fld>
            <a:endParaRPr lang="ko-KR" altLang="en-US" sz="1000" b="0" spc="-120" baseline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098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4" r:id="rId2"/>
    <p:sldLayoutId id="2147483705" r:id="rId3"/>
    <p:sldLayoutId id="2147483718" r:id="rId4"/>
    <p:sldLayoutId id="2147483717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28" r:id="rId12"/>
    <p:sldLayoutId id="2147483729" r:id="rId13"/>
    <p:sldLayoutId id="2147483730" r:id="rId14"/>
    <p:sldLayoutId id="2147483731" r:id="rId15"/>
    <p:sldLayoutId id="2147483720" r:id="rId16"/>
    <p:sldLayoutId id="2147483726" r:id="rId17"/>
    <p:sldLayoutId id="2147483727" r:id="rId18"/>
    <p:sldLayoutId id="2147483724" r:id="rId19"/>
    <p:sldLayoutId id="2147483725" r:id="rId20"/>
    <p:sldLayoutId id="2147483715" r:id="rId21"/>
    <p:sldLayoutId id="2147483732" r:id="rId22"/>
    <p:sldLayoutId id="2147483722" r:id="rId23"/>
    <p:sldLayoutId id="2147483721" r:id="rId24"/>
    <p:sldLayoutId id="2147483736" r:id="rId25"/>
    <p:sldLayoutId id="2147483738" r:id="rId26"/>
    <p:sldLayoutId id="2147483737" r:id="rId27"/>
    <p:sldLayoutId id="2147483707" r:id="rId28"/>
    <p:sldLayoutId id="2147483735" r:id="rId29"/>
    <p:sldLayoutId id="2147483739" r:id="rId30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3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5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slide" Target="slide35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slide" Target="slide35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3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slide" Target="slide35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slide" Target="slide35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notesSlide" Target="../notesSlides/notesSlide7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notesSlide" Target="../notesSlides/notesSlide8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2" Type="http://schemas.openxmlformats.org/officeDocument/2006/relationships/notesSlide" Target="../notesSlides/notesSlide2.xml"  /><Relationship Id="rId3" Type="http://schemas.openxmlformats.org/officeDocument/2006/relationships/slideLayout" Target="../slideLayouts/slideLayout3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5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8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2" Type="http://schemas.openxmlformats.org/officeDocument/2006/relationships/notesSlide" Target="../notesSlides/notesSlide4.xml"  /><Relationship Id="rId3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slideLayout" Target="../slideLayouts/slideLayout30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30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91750" y="1983105"/>
            <a:ext cx="10277475" cy="144589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>
              <a:buFontTx/>
              <a:buNone/>
              <a:defRPr/>
            </a:pPr>
            <a:r>
              <a:rPr lang="en-US" altLang="ko-KR" sz="4400" b="1" spc="-290">
                <a:ln w="9525" cap="flat" cmpd="sng">
                  <a:solidFill>
                    <a:srgbClr val="000000">
                      <a:alpha val="0"/>
                    </a:srgbClr>
                  </a:solidFill>
                  <a:prstDash val="solid"/>
                </a:ln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2025</a:t>
            </a:r>
            <a:r>
              <a:rPr lang="ko-KR" altLang="en-US" sz="4400" b="1" spc="-290">
                <a:ln w="9525" cap="flat" cmpd="sng">
                  <a:solidFill>
                    <a:srgbClr val="000000">
                      <a:alpha val="0"/>
                    </a:srgbClr>
                  </a:solidFill>
                  <a:prstDash val="solid"/>
                </a:ln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년 </a:t>
            </a:r>
            <a:r>
              <a:rPr lang="en-US" altLang="ko-KR" sz="4400" b="1" spc="-290">
                <a:ln w="9525" cap="flat" cmpd="sng">
                  <a:solidFill>
                    <a:srgbClr val="000000">
                      <a:alpha val="0"/>
                    </a:srgbClr>
                  </a:solidFill>
                  <a:prstDash val="solid"/>
                </a:ln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Jstory</a:t>
            </a:r>
            <a:r>
              <a:rPr lang="ko-KR" altLang="en-US" sz="4400" b="1" spc="-290">
                <a:ln w="9525" cap="flat" cmpd="sng">
                  <a:solidFill>
                    <a:srgbClr val="000000">
                      <a:alpha val="0"/>
                    </a:srgbClr>
                  </a:solidFill>
                  <a:prstDash val="solid"/>
                </a:ln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고도화 </a:t>
            </a:r>
            <a:endParaRPr lang="ko-KR" altLang="en-US" sz="4400" b="1" spc="-290">
              <a:ln w="9525" cap="flat" cmpd="sng">
                <a:solidFill>
                  <a:srgbClr val="000000">
                    <a:alpha val="0"/>
                  </a:srgbClr>
                </a:solidFill>
                <a:prstDash val="solid"/>
              </a:ln>
              <a:solidFill>
                <a:srgbClr val="000000"/>
              </a:solidFill>
              <a:latin typeface="맑은 고딕"/>
              <a:ea typeface="맑은 고딕"/>
              <a:cs typeface="+mn-cs"/>
            </a:endParaRPr>
          </a:p>
          <a:p>
            <a:pPr marL="0" lvl="0" indent="0">
              <a:buFontTx/>
              <a:buNone/>
              <a:defRPr/>
            </a:pPr>
            <a:r>
              <a:rPr lang="ko-KR" altLang="en-US" sz="4400" b="1" spc="-290">
                <a:ln w="9525" cap="flat" cmpd="sng">
                  <a:solidFill>
                    <a:srgbClr val="000000">
                      <a:alpha val="0"/>
                    </a:srgbClr>
                  </a:solidFill>
                  <a:prstDash val="solid"/>
                </a:ln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프로젝트 화면설계서</a:t>
            </a:r>
            <a:endParaRPr lang="ko-KR" altLang="en-US" sz="4400" b="1">
              <a:ln w="9525" cap="flat" cmpd="sng">
                <a:solidFill>
                  <a:srgbClr val="000000">
                    <a:alpha val="0"/>
                  </a:srgbClr>
                </a:solidFill>
                <a:prstDash val="solid"/>
              </a:ln>
              <a:solidFill>
                <a:srgbClr val="000000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5305" y="3521075"/>
            <a:ext cx="1286510" cy="33845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en-US" altLang="ko-KR" sz="1600" spc="-60" b="1">
                <a:ln w="6350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latin typeface="맑은 고딕" charset="0"/>
                <a:ea typeface="맑은 고딕" charset="0"/>
              </a:rPr>
              <a:t>Version 0.</a:t>
            </a:r>
            <a:r>
              <a:rPr lang="ko-KR" altLang="ko-KR" sz="1600" spc="-60" b="1">
                <a:ln w="6350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latin typeface="맑은 고딕" charset="0"/>
                <a:ea typeface="맑은 고딕" charset="0"/>
              </a:rPr>
              <a:t>2</a:t>
            </a:r>
            <a:r>
              <a:rPr lang="ko-KR" altLang="ko-KR" sz="1600" spc="-60" b="1">
                <a:ln w="6350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latin typeface="맑은 고딕" charset="0"/>
                <a:ea typeface="맑은 고딕" charset="0"/>
              </a:rPr>
              <a:t>2</a:t>
            </a:r>
            <a:endParaRPr lang="ko-KR" altLang="en-US" sz="1600" b="1">
              <a:ln w="6350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305" y="3859530"/>
            <a:ext cx="1158875" cy="338455"/>
          </a:xfrm>
          <a:prstGeom prst="rect">
            <a:avLst/>
          </a:prstGeom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en-US" altLang="ko-KR" sz="1600" spc="-60" b="1">
                <a:ln w="6350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latin typeface="맑은 고딕" charset="0"/>
                <a:ea typeface="맑은 고딕" charset="0"/>
              </a:rPr>
              <a:t>2025.01.0</a:t>
            </a:r>
            <a:r>
              <a:rPr lang="ko-KR" altLang="ko-KR" sz="1600" spc="-60" b="1">
                <a:ln w="6350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latin typeface="맑은 고딕" charset="0"/>
                <a:ea typeface="맑은 고딕" charset="0"/>
              </a:rPr>
              <a:t>8</a:t>
            </a:r>
            <a:endParaRPr lang="ko-KR" altLang="en-US" sz="1600" b="1">
              <a:ln w="6350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72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텍스트 개체 틀 4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0" name="텍스트 개체 틀 4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1" name="텍스트 개체 틀 5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4294967295"/>
          </p:nvPr>
        </p:nvSpPr>
        <p:spPr>
          <a:xfrm>
            <a:off x="11460163" y="6218238"/>
            <a:ext cx="731837" cy="523875"/>
          </a:xfrm>
          <a:prstGeom prst="rect">
            <a:avLst/>
          </a:prstGeom>
        </p:spPr>
        <p:txBody>
          <a:bodyPr/>
          <a:lstStyle/>
          <a:p>
            <a:pPr algn="r"/>
            <a:fld id="{00000000-1234-1234-1234-123412341234}" type="slidenum">
              <a:rPr lang="en-US" altLang="ko" smtClean="0"/>
              <a:pPr algn="r"/>
              <a:t>10</a:t>
            </a:fld>
            <a:endParaRPr lang="ko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15926" y="1186318"/>
            <a:ext cx="7165973" cy="23888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tlCol="0" anchor="t"/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바닥화면</a:t>
            </a:r>
            <a:endParaRPr lang="ko-KR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72956" y="1468147"/>
            <a:ext cx="2649219" cy="18822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672956" y="1468146"/>
            <a:ext cx="2649219" cy="349209"/>
            <a:chOff x="339213" y="889655"/>
            <a:chExt cx="2649219" cy="349209"/>
          </a:xfrm>
        </p:grpSpPr>
        <p:sp>
          <p:nvSpPr>
            <p:cNvPr id="15" name="직사각형 14"/>
            <p:cNvSpPr/>
            <p:nvPr/>
          </p:nvSpPr>
          <p:spPr>
            <a:xfrm>
              <a:off x="339213" y="889655"/>
              <a:ext cx="2649219" cy="34920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+mn-ea"/>
                </a:rPr>
                <a:t>Title</a:t>
              </a:r>
              <a:endParaRPr lang="ko-KR" altLang="en-US" sz="11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" name="곱셈 기호 15"/>
            <p:cNvSpPr/>
            <p:nvPr/>
          </p:nvSpPr>
          <p:spPr>
            <a:xfrm>
              <a:off x="2747708" y="943897"/>
              <a:ext cx="240724" cy="240724"/>
            </a:xfrm>
            <a:prstGeom prst="mathMultiply">
              <a:avLst>
                <a:gd name="adj1" fmla="val 331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415926" y="3730611"/>
            <a:ext cx="7165974" cy="2388864"/>
          </a:xfrm>
          <a:prstGeom prst="rect">
            <a:avLst/>
          </a:prstGeom>
          <a:solidFill>
            <a:schemeClr val="tx1">
              <a:alpha val="7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tlCol="0" anchor="t"/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바닥화면</a:t>
            </a:r>
            <a:endParaRPr lang="ko-KR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657958" y="3981960"/>
            <a:ext cx="2649219" cy="18822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657958" y="3981959"/>
            <a:ext cx="2649219" cy="349209"/>
            <a:chOff x="339213" y="889655"/>
            <a:chExt cx="2649219" cy="349209"/>
          </a:xfrm>
        </p:grpSpPr>
        <p:sp>
          <p:nvSpPr>
            <p:cNvPr id="23" name="직사각형 22"/>
            <p:cNvSpPr/>
            <p:nvPr/>
          </p:nvSpPr>
          <p:spPr>
            <a:xfrm>
              <a:off x="339213" y="889655"/>
              <a:ext cx="2649219" cy="34920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+mn-ea"/>
                </a:rPr>
                <a:t>Title</a:t>
              </a:r>
              <a:endParaRPr lang="ko-KR" altLang="en-US" sz="11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4" name="곱셈 기호 23"/>
            <p:cNvSpPr/>
            <p:nvPr/>
          </p:nvSpPr>
          <p:spPr>
            <a:xfrm>
              <a:off x="2747708" y="943897"/>
              <a:ext cx="240724" cy="240724"/>
            </a:xfrm>
            <a:prstGeom prst="mathMultiply">
              <a:avLst>
                <a:gd name="adj1" fmla="val 331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cxnSp>
        <p:nvCxnSpPr>
          <p:cNvPr id="25" name="직선 화살표 연결선 24"/>
          <p:cNvCxnSpPr/>
          <p:nvPr/>
        </p:nvCxnSpPr>
        <p:spPr>
          <a:xfrm>
            <a:off x="2672956" y="1369146"/>
            <a:ext cx="2649219" cy="0"/>
          </a:xfrm>
          <a:prstGeom prst="straightConnector1">
            <a:avLst/>
          </a:prstGeom>
          <a:ln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573956" y="1468147"/>
            <a:ext cx="0" cy="1882210"/>
          </a:xfrm>
          <a:prstGeom prst="straightConnector1">
            <a:avLst/>
          </a:prstGeom>
          <a:ln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5170441" y="1885174"/>
            <a:ext cx="105467" cy="1057547"/>
            <a:chOff x="6019889" y="2089049"/>
            <a:chExt cx="186929" cy="827850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6019889" y="2089049"/>
              <a:ext cx="186929" cy="9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▲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6019889" y="2826899"/>
              <a:ext cx="186929" cy="9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6019889" y="2179049"/>
              <a:ext cx="186929" cy="64785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6019889" y="2242756"/>
              <a:ext cx="186929" cy="26021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32" name="직선 연결선 31"/>
          <p:cNvCxnSpPr>
            <a:stCxn id="17" idx="0"/>
            <a:endCxn id="17" idx="2"/>
          </p:cNvCxnSpPr>
          <p:nvPr/>
        </p:nvCxnSpPr>
        <p:spPr>
          <a:xfrm>
            <a:off x="3998913" y="3730611"/>
            <a:ext cx="0" cy="2388864"/>
          </a:xfrm>
          <a:prstGeom prst="line">
            <a:avLst/>
          </a:prstGeom>
          <a:ln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7" idx="3"/>
            <a:endCxn id="17" idx="1"/>
          </p:cNvCxnSpPr>
          <p:nvPr/>
        </p:nvCxnSpPr>
        <p:spPr>
          <a:xfrm flipH="1">
            <a:off x="415926" y="4925043"/>
            <a:ext cx="7165974" cy="0"/>
          </a:xfrm>
          <a:prstGeom prst="line">
            <a:avLst/>
          </a:prstGeom>
          <a:ln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2459958" y="1270146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223174" y="2397570"/>
            <a:ext cx="226911" cy="22691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748349" y="3246207"/>
            <a:ext cx="226911" cy="22691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839542" y="4036200"/>
            <a:ext cx="226911" cy="22691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711211" y="4595108"/>
            <a:ext cx="226911" cy="22691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867994" y="4843664"/>
            <a:ext cx="226911" cy="22691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1-5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9591170" y="764182"/>
          <a:ext cx="2403811" cy="281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821">
                  <a:extLst>
                    <a:ext uri="{9D8B030D-6E8A-4147-A177-3AD203B41FA5}">
                      <a16:colId xmlns:a16="http://schemas.microsoft.com/office/drawing/2014/main" val="558262371"/>
                    </a:ext>
                  </a:extLst>
                </a:gridCol>
                <a:gridCol w="2135990">
                  <a:extLst>
                    <a:ext uri="{9D8B030D-6E8A-4147-A177-3AD203B41FA5}">
                      <a16:colId xmlns:a16="http://schemas.microsoft.com/office/drawing/2014/main" val="66455686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팝업 공통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086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사이즈는 목적과 콘텐츠의 내용에 따라 가변적으로 사용 가능하나 바닥 화면 콘텐츠 영역 이내의 너비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높이 적용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: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테두리의 라인을 명확히 표시하여 바닥 화면과 다른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화면임을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확실하게 인지할 수 있도록 차별화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: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 내부의 스크롤은 가능한 지양하나 부득이한 경우 사용 가능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</a:rPr>
                        <a:t>닫기 버튼은 상단 우측에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</a:rPr>
                        <a:t>“X”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</a:rPr>
                        <a:t>로 표현하고 버튼 영역에서는 가능한 별도의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</a:rPr>
                        <a:t>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</a:rPr>
                        <a:t>닫기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</a:rPr>
                        <a:t>”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</a:rPr>
                        <a:t>버튼을 제공하지 않음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</a:rPr>
                        <a:t>. 2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</a:rPr>
                        <a:t>개 이상의 버튼 배치 시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</a:rPr>
                        <a:t>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</a:rPr>
                        <a:t>”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</a:rPr>
                        <a:t>버튼은 사용 가능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</a:rPr>
                        <a:t>1-4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</a:rPr>
                        <a:t>기능 및 서비스의 실행에 필수적인 단계에 속하거나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</a:rPr>
                        <a:t>사용자의 확인을 거쳐야 하는 메시지인 경우 바닥 화면을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</a:rPr>
                        <a:t>Dimed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</a:rPr>
                        <a:t>처리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</a:rPr>
                        <a:t>1-5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</a:rPr>
                        <a:t>기본적으로 화면의 중앙에서 출력되는 것을 기준으로 하되 단일 항목에 제한적인 내용이거나 연계된 내용인 경우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</a:rPr>
                        <a:t>관련 항목에 근접한 위치에서 출력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286230"/>
                  </a:ext>
                </a:extLst>
              </a:tr>
            </a:tbl>
          </a:graphicData>
        </a:graphic>
      </p:graphicFrame>
      <p:sp>
        <p:nvSpPr>
          <p:cNvPr id="41" name="Google Shape;134;p15"/>
          <p:cNvSpPr/>
          <p:nvPr/>
        </p:nvSpPr>
        <p:spPr>
          <a:xfrm>
            <a:off x="4092462" y="3025395"/>
            <a:ext cx="648000" cy="216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2" name="Google Shape;90;p15"/>
          <p:cNvSpPr/>
          <p:nvPr/>
        </p:nvSpPr>
        <p:spPr>
          <a:xfrm>
            <a:off x="3237943" y="3025395"/>
            <a:ext cx="648000" cy="2160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Google Shape;134;p15"/>
          <p:cNvSpPr/>
          <p:nvPr/>
        </p:nvSpPr>
        <p:spPr>
          <a:xfrm>
            <a:off x="4092462" y="5583071"/>
            <a:ext cx="648000" cy="216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6" name="Google Shape;90;p15"/>
          <p:cNvSpPr/>
          <p:nvPr/>
        </p:nvSpPr>
        <p:spPr>
          <a:xfrm>
            <a:off x="3237943" y="5583071"/>
            <a:ext cx="648000" cy="2160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9425738" y="4878515"/>
            <a:ext cx="1809500" cy="1106360"/>
            <a:chOff x="7193302" y="5167148"/>
            <a:chExt cx="1809500" cy="1106360"/>
          </a:xfrm>
        </p:grpSpPr>
        <p:sp>
          <p:nvSpPr>
            <p:cNvPr id="44" name="Google Shape;286;p22"/>
            <p:cNvSpPr/>
            <p:nvPr/>
          </p:nvSpPr>
          <p:spPr>
            <a:xfrm>
              <a:off x="7197202" y="5167148"/>
              <a:ext cx="1800000" cy="720000"/>
            </a:xfrm>
            <a:prstGeom prst="roundRect">
              <a:avLst>
                <a:gd name="adj" fmla="val 1184"/>
              </a:avLst>
            </a:prstGeom>
            <a:solidFill>
              <a:schemeClr val="lt1"/>
            </a:solidFill>
            <a:ln w="317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선택한 공지를 삭제하시겠습니까?</a:t>
              </a:r>
              <a:endParaRPr sz="900" dirty="0">
                <a:latin typeface="맑은 고딕" panose="020B0503020000020004" pitchFamily="50" charset="-127"/>
              </a:endParaRPr>
            </a:p>
          </p:txBody>
        </p:sp>
        <p:sp>
          <p:nvSpPr>
            <p:cNvPr id="47" name="Google Shape;287;p22"/>
            <p:cNvSpPr/>
            <p:nvPr/>
          </p:nvSpPr>
          <p:spPr>
            <a:xfrm>
              <a:off x="7193302" y="5879908"/>
              <a:ext cx="900000" cy="393600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rgbClr val="666666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ko-KR" altLang="en-US" sz="700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  <a:endParaRPr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Google Shape;288;p22"/>
            <p:cNvSpPr/>
            <p:nvPr/>
          </p:nvSpPr>
          <p:spPr>
            <a:xfrm>
              <a:off x="8102802" y="5879908"/>
              <a:ext cx="900000" cy="393600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rgbClr val="FF0000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</a:t>
              </a:r>
              <a:endParaRPr sz="900" dirty="0">
                <a:latin typeface="맑은 고딕" panose="020B0503020000020004" pitchFamily="50" charset="-127"/>
              </a:endParaRPr>
            </a:p>
          </p:txBody>
        </p:sp>
      </p:grpSp>
      <p:graphicFrame>
        <p:nvGraphicFramePr>
          <p:cNvPr id="53" name="Google Shape;316;p34"/>
          <p:cNvGraphicFramePr/>
          <p:nvPr>
            <p:extLst>
              <p:ext uri="{D42A27DB-BD31-4B8C-83A1-F6EECF244321}">
                <p14:modId xmlns:p14="http://schemas.microsoft.com/office/powerpoint/2010/main" val="2213436827"/>
              </p:ext>
            </p:extLst>
          </p:nvPr>
        </p:nvGraphicFramePr>
        <p:xfrm>
          <a:off x="-2081937" y="0"/>
          <a:ext cx="2015775" cy="6096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2024.12.20_v0.12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5"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공통 영역 추가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공통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콤포넌트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공통 팝업 화면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552687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D4792F-D726-ECB6-C91D-A52B890AD723}"/>
              </a:ext>
            </a:extLst>
          </p:cNvPr>
          <p:cNvSpPr txBox="1"/>
          <p:nvPr/>
        </p:nvSpPr>
        <p:spPr>
          <a:xfrm>
            <a:off x="771384" y="75561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b="1" dirty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1384" y="1955553"/>
            <a:ext cx="4358781" cy="7571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 b="1" spc="-300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맑은 고딕"/>
                <a:ea typeface="맑은 고딕"/>
              </a:rPr>
              <a:t>Jstory </a:t>
            </a:r>
            <a:r>
              <a:rPr lang="ko-KR" altLang="en-US" sz="4400" b="1" spc="-300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맑은 고딕"/>
                <a:ea typeface="맑은 고딕"/>
              </a:rPr>
              <a:t>대문 </a:t>
            </a:r>
            <a:r>
              <a:rPr lang="en-US" altLang="ko-KR" sz="4400" b="1" spc="-300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맑은 고딕"/>
                <a:ea typeface="맑은 고딕"/>
              </a:rPr>
              <a:t>/ </a:t>
            </a:r>
            <a:r>
              <a:rPr lang="ko-KR" altLang="en-US" sz="4400" b="1" spc="-300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맑은 고딕"/>
                <a:ea typeface="맑은 고딕"/>
              </a:rPr>
              <a:t>메인</a:t>
            </a:r>
            <a:endParaRPr lang="ko-KR" altLang="en-US" sz="4400" b="1" spc="-3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4" name="Google Shape;316;p34"/>
          <p:cNvGraphicFramePr/>
          <p:nvPr/>
        </p:nvGraphicFramePr>
        <p:xfrm>
          <a:off x="-2081937" y="0"/>
          <a:ext cx="2015775" cy="6096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.0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_v0.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b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5"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공통 영역 추가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공통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콤포넌트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공통 팝업 화면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206406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/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FIP </a:t>
            </a:r>
            <a:r>
              <a:rPr lang="ko-KR" altLang="en-US" dirty="0"/>
              <a:t>메인 페이지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 fontAlgn="ctr"/>
            <a:r>
              <a:rPr lang="en-US" altLang="ko-KR" sz="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AD-00-0010P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376008"/>
              </p:ext>
            </p:extLst>
          </p:nvPr>
        </p:nvGraphicFramePr>
        <p:xfrm>
          <a:off x="9606522" y="764612"/>
          <a:ext cx="2396175" cy="5294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공지사항 목록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80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[Top Menu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1-1.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분류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내 탭 구분 표시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FAQ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프로그램 시작 버튼을 클릭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Notice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안의 튜토리얼 화면이 기본 값으로 출력되도록 함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Notice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누르면 공지사항과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페이지를 바꿀 수 있는 </a:t>
                      </a:r>
                      <a:r>
                        <a:rPr lang="en-US" altLang="ko-KR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onchange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기능을 추가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- 1-5.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3D simulation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페이지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3D Simulation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printing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할 수 있는 본 페이지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3D Simulation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페이지에서 데이터를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Create, Update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 수 있음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- 1-6.</a:t>
                      </a:r>
                      <a:r>
                        <a:rPr lang="en-US" altLang="ko" sz="700" b="1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3D Simulation Data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이전에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3D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Simulation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작업을 했던 데이터들이 모여 있는 페이지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페이지에서 데이터를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Read, Delete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 수 있음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- 1-7.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설정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페이지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 고객 중 관리자에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해당하는 고객만 해당 버튼 열람 가능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- 2-1.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조건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KOR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KOR, ENG, JPN, CHN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- 3-1.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3D Simulation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1,2,3,4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각각 출력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1-2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Notice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버튼의 공지사항 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화면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AD-02-0010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1-3.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Notice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버튼의 공지사항 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화면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AD-02-0020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-3-3.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3-1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부분에 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AD-00-0011M)</a:t>
                      </a:r>
                      <a:r>
                        <a:rPr lang="ko-KR" alt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출력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-3-4.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3-1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부분에 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  <a:sym typeface="Malgun Gothic"/>
                        </a:rPr>
                        <a:t>3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 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AD-00-0012M)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이동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-3-5.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3-1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부분에 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AD-00-0013M)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이동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6292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918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1,2,3,4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페이지 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 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33214"/>
                  </a:ext>
                </a:extLst>
              </a:tr>
            </a:tbl>
          </a:graphicData>
        </a:graphic>
      </p:graphicFrame>
      <p:sp>
        <p:nvSpPr>
          <p:cNvPr id="44" name="텍스트 개체 틀 130"/>
          <p:cNvSpPr txBox="1"/>
          <p:nvPr/>
        </p:nvSpPr>
        <p:spPr>
          <a:xfrm>
            <a:off x="407988" y="640801"/>
            <a:ext cx="1251812" cy="197363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600" spc="-40">
                <a:solidFill>
                  <a:schemeClr val="tx1"/>
                </a:solidFill>
                <a:latin typeface="맑은 고딕"/>
                <a:ea typeface="맑은 고딕"/>
                <a:cs typeface="Arial"/>
              </a:rPr>
              <a:t>Jstory</a:t>
            </a:r>
            <a:endParaRPr lang="en-US" altLang="ko-KR" sz="1600" spc="-40">
              <a:solidFill>
                <a:schemeClr val="tx1"/>
              </a:solidFill>
              <a:latin typeface="맑은 고딕"/>
              <a:ea typeface="맑은 고딕"/>
              <a:cs typeface="Arial"/>
            </a:endParaRPr>
          </a:p>
        </p:txBody>
      </p:sp>
      <p:sp>
        <p:nvSpPr>
          <p:cNvPr id="61" name="Google Shape;277;p22"/>
          <p:cNvSpPr/>
          <p:nvPr/>
        </p:nvSpPr>
        <p:spPr>
          <a:xfrm>
            <a:off x="2400908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Notice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56" name="Google Shape;257;p32"/>
          <p:cNvSpPr/>
          <p:nvPr/>
        </p:nvSpPr>
        <p:spPr>
          <a:xfrm>
            <a:off x="2153408" y="541801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260;p32"/>
          <p:cNvSpPr/>
          <p:nvPr/>
        </p:nvSpPr>
        <p:spPr>
          <a:xfrm>
            <a:off x="2349034" y="911939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1-1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258;p32"/>
          <p:cNvSpPr/>
          <p:nvPr/>
        </p:nvSpPr>
        <p:spPr>
          <a:xfrm>
            <a:off x="7290758" y="501853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62;p32"/>
          <p:cNvSpPr/>
          <p:nvPr/>
        </p:nvSpPr>
        <p:spPr>
          <a:xfrm>
            <a:off x="7163521" y="1630587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/>
        </p:nvGraphicFramePr>
        <p:xfrm>
          <a:off x="12220207" y="549275"/>
          <a:ext cx="1798204" cy="1935480"/>
        </p:xfrm>
        <a:graphic>
          <a:graphicData uri="http://schemas.openxmlformats.org/drawingml/2006/table">
            <a:tbl>
              <a:tblPr/>
              <a:tblGrid>
                <a:gridCol w="245981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52223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dirty="0"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700" b="1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1-7.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7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조회값</a:t>
                      </a:r>
                      <a:r>
                        <a:rPr lang="ko-KR" altLang="en-US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없음</a:t>
                      </a:r>
                      <a:endParaRPr lang="en-US" altLang="ko-KR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조건에 맞는 데이터가 없습니다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8166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2-2.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상단고정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상단 고정 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최상단에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고정처리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  <p:graphicFrame>
        <p:nvGraphicFramePr>
          <p:cNvPr id="50" name="Google Shape;316;p34"/>
          <p:cNvGraphicFramePr/>
          <p:nvPr>
            <p:extLst>
              <p:ext uri="{D42A27DB-BD31-4B8C-83A1-F6EECF244321}">
                <p14:modId xmlns:p14="http://schemas.microsoft.com/office/powerpoint/2010/main" val="1935949762"/>
              </p:ext>
            </p:extLst>
          </p:nvPr>
        </p:nvGraphicFramePr>
        <p:xfrm>
          <a:off x="-2081937" y="0"/>
          <a:ext cx="2015775" cy="3962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09 </a:t>
                      </a:r>
                      <a:r>
                        <a:rPr lang="ko-KR" altLang="en-US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예정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</a:t>
                      </a:r>
                      <a:r>
                        <a:rPr lang="ko-KR" altLang="en-US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 미정</a:t>
                      </a:r>
                      <a:endParaRPr sz="700" b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 발표 후 수정 사항 정리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5" name="Google Shape;277;p22">
            <a:extLst>
              <a:ext uri="{FF2B5EF4-FFF2-40B4-BE49-F238E27FC236}">
                <a16:creationId xmlns:a16="http://schemas.microsoft.com/office/drawing/2014/main" id="{02475EF5-EDB2-40F3-94EF-A2B8EF83ED25}"/>
              </a:ext>
            </a:extLst>
          </p:cNvPr>
          <p:cNvSpPr/>
          <p:nvPr/>
        </p:nvSpPr>
        <p:spPr>
          <a:xfrm>
            <a:off x="3170237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Smulation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86" name="Google Shape;277;p22">
            <a:extLst>
              <a:ext uri="{FF2B5EF4-FFF2-40B4-BE49-F238E27FC236}">
                <a16:creationId xmlns:a16="http://schemas.microsoft.com/office/drawing/2014/main" id="{C59327CC-B465-43A2-9114-FA45EB938FFB}"/>
              </a:ext>
            </a:extLst>
          </p:cNvPr>
          <p:cNvSpPr/>
          <p:nvPr/>
        </p:nvSpPr>
        <p:spPr>
          <a:xfrm>
            <a:off x="3942076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 </a:t>
            </a:r>
            <a:r>
              <a:rPr lang="en-US" altLang="ko-KR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Simualtion</a:t>
            </a:r>
            <a:endParaRPr lang="en-US" altLang="ko-KR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87" name="Google Shape;277;p22">
            <a:extLst>
              <a:ext uri="{FF2B5EF4-FFF2-40B4-BE49-F238E27FC236}">
                <a16:creationId xmlns:a16="http://schemas.microsoft.com/office/drawing/2014/main" id="{2A30ECB3-48FF-4C76-A37A-35764AFE13E3}"/>
              </a:ext>
            </a:extLst>
          </p:cNvPr>
          <p:cNvSpPr/>
          <p:nvPr/>
        </p:nvSpPr>
        <p:spPr>
          <a:xfrm>
            <a:off x="4712174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Setting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88" name="텍스트 개체 틀 130"/>
          <p:cNvSpPr txBox="1"/>
          <p:nvPr/>
        </p:nvSpPr>
        <p:spPr>
          <a:xfrm>
            <a:off x="419534" y="844586"/>
            <a:ext cx="1386329" cy="182531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000" spc="-40">
                <a:solidFill>
                  <a:schemeClr val="tx1"/>
                </a:solidFill>
                <a:latin typeface="맑은 고딕"/>
                <a:ea typeface="맑은 고딕"/>
                <a:cs typeface="Arial"/>
              </a:rPr>
              <a:t>The 2nd Story</a:t>
            </a:r>
            <a:endParaRPr lang="en-US" altLang="ko-KR" sz="1000" spc="-40">
              <a:solidFill>
                <a:schemeClr val="tx1"/>
              </a:solidFill>
              <a:latin typeface="맑은 고딕"/>
              <a:ea typeface="맑은 고딕"/>
              <a:cs typeface="Arial"/>
            </a:endParaRPr>
          </a:p>
        </p:txBody>
      </p:sp>
      <p:sp>
        <p:nvSpPr>
          <p:cNvPr id="113" name="Google Shape;73;p15">
            <a:extLst>
              <a:ext uri="{FF2B5EF4-FFF2-40B4-BE49-F238E27FC236}">
                <a16:creationId xmlns:a16="http://schemas.microsoft.com/office/drawing/2014/main" id="{AD679F77-8975-4DDD-AC45-35305A0AB6DA}"/>
              </a:ext>
            </a:extLst>
          </p:cNvPr>
          <p:cNvSpPr txBox="1"/>
          <p:nvPr/>
        </p:nvSpPr>
        <p:spPr>
          <a:xfrm>
            <a:off x="6739605" y="640801"/>
            <a:ext cx="79670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 선택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85791E2-7FEB-47AE-AB25-E9EA129EA764}"/>
              </a:ext>
            </a:extLst>
          </p:cNvPr>
          <p:cNvGrpSpPr/>
          <p:nvPr/>
        </p:nvGrpSpPr>
        <p:grpSpPr>
          <a:xfrm>
            <a:off x="7404155" y="676801"/>
            <a:ext cx="858614" cy="216000"/>
            <a:chOff x="1377262" y="4436333"/>
            <a:chExt cx="1281035" cy="216000"/>
          </a:xfrm>
        </p:grpSpPr>
        <p:sp>
          <p:nvSpPr>
            <p:cNvPr id="115" name="Google Shape;622;p31">
              <a:extLst>
                <a:ext uri="{FF2B5EF4-FFF2-40B4-BE49-F238E27FC236}">
                  <a16:creationId xmlns:a16="http://schemas.microsoft.com/office/drawing/2014/main" id="{D8D56C8E-67F7-4F1D-9B37-CC6237100F1F}"/>
                </a:ext>
              </a:extLst>
            </p:cNvPr>
            <p:cNvSpPr/>
            <p:nvPr/>
          </p:nvSpPr>
          <p:spPr>
            <a:xfrm>
              <a:off x="1377263" y="4436333"/>
              <a:ext cx="1281034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r>
                <a:rPr 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sz="700" dirty="0">
                <a:latin typeface="맑은 고딕" panose="020B0503020000020004" pitchFamily="50" charset="-127"/>
              </a:endParaRPr>
            </a:p>
          </p:txBody>
        </p:sp>
        <p:sp>
          <p:nvSpPr>
            <p:cNvPr id="116" name="Google Shape;105;p15">
              <a:extLst>
                <a:ext uri="{FF2B5EF4-FFF2-40B4-BE49-F238E27FC236}">
                  <a16:creationId xmlns:a16="http://schemas.microsoft.com/office/drawing/2014/main" id="{88EEE579-E5E2-4B60-8BF0-FBFB63362846}"/>
                </a:ext>
              </a:extLst>
            </p:cNvPr>
            <p:cNvSpPr txBox="1"/>
            <p:nvPr/>
          </p:nvSpPr>
          <p:spPr>
            <a:xfrm>
              <a:off x="1377262" y="4482437"/>
              <a:ext cx="957386" cy="123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altLang="ko-KR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KOR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18" name="Google Shape;260;p32">
            <a:extLst>
              <a:ext uri="{FF2B5EF4-FFF2-40B4-BE49-F238E27FC236}">
                <a16:creationId xmlns:a16="http://schemas.microsoft.com/office/drawing/2014/main" id="{68272893-2ABC-4E44-9069-15698F4D39D0}"/>
              </a:ext>
            </a:extLst>
          </p:cNvPr>
          <p:cNvSpPr/>
          <p:nvPr/>
        </p:nvSpPr>
        <p:spPr>
          <a:xfrm>
            <a:off x="3577411" y="904997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1-5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9" name="Google Shape;132;p15">
            <a:extLst>
              <a:ext uri="{FF2B5EF4-FFF2-40B4-BE49-F238E27FC236}">
                <a16:creationId xmlns:a16="http://schemas.microsoft.com/office/drawing/2014/main" id="{4D2D547B-4EBE-4013-BE28-B63A0B5ECD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8719979"/>
              </p:ext>
            </p:extLst>
          </p:nvPr>
        </p:nvGraphicFramePr>
        <p:xfrm>
          <a:off x="7404155" y="1058544"/>
          <a:ext cx="864000" cy="1181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</a:rPr>
                        <a:t>KOR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0000" marR="12000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ENG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0000" marR="12000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JPN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0000" marR="12000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</a:rPr>
                        <a:t>CHN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0000" marR="12000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72228"/>
                  </a:ext>
                </a:extLst>
              </a:tr>
            </a:tbl>
          </a:graphicData>
        </a:graphic>
      </p:graphicFrame>
      <p:sp>
        <p:nvSpPr>
          <p:cNvPr id="124" name="Google Shape;280;p22">
            <a:extLst>
              <a:ext uri="{FF2B5EF4-FFF2-40B4-BE49-F238E27FC236}">
                <a16:creationId xmlns:a16="http://schemas.microsoft.com/office/drawing/2014/main" id="{4E243972-5792-4B4F-916D-46DD4BA66E01}"/>
              </a:ext>
            </a:extLst>
          </p:cNvPr>
          <p:cNvSpPr/>
          <p:nvPr/>
        </p:nvSpPr>
        <p:spPr>
          <a:xfrm>
            <a:off x="1296273" y="1353464"/>
            <a:ext cx="5649738" cy="32367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125" name="Google Shape;280;p22">
            <a:extLst>
              <a:ext uri="{FF2B5EF4-FFF2-40B4-BE49-F238E27FC236}">
                <a16:creationId xmlns:a16="http://schemas.microsoft.com/office/drawing/2014/main" id="{3B7EEAC3-8D76-44C7-B518-0652B34494A7}"/>
              </a:ext>
            </a:extLst>
          </p:cNvPr>
          <p:cNvSpPr/>
          <p:nvPr/>
        </p:nvSpPr>
        <p:spPr>
          <a:xfrm>
            <a:off x="1047155" y="5064644"/>
            <a:ext cx="6314366" cy="6027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130" name="Google Shape;260;p32">
            <a:extLst>
              <a:ext uri="{FF2B5EF4-FFF2-40B4-BE49-F238E27FC236}">
                <a16:creationId xmlns:a16="http://schemas.microsoft.com/office/drawing/2014/main" id="{70B7BB61-51C8-448C-84BE-581EB506D010}"/>
              </a:ext>
            </a:extLst>
          </p:cNvPr>
          <p:cNvSpPr/>
          <p:nvPr/>
        </p:nvSpPr>
        <p:spPr>
          <a:xfrm>
            <a:off x="1061167" y="3777221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163;p15"/>
          <p:cNvSpPr>
            <a:spLocks noChangeAspect="1"/>
          </p:cNvSpPr>
          <p:nvPr/>
        </p:nvSpPr>
        <p:spPr>
          <a:xfrm>
            <a:off x="1646321" y="5234902"/>
            <a:ext cx="815502" cy="271834"/>
          </a:xfrm>
          <a:prstGeom prst="roundRect">
            <a:avLst>
              <a:gd name="adj" fmla="val 16667"/>
            </a:avLst>
          </a:prstGeom>
          <a:solidFill>
            <a:srgbClr val="36B9C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듀토리얼</a:t>
            </a:r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4" name="Google Shape;258;p32">
            <a:extLst>
              <a:ext uri="{FF2B5EF4-FFF2-40B4-BE49-F238E27FC236}">
                <a16:creationId xmlns:a16="http://schemas.microsoft.com/office/drawing/2014/main" id="{33C4B141-EBD9-44D2-9C09-2C118D50338E}"/>
              </a:ext>
            </a:extLst>
          </p:cNvPr>
          <p:cNvSpPr/>
          <p:nvPr/>
        </p:nvSpPr>
        <p:spPr>
          <a:xfrm>
            <a:off x="934894" y="1729587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260;p32">
            <a:extLst>
              <a:ext uri="{FF2B5EF4-FFF2-40B4-BE49-F238E27FC236}">
                <a16:creationId xmlns:a16="http://schemas.microsoft.com/office/drawing/2014/main" id="{212F6103-4315-40BE-80DC-29A1D9213729}"/>
              </a:ext>
            </a:extLst>
          </p:cNvPr>
          <p:cNvSpPr/>
          <p:nvPr/>
        </p:nvSpPr>
        <p:spPr>
          <a:xfrm>
            <a:off x="3897454" y="5450695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3-3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260;p32">
            <a:extLst>
              <a:ext uri="{FF2B5EF4-FFF2-40B4-BE49-F238E27FC236}">
                <a16:creationId xmlns:a16="http://schemas.microsoft.com/office/drawing/2014/main" id="{3107CE5D-2A07-4AFF-905F-DDAD2E8B8AFF}"/>
              </a:ext>
            </a:extLst>
          </p:cNvPr>
          <p:cNvSpPr/>
          <p:nvPr/>
        </p:nvSpPr>
        <p:spPr>
          <a:xfrm>
            <a:off x="5320292" y="5453890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3-4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260;p32">
            <a:extLst>
              <a:ext uri="{FF2B5EF4-FFF2-40B4-BE49-F238E27FC236}">
                <a16:creationId xmlns:a16="http://schemas.microsoft.com/office/drawing/2014/main" id="{C640E544-87DF-4FE1-A73A-FB9DBAE95473}"/>
              </a:ext>
            </a:extLst>
          </p:cNvPr>
          <p:cNvSpPr/>
          <p:nvPr/>
        </p:nvSpPr>
        <p:spPr>
          <a:xfrm>
            <a:off x="6820023" y="5443451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3-5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63;p15">
            <a:extLst>
              <a:ext uri="{FF2B5EF4-FFF2-40B4-BE49-F238E27FC236}">
                <a16:creationId xmlns:a16="http://schemas.microsoft.com/office/drawing/2014/main" id="{9CABD8A7-D131-4317-BEC2-3ED0C0657A90}"/>
              </a:ext>
            </a:extLst>
          </p:cNvPr>
          <p:cNvSpPr>
            <a:spLocks noChangeAspect="1"/>
          </p:cNvSpPr>
          <p:nvPr/>
        </p:nvSpPr>
        <p:spPr>
          <a:xfrm>
            <a:off x="3126574" y="5234902"/>
            <a:ext cx="815502" cy="271834"/>
          </a:xfrm>
          <a:prstGeom prst="roundRect">
            <a:avLst>
              <a:gd name="adj" fmla="val 16667"/>
            </a:avLst>
          </a:prstGeom>
          <a:solidFill>
            <a:srgbClr val="36B9C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듀토리얼</a:t>
            </a:r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0" name="Google Shape;163;p15">
            <a:extLst>
              <a:ext uri="{FF2B5EF4-FFF2-40B4-BE49-F238E27FC236}">
                <a16:creationId xmlns:a16="http://schemas.microsoft.com/office/drawing/2014/main" id="{79AF1B02-70AB-4560-9E2A-4B8A614BA408}"/>
              </a:ext>
            </a:extLst>
          </p:cNvPr>
          <p:cNvSpPr>
            <a:spLocks noChangeAspect="1"/>
          </p:cNvSpPr>
          <p:nvPr/>
        </p:nvSpPr>
        <p:spPr>
          <a:xfrm>
            <a:off x="4594035" y="5248772"/>
            <a:ext cx="815502" cy="234473"/>
          </a:xfrm>
          <a:prstGeom prst="roundRect">
            <a:avLst>
              <a:gd name="adj" fmla="val 16667"/>
            </a:avLst>
          </a:prstGeom>
          <a:solidFill>
            <a:srgbClr val="36B9C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듀토리얼</a:t>
            </a:r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1" name="Google Shape;163;p15">
            <a:extLst>
              <a:ext uri="{FF2B5EF4-FFF2-40B4-BE49-F238E27FC236}">
                <a16:creationId xmlns:a16="http://schemas.microsoft.com/office/drawing/2014/main" id="{A1520E00-A3B3-4F2D-AA92-881D178A55D2}"/>
              </a:ext>
            </a:extLst>
          </p:cNvPr>
          <p:cNvSpPr>
            <a:spLocks noChangeAspect="1"/>
          </p:cNvSpPr>
          <p:nvPr/>
        </p:nvSpPr>
        <p:spPr>
          <a:xfrm>
            <a:off x="6004004" y="5238554"/>
            <a:ext cx="815502" cy="271834"/>
          </a:xfrm>
          <a:prstGeom prst="roundRect">
            <a:avLst>
              <a:gd name="adj" fmla="val 16667"/>
            </a:avLst>
          </a:prstGeom>
          <a:solidFill>
            <a:srgbClr val="36B9C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듀토리얼</a:t>
            </a:r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142" name="Google Shape;132;p15">
            <a:extLst>
              <a:ext uri="{FF2B5EF4-FFF2-40B4-BE49-F238E27FC236}">
                <a16:creationId xmlns:a16="http://schemas.microsoft.com/office/drawing/2014/main" id="{A5DCDD6C-A2D8-4D13-A0FC-DEC1A8261D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6514455"/>
              </p:ext>
            </p:extLst>
          </p:nvPr>
        </p:nvGraphicFramePr>
        <p:xfrm>
          <a:off x="2400908" y="1120840"/>
          <a:ext cx="864000" cy="885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</a:rPr>
                        <a:t>튜토리얼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0000" marR="12000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120000" marR="12000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</a:rPr>
                        <a:t>FAQ</a:t>
                      </a:r>
                    </a:p>
                  </a:txBody>
                  <a:tcPr marL="120000" marR="12000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4" name="Google Shape;260;p32"/>
          <p:cNvSpPr/>
          <p:nvPr/>
        </p:nvSpPr>
        <p:spPr>
          <a:xfrm>
            <a:off x="2349034" y="1351264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1-2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260;p32">
            <a:extLst>
              <a:ext uri="{FF2B5EF4-FFF2-40B4-BE49-F238E27FC236}">
                <a16:creationId xmlns:a16="http://schemas.microsoft.com/office/drawing/2014/main" id="{1EA97C55-8C17-4CF5-9E75-7C535499E53F}"/>
              </a:ext>
            </a:extLst>
          </p:cNvPr>
          <p:cNvSpPr/>
          <p:nvPr/>
        </p:nvSpPr>
        <p:spPr>
          <a:xfrm>
            <a:off x="3027574" y="1879720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1-3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260;p32">
            <a:extLst>
              <a:ext uri="{FF2B5EF4-FFF2-40B4-BE49-F238E27FC236}">
                <a16:creationId xmlns:a16="http://schemas.microsoft.com/office/drawing/2014/main" id="{963F14BC-B63D-4F0C-823F-E2B1987FB988}"/>
              </a:ext>
            </a:extLst>
          </p:cNvPr>
          <p:cNvSpPr/>
          <p:nvPr/>
        </p:nvSpPr>
        <p:spPr>
          <a:xfrm>
            <a:off x="4415758" y="911939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1-6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260;p32">
            <a:extLst>
              <a:ext uri="{FF2B5EF4-FFF2-40B4-BE49-F238E27FC236}">
                <a16:creationId xmlns:a16="http://schemas.microsoft.com/office/drawing/2014/main" id="{875B4BEA-DC91-4A78-8842-1B1CF355E39D}"/>
              </a:ext>
            </a:extLst>
          </p:cNvPr>
          <p:cNvSpPr/>
          <p:nvPr/>
        </p:nvSpPr>
        <p:spPr>
          <a:xfrm>
            <a:off x="5214999" y="903895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1-7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84;p15">
            <a:extLst>
              <a:ext uri="{FF2B5EF4-FFF2-40B4-BE49-F238E27FC236}">
                <a16:creationId xmlns:a16="http://schemas.microsoft.com/office/drawing/2014/main" id="{C517CB6B-FE56-4CFC-910F-CF3FC0751EFA}"/>
              </a:ext>
            </a:extLst>
          </p:cNvPr>
          <p:cNvSpPr/>
          <p:nvPr/>
        </p:nvSpPr>
        <p:spPr>
          <a:xfrm>
            <a:off x="1030942" y="6851447"/>
            <a:ext cx="7699401" cy="20739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페이지 이어서</a:t>
            </a:r>
            <a:endParaRPr sz="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2850B70E-13B6-486F-A037-3A2127D86C48}"/>
              </a:ext>
            </a:extLst>
          </p:cNvPr>
          <p:cNvSpPr/>
          <p:nvPr/>
        </p:nvSpPr>
        <p:spPr bwMode="auto">
          <a:xfrm>
            <a:off x="3897454" y="2161483"/>
            <a:ext cx="2577076" cy="19663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페이지에서</a:t>
            </a:r>
            <a:endParaRPr lang="en-US" altLang="ko-KR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2239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/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FIP </a:t>
            </a:r>
            <a:r>
              <a:rPr lang="ko-KR" altLang="en-US" dirty="0"/>
              <a:t>메인 페이지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 fontAlgn="ctr"/>
            <a:r>
              <a:rPr lang="en-US" altLang="ko-KR" sz="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AD-00-0010P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339621"/>
              </p:ext>
            </p:extLst>
          </p:nvPr>
        </p:nvGraphicFramePr>
        <p:xfrm>
          <a:off x="9606522" y="764612"/>
          <a:ext cx="2396175" cy="2307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공지사항 목록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80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[Top Menu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-3-3.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3-1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부분에 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AD-00-0011M)</a:t>
                      </a:r>
                      <a:r>
                        <a:rPr lang="ko-KR" alt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출력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-3-4.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3-1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부분에 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  <a:sym typeface="Malgun Gothic"/>
                        </a:rPr>
                        <a:t>3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 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AD-00-0012M)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이동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-3-5.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3-1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부분에 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AD-00-0013M)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이동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6292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918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1,2,3,4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페이지 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 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33214"/>
                  </a:ext>
                </a:extLst>
              </a:tr>
            </a:tbl>
          </a:graphicData>
        </a:graphic>
      </p:graphicFrame>
      <p:sp>
        <p:nvSpPr>
          <p:cNvPr id="44" name="텍스트 개체 틀 130">
            <a:extLst>
              <a:ext uri="{FF2B5EF4-FFF2-40B4-BE49-F238E27FC236}">
                <a16:creationId xmlns:a16="http://schemas.microsoft.com/office/drawing/2014/main" id="{6316B377-DC20-9427-C55F-0FBF01CA2DC6}"/>
              </a:ext>
            </a:extLst>
          </p:cNvPr>
          <p:cNvSpPr txBox="1">
            <a:spLocks/>
          </p:cNvSpPr>
          <p:nvPr/>
        </p:nvSpPr>
        <p:spPr>
          <a:xfrm>
            <a:off x="407988" y="640801"/>
            <a:ext cx="1251812" cy="197363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YOUJUCARE</a:t>
            </a:r>
          </a:p>
        </p:txBody>
      </p:sp>
      <p:sp>
        <p:nvSpPr>
          <p:cNvPr id="61" name="Google Shape;277;p22"/>
          <p:cNvSpPr/>
          <p:nvPr/>
        </p:nvSpPr>
        <p:spPr>
          <a:xfrm>
            <a:off x="2400908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Notice</a:t>
            </a:r>
            <a:endParaRPr sz="600" dirty="0">
              <a:latin typeface="맑은 고딕" panose="020B0503020000020004" pitchFamily="50" charset="-127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/>
        </p:nvGraphicFramePr>
        <p:xfrm>
          <a:off x="12220207" y="549275"/>
          <a:ext cx="1798204" cy="1935480"/>
        </p:xfrm>
        <a:graphic>
          <a:graphicData uri="http://schemas.openxmlformats.org/drawingml/2006/table">
            <a:tbl>
              <a:tblPr/>
              <a:tblGrid>
                <a:gridCol w="245981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52223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dirty="0"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700" b="1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1-7.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7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조회값</a:t>
                      </a:r>
                      <a:r>
                        <a:rPr lang="ko-KR" altLang="en-US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없음</a:t>
                      </a:r>
                      <a:endParaRPr lang="en-US" altLang="ko-KR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조건에 맞는 데이터가 없습니다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8166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2-2.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상단고정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상단 고정 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최상단에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고정처리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  <p:graphicFrame>
        <p:nvGraphicFramePr>
          <p:cNvPr id="50" name="Google Shape;316;p34"/>
          <p:cNvGraphicFramePr/>
          <p:nvPr>
            <p:extLst>
              <p:ext uri="{D42A27DB-BD31-4B8C-83A1-F6EECF244321}">
                <p14:modId xmlns:p14="http://schemas.microsoft.com/office/powerpoint/2010/main" val="467302255"/>
              </p:ext>
            </p:extLst>
          </p:nvPr>
        </p:nvGraphicFramePr>
        <p:xfrm>
          <a:off x="-2081937" y="0"/>
          <a:ext cx="2015775" cy="3962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2025.01.09 </a:t>
                      </a:r>
                      <a:r>
                        <a:rPr lang="ko-KR" altLang="en-US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예정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</a:t>
                      </a:r>
                      <a:r>
                        <a:rPr lang="ko-KR" altLang="en-US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 미정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 발표 후 수정 사항 정리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5" name="Google Shape;277;p22">
            <a:extLst>
              <a:ext uri="{FF2B5EF4-FFF2-40B4-BE49-F238E27FC236}">
                <a16:creationId xmlns:a16="http://schemas.microsoft.com/office/drawing/2014/main" id="{02475EF5-EDB2-40F3-94EF-A2B8EF83ED25}"/>
              </a:ext>
            </a:extLst>
          </p:cNvPr>
          <p:cNvSpPr/>
          <p:nvPr/>
        </p:nvSpPr>
        <p:spPr>
          <a:xfrm>
            <a:off x="3170237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Smulation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86" name="Google Shape;277;p22">
            <a:extLst>
              <a:ext uri="{FF2B5EF4-FFF2-40B4-BE49-F238E27FC236}">
                <a16:creationId xmlns:a16="http://schemas.microsoft.com/office/drawing/2014/main" id="{C59327CC-B465-43A2-9114-FA45EB938FFB}"/>
              </a:ext>
            </a:extLst>
          </p:cNvPr>
          <p:cNvSpPr/>
          <p:nvPr/>
        </p:nvSpPr>
        <p:spPr>
          <a:xfrm>
            <a:off x="3942076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 </a:t>
            </a:r>
            <a:r>
              <a:rPr lang="en-US" altLang="ko-KR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Simualtion</a:t>
            </a:r>
            <a:endParaRPr lang="en-US" altLang="ko-KR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87" name="Google Shape;277;p22">
            <a:extLst>
              <a:ext uri="{FF2B5EF4-FFF2-40B4-BE49-F238E27FC236}">
                <a16:creationId xmlns:a16="http://schemas.microsoft.com/office/drawing/2014/main" id="{2A30ECB3-48FF-4C76-A37A-35764AFE13E3}"/>
              </a:ext>
            </a:extLst>
          </p:cNvPr>
          <p:cNvSpPr/>
          <p:nvPr/>
        </p:nvSpPr>
        <p:spPr>
          <a:xfrm>
            <a:off x="4712174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Setting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88" name="텍스트 개체 틀 130">
            <a:extLst>
              <a:ext uri="{FF2B5EF4-FFF2-40B4-BE49-F238E27FC236}">
                <a16:creationId xmlns:a16="http://schemas.microsoft.com/office/drawing/2014/main" id="{E74D2AC8-2D14-41F9-AC9F-4DE1A53AA6FD}"/>
              </a:ext>
            </a:extLst>
          </p:cNvPr>
          <p:cNvSpPr txBox="1">
            <a:spLocks/>
          </p:cNvSpPr>
          <p:nvPr/>
        </p:nvSpPr>
        <p:spPr>
          <a:xfrm>
            <a:off x="419534" y="844586"/>
            <a:ext cx="1386329" cy="182531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Facial Implant Platform</a:t>
            </a:r>
          </a:p>
        </p:txBody>
      </p:sp>
      <p:sp>
        <p:nvSpPr>
          <p:cNvPr id="113" name="Google Shape;73;p15">
            <a:extLst>
              <a:ext uri="{FF2B5EF4-FFF2-40B4-BE49-F238E27FC236}">
                <a16:creationId xmlns:a16="http://schemas.microsoft.com/office/drawing/2014/main" id="{AD679F77-8975-4DDD-AC45-35305A0AB6DA}"/>
              </a:ext>
            </a:extLst>
          </p:cNvPr>
          <p:cNvSpPr txBox="1"/>
          <p:nvPr/>
        </p:nvSpPr>
        <p:spPr>
          <a:xfrm>
            <a:off x="6739605" y="640801"/>
            <a:ext cx="79670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 선택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85791E2-7FEB-47AE-AB25-E9EA129EA764}"/>
              </a:ext>
            </a:extLst>
          </p:cNvPr>
          <p:cNvGrpSpPr/>
          <p:nvPr/>
        </p:nvGrpSpPr>
        <p:grpSpPr>
          <a:xfrm>
            <a:off x="7404155" y="676801"/>
            <a:ext cx="858614" cy="216000"/>
            <a:chOff x="1377262" y="4436333"/>
            <a:chExt cx="1281035" cy="216000"/>
          </a:xfrm>
        </p:grpSpPr>
        <p:sp>
          <p:nvSpPr>
            <p:cNvPr id="115" name="Google Shape;622;p31">
              <a:extLst>
                <a:ext uri="{FF2B5EF4-FFF2-40B4-BE49-F238E27FC236}">
                  <a16:creationId xmlns:a16="http://schemas.microsoft.com/office/drawing/2014/main" id="{D8D56C8E-67F7-4F1D-9B37-CC6237100F1F}"/>
                </a:ext>
              </a:extLst>
            </p:cNvPr>
            <p:cNvSpPr/>
            <p:nvPr/>
          </p:nvSpPr>
          <p:spPr>
            <a:xfrm>
              <a:off x="1377263" y="4436333"/>
              <a:ext cx="1281034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r>
                <a:rPr 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sz="700" dirty="0">
                <a:latin typeface="맑은 고딕" panose="020B0503020000020004" pitchFamily="50" charset="-127"/>
              </a:endParaRPr>
            </a:p>
          </p:txBody>
        </p:sp>
        <p:sp>
          <p:nvSpPr>
            <p:cNvPr id="116" name="Google Shape;105;p15">
              <a:extLst>
                <a:ext uri="{FF2B5EF4-FFF2-40B4-BE49-F238E27FC236}">
                  <a16:creationId xmlns:a16="http://schemas.microsoft.com/office/drawing/2014/main" id="{88EEE579-E5E2-4B60-8BF0-FBFB63362846}"/>
                </a:ext>
              </a:extLst>
            </p:cNvPr>
            <p:cNvSpPr txBox="1"/>
            <p:nvPr/>
          </p:nvSpPr>
          <p:spPr>
            <a:xfrm>
              <a:off x="1377262" y="4482437"/>
              <a:ext cx="957386" cy="123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altLang="ko-KR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KOR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24" name="Google Shape;280;p22">
            <a:extLst>
              <a:ext uri="{FF2B5EF4-FFF2-40B4-BE49-F238E27FC236}">
                <a16:creationId xmlns:a16="http://schemas.microsoft.com/office/drawing/2014/main" id="{4E243972-5792-4B4F-916D-46DD4BA66E01}"/>
              </a:ext>
            </a:extLst>
          </p:cNvPr>
          <p:cNvSpPr/>
          <p:nvPr/>
        </p:nvSpPr>
        <p:spPr>
          <a:xfrm>
            <a:off x="1296273" y="1353464"/>
            <a:ext cx="5649738" cy="32367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125" name="Google Shape;280;p22">
            <a:extLst>
              <a:ext uri="{FF2B5EF4-FFF2-40B4-BE49-F238E27FC236}">
                <a16:creationId xmlns:a16="http://schemas.microsoft.com/office/drawing/2014/main" id="{3B7EEAC3-8D76-44C7-B518-0652B34494A7}"/>
              </a:ext>
            </a:extLst>
          </p:cNvPr>
          <p:cNvSpPr/>
          <p:nvPr/>
        </p:nvSpPr>
        <p:spPr>
          <a:xfrm>
            <a:off x="1047155" y="5064644"/>
            <a:ext cx="6314366" cy="6027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72" name="Google Shape;163;p15"/>
          <p:cNvSpPr>
            <a:spLocks noChangeAspect="1"/>
          </p:cNvSpPr>
          <p:nvPr/>
        </p:nvSpPr>
        <p:spPr>
          <a:xfrm>
            <a:off x="1646321" y="5234902"/>
            <a:ext cx="815502" cy="271834"/>
          </a:xfrm>
          <a:prstGeom prst="roundRect">
            <a:avLst>
              <a:gd name="adj" fmla="val 16667"/>
            </a:avLst>
          </a:prstGeom>
          <a:solidFill>
            <a:srgbClr val="36B9C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듀토리얼</a:t>
            </a:r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9" name="Google Shape;163;p15">
            <a:extLst>
              <a:ext uri="{FF2B5EF4-FFF2-40B4-BE49-F238E27FC236}">
                <a16:creationId xmlns:a16="http://schemas.microsoft.com/office/drawing/2014/main" id="{9CABD8A7-D131-4317-BEC2-3ED0C0657A90}"/>
              </a:ext>
            </a:extLst>
          </p:cNvPr>
          <p:cNvSpPr>
            <a:spLocks noChangeAspect="1"/>
          </p:cNvSpPr>
          <p:nvPr/>
        </p:nvSpPr>
        <p:spPr>
          <a:xfrm>
            <a:off x="3126574" y="5234902"/>
            <a:ext cx="815502" cy="271834"/>
          </a:xfrm>
          <a:prstGeom prst="roundRect">
            <a:avLst>
              <a:gd name="adj" fmla="val 16667"/>
            </a:avLst>
          </a:prstGeom>
          <a:solidFill>
            <a:srgbClr val="36B9C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듀토리얼</a:t>
            </a:r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0" name="Google Shape;163;p15">
            <a:extLst>
              <a:ext uri="{FF2B5EF4-FFF2-40B4-BE49-F238E27FC236}">
                <a16:creationId xmlns:a16="http://schemas.microsoft.com/office/drawing/2014/main" id="{79AF1B02-70AB-4560-9E2A-4B8A614BA408}"/>
              </a:ext>
            </a:extLst>
          </p:cNvPr>
          <p:cNvSpPr>
            <a:spLocks noChangeAspect="1"/>
          </p:cNvSpPr>
          <p:nvPr/>
        </p:nvSpPr>
        <p:spPr>
          <a:xfrm>
            <a:off x="4594035" y="5248772"/>
            <a:ext cx="815502" cy="234473"/>
          </a:xfrm>
          <a:prstGeom prst="roundRect">
            <a:avLst>
              <a:gd name="adj" fmla="val 16667"/>
            </a:avLst>
          </a:prstGeom>
          <a:solidFill>
            <a:srgbClr val="36B9C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듀토리얼</a:t>
            </a:r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1" name="Google Shape;163;p15">
            <a:extLst>
              <a:ext uri="{FF2B5EF4-FFF2-40B4-BE49-F238E27FC236}">
                <a16:creationId xmlns:a16="http://schemas.microsoft.com/office/drawing/2014/main" id="{A1520E00-A3B3-4F2D-AA92-881D178A55D2}"/>
              </a:ext>
            </a:extLst>
          </p:cNvPr>
          <p:cNvSpPr>
            <a:spLocks noChangeAspect="1"/>
          </p:cNvSpPr>
          <p:nvPr/>
        </p:nvSpPr>
        <p:spPr>
          <a:xfrm>
            <a:off x="6004004" y="5238554"/>
            <a:ext cx="815502" cy="271834"/>
          </a:xfrm>
          <a:prstGeom prst="roundRect">
            <a:avLst>
              <a:gd name="adj" fmla="val 16667"/>
            </a:avLst>
          </a:prstGeom>
          <a:solidFill>
            <a:srgbClr val="36B9C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듀토리얼</a:t>
            </a:r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2" name="Google Shape;64;p12">
            <a:extLst>
              <a:ext uri="{FF2B5EF4-FFF2-40B4-BE49-F238E27FC236}">
                <a16:creationId xmlns:a16="http://schemas.microsoft.com/office/drawing/2014/main" id="{A6F4CC66-A85D-4802-A9C0-E3A9BC13F667}"/>
              </a:ext>
            </a:extLst>
          </p:cNvPr>
          <p:cNvSpPr/>
          <p:nvPr/>
        </p:nvSpPr>
        <p:spPr>
          <a:xfrm>
            <a:off x="92375" y="-207390"/>
            <a:ext cx="7699401" cy="20739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페이지 이어서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98EE780-2C53-4659-A9FD-C8E922C0D0AD}"/>
              </a:ext>
            </a:extLst>
          </p:cNvPr>
          <p:cNvSpPr/>
          <p:nvPr/>
        </p:nvSpPr>
        <p:spPr bwMode="auto">
          <a:xfrm>
            <a:off x="1805863" y="2161483"/>
            <a:ext cx="4668667" cy="19663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3D Simulation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(AD-03-0060)</a:t>
            </a:r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</a:t>
            </a:r>
            <a:endParaRPr lang="en-US" altLang="ko-KR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완성 시 추가 예정</a:t>
            </a:r>
            <a:endParaRPr lang="en-US" altLang="ko-KR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튜토리얼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375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/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FIP </a:t>
            </a:r>
            <a:r>
              <a:rPr lang="ko-KR" altLang="en-US" dirty="0"/>
              <a:t>메인 페이지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 fontAlgn="ctr"/>
            <a:r>
              <a:rPr lang="en-US" altLang="ko-KR" sz="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AD-00-0010P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692071"/>
              </p:ext>
            </p:extLst>
          </p:nvPr>
        </p:nvGraphicFramePr>
        <p:xfrm>
          <a:off x="9606522" y="764612"/>
          <a:ext cx="2396175" cy="2307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공지사항 목록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80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[Top Menu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700" b="1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-3-3.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3-1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부분에 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AD-00-0011M)</a:t>
                      </a:r>
                      <a:r>
                        <a:rPr lang="ko-KR" alt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출력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-3-4.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3-1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부분에 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  <a:sym typeface="Malgun Gothic"/>
                        </a:rPr>
                        <a:t>3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 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AD-00-0012M)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이동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-3-5.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3-1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부분에 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AD-00-0013M)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이동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6292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918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1,2,3,4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페이지 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 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33214"/>
                  </a:ext>
                </a:extLst>
              </a:tr>
            </a:tbl>
          </a:graphicData>
        </a:graphic>
      </p:graphicFrame>
      <p:sp>
        <p:nvSpPr>
          <p:cNvPr id="44" name="텍스트 개체 틀 130">
            <a:extLst>
              <a:ext uri="{FF2B5EF4-FFF2-40B4-BE49-F238E27FC236}">
                <a16:creationId xmlns:a16="http://schemas.microsoft.com/office/drawing/2014/main" id="{6316B377-DC20-9427-C55F-0FBF01CA2DC6}"/>
              </a:ext>
            </a:extLst>
          </p:cNvPr>
          <p:cNvSpPr txBox="1">
            <a:spLocks/>
          </p:cNvSpPr>
          <p:nvPr/>
        </p:nvSpPr>
        <p:spPr>
          <a:xfrm>
            <a:off x="407988" y="640801"/>
            <a:ext cx="1251812" cy="197363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YOUJUCARE</a:t>
            </a:r>
          </a:p>
        </p:txBody>
      </p:sp>
      <p:sp>
        <p:nvSpPr>
          <p:cNvPr id="61" name="Google Shape;277;p22"/>
          <p:cNvSpPr/>
          <p:nvPr/>
        </p:nvSpPr>
        <p:spPr>
          <a:xfrm>
            <a:off x="2400908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Notice</a:t>
            </a:r>
            <a:endParaRPr sz="600" dirty="0">
              <a:latin typeface="맑은 고딕" panose="020B0503020000020004" pitchFamily="50" charset="-127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/>
        </p:nvGraphicFramePr>
        <p:xfrm>
          <a:off x="12220207" y="549275"/>
          <a:ext cx="1798204" cy="1935480"/>
        </p:xfrm>
        <a:graphic>
          <a:graphicData uri="http://schemas.openxmlformats.org/drawingml/2006/table">
            <a:tbl>
              <a:tblPr/>
              <a:tblGrid>
                <a:gridCol w="245981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52223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dirty="0"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700" b="1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1-7.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7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조회값</a:t>
                      </a:r>
                      <a:r>
                        <a:rPr lang="ko-KR" altLang="en-US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없음</a:t>
                      </a:r>
                      <a:endParaRPr lang="en-US" altLang="ko-KR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조건에 맞는 데이터가 없습니다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8166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2-2.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상단고정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상단 고정 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최상단에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고정처리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  <p:graphicFrame>
        <p:nvGraphicFramePr>
          <p:cNvPr id="50" name="Google Shape;316;p34"/>
          <p:cNvGraphicFramePr/>
          <p:nvPr/>
        </p:nvGraphicFramePr>
        <p:xfrm>
          <a:off x="-2081937" y="0"/>
          <a:ext cx="2015775" cy="3962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2025.01.09 </a:t>
                      </a:r>
                      <a:r>
                        <a:rPr lang="ko-KR" altLang="en-US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예정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</a:t>
                      </a:r>
                      <a:r>
                        <a:rPr lang="ko-KR" altLang="en-US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 미정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 발표 후 수정 사항 정리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5" name="Google Shape;277;p22">
            <a:extLst>
              <a:ext uri="{FF2B5EF4-FFF2-40B4-BE49-F238E27FC236}">
                <a16:creationId xmlns:a16="http://schemas.microsoft.com/office/drawing/2014/main" id="{02475EF5-EDB2-40F3-94EF-A2B8EF83ED25}"/>
              </a:ext>
            </a:extLst>
          </p:cNvPr>
          <p:cNvSpPr/>
          <p:nvPr/>
        </p:nvSpPr>
        <p:spPr>
          <a:xfrm>
            <a:off x="3170237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Smulation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86" name="Google Shape;277;p22">
            <a:extLst>
              <a:ext uri="{FF2B5EF4-FFF2-40B4-BE49-F238E27FC236}">
                <a16:creationId xmlns:a16="http://schemas.microsoft.com/office/drawing/2014/main" id="{C59327CC-B465-43A2-9114-FA45EB938FFB}"/>
              </a:ext>
            </a:extLst>
          </p:cNvPr>
          <p:cNvSpPr/>
          <p:nvPr/>
        </p:nvSpPr>
        <p:spPr>
          <a:xfrm>
            <a:off x="3942076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 </a:t>
            </a:r>
            <a:r>
              <a:rPr lang="en-US" altLang="ko-KR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Simualtion</a:t>
            </a:r>
            <a:endParaRPr lang="en-US" altLang="ko-KR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87" name="Google Shape;277;p22">
            <a:extLst>
              <a:ext uri="{FF2B5EF4-FFF2-40B4-BE49-F238E27FC236}">
                <a16:creationId xmlns:a16="http://schemas.microsoft.com/office/drawing/2014/main" id="{2A30ECB3-48FF-4C76-A37A-35764AFE13E3}"/>
              </a:ext>
            </a:extLst>
          </p:cNvPr>
          <p:cNvSpPr/>
          <p:nvPr/>
        </p:nvSpPr>
        <p:spPr>
          <a:xfrm>
            <a:off x="4712174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Setting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88" name="텍스트 개체 틀 130">
            <a:extLst>
              <a:ext uri="{FF2B5EF4-FFF2-40B4-BE49-F238E27FC236}">
                <a16:creationId xmlns:a16="http://schemas.microsoft.com/office/drawing/2014/main" id="{E74D2AC8-2D14-41F9-AC9F-4DE1A53AA6FD}"/>
              </a:ext>
            </a:extLst>
          </p:cNvPr>
          <p:cNvSpPr txBox="1">
            <a:spLocks/>
          </p:cNvSpPr>
          <p:nvPr/>
        </p:nvSpPr>
        <p:spPr>
          <a:xfrm>
            <a:off x="419534" y="844586"/>
            <a:ext cx="1386329" cy="182531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Facial Implant Platform</a:t>
            </a:r>
          </a:p>
        </p:txBody>
      </p:sp>
      <p:sp>
        <p:nvSpPr>
          <p:cNvPr id="113" name="Google Shape;73;p15">
            <a:extLst>
              <a:ext uri="{FF2B5EF4-FFF2-40B4-BE49-F238E27FC236}">
                <a16:creationId xmlns:a16="http://schemas.microsoft.com/office/drawing/2014/main" id="{AD679F77-8975-4DDD-AC45-35305A0AB6DA}"/>
              </a:ext>
            </a:extLst>
          </p:cNvPr>
          <p:cNvSpPr txBox="1"/>
          <p:nvPr/>
        </p:nvSpPr>
        <p:spPr>
          <a:xfrm>
            <a:off x="6739605" y="640801"/>
            <a:ext cx="79670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 선택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85791E2-7FEB-47AE-AB25-E9EA129EA764}"/>
              </a:ext>
            </a:extLst>
          </p:cNvPr>
          <p:cNvGrpSpPr/>
          <p:nvPr/>
        </p:nvGrpSpPr>
        <p:grpSpPr>
          <a:xfrm>
            <a:off x="7404155" y="676801"/>
            <a:ext cx="858614" cy="216000"/>
            <a:chOff x="1377262" y="4436333"/>
            <a:chExt cx="1281035" cy="216000"/>
          </a:xfrm>
        </p:grpSpPr>
        <p:sp>
          <p:nvSpPr>
            <p:cNvPr id="115" name="Google Shape;622;p31">
              <a:extLst>
                <a:ext uri="{FF2B5EF4-FFF2-40B4-BE49-F238E27FC236}">
                  <a16:creationId xmlns:a16="http://schemas.microsoft.com/office/drawing/2014/main" id="{D8D56C8E-67F7-4F1D-9B37-CC6237100F1F}"/>
                </a:ext>
              </a:extLst>
            </p:cNvPr>
            <p:cNvSpPr/>
            <p:nvPr/>
          </p:nvSpPr>
          <p:spPr>
            <a:xfrm>
              <a:off x="1377263" y="4436333"/>
              <a:ext cx="1281034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r>
                <a:rPr 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sz="700" dirty="0">
                <a:latin typeface="맑은 고딕" panose="020B0503020000020004" pitchFamily="50" charset="-127"/>
              </a:endParaRPr>
            </a:p>
          </p:txBody>
        </p:sp>
        <p:sp>
          <p:nvSpPr>
            <p:cNvPr id="116" name="Google Shape;105;p15">
              <a:extLst>
                <a:ext uri="{FF2B5EF4-FFF2-40B4-BE49-F238E27FC236}">
                  <a16:creationId xmlns:a16="http://schemas.microsoft.com/office/drawing/2014/main" id="{88EEE579-E5E2-4B60-8BF0-FBFB63362846}"/>
                </a:ext>
              </a:extLst>
            </p:cNvPr>
            <p:cNvSpPr txBox="1"/>
            <p:nvPr/>
          </p:nvSpPr>
          <p:spPr>
            <a:xfrm>
              <a:off x="1377262" y="4482437"/>
              <a:ext cx="957386" cy="123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altLang="ko-KR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KOR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24" name="Google Shape;280;p22">
            <a:extLst>
              <a:ext uri="{FF2B5EF4-FFF2-40B4-BE49-F238E27FC236}">
                <a16:creationId xmlns:a16="http://schemas.microsoft.com/office/drawing/2014/main" id="{4E243972-5792-4B4F-916D-46DD4BA66E01}"/>
              </a:ext>
            </a:extLst>
          </p:cNvPr>
          <p:cNvSpPr/>
          <p:nvPr/>
        </p:nvSpPr>
        <p:spPr>
          <a:xfrm>
            <a:off x="1296273" y="1353464"/>
            <a:ext cx="5649738" cy="32367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125" name="Google Shape;280;p22">
            <a:extLst>
              <a:ext uri="{FF2B5EF4-FFF2-40B4-BE49-F238E27FC236}">
                <a16:creationId xmlns:a16="http://schemas.microsoft.com/office/drawing/2014/main" id="{3B7EEAC3-8D76-44C7-B518-0652B34494A7}"/>
              </a:ext>
            </a:extLst>
          </p:cNvPr>
          <p:cNvSpPr/>
          <p:nvPr/>
        </p:nvSpPr>
        <p:spPr>
          <a:xfrm>
            <a:off x="1047155" y="5064644"/>
            <a:ext cx="6314366" cy="6027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72" name="Google Shape;163;p15"/>
          <p:cNvSpPr>
            <a:spLocks noChangeAspect="1"/>
          </p:cNvSpPr>
          <p:nvPr/>
        </p:nvSpPr>
        <p:spPr>
          <a:xfrm>
            <a:off x="1646321" y="5234902"/>
            <a:ext cx="815502" cy="271834"/>
          </a:xfrm>
          <a:prstGeom prst="roundRect">
            <a:avLst>
              <a:gd name="adj" fmla="val 16667"/>
            </a:avLst>
          </a:prstGeom>
          <a:solidFill>
            <a:srgbClr val="36B9C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듀토리얼</a:t>
            </a:r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9" name="Google Shape;163;p15">
            <a:extLst>
              <a:ext uri="{FF2B5EF4-FFF2-40B4-BE49-F238E27FC236}">
                <a16:creationId xmlns:a16="http://schemas.microsoft.com/office/drawing/2014/main" id="{9CABD8A7-D131-4317-BEC2-3ED0C0657A90}"/>
              </a:ext>
            </a:extLst>
          </p:cNvPr>
          <p:cNvSpPr>
            <a:spLocks noChangeAspect="1"/>
          </p:cNvSpPr>
          <p:nvPr/>
        </p:nvSpPr>
        <p:spPr>
          <a:xfrm>
            <a:off x="3126574" y="5234902"/>
            <a:ext cx="815502" cy="271834"/>
          </a:xfrm>
          <a:prstGeom prst="roundRect">
            <a:avLst>
              <a:gd name="adj" fmla="val 16667"/>
            </a:avLst>
          </a:prstGeom>
          <a:solidFill>
            <a:srgbClr val="36B9C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듀토리얼</a:t>
            </a:r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0" name="Google Shape;163;p15">
            <a:extLst>
              <a:ext uri="{FF2B5EF4-FFF2-40B4-BE49-F238E27FC236}">
                <a16:creationId xmlns:a16="http://schemas.microsoft.com/office/drawing/2014/main" id="{79AF1B02-70AB-4560-9E2A-4B8A614BA408}"/>
              </a:ext>
            </a:extLst>
          </p:cNvPr>
          <p:cNvSpPr>
            <a:spLocks noChangeAspect="1"/>
          </p:cNvSpPr>
          <p:nvPr/>
        </p:nvSpPr>
        <p:spPr>
          <a:xfrm>
            <a:off x="4594035" y="5248772"/>
            <a:ext cx="815502" cy="234473"/>
          </a:xfrm>
          <a:prstGeom prst="roundRect">
            <a:avLst>
              <a:gd name="adj" fmla="val 16667"/>
            </a:avLst>
          </a:prstGeom>
          <a:solidFill>
            <a:srgbClr val="36B9C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듀토리얼</a:t>
            </a:r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1" name="Google Shape;163;p15">
            <a:extLst>
              <a:ext uri="{FF2B5EF4-FFF2-40B4-BE49-F238E27FC236}">
                <a16:creationId xmlns:a16="http://schemas.microsoft.com/office/drawing/2014/main" id="{A1520E00-A3B3-4F2D-AA92-881D178A55D2}"/>
              </a:ext>
            </a:extLst>
          </p:cNvPr>
          <p:cNvSpPr>
            <a:spLocks noChangeAspect="1"/>
          </p:cNvSpPr>
          <p:nvPr/>
        </p:nvSpPr>
        <p:spPr>
          <a:xfrm>
            <a:off x="6004004" y="5238554"/>
            <a:ext cx="815502" cy="271834"/>
          </a:xfrm>
          <a:prstGeom prst="roundRect">
            <a:avLst>
              <a:gd name="adj" fmla="val 16667"/>
            </a:avLst>
          </a:prstGeom>
          <a:solidFill>
            <a:srgbClr val="36B9C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듀토리얼</a:t>
            </a:r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2" name="Google Shape;64;p12">
            <a:extLst>
              <a:ext uri="{FF2B5EF4-FFF2-40B4-BE49-F238E27FC236}">
                <a16:creationId xmlns:a16="http://schemas.microsoft.com/office/drawing/2014/main" id="{A6F4CC66-A85D-4802-A9C0-E3A9BC13F667}"/>
              </a:ext>
            </a:extLst>
          </p:cNvPr>
          <p:cNvSpPr/>
          <p:nvPr/>
        </p:nvSpPr>
        <p:spPr>
          <a:xfrm>
            <a:off x="92375" y="-207390"/>
            <a:ext cx="7699401" cy="20739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페이지 이어서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A41FA9-D4AD-48BA-BC6C-0C1D56E392C6}"/>
              </a:ext>
            </a:extLst>
          </p:cNvPr>
          <p:cNvSpPr/>
          <p:nvPr/>
        </p:nvSpPr>
        <p:spPr bwMode="auto">
          <a:xfrm>
            <a:off x="1805863" y="2161483"/>
            <a:ext cx="4668667" cy="19663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3D Simulation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(AD-03-0060)</a:t>
            </a:r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</a:t>
            </a:r>
            <a:endParaRPr lang="en-US" altLang="ko-KR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완성 시 추가 예정</a:t>
            </a:r>
            <a:endParaRPr lang="en-US" altLang="ko-KR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튜토리얼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123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/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FIP </a:t>
            </a:r>
            <a:r>
              <a:rPr lang="ko-KR" altLang="en-US" dirty="0"/>
              <a:t>메인 페이지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 fontAlgn="ctr"/>
            <a:r>
              <a:rPr lang="en-US" altLang="ko-KR" sz="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AD-00-0010P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519569"/>
              </p:ext>
            </p:extLst>
          </p:nvPr>
        </p:nvGraphicFramePr>
        <p:xfrm>
          <a:off x="9606522" y="764612"/>
          <a:ext cx="2396175" cy="2307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공지사항 목록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80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[Top Menu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700" b="1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-3-3.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3-1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부분에 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AD-00-0011M)</a:t>
                      </a:r>
                      <a:r>
                        <a:rPr lang="ko-KR" alt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출력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-3-4.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3-1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부분에 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  <a:sym typeface="Malgun Gothic"/>
                        </a:rPr>
                        <a:t>3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 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AD-00-0012M)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이동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-3-5.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3-1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부분에 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AD-00-0013M)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이동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6292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918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1,2,3,4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페이지 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 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33214"/>
                  </a:ext>
                </a:extLst>
              </a:tr>
            </a:tbl>
          </a:graphicData>
        </a:graphic>
      </p:graphicFrame>
      <p:sp>
        <p:nvSpPr>
          <p:cNvPr id="44" name="텍스트 개체 틀 130">
            <a:extLst>
              <a:ext uri="{FF2B5EF4-FFF2-40B4-BE49-F238E27FC236}">
                <a16:creationId xmlns:a16="http://schemas.microsoft.com/office/drawing/2014/main" id="{6316B377-DC20-9427-C55F-0FBF01CA2DC6}"/>
              </a:ext>
            </a:extLst>
          </p:cNvPr>
          <p:cNvSpPr txBox="1">
            <a:spLocks/>
          </p:cNvSpPr>
          <p:nvPr/>
        </p:nvSpPr>
        <p:spPr>
          <a:xfrm>
            <a:off x="407988" y="640801"/>
            <a:ext cx="1251812" cy="197363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YOUJUCARE</a:t>
            </a:r>
          </a:p>
        </p:txBody>
      </p:sp>
      <p:sp>
        <p:nvSpPr>
          <p:cNvPr id="61" name="Google Shape;277;p22"/>
          <p:cNvSpPr/>
          <p:nvPr/>
        </p:nvSpPr>
        <p:spPr>
          <a:xfrm>
            <a:off x="2400908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Notice</a:t>
            </a:r>
            <a:endParaRPr sz="600" dirty="0">
              <a:latin typeface="맑은 고딕" panose="020B0503020000020004" pitchFamily="50" charset="-127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/>
        </p:nvGraphicFramePr>
        <p:xfrm>
          <a:off x="12220207" y="549275"/>
          <a:ext cx="1798204" cy="1935480"/>
        </p:xfrm>
        <a:graphic>
          <a:graphicData uri="http://schemas.openxmlformats.org/drawingml/2006/table">
            <a:tbl>
              <a:tblPr/>
              <a:tblGrid>
                <a:gridCol w="245981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52223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dirty="0"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700" b="1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1-7.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7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조회값</a:t>
                      </a:r>
                      <a:r>
                        <a:rPr lang="ko-KR" altLang="en-US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없음</a:t>
                      </a:r>
                      <a:endParaRPr lang="en-US" altLang="ko-KR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조건에 맞는 데이터가 없습니다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8166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2-2.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상단고정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상단 고정 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최상단에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고정처리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  <p:graphicFrame>
        <p:nvGraphicFramePr>
          <p:cNvPr id="50" name="Google Shape;316;p34"/>
          <p:cNvGraphicFramePr/>
          <p:nvPr/>
        </p:nvGraphicFramePr>
        <p:xfrm>
          <a:off x="-2081937" y="0"/>
          <a:ext cx="2015775" cy="3962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2025.01.09 </a:t>
                      </a:r>
                      <a:r>
                        <a:rPr lang="ko-KR" altLang="en-US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예정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</a:t>
                      </a:r>
                      <a:r>
                        <a:rPr lang="ko-KR" altLang="en-US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 미정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 발표 후 수정 사항 정리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5" name="Google Shape;277;p22">
            <a:extLst>
              <a:ext uri="{FF2B5EF4-FFF2-40B4-BE49-F238E27FC236}">
                <a16:creationId xmlns:a16="http://schemas.microsoft.com/office/drawing/2014/main" id="{02475EF5-EDB2-40F3-94EF-A2B8EF83ED25}"/>
              </a:ext>
            </a:extLst>
          </p:cNvPr>
          <p:cNvSpPr/>
          <p:nvPr/>
        </p:nvSpPr>
        <p:spPr>
          <a:xfrm>
            <a:off x="3170237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Smulation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86" name="Google Shape;277;p22">
            <a:extLst>
              <a:ext uri="{FF2B5EF4-FFF2-40B4-BE49-F238E27FC236}">
                <a16:creationId xmlns:a16="http://schemas.microsoft.com/office/drawing/2014/main" id="{C59327CC-B465-43A2-9114-FA45EB938FFB}"/>
              </a:ext>
            </a:extLst>
          </p:cNvPr>
          <p:cNvSpPr/>
          <p:nvPr/>
        </p:nvSpPr>
        <p:spPr>
          <a:xfrm>
            <a:off x="3942076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 </a:t>
            </a:r>
            <a:r>
              <a:rPr lang="en-US" altLang="ko-KR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Simualtion</a:t>
            </a:r>
            <a:endParaRPr lang="en-US" altLang="ko-KR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87" name="Google Shape;277;p22">
            <a:extLst>
              <a:ext uri="{FF2B5EF4-FFF2-40B4-BE49-F238E27FC236}">
                <a16:creationId xmlns:a16="http://schemas.microsoft.com/office/drawing/2014/main" id="{2A30ECB3-48FF-4C76-A37A-35764AFE13E3}"/>
              </a:ext>
            </a:extLst>
          </p:cNvPr>
          <p:cNvSpPr/>
          <p:nvPr/>
        </p:nvSpPr>
        <p:spPr>
          <a:xfrm>
            <a:off x="4712174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Setting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88" name="텍스트 개체 틀 130">
            <a:extLst>
              <a:ext uri="{FF2B5EF4-FFF2-40B4-BE49-F238E27FC236}">
                <a16:creationId xmlns:a16="http://schemas.microsoft.com/office/drawing/2014/main" id="{E74D2AC8-2D14-41F9-AC9F-4DE1A53AA6FD}"/>
              </a:ext>
            </a:extLst>
          </p:cNvPr>
          <p:cNvSpPr txBox="1">
            <a:spLocks/>
          </p:cNvSpPr>
          <p:nvPr/>
        </p:nvSpPr>
        <p:spPr>
          <a:xfrm>
            <a:off x="419534" y="844586"/>
            <a:ext cx="1386329" cy="182531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Facial Implant Platform</a:t>
            </a:r>
          </a:p>
        </p:txBody>
      </p:sp>
      <p:sp>
        <p:nvSpPr>
          <p:cNvPr id="113" name="Google Shape;73;p15">
            <a:extLst>
              <a:ext uri="{FF2B5EF4-FFF2-40B4-BE49-F238E27FC236}">
                <a16:creationId xmlns:a16="http://schemas.microsoft.com/office/drawing/2014/main" id="{AD679F77-8975-4DDD-AC45-35305A0AB6DA}"/>
              </a:ext>
            </a:extLst>
          </p:cNvPr>
          <p:cNvSpPr txBox="1"/>
          <p:nvPr/>
        </p:nvSpPr>
        <p:spPr>
          <a:xfrm>
            <a:off x="6739605" y="640801"/>
            <a:ext cx="79670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 선택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85791E2-7FEB-47AE-AB25-E9EA129EA764}"/>
              </a:ext>
            </a:extLst>
          </p:cNvPr>
          <p:cNvGrpSpPr/>
          <p:nvPr/>
        </p:nvGrpSpPr>
        <p:grpSpPr>
          <a:xfrm>
            <a:off x="7404155" y="676801"/>
            <a:ext cx="858614" cy="216000"/>
            <a:chOff x="1377262" y="4436333"/>
            <a:chExt cx="1281035" cy="216000"/>
          </a:xfrm>
        </p:grpSpPr>
        <p:sp>
          <p:nvSpPr>
            <p:cNvPr id="115" name="Google Shape;622;p31">
              <a:extLst>
                <a:ext uri="{FF2B5EF4-FFF2-40B4-BE49-F238E27FC236}">
                  <a16:creationId xmlns:a16="http://schemas.microsoft.com/office/drawing/2014/main" id="{D8D56C8E-67F7-4F1D-9B37-CC6237100F1F}"/>
                </a:ext>
              </a:extLst>
            </p:cNvPr>
            <p:cNvSpPr/>
            <p:nvPr/>
          </p:nvSpPr>
          <p:spPr>
            <a:xfrm>
              <a:off x="1377263" y="4436333"/>
              <a:ext cx="1281034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r>
                <a:rPr 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sz="700" dirty="0">
                <a:latin typeface="맑은 고딕" panose="020B0503020000020004" pitchFamily="50" charset="-127"/>
              </a:endParaRPr>
            </a:p>
          </p:txBody>
        </p:sp>
        <p:sp>
          <p:nvSpPr>
            <p:cNvPr id="116" name="Google Shape;105;p15">
              <a:extLst>
                <a:ext uri="{FF2B5EF4-FFF2-40B4-BE49-F238E27FC236}">
                  <a16:creationId xmlns:a16="http://schemas.microsoft.com/office/drawing/2014/main" id="{88EEE579-E5E2-4B60-8BF0-FBFB63362846}"/>
                </a:ext>
              </a:extLst>
            </p:cNvPr>
            <p:cNvSpPr txBox="1"/>
            <p:nvPr/>
          </p:nvSpPr>
          <p:spPr>
            <a:xfrm>
              <a:off x="1377262" y="4482437"/>
              <a:ext cx="957386" cy="123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altLang="ko-KR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KOR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24" name="Google Shape;280;p22">
            <a:extLst>
              <a:ext uri="{FF2B5EF4-FFF2-40B4-BE49-F238E27FC236}">
                <a16:creationId xmlns:a16="http://schemas.microsoft.com/office/drawing/2014/main" id="{4E243972-5792-4B4F-916D-46DD4BA66E01}"/>
              </a:ext>
            </a:extLst>
          </p:cNvPr>
          <p:cNvSpPr/>
          <p:nvPr/>
        </p:nvSpPr>
        <p:spPr>
          <a:xfrm>
            <a:off x="1296273" y="1353464"/>
            <a:ext cx="5649738" cy="32367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125" name="Google Shape;280;p22">
            <a:extLst>
              <a:ext uri="{FF2B5EF4-FFF2-40B4-BE49-F238E27FC236}">
                <a16:creationId xmlns:a16="http://schemas.microsoft.com/office/drawing/2014/main" id="{3B7EEAC3-8D76-44C7-B518-0652B34494A7}"/>
              </a:ext>
            </a:extLst>
          </p:cNvPr>
          <p:cNvSpPr/>
          <p:nvPr/>
        </p:nvSpPr>
        <p:spPr>
          <a:xfrm>
            <a:off x="1047155" y="5064644"/>
            <a:ext cx="6314366" cy="6027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72" name="Google Shape;163;p15"/>
          <p:cNvSpPr>
            <a:spLocks noChangeAspect="1"/>
          </p:cNvSpPr>
          <p:nvPr/>
        </p:nvSpPr>
        <p:spPr>
          <a:xfrm>
            <a:off x="1646321" y="5234902"/>
            <a:ext cx="815502" cy="271834"/>
          </a:xfrm>
          <a:prstGeom prst="roundRect">
            <a:avLst>
              <a:gd name="adj" fmla="val 16667"/>
            </a:avLst>
          </a:prstGeom>
          <a:solidFill>
            <a:srgbClr val="36B9C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듀토리얼</a:t>
            </a:r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9" name="Google Shape;163;p15">
            <a:extLst>
              <a:ext uri="{FF2B5EF4-FFF2-40B4-BE49-F238E27FC236}">
                <a16:creationId xmlns:a16="http://schemas.microsoft.com/office/drawing/2014/main" id="{9CABD8A7-D131-4317-BEC2-3ED0C0657A90}"/>
              </a:ext>
            </a:extLst>
          </p:cNvPr>
          <p:cNvSpPr>
            <a:spLocks noChangeAspect="1"/>
          </p:cNvSpPr>
          <p:nvPr/>
        </p:nvSpPr>
        <p:spPr>
          <a:xfrm>
            <a:off x="3126574" y="5234902"/>
            <a:ext cx="815502" cy="271834"/>
          </a:xfrm>
          <a:prstGeom prst="roundRect">
            <a:avLst>
              <a:gd name="adj" fmla="val 16667"/>
            </a:avLst>
          </a:prstGeom>
          <a:solidFill>
            <a:srgbClr val="36B9C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듀토리얼</a:t>
            </a:r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0" name="Google Shape;163;p15">
            <a:extLst>
              <a:ext uri="{FF2B5EF4-FFF2-40B4-BE49-F238E27FC236}">
                <a16:creationId xmlns:a16="http://schemas.microsoft.com/office/drawing/2014/main" id="{79AF1B02-70AB-4560-9E2A-4B8A614BA408}"/>
              </a:ext>
            </a:extLst>
          </p:cNvPr>
          <p:cNvSpPr>
            <a:spLocks noChangeAspect="1"/>
          </p:cNvSpPr>
          <p:nvPr/>
        </p:nvSpPr>
        <p:spPr>
          <a:xfrm>
            <a:off x="4594035" y="5248772"/>
            <a:ext cx="815502" cy="234473"/>
          </a:xfrm>
          <a:prstGeom prst="roundRect">
            <a:avLst>
              <a:gd name="adj" fmla="val 16667"/>
            </a:avLst>
          </a:prstGeom>
          <a:solidFill>
            <a:srgbClr val="36B9C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듀토리얼</a:t>
            </a:r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1" name="Google Shape;163;p15">
            <a:extLst>
              <a:ext uri="{FF2B5EF4-FFF2-40B4-BE49-F238E27FC236}">
                <a16:creationId xmlns:a16="http://schemas.microsoft.com/office/drawing/2014/main" id="{A1520E00-A3B3-4F2D-AA92-881D178A55D2}"/>
              </a:ext>
            </a:extLst>
          </p:cNvPr>
          <p:cNvSpPr>
            <a:spLocks noChangeAspect="1"/>
          </p:cNvSpPr>
          <p:nvPr/>
        </p:nvSpPr>
        <p:spPr>
          <a:xfrm>
            <a:off x="6004004" y="5238554"/>
            <a:ext cx="815502" cy="271834"/>
          </a:xfrm>
          <a:prstGeom prst="roundRect">
            <a:avLst>
              <a:gd name="adj" fmla="val 16667"/>
            </a:avLst>
          </a:prstGeom>
          <a:solidFill>
            <a:srgbClr val="36B9C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듀토리얼</a:t>
            </a:r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2" name="Google Shape;64;p12">
            <a:extLst>
              <a:ext uri="{FF2B5EF4-FFF2-40B4-BE49-F238E27FC236}">
                <a16:creationId xmlns:a16="http://schemas.microsoft.com/office/drawing/2014/main" id="{A6F4CC66-A85D-4802-A9C0-E3A9BC13F667}"/>
              </a:ext>
            </a:extLst>
          </p:cNvPr>
          <p:cNvSpPr/>
          <p:nvPr/>
        </p:nvSpPr>
        <p:spPr>
          <a:xfrm>
            <a:off x="92375" y="-207390"/>
            <a:ext cx="7699401" cy="20739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페이지 이어서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6F1C090-E743-4DCE-B23C-3BD4772E2073}"/>
              </a:ext>
            </a:extLst>
          </p:cNvPr>
          <p:cNvSpPr/>
          <p:nvPr/>
        </p:nvSpPr>
        <p:spPr bwMode="auto">
          <a:xfrm>
            <a:off x="1805863" y="2161483"/>
            <a:ext cx="4668667" cy="19663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3D Simulation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(AD-03-0060)</a:t>
            </a:r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</a:t>
            </a:r>
            <a:endParaRPr lang="en-US" altLang="ko-KR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완성 시 추가 예정</a:t>
            </a:r>
            <a:endParaRPr lang="en-US" altLang="ko-KR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튜토리얼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5838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/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FIP </a:t>
            </a:r>
            <a:r>
              <a:rPr lang="ko-KR" altLang="en-US" dirty="0"/>
              <a:t>메인 페이지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 fontAlgn="ctr"/>
            <a:r>
              <a:rPr lang="en-US" altLang="ko-KR" sz="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AD-00-0010P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564197"/>
              </p:ext>
            </p:extLst>
          </p:nvPr>
        </p:nvGraphicFramePr>
        <p:xfrm>
          <a:off x="9606522" y="764612"/>
          <a:ext cx="2396175" cy="2307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공지사항 목록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80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[Top Menu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-3-3.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3-1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부분에 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AD-00-0011M)</a:t>
                      </a:r>
                      <a:r>
                        <a:rPr lang="ko-KR" alt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출력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-3-4.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3-1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부분에 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  <a:sym typeface="Malgun Gothic"/>
                        </a:rPr>
                        <a:t>3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 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AD-00-0012M)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이동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-3-5.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3-1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부분에 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AD-00-0013M)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이동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6292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918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1,2,3,4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페이지 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 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33214"/>
                  </a:ext>
                </a:extLst>
              </a:tr>
            </a:tbl>
          </a:graphicData>
        </a:graphic>
      </p:graphicFrame>
      <p:sp>
        <p:nvSpPr>
          <p:cNvPr id="44" name="텍스트 개체 틀 130">
            <a:extLst>
              <a:ext uri="{FF2B5EF4-FFF2-40B4-BE49-F238E27FC236}">
                <a16:creationId xmlns:a16="http://schemas.microsoft.com/office/drawing/2014/main" id="{6316B377-DC20-9427-C55F-0FBF01CA2DC6}"/>
              </a:ext>
            </a:extLst>
          </p:cNvPr>
          <p:cNvSpPr txBox="1">
            <a:spLocks/>
          </p:cNvSpPr>
          <p:nvPr/>
        </p:nvSpPr>
        <p:spPr>
          <a:xfrm>
            <a:off x="407988" y="640801"/>
            <a:ext cx="1251812" cy="197363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YOUJUCARE</a:t>
            </a:r>
          </a:p>
        </p:txBody>
      </p:sp>
      <p:sp>
        <p:nvSpPr>
          <p:cNvPr id="61" name="Google Shape;277;p22"/>
          <p:cNvSpPr/>
          <p:nvPr/>
        </p:nvSpPr>
        <p:spPr>
          <a:xfrm>
            <a:off x="2400908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Notice</a:t>
            </a:r>
            <a:endParaRPr sz="600" dirty="0">
              <a:latin typeface="맑은 고딕" panose="020B0503020000020004" pitchFamily="50" charset="-127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/>
        </p:nvGraphicFramePr>
        <p:xfrm>
          <a:off x="12220207" y="549275"/>
          <a:ext cx="1798204" cy="1935480"/>
        </p:xfrm>
        <a:graphic>
          <a:graphicData uri="http://schemas.openxmlformats.org/drawingml/2006/table">
            <a:tbl>
              <a:tblPr/>
              <a:tblGrid>
                <a:gridCol w="245981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52223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dirty="0"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700" b="1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1-7.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7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조회값</a:t>
                      </a:r>
                      <a:r>
                        <a:rPr lang="ko-KR" altLang="en-US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없음</a:t>
                      </a:r>
                      <a:endParaRPr lang="en-US" altLang="ko-KR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조건에 맞는 데이터가 없습니다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8166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2-2.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상단고정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상단 고정 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최상단에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고정처리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  <p:graphicFrame>
        <p:nvGraphicFramePr>
          <p:cNvPr id="50" name="Google Shape;316;p34"/>
          <p:cNvGraphicFramePr/>
          <p:nvPr/>
        </p:nvGraphicFramePr>
        <p:xfrm>
          <a:off x="-2081937" y="0"/>
          <a:ext cx="2015775" cy="3962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2025.01.09 </a:t>
                      </a:r>
                      <a:r>
                        <a:rPr lang="ko-KR" altLang="en-US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예정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</a:t>
                      </a:r>
                      <a:r>
                        <a:rPr lang="ko-KR" altLang="en-US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 미정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 발표 후 수정 사항 정리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5" name="Google Shape;277;p22">
            <a:extLst>
              <a:ext uri="{FF2B5EF4-FFF2-40B4-BE49-F238E27FC236}">
                <a16:creationId xmlns:a16="http://schemas.microsoft.com/office/drawing/2014/main" id="{02475EF5-EDB2-40F3-94EF-A2B8EF83ED25}"/>
              </a:ext>
            </a:extLst>
          </p:cNvPr>
          <p:cNvSpPr/>
          <p:nvPr/>
        </p:nvSpPr>
        <p:spPr>
          <a:xfrm>
            <a:off x="3170237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Smulation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86" name="Google Shape;277;p22">
            <a:extLst>
              <a:ext uri="{FF2B5EF4-FFF2-40B4-BE49-F238E27FC236}">
                <a16:creationId xmlns:a16="http://schemas.microsoft.com/office/drawing/2014/main" id="{C59327CC-B465-43A2-9114-FA45EB938FFB}"/>
              </a:ext>
            </a:extLst>
          </p:cNvPr>
          <p:cNvSpPr/>
          <p:nvPr/>
        </p:nvSpPr>
        <p:spPr>
          <a:xfrm>
            <a:off x="3942076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 </a:t>
            </a:r>
            <a:r>
              <a:rPr lang="en-US" altLang="ko-KR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Simualtion</a:t>
            </a:r>
            <a:endParaRPr lang="en-US" altLang="ko-KR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87" name="Google Shape;277;p22">
            <a:extLst>
              <a:ext uri="{FF2B5EF4-FFF2-40B4-BE49-F238E27FC236}">
                <a16:creationId xmlns:a16="http://schemas.microsoft.com/office/drawing/2014/main" id="{2A30ECB3-48FF-4C76-A37A-35764AFE13E3}"/>
              </a:ext>
            </a:extLst>
          </p:cNvPr>
          <p:cNvSpPr/>
          <p:nvPr/>
        </p:nvSpPr>
        <p:spPr>
          <a:xfrm>
            <a:off x="4712174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Setting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88" name="텍스트 개체 틀 130">
            <a:extLst>
              <a:ext uri="{FF2B5EF4-FFF2-40B4-BE49-F238E27FC236}">
                <a16:creationId xmlns:a16="http://schemas.microsoft.com/office/drawing/2014/main" id="{E74D2AC8-2D14-41F9-AC9F-4DE1A53AA6FD}"/>
              </a:ext>
            </a:extLst>
          </p:cNvPr>
          <p:cNvSpPr txBox="1">
            <a:spLocks/>
          </p:cNvSpPr>
          <p:nvPr/>
        </p:nvSpPr>
        <p:spPr>
          <a:xfrm>
            <a:off x="419534" y="844586"/>
            <a:ext cx="1386329" cy="182531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Facial Implant Platform</a:t>
            </a:r>
          </a:p>
        </p:txBody>
      </p:sp>
      <p:sp>
        <p:nvSpPr>
          <p:cNvPr id="113" name="Google Shape;73;p15">
            <a:extLst>
              <a:ext uri="{FF2B5EF4-FFF2-40B4-BE49-F238E27FC236}">
                <a16:creationId xmlns:a16="http://schemas.microsoft.com/office/drawing/2014/main" id="{AD679F77-8975-4DDD-AC45-35305A0AB6DA}"/>
              </a:ext>
            </a:extLst>
          </p:cNvPr>
          <p:cNvSpPr txBox="1"/>
          <p:nvPr/>
        </p:nvSpPr>
        <p:spPr>
          <a:xfrm>
            <a:off x="6739605" y="640801"/>
            <a:ext cx="79670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 선택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85791E2-7FEB-47AE-AB25-E9EA129EA764}"/>
              </a:ext>
            </a:extLst>
          </p:cNvPr>
          <p:cNvGrpSpPr/>
          <p:nvPr/>
        </p:nvGrpSpPr>
        <p:grpSpPr>
          <a:xfrm>
            <a:off x="7404155" y="676801"/>
            <a:ext cx="858614" cy="216000"/>
            <a:chOff x="1377262" y="4436333"/>
            <a:chExt cx="1281035" cy="216000"/>
          </a:xfrm>
        </p:grpSpPr>
        <p:sp>
          <p:nvSpPr>
            <p:cNvPr id="115" name="Google Shape;622;p31">
              <a:extLst>
                <a:ext uri="{FF2B5EF4-FFF2-40B4-BE49-F238E27FC236}">
                  <a16:creationId xmlns:a16="http://schemas.microsoft.com/office/drawing/2014/main" id="{D8D56C8E-67F7-4F1D-9B37-CC6237100F1F}"/>
                </a:ext>
              </a:extLst>
            </p:cNvPr>
            <p:cNvSpPr/>
            <p:nvPr/>
          </p:nvSpPr>
          <p:spPr>
            <a:xfrm>
              <a:off x="1377263" y="4436333"/>
              <a:ext cx="1281034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r>
                <a:rPr 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sz="700" dirty="0">
                <a:latin typeface="맑은 고딕" panose="020B0503020000020004" pitchFamily="50" charset="-127"/>
              </a:endParaRPr>
            </a:p>
          </p:txBody>
        </p:sp>
        <p:sp>
          <p:nvSpPr>
            <p:cNvPr id="116" name="Google Shape;105;p15">
              <a:extLst>
                <a:ext uri="{FF2B5EF4-FFF2-40B4-BE49-F238E27FC236}">
                  <a16:creationId xmlns:a16="http://schemas.microsoft.com/office/drawing/2014/main" id="{88EEE579-E5E2-4B60-8BF0-FBFB63362846}"/>
                </a:ext>
              </a:extLst>
            </p:cNvPr>
            <p:cNvSpPr txBox="1"/>
            <p:nvPr/>
          </p:nvSpPr>
          <p:spPr>
            <a:xfrm>
              <a:off x="1377262" y="4482437"/>
              <a:ext cx="957386" cy="123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altLang="ko-KR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KOR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24" name="Google Shape;280;p22">
            <a:extLst>
              <a:ext uri="{FF2B5EF4-FFF2-40B4-BE49-F238E27FC236}">
                <a16:creationId xmlns:a16="http://schemas.microsoft.com/office/drawing/2014/main" id="{4E243972-5792-4B4F-916D-46DD4BA66E01}"/>
              </a:ext>
            </a:extLst>
          </p:cNvPr>
          <p:cNvSpPr/>
          <p:nvPr/>
        </p:nvSpPr>
        <p:spPr>
          <a:xfrm>
            <a:off x="1296273" y="1353464"/>
            <a:ext cx="5649738" cy="32367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125" name="Google Shape;280;p22">
            <a:extLst>
              <a:ext uri="{FF2B5EF4-FFF2-40B4-BE49-F238E27FC236}">
                <a16:creationId xmlns:a16="http://schemas.microsoft.com/office/drawing/2014/main" id="{3B7EEAC3-8D76-44C7-B518-0652B34494A7}"/>
              </a:ext>
            </a:extLst>
          </p:cNvPr>
          <p:cNvSpPr/>
          <p:nvPr/>
        </p:nvSpPr>
        <p:spPr>
          <a:xfrm>
            <a:off x="1047155" y="5064644"/>
            <a:ext cx="6314366" cy="6027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72" name="Google Shape;163;p15"/>
          <p:cNvSpPr>
            <a:spLocks noChangeAspect="1"/>
          </p:cNvSpPr>
          <p:nvPr/>
        </p:nvSpPr>
        <p:spPr>
          <a:xfrm>
            <a:off x="1646321" y="5234902"/>
            <a:ext cx="815502" cy="271834"/>
          </a:xfrm>
          <a:prstGeom prst="roundRect">
            <a:avLst>
              <a:gd name="adj" fmla="val 16667"/>
            </a:avLst>
          </a:prstGeom>
          <a:solidFill>
            <a:srgbClr val="36B9C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듀토리얼</a:t>
            </a:r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9" name="Google Shape;163;p15">
            <a:extLst>
              <a:ext uri="{FF2B5EF4-FFF2-40B4-BE49-F238E27FC236}">
                <a16:creationId xmlns:a16="http://schemas.microsoft.com/office/drawing/2014/main" id="{9CABD8A7-D131-4317-BEC2-3ED0C0657A90}"/>
              </a:ext>
            </a:extLst>
          </p:cNvPr>
          <p:cNvSpPr>
            <a:spLocks noChangeAspect="1"/>
          </p:cNvSpPr>
          <p:nvPr/>
        </p:nvSpPr>
        <p:spPr>
          <a:xfrm>
            <a:off x="3126574" y="5234902"/>
            <a:ext cx="815502" cy="271834"/>
          </a:xfrm>
          <a:prstGeom prst="roundRect">
            <a:avLst>
              <a:gd name="adj" fmla="val 16667"/>
            </a:avLst>
          </a:prstGeom>
          <a:solidFill>
            <a:srgbClr val="36B9C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듀토리얼</a:t>
            </a:r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0" name="Google Shape;163;p15">
            <a:extLst>
              <a:ext uri="{FF2B5EF4-FFF2-40B4-BE49-F238E27FC236}">
                <a16:creationId xmlns:a16="http://schemas.microsoft.com/office/drawing/2014/main" id="{79AF1B02-70AB-4560-9E2A-4B8A614BA408}"/>
              </a:ext>
            </a:extLst>
          </p:cNvPr>
          <p:cNvSpPr>
            <a:spLocks noChangeAspect="1"/>
          </p:cNvSpPr>
          <p:nvPr/>
        </p:nvSpPr>
        <p:spPr>
          <a:xfrm>
            <a:off x="4594035" y="5248772"/>
            <a:ext cx="815502" cy="234473"/>
          </a:xfrm>
          <a:prstGeom prst="roundRect">
            <a:avLst>
              <a:gd name="adj" fmla="val 16667"/>
            </a:avLst>
          </a:prstGeom>
          <a:solidFill>
            <a:srgbClr val="36B9C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듀토리얼</a:t>
            </a:r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1" name="Google Shape;163;p15">
            <a:extLst>
              <a:ext uri="{FF2B5EF4-FFF2-40B4-BE49-F238E27FC236}">
                <a16:creationId xmlns:a16="http://schemas.microsoft.com/office/drawing/2014/main" id="{A1520E00-A3B3-4F2D-AA92-881D178A55D2}"/>
              </a:ext>
            </a:extLst>
          </p:cNvPr>
          <p:cNvSpPr>
            <a:spLocks noChangeAspect="1"/>
          </p:cNvSpPr>
          <p:nvPr/>
        </p:nvSpPr>
        <p:spPr>
          <a:xfrm>
            <a:off x="6004004" y="5238554"/>
            <a:ext cx="815502" cy="271834"/>
          </a:xfrm>
          <a:prstGeom prst="roundRect">
            <a:avLst>
              <a:gd name="adj" fmla="val 16667"/>
            </a:avLst>
          </a:prstGeom>
          <a:solidFill>
            <a:srgbClr val="36B9C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듀토리얼</a:t>
            </a:r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2" name="Google Shape;64;p12">
            <a:extLst>
              <a:ext uri="{FF2B5EF4-FFF2-40B4-BE49-F238E27FC236}">
                <a16:creationId xmlns:a16="http://schemas.microsoft.com/office/drawing/2014/main" id="{A6F4CC66-A85D-4802-A9C0-E3A9BC13F667}"/>
              </a:ext>
            </a:extLst>
          </p:cNvPr>
          <p:cNvSpPr/>
          <p:nvPr/>
        </p:nvSpPr>
        <p:spPr>
          <a:xfrm>
            <a:off x="92375" y="-207390"/>
            <a:ext cx="7699401" cy="20739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페이지 이어서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A0A66C-B659-4B79-9CFD-2785617F94B2}"/>
              </a:ext>
            </a:extLst>
          </p:cNvPr>
          <p:cNvSpPr/>
          <p:nvPr/>
        </p:nvSpPr>
        <p:spPr bwMode="auto">
          <a:xfrm>
            <a:off x="1805863" y="2161483"/>
            <a:ext cx="4668667" cy="19663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3D Simulation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(AD-03-0060)</a:t>
            </a:r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</a:t>
            </a:r>
            <a:endParaRPr lang="en-US" altLang="ko-KR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완성 시 추가 예정</a:t>
            </a:r>
            <a:endParaRPr lang="en-US" altLang="ko-KR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튜토리얼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212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D4792F-D726-ECB6-C91D-A52B890AD723}"/>
              </a:ext>
            </a:extLst>
          </p:cNvPr>
          <p:cNvSpPr txBox="1"/>
          <p:nvPr/>
        </p:nvSpPr>
        <p:spPr>
          <a:xfrm>
            <a:off x="771384" y="75561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b="1" dirty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9CE86C-F868-4C0B-64D2-24098C64A907}"/>
              </a:ext>
            </a:extLst>
          </p:cNvPr>
          <p:cNvSpPr txBox="1"/>
          <p:nvPr/>
        </p:nvSpPr>
        <p:spPr>
          <a:xfrm>
            <a:off x="771384" y="1955553"/>
            <a:ext cx="45560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4400" b="1" spc="-3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</a:t>
            </a:r>
            <a:r>
              <a:rPr lang="en-US" altLang="ko-KR" sz="4400" b="1" spc="-3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4400" b="1" spc="-3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4400" b="1" spc="-3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Google Shape;316;p34"/>
          <p:cNvGraphicFramePr/>
          <p:nvPr/>
        </p:nvGraphicFramePr>
        <p:xfrm>
          <a:off x="-2081937" y="0"/>
          <a:ext cx="2015775" cy="6096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.0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_v0.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b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5"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공통 영역 추가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공통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콤포넌트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공통 팝업 화면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785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/login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FIP </a:t>
            </a:r>
            <a:r>
              <a:rPr lang="ko-KR" altLang="en-US" dirty="0"/>
              <a:t>로그인 페이지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 fontAlgn="ctr"/>
            <a:r>
              <a:rPr lang="en-US" altLang="ko-KR" sz="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AD-01-0010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117259"/>
              </p:ext>
            </p:extLst>
          </p:nvPr>
        </p:nvGraphicFramePr>
        <p:xfrm>
          <a:off x="9606522" y="764612"/>
          <a:ext cx="2396175" cy="3694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공지사항 목록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80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조건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숫자만 가능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- 1-2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조건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</a:rPr>
                        <a:t>8~20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</a:rPr>
                        <a:t>자리의 영문 대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</a:rPr>
                        <a:t>/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</a:rPr>
                        <a:t>소문자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</a:rPr>
                        <a:t>숫자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</a:rPr>
                        <a:t>특수문자 등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</a:rPr>
                        <a:t>2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</a:rPr>
                        <a:t>종류 이상으로 조합</a:t>
                      </a:r>
                      <a:b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lang="en-US" altLang="ko-KR" sz="700" b="0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- 1-5.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노출여부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비노출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- 1-6.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초기화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: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영역내 설정된 조건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초기화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- 1-7.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: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영역내 설정된 조건에 따라 데이터 조회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- 2-1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뒤로 가기 버튼 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페이지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altLang="ko-KR" sz="7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AD-01-0010M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2-2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버튼 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3D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시뮬레이션 화면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AD-03-0060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이동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2-3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하러 가기 클릭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화면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AD-01-0010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6292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918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언어선택 기능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- 3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메인 페이지 화면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AD-00-0010P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2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번 항목과 동일 기능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33214"/>
                  </a:ext>
                </a:extLst>
              </a:tr>
            </a:tbl>
          </a:graphicData>
        </a:graphic>
      </p:graphicFrame>
      <p:sp>
        <p:nvSpPr>
          <p:cNvPr id="37" name="Google Shape;295;p22"/>
          <p:cNvSpPr/>
          <p:nvPr/>
        </p:nvSpPr>
        <p:spPr>
          <a:xfrm>
            <a:off x="3567609" y="3421776"/>
            <a:ext cx="648000" cy="2160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뒤로가기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4" name="텍스트 개체 틀 130">
            <a:extLst>
              <a:ext uri="{FF2B5EF4-FFF2-40B4-BE49-F238E27FC236}">
                <a16:creationId xmlns:a16="http://schemas.microsoft.com/office/drawing/2014/main" id="{6316B377-DC20-9427-C55F-0FBF01CA2DC6}"/>
              </a:ext>
            </a:extLst>
          </p:cNvPr>
          <p:cNvSpPr txBox="1">
            <a:spLocks/>
          </p:cNvSpPr>
          <p:nvPr/>
        </p:nvSpPr>
        <p:spPr>
          <a:xfrm>
            <a:off x="3645874" y="1083339"/>
            <a:ext cx="1251812" cy="197363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YOUJUCARE</a:t>
            </a:r>
          </a:p>
        </p:txBody>
      </p:sp>
      <p:sp>
        <p:nvSpPr>
          <p:cNvPr id="72" name="Google Shape;163;p15"/>
          <p:cNvSpPr>
            <a:spLocks noChangeAspect="1"/>
          </p:cNvSpPr>
          <p:nvPr/>
        </p:nvSpPr>
        <p:spPr>
          <a:xfrm>
            <a:off x="4564749" y="3420465"/>
            <a:ext cx="648000" cy="216000"/>
          </a:xfrm>
          <a:prstGeom prst="roundRect">
            <a:avLst>
              <a:gd name="adj" fmla="val 16667"/>
            </a:avLst>
          </a:prstGeom>
          <a:solidFill>
            <a:srgbClr val="36B9C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/>
        </p:nvGraphicFramePr>
        <p:xfrm>
          <a:off x="12220207" y="549275"/>
          <a:ext cx="1798204" cy="1935480"/>
        </p:xfrm>
        <a:graphic>
          <a:graphicData uri="http://schemas.openxmlformats.org/drawingml/2006/table">
            <a:tbl>
              <a:tblPr/>
              <a:tblGrid>
                <a:gridCol w="245981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52223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dirty="0"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700" b="1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1-7.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7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조회값</a:t>
                      </a:r>
                      <a:r>
                        <a:rPr lang="ko-KR" altLang="en-US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없음</a:t>
                      </a:r>
                      <a:endParaRPr lang="en-US" altLang="ko-KR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조건에 맞는 데이터가 없습니다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8166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2-2.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상단고정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상단 고정 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최상단에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고정처리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  <p:graphicFrame>
        <p:nvGraphicFramePr>
          <p:cNvPr id="50" name="Google Shape;316;p34"/>
          <p:cNvGraphicFramePr/>
          <p:nvPr/>
        </p:nvGraphicFramePr>
        <p:xfrm>
          <a:off x="-2081937" y="0"/>
          <a:ext cx="2015775" cy="3962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2025.01.09_v0.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8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 발표 후 수정 사항 정리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텍스트 개체 틀 130">
            <a:extLst>
              <a:ext uri="{FF2B5EF4-FFF2-40B4-BE49-F238E27FC236}">
                <a16:creationId xmlns:a16="http://schemas.microsoft.com/office/drawing/2014/main" id="{E74D2AC8-2D14-41F9-AC9F-4DE1A53AA6FD}"/>
              </a:ext>
            </a:extLst>
          </p:cNvPr>
          <p:cNvSpPr txBox="1">
            <a:spLocks/>
          </p:cNvSpPr>
          <p:nvPr/>
        </p:nvSpPr>
        <p:spPr>
          <a:xfrm>
            <a:off x="3604432" y="1334484"/>
            <a:ext cx="1386329" cy="182531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Facial Implant Platform</a:t>
            </a:r>
          </a:p>
        </p:txBody>
      </p:sp>
      <p:sp>
        <p:nvSpPr>
          <p:cNvPr id="113" name="Google Shape;73;p15">
            <a:extLst>
              <a:ext uri="{FF2B5EF4-FFF2-40B4-BE49-F238E27FC236}">
                <a16:creationId xmlns:a16="http://schemas.microsoft.com/office/drawing/2014/main" id="{AD679F77-8975-4DDD-AC45-35305A0AB6DA}"/>
              </a:ext>
            </a:extLst>
          </p:cNvPr>
          <p:cNvSpPr txBox="1"/>
          <p:nvPr/>
        </p:nvSpPr>
        <p:spPr>
          <a:xfrm>
            <a:off x="6739605" y="640801"/>
            <a:ext cx="79670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 선택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85791E2-7FEB-47AE-AB25-E9EA129EA764}"/>
              </a:ext>
            </a:extLst>
          </p:cNvPr>
          <p:cNvGrpSpPr/>
          <p:nvPr/>
        </p:nvGrpSpPr>
        <p:grpSpPr>
          <a:xfrm>
            <a:off x="7404155" y="676801"/>
            <a:ext cx="858614" cy="216000"/>
            <a:chOff x="1377262" y="4436333"/>
            <a:chExt cx="1281035" cy="216000"/>
          </a:xfrm>
        </p:grpSpPr>
        <p:sp>
          <p:nvSpPr>
            <p:cNvPr id="115" name="Google Shape;622;p31">
              <a:extLst>
                <a:ext uri="{FF2B5EF4-FFF2-40B4-BE49-F238E27FC236}">
                  <a16:creationId xmlns:a16="http://schemas.microsoft.com/office/drawing/2014/main" id="{D8D56C8E-67F7-4F1D-9B37-CC6237100F1F}"/>
                </a:ext>
              </a:extLst>
            </p:cNvPr>
            <p:cNvSpPr/>
            <p:nvPr/>
          </p:nvSpPr>
          <p:spPr>
            <a:xfrm>
              <a:off x="1377263" y="4436333"/>
              <a:ext cx="1281034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r>
                <a:rPr 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sz="700" dirty="0">
                <a:latin typeface="맑은 고딕" panose="020B0503020000020004" pitchFamily="50" charset="-127"/>
              </a:endParaRPr>
            </a:p>
          </p:txBody>
        </p:sp>
        <p:sp>
          <p:nvSpPr>
            <p:cNvPr id="116" name="Google Shape;105;p15">
              <a:extLst>
                <a:ext uri="{FF2B5EF4-FFF2-40B4-BE49-F238E27FC236}">
                  <a16:creationId xmlns:a16="http://schemas.microsoft.com/office/drawing/2014/main" id="{88EEE579-E5E2-4B60-8BF0-FBFB63362846}"/>
                </a:ext>
              </a:extLst>
            </p:cNvPr>
            <p:cNvSpPr txBox="1"/>
            <p:nvPr/>
          </p:nvSpPr>
          <p:spPr>
            <a:xfrm>
              <a:off x="1377262" y="4482437"/>
              <a:ext cx="957386" cy="123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altLang="ko-KR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KOR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graphicFrame>
        <p:nvGraphicFramePr>
          <p:cNvPr id="119" name="Google Shape;132;p15">
            <a:extLst>
              <a:ext uri="{FF2B5EF4-FFF2-40B4-BE49-F238E27FC236}">
                <a16:creationId xmlns:a16="http://schemas.microsoft.com/office/drawing/2014/main" id="{4D2D547B-4EBE-4013-BE28-B63A0B5ECDA2}"/>
              </a:ext>
            </a:extLst>
          </p:cNvPr>
          <p:cNvGraphicFramePr/>
          <p:nvPr/>
        </p:nvGraphicFramePr>
        <p:xfrm>
          <a:off x="7404155" y="1058544"/>
          <a:ext cx="864000" cy="1181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</a:rPr>
                        <a:t>KOR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0000" marR="12000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ENG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0000" marR="12000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JAP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0000" marR="12000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</a:rPr>
                        <a:t>CHA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0000" marR="12000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72228"/>
                  </a:ext>
                </a:extLst>
              </a:tr>
            </a:tbl>
          </a:graphicData>
        </a:graphic>
      </p:graphicFrame>
      <p:sp>
        <p:nvSpPr>
          <p:cNvPr id="55" name="Google Shape;75;p15">
            <a:extLst>
              <a:ext uri="{FF2B5EF4-FFF2-40B4-BE49-F238E27FC236}">
                <a16:creationId xmlns:a16="http://schemas.microsoft.com/office/drawing/2014/main" id="{91C9E0EB-2A67-434D-A06D-B3DD05BE3612}"/>
              </a:ext>
            </a:extLst>
          </p:cNvPr>
          <p:cNvSpPr txBox="1"/>
          <p:nvPr/>
        </p:nvSpPr>
        <p:spPr>
          <a:xfrm>
            <a:off x="2398898" y="2367013"/>
            <a:ext cx="762327" cy="242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933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endParaRPr sz="933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9" name="Google Shape;76;p15">
            <a:extLst>
              <a:ext uri="{FF2B5EF4-FFF2-40B4-BE49-F238E27FC236}">
                <a16:creationId xmlns:a16="http://schemas.microsoft.com/office/drawing/2014/main" id="{39A02503-861F-4552-94B3-EE07F22D4AF2}"/>
              </a:ext>
            </a:extLst>
          </p:cNvPr>
          <p:cNvSpPr/>
          <p:nvPr/>
        </p:nvSpPr>
        <p:spPr>
          <a:xfrm>
            <a:off x="3161225" y="2344219"/>
            <a:ext cx="2400000" cy="288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933" dirty="0">
              <a:latin typeface="맑은 고딕" panose="020B0503020000020004" pitchFamily="50" charset="-127"/>
            </a:endParaRPr>
          </a:p>
        </p:txBody>
      </p:sp>
      <p:sp>
        <p:nvSpPr>
          <p:cNvPr id="60" name="텍스트 개체 틀 130">
            <a:extLst>
              <a:ext uri="{FF2B5EF4-FFF2-40B4-BE49-F238E27FC236}">
                <a16:creationId xmlns:a16="http://schemas.microsoft.com/office/drawing/2014/main" id="{E351E9A0-A97D-4D30-96D9-B99E6DB2561D}"/>
              </a:ext>
            </a:extLst>
          </p:cNvPr>
          <p:cNvSpPr txBox="1">
            <a:spLocks/>
          </p:cNvSpPr>
          <p:nvPr/>
        </p:nvSpPr>
        <p:spPr>
          <a:xfrm>
            <a:off x="3891609" y="1985719"/>
            <a:ext cx="597159" cy="215589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로그인</a:t>
            </a:r>
            <a:endParaRPr lang="en-US" altLang="ko-KR" sz="1000" spc="-40" dirty="0">
              <a:ln w="6350"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9" name="Google Shape;75;p15">
            <a:extLst>
              <a:ext uri="{FF2B5EF4-FFF2-40B4-BE49-F238E27FC236}">
                <a16:creationId xmlns:a16="http://schemas.microsoft.com/office/drawing/2014/main" id="{E35D95C1-F445-49D4-BC96-31172494CBF2}"/>
              </a:ext>
            </a:extLst>
          </p:cNvPr>
          <p:cNvSpPr txBox="1"/>
          <p:nvPr/>
        </p:nvSpPr>
        <p:spPr>
          <a:xfrm>
            <a:off x="2398898" y="2838386"/>
            <a:ext cx="762327" cy="242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933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endParaRPr sz="933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0" name="Google Shape;76;p15">
            <a:extLst>
              <a:ext uri="{FF2B5EF4-FFF2-40B4-BE49-F238E27FC236}">
                <a16:creationId xmlns:a16="http://schemas.microsoft.com/office/drawing/2014/main" id="{D645526D-81B6-4102-8BD2-43F2AEA1FCA0}"/>
              </a:ext>
            </a:extLst>
          </p:cNvPr>
          <p:cNvSpPr/>
          <p:nvPr/>
        </p:nvSpPr>
        <p:spPr>
          <a:xfrm>
            <a:off x="3161225" y="2815592"/>
            <a:ext cx="2400000" cy="288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933" dirty="0">
              <a:latin typeface="맑은 고딕" panose="020B0503020000020004" pitchFamily="50" charset="-127"/>
            </a:endParaRPr>
          </a:p>
        </p:txBody>
      </p:sp>
      <p:sp>
        <p:nvSpPr>
          <p:cNvPr id="83" name="Google Shape;258;p32">
            <a:extLst>
              <a:ext uri="{FF2B5EF4-FFF2-40B4-BE49-F238E27FC236}">
                <a16:creationId xmlns:a16="http://schemas.microsoft.com/office/drawing/2014/main" id="{A42787C5-AA9D-4BCF-B2F0-DD733ADF1142}"/>
              </a:ext>
            </a:extLst>
          </p:cNvPr>
          <p:cNvSpPr/>
          <p:nvPr/>
        </p:nvSpPr>
        <p:spPr>
          <a:xfrm>
            <a:off x="2287520" y="2053593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262;p32">
            <a:extLst>
              <a:ext uri="{FF2B5EF4-FFF2-40B4-BE49-F238E27FC236}">
                <a16:creationId xmlns:a16="http://schemas.microsoft.com/office/drawing/2014/main" id="{6422FCF0-09A5-46E5-AD5D-4F4AF65F7F90}"/>
              </a:ext>
            </a:extLst>
          </p:cNvPr>
          <p:cNvSpPr/>
          <p:nvPr/>
        </p:nvSpPr>
        <p:spPr>
          <a:xfrm>
            <a:off x="2943715" y="2524911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262;p32">
            <a:extLst>
              <a:ext uri="{FF2B5EF4-FFF2-40B4-BE49-F238E27FC236}">
                <a16:creationId xmlns:a16="http://schemas.microsoft.com/office/drawing/2014/main" id="{6571206E-0D6B-4073-AC11-D47EAA5168B5}"/>
              </a:ext>
            </a:extLst>
          </p:cNvPr>
          <p:cNvSpPr/>
          <p:nvPr/>
        </p:nvSpPr>
        <p:spPr>
          <a:xfrm>
            <a:off x="2943715" y="3058811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1-2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262;p32">
            <a:extLst>
              <a:ext uri="{FF2B5EF4-FFF2-40B4-BE49-F238E27FC236}">
                <a16:creationId xmlns:a16="http://schemas.microsoft.com/office/drawing/2014/main" id="{81753EA6-E106-496D-96AE-59B7856A61EA}"/>
              </a:ext>
            </a:extLst>
          </p:cNvPr>
          <p:cNvSpPr/>
          <p:nvPr/>
        </p:nvSpPr>
        <p:spPr>
          <a:xfrm>
            <a:off x="4150909" y="3671730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262;p32">
            <a:extLst>
              <a:ext uri="{FF2B5EF4-FFF2-40B4-BE49-F238E27FC236}">
                <a16:creationId xmlns:a16="http://schemas.microsoft.com/office/drawing/2014/main" id="{9626AB68-4CA3-4D7A-8B16-09D06F0E4F1D}"/>
              </a:ext>
            </a:extLst>
          </p:cNvPr>
          <p:cNvSpPr/>
          <p:nvPr/>
        </p:nvSpPr>
        <p:spPr>
          <a:xfrm>
            <a:off x="5113749" y="3669256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2-2</a:t>
            </a:r>
            <a:endParaRPr lang="en-US"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텍스트 개체 틀 130">
            <a:extLst>
              <a:ext uri="{FF2B5EF4-FFF2-40B4-BE49-F238E27FC236}">
                <a16:creationId xmlns:a16="http://schemas.microsoft.com/office/drawing/2014/main" id="{9BD1041D-FEEB-4B11-BF22-8D3396F70234}"/>
              </a:ext>
            </a:extLst>
          </p:cNvPr>
          <p:cNvSpPr txBox="1">
            <a:spLocks/>
          </p:cNvSpPr>
          <p:nvPr/>
        </p:nvSpPr>
        <p:spPr>
          <a:xfrm>
            <a:off x="3449041" y="4062117"/>
            <a:ext cx="1011826" cy="187845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b="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아직 회원이 </a:t>
            </a:r>
            <a:r>
              <a:rPr lang="ko-KR" altLang="en-US" sz="700" b="0" spc="-40" dirty="0" err="1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아니세요</a:t>
            </a:r>
            <a:r>
              <a:rPr lang="en-US" altLang="ko-KR" sz="700" b="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6" name="텍스트 개체 틀 130">
            <a:extLst>
              <a:ext uri="{FF2B5EF4-FFF2-40B4-BE49-F238E27FC236}">
                <a16:creationId xmlns:a16="http://schemas.microsoft.com/office/drawing/2014/main" id="{E2FEC5A7-5BA4-4313-B230-F5563D891689}"/>
              </a:ext>
            </a:extLst>
          </p:cNvPr>
          <p:cNvSpPr txBox="1">
            <a:spLocks/>
          </p:cNvSpPr>
          <p:nvPr/>
        </p:nvSpPr>
        <p:spPr>
          <a:xfrm>
            <a:off x="4823138" y="4055747"/>
            <a:ext cx="879473" cy="216000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b="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회원가입 하러 가기</a:t>
            </a:r>
            <a:endParaRPr lang="en-US" altLang="ko-KR" sz="700" b="0" spc="-40" dirty="0">
              <a:ln w="6350"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7" name="Google Shape;258;p32">
            <a:extLst>
              <a:ext uri="{FF2B5EF4-FFF2-40B4-BE49-F238E27FC236}">
                <a16:creationId xmlns:a16="http://schemas.microsoft.com/office/drawing/2014/main" id="{C6468214-6D91-4125-94D9-5014175C9F15}"/>
              </a:ext>
            </a:extLst>
          </p:cNvPr>
          <p:cNvSpPr/>
          <p:nvPr/>
        </p:nvSpPr>
        <p:spPr>
          <a:xfrm>
            <a:off x="3195039" y="3428735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62;p32">
            <a:extLst>
              <a:ext uri="{FF2B5EF4-FFF2-40B4-BE49-F238E27FC236}">
                <a16:creationId xmlns:a16="http://schemas.microsoft.com/office/drawing/2014/main" id="{04002D3C-A5FF-4B60-90B0-932EA7787E75}"/>
              </a:ext>
            </a:extLst>
          </p:cNvPr>
          <p:cNvSpPr/>
          <p:nvPr/>
        </p:nvSpPr>
        <p:spPr>
          <a:xfrm>
            <a:off x="5064874" y="4249962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2-3</a:t>
            </a:r>
            <a:endParaRPr lang="en-US"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58;p32">
            <a:extLst>
              <a:ext uri="{FF2B5EF4-FFF2-40B4-BE49-F238E27FC236}">
                <a16:creationId xmlns:a16="http://schemas.microsoft.com/office/drawing/2014/main" id="{5F69D317-3FBA-4F9E-8D7C-FF96157F113F}"/>
              </a:ext>
            </a:extLst>
          </p:cNvPr>
          <p:cNvSpPr/>
          <p:nvPr/>
        </p:nvSpPr>
        <p:spPr>
          <a:xfrm>
            <a:off x="8373418" y="798471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37023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/signup/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FIP </a:t>
            </a:r>
            <a:r>
              <a:rPr lang="ko-KR" altLang="en-US" dirty="0"/>
              <a:t>회원가입 페이지 </a:t>
            </a:r>
            <a:r>
              <a:rPr lang="en-US" altLang="ko-KR" dirty="0"/>
              <a:t>(</a:t>
            </a:r>
            <a:r>
              <a:rPr lang="ko-KR" altLang="en-US" dirty="0"/>
              <a:t>약관 동의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AD-01-0020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983675"/>
              </p:ext>
            </p:extLst>
          </p:nvPr>
        </p:nvGraphicFramePr>
        <p:xfrm>
          <a:off x="9606522" y="764612"/>
          <a:ext cx="2396175" cy="2963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공지사항 목록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80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약관동의 화면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(AD-01-0020)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 원 색상 진하게 표시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-2-1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체크박스 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하위 모든 체크박스 선택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-2-2 </a:t>
                      </a:r>
                      <a:r>
                        <a:rPr lang="ko" altLang="en-US" sz="800" dirty="0">
                          <a:latin typeface="맑은 고딕" panose="020B0503020000020004" pitchFamily="50" charset="-127"/>
                          <a:ea typeface="+mn-ea"/>
                        </a:rPr>
                        <a:t>▶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버튼 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 </a:t>
                      </a:r>
                      <a:r>
                        <a:rPr lang="ko" altLang="en-US" sz="8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▼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모양으로 변경 후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 숨김 처리 되어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있는 세부 약관 내용 표시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-3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약관 동의 버튼 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회원가입 화면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AD-01-0010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) </a:t>
                      </a:r>
                      <a:endParaRPr lang="ko" altLang="en-US" sz="8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 행의 데이터 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화면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altLang="ko-KR" sz="7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AD-01-0011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- 2-1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등록화면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altLang="ko-KR" sz="7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AD-01-0012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- 2-2.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삭제할 항목 선택 후 클릭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[2-3] Alert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6292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918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[] 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33214"/>
                  </a:ext>
                </a:extLst>
              </a:tr>
            </a:tbl>
          </a:graphicData>
        </a:graphic>
      </p:graphicFrame>
      <p:sp>
        <p:nvSpPr>
          <p:cNvPr id="44" name="텍스트 개체 틀 130">
            <a:extLst>
              <a:ext uri="{FF2B5EF4-FFF2-40B4-BE49-F238E27FC236}">
                <a16:creationId xmlns:a16="http://schemas.microsoft.com/office/drawing/2014/main" id="{6316B377-DC20-9427-C55F-0FBF01CA2DC6}"/>
              </a:ext>
            </a:extLst>
          </p:cNvPr>
          <p:cNvSpPr txBox="1">
            <a:spLocks/>
          </p:cNvSpPr>
          <p:nvPr/>
        </p:nvSpPr>
        <p:spPr>
          <a:xfrm>
            <a:off x="3645874" y="1083339"/>
            <a:ext cx="1251812" cy="197363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YOUJUCARE</a:t>
            </a:r>
          </a:p>
        </p:txBody>
      </p:sp>
      <p:sp>
        <p:nvSpPr>
          <p:cNvPr id="72" name="Google Shape;163;p15"/>
          <p:cNvSpPr>
            <a:spLocks noChangeAspect="1"/>
          </p:cNvSpPr>
          <p:nvPr/>
        </p:nvSpPr>
        <p:spPr>
          <a:xfrm>
            <a:off x="1675653" y="6138360"/>
            <a:ext cx="5400000" cy="287999"/>
          </a:xfrm>
          <a:prstGeom prst="roundRect">
            <a:avLst>
              <a:gd name="adj" fmla="val 16667"/>
            </a:avLst>
          </a:prstGeom>
          <a:solidFill>
            <a:srgbClr val="36B9C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 동의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/>
        </p:nvGraphicFramePr>
        <p:xfrm>
          <a:off x="12220207" y="549275"/>
          <a:ext cx="1798204" cy="1935480"/>
        </p:xfrm>
        <a:graphic>
          <a:graphicData uri="http://schemas.openxmlformats.org/drawingml/2006/table">
            <a:tbl>
              <a:tblPr/>
              <a:tblGrid>
                <a:gridCol w="245981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52223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dirty="0"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700" b="1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1-7.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7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조회값</a:t>
                      </a:r>
                      <a:r>
                        <a:rPr lang="ko-KR" altLang="en-US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없음</a:t>
                      </a:r>
                      <a:endParaRPr lang="en-US" altLang="ko-KR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조건에 맞는 데이터가 없습니다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8166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2-2.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상단고정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상단 고정 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최상단에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고정처리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  <p:graphicFrame>
        <p:nvGraphicFramePr>
          <p:cNvPr id="50" name="Google Shape;316;p34"/>
          <p:cNvGraphicFramePr/>
          <p:nvPr>
            <p:extLst>
              <p:ext uri="{D42A27DB-BD31-4B8C-83A1-F6EECF244321}">
                <p14:modId xmlns:p14="http://schemas.microsoft.com/office/powerpoint/2010/main" val="435952592"/>
              </p:ext>
            </p:extLst>
          </p:nvPr>
        </p:nvGraphicFramePr>
        <p:xfrm>
          <a:off x="-2081937" y="0"/>
          <a:ext cx="2015775" cy="3962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2025.01.09_v0.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8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 발표 후 수정 사항 정리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텍스트 개체 틀 130">
            <a:extLst>
              <a:ext uri="{FF2B5EF4-FFF2-40B4-BE49-F238E27FC236}">
                <a16:creationId xmlns:a16="http://schemas.microsoft.com/office/drawing/2014/main" id="{E74D2AC8-2D14-41F9-AC9F-4DE1A53AA6FD}"/>
              </a:ext>
            </a:extLst>
          </p:cNvPr>
          <p:cNvSpPr txBox="1">
            <a:spLocks/>
          </p:cNvSpPr>
          <p:nvPr/>
        </p:nvSpPr>
        <p:spPr>
          <a:xfrm>
            <a:off x="3604432" y="1334484"/>
            <a:ext cx="1386329" cy="182531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Facial Implant Platform</a:t>
            </a:r>
          </a:p>
        </p:txBody>
      </p:sp>
      <p:sp>
        <p:nvSpPr>
          <p:cNvPr id="113" name="Google Shape;73;p15">
            <a:extLst>
              <a:ext uri="{FF2B5EF4-FFF2-40B4-BE49-F238E27FC236}">
                <a16:creationId xmlns:a16="http://schemas.microsoft.com/office/drawing/2014/main" id="{AD679F77-8975-4DDD-AC45-35305A0AB6DA}"/>
              </a:ext>
            </a:extLst>
          </p:cNvPr>
          <p:cNvSpPr txBox="1"/>
          <p:nvPr/>
        </p:nvSpPr>
        <p:spPr>
          <a:xfrm>
            <a:off x="6739605" y="640801"/>
            <a:ext cx="79670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 선택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85791E2-7FEB-47AE-AB25-E9EA129EA764}"/>
              </a:ext>
            </a:extLst>
          </p:cNvPr>
          <p:cNvGrpSpPr/>
          <p:nvPr/>
        </p:nvGrpSpPr>
        <p:grpSpPr>
          <a:xfrm>
            <a:off x="7404155" y="676801"/>
            <a:ext cx="858614" cy="216000"/>
            <a:chOff x="1377262" y="4436333"/>
            <a:chExt cx="1281035" cy="216000"/>
          </a:xfrm>
        </p:grpSpPr>
        <p:sp>
          <p:nvSpPr>
            <p:cNvPr id="115" name="Google Shape;622;p31">
              <a:extLst>
                <a:ext uri="{FF2B5EF4-FFF2-40B4-BE49-F238E27FC236}">
                  <a16:creationId xmlns:a16="http://schemas.microsoft.com/office/drawing/2014/main" id="{D8D56C8E-67F7-4F1D-9B37-CC6237100F1F}"/>
                </a:ext>
              </a:extLst>
            </p:cNvPr>
            <p:cNvSpPr/>
            <p:nvPr/>
          </p:nvSpPr>
          <p:spPr>
            <a:xfrm>
              <a:off x="1377263" y="4436333"/>
              <a:ext cx="1281034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r>
                <a:rPr 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sz="700" dirty="0">
                <a:latin typeface="맑은 고딕" panose="020B0503020000020004" pitchFamily="50" charset="-127"/>
              </a:endParaRPr>
            </a:p>
          </p:txBody>
        </p:sp>
        <p:sp>
          <p:nvSpPr>
            <p:cNvPr id="116" name="Google Shape;105;p15">
              <a:extLst>
                <a:ext uri="{FF2B5EF4-FFF2-40B4-BE49-F238E27FC236}">
                  <a16:creationId xmlns:a16="http://schemas.microsoft.com/office/drawing/2014/main" id="{88EEE579-E5E2-4B60-8BF0-FBFB63362846}"/>
                </a:ext>
              </a:extLst>
            </p:cNvPr>
            <p:cNvSpPr txBox="1"/>
            <p:nvPr/>
          </p:nvSpPr>
          <p:spPr>
            <a:xfrm>
              <a:off x="1377262" y="4482437"/>
              <a:ext cx="957386" cy="123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altLang="ko-KR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KOR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60" name="텍스트 개체 틀 130">
            <a:extLst>
              <a:ext uri="{FF2B5EF4-FFF2-40B4-BE49-F238E27FC236}">
                <a16:creationId xmlns:a16="http://schemas.microsoft.com/office/drawing/2014/main" id="{E351E9A0-A97D-4D30-96D9-B99E6DB2561D}"/>
              </a:ext>
            </a:extLst>
          </p:cNvPr>
          <p:cNvSpPr txBox="1">
            <a:spLocks/>
          </p:cNvSpPr>
          <p:nvPr/>
        </p:nvSpPr>
        <p:spPr>
          <a:xfrm>
            <a:off x="4051420" y="2988319"/>
            <a:ext cx="664119" cy="194666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약관 동의</a:t>
            </a:r>
            <a:endParaRPr lang="en-US" altLang="ko-KR" sz="1000" spc="-40" dirty="0">
              <a:ln w="6350"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2" name="Google Shape;258;p32">
            <a:extLst>
              <a:ext uri="{FF2B5EF4-FFF2-40B4-BE49-F238E27FC236}">
                <a16:creationId xmlns:a16="http://schemas.microsoft.com/office/drawing/2014/main" id="{C23E28A4-9543-4D12-9632-55515672682A}"/>
              </a:ext>
            </a:extLst>
          </p:cNvPr>
          <p:cNvSpPr/>
          <p:nvPr/>
        </p:nvSpPr>
        <p:spPr>
          <a:xfrm>
            <a:off x="5073609" y="1911901"/>
            <a:ext cx="198000" cy="19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58;p32">
            <a:extLst>
              <a:ext uri="{FF2B5EF4-FFF2-40B4-BE49-F238E27FC236}">
                <a16:creationId xmlns:a16="http://schemas.microsoft.com/office/drawing/2014/main" id="{04484CDA-E08E-42E4-8ABE-62338DA01440}"/>
              </a:ext>
            </a:extLst>
          </p:cNvPr>
          <p:cNvSpPr/>
          <p:nvPr/>
        </p:nvSpPr>
        <p:spPr>
          <a:xfrm>
            <a:off x="3463972" y="1911901"/>
            <a:ext cx="198000" cy="198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CE590ED-711D-4216-87D6-120EB4942051}"/>
              </a:ext>
            </a:extLst>
          </p:cNvPr>
          <p:cNvCxnSpPr>
            <a:stCxn id="47" idx="6"/>
            <a:endCxn id="82" idx="2"/>
          </p:cNvCxnSpPr>
          <p:nvPr/>
        </p:nvCxnSpPr>
        <p:spPr>
          <a:xfrm>
            <a:off x="3661972" y="2010901"/>
            <a:ext cx="1411637" cy="0"/>
          </a:xfrm>
          <a:prstGeom prst="line">
            <a:avLst/>
          </a:prstGeom>
          <a:ln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텍스트 개체 틀 130">
            <a:extLst>
              <a:ext uri="{FF2B5EF4-FFF2-40B4-BE49-F238E27FC236}">
                <a16:creationId xmlns:a16="http://schemas.microsoft.com/office/drawing/2014/main" id="{39E10D10-2251-4C6A-BB06-DE38682366CF}"/>
              </a:ext>
            </a:extLst>
          </p:cNvPr>
          <p:cNvSpPr txBox="1">
            <a:spLocks/>
          </p:cNvSpPr>
          <p:nvPr/>
        </p:nvSpPr>
        <p:spPr>
          <a:xfrm>
            <a:off x="3326500" y="2132695"/>
            <a:ext cx="493971" cy="195549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약관 동의</a:t>
            </a:r>
            <a:endParaRPr lang="en-US" altLang="ko-KR" sz="800" spc="-40" dirty="0">
              <a:ln w="6350"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2" name="텍스트 개체 틀 130">
            <a:extLst>
              <a:ext uri="{FF2B5EF4-FFF2-40B4-BE49-F238E27FC236}">
                <a16:creationId xmlns:a16="http://schemas.microsoft.com/office/drawing/2014/main" id="{C19E4A3F-EA9F-4B29-9535-B28066E52DDB}"/>
              </a:ext>
            </a:extLst>
          </p:cNvPr>
          <p:cNvSpPr txBox="1">
            <a:spLocks/>
          </p:cNvSpPr>
          <p:nvPr/>
        </p:nvSpPr>
        <p:spPr>
          <a:xfrm>
            <a:off x="4925623" y="2114872"/>
            <a:ext cx="493971" cy="195549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정보 입력</a:t>
            </a:r>
            <a:endParaRPr lang="en-US" altLang="ko-KR" sz="800" spc="-40" dirty="0">
              <a:ln w="6350"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3" name="텍스트 개체 틀 130">
            <a:extLst>
              <a:ext uri="{FF2B5EF4-FFF2-40B4-BE49-F238E27FC236}">
                <a16:creationId xmlns:a16="http://schemas.microsoft.com/office/drawing/2014/main" id="{8BEF6681-7148-472F-983F-0518B95DC3A7}"/>
              </a:ext>
            </a:extLst>
          </p:cNvPr>
          <p:cNvSpPr txBox="1">
            <a:spLocks/>
          </p:cNvSpPr>
          <p:nvPr/>
        </p:nvSpPr>
        <p:spPr>
          <a:xfrm>
            <a:off x="2857153" y="2312137"/>
            <a:ext cx="1411637" cy="137900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회원가입 시 약관동의는 필수입니다</a:t>
            </a:r>
            <a:r>
              <a:rPr lang="en-US" altLang="ko-KR" sz="7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6" name="텍스트 개체 틀 130">
            <a:extLst>
              <a:ext uri="{FF2B5EF4-FFF2-40B4-BE49-F238E27FC236}">
                <a16:creationId xmlns:a16="http://schemas.microsoft.com/office/drawing/2014/main" id="{05FAA64D-CA42-488D-BFBF-7CFE9F0FB763}"/>
              </a:ext>
            </a:extLst>
          </p:cNvPr>
          <p:cNvSpPr txBox="1">
            <a:spLocks/>
          </p:cNvSpPr>
          <p:nvPr/>
        </p:nvSpPr>
        <p:spPr>
          <a:xfrm>
            <a:off x="4565790" y="2305808"/>
            <a:ext cx="1411637" cy="364869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가입된 회원 계정은 변경할 수 없는 부분으로 </a:t>
            </a:r>
            <a:r>
              <a:rPr lang="en-US" altLang="ko-KR" sz="7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7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기업 공통 계정으로 신청 해주 시기 바랍니다</a:t>
            </a:r>
            <a:r>
              <a:rPr lang="en-US" altLang="ko-KR" sz="7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8" name="Google Shape;88;p15">
            <a:extLst>
              <a:ext uri="{FF2B5EF4-FFF2-40B4-BE49-F238E27FC236}">
                <a16:creationId xmlns:a16="http://schemas.microsoft.com/office/drawing/2014/main" id="{25E5CB6C-6BEE-452D-ADA3-EA42D35BEC76}"/>
              </a:ext>
            </a:extLst>
          </p:cNvPr>
          <p:cNvSpPr/>
          <p:nvPr/>
        </p:nvSpPr>
        <p:spPr>
          <a:xfrm>
            <a:off x="1667790" y="3297631"/>
            <a:ext cx="5400000" cy="111780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933" dirty="0">
              <a:latin typeface="맑은 고딕" panose="020B0503020000020004" pitchFamily="50" charset="-127"/>
            </a:endParaRPr>
          </a:p>
        </p:txBody>
      </p:sp>
      <p:sp>
        <p:nvSpPr>
          <p:cNvPr id="61" name="Google Shape;88;p15">
            <a:extLst>
              <a:ext uri="{FF2B5EF4-FFF2-40B4-BE49-F238E27FC236}">
                <a16:creationId xmlns:a16="http://schemas.microsoft.com/office/drawing/2014/main" id="{18B2C4AA-ED75-486D-AD21-490F025DFAFB}"/>
              </a:ext>
            </a:extLst>
          </p:cNvPr>
          <p:cNvSpPr/>
          <p:nvPr/>
        </p:nvSpPr>
        <p:spPr>
          <a:xfrm>
            <a:off x="1675654" y="4530754"/>
            <a:ext cx="5400000" cy="288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933" dirty="0">
              <a:latin typeface="맑은 고딕" panose="020B0503020000020004" pitchFamily="50" charset="-127"/>
            </a:endParaRPr>
          </a:p>
        </p:txBody>
      </p:sp>
      <p:sp>
        <p:nvSpPr>
          <p:cNvPr id="63" name="Google Shape;88;p15">
            <a:extLst>
              <a:ext uri="{FF2B5EF4-FFF2-40B4-BE49-F238E27FC236}">
                <a16:creationId xmlns:a16="http://schemas.microsoft.com/office/drawing/2014/main" id="{78751455-7609-4A77-B0E1-197E66BC00AB}"/>
              </a:ext>
            </a:extLst>
          </p:cNvPr>
          <p:cNvSpPr/>
          <p:nvPr/>
        </p:nvSpPr>
        <p:spPr>
          <a:xfrm>
            <a:off x="1667790" y="4932465"/>
            <a:ext cx="5400000" cy="288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933" dirty="0">
              <a:latin typeface="맑은 고딕" panose="020B0503020000020004" pitchFamily="50" charset="-127"/>
            </a:endParaRPr>
          </a:p>
        </p:txBody>
      </p:sp>
      <p:sp>
        <p:nvSpPr>
          <p:cNvPr id="64" name="Google Shape;88;p15">
            <a:extLst>
              <a:ext uri="{FF2B5EF4-FFF2-40B4-BE49-F238E27FC236}">
                <a16:creationId xmlns:a16="http://schemas.microsoft.com/office/drawing/2014/main" id="{AAEE5EEF-AB00-483A-AA4A-F04C07609BF8}"/>
              </a:ext>
            </a:extLst>
          </p:cNvPr>
          <p:cNvSpPr/>
          <p:nvPr/>
        </p:nvSpPr>
        <p:spPr>
          <a:xfrm>
            <a:off x="1675654" y="5336635"/>
            <a:ext cx="5400000" cy="288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933" dirty="0">
              <a:latin typeface="맑은 고딕" panose="020B0503020000020004" pitchFamily="50" charset="-127"/>
            </a:endParaRPr>
          </a:p>
        </p:txBody>
      </p:sp>
      <p:sp>
        <p:nvSpPr>
          <p:cNvPr id="65" name="Google Shape;88;p15">
            <a:extLst>
              <a:ext uri="{FF2B5EF4-FFF2-40B4-BE49-F238E27FC236}">
                <a16:creationId xmlns:a16="http://schemas.microsoft.com/office/drawing/2014/main" id="{7893331D-8E5C-42E9-875F-C75CC811F5EB}"/>
              </a:ext>
            </a:extLst>
          </p:cNvPr>
          <p:cNvSpPr/>
          <p:nvPr/>
        </p:nvSpPr>
        <p:spPr>
          <a:xfrm>
            <a:off x="1675654" y="5737498"/>
            <a:ext cx="5400000" cy="288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933" dirty="0">
              <a:latin typeface="맑은 고딕" panose="020B0503020000020004" pitchFamily="50" charset="-127"/>
            </a:endParaRPr>
          </a:p>
        </p:txBody>
      </p:sp>
      <p:sp>
        <p:nvSpPr>
          <p:cNvPr id="66" name="Google Shape;258;p32">
            <a:extLst>
              <a:ext uri="{FF2B5EF4-FFF2-40B4-BE49-F238E27FC236}">
                <a16:creationId xmlns:a16="http://schemas.microsoft.com/office/drawing/2014/main" id="{33577412-4655-4FE9-B53E-5E0D239CEFAD}"/>
              </a:ext>
            </a:extLst>
          </p:cNvPr>
          <p:cNvSpPr/>
          <p:nvPr/>
        </p:nvSpPr>
        <p:spPr>
          <a:xfrm>
            <a:off x="3128500" y="1674855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58;p32">
            <a:extLst>
              <a:ext uri="{FF2B5EF4-FFF2-40B4-BE49-F238E27FC236}">
                <a16:creationId xmlns:a16="http://schemas.microsoft.com/office/drawing/2014/main" id="{04CFDCEF-4AB2-496D-813A-DA05E0998295}"/>
              </a:ext>
            </a:extLst>
          </p:cNvPr>
          <p:cNvSpPr/>
          <p:nvPr/>
        </p:nvSpPr>
        <p:spPr>
          <a:xfrm>
            <a:off x="1202002" y="2660773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258;p32">
            <a:extLst>
              <a:ext uri="{FF2B5EF4-FFF2-40B4-BE49-F238E27FC236}">
                <a16:creationId xmlns:a16="http://schemas.microsoft.com/office/drawing/2014/main" id="{9D1501FF-1C3F-4343-BFAA-557C46C49245}"/>
              </a:ext>
            </a:extLst>
          </p:cNvPr>
          <p:cNvSpPr/>
          <p:nvPr/>
        </p:nvSpPr>
        <p:spPr>
          <a:xfrm>
            <a:off x="1400002" y="6183359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262;p32">
            <a:extLst>
              <a:ext uri="{FF2B5EF4-FFF2-40B4-BE49-F238E27FC236}">
                <a16:creationId xmlns:a16="http://schemas.microsoft.com/office/drawing/2014/main" id="{9626AB68-4CA3-4D7A-8B16-09D06F0E4F1D}"/>
              </a:ext>
            </a:extLst>
          </p:cNvPr>
          <p:cNvSpPr/>
          <p:nvPr/>
        </p:nvSpPr>
        <p:spPr>
          <a:xfrm>
            <a:off x="1450898" y="3638151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2-2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92;p15">
            <a:extLst>
              <a:ext uri="{FF2B5EF4-FFF2-40B4-BE49-F238E27FC236}">
                <a16:creationId xmlns:a16="http://schemas.microsoft.com/office/drawing/2014/main" id="{C39599AB-BE02-49F4-9166-7A1890CCDEA8}"/>
              </a:ext>
            </a:extLst>
          </p:cNvPr>
          <p:cNvSpPr>
            <a:spLocks noChangeAspect="1"/>
          </p:cNvSpPr>
          <p:nvPr/>
        </p:nvSpPr>
        <p:spPr>
          <a:xfrm>
            <a:off x="1702061" y="3090434"/>
            <a:ext cx="144000" cy="144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rgbClr val="EB0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altLang="ko" sz="8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endParaRPr sz="8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6" name="Google Shape;98;p15">
            <a:extLst>
              <a:ext uri="{FF2B5EF4-FFF2-40B4-BE49-F238E27FC236}">
                <a16:creationId xmlns:a16="http://schemas.microsoft.com/office/drawing/2014/main" id="{70CF0751-CE21-45C8-AD98-0013B0E9C47F}"/>
              </a:ext>
            </a:extLst>
          </p:cNvPr>
          <p:cNvSpPr txBox="1"/>
          <p:nvPr/>
        </p:nvSpPr>
        <p:spPr>
          <a:xfrm>
            <a:off x="1793236" y="3082221"/>
            <a:ext cx="887896" cy="156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동의하기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7" name="Google Shape;92;p15">
            <a:extLst>
              <a:ext uri="{FF2B5EF4-FFF2-40B4-BE49-F238E27FC236}">
                <a16:creationId xmlns:a16="http://schemas.microsoft.com/office/drawing/2014/main" id="{DA7479ED-DA31-4B48-968E-552D562BBC7F}"/>
              </a:ext>
            </a:extLst>
          </p:cNvPr>
          <p:cNvSpPr>
            <a:spLocks noChangeAspect="1"/>
          </p:cNvSpPr>
          <p:nvPr/>
        </p:nvSpPr>
        <p:spPr>
          <a:xfrm>
            <a:off x="6165749" y="3385526"/>
            <a:ext cx="175589" cy="175589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rgbClr val="EB0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altLang="ko" sz="8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endParaRPr sz="8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7" name="Google Shape;98;p15">
            <a:extLst>
              <a:ext uri="{FF2B5EF4-FFF2-40B4-BE49-F238E27FC236}">
                <a16:creationId xmlns:a16="http://schemas.microsoft.com/office/drawing/2014/main" id="{80E29D15-6F0D-44CA-BA2F-D97B6CD96FAD}"/>
              </a:ext>
            </a:extLst>
          </p:cNvPr>
          <p:cNvSpPr txBox="1"/>
          <p:nvPr/>
        </p:nvSpPr>
        <p:spPr>
          <a:xfrm>
            <a:off x="6256925" y="3377314"/>
            <a:ext cx="731704" cy="190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동의합니다</a:t>
            </a:r>
            <a:r>
              <a:rPr lang="en-US" altLang="ko-KR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8" name="Google Shape;92;p15">
            <a:extLst>
              <a:ext uri="{FF2B5EF4-FFF2-40B4-BE49-F238E27FC236}">
                <a16:creationId xmlns:a16="http://schemas.microsoft.com/office/drawing/2014/main" id="{466B7B7C-61E7-4F51-BE7F-803D9459C661}"/>
              </a:ext>
            </a:extLst>
          </p:cNvPr>
          <p:cNvSpPr>
            <a:spLocks noChangeAspect="1"/>
          </p:cNvSpPr>
          <p:nvPr/>
        </p:nvSpPr>
        <p:spPr>
          <a:xfrm>
            <a:off x="6165749" y="4582572"/>
            <a:ext cx="175589" cy="175589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rgbClr val="EB0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altLang="ko" sz="8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endParaRPr sz="8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9" name="Google Shape;98;p15">
            <a:extLst>
              <a:ext uri="{FF2B5EF4-FFF2-40B4-BE49-F238E27FC236}">
                <a16:creationId xmlns:a16="http://schemas.microsoft.com/office/drawing/2014/main" id="{CB6F8CAC-54AD-4DF9-8914-90586ABB6650}"/>
              </a:ext>
            </a:extLst>
          </p:cNvPr>
          <p:cNvSpPr txBox="1"/>
          <p:nvPr/>
        </p:nvSpPr>
        <p:spPr>
          <a:xfrm>
            <a:off x="6256925" y="4574360"/>
            <a:ext cx="731704" cy="190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동의합니다</a:t>
            </a:r>
            <a:r>
              <a:rPr lang="en-US" altLang="ko-KR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0" name="Google Shape;92;p15">
            <a:extLst>
              <a:ext uri="{FF2B5EF4-FFF2-40B4-BE49-F238E27FC236}">
                <a16:creationId xmlns:a16="http://schemas.microsoft.com/office/drawing/2014/main" id="{6E8AD1E8-8130-4F97-AEC8-77CC76C8D310}"/>
              </a:ext>
            </a:extLst>
          </p:cNvPr>
          <p:cNvSpPr>
            <a:spLocks noChangeAspect="1"/>
          </p:cNvSpPr>
          <p:nvPr/>
        </p:nvSpPr>
        <p:spPr>
          <a:xfrm>
            <a:off x="6165749" y="4990209"/>
            <a:ext cx="175589" cy="175589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rgbClr val="EB0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altLang="ko" sz="8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endParaRPr sz="8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1" name="Google Shape;98;p15">
            <a:extLst>
              <a:ext uri="{FF2B5EF4-FFF2-40B4-BE49-F238E27FC236}">
                <a16:creationId xmlns:a16="http://schemas.microsoft.com/office/drawing/2014/main" id="{92EE266B-2895-4376-A449-791F2CC1A285}"/>
              </a:ext>
            </a:extLst>
          </p:cNvPr>
          <p:cNvSpPr txBox="1"/>
          <p:nvPr/>
        </p:nvSpPr>
        <p:spPr>
          <a:xfrm>
            <a:off x="6256925" y="4981997"/>
            <a:ext cx="731704" cy="190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동의합니다</a:t>
            </a:r>
            <a:r>
              <a:rPr lang="en-US" altLang="ko-KR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2" name="Google Shape;92;p15">
            <a:extLst>
              <a:ext uri="{FF2B5EF4-FFF2-40B4-BE49-F238E27FC236}">
                <a16:creationId xmlns:a16="http://schemas.microsoft.com/office/drawing/2014/main" id="{28AE1025-8E1A-4C0F-9161-E5E30D19A23B}"/>
              </a:ext>
            </a:extLst>
          </p:cNvPr>
          <p:cNvSpPr>
            <a:spLocks noChangeAspect="1"/>
          </p:cNvSpPr>
          <p:nvPr/>
        </p:nvSpPr>
        <p:spPr>
          <a:xfrm>
            <a:off x="6165749" y="5391920"/>
            <a:ext cx="175589" cy="175589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rgbClr val="EB0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altLang="ko" sz="8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endParaRPr sz="8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3" name="Google Shape;98;p15">
            <a:extLst>
              <a:ext uri="{FF2B5EF4-FFF2-40B4-BE49-F238E27FC236}">
                <a16:creationId xmlns:a16="http://schemas.microsoft.com/office/drawing/2014/main" id="{8738A6B1-BB93-4DFB-8A87-2085217DCA83}"/>
              </a:ext>
            </a:extLst>
          </p:cNvPr>
          <p:cNvSpPr txBox="1"/>
          <p:nvPr/>
        </p:nvSpPr>
        <p:spPr>
          <a:xfrm>
            <a:off x="6256925" y="5383708"/>
            <a:ext cx="731704" cy="190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동의합니다</a:t>
            </a:r>
            <a:r>
              <a:rPr lang="en-US" altLang="ko-KR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4" name="Google Shape;92;p15">
            <a:extLst>
              <a:ext uri="{FF2B5EF4-FFF2-40B4-BE49-F238E27FC236}">
                <a16:creationId xmlns:a16="http://schemas.microsoft.com/office/drawing/2014/main" id="{99A4CA1D-AFFB-47C1-81B1-5FD4EC1772C4}"/>
              </a:ext>
            </a:extLst>
          </p:cNvPr>
          <p:cNvSpPr>
            <a:spLocks noChangeAspect="1"/>
          </p:cNvSpPr>
          <p:nvPr/>
        </p:nvSpPr>
        <p:spPr>
          <a:xfrm>
            <a:off x="6165749" y="5794437"/>
            <a:ext cx="175589" cy="175589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rgbClr val="EB0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altLang="ko" sz="8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endParaRPr sz="8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5" name="Google Shape;98;p15">
            <a:extLst>
              <a:ext uri="{FF2B5EF4-FFF2-40B4-BE49-F238E27FC236}">
                <a16:creationId xmlns:a16="http://schemas.microsoft.com/office/drawing/2014/main" id="{8CD1D12E-5FB1-4709-94E6-CAAC400E01A3}"/>
              </a:ext>
            </a:extLst>
          </p:cNvPr>
          <p:cNvSpPr txBox="1"/>
          <p:nvPr/>
        </p:nvSpPr>
        <p:spPr>
          <a:xfrm>
            <a:off x="6256925" y="5786225"/>
            <a:ext cx="731704" cy="190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동의합니다</a:t>
            </a:r>
            <a:r>
              <a:rPr lang="en-US" altLang="ko-KR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7" name="Google Shape;145;p15">
            <a:extLst>
              <a:ext uri="{FF2B5EF4-FFF2-40B4-BE49-F238E27FC236}">
                <a16:creationId xmlns:a16="http://schemas.microsoft.com/office/drawing/2014/main" id="{24E197AD-F8C2-463A-8024-4EEB78594FA5}"/>
              </a:ext>
            </a:extLst>
          </p:cNvPr>
          <p:cNvSpPr txBox="1"/>
          <p:nvPr/>
        </p:nvSpPr>
        <p:spPr>
          <a:xfrm>
            <a:off x="1725733" y="3242647"/>
            <a:ext cx="208734" cy="38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ko" altLang="en-US" sz="9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08" name="Google Shape;98;p15">
            <a:extLst>
              <a:ext uri="{FF2B5EF4-FFF2-40B4-BE49-F238E27FC236}">
                <a16:creationId xmlns:a16="http://schemas.microsoft.com/office/drawing/2014/main" id="{C21BDBB8-278C-41AF-8FF0-F45ED607BB5E}"/>
              </a:ext>
            </a:extLst>
          </p:cNvPr>
          <p:cNvSpPr txBox="1"/>
          <p:nvPr/>
        </p:nvSpPr>
        <p:spPr>
          <a:xfrm>
            <a:off x="1846061" y="3342667"/>
            <a:ext cx="2627138" cy="18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sz="700" dirty="0">
                <a:solidFill>
                  <a:schemeClr val="dk2"/>
                </a:solidFill>
                <a:latin typeface="맑은 고딕" panose="020B0503020000020004" pitchFamily="50" charset="-127"/>
              </a:rPr>
              <a:t>회원이용약관동의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9" name="Google Shape;145;p15">
            <a:extLst>
              <a:ext uri="{FF2B5EF4-FFF2-40B4-BE49-F238E27FC236}">
                <a16:creationId xmlns:a16="http://schemas.microsoft.com/office/drawing/2014/main" id="{60F758F0-E97D-4D61-9484-EF2EF0D53B5D}"/>
              </a:ext>
            </a:extLst>
          </p:cNvPr>
          <p:cNvSpPr txBox="1"/>
          <p:nvPr/>
        </p:nvSpPr>
        <p:spPr>
          <a:xfrm>
            <a:off x="1725733" y="4486008"/>
            <a:ext cx="208734" cy="38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ko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endParaRPr lang="ko" altLang="en-US" sz="9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Google Shape;98;p15">
            <a:extLst>
              <a:ext uri="{FF2B5EF4-FFF2-40B4-BE49-F238E27FC236}">
                <a16:creationId xmlns:a16="http://schemas.microsoft.com/office/drawing/2014/main" id="{1C084C61-9D47-4E38-9CC9-7595FF8929A3}"/>
              </a:ext>
            </a:extLst>
          </p:cNvPr>
          <p:cNvSpPr txBox="1"/>
          <p:nvPr/>
        </p:nvSpPr>
        <p:spPr>
          <a:xfrm>
            <a:off x="1846061" y="4586028"/>
            <a:ext cx="2627138" cy="18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sz="700" dirty="0">
                <a:solidFill>
                  <a:schemeClr val="dk2"/>
                </a:solidFill>
                <a:latin typeface="맑은 고딕" panose="020B0503020000020004" pitchFamily="50" charset="-127"/>
              </a:rPr>
              <a:t>회원이용약관동의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0" name="Google Shape;145;p15">
            <a:extLst>
              <a:ext uri="{FF2B5EF4-FFF2-40B4-BE49-F238E27FC236}">
                <a16:creationId xmlns:a16="http://schemas.microsoft.com/office/drawing/2014/main" id="{38FFD05F-16DC-4F92-ADEC-BEEB5C0901ED}"/>
              </a:ext>
            </a:extLst>
          </p:cNvPr>
          <p:cNvSpPr txBox="1"/>
          <p:nvPr/>
        </p:nvSpPr>
        <p:spPr>
          <a:xfrm>
            <a:off x="1724777" y="4890189"/>
            <a:ext cx="208734" cy="38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ko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endParaRPr lang="ko" altLang="en-US" sz="9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Google Shape;98;p15">
            <a:extLst>
              <a:ext uri="{FF2B5EF4-FFF2-40B4-BE49-F238E27FC236}">
                <a16:creationId xmlns:a16="http://schemas.microsoft.com/office/drawing/2014/main" id="{4BADBF1F-3A28-45A9-988B-93E3E399D7B2}"/>
              </a:ext>
            </a:extLst>
          </p:cNvPr>
          <p:cNvSpPr txBox="1"/>
          <p:nvPr/>
        </p:nvSpPr>
        <p:spPr>
          <a:xfrm>
            <a:off x="1845105" y="4990209"/>
            <a:ext cx="2627138" cy="18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sz="700" dirty="0">
                <a:solidFill>
                  <a:schemeClr val="dk2"/>
                </a:solidFill>
                <a:latin typeface="맑은 고딕" panose="020B0503020000020004" pitchFamily="50" charset="-127"/>
              </a:rPr>
              <a:t>회원이용약관동의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2" name="Google Shape;145;p15">
            <a:extLst>
              <a:ext uri="{FF2B5EF4-FFF2-40B4-BE49-F238E27FC236}">
                <a16:creationId xmlns:a16="http://schemas.microsoft.com/office/drawing/2014/main" id="{72DB4755-6F2C-4992-8C67-38066BCB6B05}"/>
              </a:ext>
            </a:extLst>
          </p:cNvPr>
          <p:cNvSpPr txBox="1"/>
          <p:nvPr/>
        </p:nvSpPr>
        <p:spPr>
          <a:xfrm>
            <a:off x="1724777" y="5284879"/>
            <a:ext cx="208734" cy="38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ko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endParaRPr lang="ko" altLang="en-US" sz="9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Google Shape;98;p15">
            <a:extLst>
              <a:ext uri="{FF2B5EF4-FFF2-40B4-BE49-F238E27FC236}">
                <a16:creationId xmlns:a16="http://schemas.microsoft.com/office/drawing/2014/main" id="{52105A1E-9C9A-4573-9C1C-BEBC83837B27}"/>
              </a:ext>
            </a:extLst>
          </p:cNvPr>
          <p:cNvSpPr txBox="1"/>
          <p:nvPr/>
        </p:nvSpPr>
        <p:spPr>
          <a:xfrm>
            <a:off x="1845105" y="5384899"/>
            <a:ext cx="2627138" cy="18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sz="700" dirty="0">
                <a:solidFill>
                  <a:schemeClr val="dk2"/>
                </a:solidFill>
                <a:latin typeface="맑은 고딕" panose="020B0503020000020004" pitchFamily="50" charset="-127"/>
              </a:rPr>
              <a:t>회원이용약관동의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4" name="Google Shape;145;p15">
            <a:extLst>
              <a:ext uri="{FF2B5EF4-FFF2-40B4-BE49-F238E27FC236}">
                <a16:creationId xmlns:a16="http://schemas.microsoft.com/office/drawing/2014/main" id="{58AB9D2B-BFA1-49C9-922C-8830BFEAD143}"/>
              </a:ext>
            </a:extLst>
          </p:cNvPr>
          <p:cNvSpPr txBox="1"/>
          <p:nvPr/>
        </p:nvSpPr>
        <p:spPr>
          <a:xfrm>
            <a:off x="1724777" y="5680651"/>
            <a:ext cx="208734" cy="38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ko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endParaRPr lang="ko" altLang="en-US" sz="9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Google Shape;98;p15">
            <a:extLst>
              <a:ext uri="{FF2B5EF4-FFF2-40B4-BE49-F238E27FC236}">
                <a16:creationId xmlns:a16="http://schemas.microsoft.com/office/drawing/2014/main" id="{8464AA93-8A24-43C2-804C-696C32ACEFD0}"/>
              </a:ext>
            </a:extLst>
          </p:cNvPr>
          <p:cNvSpPr txBox="1"/>
          <p:nvPr/>
        </p:nvSpPr>
        <p:spPr>
          <a:xfrm>
            <a:off x="1845105" y="5780671"/>
            <a:ext cx="2627138" cy="18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sz="700" dirty="0">
                <a:solidFill>
                  <a:schemeClr val="dk2"/>
                </a:solidFill>
                <a:latin typeface="맑은 고딕" panose="020B0503020000020004" pitchFamily="50" charset="-127"/>
              </a:rPr>
              <a:t>회원이용약관동의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8" name="Google Shape;262;p32">
            <a:extLst>
              <a:ext uri="{FF2B5EF4-FFF2-40B4-BE49-F238E27FC236}">
                <a16:creationId xmlns:a16="http://schemas.microsoft.com/office/drawing/2014/main" id="{F14B3631-C78E-4EEC-893B-7CDD21059344}"/>
              </a:ext>
            </a:extLst>
          </p:cNvPr>
          <p:cNvSpPr/>
          <p:nvPr/>
        </p:nvSpPr>
        <p:spPr>
          <a:xfrm>
            <a:off x="1446540" y="2962354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47;p15">
            <a:extLst>
              <a:ext uri="{FF2B5EF4-FFF2-40B4-BE49-F238E27FC236}">
                <a16:creationId xmlns:a16="http://schemas.microsoft.com/office/drawing/2014/main" id="{09FCE927-0BCF-4BE8-8DD2-A34FC97B2525}"/>
              </a:ext>
            </a:extLst>
          </p:cNvPr>
          <p:cNvSpPr/>
          <p:nvPr/>
        </p:nvSpPr>
        <p:spPr>
          <a:xfrm>
            <a:off x="1740073" y="3629626"/>
            <a:ext cx="5248555" cy="64276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</a:rPr>
              <a:t>약관내용 </a:t>
            </a:r>
            <a:r>
              <a:rPr lang="ko-KR" altLang="en-US" sz="800" dirty="0" err="1">
                <a:latin typeface="맑은 고딕" panose="020B0503020000020004" pitchFamily="50" charset="-127"/>
              </a:rPr>
              <a:t>약관내용</a:t>
            </a:r>
            <a:r>
              <a:rPr lang="ko-KR" altLang="en-US" sz="800" dirty="0">
                <a:latin typeface="맑은 고딕" panose="020B0503020000020004" pitchFamily="50" charset="-127"/>
              </a:rPr>
              <a:t> 약관내용약관내용 약관내용 약관내용약관내용 약관내용 약관내용약관내용 약관내용 </a:t>
            </a:r>
            <a:r>
              <a:rPr lang="ko-KR" altLang="en-US" sz="800" dirty="0" err="1">
                <a:latin typeface="맑은 고딕" panose="020B0503020000020004" pitchFamily="50" charset="-127"/>
              </a:rPr>
              <a:t>약관내용</a:t>
            </a:r>
            <a:r>
              <a:rPr lang="ko-KR" altLang="en-US" sz="800" dirty="0">
                <a:latin typeface="맑은 고딕" panose="020B0503020000020004" pitchFamily="50" charset="-127"/>
              </a:rPr>
              <a:t> </a:t>
            </a:r>
            <a:r>
              <a:rPr lang="ko-KR" altLang="en-US" sz="800" dirty="0" err="1">
                <a:latin typeface="맑은 고딕" panose="020B0503020000020004" pitchFamily="50" charset="-127"/>
              </a:rPr>
              <a:t>약관내용</a:t>
            </a:r>
            <a:r>
              <a:rPr lang="ko-KR" altLang="en-US" sz="800" dirty="0">
                <a:latin typeface="맑은 고딕" panose="020B0503020000020004" pitchFamily="50" charset="-127"/>
              </a:rPr>
              <a:t> </a:t>
            </a:r>
            <a:r>
              <a:rPr lang="ko-KR" altLang="en-US" sz="800" dirty="0" err="1">
                <a:latin typeface="맑은 고딕" panose="020B0503020000020004" pitchFamily="50" charset="-127"/>
              </a:rPr>
              <a:t>약관내용</a:t>
            </a:r>
            <a:r>
              <a:rPr lang="ko-KR" altLang="en-US" sz="800" dirty="0">
                <a:latin typeface="맑은 고딕" panose="020B0503020000020004" pitchFamily="50" charset="-127"/>
              </a:rPr>
              <a:t> </a:t>
            </a:r>
            <a:r>
              <a:rPr lang="ko-KR" altLang="en-US" sz="800" dirty="0" err="1">
                <a:latin typeface="맑은 고딕" panose="020B0503020000020004" pitchFamily="50" charset="-127"/>
              </a:rPr>
              <a:t>약관내용</a:t>
            </a:r>
            <a:endParaRPr lang="ko-KR" altLang="en-US" sz="8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4120293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표 74"/>
          <p:cNvGraphicFramePr>
            <a:graphicFrameLocks noGrp="1"/>
          </p:cNvGraphicFramePr>
          <p:nvPr/>
        </p:nvGraphicFramePr>
        <p:xfrm>
          <a:off x="221615" y="763905"/>
          <a:ext cx="11766550" cy="510159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647700"/>
                <a:gridCol w="1206500"/>
                <a:gridCol w="8279130"/>
                <a:gridCol w="816610"/>
                <a:gridCol w="816610"/>
              </a:tblGrid>
              <a:tr h="313690"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kumimoji="0" lang="ko-KR" altLang="en-US" sz="900" b="1" i="0" strike="noStrike" kern="0" cap="none" spc="-20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버전</a:t>
                      </a:r>
                      <a:endParaRPr kumimoji="0" lang="ko-KR" altLang="en-US" sz="900" b="1" i="0" strike="noStrike" kern="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kumimoji="1" lang="ko-KR" altLang="en-US" sz="900" b="1" i="0" strike="noStrike" kern="1200" cap="none" spc="-20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날짜</a:t>
                      </a:r>
                      <a:endParaRPr kumimoji="1" lang="ko-KR" altLang="en-US" sz="900" b="1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kumimoji="1" lang="ko-KR" altLang="en-US" sz="900" b="1" i="0" strike="noStrike" kern="1200" cap="none" spc="-20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설명</a:t>
                      </a:r>
                      <a:endParaRPr kumimoji="1" lang="ko-KR" altLang="en-US" sz="900" b="1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kumimoji="1" lang="ko-KR" altLang="en-US" sz="900" b="1" i="0" strike="noStrike" kern="1200" cap="none" spc="-20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등록</a:t>
                      </a:r>
                      <a:r>
                        <a:rPr kumimoji="1" lang="en-US" altLang="ko-KR" sz="900" b="1" i="0" strike="noStrike" kern="1200" cap="none" spc="-20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ID</a:t>
                      </a:r>
                      <a:r>
                        <a:rPr kumimoji="1" lang="ko-KR" altLang="en-US" sz="900" b="1" i="0" strike="noStrike" kern="1200" cap="none" spc="-20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endParaRPr kumimoji="1" lang="ko-KR" altLang="en-US" sz="900" b="1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kumimoji="1" lang="ko-KR" altLang="en-US" sz="900" b="1" i="0" strike="noStrike" kern="1200" cap="none" spc="-20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승인자</a:t>
                      </a:r>
                      <a:endParaRPr kumimoji="1" lang="ko-KR" altLang="en-US" sz="900" b="1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3690"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kumimoji="1" lang="en-US" altLang="ko-KR" sz="900" b="0" i="0" strike="noStrike" kern="1200" cap="none" spc="-20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0.1</a:t>
                      </a: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228600" lvl="1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kumimoji="1" lang="en-US" altLang="ko-KR" sz="900" b="0" i="0" strike="noStrike" kern="1200" cap="none" spc="-20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2025-01-03</a:t>
                      </a: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1" indent="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/>
                        <a:buNone/>
                        <a:defRPr/>
                      </a:pPr>
                      <a:r>
                        <a:rPr kumimoji="1" lang="ko-KR" altLang="en-US" sz="900" b="0" i="0" strike="noStrike" kern="1200" cap="none" spc="-20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최초 작성</a:t>
                      </a: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kumimoji="1" lang="ko-KR" altLang="en-US" sz="900" b="0" i="0" strike="noStrike" kern="1200" cap="none" spc="-20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김재혁</a:t>
                      </a: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</a:tr>
              <a:tr h="313690"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kumimoji="1" lang="en-US" altLang="ko-KR" sz="900" b="0" i="0" strike="noStrike" kern="1200" cap="none" spc="-20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</a:rPr>
                        <a:t>0.2</a:t>
                      </a:r>
                      <a:r>
                        <a:rPr kumimoji="1" lang="ko-KR" altLang="ko-KR" sz="900" b="0" i="0" strike="noStrike" kern="1200" cap="none" spc="-20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</a:t>
                      </a: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228600" lvl="1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kumimoji="1" lang="en-US" altLang="ko-KR" sz="900" b="0" i="0" strike="noStrike" kern="1200" cap="none" spc="-20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2025-01-04</a:t>
                      </a: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128520" lvl="1" indent="-12852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/>
                        <a:buChar char="•"/>
                        <a:defRPr/>
                      </a:pPr>
                      <a:r>
                        <a:rPr kumimoji="1" lang="ko-KR" altLang="en-US" sz="900" b="0" i="0" strike="noStrike" kern="1200" cap="none" spc="-20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메뉴구조도 초안 작성</a:t>
                      </a: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kumimoji="1" lang="ko-KR" altLang="en-US" sz="900" b="0" i="0" strike="noStrike" kern="1200" cap="none" spc="-20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김재혁</a:t>
                      </a: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</a:tr>
              <a:tr h="313690"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kumimoji="1" lang="ko-KR" altLang="ko-KR" sz="900" b="0" i="0" strike="noStrike" kern="1200" cap="none" spc="-20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0.22</a:t>
                      </a: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228600" lvl="1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kumimoji="1" lang="ko-KR" altLang="en-US" sz="900" b="0" i="0" strike="noStrike" kern="1200" cap="none" spc="-20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2025-01-08</a:t>
                      </a: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171450" lvl="1" indent="-17145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/>
                        <a:buChar char="•"/>
                        <a:defRPr/>
                      </a:pPr>
                      <a:r>
                        <a:rPr kumimoji="1" lang="ko-KR" altLang="ko-KR" sz="900" b="0" i="0" strike="noStrike" kern="1200" cap="none" spc="-20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메뉴구조도</a:t>
                      </a:r>
                      <a:r>
                        <a:rPr kumimoji="1" lang="ko-KR" altLang="en-US" sz="900" b="0" i="0" strike="noStrike" kern="1200" cap="none" spc="-20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 수정 </a:t>
                      </a:r>
                      <a:r>
                        <a:rPr kumimoji="1" lang="en-US" altLang="ko-KR" sz="900" b="0" i="0" strike="noStrike" kern="1200" cap="none" spc="-20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(</a:t>
                      </a:r>
                      <a:r>
                        <a:rPr kumimoji="1" lang="ko-KR" altLang="en-US" sz="900" b="0" i="0" strike="noStrike" kern="1200" cap="none" spc="-20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kumimoji="1" lang="ko-KR" altLang="en-US" sz="900" b="0" i="0" strike="noStrike" kern="1200" cap="non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공통-대문, 메인 / 1depth 개인프로젝트 내용 수정</a:t>
                      </a:r>
                      <a:r>
                        <a:rPr kumimoji="1" lang="ko-KR" altLang="en-US" sz="900" b="0" i="0" strike="noStrike" kern="1200" cap="none" spc="-20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kumimoji="1" lang="en-US" altLang="ko-KR" sz="900" b="0" i="0" strike="noStrike" kern="1200" cap="none" spc="-20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)</a:t>
                      </a:r>
                      <a:r>
                        <a:rPr kumimoji="1" lang="ko-KR" altLang="ko-KR" sz="900" b="0" i="0" strike="noStrike" kern="1200" cap="none" spc="-20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, 워크플로우 초안 작성</a:t>
                      </a:r>
                      <a:endParaRPr kumimoji="1" lang="ko-KR" altLang="ko-KR" sz="900" b="0" i="0" strike="noStrike" kern="1200" cap="none" spc="-2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kumimoji="1" lang="ko-KR" altLang="en-US" sz="900" b="0" i="0" strike="noStrike" kern="1200" cap="none" spc="-20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김재혁</a:t>
                      </a: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</a:tr>
              <a:tr h="313690"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228600" lvl="1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171450" lvl="1" indent="-17145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/>
                        <a:buChar char="•"/>
                        <a:defRPr/>
                      </a:pPr>
                      <a:r>
                        <a:rPr kumimoji="1" lang="ko-KR" altLang="ko-KR" sz="900" b="0" i="0" strike="noStrike" kern="1200" cap="none" spc="-20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공통 컴포넌트 - Header (웹, 모바일) 추가</a:t>
                      </a: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</a:tr>
              <a:tr h="313690"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kumimoji="1" lang="ko-KR" altLang="en-US" sz="900" b="0" i="0" strike="noStrike" kern="1200" cap="non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0.23</a:t>
                      </a: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228600" lvl="1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kumimoji="1" lang="ko-KR" altLang="en-US" sz="900" b="0" i="0" strike="noStrike" kern="1200" cap="non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2025-01-09</a:t>
                      </a: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171450" lvl="1" indent="-17145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/>
                        <a:buChar char="•"/>
                        <a:defRPr/>
                      </a:pPr>
                      <a:r>
                        <a:rPr kumimoji="1" lang="ko-KR" altLang="en-US" sz="900" b="0" i="0" strike="noStrike" kern="1200" cap="non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메뉴구조도 수정 </a:t>
                      </a: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kumimoji="1" lang="ko-KR" altLang="en-US" sz="900" b="0" i="0" strike="noStrike" kern="1200" cap="non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김재혁</a:t>
                      </a: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</a:tr>
              <a:tr h="313690"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kumimoji="1" lang="en-US" altLang="ko-KR" sz="900" b="0" i="0" strike="noStrike" kern="1200" cap="non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0.24</a:t>
                      </a:r>
                      <a:endParaRPr kumimoji="1" lang="en-US" altLang="ko-KR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228600" lvl="1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kumimoji="1" lang="en-US" altLang="ko-KR" sz="900" b="0" i="0" strike="noStrike" kern="1200" cap="non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2025-01-13</a:t>
                      </a:r>
                      <a:endParaRPr kumimoji="1" lang="en-US" altLang="ko-KR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171450" lvl="1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  <a:defRPr/>
                      </a:pPr>
                      <a:r>
                        <a:rPr kumimoji="1" lang="ko-KR" altLang="en-US" sz="900" b="0" i="0" strike="noStrike" kern="1200" cap="non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메뉴구조도 화면</a:t>
                      </a:r>
                      <a:r>
                        <a:rPr kumimoji="1" lang="en-US" altLang="ko-KR" sz="900" b="0" i="0" strike="noStrike" kern="1200" cap="non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ID</a:t>
                      </a:r>
                      <a:r>
                        <a:rPr kumimoji="1" lang="ko-KR" altLang="en-US" sz="900" b="0" i="0" strike="noStrike" kern="1200" cap="non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 추가 </a:t>
                      </a:r>
                      <a:r>
                        <a:rPr kumimoji="1" lang="en-US" altLang="ko-KR" sz="900" b="0" i="0" strike="noStrike" kern="1200" cap="non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(Depth</a:t>
                      </a:r>
                      <a:r>
                        <a:rPr kumimoji="1" lang="ko-KR" altLang="en-US" sz="900" b="0" i="0" strike="noStrike" kern="1200" cap="non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 별로 분류</a:t>
                      </a:r>
                      <a:r>
                        <a:rPr kumimoji="1" lang="en-US" altLang="ko-KR" sz="900" b="0" i="0" strike="noStrike" kern="1200" cap="non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)</a:t>
                      </a:r>
                      <a:endParaRPr kumimoji="1" lang="en-US" altLang="ko-KR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kumimoji="1" lang="ko-KR" altLang="en-US" sz="900" b="0" i="0" strike="noStrike" kern="1200" cap="non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김재혁</a:t>
                      </a: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</a:tr>
              <a:tr h="312420"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kumimoji="1" lang="en-US" altLang="ko-KR" sz="900" b="0" i="0" strike="noStrike" kern="1200" cap="non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0.25</a:t>
                      </a:r>
                      <a:endParaRPr kumimoji="1" lang="en-US" altLang="ko-KR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228600" lvl="1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kumimoji="1" lang="en-US" altLang="ko-KR" sz="900" b="0" i="0" strike="noStrike" kern="1200" cap="non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2025-01-14</a:t>
                      </a:r>
                      <a:endParaRPr kumimoji="1" lang="en-US" altLang="ko-KR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171450" lvl="1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  <a:defRPr/>
                      </a:pPr>
                      <a:r>
                        <a:rPr kumimoji="1" lang="ko-KR" altLang="en-US" sz="900" b="0" i="0" strike="noStrike" kern="1200" cap="non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메뉴구조도 수정 </a:t>
                      </a:r>
                      <a:r>
                        <a:rPr kumimoji="1" lang="en-US" altLang="ko-KR" sz="900" b="0" i="0" strike="noStrike" kern="1200" cap="non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(</a:t>
                      </a:r>
                      <a:r>
                        <a:rPr kumimoji="1" lang="ko-KR" altLang="en-US" sz="900" b="0" i="0" strike="noStrike" kern="1200" cap="non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화면</a:t>
                      </a:r>
                      <a:r>
                        <a:rPr kumimoji="1" lang="en-US" altLang="ko-KR" sz="900" b="0" i="0" strike="noStrike" kern="1200" cap="non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ID</a:t>
                      </a:r>
                      <a:r>
                        <a:rPr kumimoji="1" lang="ko-KR" altLang="en-US" sz="900" b="0" i="0" strike="noStrike" kern="1200" cap="non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 수정</a:t>
                      </a:r>
                      <a:r>
                        <a:rPr kumimoji="1" lang="en-US" altLang="ko-KR" sz="900" b="0" i="0" strike="noStrike" kern="1200" cap="non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)</a:t>
                      </a:r>
                      <a:endParaRPr kumimoji="1" lang="en-US" altLang="ko-KR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171450" lvl="1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  <a:defRPr/>
                      </a:pPr>
                      <a:r>
                        <a:rPr kumimoji="1" lang="ko-KR" altLang="en-US" sz="900" b="0" i="0" strike="noStrike" kern="1200" cap="non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메뉴구조도 수정 </a:t>
                      </a:r>
                      <a:r>
                        <a:rPr kumimoji="1" lang="en-US" altLang="ko-KR" sz="900" b="0" i="0" strike="noStrike" kern="1200" cap="non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(About Me &gt; Project </a:t>
                      </a:r>
                      <a:r>
                        <a:rPr kumimoji="1" lang="ko-KR" altLang="en-US" sz="900" b="0" i="0" strike="noStrike" kern="1200" cap="non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부분 수정</a:t>
                      </a:r>
                      <a:r>
                        <a:rPr kumimoji="1" lang="en-US" altLang="ko-KR" sz="900" b="0" i="0" strike="noStrike" kern="1200" cap="non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)</a:t>
                      </a:r>
                      <a:endParaRPr kumimoji="1" lang="en-US" altLang="ko-KR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kumimoji="1" lang="ko-KR" altLang="en-US" sz="900" b="0" i="0" strike="noStrike" kern="1200" cap="non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김재혁</a:t>
                      </a: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</a:tr>
              <a:tr h="313690"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kumimoji="1" lang="en-US" altLang="ko-KR" sz="900" b="0" i="0" strike="noStrike" kern="1200" cap="non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0.26</a:t>
                      </a:r>
                      <a:endParaRPr kumimoji="1" lang="en-US" altLang="ko-KR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228600" lvl="1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kumimoji="1" lang="en-US" altLang="ko-KR" sz="900" b="0" i="0" strike="noStrike" kern="1200" cap="non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2025-01-15</a:t>
                      </a:r>
                      <a:endParaRPr kumimoji="1" lang="en-US" altLang="ko-KR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171450" lvl="1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  <a:defRPr/>
                      </a:pPr>
                      <a:r>
                        <a:rPr kumimoji="1" lang="ko-KR" altLang="en-US" sz="900" b="0" i="0" strike="noStrike" kern="1200" cap="non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화면 추가 </a:t>
                      </a:r>
                      <a:r>
                        <a:rPr kumimoji="1" lang="en-US" altLang="ko-KR" sz="900" b="0" i="0" strike="noStrike" kern="1200" cap="non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[</a:t>
                      </a:r>
                      <a:r>
                        <a:rPr kumimoji="1" lang="ko-KR" altLang="en-US" sz="900" b="0" i="0" strike="noStrike" kern="1200" cap="non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 공통 화면</a:t>
                      </a:r>
                      <a:r>
                        <a:rPr kumimoji="1" lang="en-US" altLang="ko-KR" sz="900" b="0" i="0" strike="noStrike" kern="1200" cap="non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(Jstory </a:t>
                      </a:r>
                      <a:r>
                        <a:rPr kumimoji="1" lang="ko-KR" altLang="en-US" sz="900" b="0" i="0" strike="noStrike" kern="1200" cap="non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대문</a:t>
                      </a:r>
                      <a:r>
                        <a:rPr kumimoji="1" lang="en-US" altLang="ko-KR" sz="900" b="0" i="0" strike="noStrike" kern="1200" cap="non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,</a:t>
                      </a:r>
                      <a:r>
                        <a:rPr kumimoji="1" lang="ko-KR" altLang="en-US" sz="900" b="0" i="0" strike="noStrike" kern="1200" cap="non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kumimoji="1" lang="en-US" altLang="ko-KR" sz="900" b="0" i="0" strike="noStrike" kern="1200" cap="non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Jstory </a:t>
                      </a:r>
                      <a:r>
                        <a:rPr kumimoji="1" lang="ko-KR" altLang="en-US" sz="900" b="0" i="0" strike="noStrike" kern="1200" cap="non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메인</a:t>
                      </a:r>
                      <a:r>
                        <a:rPr kumimoji="1" lang="en-US" altLang="ko-KR" sz="900" b="0" i="0" strike="noStrike" kern="1200" cap="non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),</a:t>
                      </a:r>
                      <a:r>
                        <a:rPr kumimoji="1" lang="ko-KR" altLang="en-US" sz="900" b="0" i="0" strike="noStrike" kern="1200" cap="non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 로그인</a:t>
                      </a:r>
                      <a:r>
                        <a:rPr kumimoji="1" lang="en-US" altLang="ko-KR" sz="900" b="0" i="0" strike="noStrike" kern="1200" cap="non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,</a:t>
                      </a:r>
                      <a:r>
                        <a:rPr kumimoji="1" lang="ko-KR" altLang="en-US" sz="900" b="0" i="0" strike="noStrike" kern="1200" cap="non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 회원가입 </a:t>
                      </a:r>
                      <a:r>
                        <a:rPr kumimoji="1" lang="en-US" altLang="ko-KR" sz="900" b="0" i="0" strike="noStrike" kern="1200" cap="non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]</a:t>
                      </a:r>
                      <a:endParaRPr kumimoji="1" lang="en-US" altLang="ko-KR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kumimoji="1" lang="ko-KR" altLang="en-US" sz="900" b="0" i="0" strike="noStrike" kern="1200" cap="non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김재혁</a:t>
                      </a: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</a:tr>
              <a:tr h="313690"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228600" lvl="1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171450" lvl="1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  <a:defRPr/>
                      </a:pP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</a:tr>
              <a:tr h="313690"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228600" lvl="1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171450" lvl="1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  <a:defRPr/>
                      </a:pP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</a:tr>
              <a:tr h="313690"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228600" lvl="1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171450" lvl="1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  <a:defRPr/>
                      </a:pP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</a:tr>
              <a:tr h="313690"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228600" lvl="1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171450" lvl="1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  <a:defRPr/>
                      </a:pP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</a:tr>
              <a:tr h="313690"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228600" lvl="1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171450" lvl="1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  <a:defRPr/>
                      </a:pP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</a:tr>
              <a:tr h="313690"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228600" lvl="1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171450" lvl="1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  <a:defRPr/>
                      </a:pP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</a:tr>
              <a:tr h="313690"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228600" lvl="1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171450" lvl="1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  <a:defRPr/>
                      </a:pP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kumimoji="1" lang="ko-KR" altLang="en-US" sz="900" b="0" i="0" strike="noStrike" kern="1200" cap="non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0" cap="flat" cmpd="sng" algn="ctr">
                      <a:noFill/>
                      <a:round/>
                      <a:headEnd w="med" len="med"/>
                      <a:tailEnd w="med" len="med"/>
                    </a:lnL>
                    <a:lnR w="0" cap="flat" cmpd="sng" algn="ctr">
                      <a:noFill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7E27700-BBD5-8748-B0C6-D4ACCDD26E12}"/>
              </a:ext>
            </a:extLst>
          </p:cNvPr>
          <p:cNvSpPr txBox="1"/>
          <p:nvPr/>
        </p:nvSpPr>
        <p:spPr>
          <a:xfrm>
            <a:off x="221615" y="170815"/>
            <a:ext cx="253873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4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이력 관리</a:t>
            </a:r>
          </a:p>
        </p:txBody>
      </p:sp>
    </p:spTree>
    <p:extLst>
      <p:ext uri="{BB962C8B-B14F-4D97-AF65-F5344CB8AC3E}">
        <p14:creationId xmlns:p14="http://schemas.microsoft.com/office/powerpoint/2010/main" val="1258748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/signup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FIP </a:t>
            </a:r>
            <a:r>
              <a:rPr lang="ko-KR" altLang="en-US" dirty="0"/>
              <a:t>회원가입 페이지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AD-01-0021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606522" y="764612"/>
          <a:ext cx="2396175" cy="3907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공지사항 목록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80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분류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내 탭 구분 표시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 안내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 안내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U+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멤버십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당첨자발표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- 1-2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검색조건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</a:t>
                      </a:r>
                      <a:r>
                        <a:rPr lang="ko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:제목,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b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- 1-3.</a:t>
                      </a:r>
                      <a:r>
                        <a:rPr lang="en-US" altLang="ko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검색어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100byte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- 1-4.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설정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페이지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 고객 중 관리자만 해당 버튼 열람 가능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- 1-5.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노출여부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비노출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- 1-6.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초기화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: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영역내 설정된 조건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초기화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- 1-7.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: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영역내 설정된 조건에 따라 데이터 조회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 행의 데이터 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화면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altLang="ko-KR" sz="7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AD-01-0011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- 2-1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등록화면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altLang="ko-KR" sz="7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AD-01-0012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- 2-2.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삭제할 항목 선택 후 클릭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[2-3] Alert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6292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918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목록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 여부가 노출인 경우에만 목록 내 노출</a:t>
                      </a:r>
                      <a:endParaRPr lang="en-US" altLang="ko"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개씩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33214"/>
                  </a:ext>
                </a:extLst>
              </a:tr>
            </a:tbl>
          </a:graphicData>
        </a:graphic>
      </p:graphicFrame>
      <p:sp>
        <p:nvSpPr>
          <p:cNvPr id="37" name="Google Shape;295;p22"/>
          <p:cNvSpPr/>
          <p:nvPr/>
        </p:nvSpPr>
        <p:spPr>
          <a:xfrm>
            <a:off x="3604432" y="5713126"/>
            <a:ext cx="648000" cy="2160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뒤로가기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4" name="텍스트 개체 틀 130">
            <a:extLst>
              <a:ext uri="{FF2B5EF4-FFF2-40B4-BE49-F238E27FC236}">
                <a16:creationId xmlns:a16="http://schemas.microsoft.com/office/drawing/2014/main" id="{6316B377-DC20-9427-C55F-0FBF01CA2DC6}"/>
              </a:ext>
            </a:extLst>
          </p:cNvPr>
          <p:cNvSpPr txBox="1">
            <a:spLocks/>
          </p:cNvSpPr>
          <p:nvPr/>
        </p:nvSpPr>
        <p:spPr>
          <a:xfrm>
            <a:off x="3645874" y="1083339"/>
            <a:ext cx="1251812" cy="197363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YOUJUCARE</a:t>
            </a:r>
          </a:p>
        </p:txBody>
      </p:sp>
      <p:sp>
        <p:nvSpPr>
          <p:cNvPr id="72" name="Google Shape;163;p15"/>
          <p:cNvSpPr>
            <a:spLocks noChangeAspect="1"/>
          </p:cNvSpPr>
          <p:nvPr/>
        </p:nvSpPr>
        <p:spPr>
          <a:xfrm>
            <a:off x="4740780" y="5713126"/>
            <a:ext cx="648000" cy="216000"/>
          </a:xfrm>
          <a:prstGeom prst="roundRect">
            <a:avLst>
              <a:gd name="adj" fmla="val 16667"/>
            </a:avLst>
          </a:prstGeom>
          <a:solidFill>
            <a:srgbClr val="36B9C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/>
        </p:nvGraphicFramePr>
        <p:xfrm>
          <a:off x="12220207" y="549275"/>
          <a:ext cx="1798204" cy="1935480"/>
        </p:xfrm>
        <a:graphic>
          <a:graphicData uri="http://schemas.openxmlformats.org/drawingml/2006/table">
            <a:tbl>
              <a:tblPr/>
              <a:tblGrid>
                <a:gridCol w="245981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52223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dirty="0"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700" b="1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1-7.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7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조회값</a:t>
                      </a:r>
                      <a:r>
                        <a:rPr lang="ko-KR" altLang="en-US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없음</a:t>
                      </a:r>
                      <a:endParaRPr lang="en-US" altLang="ko-KR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조건에 맞는 데이터가 없습니다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8166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2-2.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상단고정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상단 고정 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최상단에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고정처리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  <p:graphicFrame>
        <p:nvGraphicFramePr>
          <p:cNvPr id="50" name="Google Shape;316;p34"/>
          <p:cNvGraphicFramePr/>
          <p:nvPr/>
        </p:nvGraphicFramePr>
        <p:xfrm>
          <a:off x="-2081937" y="0"/>
          <a:ext cx="2015775" cy="3962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2025.01.09_v0.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8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 발표 후 수정 사항 정리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텍스트 개체 틀 130">
            <a:extLst>
              <a:ext uri="{FF2B5EF4-FFF2-40B4-BE49-F238E27FC236}">
                <a16:creationId xmlns:a16="http://schemas.microsoft.com/office/drawing/2014/main" id="{E74D2AC8-2D14-41F9-AC9F-4DE1A53AA6FD}"/>
              </a:ext>
            </a:extLst>
          </p:cNvPr>
          <p:cNvSpPr txBox="1">
            <a:spLocks/>
          </p:cNvSpPr>
          <p:nvPr/>
        </p:nvSpPr>
        <p:spPr>
          <a:xfrm>
            <a:off x="3575625" y="1334760"/>
            <a:ext cx="1386329" cy="182531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Facial Implant Platform</a:t>
            </a:r>
          </a:p>
        </p:txBody>
      </p:sp>
      <p:sp>
        <p:nvSpPr>
          <p:cNvPr id="113" name="Google Shape;73;p15">
            <a:extLst>
              <a:ext uri="{FF2B5EF4-FFF2-40B4-BE49-F238E27FC236}">
                <a16:creationId xmlns:a16="http://schemas.microsoft.com/office/drawing/2014/main" id="{AD679F77-8975-4DDD-AC45-35305A0AB6DA}"/>
              </a:ext>
            </a:extLst>
          </p:cNvPr>
          <p:cNvSpPr txBox="1"/>
          <p:nvPr/>
        </p:nvSpPr>
        <p:spPr>
          <a:xfrm>
            <a:off x="6739605" y="640801"/>
            <a:ext cx="79670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 선택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85791E2-7FEB-47AE-AB25-E9EA129EA764}"/>
              </a:ext>
            </a:extLst>
          </p:cNvPr>
          <p:cNvGrpSpPr/>
          <p:nvPr/>
        </p:nvGrpSpPr>
        <p:grpSpPr>
          <a:xfrm>
            <a:off x="7404155" y="676801"/>
            <a:ext cx="858614" cy="216000"/>
            <a:chOff x="1377262" y="4436333"/>
            <a:chExt cx="1281035" cy="216000"/>
          </a:xfrm>
        </p:grpSpPr>
        <p:sp>
          <p:nvSpPr>
            <p:cNvPr id="115" name="Google Shape;622;p31">
              <a:extLst>
                <a:ext uri="{FF2B5EF4-FFF2-40B4-BE49-F238E27FC236}">
                  <a16:creationId xmlns:a16="http://schemas.microsoft.com/office/drawing/2014/main" id="{D8D56C8E-67F7-4F1D-9B37-CC6237100F1F}"/>
                </a:ext>
              </a:extLst>
            </p:cNvPr>
            <p:cNvSpPr/>
            <p:nvPr/>
          </p:nvSpPr>
          <p:spPr>
            <a:xfrm>
              <a:off x="1377263" y="4436333"/>
              <a:ext cx="1281034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r>
                <a:rPr 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sz="700" dirty="0">
                <a:latin typeface="맑은 고딕" panose="020B0503020000020004" pitchFamily="50" charset="-127"/>
              </a:endParaRPr>
            </a:p>
          </p:txBody>
        </p:sp>
        <p:sp>
          <p:nvSpPr>
            <p:cNvPr id="116" name="Google Shape;105;p15">
              <a:extLst>
                <a:ext uri="{FF2B5EF4-FFF2-40B4-BE49-F238E27FC236}">
                  <a16:creationId xmlns:a16="http://schemas.microsoft.com/office/drawing/2014/main" id="{88EEE579-E5E2-4B60-8BF0-FBFB63362846}"/>
                </a:ext>
              </a:extLst>
            </p:cNvPr>
            <p:cNvSpPr txBox="1"/>
            <p:nvPr/>
          </p:nvSpPr>
          <p:spPr>
            <a:xfrm>
              <a:off x="1377262" y="4482437"/>
              <a:ext cx="957386" cy="123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altLang="ko-KR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KOR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55" name="Google Shape;75;p15">
            <a:extLst>
              <a:ext uri="{FF2B5EF4-FFF2-40B4-BE49-F238E27FC236}">
                <a16:creationId xmlns:a16="http://schemas.microsoft.com/office/drawing/2014/main" id="{91C9E0EB-2A67-434D-A06D-B3DD05BE3612}"/>
              </a:ext>
            </a:extLst>
          </p:cNvPr>
          <p:cNvSpPr txBox="1"/>
          <p:nvPr/>
        </p:nvSpPr>
        <p:spPr>
          <a:xfrm>
            <a:off x="2558709" y="3369612"/>
            <a:ext cx="762327" cy="242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933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endParaRPr sz="933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9" name="Google Shape;76;p15">
            <a:extLst>
              <a:ext uri="{FF2B5EF4-FFF2-40B4-BE49-F238E27FC236}">
                <a16:creationId xmlns:a16="http://schemas.microsoft.com/office/drawing/2014/main" id="{39A02503-861F-4552-94B3-EE07F22D4AF2}"/>
              </a:ext>
            </a:extLst>
          </p:cNvPr>
          <p:cNvSpPr/>
          <p:nvPr/>
        </p:nvSpPr>
        <p:spPr>
          <a:xfrm>
            <a:off x="3321036" y="3346818"/>
            <a:ext cx="2400000" cy="288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933" dirty="0">
              <a:latin typeface="맑은 고딕" panose="020B0503020000020004" pitchFamily="50" charset="-127"/>
            </a:endParaRPr>
          </a:p>
        </p:txBody>
      </p:sp>
      <p:sp>
        <p:nvSpPr>
          <p:cNvPr id="60" name="텍스트 개체 틀 130">
            <a:extLst>
              <a:ext uri="{FF2B5EF4-FFF2-40B4-BE49-F238E27FC236}">
                <a16:creationId xmlns:a16="http://schemas.microsoft.com/office/drawing/2014/main" id="{E351E9A0-A97D-4D30-96D9-B99E6DB2561D}"/>
              </a:ext>
            </a:extLst>
          </p:cNvPr>
          <p:cNvSpPr txBox="1">
            <a:spLocks/>
          </p:cNvSpPr>
          <p:nvPr/>
        </p:nvSpPr>
        <p:spPr>
          <a:xfrm>
            <a:off x="4051420" y="2988318"/>
            <a:ext cx="597159" cy="215589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회원가입</a:t>
            </a:r>
            <a:endParaRPr lang="en-US" altLang="ko-KR" sz="1000" spc="-40" dirty="0">
              <a:ln w="6350"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9" name="Google Shape;75;p15">
            <a:extLst>
              <a:ext uri="{FF2B5EF4-FFF2-40B4-BE49-F238E27FC236}">
                <a16:creationId xmlns:a16="http://schemas.microsoft.com/office/drawing/2014/main" id="{E35D95C1-F445-49D4-BC96-31172494CBF2}"/>
              </a:ext>
            </a:extLst>
          </p:cNvPr>
          <p:cNvSpPr txBox="1"/>
          <p:nvPr/>
        </p:nvSpPr>
        <p:spPr>
          <a:xfrm>
            <a:off x="2558709" y="3840985"/>
            <a:ext cx="762327" cy="242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933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endParaRPr sz="933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0" name="Google Shape;76;p15">
            <a:extLst>
              <a:ext uri="{FF2B5EF4-FFF2-40B4-BE49-F238E27FC236}">
                <a16:creationId xmlns:a16="http://schemas.microsoft.com/office/drawing/2014/main" id="{D645526D-81B6-4102-8BD2-43F2AEA1FCA0}"/>
              </a:ext>
            </a:extLst>
          </p:cNvPr>
          <p:cNvSpPr/>
          <p:nvPr/>
        </p:nvSpPr>
        <p:spPr>
          <a:xfrm>
            <a:off x="3321036" y="3818191"/>
            <a:ext cx="2400000" cy="288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933" dirty="0">
              <a:latin typeface="맑은 고딕" panose="020B0503020000020004" pitchFamily="50" charset="-127"/>
            </a:endParaRPr>
          </a:p>
        </p:txBody>
      </p:sp>
      <p:sp>
        <p:nvSpPr>
          <p:cNvPr id="71" name="Google Shape;75;p15">
            <a:extLst>
              <a:ext uri="{FF2B5EF4-FFF2-40B4-BE49-F238E27FC236}">
                <a16:creationId xmlns:a16="http://schemas.microsoft.com/office/drawing/2014/main" id="{41221787-8048-4138-B8E2-BEA816C7CBBA}"/>
              </a:ext>
            </a:extLst>
          </p:cNvPr>
          <p:cNvSpPr txBox="1"/>
          <p:nvPr/>
        </p:nvSpPr>
        <p:spPr>
          <a:xfrm>
            <a:off x="2558709" y="4290835"/>
            <a:ext cx="762327" cy="242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933" dirty="0">
                <a:solidFill>
                  <a:schemeClr val="dk2"/>
                </a:solidFill>
                <a:latin typeface="맑은 고딕" panose="020B0503020000020004" pitchFamily="50" charset="-127"/>
              </a:rPr>
              <a:t>비밀번호</a:t>
            </a:r>
            <a:endParaRPr lang="en-US" altLang="ko-KR" sz="933" dirty="0">
              <a:solidFill>
                <a:schemeClr val="dk2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933" dirty="0">
                <a:solidFill>
                  <a:schemeClr val="dk2"/>
                </a:solidFill>
                <a:latin typeface="맑은 고딕" panose="020B0503020000020004" pitchFamily="50" charset="-127"/>
              </a:rPr>
              <a:t>확인</a:t>
            </a:r>
            <a:endParaRPr sz="933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5" name="Google Shape;76;p15">
            <a:extLst>
              <a:ext uri="{FF2B5EF4-FFF2-40B4-BE49-F238E27FC236}">
                <a16:creationId xmlns:a16="http://schemas.microsoft.com/office/drawing/2014/main" id="{8967C47D-1DE0-4FEF-A6E2-5AAB2EC5C57B}"/>
              </a:ext>
            </a:extLst>
          </p:cNvPr>
          <p:cNvSpPr/>
          <p:nvPr/>
        </p:nvSpPr>
        <p:spPr>
          <a:xfrm>
            <a:off x="3321036" y="4268041"/>
            <a:ext cx="2400000" cy="288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933" dirty="0">
              <a:latin typeface="맑은 고딕" panose="020B0503020000020004" pitchFamily="50" charset="-127"/>
            </a:endParaRPr>
          </a:p>
        </p:txBody>
      </p:sp>
      <p:sp>
        <p:nvSpPr>
          <p:cNvPr id="76" name="Google Shape;75;p15">
            <a:extLst>
              <a:ext uri="{FF2B5EF4-FFF2-40B4-BE49-F238E27FC236}">
                <a16:creationId xmlns:a16="http://schemas.microsoft.com/office/drawing/2014/main" id="{338399BC-2962-45AD-B51F-9508F6FA8DE5}"/>
              </a:ext>
            </a:extLst>
          </p:cNvPr>
          <p:cNvSpPr txBox="1"/>
          <p:nvPr/>
        </p:nvSpPr>
        <p:spPr>
          <a:xfrm>
            <a:off x="2558709" y="4760220"/>
            <a:ext cx="762327" cy="242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933" dirty="0">
                <a:solidFill>
                  <a:schemeClr val="dk2"/>
                </a:solidFill>
                <a:latin typeface="맑은 고딕" panose="020B0503020000020004" pitchFamily="50" charset="-127"/>
              </a:rPr>
              <a:t>1</a:t>
            </a:r>
            <a:endParaRPr sz="933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7" name="Google Shape;76;p15">
            <a:extLst>
              <a:ext uri="{FF2B5EF4-FFF2-40B4-BE49-F238E27FC236}">
                <a16:creationId xmlns:a16="http://schemas.microsoft.com/office/drawing/2014/main" id="{919B6F64-459B-4970-A184-87B62CA6A95B}"/>
              </a:ext>
            </a:extLst>
          </p:cNvPr>
          <p:cNvSpPr/>
          <p:nvPr/>
        </p:nvSpPr>
        <p:spPr>
          <a:xfrm>
            <a:off x="3321036" y="4737426"/>
            <a:ext cx="2400000" cy="288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933" dirty="0">
              <a:latin typeface="맑은 고딕" panose="020B0503020000020004" pitchFamily="50" charset="-127"/>
            </a:endParaRPr>
          </a:p>
        </p:txBody>
      </p:sp>
      <p:sp>
        <p:nvSpPr>
          <p:cNvPr id="78" name="Google Shape;75;p15">
            <a:extLst>
              <a:ext uri="{FF2B5EF4-FFF2-40B4-BE49-F238E27FC236}">
                <a16:creationId xmlns:a16="http://schemas.microsoft.com/office/drawing/2014/main" id="{9D902DD0-8F4E-400C-806A-1A5DE7E4A7AF}"/>
              </a:ext>
            </a:extLst>
          </p:cNvPr>
          <p:cNvSpPr txBox="1"/>
          <p:nvPr/>
        </p:nvSpPr>
        <p:spPr>
          <a:xfrm>
            <a:off x="2558709" y="5212054"/>
            <a:ext cx="762327" cy="242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933" dirty="0">
                <a:solidFill>
                  <a:schemeClr val="dk2"/>
                </a:solidFill>
                <a:latin typeface="맑은 고딕" panose="020B0503020000020004" pitchFamily="50" charset="-127"/>
              </a:rPr>
              <a:t>2</a:t>
            </a:r>
            <a:endParaRPr sz="933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9" name="Google Shape;76;p15">
            <a:extLst>
              <a:ext uri="{FF2B5EF4-FFF2-40B4-BE49-F238E27FC236}">
                <a16:creationId xmlns:a16="http://schemas.microsoft.com/office/drawing/2014/main" id="{BE361245-CE33-4281-B995-41269515566D}"/>
              </a:ext>
            </a:extLst>
          </p:cNvPr>
          <p:cNvSpPr/>
          <p:nvPr/>
        </p:nvSpPr>
        <p:spPr>
          <a:xfrm>
            <a:off x="3321036" y="5189260"/>
            <a:ext cx="2400000" cy="288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933" dirty="0">
              <a:latin typeface="맑은 고딕" panose="020B0503020000020004" pitchFamily="50" charset="-127"/>
            </a:endParaRPr>
          </a:p>
        </p:txBody>
      </p:sp>
      <p:sp>
        <p:nvSpPr>
          <p:cNvPr id="80" name="텍스트 개체 틀 130">
            <a:extLst>
              <a:ext uri="{FF2B5EF4-FFF2-40B4-BE49-F238E27FC236}">
                <a16:creationId xmlns:a16="http://schemas.microsoft.com/office/drawing/2014/main" id="{B227E90E-1080-4B3D-9ABF-CCAF4F6BAD9B}"/>
              </a:ext>
            </a:extLst>
          </p:cNvPr>
          <p:cNvSpPr txBox="1">
            <a:spLocks/>
          </p:cNvSpPr>
          <p:nvPr/>
        </p:nvSpPr>
        <p:spPr>
          <a:xfrm>
            <a:off x="3855267" y="6159769"/>
            <a:ext cx="879473" cy="216000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b="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이미 회원 이세요</a:t>
            </a:r>
            <a:r>
              <a:rPr lang="en-US" altLang="ko-KR" sz="700" b="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?</a:t>
            </a:r>
          </a:p>
        </p:txBody>
      </p:sp>
      <p:sp>
        <p:nvSpPr>
          <p:cNvPr id="81" name="텍스트 개체 틀 130">
            <a:extLst>
              <a:ext uri="{FF2B5EF4-FFF2-40B4-BE49-F238E27FC236}">
                <a16:creationId xmlns:a16="http://schemas.microsoft.com/office/drawing/2014/main" id="{92F10A53-B9F0-429E-9EB1-D8FD09E54105}"/>
              </a:ext>
            </a:extLst>
          </p:cNvPr>
          <p:cNvSpPr txBox="1">
            <a:spLocks/>
          </p:cNvSpPr>
          <p:nvPr/>
        </p:nvSpPr>
        <p:spPr>
          <a:xfrm>
            <a:off x="5097012" y="6153399"/>
            <a:ext cx="879473" cy="216000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b="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로그인 하러 가기</a:t>
            </a:r>
            <a:endParaRPr lang="en-US" altLang="ko-KR" sz="700" b="0" spc="-40" dirty="0">
              <a:ln w="6350"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2" name="Google Shape;258;p32">
            <a:extLst>
              <a:ext uri="{FF2B5EF4-FFF2-40B4-BE49-F238E27FC236}">
                <a16:creationId xmlns:a16="http://schemas.microsoft.com/office/drawing/2014/main" id="{C23E28A4-9543-4D12-9632-55515672682A}"/>
              </a:ext>
            </a:extLst>
          </p:cNvPr>
          <p:cNvSpPr/>
          <p:nvPr/>
        </p:nvSpPr>
        <p:spPr>
          <a:xfrm>
            <a:off x="5073609" y="1911901"/>
            <a:ext cx="198000" cy="198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258;p32">
            <a:extLst>
              <a:ext uri="{FF2B5EF4-FFF2-40B4-BE49-F238E27FC236}">
                <a16:creationId xmlns:a16="http://schemas.microsoft.com/office/drawing/2014/main" id="{A42787C5-AA9D-4BCF-B2F0-DD733ADF1142}"/>
              </a:ext>
            </a:extLst>
          </p:cNvPr>
          <p:cNvSpPr/>
          <p:nvPr/>
        </p:nvSpPr>
        <p:spPr>
          <a:xfrm>
            <a:off x="2447331" y="3056192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262;p32">
            <a:extLst>
              <a:ext uri="{FF2B5EF4-FFF2-40B4-BE49-F238E27FC236}">
                <a16:creationId xmlns:a16="http://schemas.microsoft.com/office/drawing/2014/main" id="{6422FCF0-09A5-46E5-AD5D-4F4AF65F7F90}"/>
              </a:ext>
            </a:extLst>
          </p:cNvPr>
          <p:cNvSpPr/>
          <p:nvPr/>
        </p:nvSpPr>
        <p:spPr>
          <a:xfrm>
            <a:off x="3103526" y="3527510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-1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262;p32">
            <a:extLst>
              <a:ext uri="{FF2B5EF4-FFF2-40B4-BE49-F238E27FC236}">
                <a16:creationId xmlns:a16="http://schemas.microsoft.com/office/drawing/2014/main" id="{6571206E-0D6B-4073-AC11-D47EAA5168B5}"/>
              </a:ext>
            </a:extLst>
          </p:cNvPr>
          <p:cNvSpPr/>
          <p:nvPr/>
        </p:nvSpPr>
        <p:spPr>
          <a:xfrm>
            <a:off x="3103526" y="4061410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3-2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262;p32">
            <a:extLst>
              <a:ext uri="{FF2B5EF4-FFF2-40B4-BE49-F238E27FC236}">
                <a16:creationId xmlns:a16="http://schemas.microsoft.com/office/drawing/2014/main" id="{494AFDA0-11C9-4A67-95CE-C1812EA5FB6C}"/>
              </a:ext>
            </a:extLst>
          </p:cNvPr>
          <p:cNvSpPr/>
          <p:nvPr/>
        </p:nvSpPr>
        <p:spPr>
          <a:xfrm>
            <a:off x="3103526" y="4550823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3-3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262;p32">
            <a:extLst>
              <a:ext uri="{FF2B5EF4-FFF2-40B4-BE49-F238E27FC236}">
                <a16:creationId xmlns:a16="http://schemas.microsoft.com/office/drawing/2014/main" id="{79ED989C-E2F1-4E27-BE65-32818EC1DA50}"/>
              </a:ext>
            </a:extLst>
          </p:cNvPr>
          <p:cNvSpPr/>
          <p:nvPr/>
        </p:nvSpPr>
        <p:spPr>
          <a:xfrm>
            <a:off x="3104562" y="4975797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3-4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262;p32">
            <a:extLst>
              <a:ext uri="{FF2B5EF4-FFF2-40B4-BE49-F238E27FC236}">
                <a16:creationId xmlns:a16="http://schemas.microsoft.com/office/drawing/2014/main" id="{E719ECEE-9470-46BD-A16F-E2E90D446C9A}"/>
              </a:ext>
            </a:extLst>
          </p:cNvPr>
          <p:cNvSpPr/>
          <p:nvPr/>
        </p:nvSpPr>
        <p:spPr>
          <a:xfrm>
            <a:off x="3103526" y="5437833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3-5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262;p32">
            <a:extLst>
              <a:ext uri="{FF2B5EF4-FFF2-40B4-BE49-F238E27FC236}">
                <a16:creationId xmlns:a16="http://schemas.microsoft.com/office/drawing/2014/main" id="{81753EA6-E106-496D-96AE-59B7856A61EA}"/>
              </a:ext>
            </a:extLst>
          </p:cNvPr>
          <p:cNvSpPr/>
          <p:nvPr/>
        </p:nvSpPr>
        <p:spPr>
          <a:xfrm>
            <a:off x="4235606" y="5846447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3-6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262;p32">
            <a:extLst>
              <a:ext uri="{FF2B5EF4-FFF2-40B4-BE49-F238E27FC236}">
                <a16:creationId xmlns:a16="http://schemas.microsoft.com/office/drawing/2014/main" id="{9626AB68-4CA3-4D7A-8B16-09D06F0E4F1D}"/>
              </a:ext>
            </a:extLst>
          </p:cNvPr>
          <p:cNvSpPr/>
          <p:nvPr/>
        </p:nvSpPr>
        <p:spPr>
          <a:xfrm>
            <a:off x="5373814" y="5846447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3-7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262;p32">
            <a:extLst>
              <a:ext uri="{FF2B5EF4-FFF2-40B4-BE49-F238E27FC236}">
                <a16:creationId xmlns:a16="http://schemas.microsoft.com/office/drawing/2014/main" id="{011A2712-A1D5-4ACF-A918-2FB3211F26AC}"/>
              </a:ext>
            </a:extLst>
          </p:cNvPr>
          <p:cNvSpPr/>
          <p:nvPr/>
        </p:nvSpPr>
        <p:spPr>
          <a:xfrm>
            <a:off x="5721036" y="6347614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3-8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58;p32">
            <a:extLst>
              <a:ext uri="{FF2B5EF4-FFF2-40B4-BE49-F238E27FC236}">
                <a16:creationId xmlns:a16="http://schemas.microsoft.com/office/drawing/2014/main" id="{04484CDA-E08E-42E4-8ABE-62338DA01440}"/>
              </a:ext>
            </a:extLst>
          </p:cNvPr>
          <p:cNvSpPr/>
          <p:nvPr/>
        </p:nvSpPr>
        <p:spPr>
          <a:xfrm>
            <a:off x="3463972" y="1911901"/>
            <a:ext cx="198000" cy="19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CE590ED-711D-4216-87D6-120EB4942051}"/>
              </a:ext>
            </a:extLst>
          </p:cNvPr>
          <p:cNvCxnSpPr>
            <a:stCxn id="47" idx="6"/>
            <a:endCxn id="82" idx="2"/>
          </p:cNvCxnSpPr>
          <p:nvPr/>
        </p:nvCxnSpPr>
        <p:spPr>
          <a:xfrm>
            <a:off x="3661972" y="2010901"/>
            <a:ext cx="1411637" cy="0"/>
          </a:xfrm>
          <a:prstGeom prst="line">
            <a:avLst/>
          </a:prstGeom>
          <a:ln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텍스트 개체 틀 130">
            <a:extLst>
              <a:ext uri="{FF2B5EF4-FFF2-40B4-BE49-F238E27FC236}">
                <a16:creationId xmlns:a16="http://schemas.microsoft.com/office/drawing/2014/main" id="{39E10D10-2251-4C6A-BB06-DE38682366CF}"/>
              </a:ext>
            </a:extLst>
          </p:cNvPr>
          <p:cNvSpPr txBox="1">
            <a:spLocks/>
          </p:cNvSpPr>
          <p:nvPr/>
        </p:nvSpPr>
        <p:spPr>
          <a:xfrm>
            <a:off x="3326500" y="2132695"/>
            <a:ext cx="493971" cy="195549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약관 동의</a:t>
            </a:r>
            <a:endParaRPr lang="en-US" altLang="ko-KR" sz="800" spc="-40" dirty="0">
              <a:ln w="6350"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2" name="텍스트 개체 틀 130">
            <a:extLst>
              <a:ext uri="{FF2B5EF4-FFF2-40B4-BE49-F238E27FC236}">
                <a16:creationId xmlns:a16="http://schemas.microsoft.com/office/drawing/2014/main" id="{C19E4A3F-EA9F-4B29-9535-B28066E52DDB}"/>
              </a:ext>
            </a:extLst>
          </p:cNvPr>
          <p:cNvSpPr txBox="1">
            <a:spLocks/>
          </p:cNvSpPr>
          <p:nvPr/>
        </p:nvSpPr>
        <p:spPr>
          <a:xfrm>
            <a:off x="4925623" y="2114872"/>
            <a:ext cx="493971" cy="195549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정보 입력</a:t>
            </a:r>
            <a:endParaRPr lang="en-US" altLang="ko-KR" sz="800" spc="-40" dirty="0">
              <a:ln w="6350"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3" name="텍스트 개체 틀 130">
            <a:extLst>
              <a:ext uri="{FF2B5EF4-FFF2-40B4-BE49-F238E27FC236}">
                <a16:creationId xmlns:a16="http://schemas.microsoft.com/office/drawing/2014/main" id="{8BEF6681-7148-472F-983F-0518B95DC3A7}"/>
              </a:ext>
            </a:extLst>
          </p:cNvPr>
          <p:cNvSpPr txBox="1">
            <a:spLocks/>
          </p:cNvSpPr>
          <p:nvPr/>
        </p:nvSpPr>
        <p:spPr>
          <a:xfrm>
            <a:off x="2857153" y="2312137"/>
            <a:ext cx="1411637" cy="137900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회원가입 시 약관동의는 필수입니다</a:t>
            </a:r>
            <a:r>
              <a:rPr lang="en-US" altLang="ko-KR" sz="7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6" name="텍스트 개체 틀 130">
            <a:extLst>
              <a:ext uri="{FF2B5EF4-FFF2-40B4-BE49-F238E27FC236}">
                <a16:creationId xmlns:a16="http://schemas.microsoft.com/office/drawing/2014/main" id="{05FAA64D-CA42-488D-BFBF-7CFE9F0FB763}"/>
              </a:ext>
            </a:extLst>
          </p:cNvPr>
          <p:cNvSpPr txBox="1">
            <a:spLocks/>
          </p:cNvSpPr>
          <p:nvPr/>
        </p:nvSpPr>
        <p:spPr>
          <a:xfrm>
            <a:off x="4565790" y="2305808"/>
            <a:ext cx="1411637" cy="364869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가입된 회원 계정은 변경할 수 없는 부분으로 </a:t>
            </a:r>
            <a:r>
              <a:rPr lang="en-US" altLang="ko-KR" sz="7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7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기업 공통 계정으로 신청 해주 시기 바랍니다</a:t>
            </a:r>
            <a:r>
              <a:rPr lang="en-US" altLang="ko-KR" sz="7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6" name="Google Shape;258;p32">
            <a:extLst>
              <a:ext uri="{FF2B5EF4-FFF2-40B4-BE49-F238E27FC236}">
                <a16:creationId xmlns:a16="http://schemas.microsoft.com/office/drawing/2014/main" id="{00487B13-9BB5-4273-8B8B-D8E7910DD899}"/>
              </a:ext>
            </a:extLst>
          </p:cNvPr>
          <p:cNvSpPr/>
          <p:nvPr/>
        </p:nvSpPr>
        <p:spPr>
          <a:xfrm>
            <a:off x="3128500" y="1674855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10335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/simulation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3D</a:t>
            </a:r>
            <a:r>
              <a:rPr lang="ko-KR" altLang="en-US" dirty="0"/>
              <a:t> </a:t>
            </a:r>
            <a:r>
              <a:rPr lang="en-US" altLang="ko-KR" dirty="0"/>
              <a:t>Simulation </a:t>
            </a:r>
            <a:r>
              <a:rPr lang="ko-KR" altLang="en-US" dirty="0"/>
              <a:t>생성</a:t>
            </a:r>
            <a:r>
              <a:rPr lang="en-US" altLang="ko-KR" dirty="0"/>
              <a:t>/</a:t>
            </a:r>
            <a:r>
              <a:rPr lang="ko-KR" altLang="en-US" dirty="0"/>
              <a:t>수정 페이지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 fontAlgn="ctr"/>
            <a:r>
              <a:rPr lang="en-US" altLang="ko-KR" sz="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AD-03-0060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311352"/>
              </p:ext>
            </p:extLst>
          </p:nvPr>
        </p:nvGraphicFramePr>
        <p:xfrm>
          <a:off x="9606522" y="764612"/>
          <a:ext cx="2396175" cy="2841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공지사항 목록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80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[Top Menu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1-1.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버튼을 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코드 색상 변경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(#FFF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#CED4DA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변경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1-2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Notice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버튼의 공지사항 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화면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AD-02-0010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1-3.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Notice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버튼의 공지사항 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화면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AD-02-0020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-3-3.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3-1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부분에 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AD-00-0011M)</a:t>
                      </a:r>
                      <a:r>
                        <a:rPr lang="ko-KR" alt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출력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-3-4.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3-1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부분에 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  <a:sym typeface="Malgun Gothic"/>
                        </a:rPr>
                        <a:t>3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 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AD-00-0012M)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이동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-3-5.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3-1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부분에 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AD-00-0013M)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이동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6292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918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1,2,3,4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페이지 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 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33214"/>
                  </a:ext>
                </a:extLst>
              </a:tr>
            </a:tbl>
          </a:graphicData>
        </a:graphic>
      </p:graphicFrame>
      <p:sp>
        <p:nvSpPr>
          <p:cNvPr id="44" name="텍스트 개체 틀 130">
            <a:extLst>
              <a:ext uri="{FF2B5EF4-FFF2-40B4-BE49-F238E27FC236}">
                <a16:creationId xmlns:a16="http://schemas.microsoft.com/office/drawing/2014/main" id="{6316B377-DC20-9427-C55F-0FBF01CA2DC6}"/>
              </a:ext>
            </a:extLst>
          </p:cNvPr>
          <p:cNvSpPr txBox="1">
            <a:spLocks/>
          </p:cNvSpPr>
          <p:nvPr/>
        </p:nvSpPr>
        <p:spPr>
          <a:xfrm>
            <a:off x="407988" y="640801"/>
            <a:ext cx="1251812" cy="197363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YOUJUCARE</a:t>
            </a:r>
          </a:p>
        </p:txBody>
      </p:sp>
      <p:sp>
        <p:nvSpPr>
          <p:cNvPr id="61" name="Google Shape;277;p22"/>
          <p:cNvSpPr/>
          <p:nvPr/>
        </p:nvSpPr>
        <p:spPr>
          <a:xfrm>
            <a:off x="2400908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Notice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56" name="Google Shape;257;p32"/>
          <p:cNvSpPr/>
          <p:nvPr/>
        </p:nvSpPr>
        <p:spPr>
          <a:xfrm>
            <a:off x="2153408" y="541801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258;p32"/>
          <p:cNvSpPr/>
          <p:nvPr/>
        </p:nvSpPr>
        <p:spPr>
          <a:xfrm>
            <a:off x="7290758" y="501853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/>
        </p:nvGraphicFramePr>
        <p:xfrm>
          <a:off x="12220207" y="549275"/>
          <a:ext cx="1798204" cy="1935480"/>
        </p:xfrm>
        <a:graphic>
          <a:graphicData uri="http://schemas.openxmlformats.org/drawingml/2006/table">
            <a:tbl>
              <a:tblPr/>
              <a:tblGrid>
                <a:gridCol w="245981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52223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dirty="0"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700" b="1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1-7.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7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조회값</a:t>
                      </a:r>
                      <a:r>
                        <a:rPr lang="ko-KR" altLang="en-US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없음</a:t>
                      </a:r>
                      <a:endParaRPr lang="en-US" altLang="ko-KR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조건에 맞는 데이터가 없습니다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8166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2-2.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상단고정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상단 고정 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최상단에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고정처리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  <p:graphicFrame>
        <p:nvGraphicFramePr>
          <p:cNvPr id="50" name="Google Shape;316;p34"/>
          <p:cNvGraphicFramePr/>
          <p:nvPr/>
        </p:nvGraphicFramePr>
        <p:xfrm>
          <a:off x="-2081937" y="0"/>
          <a:ext cx="2015775" cy="3962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09 </a:t>
                      </a:r>
                      <a:r>
                        <a:rPr lang="ko-KR" altLang="en-US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예정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</a:t>
                      </a:r>
                      <a:r>
                        <a:rPr lang="ko-KR" altLang="en-US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 미정</a:t>
                      </a:r>
                      <a:endParaRPr sz="700" b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 발표 후 수정 사항 정리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5" name="Google Shape;277;p22">
            <a:extLst>
              <a:ext uri="{FF2B5EF4-FFF2-40B4-BE49-F238E27FC236}">
                <a16:creationId xmlns:a16="http://schemas.microsoft.com/office/drawing/2014/main" id="{02475EF5-EDB2-40F3-94EF-A2B8EF83ED25}"/>
              </a:ext>
            </a:extLst>
          </p:cNvPr>
          <p:cNvSpPr/>
          <p:nvPr/>
        </p:nvSpPr>
        <p:spPr>
          <a:xfrm>
            <a:off x="3170237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Smulation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86" name="Google Shape;277;p22">
            <a:extLst>
              <a:ext uri="{FF2B5EF4-FFF2-40B4-BE49-F238E27FC236}">
                <a16:creationId xmlns:a16="http://schemas.microsoft.com/office/drawing/2014/main" id="{C59327CC-B465-43A2-9114-FA45EB938FFB}"/>
              </a:ext>
            </a:extLst>
          </p:cNvPr>
          <p:cNvSpPr/>
          <p:nvPr/>
        </p:nvSpPr>
        <p:spPr>
          <a:xfrm>
            <a:off x="3942076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 </a:t>
            </a:r>
            <a:r>
              <a:rPr lang="en-US" altLang="ko-KR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Simualtion</a:t>
            </a:r>
            <a:endParaRPr lang="en-US" altLang="ko-KR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87" name="Google Shape;277;p22">
            <a:extLst>
              <a:ext uri="{FF2B5EF4-FFF2-40B4-BE49-F238E27FC236}">
                <a16:creationId xmlns:a16="http://schemas.microsoft.com/office/drawing/2014/main" id="{2A30ECB3-48FF-4C76-A37A-35764AFE13E3}"/>
              </a:ext>
            </a:extLst>
          </p:cNvPr>
          <p:cNvSpPr/>
          <p:nvPr/>
        </p:nvSpPr>
        <p:spPr>
          <a:xfrm>
            <a:off x="4712174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Setting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88" name="텍스트 개체 틀 130">
            <a:extLst>
              <a:ext uri="{FF2B5EF4-FFF2-40B4-BE49-F238E27FC236}">
                <a16:creationId xmlns:a16="http://schemas.microsoft.com/office/drawing/2014/main" id="{E74D2AC8-2D14-41F9-AC9F-4DE1A53AA6FD}"/>
              </a:ext>
            </a:extLst>
          </p:cNvPr>
          <p:cNvSpPr txBox="1">
            <a:spLocks/>
          </p:cNvSpPr>
          <p:nvPr/>
        </p:nvSpPr>
        <p:spPr>
          <a:xfrm>
            <a:off x="419534" y="844586"/>
            <a:ext cx="1386329" cy="182531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Facial Implant Platform</a:t>
            </a:r>
          </a:p>
        </p:txBody>
      </p:sp>
      <p:sp>
        <p:nvSpPr>
          <p:cNvPr id="113" name="Google Shape;73;p15">
            <a:extLst>
              <a:ext uri="{FF2B5EF4-FFF2-40B4-BE49-F238E27FC236}">
                <a16:creationId xmlns:a16="http://schemas.microsoft.com/office/drawing/2014/main" id="{AD679F77-8975-4DDD-AC45-35305A0AB6DA}"/>
              </a:ext>
            </a:extLst>
          </p:cNvPr>
          <p:cNvSpPr txBox="1"/>
          <p:nvPr/>
        </p:nvSpPr>
        <p:spPr>
          <a:xfrm>
            <a:off x="6739605" y="640801"/>
            <a:ext cx="79670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 선택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85791E2-7FEB-47AE-AB25-E9EA129EA764}"/>
              </a:ext>
            </a:extLst>
          </p:cNvPr>
          <p:cNvGrpSpPr/>
          <p:nvPr/>
        </p:nvGrpSpPr>
        <p:grpSpPr>
          <a:xfrm>
            <a:off x="7404155" y="676801"/>
            <a:ext cx="858614" cy="216000"/>
            <a:chOff x="1377262" y="4436333"/>
            <a:chExt cx="1281035" cy="216000"/>
          </a:xfrm>
        </p:grpSpPr>
        <p:sp>
          <p:nvSpPr>
            <p:cNvPr id="115" name="Google Shape;622;p31">
              <a:extLst>
                <a:ext uri="{FF2B5EF4-FFF2-40B4-BE49-F238E27FC236}">
                  <a16:creationId xmlns:a16="http://schemas.microsoft.com/office/drawing/2014/main" id="{D8D56C8E-67F7-4F1D-9B37-CC6237100F1F}"/>
                </a:ext>
              </a:extLst>
            </p:cNvPr>
            <p:cNvSpPr/>
            <p:nvPr/>
          </p:nvSpPr>
          <p:spPr>
            <a:xfrm>
              <a:off x="1377263" y="4436333"/>
              <a:ext cx="1281034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r>
                <a:rPr 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sz="700" dirty="0">
                <a:latin typeface="맑은 고딕" panose="020B0503020000020004" pitchFamily="50" charset="-127"/>
              </a:endParaRPr>
            </a:p>
          </p:txBody>
        </p:sp>
        <p:sp>
          <p:nvSpPr>
            <p:cNvPr id="116" name="Google Shape;105;p15">
              <a:extLst>
                <a:ext uri="{FF2B5EF4-FFF2-40B4-BE49-F238E27FC236}">
                  <a16:creationId xmlns:a16="http://schemas.microsoft.com/office/drawing/2014/main" id="{88EEE579-E5E2-4B60-8BF0-FBFB63362846}"/>
                </a:ext>
              </a:extLst>
            </p:cNvPr>
            <p:cNvSpPr txBox="1"/>
            <p:nvPr/>
          </p:nvSpPr>
          <p:spPr>
            <a:xfrm>
              <a:off x="1377262" y="4482437"/>
              <a:ext cx="957386" cy="123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altLang="ko-KR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KOR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45" name="Google Shape;84;p15">
            <a:extLst>
              <a:ext uri="{FF2B5EF4-FFF2-40B4-BE49-F238E27FC236}">
                <a16:creationId xmlns:a16="http://schemas.microsoft.com/office/drawing/2014/main" id="{C517CB6B-FE56-4CFC-910F-CF3FC0751EFA}"/>
              </a:ext>
            </a:extLst>
          </p:cNvPr>
          <p:cNvSpPr/>
          <p:nvPr/>
        </p:nvSpPr>
        <p:spPr>
          <a:xfrm>
            <a:off x="1030942" y="6851447"/>
            <a:ext cx="7699401" cy="20739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페이지 이어서</a:t>
            </a:r>
            <a:endParaRPr sz="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260;p32"/>
          <p:cNvSpPr/>
          <p:nvPr/>
        </p:nvSpPr>
        <p:spPr>
          <a:xfrm>
            <a:off x="3097007" y="549275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1-1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5A9E801-B688-448C-9893-60A906F1E370}"/>
              </a:ext>
            </a:extLst>
          </p:cNvPr>
          <p:cNvSpPr/>
          <p:nvPr/>
        </p:nvSpPr>
        <p:spPr bwMode="auto">
          <a:xfrm>
            <a:off x="6739605" y="1119673"/>
            <a:ext cx="1523164" cy="5328753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spc="-40" dirty="0">
              <a:ln>
                <a:solidFill>
                  <a:srgbClr val="808080">
                    <a:alpha val="0"/>
                  </a:srgbClr>
                </a:solidFill>
              </a:ln>
              <a:solidFill>
                <a:srgbClr val="5F5F5F"/>
              </a:solidFill>
              <a:latin typeface="원신한 Light" panose="020B0303000000000000" pitchFamily="50" charset="-127"/>
              <a:ea typeface="원신한 Light" panose="020B0303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8630F9B-B8CB-4BC5-B189-A98145D6BFB2}"/>
              </a:ext>
            </a:extLst>
          </p:cNvPr>
          <p:cNvSpPr/>
          <p:nvPr/>
        </p:nvSpPr>
        <p:spPr bwMode="auto">
          <a:xfrm>
            <a:off x="407988" y="1119672"/>
            <a:ext cx="622954" cy="5328753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spc="-40" dirty="0">
              <a:ln>
                <a:solidFill>
                  <a:srgbClr val="808080">
                    <a:alpha val="0"/>
                  </a:srgbClr>
                </a:solidFill>
              </a:ln>
              <a:solidFill>
                <a:srgbClr val="5F5F5F"/>
              </a:solidFill>
              <a:latin typeface="원신한 Light" panose="020B0303000000000000" pitchFamily="50" charset="-127"/>
              <a:ea typeface="원신한 Light" panose="020B0303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795F5A6-8923-4AE7-A203-578CD6BD4C80}"/>
              </a:ext>
            </a:extLst>
          </p:cNvPr>
          <p:cNvSpPr/>
          <p:nvPr/>
        </p:nvSpPr>
        <p:spPr bwMode="auto">
          <a:xfrm>
            <a:off x="2400908" y="1119672"/>
            <a:ext cx="2916498" cy="216000"/>
          </a:xfrm>
          <a:prstGeom prst="roundRect">
            <a:avLst/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pc="-4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Segoe UI" panose="020B0502040204020203" pitchFamily="34" charset="0"/>
              </a:rPr>
              <a:t>가상 성형</a:t>
            </a:r>
          </a:p>
        </p:txBody>
      </p:sp>
      <p:sp>
        <p:nvSpPr>
          <p:cNvPr id="46" name="Google Shape;277;p22">
            <a:extLst>
              <a:ext uri="{FF2B5EF4-FFF2-40B4-BE49-F238E27FC236}">
                <a16:creationId xmlns:a16="http://schemas.microsoft.com/office/drawing/2014/main" id="{BC3F4525-2FC7-4524-ADE4-D190B15C4C5F}"/>
              </a:ext>
            </a:extLst>
          </p:cNvPr>
          <p:cNvSpPr/>
          <p:nvPr/>
        </p:nvSpPr>
        <p:spPr>
          <a:xfrm>
            <a:off x="5077179" y="1119672"/>
            <a:ext cx="241553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1928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/simulation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3D</a:t>
            </a:r>
            <a:r>
              <a:rPr lang="ko-KR" altLang="en-US" dirty="0"/>
              <a:t> </a:t>
            </a:r>
            <a:r>
              <a:rPr lang="en-US" altLang="ko-KR" dirty="0"/>
              <a:t>Simulation Data </a:t>
            </a:r>
            <a:r>
              <a:rPr lang="ko-KR" altLang="en-US" dirty="0"/>
              <a:t>조회</a:t>
            </a:r>
            <a:r>
              <a:rPr lang="en-US" altLang="ko-KR" dirty="0"/>
              <a:t>/</a:t>
            </a:r>
            <a:r>
              <a:rPr lang="ko-KR" altLang="en-US" dirty="0"/>
              <a:t>삭제 페이지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 fontAlgn="ctr"/>
            <a:r>
              <a:rPr lang="en-US" altLang="ko-KR" sz="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AD-00-0010P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606522" y="764612"/>
          <a:ext cx="2396175" cy="2841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공지사항 목록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80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[Top Menu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1-1.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버튼을 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코드 색상 변경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(#FFF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#CED4DA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변경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1-2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Notice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버튼의 공지사항 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화면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AD-02-0010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1-3.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Notice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버튼의 공지사항 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화면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AD-02-0020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-3-3.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3-1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부분에 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AD-00-0011M)</a:t>
                      </a:r>
                      <a:r>
                        <a:rPr lang="ko-KR" alt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출력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-3-4.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3-1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부분에 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  <a:sym typeface="Malgun Gothic"/>
                        </a:rPr>
                        <a:t>3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 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AD-00-0012M)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이동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-3-5.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3-1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부분에 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AD-00-0013M)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이동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6292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918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1,2,3,4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페이지 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 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33214"/>
                  </a:ext>
                </a:extLst>
              </a:tr>
            </a:tbl>
          </a:graphicData>
        </a:graphic>
      </p:graphicFrame>
      <p:sp>
        <p:nvSpPr>
          <p:cNvPr id="44" name="텍스트 개체 틀 130">
            <a:extLst>
              <a:ext uri="{FF2B5EF4-FFF2-40B4-BE49-F238E27FC236}">
                <a16:creationId xmlns:a16="http://schemas.microsoft.com/office/drawing/2014/main" id="{6316B377-DC20-9427-C55F-0FBF01CA2DC6}"/>
              </a:ext>
            </a:extLst>
          </p:cNvPr>
          <p:cNvSpPr txBox="1">
            <a:spLocks/>
          </p:cNvSpPr>
          <p:nvPr/>
        </p:nvSpPr>
        <p:spPr>
          <a:xfrm>
            <a:off x="407988" y="640801"/>
            <a:ext cx="1251812" cy="197363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YOUJUCARE</a:t>
            </a:r>
          </a:p>
        </p:txBody>
      </p:sp>
      <p:sp>
        <p:nvSpPr>
          <p:cNvPr id="61" name="Google Shape;277;p22"/>
          <p:cNvSpPr/>
          <p:nvPr/>
        </p:nvSpPr>
        <p:spPr>
          <a:xfrm>
            <a:off x="2400908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Notice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56" name="Google Shape;257;p32"/>
          <p:cNvSpPr/>
          <p:nvPr/>
        </p:nvSpPr>
        <p:spPr>
          <a:xfrm>
            <a:off x="2153408" y="541801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258;p32"/>
          <p:cNvSpPr/>
          <p:nvPr/>
        </p:nvSpPr>
        <p:spPr>
          <a:xfrm>
            <a:off x="7290758" y="501853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/>
        </p:nvGraphicFramePr>
        <p:xfrm>
          <a:off x="12220207" y="549275"/>
          <a:ext cx="1798204" cy="1935480"/>
        </p:xfrm>
        <a:graphic>
          <a:graphicData uri="http://schemas.openxmlformats.org/drawingml/2006/table">
            <a:tbl>
              <a:tblPr/>
              <a:tblGrid>
                <a:gridCol w="245981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52223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dirty="0"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700" b="1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1-7.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7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조회값</a:t>
                      </a:r>
                      <a:r>
                        <a:rPr lang="ko-KR" altLang="en-US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없음</a:t>
                      </a:r>
                      <a:endParaRPr lang="en-US" altLang="ko-KR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조건에 맞는 데이터가 없습니다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8166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2-2.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상단고정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상단 고정 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최상단에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고정처리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  <p:graphicFrame>
        <p:nvGraphicFramePr>
          <p:cNvPr id="50" name="Google Shape;316;p34"/>
          <p:cNvGraphicFramePr/>
          <p:nvPr/>
        </p:nvGraphicFramePr>
        <p:xfrm>
          <a:off x="-2081937" y="0"/>
          <a:ext cx="2015775" cy="3962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09 </a:t>
                      </a:r>
                      <a:r>
                        <a:rPr lang="ko-KR" altLang="en-US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예정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</a:t>
                      </a:r>
                      <a:r>
                        <a:rPr lang="ko-KR" altLang="en-US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 미정</a:t>
                      </a:r>
                      <a:endParaRPr sz="700" b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 발표 후 수정 사항 정리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5" name="Google Shape;277;p22">
            <a:extLst>
              <a:ext uri="{FF2B5EF4-FFF2-40B4-BE49-F238E27FC236}">
                <a16:creationId xmlns:a16="http://schemas.microsoft.com/office/drawing/2014/main" id="{02475EF5-EDB2-40F3-94EF-A2B8EF83ED25}"/>
              </a:ext>
            </a:extLst>
          </p:cNvPr>
          <p:cNvSpPr/>
          <p:nvPr/>
        </p:nvSpPr>
        <p:spPr>
          <a:xfrm>
            <a:off x="3170237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Smulation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86" name="Google Shape;277;p22">
            <a:extLst>
              <a:ext uri="{FF2B5EF4-FFF2-40B4-BE49-F238E27FC236}">
                <a16:creationId xmlns:a16="http://schemas.microsoft.com/office/drawing/2014/main" id="{C59327CC-B465-43A2-9114-FA45EB938FFB}"/>
              </a:ext>
            </a:extLst>
          </p:cNvPr>
          <p:cNvSpPr/>
          <p:nvPr/>
        </p:nvSpPr>
        <p:spPr>
          <a:xfrm>
            <a:off x="3942076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 </a:t>
            </a:r>
            <a:r>
              <a:rPr lang="en-US" altLang="ko-KR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Simualtion</a:t>
            </a:r>
            <a:endParaRPr lang="en-US" altLang="ko-KR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87" name="Google Shape;277;p22">
            <a:extLst>
              <a:ext uri="{FF2B5EF4-FFF2-40B4-BE49-F238E27FC236}">
                <a16:creationId xmlns:a16="http://schemas.microsoft.com/office/drawing/2014/main" id="{2A30ECB3-48FF-4C76-A37A-35764AFE13E3}"/>
              </a:ext>
            </a:extLst>
          </p:cNvPr>
          <p:cNvSpPr/>
          <p:nvPr/>
        </p:nvSpPr>
        <p:spPr>
          <a:xfrm>
            <a:off x="4712174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Setting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88" name="텍스트 개체 틀 130">
            <a:extLst>
              <a:ext uri="{FF2B5EF4-FFF2-40B4-BE49-F238E27FC236}">
                <a16:creationId xmlns:a16="http://schemas.microsoft.com/office/drawing/2014/main" id="{E74D2AC8-2D14-41F9-AC9F-4DE1A53AA6FD}"/>
              </a:ext>
            </a:extLst>
          </p:cNvPr>
          <p:cNvSpPr txBox="1">
            <a:spLocks/>
          </p:cNvSpPr>
          <p:nvPr/>
        </p:nvSpPr>
        <p:spPr>
          <a:xfrm>
            <a:off x="419534" y="844586"/>
            <a:ext cx="1386329" cy="182531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Facial Implant Platform</a:t>
            </a:r>
          </a:p>
        </p:txBody>
      </p:sp>
      <p:sp>
        <p:nvSpPr>
          <p:cNvPr id="113" name="Google Shape;73;p15">
            <a:extLst>
              <a:ext uri="{FF2B5EF4-FFF2-40B4-BE49-F238E27FC236}">
                <a16:creationId xmlns:a16="http://schemas.microsoft.com/office/drawing/2014/main" id="{AD679F77-8975-4DDD-AC45-35305A0AB6DA}"/>
              </a:ext>
            </a:extLst>
          </p:cNvPr>
          <p:cNvSpPr txBox="1"/>
          <p:nvPr/>
        </p:nvSpPr>
        <p:spPr>
          <a:xfrm>
            <a:off x="6739605" y="640801"/>
            <a:ext cx="79670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 선택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85791E2-7FEB-47AE-AB25-E9EA129EA764}"/>
              </a:ext>
            </a:extLst>
          </p:cNvPr>
          <p:cNvGrpSpPr/>
          <p:nvPr/>
        </p:nvGrpSpPr>
        <p:grpSpPr>
          <a:xfrm>
            <a:off x="7404155" y="676801"/>
            <a:ext cx="858614" cy="216000"/>
            <a:chOff x="1377262" y="4436333"/>
            <a:chExt cx="1281035" cy="216000"/>
          </a:xfrm>
        </p:grpSpPr>
        <p:sp>
          <p:nvSpPr>
            <p:cNvPr id="115" name="Google Shape;622;p31">
              <a:extLst>
                <a:ext uri="{FF2B5EF4-FFF2-40B4-BE49-F238E27FC236}">
                  <a16:creationId xmlns:a16="http://schemas.microsoft.com/office/drawing/2014/main" id="{D8D56C8E-67F7-4F1D-9B37-CC6237100F1F}"/>
                </a:ext>
              </a:extLst>
            </p:cNvPr>
            <p:cNvSpPr/>
            <p:nvPr/>
          </p:nvSpPr>
          <p:spPr>
            <a:xfrm>
              <a:off x="1377263" y="4436333"/>
              <a:ext cx="1281034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r>
                <a:rPr 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sz="700" dirty="0">
                <a:latin typeface="맑은 고딕" panose="020B0503020000020004" pitchFamily="50" charset="-127"/>
              </a:endParaRPr>
            </a:p>
          </p:txBody>
        </p:sp>
        <p:sp>
          <p:nvSpPr>
            <p:cNvPr id="116" name="Google Shape;105;p15">
              <a:extLst>
                <a:ext uri="{FF2B5EF4-FFF2-40B4-BE49-F238E27FC236}">
                  <a16:creationId xmlns:a16="http://schemas.microsoft.com/office/drawing/2014/main" id="{88EEE579-E5E2-4B60-8BF0-FBFB63362846}"/>
                </a:ext>
              </a:extLst>
            </p:cNvPr>
            <p:cNvSpPr txBox="1"/>
            <p:nvPr/>
          </p:nvSpPr>
          <p:spPr>
            <a:xfrm>
              <a:off x="1377262" y="4482437"/>
              <a:ext cx="957386" cy="123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altLang="ko-KR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KOR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45" name="Google Shape;84;p15">
            <a:extLst>
              <a:ext uri="{FF2B5EF4-FFF2-40B4-BE49-F238E27FC236}">
                <a16:creationId xmlns:a16="http://schemas.microsoft.com/office/drawing/2014/main" id="{C517CB6B-FE56-4CFC-910F-CF3FC0751EFA}"/>
              </a:ext>
            </a:extLst>
          </p:cNvPr>
          <p:cNvSpPr/>
          <p:nvPr/>
        </p:nvSpPr>
        <p:spPr>
          <a:xfrm>
            <a:off x="1030942" y="6851447"/>
            <a:ext cx="7699401" cy="20739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페이지 이어서</a:t>
            </a:r>
            <a:endParaRPr sz="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260;p32"/>
          <p:cNvSpPr/>
          <p:nvPr/>
        </p:nvSpPr>
        <p:spPr>
          <a:xfrm>
            <a:off x="3097007" y="549275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1-1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5A9E801-B688-448C-9893-60A906F1E370}"/>
              </a:ext>
            </a:extLst>
          </p:cNvPr>
          <p:cNvSpPr/>
          <p:nvPr/>
        </p:nvSpPr>
        <p:spPr bwMode="auto">
          <a:xfrm>
            <a:off x="6739605" y="1119673"/>
            <a:ext cx="1523164" cy="5328753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spc="-40" dirty="0">
              <a:ln>
                <a:solidFill>
                  <a:srgbClr val="808080">
                    <a:alpha val="0"/>
                  </a:srgbClr>
                </a:solidFill>
              </a:ln>
              <a:solidFill>
                <a:srgbClr val="5F5F5F"/>
              </a:solidFill>
              <a:latin typeface="원신한 Light" panose="020B0303000000000000" pitchFamily="50" charset="-127"/>
              <a:ea typeface="원신한 Light" panose="020B0303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8630F9B-B8CB-4BC5-B189-A98145D6BFB2}"/>
              </a:ext>
            </a:extLst>
          </p:cNvPr>
          <p:cNvSpPr/>
          <p:nvPr/>
        </p:nvSpPr>
        <p:spPr bwMode="auto">
          <a:xfrm>
            <a:off x="407988" y="1119672"/>
            <a:ext cx="622954" cy="5328753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spc="-40" dirty="0">
              <a:ln>
                <a:solidFill>
                  <a:srgbClr val="808080">
                    <a:alpha val="0"/>
                  </a:srgbClr>
                </a:solidFill>
              </a:ln>
              <a:solidFill>
                <a:srgbClr val="5F5F5F"/>
              </a:solidFill>
              <a:latin typeface="원신한 Light" panose="020B0303000000000000" pitchFamily="50" charset="-127"/>
              <a:ea typeface="원신한 Light" panose="020B0303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795F5A6-8923-4AE7-A203-578CD6BD4C80}"/>
              </a:ext>
            </a:extLst>
          </p:cNvPr>
          <p:cNvSpPr/>
          <p:nvPr/>
        </p:nvSpPr>
        <p:spPr bwMode="auto">
          <a:xfrm>
            <a:off x="2400908" y="1119672"/>
            <a:ext cx="2916498" cy="216000"/>
          </a:xfrm>
          <a:prstGeom prst="roundRect">
            <a:avLst/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pc="-4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Segoe UI" panose="020B0502040204020203" pitchFamily="34" charset="0"/>
              </a:rPr>
              <a:t>가상 성형</a:t>
            </a:r>
          </a:p>
        </p:txBody>
      </p:sp>
      <p:sp>
        <p:nvSpPr>
          <p:cNvPr id="46" name="Google Shape;277;p22">
            <a:extLst>
              <a:ext uri="{FF2B5EF4-FFF2-40B4-BE49-F238E27FC236}">
                <a16:creationId xmlns:a16="http://schemas.microsoft.com/office/drawing/2014/main" id="{BC3F4525-2FC7-4524-ADE4-D190B15C4C5F}"/>
              </a:ext>
            </a:extLst>
          </p:cNvPr>
          <p:cNvSpPr/>
          <p:nvPr/>
        </p:nvSpPr>
        <p:spPr>
          <a:xfrm>
            <a:off x="5077179" y="1119672"/>
            <a:ext cx="241553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2090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D4792F-D726-ECB6-C91D-A52B890AD723}"/>
              </a:ext>
            </a:extLst>
          </p:cNvPr>
          <p:cNvSpPr txBox="1"/>
          <p:nvPr/>
        </p:nvSpPr>
        <p:spPr>
          <a:xfrm>
            <a:off x="771384" y="75561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b="1" dirty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9CE86C-F868-4C0B-64D2-24098C64A907}"/>
              </a:ext>
            </a:extLst>
          </p:cNvPr>
          <p:cNvSpPr txBox="1"/>
          <p:nvPr/>
        </p:nvSpPr>
        <p:spPr>
          <a:xfrm>
            <a:off x="771384" y="1955553"/>
            <a:ext cx="22878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4400" b="1" spc="-3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공지관리</a:t>
            </a:r>
            <a:endParaRPr lang="en-US" altLang="ko-KR" sz="4400" b="1" spc="-3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1032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모서리가 둥근 직사각형 50"/>
          <p:cNvSpPr/>
          <p:nvPr/>
        </p:nvSpPr>
        <p:spPr bwMode="auto">
          <a:xfrm>
            <a:off x="407988" y="981075"/>
            <a:ext cx="8351838" cy="471805"/>
          </a:xfrm>
          <a:prstGeom prst="roundRect">
            <a:avLst>
              <a:gd name="adj" fmla="val 7478"/>
            </a:avLst>
          </a:prstGeom>
          <a:solidFill>
            <a:srgbClr val="E6E6E6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spc="-40" dirty="0">
              <a:ln>
                <a:solidFill>
                  <a:srgbClr val="808080">
                    <a:alpha val="0"/>
                  </a:srgbClr>
                </a:solidFill>
              </a:ln>
              <a:solidFill>
                <a:srgbClr val="5F5F5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Segoe UI" panose="020B0502040204020203" pitchFamily="34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err="1"/>
              <a:t>공지관리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공지사항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공지사항 목록 화면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AD-02-0010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620713"/>
              </p:ext>
            </p:extLst>
          </p:nvPr>
        </p:nvGraphicFramePr>
        <p:xfrm>
          <a:off x="9606522" y="764612"/>
          <a:ext cx="2396175" cy="4121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공지사항 목록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80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분류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내 탭 구분 표시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 안내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 안내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U+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멤버십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당첨자발표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- 1-2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검색조건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</a:t>
                      </a:r>
                      <a:r>
                        <a:rPr lang="ko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:제목,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b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- 1-3.</a:t>
                      </a:r>
                      <a:r>
                        <a:rPr lang="en-US" altLang="ko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검색어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100byte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- 1-4.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Today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시작일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종료일 순으로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기간선택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날짜 직접 입력 가능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달력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날짜 선택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날짜가 수치로 자동 입력됨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- 1-5.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노출여부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비노출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- 1-6.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초기화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: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영역내 설정된 조건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초기화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- 1-7.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: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영역내 설정된 조건에 따라 데이터 조회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 행의 데이터 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화면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altLang="ko-KR" sz="7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AD-01-0011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- 2-1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등록화면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altLang="ko-KR" sz="7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AD-01-0012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- 2-2.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삭제할 항목 선택 후 클릭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[2-3] Alert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6292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918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목록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 여부가 노출인 경우에만 목록 내 노출</a:t>
                      </a:r>
                      <a:endParaRPr lang="en-US" altLang="ko"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개씩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33214"/>
                  </a:ext>
                </a:extLst>
              </a:tr>
            </a:tbl>
          </a:graphicData>
        </a:graphic>
      </p:graphicFrame>
      <p:sp>
        <p:nvSpPr>
          <p:cNvPr id="7" name="Google Shape;265;p22"/>
          <p:cNvSpPr/>
          <p:nvPr/>
        </p:nvSpPr>
        <p:spPr>
          <a:xfrm>
            <a:off x="7935765" y="1118302"/>
            <a:ext cx="648000" cy="216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8" name="Google Shape;266;p22"/>
          <p:cNvGraphicFramePr/>
          <p:nvPr>
            <p:extLst>
              <p:ext uri="{D42A27DB-BD31-4B8C-83A1-F6EECF244321}">
                <p14:modId xmlns:p14="http://schemas.microsoft.com/office/powerpoint/2010/main" val="744215308"/>
              </p:ext>
            </p:extLst>
          </p:nvPr>
        </p:nvGraphicFramePr>
        <p:xfrm>
          <a:off x="518675" y="2221925"/>
          <a:ext cx="6872724" cy="3837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6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17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902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02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02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02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노출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고정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조회수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>
                          <a:latin typeface="맑은 고딕" panose="020B0503020000020004" pitchFamily="50" charset="-127"/>
                        </a:rPr>
                        <a:t>00010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</a:rPr>
                        <a:t>얼굴 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</a:rPr>
                        <a:t>코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</a:rPr>
                        <a:t>)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</a:rPr>
                        <a:t>노출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</a:rPr>
                        <a:t>고정</a:t>
                      </a:r>
                      <a:endParaRPr lang="en-US" altLang="ko-KR" sz="700" b="1" dirty="0">
                        <a:latin typeface="맑은 고딕" panose="020B0503020000020004" pitchFamily="50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</a:rPr>
                        <a:t>관리자 공지사항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</a:rPr>
                        <a:t>2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</a:rPr>
                        <a:t>A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>
                          <a:latin typeface="맑은 고딕" panose="020B0503020000020004" pitchFamily="50" charset="-127"/>
                        </a:rPr>
                        <a:t>2024-04-30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>
                          <a:latin typeface="맑은 고딕" panose="020B0503020000020004" pitchFamily="50" charset="-127"/>
                        </a:rPr>
                        <a:t>222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>
                          <a:latin typeface="맑은 고딕" panose="020B0503020000020004" pitchFamily="50" charset="-127"/>
                        </a:rPr>
                        <a:t>00009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</a:rPr>
                        <a:t>가슴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</a:rPr>
                        <a:t>노출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</a:rPr>
                        <a:t>고정</a:t>
                      </a:r>
                      <a:endParaRPr lang="en-US" altLang="ko-KR" sz="700" b="1" dirty="0">
                        <a:latin typeface="맑은 고딕" panose="020B0503020000020004" pitchFamily="50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</a:rPr>
                        <a:t>관리자 공지사항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</a:rPr>
                        <a:t>1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</a:rPr>
                        <a:t>A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>
                          <a:latin typeface="맑은 고딕" panose="020B0503020000020004" pitchFamily="50" charset="-127"/>
                        </a:rPr>
                        <a:t>2024-04-30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>
                          <a:latin typeface="맑은 고딕" panose="020B0503020000020004" pitchFamily="50" charset="-127"/>
                        </a:rPr>
                        <a:t>222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ko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00008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얼굴 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코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</a:rPr>
                        <a:t>)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노출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해제</a:t>
                      </a:r>
                      <a:endParaRPr lang="en-US" altLang="ko-KR" sz="700" b="0" dirty="0">
                        <a:latin typeface="맑은 고딕" panose="020B0503020000020004" pitchFamily="50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관리자 공지사항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</a:rPr>
                        <a:t>2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</a:rPr>
                        <a:t>A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2024-04-30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222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00669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ko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00007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전신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노출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해제</a:t>
                      </a:r>
                      <a:endParaRPr lang="en-US" altLang="ko-KR" sz="700" b="0" dirty="0">
                        <a:latin typeface="맑은 고딕" panose="020B0503020000020004" pitchFamily="50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관리자 공지사항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</a:rPr>
                        <a:t>1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</a:rPr>
                        <a:t>A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2024-04-30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222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713395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ko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245387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ko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00003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피부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>
                          <a:latin typeface="맑은 고딕" panose="020B0503020000020004" pitchFamily="50" charset="-127"/>
                        </a:rPr>
                        <a:t>노출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해제</a:t>
                      </a:r>
                      <a:endParaRPr lang="en-US" altLang="ko-KR" sz="700" b="0" dirty="0">
                        <a:latin typeface="맑은 고딕" panose="020B0503020000020004" pitchFamily="50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관리자 공지사항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</a:rPr>
                        <a:t>1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</a:rPr>
                        <a:t>A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2024-04-30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222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384635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ko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00002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보조기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노출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해제</a:t>
                      </a:r>
                      <a:endParaRPr lang="en-US" altLang="ko-KR" sz="700" b="0" dirty="0">
                        <a:latin typeface="맑은 고딕" panose="020B0503020000020004" pitchFamily="50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관리자 공지사항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</a:rPr>
                        <a:t>2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</a:rPr>
                        <a:t>A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2024-04-30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222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793792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00001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얼굴 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코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</a:rPr>
                        <a:t>)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노출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해제</a:t>
                      </a:r>
                      <a:endParaRPr lang="en-US" altLang="ko-KR" sz="700" b="0" dirty="0">
                        <a:latin typeface="맑은 고딕" panose="020B0503020000020004" pitchFamily="50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관리자 공지사항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</a:rPr>
                        <a:t>1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</a:rPr>
                        <a:t>A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2024-04-30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222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8250172"/>
                  </a:ext>
                </a:extLst>
              </a:tr>
            </a:tbl>
          </a:graphicData>
        </a:graphic>
      </p:graphicFrame>
      <p:sp>
        <p:nvSpPr>
          <p:cNvPr id="9" name="Google Shape;267;p22"/>
          <p:cNvSpPr txBox="1"/>
          <p:nvPr/>
        </p:nvSpPr>
        <p:spPr>
          <a:xfrm>
            <a:off x="411809" y="1916809"/>
            <a:ext cx="54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n건</a:t>
            </a:r>
            <a:endParaRPr sz="900" b="1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10" name="Google Shape;268;p22"/>
          <p:cNvGraphicFramePr/>
          <p:nvPr>
            <p:extLst>
              <p:ext uri="{D42A27DB-BD31-4B8C-83A1-F6EECF244321}">
                <p14:modId xmlns:p14="http://schemas.microsoft.com/office/powerpoint/2010/main" val="257239140"/>
              </p:ext>
            </p:extLst>
          </p:nvPr>
        </p:nvGraphicFramePr>
        <p:xfrm>
          <a:off x="2051037" y="6268760"/>
          <a:ext cx="3808000" cy="216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◀◀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◀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solidFill>
                            <a:srgbClr val="EB007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sz="700" b="1" dirty="0">
                        <a:solidFill>
                          <a:srgbClr val="EB0074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▶▶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2" name="그룹 51"/>
          <p:cNvGrpSpPr/>
          <p:nvPr/>
        </p:nvGrpSpPr>
        <p:grpSpPr>
          <a:xfrm>
            <a:off x="589349" y="1118302"/>
            <a:ext cx="1025812" cy="216000"/>
            <a:chOff x="351731" y="1118302"/>
            <a:chExt cx="1025812" cy="216000"/>
          </a:xfrm>
        </p:grpSpPr>
        <p:sp>
          <p:nvSpPr>
            <p:cNvPr id="18" name="Google Shape;276;p22"/>
            <p:cNvSpPr txBox="1"/>
            <p:nvPr/>
          </p:nvSpPr>
          <p:spPr>
            <a:xfrm>
              <a:off x="351731" y="1118302"/>
              <a:ext cx="420580" cy="2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b="1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분류</a:t>
              </a:r>
              <a:endParaRPr sz="600" b="1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9" name="Google Shape;277;p22"/>
            <p:cNvSpPr/>
            <p:nvPr/>
          </p:nvSpPr>
          <p:spPr>
            <a:xfrm>
              <a:off x="772311" y="1118302"/>
              <a:ext cx="605232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      ▼</a:t>
              </a:r>
              <a:endParaRPr sz="600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1680173" y="1118302"/>
            <a:ext cx="2090642" cy="216000"/>
            <a:chOff x="1442555" y="1118302"/>
            <a:chExt cx="2090642" cy="216000"/>
          </a:xfrm>
        </p:grpSpPr>
        <p:sp>
          <p:nvSpPr>
            <p:cNvPr id="20" name="Google Shape;278;p22"/>
            <p:cNvSpPr txBox="1"/>
            <p:nvPr/>
          </p:nvSpPr>
          <p:spPr>
            <a:xfrm>
              <a:off x="1442555" y="1118302"/>
              <a:ext cx="403488" cy="2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b="1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검색조건</a:t>
              </a:r>
              <a:endParaRPr sz="600" b="1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1" name="Google Shape;279;p22"/>
            <p:cNvSpPr/>
            <p:nvPr/>
          </p:nvSpPr>
          <p:spPr>
            <a:xfrm>
              <a:off x="1850456" y="1118302"/>
              <a:ext cx="605232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제목      ▼</a:t>
              </a:r>
              <a:endParaRPr sz="600" dirty="0">
                <a:latin typeface="맑은 고딕" panose="020B0503020000020004" pitchFamily="50" charset="-127"/>
              </a:endParaRPr>
            </a:p>
          </p:txBody>
        </p:sp>
        <p:sp>
          <p:nvSpPr>
            <p:cNvPr id="22" name="Google Shape;280;p22"/>
            <p:cNvSpPr/>
            <p:nvPr/>
          </p:nvSpPr>
          <p:spPr>
            <a:xfrm>
              <a:off x="2489732" y="1118302"/>
              <a:ext cx="1043465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36" name="Google Shape;294;p22"/>
          <p:cNvSpPr/>
          <p:nvPr/>
        </p:nvSpPr>
        <p:spPr>
          <a:xfrm>
            <a:off x="5940903" y="1916809"/>
            <a:ext cx="648000" cy="216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7" name="Google Shape;295;p22"/>
          <p:cNvSpPr/>
          <p:nvPr/>
        </p:nvSpPr>
        <p:spPr>
          <a:xfrm>
            <a:off x="6781918" y="1916809"/>
            <a:ext cx="648000" cy="2160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4" name="텍스트 개체 틀 130">
            <a:extLst>
              <a:ext uri="{FF2B5EF4-FFF2-40B4-BE49-F238E27FC236}">
                <a16:creationId xmlns:a16="http://schemas.microsoft.com/office/drawing/2014/main" id="{6316B377-DC20-9427-C55F-0FBF01CA2DC6}"/>
              </a:ext>
            </a:extLst>
          </p:cNvPr>
          <p:cNvSpPr txBox="1">
            <a:spLocks/>
          </p:cNvSpPr>
          <p:nvPr/>
        </p:nvSpPr>
        <p:spPr>
          <a:xfrm>
            <a:off x="407988" y="640800"/>
            <a:ext cx="8351838" cy="226591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공지사항 목록</a:t>
            </a:r>
            <a:endParaRPr lang="en-US" altLang="ko-KR" sz="1000" spc="-40" dirty="0">
              <a:ln w="6350"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935117" y="1118302"/>
            <a:ext cx="1826976" cy="216000"/>
            <a:chOff x="3697499" y="1118302"/>
            <a:chExt cx="1826976" cy="216000"/>
          </a:xfrm>
        </p:grpSpPr>
        <p:sp>
          <p:nvSpPr>
            <p:cNvPr id="23" name="Google Shape;281;p22"/>
            <p:cNvSpPr/>
            <p:nvPr/>
          </p:nvSpPr>
          <p:spPr>
            <a:xfrm>
              <a:off x="4063440" y="1118302"/>
              <a:ext cx="511645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____-__-__</a:t>
              </a:r>
              <a:endParaRPr sz="600" dirty="0">
                <a:latin typeface="맑은 고딕" panose="020B0503020000020004" pitchFamily="50" charset="-127"/>
              </a:endParaRPr>
            </a:p>
          </p:txBody>
        </p:sp>
        <p:sp>
          <p:nvSpPr>
            <p:cNvPr id="24" name="Google Shape;282;p22"/>
            <p:cNvSpPr txBox="1"/>
            <p:nvPr/>
          </p:nvSpPr>
          <p:spPr>
            <a:xfrm>
              <a:off x="3697499" y="1118302"/>
              <a:ext cx="362018" cy="2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b="1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등록일</a:t>
              </a:r>
              <a:endParaRPr sz="600" b="1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5" name="Google Shape;283;p22"/>
            <p:cNvSpPr/>
            <p:nvPr/>
          </p:nvSpPr>
          <p:spPr>
            <a:xfrm>
              <a:off x="4873730" y="1118302"/>
              <a:ext cx="511645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____-__-__</a:t>
              </a:r>
              <a:endParaRPr sz="600" dirty="0">
                <a:latin typeface="맑은 고딕" panose="020B0503020000020004" pitchFamily="50" charset="-127"/>
              </a:endParaRPr>
            </a:p>
          </p:txBody>
        </p:sp>
        <p:sp>
          <p:nvSpPr>
            <p:cNvPr id="26" name="Google Shape;284;p22"/>
            <p:cNvSpPr txBox="1"/>
            <p:nvPr/>
          </p:nvSpPr>
          <p:spPr>
            <a:xfrm>
              <a:off x="4711794" y="1118302"/>
              <a:ext cx="142342" cy="2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~</a:t>
              </a:r>
              <a:endParaRPr sz="6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  <p:pic>
          <p:nvPicPr>
            <p:cNvPr id="45" name="Google Shape;159;p15"/>
            <p:cNvPicPr preferRelativeResize="0">
              <a:picLocks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540380" y="1136302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47" name="Google Shape;159;p15"/>
            <p:cNvPicPr preferRelativeResize="0">
              <a:picLocks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5344475" y="1136302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59" name="그룹 58"/>
          <p:cNvGrpSpPr/>
          <p:nvPr/>
        </p:nvGrpSpPr>
        <p:grpSpPr>
          <a:xfrm>
            <a:off x="5935568" y="1118302"/>
            <a:ext cx="1025812" cy="216000"/>
            <a:chOff x="351731" y="1118302"/>
            <a:chExt cx="1025812" cy="216000"/>
          </a:xfrm>
        </p:grpSpPr>
        <p:sp>
          <p:nvSpPr>
            <p:cNvPr id="60" name="Google Shape;276;p22"/>
            <p:cNvSpPr txBox="1"/>
            <p:nvPr/>
          </p:nvSpPr>
          <p:spPr>
            <a:xfrm>
              <a:off x="351731" y="1118302"/>
              <a:ext cx="420580" cy="2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b="1" dirty="0" err="1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노출여부</a:t>
              </a:r>
              <a:endParaRPr sz="600" b="1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61" name="Google Shape;277;p22"/>
            <p:cNvSpPr/>
            <p:nvPr/>
          </p:nvSpPr>
          <p:spPr>
            <a:xfrm>
              <a:off x="772311" y="1118302"/>
              <a:ext cx="605232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      ▼</a:t>
              </a:r>
              <a:endParaRPr sz="600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56" name="Google Shape;257;p32"/>
          <p:cNvSpPr/>
          <p:nvPr/>
        </p:nvSpPr>
        <p:spPr>
          <a:xfrm>
            <a:off x="312809" y="885257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258;p32"/>
          <p:cNvSpPr/>
          <p:nvPr/>
        </p:nvSpPr>
        <p:spPr>
          <a:xfrm>
            <a:off x="297557" y="1851544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260;p32"/>
          <p:cNvSpPr/>
          <p:nvPr/>
        </p:nvSpPr>
        <p:spPr>
          <a:xfrm>
            <a:off x="576894" y="993391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1-1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62;p32"/>
          <p:cNvSpPr/>
          <p:nvPr/>
        </p:nvSpPr>
        <p:spPr>
          <a:xfrm>
            <a:off x="5807880" y="1814090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263;p32"/>
          <p:cNvSpPr/>
          <p:nvPr/>
        </p:nvSpPr>
        <p:spPr>
          <a:xfrm>
            <a:off x="6731350" y="1814090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2-2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60;p32"/>
          <p:cNvSpPr/>
          <p:nvPr/>
        </p:nvSpPr>
        <p:spPr>
          <a:xfrm>
            <a:off x="1942948" y="993391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1-2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60;p32"/>
          <p:cNvSpPr/>
          <p:nvPr/>
        </p:nvSpPr>
        <p:spPr>
          <a:xfrm>
            <a:off x="2643954" y="993391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1-3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60;p32"/>
          <p:cNvSpPr/>
          <p:nvPr/>
        </p:nvSpPr>
        <p:spPr>
          <a:xfrm>
            <a:off x="3839791" y="993391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1-4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60;p32"/>
          <p:cNvSpPr/>
          <p:nvPr/>
        </p:nvSpPr>
        <p:spPr>
          <a:xfrm>
            <a:off x="5836568" y="993391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1-5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260;p32"/>
          <p:cNvSpPr/>
          <p:nvPr/>
        </p:nvSpPr>
        <p:spPr>
          <a:xfrm>
            <a:off x="7910137" y="993391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1-7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163;p15"/>
          <p:cNvSpPr>
            <a:spLocks noChangeAspect="1"/>
          </p:cNvSpPr>
          <p:nvPr/>
        </p:nvSpPr>
        <p:spPr>
          <a:xfrm>
            <a:off x="7241324" y="1118302"/>
            <a:ext cx="648000" cy="2160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3" name="Google Shape;260;p32"/>
          <p:cNvSpPr/>
          <p:nvPr/>
        </p:nvSpPr>
        <p:spPr>
          <a:xfrm>
            <a:off x="7137622" y="993391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1-6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567981"/>
              </p:ext>
            </p:extLst>
          </p:nvPr>
        </p:nvGraphicFramePr>
        <p:xfrm>
          <a:off x="12220207" y="549275"/>
          <a:ext cx="1798204" cy="1935480"/>
        </p:xfrm>
        <a:graphic>
          <a:graphicData uri="http://schemas.openxmlformats.org/drawingml/2006/table">
            <a:tbl>
              <a:tblPr/>
              <a:tblGrid>
                <a:gridCol w="245981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52223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dirty="0"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700" b="1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1-7.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7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조회값</a:t>
                      </a:r>
                      <a:r>
                        <a:rPr lang="ko-KR" altLang="en-US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없음</a:t>
                      </a:r>
                      <a:endParaRPr lang="en-US" altLang="ko-KR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조건에 맞는 데이터가 없습니다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8166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2-2.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상단고정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상단 고정 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최상단에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고정처리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  <p:graphicFrame>
        <p:nvGraphicFramePr>
          <p:cNvPr id="50" name="Google Shape;316;p34"/>
          <p:cNvGraphicFramePr/>
          <p:nvPr>
            <p:extLst>
              <p:ext uri="{D42A27DB-BD31-4B8C-83A1-F6EECF244321}">
                <p14:modId xmlns:p14="http://schemas.microsoft.com/office/powerpoint/2010/main" val="2760453533"/>
              </p:ext>
            </p:extLst>
          </p:nvPr>
        </p:nvGraphicFramePr>
        <p:xfrm>
          <a:off x="-2081937" y="0"/>
          <a:ext cx="2015775" cy="6096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.0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_v0.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sz="700" b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ID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 수정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 내 정렬 기능 삭제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0" name="Google Shape;111;p15"/>
          <p:cNvGrpSpPr>
            <a:grpSpLocks noChangeAspect="1"/>
          </p:cNvGrpSpPr>
          <p:nvPr/>
        </p:nvGrpSpPr>
        <p:grpSpPr>
          <a:xfrm>
            <a:off x="2711450" y="2839619"/>
            <a:ext cx="432000" cy="172800"/>
            <a:chOff x="6637575" y="3448925"/>
            <a:chExt cx="540000" cy="216000"/>
          </a:xfrm>
        </p:grpSpPr>
        <p:sp>
          <p:nvSpPr>
            <p:cNvPr id="75" name="Google Shape;112;p15"/>
            <p:cNvSpPr/>
            <p:nvPr/>
          </p:nvSpPr>
          <p:spPr>
            <a:xfrm>
              <a:off x="6637575" y="3448925"/>
              <a:ext cx="540000" cy="216000"/>
            </a:xfrm>
            <a:prstGeom prst="flowChartTerminator">
              <a:avLst/>
            </a:prstGeom>
            <a:solidFill>
              <a:schemeClr val="accent5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맑은 고딕" panose="020B0503020000020004" pitchFamily="50" charset="-127"/>
              </a:endParaRPr>
            </a:p>
          </p:txBody>
        </p:sp>
        <p:sp>
          <p:nvSpPr>
            <p:cNvPr id="76" name="Google Shape;113;p15"/>
            <p:cNvSpPr/>
            <p:nvPr/>
          </p:nvSpPr>
          <p:spPr>
            <a:xfrm>
              <a:off x="6982650" y="3484925"/>
              <a:ext cx="144000" cy="144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78" name="Google Shape;115;p15"/>
          <p:cNvGrpSpPr>
            <a:grpSpLocks noChangeAspect="1"/>
          </p:cNvGrpSpPr>
          <p:nvPr/>
        </p:nvGrpSpPr>
        <p:grpSpPr>
          <a:xfrm>
            <a:off x="2711450" y="3695064"/>
            <a:ext cx="432000" cy="172800"/>
            <a:chOff x="7806075" y="3448925"/>
            <a:chExt cx="540000" cy="216000"/>
          </a:xfrm>
        </p:grpSpPr>
        <p:sp>
          <p:nvSpPr>
            <p:cNvPr id="80" name="Google Shape;116;p15"/>
            <p:cNvSpPr/>
            <p:nvPr/>
          </p:nvSpPr>
          <p:spPr>
            <a:xfrm>
              <a:off x="7806075" y="3448925"/>
              <a:ext cx="540000" cy="216000"/>
            </a:xfrm>
            <a:prstGeom prst="flowChartTerminator">
              <a:avLst/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맑은 고딕" panose="020B0503020000020004" pitchFamily="50" charset="-127"/>
              </a:endParaRPr>
            </a:p>
          </p:txBody>
        </p:sp>
        <p:sp>
          <p:nvSpPr>
            <p:cNvPr id="81" name="Google Shape;117;p15"/>
            <p:cNvSpPr/>
            <p:nvPr/>
          </p:nvSpPr>
          <p:spPr>
            <a:xfrm>
              <a:off x="7876400" y="3484925"/>
              <a:ext cx="144000" cy="144000"/>
            </a:xfrm>
            <a:prstGeom prst="ellipse">
              <a:avLst/>
            </a:prstGeom>
            <a:solidFill>
              <a:srgbClr val="CCCCC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맑은 고딕" panose="020B0503020000020004" pitchFamily="50" charset="-127"/>
              </a:endParaRPr>
            </a:p>
          </p:txBody>
        </p:sp>
      </p:grpSp>
      <p:graphicFrame>
        <p:nvGraphicFramePr>
          <p:cNvPr id="93" name="Google Shape;316;p34"/>
          <p:cNvGraphicFramePr/>
          <p:nvPr>
            <p:extLst>
              <p:ext uri="{D42A27DB-BD31-4B8C-83A1-F6EECF244321}">
                <p14:modId xmlns:p14="http://schemas.microsoft.com/office/powerpoint/2010/main" val="2557721377"/>
              </p:ext>
            </p:extLst>
          </p:nvPr>
        </p:nvGraphicFramePr>
        <p:xfrm>
          <a:off x="-2081937" y="676265"/>
          <a:ext cx="2015775" cy="5029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.0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_v0.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</a:t>
                      </a:r>
                      <a:endParaRPr sz="700" b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유플러스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플랫폼팀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피드백</a:t>
                      </a:r>
                      <a:b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고정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/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해제 기능 </a:t>
                      </a: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토글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추가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9" name="Google Shape;111;p15"/>
          <p:cNvGrpSpPr>
            <a:grpSpLocks noChangeAspect="1"/>
          </p:cNvGrpSpPr>
          <p:nvPr/>
        </p:nvGrpSpPr>
        <p:grpSpPr>
          <a:xfrm>
            <a:off x="2711450" y="3241376"/>
            <a:ext cx="432000" cy="172800"/>
            <a:chOff x="6637575" y="3448925"/>
            <a:chExt cx="540000" cy="216000"/>
          </a:xfrm>
        </p:grpSpPr>
        <p:sp>
          <p:nvSpPr>
            <p:cNvPr id="71" name="Google Shape;112;p15"/>
            <p:cNvSpPr/>
            <p:nvPr/>
          </p:nvSpPr>
          <p:spPr>
            <a:xfrm>
              <a:off x="6637575" y="3448925"/>
              <a:ext cx="540000" cy="216000"/>
            </a:xfrm>
            <a:prstGeom prst="flowChartTerminator">
              <a:avLst/>
            </a:prstGeom>
            <a:solidFill>
              <a:schemeClr val="accent5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맑은 고딕" panose="020B0503020000020004" pitchFamily="50" charset="-127"/>
              </a:endParaRPr>
            </a:p>
          </p:txBody>
        </p:sp>
        <p:sp>
          <p:nvSpPr>
            <p:cNvPr id="77" name="Google Shape;113;p15"/>
            <p:cNvSpPr/>
            <p:nvPr/>
          </p:nvSpPr>
          <p:spPr>
            <a:xfrm>
              <a:off x="6982650" y="3484925"/>
              <a:ext cx="144000" cy="144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79" name="Google Shape;115;p15"/>
          <p:cNvGrpSpPr>
            <a:grpSpLocks noChangeAspect="1"/>
          </p:cNvGrpSpPr>
          <p:nvPr/>
        </p:nvGrpSpPr>
        <p:grpSpPr>
          <a:xfrm>
            <a:off x="2711450" y="4140425"/>
            <a:ext cx="432000" cy="172800"/>
            <a:chOff x="7806075" y="3448925"/>
            <a:chExt cx="540000" cy="216000"/>
          </a:xfrm>
        </p:grpSpPr>
        <p:sp>
          <p:nvSpPr>
            <p:cNvPr id="82" name="Google Shape;116;p15"/>
            <p:cNvSpPr/>
            <p:nvPr/>
          </p:nvSpPr>
          <p:spPr>
            <a:xfrm>
              <a:off x="7806075" y="3448925"/>
              <a:ext cx="540000" cy="216000"/>
            </a:xfrm>
            <a:prstGeom prst="flowChartTerminator">
              <a:avLst/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맑은 고딕" panose="020B0503020000020004" pitchFamily="50" charset="-127"/>
              </a:endParaRPr>
            </a:p>
          </p:txBody>
        </p:sp>
        <p:sp>
          <p:nvSpPr>
            <p:cNvPr id="83" name="Google Shape;117;p15"/>
            <p:cNvSpPr/>
            <p:nvPr/>
          </p:nvSpPr>
          <p:spPr>
            <a:xfrm>
              <a:off x="7876400" y="3484925"/>
              <a:ext cx="144000" cy="144000"/>
            </a:xfrm>
            <a:prstGeom prst="ellipse">
              <a:avLst/>
            </a:prstGeom>
            <a:solidFill>
              <a:srgbClr val="CCCCC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84" name="Google Shape;115;p15"/>
          <p:cNvGrpSpPr>
            <a:grpSpLocks noChangeAspect="1"/>
          </p:cNvGrpSpPr>
          <p:nvPr/>
        </p:nvGrpSpPr>
        <p:grpSpPr>
          <a:xfrm>
            <a:off x="2711450" y="4982446"/>
            <a:ext cx="432000" cy="172800"/>
            <a:chOff x="7806075" y="3448925"/>
            <a:chExt cx="540000" cy="216000"/>
          </a:xfrm>
        </p:grpSpPr>
        <p:sp>
          <p:nvSpPr>
            <p:cNvPr id="89" name="Google Shape;116;p15"/>
            <p:cNvSpPr/>
            <p:nvPr/>
          </p:nvSpPr>
          <p:spPr>
            <a:xfrm>
              <a:off x="7806075" y="3448925"/>
              <a:ext cx="540000" cy="216000"/>
            </a:xfrm>
            <a:prstGeom prst="flowChartTerminator">
              <a:avLst/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맑은 고딕" panose="020B0503020000020004" pitchFamily="50" charset="-127"/>
              </a:endParaRPr>
            </a:p>
          </p:txBody>
        </p:sp>
        <p:sp>
          <p:nvSpPr>
            <p:cNvPr id="95" name="Google Shape;117;p15"/>
            <p:cNvSpPr/>
            <p:nvPr/>
          </p:nvSpPr>
          <p:spPr>
            <a:xfrm>
              <a:off x="7876400" y="3484925"/>
              <a:ext cx="144000" cy="144000"/>
            </a:xfrm>
            <a:prstGeom prst="ellipse">
              <a:avLst/>
            </a:prstGeom>
            <a:solidFill>
              <a:srgbClr val="CCCCC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96" name="Google Shape;115;p15"/>
          <p:cNvGrpSpPr>
            <a:grpSpLocks noChangeAspect="1"/>
          </p:cNvGrpSpPr>
          <p:nvPr/>
        </p:nvGrpSpPr>
        <p:grpSpPr>
          <a:xfrm>
            <a:off x="2711450" y="5433020"/>
            <a:ext cx="432000" cy="172800"/>
            <a:chOff x="7806075" y="3448925"/>
            <a:chExt cx="540000" cy="216000"/>
          </a:xfrm>
        </p:grpSpPr>
        <p:sp>
          <p:nvSpPr>
            <p:cNvPr id="97" name="Google Shape;116;p15"/>
            <p:cNvSpPr/>
            <p:nvPr/>
          </p:nvSpPr>
          <p:spPr>
            <a:xfrm>
              <a:off x="7806075" y="3448925"/>
              <a:ext cx="540000" cy="216000"/>
            </a:xfrm>
            <a:prstGeom prst="flowChartTerminator">
              <a:avLst/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맑은 고딕" panose="020B0503020000020004" pitchFamily="50" charset="-127"/>
              </a:endParaRPr>
            </a:p>
          </p:txBody>
        </p:sp>
        <p:sp>
          <p:nvSpPr>
            <p:cNvPr id="98" name="Google Shape;117;p15"/>
            <p:cNvSpPr/>
            <p:nvPr/>
          </p:nvSpPr>
          <p:spPr>
            <a:xfrm>
              <a:off x="7876400" y="3484925"/>
              <a:ext cx="144000" cy="144000"/>
            </a:xfrm>
            <a:prstGeom prst="ellipse">
              <a:avLst/>
            </a:prstGeom>
            <a:solidFill>
              <a:srgbClr val="CCCCC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99" name="Google Shape;115;p15"/>
          <p:cNvGrpSpPr>
            <a:grpSpLocks noChangeAspect="1"/>
          </p:cNvGrpSpPr>
          <p:nvPr/>
        </p:nvGrpSpPr>
        <p:grpSpPr>
          <a:xfrm>
            <a:off x="2711450" y="5870341"/>
            <a:ext cx="432000" cy="172800"/>
            <a:chOff x="7806075" y="3448925"/>
            <a:chExt cx="540000" cy="216000"/>
          </a:xfrm>
        </p:grpSpPr>
        <p:sp>
          <p:nvSpPr>
            <p:cNvPr id="100" name="Google Shape;116;p15"/>
            <p:cNvSpPr/>
            <p:nvPr/>
          </p:nvSpPr>
          <p:spPr>
            <a:xfrm>
              <a:off x="7806075" y="3448925"/>
              <a:ext cx="540000" cy="216000"/>
            </a:xfrm>
            <a:prstGeom prst="flowChartTerminator">
              <a:avLst/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맑은 고딕" panose="020B0503020000020004" pitchFamily="50" charset="-127"/>
              </a:endParaRPr>
            </a:p>
          </p:txBody>
        </p:sp>
        <p:sp>
          <p:nvSpPr>
            <p:cNvPr id="101" name="Google Shape;117;p15"/>
            <p:cNvSpPr/>
            <p:nvPr/>
          </p:nvSpPr>
          <p:spPr>
            <a:xfrm>
              <a:off x="7876400" y="3484925"/>
              <a:ext cx="144000" cy="144000"/>
            </a:xfrm>
            <a:prstGeom prst="ellipse">
              <a:avLst/>
            </a:prstGeom>
            <a:solidFill>
              <a:srgbClr val="CCCCC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0496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err="1"/>
              <a:t>공지관리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공지사항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공지사항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AD-02-0011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674683"/>
              </p:ext>
            </p:extLst>
          </p:nvPr>
        </p:nvGraphicFramePr>
        <p:xfrm>
          <a:off x="9606522" y="764612"/>
          <a:ext cx="2396175" cy="3266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상세</a:t>
                      </a: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434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 출력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- 1-1.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공지분류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내 탭 구분 표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 안내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 안내,</a:t>
                      </a:r>
                      <a: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U+멤버십, 당첨자발표</a:t>
                      </a:r>
                      <a:b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- 1-2.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한글/숫자/기본 특수문자,최대 100byte</a:t>
                      </a:r>
                      <a:endParaRPr lang="en-US" altLang="ko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- 1-3.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공지내용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8,000byte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- 1-4.</a:t>
                      </a:r>
                      <a:r>
                        <a:rPr 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상단 고정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게시물의 상단 고정 여부</a:t>
                      </a:r>
                      <a:b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토글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비노출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- 1-5.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 선택 클릭 시 파일 관리자 화면 팝업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- 1-6.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 노출 여부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토글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비노출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1-7.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 제목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 노출 여부가 노출인 경우에만 활성화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입력언어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b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100byte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- 1-8. 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 내용</a:t>
                      </a:r>
                      <a:b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 노출 여부가 노출인 경우에만 활성화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입력언어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b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500byte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41805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650391"/>
                  </a:ext>
                </a:extLst>
              </a:tr>
            </a:tbl>
          </a:graphicData>
        </a:graphic>
      </p:graphicFrame>
      <p:graphicFrame>
        <p:nvGraphicFramePr>
          <p:cNvPr id="8" name="Google Shape;206;p21"/>
          <p:cNvGraphicFramePr/>
          <p:nvPr>
            <p:extLst>
              <p:ext uri="{D42A27DB-BD31-4B8C-83A1-F6EECF244321}">
                <p14:modId xmlns:p14="http://schemas.microsoft.com/office/powerpoint/2010/main" val="1586792839"/>
              </p:ext>
            </p:extLst>
          </p:nvPr>
        </p:nvGraphicFramePr>
        <p:xfrm>
          <a:off x="407988" y="981075"/>
          <a:ext cx="5777800" cy="4140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공지분류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3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공지내용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상단 고정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7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 b="1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70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038376"/>
                  </a:ext>
                </a:extLst>
              </a:tr>
              <a:tr h="35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 노출 여부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 제목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 내용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Google Shape;207;p21"/>
          <p:cNvSpPr/>
          <p:nvPr/>
        </p:nvSpPr>
        <p:spPr>
          <a:xfrm>
            <a:off x="1377263" y="1420937"/>
            <a:ext cx="4050300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서버점검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공지 안내</a:t>
            </a:r>
            <a:endParaRPr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Google Shape;208;p21"/>
          <p:cNvSpPr txBox="1"/>
          <p:nvPr/>
        </p:nvSpPr>
        <p:spPr>
          <a:xfrm>
            <a:off x="5427513" y="1420937"/>
            <a:ext cx="72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/ 100 Byte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Google Shape;211;p21"/>
          <p:cNvSpPr/>
          <p:nvPr/>
        </p:nvSpPr>
        <p:spPr>
          <a:xfrm>
            <a:off x="1377262" y="1065512"/>
            <a:ext cx="733925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     ▼</a:t>
            </a:r>
            <a:endParaRPr sz="700" dirty="0">
              <a:latin typeface="맑은 고딕" panose="020B0503020000020004" pitchFamily="50" charset="-127"/>
            </a:endParaRPr>
          </a:p>
        </p:txBody>
      </p:sp>
      <p:sp>
        <p:nvSpPr>
          <p:cNvPr id="12" name="Google Shape;212;p21"/>
          <p:cNvSpPr/>
          <p:nvPr/>
        </p:nvSpPr>
        <p:spPr>
          <a:xfrm>
            <a:off x="1377263" y="1723337"/>
            <a:ext cx="4050300" cy="1241700"/>
          </a:xfrm>
          <a:prstGeom prst="roundRect">
            <a:avLst>
              <a:gd name="adj" fmla="val 1823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 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 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 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 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 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 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 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 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 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 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 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 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 </a:t>
            </a:r>
            <a:r>
              <a:rPr lang="ko-KR" altLang="en-US" sz="700" dirty="0"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 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 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endParaRPr lang="ko-KR" altLang="en-US" sz="700" dirty="0">
              <a:latin typeface="맑은 고딕" panose="020B0503020000020004" pitchFamily="50" charset="-127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맑은 고딕" panose="020B0503020000020004" pitchFamily="50" charset="-127"/>
            </a:endParaRPr>
          </a:p>
        </p:txBody>
      </p:sp>
      <p:sp>
        <p:nvSpPr>
          <p:cNvPr id="13" name="Google Shape;213;p21"/>
          <p:cNvSpPr txBox="1"/>
          <p:nvPr/>
        </p:nvSpPr>
        <p:spPr>
          <a:xfrm>
            <a:off x="5427513" y="2749037"/>
            <a:ext cx="72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/ 8,000 Byte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Google Shape;214;p21"/>
          <p:cNvSpPr/>
          <p:nvPr/>
        </p:nvSpPr>
        <p:spPr>
          <a:xfrm>
            <a:off x="1377263" y="3464049"/>
            <a:ext cx="648000" cy="17448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1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파일선택 </a:t>
            </a:r>
            <a:endParaRPr sz="700" dirty="0">
              <a:solidFill>
                <a:schemeClr val="dk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5" name="Google Shape;215;p21"/>
          <p:cNvSpPr/>
          <p:nvPr/>
        </p:nvSpPr>
        <p:spPr>
          <a:xfrm>
            <a:off x="2032913" y="3464049"/>
            <a:ext cx="2586600" cy="174488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맑은 고딕" panose="020B0503020000020004" pitchFamily="50" charset="-127"/>
            </a:endParaRPr>
          </a:p>
        </p:txBody>
      </p:sp>
      <p:sp>
        <p:nvSpPr>
          <p:cNvPr id="16" name="Google Shape;216;p21"/>
          <p:cNvSpPr txBox="1"/>
          <p:nvPr/>
        </p:nvSpPr>
        <p:spPr>
          <a:xfrm>
            <a:off x="4681938" y="3422537"/>
            <a:ext cx="14127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*확장자 : JPG, GIF, PNG, </a:t>
            </a:r>
            <a:r>
              <a:rPr lang="en-US" altLang="ko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WEBP</a:t>
            </a:r>
            <a:endParaRPr sz="700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Google Shape;217;p21"/>
          <p:cNvSpPr/>
          <p:nvPr/>
        </p:nvSpPr>
        <p:spPr>
          <a:xfrm>
            <a:off x="1377263" y="4491737"/>
            <a:ext cx="4050300" cy="2160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맑은 고딕" panose="020B0503020000020004" pitchFamily="50" charset="-127"/>
              </a:rPr>
              <a:t>서버 점검 공지 안내</a:t>
            </a:r>
            <a:endParaRPr sz="700" dirty="0">
              <a:latin typeface="맑은 고딕" panose="020B0503020000020004" pitchFamily="50" charset="-127"/>
            </a:endParaRPr>
          </a:p>
        </p:txBody>
      </p:sp>
      <p:sp>
        <p:nvSpPr>
          <p:cNvPr id="18" name="Google Shape;218;p21"/>
          <p:cNvSpPr txBox="1"/>
          <p:nvPr/>
        </p:nvSpPr>
        <p:spPr>
          <a:xfrm>
            <a:off x="5427513" y="4491737"/>
            <a:ext cx="72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/ 100 Byte</a:t>
            </a:r>
            <a:endParaRPr sz="700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Google Shape;219;p21"/>
          <p:cNvSpPr/>
          <p:nvPr/>
        </p:nvSpPr>
        <p:spPr>
          <a:xfrm>
            <a:off x="1377263" y="4826537"/>
            <a:ext cx="4050300" cy="2160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 </a:t>
            </a:r>
            <a:r>
              <a:rPr lang="ko-KR" altLang="en-US" sz="700" dirty="0"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endParaRPr sz="700" dirty="0">
              <a:latin typeface="맑은 고딕" panose="020B0503020000020004" pitchFamily="50" charset="-127"/>
            </a:endParaRPr>
          </a:p>
        </p:txBody>
      </p:sp>
      <p:sp>
        <p:nvSpPr>
          <p:cNvPr id="20" name="Google Shape;220;p21"/>
          <p:cNvSpPr txBox="1"/>
          <p:nvPr/>
        </p:nvSpPr>
        <p:spPr>
          <a:xfrm>
            <a:off x="5427513" y="4826537"/>
            <a:ext cx="72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/ 500 Byte</a:t>
            </a:r>
            <a:endParaRPr sz="700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Google Shape;238;p21"/>
          <p:cNvSpPr/>
          <p:nvPr/>
        </p:nvSpPr>
        <p:spPr>
          <a:xfrm>
            <a:off x="1087838" y="1093337"/>
            <a:ext cx="36000" cy="360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7" name="Google Shape;239;p21"/>
          <p:cNvSpPr/>
          <p:nvPr/>
        </p:nvSpPr>
        <p:spPr>
          <a:xfrm>
            <a:off x="1087838" y="1460537"/>
            <a:ext cx="36000" cy="360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8" name="Google Shape;240;p21"/>
          <p:cNvSpPr/>
          <p:nvPr/>
        </p:nvSpPr>
        <p:spPr>
          <a:xfrm>
            <a:off x="1087838" y="2281337"/>
            <a:ext cx="36000" cy="360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4" name="텍스트 개체 틀 130">
            <a:extLst>
              <a:ext uri="{FF2B5EF4-FFF2-40B4-BE49-F238E27FC236}">
                <a16:creationId xmlns:a16="http://schemas.microsoft.com/office/drawing/2014/main" id="{6316B377-DC20-9427-C55F-0FBF01CA2DC6}"/>
              </a:ext>
            </a:extLst>
          </p:cNvPr>
          <p:cNvSpPr txBox="1">
            <a:spLocks/>
          </p:cNvSpPr>
          <p:nvPr/>
        </p:nvSpPr>
        <p:spPr>
          <a:xfrm>
            <a:off x="407988" y="640800"/>
            <a:ext cx="5777800" cy="226591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공지사항 상세</a:t>
            </a:r>
            <a:r>
              <a:rPr lang="en-US" altLang="ko-KR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수정</a:t>
            </a:r>
            <a:endParaRPr lang="en-US" altLang="ko-KR" sz="1000" spc="-40" dirty="0">
              <a:ln w="6350"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2" name="모서리가 둥근 직사각형 61"/>
          <p:cNvSpPr/>
          <p:nvPr/>
        </p:nvSpPr>
        <p:spPr bwMode="auto">
          <a:xfrm>
            <a:off x="1415333" y="3289843"/>
            <a:ext cx="3914218" cy="174206"/>
          </a:xfrm>
          <a:prstGeom prst="roundRect">
            <a:avLst>
              <a:gd name="adj" fmla="val 37978"/>
            </a:avLst>
          </a:prstGeom>
          <a:solidFill>
            <a:srgbClr val="92D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spc="-4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CASE1 : </a:t>
            </a:r>
            <a:r>
              <a:rPr lang="ko-KR" altLang="en-US" sz="700" spc="-4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기본</a:t>
            </a:r>
          </a:p>
        </p:txBody>
      </p:sp>
      <p:sp>
        <p:nvSpPr>
          <p:cNvPr id="63" name="모서리가 둥근 직사각형 62"/>
          <p:cNvSpPr/>
          <p:nvPr/>
        </p:nvSpPr>
        <p:spPr bwMode="auto">
          <a:xfrm>
            <a:off x="1415332" y="3668105"/>
            <a:ext cx="3914220" cy="174206"/>
          </a:xfrm>
          <a:prstGeom prst="roundRect">
            <a:avLst>
              <a:gd name="adj" fmla="val 37978"/>
            </a:avLst>
          </a:prstGeom>
          <a:solidFill>
            <a:srgbClr val="92D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spc="-4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CASE2 : </a:t>
            </a:r>
            <a:r>
              <a:rPr lang="ko-KR" altLang="en-US" sz="700" spc="-40" dirty="0" err="1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파일선택</a:t>
            </a:r>
            <a:r>
              <a:rPr lang="ko-KR" altLang="en-US" sz="700" spc="-4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으로 등록 시</a:t>
            </a:r>
          </a:p>
        </p:txBody>
      </p:sp>
      <p:sp>
        <p:nvSpPr>
          <p:cNvPr id="64" name="Google Shape;214;p21"/>
          <p:cNvSpPr/>
          <p:nvPr/>
        </p:nvSpPr>
        <p:spPr>
          <a:xfrm>
            <a:off x="1377263" y="3858113"/>
            <a:ext cx="648000" cy="17448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1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파일선택 </a:t>
            </a:r>
            <a:endParaRPr sz="700" dirty="0">
              <a:solidFill>
                <a:schemeClr val="dk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5" name="Google Shape;215;p21"/>
          <p:cNvSpPr/>
          <p:nvPr/>
        </p:nvSpPr>
        <p:spPr>
          <a:xfrm>
            <a:off x="2032913" y="3858113"/>
            <a:ext cx="2586600" cy="174488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latin typeface="맑은 고딕" panose="020B0503020000020004" pitchFamily="50" charset="-127"/>
              </a:rPr>
              <a:t>Osirase.jpg</a:t>
            </a:r>
            <a:endParaRPr sz="700" dirty="0">
              <a:latin typeface="맑은 고딕" panose="020B0503020000020004" pitchFamily="50" charset="-127"/>
            </a:endParaRPr>
          </a:p>
        </p:txBody>
      </p:sp>
      <p:sp>
        <p:nvSpPr>
          <p:cNvPr id="66" name="Google Shape;216;p21"/>
          <p:cNvSpPr txBox="1"/>
          <p:nvPr/>
        </p:nvSpPr>
        <p:spPr>
          <a:xfrm>
            <a:off x="4681938" y="3842090"/>
            <a:ext cx="14127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*확장자 : JPG, GIF, PNG, </a:t>
            </a:r>
            <a:r>
              <a:rPr lang="en-US" altLang="ko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WEBP</a:t>
            </a:r>
            <a:endParaRPr sz="700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7" name="Google Shape;257;p32"/>
          <p:cNvSpPr/>
          <p:nvPr/>
        </p:nvSpPr>
        <p:spPr>
          <a:xfrm>
            <a:off x="308988" y="882075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260;p32"/>
          <p:cNvSpPr/>
          <p:nvPr/>
        </p:nvSpPr>
        <p:spPr>
          <a:xfrm>
            <a:off x="1249588" y="1328536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260;p32"/>
          <p:cNvSpPr/>
          <p:nvPr/>
        </p:nvSpPr>
        <p:spPr>
          <a:xfrm>
            <a:off x="1249588" y="1664650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1-3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260;p32"/>
          <p:cNvSpPr/>
          <p:nvPr/>
        </p:nvSpPr>
        <p:spPr>
          <a:xfrm>
            <a:off x="1249588" y="931634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1-1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260;p32"/>
          <p:cNvSpPr/>
          <p:nvPr/>
        </p:nvSpPr>
        <p:spPr>
          <a:xfrm>
            <a:off x="1249588" y="2924311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1-4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260;p32"/>
          <p:cNvSpPr/>
          <p:nvPr/>
        </p:nvSpPr>
        <p:spPr>
          <a:xfrm>
            <a:off x="1249588" y="3348117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260;p32"/>
          <p:cNvSpPr/>
          <p:nvPr/>
        </p:nvSpPr>
        <p:spPr>
          <a:xfrm>
            <a:off x="1249588" y="4014475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60;p32"/>
          <p:cNvSpPr/>
          <p:nvPr/>
        </p:nvSpPr>
        <p:spPr>
          <a:xfrm>
            <a:off x="1249588" y="4381557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260;p32"/>
          <p:cNvSpPr/>
          <p:nvPr/>
        </p:nvSpPr>
        <p:spPr>
          <a:xfrm>
            <a:off x="1249588" y="4727537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538137"/>
              </p:ext>
            </p:extLst>
          </p:nvPr>
        </p:nvGraphicFramePr>
        <p:xfrm>
          <a:off x="9918791" y="3945357"/>
          <a:ext cx="1787341" cy="2819400"/>
        </p:xfrm>
        <a:graphic>
          <a:graphicData uri="http://schemas.openxmlformats.org/drawingml/2006/table">
            <a:tbl>
              <a:tblPr/>
              <a:tblGrid>
                <a:gridCol w="244495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42846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2-1.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필수값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미입력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$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필수항목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$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을 입력해주세요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sz="700" dirty="0">
                          <a:effectLst/>
                          <a:latin typeface="맑은 고딕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2-1.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정상입력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등록하시겠습니까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확인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‘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등록되었습니다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.’ 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출력 후 목록 화면으로 이동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취소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sz="700" dirty="0">
                          <a:effectLst/>
                          <a:latin typeface="맑은 고딕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2-2.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취소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취소하시겠습니까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  <p:grpSp>
        <p:nvGrpSpPr>
          <p:cNvPr id="50" name="그룹 49"/>
          <p:cNvGrpSpPr/>
          <p:nvPr/>
        </p:nvGrpSpPr>
        <p:grpSpPr>
          <a:xfrm>
            <a:off x="1379538" y="3080969"/>
            <a:ext cx="1111260" cy="172800"/>
            <a:chOff x="8657060" y="4644598"/>
            <a:chExt cx="1111260" cy="172800"/>
          </a:xfrm>
        </p:grpSpPr>
        <p:grpSp>
          <p:nvGrpSpPr>
            <p:cNvPr id="56" name="Google Shape;111;p15"/>
            <p:cNvGrpSpPr>
              <a:grpSpLocks noChangeAspect="1"/>
            </p:cNvGrpSpPr>
            <p:nvPr/>
          </p:nvGrpSpPr>
          <p:grpSpPr>
            <a:xfrm>
              <a:off x="8657060" y="4644598"/>
              <a:ext cx="432000" cy="172800"/>
              <a:chOff x="6637575" y="3448925"/>
              <a:chExt cx="540000" cy="216000"/>
            </a:xfrm>
          </p:grpSpPr>
          <p:sp>
            <p:nvSpPr>
              <p:cNvPr id="58" name="Google Shape;112;p15"/>
              <p:cNvSpPr/>
              <p:nvPr/>
            </p:nvSpPr>
            <p:spPr>
              <a:xfrm>
                <a:off x="6637575" y="3448925"/>
                <a:ext cx="540000" cy="216000"/>
              </a:xfrm>
              <a:prstGeom prst="flowChartTerminator">
                <a:avLst/>
              </a:prstGeom>
              <a:solidFill>
                <a:srgbClr val="EB0074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59" name="Google Shape;113;p15"/>
              <p:cNvSpPr/>
              <p:nvPr/>
            </p:nvSpPr>
            <p:spPr>
              <a:xfrm>
                <a:off x="6982650" y="348492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57" name="Google Shape;114;p15"/>
            <p:cNvSpPr txBox="1"/>
            <p:nvPr/>
          </p:nvSpPr>
          <p:spPr>
            <a:xfrm>
              <a:off x="9048320" y="4644598"/>
              <a:ext cx="720000" cy="1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-KR" altLang="en-US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고정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379538" y="4149006"/>
            <a:ext cx="956518" cy="186368"/>
            <a:chOff x="10215060" y="4644598"/>
            <a:chExt cx="956518" cy="186368"/>
          </a:xfrm>
        </p:grpSpPr>
        <p:grpSp>
          <p:nvGrpSpPr>
            <p:cNvPr id="61" name="Google Shape;115;p15"/>
            <p:cNvGrpSpPr>
              <a:grpSpLocks noChangeAspect="1"/>
            </p:cNvGrpSpPr>
            <p:nvPr/>
          </p:nvGrpSpPr>
          <p:grpSpPr>
            <a:xfrm>
              <a:off x="10215060" y="4644598"/>
              <a:ext cx="432000" cy="172800"/>
              <a:chOff x="7806075" y="3448925"/>
              <a:chExt cx="540000" cy="216000"/>
            </a:xfrm>
          </p:grpSpPr>
          <p:sp>
            <p:nvSpPr>
              <p:cNvPr id="70" name="Google Shape;116;p15"/>
              <p:cNvSpPr/>
              <p:nvPr/>
            </p:nvSpPr>
            <p:spPr>
              <a:xfrm>
                <a:off x="7806075" y="3448925"/>
                <a:ext cx="540000" cy="216000"/>
              </a:xfrm>
              <a:prstGeom prst="flowChartTerminator">
                <a:avLst/>
              </a:prstGeom>
              <a:solidFill>
                <a:schemeClr val="lt1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1" name="Google Shape;117;p15"/>
              <p:cNvSpPr/>
              <p:nvPr/>
            </p:nvSpPr>
            <p:spPr>
              <a:xfrm>
                <a:off x="7876400" y="3484925"/>
                <a:ext cx="144000" cy="144000"/>
              </a:xfrm>
              <a:prstGeom prst="ellipse">
                <a:avLst/>
              </a:prstGeom>
              <a:solidFill>
                <a:srgbClr val="CCCCCC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68" name="Google Shape;118;p15"/>
            <p:cNvSpPr txBox="1"/>
            <p:nvPr/>
          </p:nvSpPr>
          <p:spPr>
            <a:xfrm>
              <a:off x="10451578" y="4654168"/>
              <a:ext cx="720000" cy="176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ko-KR" altLang="en-US" sz="700" dirty="0" err="1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비노출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2314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err="1"/>
              <a:t>공지관리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공지사항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공지사항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AD-02-0011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135403"/>
              </p:ext>
            </p:extLst>
          </p:nvPr>
        </p:nvGraphicFramePr>
        <p:xfrm>
          <a:off x="9606522" y="764612"/>
          <a:ext cx="2396175" cy="2521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상세</a:t>
                      </a: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434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 출력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- 1-1. 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메뉴연결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hlinkClick r:id="rId2" action="ppaction://hlinksldjump"/>
                        </a:rPr>
                        <a:t>AD-00-1000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화면 참고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- 1-2.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노출여부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앱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내 노출 여부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토글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비노출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- 1-3.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및 최종 수정 이력 표시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[BTN</a:t>
                      </a:r>
                      <a:r>
                        <a:rPr lang="ko-KR" altLang="en-US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영역</a:t>
                      </a:r>
                      <a:r>
                        <a:rPr lang="en-US" alt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2-1.</a:t>
                      </a:r>
                      <a:r>
                        <a:rPr lang="en-US" altLang="ko-KR" sz="700" b="0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: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미 입력 여부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확인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정상 입력 시 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Confirm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 후 저장 처리</a:t>
                      </a:r>
                      <a:endParaRPr lang="ko-KR" altLang="en-US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2-2.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[2-2]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 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Alert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endParaRPr lang="en-US" altLang="ko-KR" sz="700" b="0" baseline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2-3.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[2-3]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Alert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endParaRPr lang="en-US" altLang="ko-KR" sz="700" b="0" baseline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2-4.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미리보기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모바일 화면의 </a:t>
                      </a:r>
                      <a:r>
                        <a:rPr lang="ko-KR" altLang="en-US" sz="700" b="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미리보기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제공</a:t>
                      </a: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3974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41805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650391"/>
                  </a:ext>
                </a:extLst>
              </a:tr>
            </a:tbl>
          </a:graphicData>
        </a:graphic>
      </p:graphicFrame>
      <p:graphicFrame>
        <p:nvGraphicFramePr>
          <p:cNvPr id="8" name="Google Shape;206;p21"/>
          <p:cNvGraphicFramePr/>
          <p:nvPr>
            <p:extLst>
              <p:ext uri="{D42A27DB-BD31-4B8C-83A1-F6EECF244321}">
                <p14:modId xmlns:p14="http://schemas.microsoft.com/office/powerpoint/2010/main" val="609096524"/>
              </p:ext>
            </p:extLst>
          </p:nvPr>
        </p:nvGraphicFramePr>
        <p:xfrm>
          <a:off x="407988" y="981075"/>
          <a:ext cx="5777800" cy="167973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11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</a:t>
                      </a:r>
                      <a:r>
                        <a:rPr lang="ko-KR" altLang="en-US" sz="7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연결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노출 여부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7646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</a:rPr>
                        <a:t>Batch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</a:rPr>
                        <a:t>등록일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</a:rPr>
                        <a:t>2024-04-30 15:15:15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7823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</a:rPr>
                        <a:t>Batch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</a:rPr>
                        <a:t>수정일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</a:rPr>
                        <a:t>2024-05-01</a:t>
                      </a:r>
                      <a:r>
                        <a:rPr lang="en-US" sz="700" baseline="0" dirty="0">
                          <a:latin typeface="맑은 고딕" panose="020B0503020000020004" pitchFamily="50" charset="-127"/>
                        </a:rPr>
                        <a:t> 12:34:56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520481"/>
                  </a:ext>
                </a:extLst>
              </a:tr>
            </a:tbl>
          </a:graphicData>
        </a:graphic>
      </p:graphicFrame>
      <p:sp>
        <p:nvSpPr>
          <p:cNvPr id="21" name="Google Shape;223;p21"/>
          <p:cNvSpPr/>
          <p:nvPr/>
        </p:nvSpPr>
        <p:spPr>
          <a:xfrm>
            <a:off x="3632915" y="2826848"/>
            <a:ext cx="648000" cy="21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1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sz="700" dirty="0">
              <a:solidFill>
                <a:schemeClr val="dk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2" name="Google Shape;224;p21"/>
          <p:cNvSpPr/>
          <p:nvPr/>
        </p:nvSpPr>
        <p:spPr>
          <a:xfrm>
            <a:off x="1916073" y="2826848"/>
            <a:ext cx="648000" cy="216000"/>
          </a:xfrm>
          <a:prstGeom prst="roundRect">
            <a:avLst>
              <a:gd name="adj" fmla="val 16667"/>
            </a:avLst>
          </a:prstGeom>
          <a:solidFill>
            <a:srgbClr val="EB0074"/>
          </a:solidFill>
          <a:ln w="31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Google Shape;225;p21"/>
          <p:cNvSpPr/>
          <p:nvPr/>
        </p:nvSpPr>
        <p:spPr>
          <a:xfrm>
            <a:off x="2774494" y="2826860"/>
            <a:ext cx="648000" cy="21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1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sz="700" dirty="0">
              <a:solidFill>
                <a:schemeClr val="dk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9" name="Google Shape;241;p21"/>
          <p:cNvSpPr/>
          <p:nvPr/>
        </p:nvSpPr>
        <p:spPr>
          <a:xfrm>
            <a:off x="4491336" y="2826860"/>
            <a:ext cx="648000" cy="21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1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미리보기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4" name="텍스트 개체 틀 130">
            <a:extLst>
              <a:ext uri="{FF2B5EF4-FFF2-40B4-BE49-F238E27FC236}">
                <a16:creationId xmlns:a16="http://schemas.microsoft.com/office/drawing/2014/main" id="{6316B377-DC20-9427-C55F-0FBF01CA2DC6}"/>
              </a:ext>
            </a:extLst>
          </p:cNvPr>
          <p:cNvSpPr txBox="1">
            <a:spLocks/>
          </p:cNvSpPr>
          <p:nvPr/>
        </p:nvSpPr>
        <p:spPr>
          <a:xfrm>
            <a:off x="407988" y="640800"/>
            <a:ext cx="5777800" cy="226591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공지사항 상세</a:t>
            </a:r>
            <a:r>
              <a:rPr lang="en-US" altLang="ko-KR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수정</a:t>
            </a:r>
            <a:endParaRPr lang="en-US" altLang="ko-KR" sz="1000" spc="-40" dirty="0">
              <a:ln w="6350"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7" name="Google Shape;257;p32"/>
          <p:cNvSpPr/>
          <p:nvPr/>
        </p:nvSpPr>
        <p:spPr>
          <a:xfrm>
            <a:off x="308988" y="882075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258;p32"/>
          <p:cNvSpPr/>
          <p:nvPr/>
        </p:nvSpPr>
        <p:spPr>
          <a:xfrm>
            <a:off x="1506446" y="2727468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262;p32"/>
          <p:cNvSpPr/>
          <p:nvPr/>
        </p:nvSpPr>
        <p:spPr>
          <a:xfrm>
            <a:off x="1741236" y="2730567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263;p32"/>
          <p:cNvSpPr/>
          <p:nvPr/>
        </p:nvSpPr>
        <p:spPr>
          <a:xfrm>
            <a:off x="2617557" y="2723879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2-2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263;p32"/>
          <p:cNvSpPr/>
          <p:nvPr/>
        </p:nvSpPr>
        <p:spPr>
          <a:xfrm>
            <a:off x="3480431" y="2723879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2-3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263;p32"/>
          <p:cNvSpPr/>
          <p:nvPr/>
        </p:nvSpPr>
        <p:spPr>
          <a:xfrm>
            <a:off x="4317705" y="2723879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3" name="표 82"/>
          <p:cNvGraphicFramePr>
            <a:graphicFrameLocks noGrp="1"/>
          </p:cNvGraphicFramePr>
          <p:nvPr/>
        </p:nvGraphicFramePr>
        <p:xfrm>
          <a:off x="12169156" y="561268"/>
          <a:ext cx="1787341" cy="2819400"/>
        </p:xfrm>
        <a:graphic>
          <a:graphicData uri="http://schemas.openxmlformats.org/drawingml/2006/table">
            <a:tbl>
              <a:tblPr/>
              <a:tblGrid>
                <a:gridCol w="244495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42846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2-1.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필수값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미입력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$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필수항목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$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을 입력해주세요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sz="700" dirty="0">
                          <a:effectLst/>
                          <a:latin typeface="맑은 고딕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2-1.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정상입력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등록하시겠습니까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확인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‘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등록되었습니다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.’ 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출력 후 목록 화면으로 이동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취소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sz="700" dirty="0">
                          <a:effectLst/>
                          <a:latin typeface="맑은 고딕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2-2.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취소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취소하시겠습니까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  <p:graphicFrame>
        <p:nvGraphicFramePr>
          <p:cNvPr id="110" name="Google Shape;316;p34"/>
          <p:cNvGraphicFramePr/>
          <p:nvPr/>
        </p:nvGraphicFramePr>
        <p:xfrm>
          <a:off x="-2081937" y="0"/>
          <a:ext cx="2015775" cy="6096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.0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_v0.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</a:t>
                      </a:r>
                      <a:endParaRPr sz="700" b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유플러스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플랫폼팀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피드백</a:t>
                      </a:r>
                      <a:b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본문 내 메뉴 및 외부링크 연결 기능 필요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 업로드 </a:t>
                      </a:r>
                      <a:r>
                        <a:rPr lang="ko-KR" altLang="en-US" sz="700" u="none" strike="noStrike" cap="none" baseline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확장자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변경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8" name="그룹 57"/>
          <p:cNvGrpSpPr/>
          <p:nvPr/>
        </p:nvGrpSpPr>
        <p:grpSpPr>
          <a:xfrm>
            <a:off x="1379538" y="1197303"/>
            <a:ext cx="957386" cy="216000"/>
            <a:chOff x="1377262" y="4436333"/>
            <a:chExt cx="957386" cy="216000"/>
          </a:xfrm>
        </p:grpSpPr>
        <p:sp>
          <p:nvSpPr>
            <p:cNvPr id="59" name="Google Shape;622;p31"/>
            <p:cNvSpPr/>
            <p:nvPr/>
          </p:nvSpPr>
          <p:spPr>
            <a:xfrm>
              <a:off x="1377263" y="4436333"/>
              <a:ext cx="955109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r>
                <a:rPr 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sz="700" dirty="0">
                <a:latin typeface="맑은 고딕" panose="020B0503020000020004" pitchFamily="50" charset="-127"/>
              </a:endParaRPr>
            </a:p>
          </p:txBody>
        </p:sp>
        <p:sp>
          <p:nvSpPr>
            <p:cNvPr id="60" name="Google Shape;105;p15"/>
            <p:cNvSpPr txBox="1"/>
            <p:nvPr/>
          </p:nvSpPr>
          <p:spPr>
            <a:xfrm>
              <a:off x="1377262" y="4482437"/>
              <a:ext cx="957386" cy="123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-KR" altLang="en-US" sz="700" dirty="0" err="1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메뉴연결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73" name="Google Shape;260;p32"/>
          <p:cNvSpPr/>
          <p:nvPr/>
        </p:nvSpPr>
        <p:spPr>
          <a:xfrm>
            <a:off x="1249588" y="1057141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1-1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260;p32"/>
          <p:cNvSpPr/>
          <p:nvPr/>
        </p:nvSpPr>
        <p:spPr>
          <a:xfrm>
            <a:off x="1249588" y="1686858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0" name="Google Shape;316;p34"/>
          <p:cNvGraphicFramePr/>
          <p:nvPr/>
        </p:nvGraphicFramePr>
        <p:xfrm>
          <a:off x="-2081937" y="665904"/>
          <a:ext cx="2015775" cy="6096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.0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_v0.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21</a:t>
                      </a:r>
                      <a:endParaRPr sz="700" b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현업팀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피드백</a:t>
                      </a:r>
                      <a:b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내부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외부 연결 기능 수정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 여부 </a:t>
                      </a:r>
                      <a:r>
                        <a:rPr lang="ko-KR" altLang="en-US" sz="700" u="none" strike="noStrike" cap="none" baseline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최하단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5" name="Google Shape;260;p32"/>
          <p:cNvSpPr/>
          <p:nvPr/>
        </p:nvSpPr>
        <p:spPr>
          <a:xfrm>
            <a:off x="1249588" y="2013999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379538" y="1841199"/>
            <a:ext cx="1111260" cy="172800"/>
            <a:chOff x="8657060" y="4644598"/>
            <a:chExt cx="1111260" cy="172800"/>
          </a:xfrm>
        </p:grpSpPr>
        <p:grpSp>
          <p:nvGrpSpPr>
            <p:cNvPr id="42" name="Google Shape;111;p15"/>
            <p:cNvGrpSpPr>
              <a:grpSpLocks noChangeAspect="1"/>
            </p:cNvGrpSpPr>
            <p:nvPr/>
          </p:nvGrpSpPr>
          <p:grpSpPr>
            <a:xfrm>
              <a:off x="8657060" y="4644598"/>
              <a:ext cx="432000" cy="172800"/>
              <a:chOff x="6637575" y="3448925"/>
              <a:chExt cx="540000" cy="216000"/>
            </a:xfrm>
          </p:grpSpPr>
          <p:sp>
            <p:nvSpPr>
              <p:cNvPr id="44" name="Google Shape;112;p15"/>
              <p:cNvSpPr/>
              <p:nvPr/>
            </p:nvSpPr>
            <p:spPr>
              <a:xfrm>
                <a:off x="6637575" y="3448925"/>
                <a:ext cx="540000" cy="216000"/>
              </a:xfrm>
              <a:prstGeom prst="flowChartTerminator">
                <a:avLst/>
              </a:prstGeom>
              <a:solidFill>
                <a:srgbClr val="EB0074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45" name="Google Shape;113;p15"/>
              <p:cNvSpPr/>
              <p:nvPr/>
            </p:nvSpPr>
            <p:spPr>
              <a:xfrm>
                <a:off x="6982650" y="348492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43" name="Google Shape;114;p15"/>
            <p:cNvSpPr txBox="1"/>
            <p:nvPr/>
          </p:nvSpPr>
          <p:spPr>
            <a:xfrm>
              <a:off x="9048320" y="4644598"/>
              <a:ext cx="720000" cy="1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-KR" altLang="en-US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노출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48" name="Google Shape;207;p21">
            <a:extLst>
              <a:ext uri="{FF2B5EF4-FFF2-40B4-BE49-F238E27FC236}">
                <a16:creationId xmlns:a16="http://schemas.microsoft.com/office/drawing/2014/main" id="{FA351CF4-70B5-4532-B1A4-BEA008AC32D2}"/>
              </a:ext>
            </a:extLst>
          </p:cNvPr>
          <p:cNvSpPr/>
          <p:nvPr/>
        </p:nvSpPr>
        <p:spPr>
          <a:xfrm>
            <a:off x="2415688" y="1196034"/>
            <a:ext cx="3008638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www.lguplus.com/</a:t>
            </a:r>
            <a:endParaRPr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750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oogle Shape;206;p21"/>
          <p:cNvGraphicFramePr/>
          <p:nvPr>
            <p:extLst>
              <p:ext uri="{D42A27DB-BD31-4B8C-83A1-F6EECF244321}">
                <p14:modId xmlns:p14="http://schemas.microsoft.com/office/powerpoint/2010/main" val="2903586910"/>
              </p:ext>
            </p:extLst>
          </p:nvPr>
        </p:nvGraphicFramePr>
        <p:xfrm>
          <a:off x="407988" y="981075"/>
          <a:ext cx="5777800" cy="3908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공지분류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3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공지내용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상단 고정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 b="1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 노출 여부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 제목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 내용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연결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2535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노출 여부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816709"/>
                  </a:ext>
                </a:extLst>
              </a:tr>
            </a:tbl>
          </a:graphicData>
        </a:graphic>
      </p:graphicFrame>
      <p:sp>
        <p:nvSpPr>
          <p:cNvPr id="67" name="Google Shape;212;p21"/>
          <p:cNvSpPr/>
          <p:nvPr/>
        </p:nvSpPr>
        <p:spPr>
          <a:xfrm>
            <a:off x="1377263" y="1586177"/>
            <a:ext cx="4050300" cy="1241700"/>
          </a:xfrm>
          <a:prstGeom prst="roundRect">
            <a:avLst>
              <a:gd name="adj" fmla="val 1823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맑은 고딕" panose="020B0503020000020004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err="1"/>
              <a:t>공지관리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공지사항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공지사항 등록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AD-01-0012</a:t>
            </a:r>
            <a:endParaRPr lang="ko-KR" altLang="en-US" dirty="0"/>
          </a:p>
        </p:txBody>
      </p:sp>
      <p:sp>
        <p:nvSpPr>
          <p:cNvPr id="9" name="Google Shape;207;p21"/>
          <p:cNvSpPr/>
          <p:nvPr/>
        </p:nvSpPr>
        <p:spPr>
          <a:xfrm>
            <a:off x="1377263" y="1304097"/>
            <a:ext cx="4050300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맑은 고딕" panose="020B0503020000020004" pitchFamily="50" charset="-127"/>
            </a:endParaRPr>
          </a:p>
        </p:txBody>
      </p:sp>
      <p:sp>
        <p:nvSpPr>
          <p:cNvPr id="10" name="Google Shape;208;p21"/>
          <p:cNvSpPr txBox="1"/>
          <p:nvPr/>
        </p:nvSpPr>
        <p:spPr>
          <a:xfrm>
            <a:off x="5427513" y="1304097"/>
            <a:ext cx="72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/ 100 Byte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Google Shape;211;p21"/>
          <p:cNvSpPr/>
          <p:nvPr/>
        </p:nvSpPr>
        <p:spPr>
          <a:xfrm>
            <a:off x="1377262" y="1014821"/>
            <a:ext cx="747373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     ▼</a:t>
            </a:r>
            <a:endParaRPr sz="700" dirty="0">
              <a:latin typeface="맑은 고딕" panose="020B0503020000020004" pitchFamily="50" charset="-127"/>
            </a:endParaRPr>
          </a:p>
        </p:txBody>
      </p:sp>
      <p:sp>
        <p:nvSpPr>
          <p:cNvPr id="13" name="Google Shape;213;p21"/>
          <p:cNvSpPr txBox="1"/>
          <p:nvPr/>
        </p:nvSpPr>
        <p:spPr>
          <a:xfrm>
            <a:off x="5427513" y="2611877"/>
            <a:ext cx="72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/ 8,000 Byte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Google Shape;214;p21"/>
          <p:cNvSpPr/>
          <p:nvPr/>
        </p:nvSpPr>
        <p:spPr>
          <a:xfrm>
            <a:off x="1377263" y="3190897"/>
            <a:ext cx="648000" cy="21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1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파일선택 </a:t>
            </a:r>
            <a:endParaRPr sz="700" dirty="0">
              <a:solidFill>
                <a:schemeClr val="dk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5" name="Google Shape;215;p21"/>
          <p:cNvSpPr/>
          <p:nvPr/>
        </p:nvSpPr>
        <p:spPr>
          <a:xfrm>
            <a:off x="2032913" y="3190897"/>
            <a:ext cx="2586600" cy="2160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맑은 고딕" panose="020B0503020000020004" pitchFamily="50" charset="-127"/>
            </a:endParaRPr>
          </a:p>
        </p:txBody>
      </p:sp>
      <p:sp>
        <p:nvSpPr>
          <p:cNvPr id="16" name="Google Shape;216;p21"/>
          <p:cNvSpPr txBox="1"/>
          <p:nvPr/>
        </p:nvSpPr>
        <p:spPr>
          <a:xfrm>
            <a:off x="4681938" y="3190897"/>
            <a:ext cx="14127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*확장자 : JPG, GIF, PNG, </a:t>
            </a:r>
            <a:r>
              <a:rPr lang="en-US" altLang="ko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</a:t>
            </a:r>
            <a:r>
              <a:rPr lang="ko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endParaRPr sz="700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Google Shape;217;p21"/>
          <p:cNvSpPr/>
          <p:nvPr/>
        </p:nvSpPr>
        <p:spPr>
          <a:xfrm>
            <a:off x="1377263" y="3773159"/>
            <a:ext cx="4050300" cy="2160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맑은 고딕" panose="020B0503020000020004" pitchFamily="50" charset="-127"/>
            </a:endParaRPr>
          </a:p>
        </p:txBody>
      </p:sp>
      <p:sp>
        <p:nvSpPr>
          <p:cNvPr id="18" name="Google Shape;218;p21"/>
          <p:cNvSpPr txBox="1"/>
          <p:nvPr/>
        </p:nvSpPr>
        <p:spPr>
          <a:xfrm>
            <a:off x="5427513" y="3773159"/>
            <a:ext cx="72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/ 100 Byte</a:t>
            </a:r>
            <a:endParaRPr sz="700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Google Shape;219;p21"/>
          <p:cNvSpPr/>
          <p:nvPr/>
        </p:nvSpPr>
        <p:spPr>
          <a:xfrm>
            <a:off x="1377263" y="4045869"/>
            <a:ext cx="4050300" cy="2160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맑은 고딕" panose="020B0503020000020004" pitchFamily="50" charset="-127"/>
            </a:endParaRPr>
          </a:p>
        </p:txBody>
      </p:sp>
      <p:sp>
        <p:nvSpPr>
          <p:cNvPr id="20" name="Google Shape;220;p21"/>
          <p:cNvSpPr txBox="1"/>
          <p:nvPr/>
        </p:nvSpPr>
        <p:spPr>
          <a:xfrm>
            <a:off x="5427513" y="4045869"/>
            <a:ext cx="72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/ 500 Byte</a:t>
            </a:r>
            <a:endParaRPr sz="700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Google Shape;223;p21"/>
          <p:cNvSpPr/>
          <p:nvPr/>
        </p:nvSpPr>
        <p:spPr>
          <a:xfrm>
            <a:off x="3632915" y="5063675"/>
            <a:ext cx="648000" cy="21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1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sz="700" dirty="0">
              <a:solidFill>
                <a:schemeClr val="dk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2" name="Google Shape;224;p21"/>
          <p:cNvSpPr/>
          <p:nvPr/>
        </p:nvSpPr>
        <p:spPr>
          <a:xfrm>
            <a:off x="1916073" y="5063675"/>
            <a:ext cx="648000" cy="216000"/>
          </a:xfrm>
          <a:prstGeom prst="roundRect">
            <a:avLst>
              <a:gd name="adj" fmla="val 16667"/>
            </a:avLst>
          </a:prstGeom>
          <a:solidFill>
            <a:srgbClr val="EB0074"/>
          </a:solidFill>
          <a:ln w="31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Google Shape;225;p21"/>
          <p:cNvSpPr/>
          <p:nvPr/>
        </p:nvSpPr>
        <p:spPr>
          <a:xfrm>
            <a:off x="2774494" y="5063687"/>
            <a:ext cx="648000" cy="21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1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sz="700" dirty="0">
              <a:solidFill>
                <a:schemeClr val="dk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6" name="Google Shape;238;p21"/>
          <p:cNvSpPr/>
          <p:nvPr/>
        </p:nvSpPr>
        <p:spPr>
          <a:xfrm>
            <a:off x="1087838" y="1093337"/>
            <a:ext cx="36000" cy="360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7" name="Google Shape;239;p21"/>
          <p:cNvSpPr/>
          <p:nvPr/>
        </p:nvSpPr>
        <p:spPr>
          <a:xfrm>
            <a:off x="1087838" y="1343697"/>
            <a:ext cx="36000" cy="360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8" name="Google Shape;240;p21"/>
          <p:cNvSpPr/>
          <p:nvPr/>
        </p:nvSpPr>
        <p:spPr>
          <a:xfrm>
            <a:off x="1087838" y="2144177"/>
            <a:ext cx="36000" cy="360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9" name="Google Shape;241;p21"/>
          <p:cNvSpPr/>
          <p:nvPr/>
        </p:nvSpPr>
        <p:spPr>
          <a:xfrm>
            <a:off x="4491336" y="5063687"/>
            <a:ext cx="648000" cy="21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1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미리보기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4" name="텍스트 개체 틀 130">
            <a:extLst>
              <a:ext uri="{FF2B5EF4-FFF2-40B4-BE49-F238E27FC236}">
                <a16:creationId xmlns:a16="http://schemas.microsoft.com/office/drawing/2014/main" id="{6316B377-DC20-9427-C55F-0FBF01CA2DC6}"/>
              </a:ext>
            </a:extLst>
          </p:cNvPr>
          <p:cNvSpPr txBox="1">
            <a:spLocks/>
          </p:cNvSpPr>
          <p:nvPr/>
        </p:nvSpPr>
        <p:spPr>
          <a:xfrm>
            <a:off x="407988" y="640800"/>
            <a:ext cx="5777800" cy="226591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공지사항 등록</a:t>
            </a:r>
            <a:endParaRPr lang="en-US" altLang="ko-KR" sz="1000" spc="-40" dirty="0">
              <a:ln w="6350"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780374"/>
              </p:ext>
            </p:extLst>
          </p:nvPr>
        </p:nvGraphicFramePr>
        <p:xfrm>
          <a:off x="9606522" y="764612"/>
          <a:ext cx="2396175" cy="4761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등록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434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 출력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- 1-1.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공지분류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내 탭 구분 표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 안내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 안내,</a:t>
                      </a:r>
                      <a: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U+멤버십, 당첨자발표</a:t>
                      </a:r>
                      <a:b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- 1-2.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한글/숫자/기본 특수문자,최대 100byte</a:t>
                      </a:r>
                      <a:endParaRPr lang="en-US" altLang="ko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- 1-3.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공지내용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8,000byte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- 1-4.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상단 고정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게시물의 상단 고정 여부</a:t>
                      </a:r>
                      <a:b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토글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비노출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- 1-5.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 선택 클릭 시 파일 관리자 화면 팝업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- 1-6.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 노출 여부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토글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비노출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1-7.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 제목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 노출 여부가 노출인 경우에만 활성화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입력언어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b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100byte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- 1-8. 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 내용</a:t>
                      </a:r>
                      <a:b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 노출 여부가 노출인 경우에만 활성화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입력언어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b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500byte</a:t>
                      </a:r>
                      <a:b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- 1-9. 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메뉴연결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+mn-ea"/>
                          <a:ea typeface="+mn-ea"/>
                          <a:hlinkClick r:id="rId2" action="ppaction://hlinksldjump"/>
                        </a:rPr>
                        <a:t>AD-00-1000</a:t>
                      </a:r>
                      <a:r>
                        <a:rPr lang="ko-KR" altLang="en-US" sz="60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화면 참고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- 1-10.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 여부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앱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내 노출 여부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토글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비노출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[BTN</a:t>
                      </a:r>
                      <a:r>
                        <a:rPr lang="ko-KR" altLang="en-US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영역</a:t>
                      </a:r>
                      <a:r>
                        <a:rPr lang="en-US" alt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2-1.</a:t>
                      </a:r>
                      <a:r>
                        <a:rPr lang="en-US" sz="700" b="0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: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미 입력 여부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확인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정상 입력 시 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Confirm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 후 저장 처리</a:t>
                      </a:r>
                      <a:endParaRPr lang="ko-KR" altLang="en-US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2-2.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[2-2]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 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Alert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endParaRPr lang="en-US" altLang="ko-KR" sz="700" b="0" baseline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2-3.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[2-3]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Alert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endParaRPr lang="en-US" altLang="ko-KR" sz="700" b="0" baseline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2-4.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미리보기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모바일 화면의 </a:t>
                      </a:r>
                      <a:r>
                        <a:rPr lang="ko-KR" altLang="en-US" sz="700" b="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미리보기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제공</a:t>
                      </a: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3974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41805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650391"/>
                  </a:ext>
                </a:extLst>
              </a:tr>
            </a:tbl>
          </a:graphicData>
        </a:graphic>
      </p:graphicFrame>
      <p:sp>
        <p:nvSpPr>
          <p:cNvPr id="87" name="Google Shape;257;p32"/>
          <p:cNvSpPr/>
          <p:nvPr/>
        </p:nvSpPr>
        <p:spPr>
          <a:xfrm>
            <a:off x="308988" y="882075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258;p32"/>
          <p:cNvSpPr/>
          <p:nvPr/>
        </p:nvSpPr>
        <p:spPr>
          <a:xfrm>
            <a:off x="1506446" y="4979665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260;p32"/>
          <p:cNvSpPr/>
          <p:nvPr/>
        </p:nvSpPr>
        <p:spPr>
          <a:xfrm>
            <a:off x="1249588" y="1211696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262;p32"/>
          <p:cNvSpPr/>
          <p:nvPr/>
        </p:nvSpPr>
        <p:spPr>
          <a:xfrm>
            <a:off x="1741236" y="4982764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263;p32"/>
          <p:cNvSpPr/>
          <p:nvPr/>
        </p:nvSpPr>
        <p:spPr>
          <a:xfrm>
            <a:off x="2617557" y="4976076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2-2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260;p32"/>
          <p:cNvSpPr/>
          <p:nvPr/>
        </p:nvSpPr>
        <p:spPr>
          <a:xfrm>
            <a:off x="1249588" y="880943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1-1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260;p32"/>
          <p:cNvSpPr/>
          <p:nvPr/>
        </p:nvSpPr>
        <p:spPr>
          <a:xfrm>
            <a:off x="1249588" y="2738071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1-4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260;p32"/>
          <p:cNvSpPr/>
          <p:nvPr/>
        </p:nvSpPr>
        <p:spPr>
          <a:xfrm>
            <a:off x="1249588" y="3116477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260;p32"/>
          <p:cNvSpPr/>
          <p:nvPr/>
        </p:nvSpPr>
        <p:spPr>
          <a:xfrm>
            <a:off x="1249588" y="3730691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260;p32"/>
          <p:cNvSpPr/>
          <p:nvPr/>
        </p:nvSpPr>
        <p:spPr>
          <a:xfrm>
            <a:off x="1249588" y="4014581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263;p32"/>
          <p:cNvSpPr/>
          <p:nvPr/>
        </p:nvSpPr>
        <p:spPr>
          <a:xfrm>
            <a:off x="3480431" y="4976076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2-3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263;p32"/>
          <p:cNvSpPr/>
          <p:nvPr/>
        </p:nvSpPr>
        <p:spPr>
          <a:xfrm>
            <a:off x="4317705" y="4976076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509684"/>
              </p:ext>
            </p:extLst>
          </p:nvPr>
        </p:nvGraphicFramePr>
        <p:xfrm>
          <a:off x="7888474" y="3757605"/>
          <a:ext cx="1787341" cy="2819400"/>
        </p:xfrm>
        <a:graphic>
          <a:graphicData uri="http://schemas.openxmlformats.org/drawingml/2006/table">
            <a:tbl>
              <a:tblPr/>
              <a:tblGrid>
                <a:gridCol w="244495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42846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2-1.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필수값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미입력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$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필수항목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$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을 입력해주세요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sz="700" dirty="0">
                          <a:effectLst/>
                          <a:latin typeface="맑은 고딕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2-1.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정상입력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등록하시겠습니까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확인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‘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등록되었습니다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.’ 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출력 후 목록 화면으로 이동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취소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sz="700" dirty="0">
                          <a:effectLst/>
                          <a:latin typeface="맑은 고딕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2-2.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취소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취소하시겠습니까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  <p:sp>
        <p:nvSpPr>
          <p:cNvPr id="92" name="Google Shape;260;p32"/>
          <p:cNvSpPr/>
          <p:nvPr/>
        </p:nvSpPr>
        <p:spPr>
          <a:xfrm>
            <a:off x="1249588" y="1527490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1-3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1379538" y="4349468"/>
            <a:ext cx="955110" cy="216000"/>
            <a:chOff x="1377262" y="4436333"/>
            <a:chExt cx="955110" cy="216000"/>
          </a:xfrm>
        </p:grpSpPr>
        <p:sp>
          <p:nvSpPr>
            <p:cNvPr id="124" name="Google Shape;622;p31"/>
            <p:cNvSpPr/>
            <p:nvPr/>
          </p:nvSpPr>
          <p:spPr>
            <a:xfrm>
              <a:off x="1377263" y="4436333"/>
              <a:ext cx="955109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r>
                <a:rPr 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sz="700" dirty="0">
                <a:latin typeface="맑은 고딕" panose="020B0503020000020004" pitchFamily="50" charset="-127"/>
              </a:endParaRPr>
            </a:p>
          </p:txBody>
        </p:sp>
        <p:sp>
          <p:nvSpPr>
            <p:cNvPr id="125" name="Google Shape;105;p15"/>
            <p:cNvSpPr txBox="1"/>
            <p:nvPr/>
          </p:nvSpPr>
          <p:spPr>
            <a:xfrm>
              <a:off x="1377262" y="4482437"/>
              <a:ext cx="603567" cy="123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-KR" altLang="en-US" sz="700" dirty="0" err="1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메뉴연결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80" name="Google Shape;260;p32"/>
          <p:cNvSpPr/>
          <p:nvPr/>
        </p:nvSpPr>
        <p:spPr>
          <a:xfrm>
            <a:off x="1249588" y="4245503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377262" y="2927216"/>
            <a:ext cx="1111260" cy="172800"/>
            <a:chOff x="8657060" y="4644598"/>
            <a:chExt cx="1111260" cy="172800"/>
          </a:xfrm>
        </p:grpSpPr>
        <p:grpSp>
          <p:nvGrpSpPr>
            <p:cNvPr id="64" name="Google Shape;111;p15"/>
            <p:cNvGrpSpPr>
              <a:grpSpLocks noChangeAspect="1"/>
            </p:cNvGrpSpPr>
            <p:nvPr/>
          </p:nvGrpSpPr>
          <p:grpSpPr>
            <a:xfrm>
              <a:off x="8657060" y="4644598"/>
              <a:ext cx="432000" cy="172800"/>
              <a:chOff x="6637575" y="3448925"/>
              <a:chExt cx="540000" cy="216000"/>
            </a:xfrm>
          </p:grpSpPr>
          <p:sp>
            <p:nvSpPr>
              <p:cNvPr id="66" name="Google Shape;112;p15"/>
              <p:cNvSpPr/>
              <p:nvPr/>
            </p:nvSpPr>
            <p:spPr>
              <a:xfrm>
                <a:off x="6637575" y="3448925"/>
                <a:ext cx="540000" cy="216000"/>
              </a:xfrm>
              <a:prstGeom prst="flowChartTerminator">
                <a:avLst/>
              </a:prstGeom>
              <a:solidFill>
                <a:srgbClr val="EB0074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68" name="Google Shape;113;p15"/>
              <p:cNvSpPr/>
              <p:nvPr/>
            </p:nvSpPr>
            <p:spPr>
              <a:xfrm>
                <a:off x="6982650" y="348492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65" name="Google Shape;114;p15"/>
            <p:cNvSpPr txBox="1"/>
            <p:nvPr/>
          </p:nvSpPr>
          <p:spPr>
            <a:xfrm>
              <a:off x="9048320" y="4644598"/>
              <a:ext cx="720000" cy="1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-KR" altLang="en-US" sz="700" dirty="0">
                  <a:solidFill>
                    <a:schemeClr val="dk2"/>
                  </a:solidFill>
                  <a:latin typeface="맑은 고딕" panose="020B0503020000020004" pitchFamily="50" charset="-127"/>
                </a:rPr>
                <a:t>고정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1394570" y="3502598"/>
            <a:ext cx="956518" cy="186368"/>
            <a:chOff x="10215060" y="4644598"/>
            <a:chExt cx="956518" cy="186368"/>
          </a:xfrm>
        </p:grpSpPr>
        <p:grpSp>
          <p:nvGrpSpPr>
            <p:cNvPr id="70" name="Google Shape;115;p15"/>
            <p:cNvGrpSpPr>
              <a:grpSpLocks noChangeAspect="1"/>
            </p:cNvGrpSpPr>
            <p:nvPr/>
          </p:nvGrpSpPr>
          <p:grpSpPr>
            <a:xfrm>
              <a:off x="10215060" y="4644598"/>
              <a:ext cx="432000" cy="172800"/>
              <a:chOff x="7806075" y="3448925"/>
              <a:chExt cx="540000" cy="216000"/>
            </a:xfrm>
          </p:grpSpPr>
          <p:sp>
            <p:nvSpPr>
              <p:cNvPr id="72" name="Google Shape;116;p15"/>
              <p:cNvSpPr/>
              <p:nvPr/>
            </p:nvSpPr>
            <p:spPr>
              <a:xfrm>
                <a:off x="7806075" y="3448925"/>
                <a:ext cx="540000" cy="216000"/>
              </a:xfrm>
              <a:prstGeom prst="flowChartTerminator">
                <a:avLst/>
              </a:prstGeom>
              <a:solidFill>
                <a:schemeClr val="lt1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3" name="Google Shape;117;p15"/>
              <p:cNvSpPr/>
              <p:nvPr/>
            </p:nvSpPr>
            <p:spPr>
              <a:xfrm>
                <a:off x="7876400" y="3484925"/>
                <a:ext cx="144000" cy="144000"/>
              </a:xfrm>
              <a:prstGeom prst="ellipse">
                <a:avLst/>
              </a:prstGeom>
              <a:solidFill>
                <a:srgbClr val="CCCCCC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71" name="Google Shape;118;p15"/>
            <p:cNvSpPr txBox="1"/>
            <p:nvPr/>
          </p:nvSpPr>
          <p:spPr>
            <a:xfrm>
              <a:off x="10451578" y="4654168"/>
              <a:ext cx="720000" cy="176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ko-KR" altLang="en-US" sz="700" dirty="0" err="1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비노출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377262" y="4654737"/>
            <a:ext cx="1111260" cy="172800"/>
            <a:chOff x="8657060" y="4644598"/>
            <a:chExt cx="1111260" cy="172800"/>
          </a:xfrm>
        </p:grpSpPr>
        <p:grpSp>
          <p:nvGrpSpPr>
            <p:cNvPr id="75" name="Google Shape;111;p15"/>
            <p:cNvGrpSpPr>
              <a:grpSpLocks noChangeAspect="1"/>
            </p:cNvGrpSpPr>
            <p:nvPr/>
          </p:nvGrpSpPr>
          <p:grpSpPr>
            <a:xfrm>
              <a:off x="8657060" y="4644598"/>
              <a:ext cx="432000" cy="172800"/>
              <a:chOff x="6637575" y="3448925"/>
              <a:chExt cx="540000" cy="216000"/>
            </a:xfrm>
          </p:grpSpPr>
          <p:sp>
            <p:nvSpPr>
              <p:cNvPr id="78" name="Google Shape;112;p15"/>
              <p:cNvSpPr/>
              <p:nvPr/>
            </p:nvSpPr>
            <p:spPr>
              <a:xfrm>
                <a:off x="6637575" y="3448925"/>
                <a:ext cx="540000" cy="216000"/>
              </a:xfrm>
              <a:prstGeom prst="flowChartTerminator">
                <a:avLst/>
              </a:prstGeom>
              <a:solidFill>
                <a:srgbClr val="EB0074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9" name="Google Shape;113;p15"/>
              <p:cNvSpPr/>
              <p:nvPr/>
            </p:nvSpPr>
            <p:spPr>
              <a:xfrm>
                <a:off x="6982650" y="348492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76" name="Google Shape;114;p15"/>
            <p:cNvSpPr txBox="1"/>
            <p:nvPr/>
          </p:nvSpPr>
          <p:spPr>
            <a:xfrm>
              <a:off x="9048320" y="4644598"/>
              <a:ext cx="720000" cy="1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-KR" altLang="en-US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노출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86" name="Google Shape;260;p32"/>
          <p:cNvSpPr/>
          <p:nvPr/>
        </p:nvSpPr>
        <p:spPr>
          <a:xfrm>
            <a:off x="1187793" y="4565468"/>
            <a:ext cx="276202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260;p32"/>
          <p:cNvSpPr/>
          <p:nvPr/>
        </p:nvSpPr>
        <p:spPr>
          <a:xfrm>
            <a:off x="1249588" y="3433150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07;p21">
            <a:extLst>
              <a:ext uri="{FF2B5EF4-FFF2-40B4-BE49-F238E27FC236}">
                <a16:creationId xmlns:a16="http://schemas.microsoft.com/office/drawing/2014/main" id="{0C1F8AA4-2CED-43D6-8EC7-D95F2FD16DD5}"/>
              </a:ext>
            </a:extLst>
          </p:cNvPr>
          <p:cNvSpPr/>
          <p:nvPr/>
        </p:nvSpPr>
        <p:spPr>
          <a:xfrm>
            <a:off x="2397760" y="4349712"/>
            <a:ext cx="3008638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www.lguplus.com/</a:t>
            </a:r>
            <a:endParaRPr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7825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ko-KR" altLang="en-US" dirty="0" err="1">
                <a:latin typeface="Malgun Gothic"/>
                <a:ea typeface="Malgun Gothic"/>
                <a:cs typeface="Malgun Gothic"/>
                <a:sym typeface="Malgun Gothic"/>
              </a:rPr>
              <a:t>공지관리</a:t>
            </a:r>
            <a:r>
              <a:rPr lang="ko-KR" alt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dirty="0">
                <a:latin typeface="Malgun Gothic"/>
                <a:ea typeface="Malgun Gothic"/>
                <a:cs typeface="Malgun Gothic"/>
                <a:sym typeface="Malgun Gothic"/>
              </a:rPr>
              <a:t>&gt; FAQ</a:t>
            </a:r>
            <a:endParaRPr lang="ko-KR" altLang="en-US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/>
            <a:r>
              <a:rPr lang="en-US" altLang="ko" dirty="0">
                <a:latin typeface="Malgun Gothic"/>
                <a:ea typeface="Malgun Gothic"/>
                <a:cs typeface="Malgun Gothic"/>
                <a:sym typeface="Malgun Gothic"/>
              </a:rPr>
              <a:t>FAQ </a:t>
            </a:r>
            <a:r>
              <a:rPr lang="ko-KR" altLang="en-US" dirty="0"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AD-01-0020</a:t>
            </a:r>
            <a:endParaRPr lang="ko-KR" altLang="en-US" dirty="0"/>
          </a:p>
        </p:txBody>
      </p:sp>
      <p:graphicFrame>
        <p:nvGraphicFramePr>
          <p:cNvPr id="8" name="Google Shape;343;p24"/>
          <p:cNvGraphicFramePr/>
          <p:nvPr>
            <p:extLst>
              <p:ext uri="{D42A27DB-BD31-4B8C-83A1-F6EECF244321}">
                <p14:modId xmlns:p14="http://schemas.microsoft.com/office/powerpoint/2010/main" val="2453360654"/>
              </p:ext>
            </p:extLst>
          </p:nvPr>
        </p:nvGraphicFramePr>
        <p:xfrm>
          <a:off x="515938" y="2203233"/>
          <a:ext cx="5580060" cy="3474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4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1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4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99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1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23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288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노출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sz="7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조회수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ko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00010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이용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질문이 들어갑니다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</a:rPr>
                        <a:t>A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2024-04-30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222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66694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ko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00009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이용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질문이 들어갑니다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</a:rPr>
                        <a:t>A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2024-04-30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222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50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ko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00008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</a:t>
                      </a: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이용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질문이 들어갑니다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</a:rPr>
                        <a:t>A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2024-04-30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222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1549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ko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00007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</a:t>
                      </a: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이용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질문이 들어갑니다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</a:rPr>
                        <a:t>A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2024-04-30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222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4769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ko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949701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ko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00003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</a:t>
                      </a: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이용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질문이 들어갑니다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</a:rPr>
                        <a:t>A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2024-04-30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222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36596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ko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00002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이용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질문이 들어갑니다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</a:rPr>
                        <a:t>A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2024-04-30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222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00001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</a:t>
                      </a: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질문이 들어갑니다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</a:rPr>
                        <a:t>A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2024-04-30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222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" name="텍스트 개체 틀 130">
            <a:extLst>
              <a:ext uri="{FF2B5EF4-FFF2-40B4-BE49-F238E27FC236}">
                <a16:creationId xmlns:a16="http://schemas.microsoft.com/office/drawing/2014/main" id="{6316B377-DC20-9427-C55F-0FBF01CA2DC6}"/>
              </a:ext>
            </a:extLst>
          </p:cNvPr>
          <p:cNvSpPr txBox="1">
            <a:spLocks/>
          </p:cNvSpPr>
          <p:nvPr/>
        </p:nvSpPr>
        <p:spPr>
          <a:xfrm>
            <a:off x="407988" y="640800"/>
            <a:ext cx="5690954" cy="226591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FAQ</a:t>
            </a:r>
            <a:r>
              <a:rPr lang="ko-KR" altLang="en-US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목록</a:t>
            </a:r>
            <a:endParaRPr lang="en-US" altLang="ko-KR" sz="1000" spc="-40" dirty="0">
              <a:ln w="6350"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407988" y="981075"/>
            <a:ext cx="7344818" cy="471805"/>
          </a:xfrm>
          <a:prstGeom prst="roundRect">
            <a:avLst>
              <a:gd name="adj" fmla="val 7478"/>
            </a:avLst>
          </a:prstGeom>
          <a:solidFill>
            <a:srgbClr val="E6E6E6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spc="-40" dirty="0">
              <a:ln>
                <a:solidFill>
                  <a:srgbClr val="808080">
                    <a:alpha val="0"/>
                  </a:srgbClr>
                </a:solidFill>
              </a:ln>
              <a:solidFill>
                <a:srgbClr val="5F5F5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Segoe UI" panose="020B0502040204020203" pitchFamily="34" charset="0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589349" y="1118302"/>
            <a:ext cx="1025812" cy="216000"/>
            <a:chOff x="351731" y="1118302"/>
            <a:chExt cx="1025812" cy="216000"/>
          </a:xfrm>
        </p:grpSpPr>
        <p:sp>
          <p:nvSpPr>
            <p:cNvPr id="48" name="Google Shape;276;p22"/>
            <p:cNvSpPr txBox="1"/>
            <p:nvPr/>
          </p:nvSpPr>
          <p:spPr>
            <a:xfrm>
              <a:off x="351731" y="1118302"/>
              <a:ext cx="420580" cy="2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b="1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분류</a:t>
              </a:r>
              <a:endParaRPr sz="600" b="1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49" name="Google Shape;277;p22"/>
            <p:cNvSpPr/>
            <p:nvPr/>
          </p:nvSpPr>
          <p:spPr>
            <a:xfrm>
              <a:off x="772311" y="1118302"/>
              <a:ext cx="605232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      ▼</a:t>
              </a:r>
              <a:endParaRPr sz="600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1680173" y="1118302"/>
            <a:ext cx="2090642" cy="216000"/>
            <a:chOff x="1442555" y="1118302"/>
            <a:chExt cx="2090642" cy="216000"/>
          </a:xfrm>
        </p:grpSpPr>
        <p:sp>
          <p:nvSpPr>
            <p:cNvPr id="51" name="Google Shape;278;p22"/>
            <p:cNvSpPr txBox="1"/>
            <p:nvPr/>
          </p:nvSpPr>
          <p:spPr>
            <a:xfrm>
              <a:off x="1442555" y="1118302"/>
              <a:ext cx="403488" cy="2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b="1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검색조건</a:t>
              </a:r>
              <a:endParaRPr sz="600" b="1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52" name="Google Shape;279;p22"/>
            <p:cNvSpPr/>
            <p:nvPr/>
          </p:nvSpPr>
          <p:spPr>
            <a:xfrm>
              <a:off x="1850456" y="1118302"/>
              <a:ext cx="605232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제목      ▼</a:t>
              </a:r>
              <a:endParaRPr sz="600" dirty="0">
                <a:latin typeface="맑은 고딕" panose="020B0503020000020004" pitchFamily="50" charset="-127"/>
              </a:endParaRPr>
            </a:p>
          </p:txBody>
        </p:sp>
        <p:sp>
          <p:nvSpPr>
            <p:cNvPr id="53" name="Google Shape;280;p22"/>
            <p:cNvSpPr/>
            <p:nvPr/>
          </p:nvSpPr>
          <p:spPr>
            <a:xfrm>
              <a:off x="2489732" y="1118302"/>
              <a:ext cx="1043465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935117" y="1118302"/>
            <a:ext cx="1826976" cy="216000"/>
            <a:chOff x="3697499" y="1118302"/>
            <a:chExt cx="1826976" cy="216000"/>
          </a:xfrm>
        </p:grpSpPr>
        <p:sp>
          <p:nvSpPr>
            <p:cNvPr id="57" name="Google Shape;281;p22"/>
            <p:cNvSpPr/>
            <p:nvPr/>
          </p:nvSpPr>
          <p:spPr>
            <a:xfrm>
              <a:off x="4063440" y="1118302"/>
              <a:ext cx="511645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____-__-__</a:t>
              </a:r>
              <a:endParaRPr sz="600" dirty="0">
                <a:latin typeface="맑은 고딕" panose="020B0503020000020004" pitchFamily="50" charset="-127"/>
              </a:endParaRPr>
            </a:p>
          </p:txBody>
        </p:sp>
        <p:sp>
          <p:nvSpPr>
            <p:cNvPr id="58" name="Google Shape;282;p22"/>
            <p:cNvSpPr txBox="1"/>
            <p:nvPr/>
          </p:nvSpPr>
          <p:spPr>
            <a:xfrm>
              <a:off x="3697499" y="1118302"/>
              <a:ext cx="362018" cy="2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b="1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등록일</a:t>
              </a:r>
              <a:endParaRPr sz="600" b="1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59" name="Google Shape;283;p22"/>
            <p:cNvSpPr/>
            <p:nvPr/>
          </p:nvSpPr>
          <p:spPr>
            <a:xfrm>
              <a:off x="4873730" y="1118302"/>
              <a:ext cx="511645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____-__-__</a:t>
              </a:r>
              <a:endParaRPr sz="600" dirty="0">
                <a:latin typeface="맑은 고딕" panose="020B0503020000020004" pitchFamily="50" charset="-127"/>
              </a:endParaRPr>
            </a:p>
          </p:txBody>
        </p:sp>
        <p:sp>
          <p:nvSpPr>
            <p:cNvPr id="60" name="Google Shape;284;p22"/>
            <p:cNvSpPr txBox="1"/>
            <p:nvPr/>
          </p:nvSpPr>
          <p:spPr>
            <a:xfrm>
              <a:off x="4711794" y="1118302"/>
              <a:ext cx="142342" cy="2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~</a:t>
              </a:r>
              <a:endParaRPr sz="6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  <p:pic>
          <p:nvPicPr>
            <p:cNvPr id="61" name="Google Shape;159;p15"/>
            <p:cNvPicPr preferRelativeResize="0">
              <a:picLocks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540380" y="1136302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62" name="Google Shape;159;p15"/>
            <p:cNvPicPr preferRelativeResize="0">
              <a:picLocks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5344475" y="1136302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65" name="Google Shape;267;p22"/>
          <p:cNvSpPr txBox="1"/>
          <p:nvPr/>
        </p:nvSpPr>
        <p:spPr>
          <a:xfrm>
            <a:off x="411809" y="1916809"/>
            <a:ext cx="54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n건</a:t>
            </a:r>
            <a:endParaRPr sz="900" b="1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67" name="Google Shape;268;p22"/>
          <p:cNvGraphicFramePr/>
          <p:nvPr>
            <p:extLst>
              <p:ext uri="{D42A27DB-BD31-4B8C-83A1-F6EECF244321}">
                <p14:modId xmlns:p14="http://schemas.microsoft.com/office/powerpoint/2010/main" val="3679178775"/>
              </p:ext>
            </p:extLst>
          </p:nvPr>
        </p:nvGraphicFramePr>
        <p:xfrm>
          <a:off x="1269025" y="5928441"/>
          <a:ext cx="3808000" cy="216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◀◀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◀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solidFill>
                            <a:srgbClr val="EB007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sz="700" b="1" dirty="0">
                        <a:solidFill>
                          <a:srgbClr val="EB0074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▶▶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9" name="그룹 78"/>
          <p:cNvGrpSpPr>
            <a:grpSpLocks noChangeAspect="1"/>
          </p:cNvGrpSpPr>
          <p:nvPr/>
        </p:nvGrpSpPr>
        <p:grpSpPr>
          <a:xfrm>
            <a:off x="5325320" y="2708275"/>
            <a:ext cx="693546" cy="153600"/>
            <a:chOff x="7695655" y="5643500"/>
            <a:chExt cx="866933" cy="192000"/>
          </a:xfrm>
        </p:grpSpPr>
        <p:sp>
          <p:nvSpPr>
            <p:cNvPr id="80" name="Google Shape;153;p15"/>
            <p:cNvSpPr>
              <a:spLocks noChangeAspect="1"/>
            </p:cNvSpPr>
            <p:nvPr/>
          </p:nvSpPr>
          <p:spPr>
            <a:xfrm>
              <a:off x="7920634" y="5643500"/>
              <a:ext cx="192000" cy="192000"/>
            </a:xfrm>
            <a:prstGeom prst="roundRect">
              <a:avLst>
                <a:gd name="adj" fmla="val 16667"/>
              </a:avLst>
            </a:prstGeom>
            <a:solidFill>
              <a:srgbClr val="EB0074"/>
            </a:solidFill>
            <a:ln w="9525" cap="flat" cmpd="sng">
              <a:solidFill>
                <a:srgbClr val="EB00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ko" altLang="en-US" sz="900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▲</a:t>
              </a:r>
              <a:endParaRPr sz="900" dirty="0">
                <a:solidFill>
                  <a:schemeClr val="lt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81" name="Google Shape;154;p15"/>
            <p:cNvSpPr>
              <a:spLocks noChangeAspect="1"/>
            </p:cNvSpPr>
            <p:nvPr/>
          </p:nvSpPr>
          <p:spPr>
            <a:xfrm>
              <a:off x="8145611" y="5643500"/>
              <a:ext cx="192000" cy="192000"/>
            </a:xfrm>
            <a:prstGeom prst="roundRect">
              <a:avLst>
                <a:gd name="adj" fmla="val 16667"/>
              </a:avLst>
            </a:prstGeom>
            <a:solidFill>
              <a:srgbClr val="EB0074"/>
            </a:solidFill>
            <a:ln w="9525" cap="flat" cmpd="sng">
              <a:solidFill>
                <a:srgbClr val="EB00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ko" altLang="en-US" sz="900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sz="900" dirty="0">
                <a:solidFill>
                  <a:schemeClr val="lt1"/>
                </a:solidFill>
                <a:latin typeface="맑은 고딕" panose="020B0503020000020004" pitchFamily="50" charset="-127"/>
              </a:endParaRPr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7695655" y="5643500"/>
              <a:ext cx="192000" cy="192000"/>
              <a:chOff x="8370587" y="5643500"/>
              <a:chExt cx="192000" cy="192000"/>
            </a:xfrm>
          </p:grpSpPr>
          <p:sp>
            <p:nvSpPr>
              <p:cNvPr id="86" name="Google Shape;155;p15"/>
              <p:cNvSpPr>
                <a:spLocks noChangeAspect="1"/>
              </p:cNvSpPr>
              <p:nvPr/>
            </p:nvSpPr>
            <p:spPr>
              <a:xfrm>
                <a:off x="8370587" y="5643500"/>
                <a:ext cx="192000" cy="192000"/>
              </a:xfrm>
              <a:prstGeom prst="roundRect">
                <a:avLst>
                  <a:gd name="adj" fmla="val 16667"/>
                </a:avLst>
              </a:prstGeom>
              <a:solidFill>
                <a:srgbClr val="EB0074"/>
              </a:solidFill>
              <a:ln w="9525" cap="flat" cmpd="sng">
                <a:solidFill>
                  <a:srgbClr val="EB00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ko" altLang="en-US" sz="900" dirty="0">
                    <a:solidFill>
                      <a:schemeClr val="l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▲</a:t>
                </a:r>
                <a:endParaRPr sz="900" dirty="0">
                  <a:solidFill>
                    <a:schemeClr val="lt1"/>
                  </a:solidFill>
                  <a:latin typeface="맑은 고딕" panose="020B0503020000020004" pitchFamily="50" charset="-127"/>
                </a:endParaRPr>
              </a:p>
            </p:txBody>
          </p:sp>
          <p:cxnSp>
            <p:nvCxnSpPr>
              <p:cNvPr id="87" name="Google Shape;156;p15"/>
              <p:cNvCxnSpPr/>
              <p:nvPr/>
            </p:nvCxnSpPr>
            <p:spPr>
              <a:xfrm>
                <a:off x="8401384" y="5679333"/>
                <a:ext cx="130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3" name="그룹 82"/>
            <p:cNvGrpSpPr/>
            <p:nvPr/>
          </p:nvGrpSpPr>
          <p:grpSpPr>
            <a:xfrm>
              <a:off x="8370588" y="5643500"/>
              <a:ext cx="192000" cy="192000"/>
              <a:chOff x="8595567" y="5643500"/>
              <a:chExt cx="192000" cy="192000"/>
            </a:xfrm>
          </p:grpSpPr>
          <p:sp>
            <p:nvSpPr>
              <p:cNvPr id="84" name="Google Shape;157;p15"/>
              <p:cNvSpPr>
                <a:spLocks noChangeAspect="1"/>
              </p:cNvSpPr>
              <p:nvPr/>
            </p:nvSpPr>
            <p:spPr>
              <a:xfrm>
                <a:off x="8595567" y="5643500"/>
                <a:ext cx="192000" cy="192000"/>
              </a:xfrm>
              <a:prstGeom prst="roundRect">
                <a:avLst>
                  <a:gd name="adj" fmla="val 16667"/>
                </a:avLst>
              </a:prstGeom>
              <a:solidFill>
                <a:srgbClr val="EB0074"/>
              </a:solidFill>
              <a:ln w="9525" cap="flat" cmpd="sng">
                <a:solidFill>
                  <a:srgbClr val="EB00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ko" altLang="en-US" sz="900" dirty="0">
                    <a:solidFill>
                      <a:schemeClr val="l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sz="900" dirty="0">
                  <a:solidFill>
                    <a:schemeClr val="lt1"/>
                  </a:solidFill>
                  <a:latin typeface="맑은 고딕" panose="020B0503020000020004" pitchFamily="50" charset="-127"/>
                </a:endParaRPr>
              </a:p>
            </p:txBody>
          </p:sp>
          <p:cxnSp>
            <p:nvCxnSpPr>
              <p:cNvPr id="85" name="Google Shape;158;p15"/>
              <p:cNvCxnSpPr/>
              <p:nvPr/>
            </p:nvCxnSpPr>
            <p:spPr>
              <a:xfrm>
                <a:off x="8626367" y="5822187"/>
                <a:ext cx="130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0" name="Google Shape;294;p22"/>
          <p:cNvSpPr/>
          <p:nvPr/>
        </p:nvSpPr>
        <p:spPr>
          <a:xfrm>
            <a:off x="4614722" y="1916809"/>
            <a:ext cx="648000" cy="216000"/>
          </a:xfrm>
          <a:prstGeom prst="roundRect">
            <a:avLst>
              <a:gd name="adj" fmla="val 16667"/>
            </a:avLst>
          </a:prstGeom>
          <a:solidFill>
            <a:srgbClr val="EB0074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1" name="Google Shape;295;p22"/>
          <p:cNvSpPr/>
          <p:nvPr/>
        </p:nvSpPr>
        <p:spPr>
          <a:xfrm>
            <a:off x="5455737" y="1916809"/>
            <a:ext cx="648000" cy="2160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3" name="Google Shape;257;p32"/>
          <p:cNvSpPr/>
          <p:nvPr/>
        </p:nvSpPr>
        <p:spPr>
          <a:xfrm>
            <a:off x="294441" y="849443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256478"/>
              </p:ext>
            </p:extLst>
          </p:nvPr>
        </p:nvGraphicFramePr>
        <p:xfrm>
          <a:off x="9606522" y="764612"/>
          <a:ext cx="2396175" cy="3801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FAQ </a:t>
                      </a: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목록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124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분류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내 탭 구분 표시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 안내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항목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 안내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U+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멤버십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당첨자발표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- 1-2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검색조건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</a:t>
                      </a:r>
                      <a:r>
                        <a:rPr lang="ko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:제목,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b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- 1-3.</a:t>
                      </a:r>
                      <a:r>
                        <a:rPr lang="en-US" altLang="ko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검색어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100byte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- 1-4.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:Today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시작일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종료일 순으로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기간선택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날짜 직접 입력 가능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달력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날짜 선택 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날짜가 수치로 자동 입력됨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- 1-5.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초기화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: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영역내 설정된 조건을 초기화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- 1-6.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: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영역내 설정된 조건에 따라 데이터 조회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 행의 데이터 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화면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altLang="ko-KR" sz="7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AD-01-0021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이동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- 2-1.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순서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: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최상단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/1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/1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행아래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최하단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- 2-2.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등록 화면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altLang="ko-KR" sz="7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AD-01-0022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으로 이동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- 2-3.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삭제할 항목 선택 후 클릭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[2-3] Alert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6292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918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개씩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33214"/>
                  </a:ext>
                </a:extLst>
              </a:tr>
            </a:tbl>
          </a:graphicData>
        </a:graphic>
      </p:graphicFrame>
      <p:sp>
        <p:nvSpPr>
          <p:cNvPr id="127" name="Google Shape;260;p32"/>
          <p:cNvSpPr/>
          <p:nvPr/>
        </p:nvSpPr>
        <p:spPr>
          <a:xfrm>
            <a:off x="576894" y="993391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1-1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260;p32"/>
          <p:cNvSpPr/>
          <p:nvPr/>
        </p:nvSpPr>
        <p:spPr>
          <a:xfrm>
            <a:off x="1942948" y="993391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1-2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260;p32"/>
          <p:cNvSpPr/>
          <p:nvPr/>
        </p:nvSpPr>
        <p:spPr>
          <a:xfrm>
            <a:off x="2643954" y="993391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1-3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260;p32"/>
          <p:cNvSpPr/>
          <p:nvPr/>
        </p:nvSpPr>
        <p:spPr>
          <a:xfrm>
            <a:off x="3839791" y="993391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1-4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258;p32"/>
          <p:cNvSpPr/>
          <p:nvPr/>
        </p:nvSpPr>
        <p:spPr>
          <a:xfrm>
            <a:off x="297557" y="1851544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262;p32"/>
          <p:cNvSpPr/>
          <p:nvPr/>
        </p:nvSpPr>
        <p:spPr>
          <a:xfrm>
            <a:off x="5199937" y="2582106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263;p32"/>
          <p:cNvSpPr/>
          <p:nvPr/>
        </p:nvSpPr>
        <p:spPr>
          <a:xfrm>
            <a:off x="4523937" y="1814090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2-2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263;p32"/>
          <p:cNvSpPr/>
          <p:nvPr/>
        </p:nvSpPr>
        <p:spPr>
          <a:xfrm>
            <a:off x="5363349" y="1814090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2-3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937797"/>
              </p:ext>
            </p:extLst>
          </p:nvPr>
        </p:nvGraphicFramePr>
        <p:xfrm>
          <a:off x="7655722" y="580285"/>
          <a:ext cx="1798204" cy="1188720"/>
        </p:xfrm>
        <a:graphic>
          <a:graphicData uri="http://schemas.openxmlformats.org/drawingml/2006/table">
            <a:tbl>
              <a:tblPr/>
              <a:tblGrid>
                <a:gridCol w="245981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52223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dirty="0"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700" b="1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1-6.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7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조회값</a:t>
                      </a:r>
                      <a:r>
                        <a:rPr lang="ko-KR" altLang="en-US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없음</a:t>
                      </a:r>
                      <a:endParaRPr lang="en-US" altLang="ko-KR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조건에 맞는 데이터가 없습니다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8166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  <p:sp>
        <p:nvSpPr>
          <p:cNvPr id="68" name="Google Shape;265;p22"/>
          <p:cNvSpPr/>
          <p:nvPr/>
        </p:nvSpPr>
        <p:spPr>
          <a:xfrm>
            <a:off x="6990264" y="1118302"/>
            <a:ext cx="648000" cy="216000"/>
          </a:xfrm>
          <a:prstGeom prst="roundRect">
            <a:avLst>
              <a:gd name="adj" fmla="val 16667"/>
            </a:avLst>
          </a:prstGeom>
          <a:solidFill>
            <a:srgbClr val="EB0074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9" name="Google Shape;260;p32"/>
          <p:cNvSpPr/>
          <p:nvPr/>
        </p:nvSpPr>
        <p:spPr>
          <a:xfrm>
            <a:off x="6964636" y="993391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1-6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163;p15"/>
          <p:cNvSpPr>
            <a:spLocks noChangeAspect="1"/>
          </p:cNvSpPr>
          <p:nvPr/>
        </p:nvSpPr>
        <p:spPr>
          <a:xfrm>
            <a:off x="6295823" y="1118302"/>
            <a:ext cx="648000" cy="216000"/>
          </a:xfrm>
          <a:prstGeom prst="roundRect">
            <a:avLst>
              <a:gd name="adj" fmla="val 16667"/>
            </a:avLst>
          </a:prstGeom>
          <a:solidFill>
            <a:srgbClr val="36B9C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1" name="Google Shape;260;p32"/>
          <p:cNvSpPr/>
          <p:nvPr/>
        </p:nvSpPr>
        <p:spPr>
          <a:xfrm>
            <a:off x="6176010" y="993391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1-5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3" name="Google Shape;316;p34"/>
          <p:cNvGraphicFramePr/>
          <p:nvPr>
            <p:extLst>
              <p:ext uri="{D42A27DB-BD31-4B8C-83A1-F6EECF244321}">
                <p14:modId xmlns:p14="http://schemas.microsoft.com/office/powerpoint/2010/main" val="3132575650"/>
              </p:ext>
            </p:extLst>
          </p:nvPr>
        </p:nvGraphicFramePr>
        <p:xfrm>
          <a:off x="-2081937" y="0"/>
          <a:ext cx="2015775" cy="6096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.0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_v0.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sz="700" b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ID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 수정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 내 정렬 기능 삭제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786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23FD730-6754-40FD-A928-151E8DADB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036491"/>
              </p:ext>
            </p:extLst>
          </p:nvPr>
        </p:nvGraphicFramePr>
        <p:xfrm>
          <a:off x="406222" y="3781848"/>
          <a:ext cx="5777800" cy="8685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4375">
                  <a:extLst>
                    <a:ext uri="{9D8B030D-6E8A-4147-A177-3AD203B41FA5}">
                      <a16:colId xmlns:a16="http://schemas.microsoft.com/office/drawing/2014/main" val="3426161810"/>
                    </a:ext>
                  </a:extLst>
                </a:gridCol>
                <a:gridCol w="2044525">
                  <a:extLst>
                    <a:ext uri="{9D8B030D-6E8A-4147-A177-3AD203B41FA5}">
                      <a16:colId xmlns:a16="http://schemas.microsoft.com/office/drawing/2014/main" val="2598511747"/>
                    </a:ext>
                  </a:extLst>
                </a:gridCol>
                <a:gridCol w="1002300">
                  <a:extLst>
                    <a:ext uri="{9D8B030D-6E8A-4147-A177-3AD203B41FA5}">
                      <a16:colId xmlns:a16="http://schemas.microsoft.com/office/drawing/2014/main" val="1974591697"/>
                    </a:ext>
                  </a:extLst>
                </a:gridCol>
                <a:gridCol w="1886600">
                  <a:extLst>
                    <a:ext uri="{9D8B030D-6E8A-4147-A177-3AD203B41FA5}">
                      <a16:colId xmlns:a16="http://schemas.microsoft.com/office/drawing/2014/main" val="198768690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</a:rPr>
                        <a:t>노출 여부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6129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</a:rPr>
                        <a:t>Batch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</a:rPr>
                        <a:t>등록일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</a:rPr>
                        <a:t>2024-04-30 15:15:15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967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</a:rPr>
                        <a:t>Batch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</a:rPr>
                        <a:t>수정일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</a:rPr>
                        <a:t>2024-05-01</a:t>
                      </a:r>
                      <a:r>
                        <a:rPr lang="en-US" sz="700" baseline="0" dirty="0">
                          <a:latin typeface="맑은 고딕" panose="020B0503020000020004" pitchFamily="50" charset="-127"/>
                        </a:rPr>
                        <a:t> 12:34:56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390159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ko-KR" altLang="en-US" dirty="0" err="1">
                <a:latin typeface="Malgun Gothic"/>
                <a:ea typeface="Malgun Gothic"/>
                <a:cs typeface="Malgun Gothic"/>
                <a:sym typeface="Malgun Gothic"/>
              </a:rPr>
              <a:t>공지관리</a:t>
            </a:r>
            <a:r>
              <a:rPr lang="ko-KR" alt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dirty="0">
                <a:latin typeface="Malgun Gothic"/>
                <a:ea typeface="Malgun Gothic"/>
                <a:cs typeface="Malgun Gothic"/>
                <a:sym typeface="Malgun Gothic"/>
              </a:rPr>
              <a:t>&gt; FAQ</a:t>
            </a:r>
            <a:endParaRPr lang="ko-KR" altLang="en-US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" dirty="0">
                <a:latin typeface="Malgun Gothic"/>
                <a:ea typeface="Malgun Gothic"/>
                <a:cs typeface="Malgun Gothic"/>
                <a:sym typeface="Malgun Gothic"/>
              </a:rPr>
              <a:t>FAQ </a:t>
            </a:r>
            <a:r>
              <a:rPr lang="ko-KR" altLang="en-US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en-US" altLang="ko-KR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dirty="0"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AD-01-0021</a:t>
            </a:r>
            <a:endParaRPr lang="ko-KR" altLang="en-US" dirty="0"/>
          </a:p>
        </p:txBody>
      </p:sp>
      <p:graphicFrame>
        <p:nvGraphicFramePr>
          <p:cNvPr id="7" name="Google Shape;304;p23"/>
          <p:cNvGraphicFramePr/>
          <p:nvPr>
            <p:extLst>
              <p:ext uri="{D42A27DB-BD31-4B8C-83A1-F6EECF244321}">
                <p14:modId xmlns:p14="http://schemas.microsoft.com/office/powerpoint/2010/main" val="821433103"/>
              </p:ext>
            </p:extLst>
          </p:nvPr>
        </p:nvGraphicFramePr>
        <p:xfrm>
          <a:off x="407988" y="981075"/>
          <a:ext cx="5777800" cy="281063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질문분류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3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본문내용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8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</a:rPr>
                        <a:t>메뉴 연결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063593"/>
                  </a:ext>
                </a:extLst>
              </a:tr>
            </a:tbl>
          </a:graphicData>
        </a:graphic>
      </p:graphicFrame>
      <p:sp>
        <p:nvSpPr>
          <p:cNvPr id="8" name="Google Shape;305;p23"/>
          <p:cNvSpPr/>
          <p:nvPr/>
        </p:nvSpPr>
        <p:spPr>
          <a:xfrm>
            <a:off x="1377263" y="1413900"/>
            <a:ext cx="4050300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</a:rPr>
              <a:t>제목이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 </a:t>
            </a:r>
            <a:r>
              <a:rPr lang="ko-KR" altLang="en-US" sz="700" dirty="0">
                <a:latin typeface="맑은 고딕" panose="020B0503020000020004" pitchFamily="50" charset="-127"/>
              </a:rPr>
              <a:t>제목이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 </a:t>
            </a:r>
            <a:r>
              <a:rPr lang="ko-KR" altLang="en-US" sz="700" dirty="0">
                <a:latin typeface="맑은 고딕" panose="020B0503020000020004" pitchFamily="50" charset="-127"/>
              </a:rPr>
              <a:t>제목이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 </a:t>
            </a:r>
            <a:r>
              <a:rPr lang="ko-KR" altLang="en-US" sz="700" dirty="0">
                <a:latin typeface="맑은 고딕" panose="020B0503020000020004" pitchFamily="50" charset="-127"/>
              </a:rPr>
              <a:t>제목이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 </a:t>
            </a:r>
            <a:endParaRPr lang="ko-KR" altLang="en-US" sz="700" dirty="0">
              <a:latin typeface="맑은 고딕" panose="020B0503020000020004" pitchFamily="50" charset="-127"/>
            </a:endParaRPr>
          </a:p>
        </p:txBody>
      </p:sp>
      <p:sp>
        <p:nvSpPr>
          <p:cNvPr id="9" name="Google Shape;306;p23"/>
          <p:cNvSpPr txBox="1"/>
          <p:nvPr/>
        </p:nvSpPr>
        <p:spPr>
          <a:xfrm>
            <a:off x="5427513" y="1413900"/>
            <a:ext cx="72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/ 100 Byte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Google Shape;309;p23"/>
          <p:cNvSpPr/>
          <p:nvPr/>
        </p:nvSpPr>
        <p:spPr>
          <a:xfrm>
            <a:off x="1377263" y="1058475"/>
            <a:ext cx="664898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     ▼</a:t>
            </a:r>
            <a:endParaRPr sz="700" dirty="0">
              <a:latin typeface="맑은 고딕" panose="020B0503020000020004" pitchFamily="50" charset="-127"/>
            </a:endParaRPr>
          </a:p>
        </p:txBody>
      </p:sp>
      <p:sp>
        <p:nvSpPr>
          <p:cNvPr id="12" name="Google Shape;311;p23"/>
          <p:cNvSpPr txBox="1"/>
          <p:nvPr/>
        </p:nvSpPr>
        <p:spPr>
          <a:xfrm>
            <a:off x="5427513" y="2742000"/>
            <a:ext cx="72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/ 8,000 Byte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Google Shape;314;p23"/>
          <p:cNvSpPr/>
          <p:nvPr/>
        </p:nvSpPr>
        <p:spPr>
          <a:xfrm>
            <a:off x="3627882" y="4840000"/>
            <a:ext cx="648000" cy="21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1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sz="700" dirty="0">
              <a:solidFill>
                <a:schemeClr val="dk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Google Shape;315;p23"/>
          <p:cNvSpPr/>
          <p:nvPr/>
        </p:nvSpPr>
        <p:spPr>
          <a:xfrm>
            <a:off x="1917215" y="4840000"/>
            <a:ext cx="648000" cy="216000"/>
          </a:xfrm>
          <a:prstGeom prst="roundRect">
            <a:avLst>
              <a:gd name="adj" fmla="val 16667"/>
            </a:avLst>
          </a:prstGeom>
          <a:solidFill>
            <a:srgbClr val="EB0074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5" name="Google Shape;316;p23"/>
          <p:cNvSpPr/>
          <p:nvPr/>
        </p:nvSpPr>
        <p:spPr>
          <a:xfrm>
            <a:off x="2782988" y="4840012"/>
            <a:ext cx="648000" cy="21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1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sz="700" dirty="0">
              <a:solidFill>
                <a:schemeClr val="dk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2" name="Google Shape;323;p23"/>
          <p:cNvSpPr/>
          <p:nvPr/>
        </p:nvSpPr>
        <p:spPr>
          <a:xfrm>
            <a:off x="1087838" y="1086300"/>
            <a:ext cx="36000" cy="360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Google Shape;324;p23"/>
          <p:cNvSpPr/>
          <p:nvPr/>
        </p:nvSpPr>
        <p:spPr>
          <a:xfrm>
            <a:off x="1087838" y="1453500"/>
            <a:ext cx="36000" cy="360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5" name="Google Shape;326;p23"/>
          <p:cNvSpPr/>
          <p:nvPr/>
        </p:nvSpPr>
        <p:spPr>
          <a:xfrm>
            <a:off x="4498054" y="4840012"/>
            <a:ext cx="648000" cy="21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1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미리보기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2" name="텍스트 개체 틀 130">
            <a:extLst>
              <a:ext uri="{FF2B5EF4-FFF2-40B4-BE49-F238E27FC236}">
                <a16:creationId xmlns:a16="http://schemas.microsoft.com/office/drawing/2014/main" id="{6316B377-DC20-9427-C55F-0FBF01CA2DC6}"/>
              </a:ext>
            </a:extLst>
          </p:cNvPr>
          <p:cNvSpPr txBox="1">
            <a:spLocks/>
          </p:cNvSpPr>
          <p:nvPr/>
        </p:nvSpPr>
        <p:spPr>
          <a:xfrm>
            <a:off x="407988" y="640800"/>
            <a:ext cx="5777800" cy="226591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FAQ</a:t>
            </a:r>
            <a:r>
              <a:rPr lang="ko-KR" altLang="en-US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상세</a:t>
            </a:r>
            <a:r>
              <a:rPr lang="en-US" altLang="ko-KR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수정</a:t>
            </a:r>
            <a:endParaRPr lang="en-US" altLang="ko-KR" sz="1000" spc="-40" dirty="0">
              <a:ln w="6350"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4" name="Google Shape;257;p32"/>
          <p:cNvSpPr/>
          <p:nvPr/>
        </p:nvSpPr>
        <p:spPr>
          <a:xfrm>
            <a:off x="307222" y="858088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48637"/>
              </p:ext>
            </p:extLst>
          </p:nvPr>
        </p:nvGraphicFramePr>
        <p:xfrm>
          <a:off x="9606522" y="764612"/>
          <a:ext cx="2396175" cy="3267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FAQ </a:t>
                      </a: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상세</a:t>
                      </a: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수정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124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 출력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분류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혜택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할인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혜택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기타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- 1-2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100byte</a:t>
                      </a:r>
                      <a:b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- 1-3.</a:t>
                      </a:r>
                      <a:r>
                        <a:rPr lang="en-US" altLang="ko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b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한글/숫자/기본 특수문자,최대 8,000byte</a:t>
                      </a:r>
                      <a:br>
                        <a:rPr lang="en-US" altLang="ko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- 1-4. 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메뉴연결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+mn-ea"/>
                          <a:ea typeface="+mn-ea"/>
                          <a:hlinkClick r:id="rId2" action="ppaction://hlinksldjump"/>
                        </a:rPr>
                        <a:t>AD-00-1000</a:t>
                      </a:r>
                      <a:r>
                        <a:rPr lang="ko-KR" altLang="en-US" sz="60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화면 참고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- 1-5. 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노출여부</a:t>
                      </a:r>
                      <a:b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앱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공지목록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내 노출 여부</a:t>
                      </a:r>
                      <a:b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토글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 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비노출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- 1-6.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및 최종 수정 이력 표시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[BTN</a:t>
                      </a:r>
                      <a:r>
                        <a:rPr lang="ko-KR" altLang="en-US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영역</a:t>
                      </a:r>
                      <a:r>
                        <a:rPr lang="en-US" alt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2-1.</a:t>
                      </a:r>
                      <a:r>
                        <a:rPr lang="en-US" altLang="ko-KR" sz="700" b="0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: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미 입력 여부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확인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정상 입력 시 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Confirm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 후 저장 처리</a:t>
                      </a:r>
                      <a:endParaRPr lang="ko-KR" altLang="en-US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2-2.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[2-2]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 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Alert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endParaRPr lang="en-US" altLang="ko-KR" sz="700" b="0" baseline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2-3.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[2-3]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Alert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endParaRPr lang="en-US" altLang="ko-KR" sz="700" b="0" baseline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2-4.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미리보기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모바일 화면의 </a:t>
                      </a:r>
                      <a:r>
                        <a:rPr lang="ko-KR" altLang="en-US" sz="700" b="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미리보기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제공</a:t>
                      </a: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6292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918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33214"/>
                  </a:ext>
                </a:extLst>
              </a:tr>
            </a:tbl>
          </a:graphicData>
        </a:graphic>
      </p:graphicFrame>
      <p:sp>
        <p:nvSpPr>
          <p:cNvPr id="50" name="Google Shape;260;p32"/>
          <p:cNvSpPr/>
          <p:nvPr/>
        </p:nvSpPr>
        <p:spPr>
          <a:xfrm>
            <a:off x="1249588" y="931634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1-1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60;p32"/>
          <p:cNvSpPr/>
          <p:nvPr/>
        </p:nvSpPr>
        <p:spPr>
          <a:xfrm>
            <a:off x="1249588" y="1328536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258;p32"/>
          <p:cNvSpPr/>
          <p:nvPr/>
        </p:nvSpPr>
        <p:spPr>
          <a:xfrm>
            <a:off x="1506446" y="4744589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262;p32"/>
          <p:cNvSpPr/>
          <p:nvPr/>
        </p:nvSpPr>
        <p:spPr>
          <a:xfrm>
            <a:off x="1741236" y="4747688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63;p32"/>
          <p:cNvSpPr/>
          <p:nvPr/>
        </p:nvSpPr>
        <p:spPr>
          <a:xfrm>
            <a:off x="2617557" y="4741000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2-2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263;p32"/>
          <p:cNvSpPr/>
          <p:nvPr/>
        </p:nvSpPr>
        <p:spPr>
          <a:xfrm>
            <a:off x="3480431" y="4741000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2-3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63;p32"/>
          <p:cNvSpPr/>
          <p:nvPr/>
        </p:nvSpPr>
        <p:spPr>
          <a:xfrm>
            <a:off x="4317705" y="4741000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060439"/>
              </p:ext>
            </p:extLst>
          </p:nvPr>
        </p:nvGraphicFramePr>
        <p:xfrm>
          <a:off x="12169156" y="642548"/>
          <a:ext cx="1787341" cy="2819400"/>
        </p:xfrm>
        <a:graphic>
          <a:graphicData uri="http://schemas.openxmlformats.org/drawingml/2006/table">
            <a:tbl>
              <a:tblPr/>
              <a:tblGrid>
                <a:gridCol w="244495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42846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2-1.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필수값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미입력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$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필수항목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$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을 입력해주세요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sz="700" dirty="0">
                          <a:effectLst/>
                          <a:latin typeface="맑은 고딕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2-1.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정상입력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등록하시겠습니까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확인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‘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등록되었습니다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.’ 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출력 후 목록 화면으로 이동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취소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sz="700" dirty="0">
                          <a:effectLst/>
                          <a:latin typeface="맑은 고딕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2-2.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취소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취소하시겠습니까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  <p:graphicFrame>
        <p:nvGraphicFramePr>
          <p:cNvPr id="37" name="Google Shape;316;p34"/>
          <p:cNvGraphicFramePr/>
          <p:nvPr/>
        </p:nvGraphicFramePr>
        <p:xfrm>
          <a:off x="-2081937" y="0"/>
          <a:ext cx="2015775" cy="6096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.0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_v0.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</a:t>
                      </a:r>
                      <a:endParaRPr sz="700" b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유플러스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플랫폼팀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피드백</a:t>
                      </a:r>
                      <a:b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본문 내 메뉴 및 외부링크 연결 기능 필요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 업로드 </a:t>
                      </a:r>
                      <a:r>
                        <a:rPr lang="ko-KR" altLang="en-US" sz="700" u="none" strike="noStrike" cap="none" baseline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확장자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변경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Google Shape;212;p21"/>
          <p:cNvSpPr/>
          <p:nvPr/>
        </p:nvSpPr>
        <p:spPr>
          <a:xfrm>
            <a:off x="1377263" y="1723337"/>
            <a:ext cx="4050300" cy="1241700"/>
          </a:xfrm>
          <a:prstGeom prst="roundRect">
            <a:avLst>
              <a:gd name="adj" fmla="val 1823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공지사항 내용이 들어갑니다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공지사항 내용이 들어갑니다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공지사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공지사항 내용이 들어갑니다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공지사항 내용이 들어갑니다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공지사항 내용이 들어갑니다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공지사항 내용이 들어갑니다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공지사항 내용이 들어갑니다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공지사항 내용이 들어갑니다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공지사항 내용이 들어갑니다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공지사항 내용이 들어갑니다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공지사항 내용이 들어갑니다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맑은 고딕" panose="020B0503020000020004" pitchFamily="50" charset="-127"/>
            </a:endParaRPr>
          </a:p>
        </p:txBody>
      </p:sp>
      <p:sp>
        <p:nvSpPr>
          <p:cNvPr id="52" name="Google Shape;260;p32"/>
          <p:cNvSpPr/>
          <p:nvPr/>
        </p:nvSpPr>
        <p:spPr>
          <a:xfrm>
            <a:off x="1249588" y="1664650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1-3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325;p23"/>
          <p:cNvSpPr/>
          <p:nvPr/>
        </p:nvSpPr>
        <p:spPr>
          <a:xfrm>
            <a:off x="1087838" y="2274300"/>
            <a:ext cx="36000" cy="360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68" name="Google Shape;316;p34"/>
          <p:cNvGraphicFramePr/>
          <p:nvPr/>
        </p:nvGraphicFramePr>
        <p:xfrm>
          <a:off x="-2081937" y="665904"/>
          <a:ext cx="2015775" cy="6096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.0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_v0.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21</a:t>
                      </a:r>
                      <a:endParaRPr sz="700" b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현업팀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피드백</a:t>
                      </a:r>
                      <a:b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내부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외부 연결 기능 수정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 여부 </a:t>
                      </a:r>
                      <a:r>
                        <a:rPr lang="ko-KR" altLang="en-US" sz="700" u="none" strike="noStrike" cap="none" baseline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최하단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2" name="그룹 101"/>
          <p:cNvGrpSpPr/>
          <p:nvPr/>
        </p:nvGrpSpPr>
        <p:grpSpPr>
          <a:xfrm>
            <a:off x="1379538" y="3251461"/>
            <a:ext cx="957386" cy="216000"/>
            <a:chOff x="1377262" y="4436333"/>
            <a:chExt cx="957386" cy="216000"/>
          </a:xfrm>
        </p:grpSpPr>
        <p:sp>
          <p:nvSpPr>
            <p:cNvPr id="103" name="Google Shape;622;p31"/>
            <p:cNvSpPr/>
            <p:nvPr/>
          </p:nvSpPr>
          <p:spPr>
            <a:xfrm>
              <a:off x="1377263" y="4436333"/>
              <a:ext cx="955109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r>
                <a:rPr 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sz="700" dirty="0">
                <a:latin typeface="맑은 고딕" panose="020B0503020000020004" pitchFamily="50" charset="-127"/>
              </a:endParaRPr>
            </a:p>
          </p:txBody>
        </p:sp>
        <p:sp>
          <p:nvSpPr>
            <p:cNvPr id="104" name="Google Shape;105;p15"/>
            <p:cNvSpPr txBox="1"/>
            <p:nvPr/>
          </p:nvSpPr>
          <p:spPr>
            <a:xfrm>
              <a:off x="1377262" y="4482437"/>
              <a:ext cx="957386" cy="123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-KR" altLang="en-US" sz="700" dirty="0" err="1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메뉴연결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53" name="Google Shape;260;p32"/>
          <p:cNvSpPr/>
          <p:nvPr/>
        </p:nvSpPr>
        <p:spPr>
          <a:xfrm>
            <a:off x="1249588" y="3113756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1-4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260;p32"/>
          <p:cNvSpPr/>
          <p:nvPr/>
        </p:nvSpPr>
        <p:spPr>
          <a:xfrm>
            <a:off x="1224311" y="3712408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379538" y="3863654"/>
            <a:ext cx="1111260" cy="172800"/>
            <a:chOff x="8657060" y="4644598"/>
            <a:chExt cx="1111260" cy="172800"/>
          </a:xfrm>
        </p:grpSpPr>
        <p:grpSp>
          <p:nvGrpSpPr>
            <p:cNvPr id="56" name="Google Shape;111;p15"/>
            <p:cNvGrpSpPr>
              <a:grpSpLocks noChangeAspect="1"/>
            </p:cNvGrpSpPr>
            <p:nvPr/>
          </p:nvGrpSpPr>
          <p:grpSpPr>
            <a:xfrm>
              <a:off x="8657060" y="4644598"/>
              <a:ext cx="432000" cy="172800"/>
              <a:chOff x="6637575" y="3448925"/>
              <a:chExt cx="540000" cy="216000"/>
            </a:xfrm>
          </p:grpSpPr>
          <p:sp>
            <p:nvSpPr>
              <p:cNvPr id="58" name="Google Shape;112;p15"/>
              <p:cNvSpPr/>
              <p:nvPr/>
            </p:nvSpPr>
            <p:spPr>
              <a:xfrm>
                <a:off x="6637575" y="3448925"/>
                <a:ext cx="540000" cy="216000"/>
              </a:xfrm>
              <a:prstGeom prst="flowChartTerminator">
                <a:avLst/>
              </a:prstGeom>
              <a:solidFill>
                <a:srgbClr val="EB0074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59" name="Google Shape;113;p15"/>
              <p:cNvSpPr/>
              <p:nvPr/>
            </p:nvSpPr>
            <p:spPr>
              <a:xfrm>
                <a:off x="6982650" y="348492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57" name="Google Shape;114;p15"/>
            <p:cNvSpPr txBox="1"/>
            <p:nvPr/>
          </p:nvSpPr>
          <p:spPr>
            <a:xfrm>
              <a:off x="9048320" y="4644598"/>
              <a:ext cx="720000" cy="1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-KR" altLang="en-US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노출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66" name="Google Shape;207;p21">
            <a:extLst>
              <a:ext uri="{FF2B5EF4-FFF2-40B4-BE49-F238E27FC236}">
                <a16:creationId xmlns:a16="http://schemas.microsoft.com/office/drawing/2014/main" id="{40ED94AE-350B-4809-ACED-CF5FCA20DD44}"/>
              </a:ext>
            </a:extLst>
          </p:cNvPr>
          <p:cNvSpPr/>
          <p:nvPr/>
        </p:nvSpPr>
        <p:spPr>
          <a:xfrm>
            <a:off x="2395230" y="3242398"/>
            <a:ext cx="3008638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https://www.lguplus.com/</a:t>
            </a:r>
            <a:endParaRPr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Google Shape;260;p32">
            <a:extLst>
              <a:ext uri="{FF2B5EF4-FFF2-40B4-BE49-F238E27FC236}">
                <a16:creationId xmlns:a16="http://schemas.microsoft.com/office/drawing/2014/main" id="{7DD52DAD-64A8-473B-80D4-2177A2166A9D}"/>
              </a:ext>
            </a:extLst>
          </p:cNvPr>
          <p:cNvSpPr/>
          <p:nvPr/>
        </p:nvSpPr>
        <p:spPr>
          <a:xfrm>
            <a:off x="1242240" y="4097891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074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59CE86C-F868-4C0B-64D2-24098C64A907}"/>
              </a:ext>
            </a:extLst>
          </p:cNvPr>
          <p:cNvSpPr txBox="1"/>
          <p:nvPr/>
        </p:nvSpPr>
        <p:spPr>
          <a:xfrm>
            <a:off x="771384" y="1673586"/>
            <a:ext cx="44566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spc="-3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메뉴 구조</a:t>
            </a:r>
            <a:endParaRPr lang="en-US" altLang="ko-KR" sz="8000" b="1" spc="-300" dirty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808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ko-KR" altLang="en-US" dirty="0" err="1">
                <a:latin typeface="Malgun Gothic"/>
                <a:ea typeface="Malgun Gothic"/>
                <a:cs typeface="Malgun Gothic"/>
                <a:sym typeface="Malgun Gothic"/>
              </a:rPr>
              <a:t>공지관리</a:t>
            </a:r>
            <a:r>
              <a:rPr lang="ko-KR" alt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dirty="0">
                <a:latin typeface="Malgun Gothic"/>
                <a:ea typeface="Malgun Gothic"/>
                <a:cs typeface="Malgun Gothic"/>
                <a:sym typeface="Malgun Gothic"/>
              </a:rPr>
              <a:t>&gt; FAQ</a:t>
            </a:r>
            <a:endParaRPr lang="ko-KR" altLang="en-US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" dirty="0">
                <a:latin typeface="Malgun Gothic"/>
                <a:ea typeface="Malgun Gothic"/>
                <a:cs typeface="Malgun Gothic"/>
                <a:sym typeface="Malgun Gothic"/>
              </a:rPr>
              <a:t>FAQ </a:t>
            </a:r>
            <a:r>
              <a:rPr lang="ko-KR" altLang="en-US" dirty="0"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AD-01-0022</a:t>
            </a:r>
            <a:endParaRPr lang="ko-KR" altLang="en-US" dirty="0"/>
          </a:p>
        </p:txBody>
      </p:sp>
      <p:graphicFrame>
        <p:nvGraphicFramePr>
          <p:cNvPr id="7" name="Google Shape;304;p23"/>
          <p:cNvGraphicFramePr/>
          <p:nvPr>
            <p:extLst>
              <p:ext uri="{D42A27DB-BD31-4B8C-83A1-F6EECF244321}">
                <p14:modId xmlns:p14="http://schemas.microsoft.com/office/powerpoint/2010/main" val="2118836591"/>
              </p:ext>
            </p:extLst>
          </p:nvPr>
        </p:nvGraphicFramePr>
        <p:xfrm>
          <a:off x="407988" y="981075"/>
          <a:ext cx="5777800" cy="26207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질문분류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3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본문내용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연결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노출 여부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633275"/>
                  </a:ext>
                </a:extLst>
              </a:tr>
            </a:tbl>
          </a:graphicData>
        </a:graphic>
      </p:graphicFrame>
      <p:sp>
        <p:nvSpPr>
          <p:cNvPr id="8" name="Google Shape;305;p23"/>
          <p:cNvSpPr/>
          <p:nvPr/>
        </p:nvSpPr>
        <p:spPr>
          <a:xfrm>
            <a:off x="1377263" y="1413900"/>
            <a:ext cx="4050300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맑은 고딕" panose="020B0503020000020004" pitchFamily="50" charset="-127"/>
            </a:endParaRPr>
          </a:p>
        </p:txBody>
      </p:sp>
      <p:sp>
        <p:nvSpPr>
          <p:cNvPr id="9" name="Google Shape;306;p23"/>
          <p:cNvSpPr txBox="1"/>
          <p:nvPr/>
        </p:nvSpPr>
        <p:spPr>
          <a:xfrm>
            <a:off x="5427513" y="1413900"/>
            <a:ext cx="72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/ 100 Byte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Google Shape;309;p23"/>
          <p:cNvSpPr/>
          <p:nvPr/>
        </p:nvSpPr>
        <p:spPr>
          <a:xfrm>
            <a:off x="1377262" y="1058475"/>
            <a:ext cx="689281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     ▼</a:t>
            </a:r>
            <a:endParaRPr sz="700" dirty="0">
              <a:latin typeface="맑은 고딕" panose="020B0503020000020004" pitchFamily="50" charset="-127"/>
            </a:endParaRPr>
          </a:p>
        </p:txBody>
      </p:sp>
      <p:sp>
        <p:nvSpPr>
          <p:cNvPr id="12" name="Google Shape;311;p23"/>
          <p:cNvSpPr txBox="1"/>
          <p:nvPr/>
        </p:nvSpPr>
        <p:spPr>
          <a:xfrm>
            <a:off x="5427513" y="2742000"/>
            <a:ext cx="72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/ 8,000 Byte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Google Shape;314;p23"/>
          <p:cNvSpPr/>
          <p:nvPr/>
        </p:nvSpPr>
        <p:spPr>
          <a:xfrm>
            <a:off x="3627882" y="3760879"/>
            <a:ext cx="648000" cy="21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1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sz="700" dirty="0">
              <a:solidFill>
                <a:schemeClr val="dk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Google Shape;315;p23"/>
          <p:cNvSpPr/>
          <p:nvPr/>
        </p:nvSpPr>
        <p:spPr>
          <a:xfrm>
            <a:off x="1917215" y="3760879"/>
            <a:ext cx="648000" cy="216000"/>
          </a:xfrm>
          <a:prstGeom prst="roundRect">
            <a:avLst>
              <a:gd name="adj" fmla="val 16667"/>
            </a:avLst>
          </a:prstGeom>
          <a:solidFill>
            <a:srgbClr val="EB0074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5" name="Google Shape;316;p23"/>
          <p:cNvSpPr/>
          <p:nvPr/>
        </p:nvSpPr>
        <p:spPr>
          <a:xfrm>
            <a:off x="2782988" y="3760891"/>
            <a:ext cx="648000" cy="21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1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sz="700" dirty="0">
              <a:solidFill>
                <a:schemeClr val="dk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2" name="Google Shape;323;p23"/>
          <p:cNvSpPr/>
          <p:nvPr/>
        </p:nvSpPr>
        <p:spPr>
          <a:xfrm>
            <a:off x="1087838" y="1086300"/>
            <a:ext cx="36000" cy="360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Google Shape;324;p23"/>
          <p:cNvSpPr/>
          <p:nvPr/>
        </p:nvSpPr>
        <p:spPr>
          <a:xfrm>
            <a:off x="1087838" y="1453500"/>
            <a:ext cx="36000" cy="360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Google Shape;325;p23"/>
          <p:cNvSpPr/>
          <p:nvPr/>
        </p:nvSpPr>
        <p:spPr>
          <a:xfrm>
            <a:off x="1087838" y="2274300"/>
            <a:ext cx="36000" cy="360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5" name="Google Shape;326;p23"/>
          <p:cNvSpPr/>
          <p:nvPr/>
        </p:nvSpPr>
        <p:spPr>
          <a:xfrm>
            <a:off x="4498054" y="3760891"/>
            <a:ext cx="648000" cy="21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1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미리보기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2" name="텍스트 개체 틀 130">
            <a:extLst>
              <a:ext uri="{FF2B5EF4-FFF2-40B4-BE49-F238E27FC236}">
                <a16:creationId xmlns:a16="http://schemas.microsoft.com/office/drawing/2014/main" id="{6316B377-DC20-9427-C55F-0FBF01CA2DC6}"/>
              </a:ext>
            </a:extLst>
          </p:cNvPr>
          <p:cNvSpPr txBox="1">
            <a:spLocks/>
          </p:cNvSpPr>
          <p:nvPr/>
        </p:nvSpPr>
        <p:spPr>
          <a:xfrm>
            <a:off x="407988" y="640800"/>
            <a:ext cx="5777800" cy="226591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FAQ</a:t>
            </a:r>
            <a:r>
              <a:rPr lang="ko-KR" altLang="en-US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등록</a:t>
            </a:r>
            <a:endParaRPr lang="en-US" altLang="ko-KR" sz="1000" spc="-40" dirty="0">
              <a:ln w="6350"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9" name="Google Shape;257;p32"/>
          <p:cNvSpPr/>
          <p:nvPr/>
        </p:nvSpPr>
        <p:spPr>
          <a:xfrm>
            <a:off x="307222" y="858088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60;p32"/>
          <p:cNvSpPr/>
          <p:nvPr/>
        </p:nvSpPr>
        <p:spPr>
          <a:xfrm>
            <a:off x="1249588" y="931634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1-1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60;p32"/>
          <p:cNvSpPr/>
          <p:nvPr/>
        </p:nvSpPr>
        <p:spPr>
          <a:xfrm>
            <a:off x="1249588" y="1328536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58;p32"/>
          <p:cNvSpPr/>
          <p:nvPr/>
        </p:nvSpPr>
        <p:spPr>
          <a:xfrm>
            <a:off x="1506446" y="3651548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262;p32"/>
          <p:cNvSpPr/>
          <p:nvPr/>
        </p:nvSpPr>
        <p:spPr>
          <a:xfrm>
            <a:off x="1741236" y="3654647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63;p32"/>
          <p:cNvSpPr/>
          <p:nvPr/>
        </p:nvSpPr>
        <p:spPr>
          <a:xfrm>
            <a:off x="2617557" y="3647959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2-2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263;p32"/>
          <p:cNvSpPr/>
          <p:nvPr/>
        </p:nvSpPr>
        <p:spPr>
          <a:xfrm>
            <a:off x="3480431" y="3647959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2-3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263;p32"/>
          <p:cNvSpPr/>
          <p:nvPr/>
        </p:nvSpPr>
        <p:spPr>
          <a:xfrm>
            <a:off x="4317705" y="3647959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643071"/>
              </p:ext>
            </p:extLst>
          </p:nvPr>
        </p:nvGraphicFramePr>
        <p:xfrm>
          <a:off x="9606522" y="764612"/>
          <a:ext cx="2396175" cy="316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FAQ </a:t>
                      </a: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등록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124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 출력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분류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혜택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할인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혜택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기타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- 1-2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100byte</a:t>
                      </a:r>
                      <a:b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- 1-3.</a:t>
                      </a:r>
                      <a:r>
                        <a:rPr lang="en-US" altLang="ko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b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한글/숫자/기본 특수문자,최대 8,000byte</a:t>
                      </a:r>
                      <a:br>
                        <a:rPr lang="en-US" altLang="ko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1-4. 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메뉴연결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hlinkClick r:id="rId2" action="ppaction://hlinksldjump"/>
                        </a:rPr>
                        <a:t>AD-00-1000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화면 참고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- 1-5. 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 여부</a:t>
                      </a:r>
                      <a:b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앱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공지목록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내 노출 여부</a:t>
                      </a:r>
                      <a:b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토글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 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비노출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[BTN</a:t>
                      </a:r>
                      <a:r>
                        <a:rPr lang="ko-KR" altLang="en-US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영역</a:t>
                      </a:r>
                      <a:r>
                        <a:rPr lang="en-US" alt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2-1.</a:t>
                      </a:r>
                      <a:r>
                        <a:rPr lang="en-US" altLang="ko-KR" sz="700" b="0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: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미 입력 여부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확인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정상 입력 시 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Confirm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 후 저장 처리</a:t>
                      </a:r>
                      <a:endParaRPr lang="ko-KR" altLang="en-US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2-2.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[2-2]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 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Alert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endParaRPr lang="en-US" altLang="ko-KR" sz="700" b="0" baseline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2-3.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[2-3]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Alert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endParaRPr lang="en-US" altLang="ko-KR" sz="700" b="0" baseline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2-4.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미리보기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모바일 화면의 </a:t>
                      </a:r>
                      <a:r>
                        <a:rPr lang="ko-KR" altLang="en-US" sz="700" b="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미리보기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제공</a:t>
                      </a: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6292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918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33214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440186"/>
              </p:ext>
            </p:extLst>
          </p:nvPr>
        </p:nvGraphicFramePr>
        <p:xfrm>
          <a:off x="7696616" y="3712777"/>
          <a:ext cx="1787341" cy="2819400"/>
        </p:xfrm>
        <a:graphic>
          <a:graphicData uri="http://schemas.openxmlformats.org/drawingml/2006/table">
            <a:tbl>
              <a:tblPr/>
              <a:tblGrid>
                <a:gridCol w="244495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42846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2-1.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필수값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미입력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$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필수항목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$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을 입력해주세요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sz="700" dirty="0">
                          <a:effectLst/>
                          <a:latin typeface="맑은 고딕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2-1.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정상입력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등록하시겠습니까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확인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‘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등록되었습니다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.’ 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출력 후 목록 화면으로 이동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취소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sz="700" dirty="0">
                          <a:effectLst/>
                          <a:latin typeface="맑은 고딕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2-2.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취소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취소하시겠습니까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  <p:sp>
        <p:nvSpPr>
          <p:cNvPr id="45" name="Google Shape;212;p21"/>
          <p:cNvSpPr/>
          <p:nvPr/>
        </p:nvSpPr>
        <p:spPr>
          <a:xfrm>
            <a:off x="1377263" y="1723337"/>
            <a:ext cx="4050300" cy="1241700"/>
          </a:xfrm>
          <a:prstGeom prst="roundRect">
            <a:avLst>
              <a:gd name="adj" fmla="val 1823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맑은 고딕" panose="020B0503020000020004" pitchFamily="50" charset="-127"/>
            </a:endParaRPr>
          </a:p>
        </p:txBody>
      </p:sp>
      <p:sp>
        <p:nvSpPr>
          <p:cNvPr id="52" name="Google Shape;260;p32"/>
          <p:cNvSpPr/>
          <p:nvPr/>
        </p:nvSpPr>
        <p:spPr>
          <a:xfrm>
            <a:off x="1249588" y="1664650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1-3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379538" y="3046703"/>
            <a:ext cx="955110" cy="216000"/>
            <a:chOff x="1377262" y="4436333"/>
            <a:chExt cx="955110" cy="216000"/>
          </a:xfrm>
        </p:grpSpPr>
        <p:sp>
          <p:nvSpPr>
            <p:cNvPr id="79" name="Google Shape;622;p31"/>
            <p:cNvSpPr/>
            <p:nvPr/>
          </p:nvSpPr>
          <p:spPr>
            <a:xfrm>
              <a:off x="1377263" y="4436333"/>
              <a:ext cx="955109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r>
                <a:rPr 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sz="700" dirty="0">
                <a:latin typeface="맑은 고딕" panose="020B0503020000020004" pitchFamily="50" charset="-127"/>
              </a:endParaRPr>
            </a:p>
          </p:txBody>
        </p:sp>
        <p:sp>
          <p:nvSpPr>
            <p:cNvPr id="80" name="Google Shape;105;p15"/>
            <p:cNvSpPr txBox="1"/>
            <p:nvPr/>
          </p:nvSpPr>
          <p:spPr>
            <a:xfrm>
              <a:off x="1377262" y="4482437"/>
              <a:ext cx="603567" cy="123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-KR" altLang="en-US" sz="700" dirty="0" err="1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메뉴연결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379538" y="3359263"/>
            <a:ext cx="1111260" cy="172800"/>
            <a:chOff x="8657060" y="4644598"/>
            <a:chExt cx="1111260" cy="172800"/>
          </a:xfrm>
        </p:grpSpPr>
        <p:grpSp>
          <p:nvGrpSpPr>
            <p:cNvPr id="44" name="Google Shape;111;p15"/>
            <p:cNvGrpSpPr>
              <a:grpSpLocks noChangeAspect="1"/>
            </p:cNvGrpSpPr>
            <p:nvPr/>
          </p:nvGrpSpPr>
          <p:grpSpPr>
            <a:xfrm>
              <a:off x="8657060" y="4644598"/>
              <a:ext cx="432000" cy="172800"/>
              <a:chOff x="6637575" y="3448925"/>
              <a:chExt cx="540000" cy="216000"/>
            </a:xfrm>
          </p:grpSpPr>
          <p:sp>
            <p:nvSpPr>
              <p:cNvPr id="47" name="Google Shape;112;p15"/>
              <p:cNvSpPr/>
              <p:nvPr/>
            </p:nvSpPr>
            <p:spPr>
              <a:xfrm>
                <a:off x="6637575" y="3448925"/>
                <a:ext cx="540000" cy="216000"/>
              </a:xfrm>
              <a:prstGeom prst="flowChartTerminator">
                <a:avLst/>
              </a:prstGeom>
              <a:solidFill>
                <a:srgbClr val="EB0074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48" name="Google Shape;113;p15"/>
              <p:cNvSpPr/>
              <p:nvPr/>
            </p:nvSpPr>
            <p:spPr>
              <a:xfrm>
                <a:off x="6982650" y="348492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46" name="Google Shape;114;p15"/>
            <p:cNvSpPr txBox="1"/>
            <p:nvPr/>
          </p:nvSpPr>
          <p:spPr>
            <a:xfrm>
              <a:off x="9048320" y="4644598"/>
              <a:ext cx="720000" cy="1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-KR" altLang="en-US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노출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93" name="Google Shape;260;p32"/>
          <p:cNvSpPr/>
          <p:nvPr/>
        </p:nvSpPr>
        <p:spPr>
          <a:xfrm>
            <a:off x="1249588" y="3298265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60;p32"/>
          <p:cNvSpPr/>
          <p:nvPr/>
        </p:nvSpPr>
        <p:spPr>
          <a:xfrm>
            <a:off x="1249588" y="2920703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1-4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207;p21">
            <a:extLst>
              <a:ext uri="{FF2B5EF4-FFF2-40B4-BE49-F238E27FC236}">
                <a16:creationId xmlns:a16="http://schemas.microsoft.com/office/drawing/2014/main" id="{4CE2A60A-8B01-494A-83C4-E82472F36312}"/>
              </a:ext>
            </a:extLst>
          </p:cNvPr>
          <p:cNvSpPr/>
          <p:nvPr/>
        </p:nvSpPr>
        <p:spPr>
          <a:xfrm>
            <a:off x="2397762" y="3053960"/>
            <a:ext cx="3008638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www.lguplus.com/</a:t>
            </a:r>
            <a:endParaRPr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70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D4792F-D726-ECB6-C91D-A52B890AD723}"/>
              </a:ext>
            </a:extLst>
          </p:cNvPr>
          <p:cNvSpPr txBox="1"/>
          <p:nvPr/>
        </p:nvSpPr>
        <p:spPr>
          <a:xfrm>
            <a:off x="771384" y="75561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endParaRPr lang="ko-KR" altLang="en-US" b="1" dirty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9CE86C-F868-4C0B-64D2-24098C64A907}"/>
              </a:ext>
            </a:extLst>
          </p:cNvPr>
          <p:cNvSpPr txBox="1"/>
          <p:nvPr/>
        </p:nvSpPr>
        <p:spPr>
          <a:xfrm>
            <a:off x="771384" y="1955553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4400" b="1" spc="-3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관리</a:t>
            </a:r>
            <a:endParaRPr lang="en-US" altLang="ko-KR" sz="4400" b="1" spc="-3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854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설정 </a:t>
            </a:r>
            <a:r>
              <a:rPr lang="en-US" altLang="ko-KR" dirty="0"/>
              <a:t>&gt; </a:t>
            </a:r>
            <a:r>
              <a:rPr lang="ko-KR" altLang="en-US" dirty="0"/>
              <a:t>계정관리 </a:t>
            </a:r>
            <a:r>
              <a:rPr lang="en-US" altLang="ko-KR" dirty="0"/>
              <a:t>&gt; </a:t>
            </a:r>
            <a:r>
              <a:rPr lang="ko-KR" altLang="en-US" dirty="0"/>
              <a:t>관리자 계정 관리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관리자 계정 관리 목록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AD-08-0010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633709"/>
              </p:ext>
            </p:extLst>
          </p:nvPr>
        </p:nvGraphicFramePr>
        <p:xfrm>
          <a:off x="9606522" y="764612"/>
          <a:ext cx="2396175" cy="3694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관리자 계정 관리 목록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80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검색조건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ko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E-mail,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전화번호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권한정보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소속회사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소속팀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- 1-2.</a:t>
                      </a:r>
                      <a:r>
                        <a:rPr lang="en-US" altLang="ko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검색어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100byte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- 1-3.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: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영역내 설정된 조건에 따라 데이터 조회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 행의 데이터 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화면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altLang="ko-KR" sz="700" b="0" baseline="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AD-08-0011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- 2-1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등록 화면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altLang="ko-KR" sz="700" b="0" baseline="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AD-08-0012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으로 이동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- 2-2.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 선택 클릭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[2-4] Alert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- 2-3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 등록 데이터 선택 시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[2-3] Alert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슈퍼어드민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입력 후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Validation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6292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918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슈퍼관리자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전용 화면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rtl="0"/>
                      <a: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OKTA 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연동으로 인해 접속 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IP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 불필요 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 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개발팀 의견 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7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rtl="0"/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-&gt; 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개인정보 </a:t>
                      </a:r>
                      <a:r>
                        <a:rPr lang="ko-KR" altLang="en-US" sz="7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이용내역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저장 시 접속 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IP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는 는 </a:t>
                      </a:r>
                      <a:r>
                        <a:rPr lang="ko-KR" altLang="en-US" sz="7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이력성으로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별도 저장 </a:t>
                      </a:r>
                      <a:endParaRPr lang="ko-KR" altLang="en-US" sz="7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err="1">
                          <a:latin typeface="+mn-ea"/>
                          <a:ea typeface="+mn-ea"/>
                        </a:rPr>
                        <a:t>슈퍼어드민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 그룹 이외에는 삭제 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BTN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비활성화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err="1">
                          <a:latin typeface="+mn-ea"/>
                          <a:ea typeface="+mn-ea"/>
                        </a:rPr>
                        <a:t>슈퍼어드민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 그룹 삭제 불가</a:t>
                      </a:r>
                      <a:b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endParaRPr lang="en-US" altLang="ko-KR" sz="7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20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개씩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처리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33214"/>
                  </a:ext>
                </a:extLst>
              </a:tr>
            </a:tbl>
          </a:graphicData>
        </a:graphic>
      </p:graphicFrame>
      <p:sp>
        <p:nvSpPr>
          <p:cNvPr id="44" name="텍스트 개체 틀 130">
            <a:extLst>
              <a:ext uri="{FF2B5EF4-FFF2-40B4-BE49-F238E27FC236}">
                <a16:creationId xmlns:a16="http://schemas.microsoft.com/office/drawing/2014/main" id="{6316B377-DC20-9427-C55F-0FBF01CA2DC6}"/>
              </a:ext>
            </a:extLst>
          </p:cNvPr>
          <p:cNvSpPr txBox="1">
            <a:spLocks/>
          </p:cNvSpPr>
          <p:nvPr/>
        </p:nvSpPr>
        <p:spPr>
          <a:xfrm>
            <a:off x="407988" y="640800"/>
            <a:ext cx="5695749" cy="226591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spc="-4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관리자 계정 관리 목록</a:t>
            </a:r>
            <a:endParaRPr lang="en-US" altLang="ko-KR" sz="1000" spc="-40" dirty="0">
              <a:ln w="6350"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685080" y="5197503"/>
            <a:ext cx="2941000" cy="1232637"/>
            <a:chOff x="3575050" y="3929755"/>
            <a:chExt cx="2941000" cy="1232637"/>
          </a:xfrm>
        </p:grpSpPr>
        <p:graphicFrame>
          <p:nvGraphicFramePr>
            <p:cNvPr id="72" name="Google Shape;580;p30"/>
            <p:cNvGraphicFramePr/>
            <p:nvPr/>
          </p:nvGraphicFramePr>
          <p:xfrm>
            <a:off x="3575050" y="3929755"/>
            <a:ext cx="2941000" cy="12326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2941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26294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비밀번호 입력</a:t>
                        </a:r>
                        <a:endParaRPr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91425" marR="91425" marT="91425" marB="91425">
                      <a:lnL w="3175" cap="flat" cmpd="sng" algn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943107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91425" marR="91425" marT="91425" marB="91425">
                      <a:lnL w="3175" cap="flat" cmpd="sng" algn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80" name="Google Shape;280;p22"/>
            <p:cNvSpPr/>
            <p:nvPr/>
          </p:nvSpPr>
          <p:spPr>
            <a:xfrm>
              <a:off x="4053708" y="4333497"/>
              <a:ext cx="1983684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>
                  <a:latin typeface="맑은 고딕" panose="020B0503020000020004" pitchFamily="50" charset="-127"/>
                </a:rPr>
                <a:t>************</a:t>
              </a:r>
              <a:endParaRPr sz="600" dirty="0">
                <a:latin typeface="맑은 고딕" panose="020B0503020000020004" pitchFamily="50" charset="-127"/>
              </a:endParaRPr>
            </a:p>
          </p:txBody>
        </p:sp>
        <p:sp>
          <p:nvSpPr>
            <p:cNvPr id="81" name="Google Shape;290;p22"/>
            <p:cNvSpPr/>
            <p:nvPr/>
          </p:nvSpPr>
          <p:spPr>
            <a:xfrm>
              <a:off x="4053708" y="4679784"/>
              <a:ext cx="900000" cy="273455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rgbClr val="EB0074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sz="700" dirty="0">
                <a:solidFill>
                  <a:schemeClr val="lt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82" name="Google Shape;291;p22"/>
            <p:cNvSpPr/>
            <p:nvPr/>
          </p:nvSpPr>
          <p:spPr>
            <a:xfrm>
              <a:off x="5137392" y="4679784"/>
              <a:ext cx="900000" cy="273455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rgbClr val="666666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  <a:endParaRPr sz="900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69" name="Google Shape;263;p32"/>
          <p:cNvSpPr/>
          <p:nvPr/>
        </p:nvSpPr>
        <p:spPr>
          <a:xfrm>
            <a:off x="9580480" y="5116195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2-3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977738"/>
              </p:ext>
            </p:extLst>
          </p:nvPr>
        </p:nvGraphicFramePr>
        <p:xfrm>
          <a:off x="12262112" y="542237"/>
          <a:ext cx="1798204" cy="2682240"/>
        </p:xfrm>
        <a:graphic>
          <a:graphicData uri="http://schemas.openxmlformats.org/drawingml/2006/table">
            <a:tbl>
              <a:tblPr/>
              <a:tblGrid>
                <a:gridCol w="245981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52223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dirty="0"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700" b="1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1-4.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7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조회값</a:t>
                      </a:r>
                      <a:r>
                        <a:rPr lang="ko-KR" altLang="en-US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없음</a:t>
                      </a:r>
                      <a:endParaRPr lang="en-US" altLang="ko-KR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조건에 맞는 데이터가 없습니다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8166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2-3.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비밀번호</a:t>
                      </a:r>
                      <a:r>
                        <a:rPr lang="ko-KR" altLang="en-US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관련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미입력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비밀번호를 입력해주세요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비밀번호 틀림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비밀번호가 틀렸습니다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정확한 비밀번호를 입력해주세요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br>
                        <a:rPr lang="ko-KR" altLang="en-US" sz="700" dirty="0">
                          <a:effectLst/>
                          <a:latin typeface="맑은 고딕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2-3(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정상입력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확인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데이터의 상세화면으로 이동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취소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2-4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  <p:graphicFrame>
        <p:nvGraphicFramePr>
          <p:cNvPr id="34" name="Google Shape;316;p34"/>
          <p:cNvGraphicFramePr/>
          <p:nvPr>
            <p:extLst>
              <p:ext uri="{D42A27DB-BD31-4B8C-83A1-F6EECF244321}">
                <p14:modId xmlns:p14="http://schemas.microsoft.com/office/powerpoint/2010/main" val="835122949"/>
              </p:ext>
            </p:extLst>
          </p:nvPr>
        </p:nvGraphicFramePr>
        <p:xfrm>
          <a:off x="-2081937" y="0"/>
          <a:ext cx="2015775" cy="7163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.0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03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_v0.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</a:t>
                      </a:r>
                      <a:endParaRPr sz="700" b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2024.06.04 </a:t>
                      </a: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김부섭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팀장님 피드백</a:t>
                      </a:r>
                      <a:b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계정 화면</a:t>
                      </a:r>
                      <a:b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CP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 기준으로 다시 기획 요청 받음</a:t>
                      </a:r>
                      <a:b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항목 설정 필요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Google Shape;316;p34"/>
          <p:cNvGraphicFramePr/>
          <p:nvPr>
            <p:extLst>
              <p:ext uri="{D42A27DB-BD31-4B8C-83A1-F6EECF244321}">
                <p14:modId xmlns:p14="http://schemas.microsoft.com/office/powerpoint/2010/main" val="3785487982"/>
              </p:ext>
            </p:extLst>
          </p:nvPr>
        </p:nvGraphicFramePr>
        <p:xfrm>
          <a:off x="-2081937" y="842693"/>
          <a:ext cx="2015775" cy="6096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.0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_v0.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</a:t>
                      </a:r>
                      <a:endParaRPr sz="700" b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유플러스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플랫폼팀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피드백</a:t>
                      </a:r>
                      <a:b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ko-KR" altLang="en-US" sz="700" u="none" strike="noStrike" cap="none" baseline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계장관리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내 접속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IP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주소는 제외하지 않음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423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설정 </a:t>
            </a:r>
            <a:r>
              <a:rPr lang="en-US" altLang="ko-KR" dirty="0"/>
              <a:t>&gt; </a:t>
            </a:r>
            <a:r>
              <a:rPr lang="ko-KR" altLang="en-US" dirty="0"/>
              <a:t>계정관리 </a:t>
            </a:r>
            <a:r>
              <a:rPr lang="en-US" altLang="ko-KR" dirty="0"/>
              <a:t>&gt; </a:t>
            </a:r>
            <a:r>
              <a:rPr lang="ko-KR" altLang="en-US" dirty="0"/>
              <a:t>관리자 계정 관리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관리자 계정 관리 상세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AD-08-0011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312129"/>
              </p:ext>
            </p:extLst>
          </p:nvPr>
        </p:nvGraphicFramePr>
        <p:xfrm>
          <a:off x="9606522" y="764612"/>
          <a:ext cx="2396175" cy="4761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계정관리 상세</a:t>
                      </a: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434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- 1-1. ID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입력값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- 1-2.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권한정보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슈퍼어드민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운영어드민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메뉴어드민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콘텐츠어드민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개인정보조회어드민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- 1-3.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초기화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 팝업 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- 1-4.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입력값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- 1-5. Email :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입력값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100byte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- 1-6.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전화번호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입력값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100byte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- 1-7.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접속타입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입력값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- 1-8.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소속회사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500byte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- 1-9.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소속팀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500byte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- 1-10.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업무내용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500byte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- 1-11.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접속날짜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입력값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- 1-12.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잠김타입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정상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계정잠김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- 1-13.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잠김사유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100byte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- 1-14.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잠김날짜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입력값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- 1-15.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실패 횟수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입력값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- 1-16.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접속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IP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1-17.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및 최종 수정 이력 표시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[BTN</a:t>
                      </a:r>
                      <a:r>
                        <a:rPr lang="ko-KR" altLang="en-US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영역</a:t>
                      </a:r>
                      <a:r>
                        <a:rPr lang="en-US" alt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2-1.</a:t>
                      </a:r>
                      <a:r>
                        <a:rPr lang="en-US" sz="700" b="0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: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미 입력 여부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확인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정상 입력 시 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Confirm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 후 저장 처리</a:t>
                      </a:r>
                      <a:endParaRPr lang="ko-KR" altLang="en-US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2-2.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작성중인 내용 삭제 후 목록으로 이동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2-3.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[2-3]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Alert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endParaRPr lang="ko-KR" altLang="en-US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3974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41805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650391"/>
                  </a:ext>
                </a:extLst>
              </a:tr>
            </a:tbl>
          </a:graphicData>
        </a:graphic>
      </p:graphicFrame>
      <p:sp>
        <p:nvSpPr>
          <p:cNvPr id="54" name="텍스트 개체 틀 130">
            <a:extLst>
              <a:ext uri="{FF2B5EF4-FFF2-40B4-BE49-F238E27FC236}">
                <a16:creationId xmlns:a16="http://schemas.microsoft.com/office/drawing/2014/main" id="{6316B377-DC20-9427-C55F-0FBF01CA2DC6}"/>
              </a:ext>
            </a:extLst>
          </p:cNvPr>
          <p:cNvSpPr txBox="1">
            <a:spLocks/>
          </p:cNvSpPr>
          <p:nvPr/>
        </p:nvSpPr>
        <p:spPr>
          <a:xfrm>
            <a:off x="407988" y="640800"/>
            <a:ext cx="5688012" cy="226591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관리자 계정 관리 상세</a:t>
            </a:r>
            <a:r>
              <a:rPr lang="en-US" altLang="ko-KR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수정</a:t>
            </a:r>
            <a:endParaRPr lang="en-US" altLang="ko-KR" sz="1000" spc="-40" dirty="0">
              <a:ln w="6350"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190214"/>
              </p:ext>
            </p:extLst>
          </p:nvPr>
        </p:nvGraphicFramePr>
        <p:xfrm>
          <a:off x="12259990" y="561268"/>
          <a:ext cx="1809500" cy="3642360"/>
        </p:xfrm>
        <a:graphic>
          <a:graphicData uri="http://schemas.openxmlformats.org/drawingml/2006/table">
            <a:tbl>
              <a:tblPr/>
              <a:tblGrid>
                <a:gridCol w="247526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61974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1-2,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1-3. </a:t>
                      </a:r>
                    </a:p>
                    <a:p>
                      <a:pPr marL="0" indent="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불일치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비밀번호가 다릅니다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다시 입력해주세요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조건 불충분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포함되어 있지 않습니다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0517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2-1(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필수값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미입력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관리자이름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미입력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이름을 입력해주세요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 잠김 사유 누락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 잠김 사유를 입력해주세요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sz="7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2-1(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정상입력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‘등록되었습니다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.’ 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후 목록 화면으로 이동 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페이지 유지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sz="7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2-4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재확인 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페이지 유지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2-3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재확인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]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계정을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‘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계정이 삭제되었습니다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.’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출력 후 목록 화면 이동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현 페이지 유지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  <p:graphicFrame>
        <p:nvGraphicFramePr>
          <p:cNvPr id="75" name="Google Shape;316;p34"/>
          <p:cNvGraphicFramePr/>
          <p:nvPr>
            <p:extLst>
              <p:ext uri="{D42A27DB-BD31-4B8C-83A1-F6EECF244321}">
                <p14:modId xmlns:p14="http://schemas.microsoft.com/office/powerpoint/2010/main" val="1865546202"/>
              </p:ext>
            </p:extLst>
          </p:nvPr>
        </p:nvGraphicFramePr>
        <p:xfrm>
          <a:off x="-2081937" y="2439"/>
          <a:ext cx="2015775" cy="6096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.0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_v0.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</a:t>
                      </a:r>
                      <a:endParaRPr sz="700" b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유플러스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플랫폼팀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피드백</a:t>
                      </a:r>
                      <a:b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ko-KR" altLang="en-US" sz="700" u="none" strike="noStrike" cap="none" baseline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계장관리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내 접속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IP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주소는 제외하지 않음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135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설정 </a:t>
            </a:r>
            <a:r>
              <a:rPr lang="en-US" altLang="ko-KR" dirty="0"/>
              <a:t>&gt; </a:t>
            </a:r>
            <a:r>
              <a:rPr lang="ko-KR" altLang="en-US" dirty="0"/>
              <a:t>계정관리 </a:t>
            </a:r>
            <a:r>
              <a:rPr lang="en-US" altLang="ko-KR" dirty="0"/>
              <a:t>&gt; </a:t>
            </a:r>
            <a:r>
              <a:rPr lang="ko-KR" altLang="en-US" dirty="0"/>
              <a:t>관리자 계정 관리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관리자 계정 관리 등록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AD-08-0012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568050"/>
              </p:ext>
            </p:extLst>
          </p:nvPr>
        </p:nvGraphicFramePr>
        <p:xfrm>
          <a:off x="9606522" y="764612"/>
          <a:ext cx="2396175" cy="422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계정관리 등록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434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- 1-1. ID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100byte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- 1-2.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권한정보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슈퍼어드민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운영어드민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메뉴어드민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콘텐츠어드민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개인정보조회어드민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- 1-3.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100byte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- 1-4.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확인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100byte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- 1-5.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전화번호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100byte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- 1-6.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소속회사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500byte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- 1-7.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소속팀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500byte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- 1-8.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업무내용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500byte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- 1-9.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접속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IP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생성할 관리자 계정에 접속 가능한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IP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 등록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“+”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복수 등록 가능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[BTN</a:t>
                      </a:r>
                      <a:r>
                        <a:rPr lang="ko-KR" altLang="en-US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영역</a:t>
                      </a:r>
                      <a:r>
                        <a:rPr lang="en-US" alt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2-1.</a:t>
                      </a:r>
                      <a:r>
                        <a:rPr lang="en-US" sz="700" b="0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: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미 입력 여부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확인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정상 입력 시 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Confirm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 후 저장 처리</a:t>
                      </a:r>
                      <a:endParaRPr lang="ko-KR" altLang="en-US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2-2.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작성중인 내용 삭제 후 목록으로 이동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2-3.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[2-3]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Alert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endParaRPr lang="ko-KR" altLang="en-US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3974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41805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650391"/>
                  </a:ext>
                </a:extLst>
              </a:tr>
            </a:tbl>
          </a:graphicData>
        </a:graphic>
      </p:graphicFrame>
      <p:sp>
        <p:nvSpPr>
          <p:cNvPr id="54" name="텍스트 개체 틀 130">
            <a:extLst>
              <a:ext uri="{FF2B5EF4-FFF2-40B4-BE49-F238E27FC236}">
                <a16:creationId xmlns:a16="http://schemas.microsoft.com/office/drawing/2014/main" id="{6316B377-DC20-9427-C55F-0FBF01CA2DC6}"/>
              </a:ext>
            </a:extLst>
          </p:cNvPr>
          <p:cNvSpPr txBox="1">
            <a:spLocks/>
          </p:cNvSpPr>
          <p:nvPr/>
        </p:nvSpPr>
        <p:spPr>
          <a:xfrm>
            <a:off x="407988" y="640800"/>
            <a:ext cx="5688012" cy="226591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관리자 계정 관리 상세</a:t>
            </a:r>
            <a:r>
              <a:rPr lang="en-US" altLang="ko-KR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수정</a:t>
            </a:r>
            <a:endParaRPr lang="en-US" altLang="ko-KR" sz="1000" spc="-40" dirty="0">
              <a:ln w="6350"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627041"/>
              </p:ext>
            </p:extLst>
          </p:nvPr>
        </p:nvGraphicFramePr>
        <p:xfrm>
          <a:off x="12259990" y="561268"/>
          <a:ext cx="1809500" cy="4069080"/>
        </p:xfrm>
        <a:graphic>
          <a:graphicData uri="http://schemas.openxmlformats.org/drawingml/2006/table">
            <a:tbl>
              <a:tblPr/>
              <a:tblGrid>
                <a:gridCol w="247526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61974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1-1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ID </a:t>
                      </a:r>
                      <a:r>
                        <a:rPr lang="ko-KR" altLang="en-US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중복</a:t>
                      </a:r>
                      <a:endParaRPr lang="en-US" altLang="ko-KR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중복된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입니다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b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endParaRPr lang="en-US" altLang="ko-KR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1-2,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1-3. </a:t>
                      </a:r>
                    </a:p>
                    <a:p>
                      <a:pPr marL="0" indent="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불일치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비밀번호가 다릅니다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다시 입력해주세요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조건 불충분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포함되어 있지 않습니다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0" indent="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0517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2-1(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필수값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미입력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관리자이름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미입력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이름을 입력해주세요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 잠김 사유 누락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 잠김 사유를 입력해주세요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sz="7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2-1(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정상입력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‘등록되었습니다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.’ 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후 목록 화면으로 이동 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페이지 유지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sz="7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2-4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재확인 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페이지 유지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2-3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재확인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]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계정을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‘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계정이 삭제되었습니다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.’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출력 후 목록 화면 이동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현 페이지 유지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  <p:graphicFrame>
        <p:nvGraphicFramePr>
          <p:cNvPr id="72" name="Google Shape;316;p34"/>
          <p:cNvGraphicFramePr/>
          <p:nvPr>
            <p:extLst>
              <p:ext uri="{D42A27DB-BD31-4B8C-83A1-F6EECF244321}">
                <p14:modId xmlns:p14="http://schemas.microsoft.com/office/powerpoint/2010/main" val="4021078993"/>
              </p:ext>
            </p:extLst>
          </p:nvPr>
        </p:nvGraphicFramePr>
        <p:xfrm>
          <a:off x="-2081937" y="2439"/>
          <a:ext cx="2015775" cy="6096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.0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_v0.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</a:t>
                      </a:r>
                      <a:endParaRPr sz="700" b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유플러스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플랫폼팀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피드백</a:t>
                      </a:r>
                      <a:b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ko-KR" altLang="en-US" sz="700" u="none" strike="noStrike" cap="none" baseline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계장관리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내 접속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IP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주소는 제외하지 않음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074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설정 </a:t>
            </a:r>
            <a:r>
              <a:rPr lang="en-US" altLang="ko-KR" dirty="0"/>
              <a:t>&gt; </a:t>
            </a:r>
            <a:r>
              <a:rPr lang="ko-KR" altLang="en-US" dirty="0"/>
              <a:t>계정관리 </a:t>
            </a:r>
            <a:r>
              <a:rPr lang="en-US" altLang="ko-KR" dirty="0"/>
              <a:t>&gt; </a:t>
            </a:r>
            <a:r>
              <a:rPr lang="ko-KR" altLang="en-US" dirty="0"/>
              <a:t>관리자 계정 관리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관리자 계정 관리 목록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AD-08-0010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762305"/>
              </p:ext>
            </p:extLst>
          </p:nvPr>
        </p:nvGraphicFramePr>
        <p:xfrm>
          <a:off x="9606522" y="764612"/>
          <a:ext cx="2396175" cy="4121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관리자 계정 관리 목록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80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분류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항목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사용중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사용중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비번 변경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중지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- 1-2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검색조건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ko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권한그룹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운영자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ID,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운영자명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소속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(Like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조건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- 1-3.</a:t>
                      </a:r>
                      <a:r>
                        <a:rPr lang="en-US" altLang="ko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검색어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100byte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- 1-4.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계정상태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전체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잠금해제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계정잠김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- 1-5.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: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영역내 설정된 조건에 따라 데이터 조회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 행의 데이터 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화면 이동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- 2-1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등록으로 이동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- 2-2.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 선택 클릭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[2-4] Alert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- 2-3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 등록 데이터 선택 시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[2-3]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표시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슈퍼어드민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입력 후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Validation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6292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918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슈퍼관리자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전용 화면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rtl="0"/>
                      <a: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OKTA 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연동으로 인해 접속 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IP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 불필요 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 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개발팀 의견 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7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rtl="0"/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-&gt; 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개인정보 </a:t>
                      </a:r>
                      <a:r>
                        <a:rPr lang="ko-KR" altLang="en-US" sz="7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이용내역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저장 시 접속 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IP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는 는 </a:t>
                      </a:r>
                      <a:r>
                        <a:rPr lang="ko-KR" altLang="en-US" sz="7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이력성으로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별도 저장 </a:t>
                      </a:r>
                      <a:endParaRPr lang="ko-KR" altLang="en-US" sz="7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err="1">
                          <a:latin typeface="+mn-ea"/>
                          <a:ea typeface="+mn-ea"/>
                        </a:rPr>
                        <a:t>슈퍼어드민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 그룹 이외에는 삭제 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BTN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비활성화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err="1">
                          <a:latin typeface="+mn-ea"/>
                          <a:ea typeface="+mn-ea"/>
                        </a:rPr>
                        <a:t>슈퍼어드민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 그룹 삭제 불가</a:t>
                      </a:r>
                      <a:b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endParaRPr lang="en-US" altLang="ko-KR" sz="7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20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개씩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처리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33214"/>
                  </a:ext>
                </a:extLst>
              </a:tr>
            </a:tbl>
          </a:graphicData>
        </a:graphic>
      </p:graphicFrame>
      <p:sp>
        <p:nvSpPr>
          <p:cNvPr id="44" name="텍스트 개체 틀 130">
            <a:extLst>
              <a:ext uri="{FF2B5EF4-FFF2-40B4-BE49-F238E27FC236}">
                <a16:creationId xmlns:a16="http://schemas.microsoft.com/office/drawing/2014/main" id="{6316B377-DC20-9427-C55F-0FBF01CA2DC6}"/>
              </a:ext>
            </a:extLst>
          </p:cNvPr>
          <p:cNvSpPr txBox="1">
            <a:spLocks/>
          </p:cNvSpPr>
          <p:nvPr/>
        </p:nvSpPr>
        <p:spPr>
          <a:xfrm>
            <a:off x="407988" y="640800"/>
            <a:ext cx="5695749" cy="226591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spc="-4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관리자 계정 관리 목록</a:t>
            </a:r>
            <a:endParaRPr lang="en-US" altLang="ko-KR" sz="1000" spc="-40" dirty="0">
              <a:ln w="6350"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118860"/>
              </p:ext>
            </p:extLst>
          </p:nvPr>
        </p:nvGraphicFramePr>
        <p:xfrm>
          <a:off x="12262112" y="542237"/>
          <a:ext cx="1798204" cy="3215640"/>
        </p:xfrm>
        <a:graphic>
          <a:graphicData uri="http://schemas.openxmlformats.org/drawingml/2006/table">
            <a:tbl>
              <a:tblPr/>
              <a:tblGrid>
                <a:gridCol w="245981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52223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dirty="0"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700" b="1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1-4.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7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조회값</a:t>
                      </a:r>
                      <a:r>
                        <a:rPr lang="ko-KR" altLang="en-US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없음</a:t>
                      </a:r>
                      <a:endParaRPr lang="en-US" altLang="ko-KR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조건에 맞는 데이터가 없습니다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8166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2-3.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비밀번호</a:t>
                      </a:r>
                      <a:r>
                        <a:rPr lang="ko-KR" altLang="en-US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관련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미입력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비밀번호를 입력해주세요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비밀번호 틀림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비밀번호가 틀렸습니다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정확한 비밀번호를 입력해주세요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2-3(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비밀번호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미입력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미입력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비밀번호를 입력해주세요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비밀번호 틀림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비밀번호가 틀렸습니다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다시한번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입력해주세요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sz="700" dirty="0">
                          <a:effectLst/>
                          <a:latin typeface="맑은 고딕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2-3(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정상입력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확인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데이터의 상세화면으로 이동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취소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2-4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190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설정 </a:t>
            </a:r>
            <a:r>
              <a:rPr lang="en-US" altLang="ko-KR" dirty="0"/>
              <a:t>&gt; </a:t>
            </a:r>
            <a:r>
              <a:rPr lang="ko-KR" altLang="en-US" dirty="0"/>
              <a:t>계정관리 </a:t>
            </a:r>
            <a:r>
              <a:rPr lang="en-US" altLang="ko-KR" dirty="0"/>
              <a:t>&gt; </a:t>
            </a:r>
            <a:r>
              <a:rPr lang="ko-KR" altLang="en-US" dirty="0"/>
              <a:t>관리자 계정 관리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관리자 계정 관리 상세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AD-08-0011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09359"/>
              </p:ext>
            </p:extLst>
          </p:nvPr>
        </p:nvGraphicFramePr>
        <p:xfrm>
          <a:off x="9606522" y="764612"/>
          <a:ext cx="2396175" cy="465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계정관리 상세</a:t>
                      </a: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434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- 1-1.ID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입력값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- 1-2.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 비밀번호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 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 영문 대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소문자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숫자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특수문자 중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가지 이상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조합시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자리 이상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3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가지 이상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조합시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8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자리 이상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- 1-2.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한글/숫자/기본 특수문자,최대 100byte</a:t>
                      </a:r>
                      <a:endParaRPr lang="en-US" altLang="ko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- 1-4.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이름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입력값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- 1-5.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 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사용중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사용중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비번 변경 유도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중지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- 1-6.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잠김 상태 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잠금해제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계정잠금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- 1-7.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잠김 사유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100byte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- 1-8.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권한 설정 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슈퍼어드민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운영어드민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메뉴어드민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콘텐츠어드민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개인정보조회어드민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- 1-9.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사용기간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설정값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기간은 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년이상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설정 불가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- 1-10.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입력값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- 1-11.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휴대폰번호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입력값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회사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소속팀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참고내용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 항목별 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500byte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- 1-12.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및 최종 수정 이력 표시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[BTN</a:t>
                      </a:r>
                      <a:r>
                        <a:rPr lang="ko-KR" altLang="en-US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영역</a:t>
                      </a:r>
                      <a:r>
                        <a:rPr lang="en-US" alt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2-1.</a:t>
                      </a:r>
                      <a:r>
                        <a:rPr lang="en-US" sz="700" b="0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: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미 입력 여부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확인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정상 입력 시 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Confirm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 후 저장 처리</a:t>
                      </a:r>
                      <a:endParaRPr lang="ko-KR" altLang="en-US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2-2.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작성중인 내용 삭제 후 목록으로 이동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2-3.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[2-3]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Alert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endParaRPr lang="ko-KR" altLang="en-US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3974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41805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접속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IP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 항목 삭제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2024.05.03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화상회의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등록은 하지 않으나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이력성으로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보관 필요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650391"/>
                  </a:ext>
                </a:extLst>
              </a:tr>
            </a:tbl>
          </a:graphicData>
        </a:graphic>
      </p:graphicFrame>
      <p:grpSp>
        <p:nvGrpSpPr>
          <p:cNvPr id="50" name="그룹 49"/>
          <p:cNvGrpSpPr/>
          <p:nvPr/>
        </p:nvGrpSpPr>
        <p:grpSpPr>
          <a:xfrm>
            <a:off x="7655721" y="4957896"/>
            <a:ext cx="1809500" cy="1106360"/>
            <a:chOff x="7193302" y="5167148"/>
            <a:chExt cx="1809500" cy="1106360"/>
          </a:xfrm>
        </p:grpSpPr>
        <p:sp>
          <p:nvSpPr>
            <p:cNvPr id="56" name="Google Shape;286;p22"/>
            <p:cNvSpPr/>
            <p:nvPr/>
          </p:nvSpPr>
          <p:spPr>
            <a:xfrm>
              <a:off x="7197202" y="5167148"/>
              <a:ext cx="1800000" cy="720000"/>
            </a:xfrm>
            <a:prstGeom prst="roundRect">
              <a:avLst>
                <a:gd name="adj" fmla="val 1184"/>
              </a:avLst>
            </a:prstGeom>
            <a:solidFill>
              <a:schemeClr val="lt1"/>
            </a:solidFill>
            <a:ln w="317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선택한 </a:t>
              </a:r>
              <a:r>
                <a:rPr lang="ko-KR" altLang="en-US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계정을</a:t>
              </a:r>
              <a:r>
                <a:rPr 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삭제하시겠습니까?</a:t>
              </a:r>
              <a:endParaRPr sz="900" dirty="0">
                <a:latin typeface="맑은 고딕" panose="020B0503020000020004" pitchFamily="50" charset="-127"/>
              </a:endParaRPr>
            </a:p>
          </p:txBody>
        </p:sp>
        <p:sp>
          <p:nvSpPr>
            <p:cNvPr id="57" name="Google Shape;287;p22"/>
            <p:cNvSpPr/>
            <p:nvPr/>
          </p:nvSpPr>
          <p:spPr>
            <a:xfrm>
              <a:off x="7193302" y="5879908"/>
              <a:ext cx="900000" cy="393600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rgbClr val="EB0074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</a:t>
              </a:r>
              <a:endParaRPr sz="700" dirty="0">
                <a:solidFill>
                  <a:schemeClr val="lt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58" name="Google Shape;288;p22"/>
            <p:cNvSpPr/>
            <p:nvPr/>
          </p:nvSpPr>
          <p:spPr>
            <a:xfrm>
              <a:off x="8102802" y="5879908"/>
              <a:ext cx="900000" cy="393600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rgbClr val="666666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  <a:endParaRPr sz="900" dirty="0">
                <a:latin typeface="맑은 고딕" panose="020B0503020000020004" pitchFamily="50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299219"/>
              </p:ext>
            </p:extLst>
          </p:nvPr>
        </p:nvGraphicFramePr>
        <p:xfrm>
          <a:off x="7655722" y="561268"/>
          <a:ext cx="1809500" cy="3642360"/>
        </p:xfrm>
        <a:graphic>
          <a:graphicData uri="http://schemas.openxmlformats.org/drawingml/2006/table">
            <a:tbl>
              <a:tblPr/>
              <a:tblGrid>
                <a:gridCol w="247526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61974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1-2,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1-3. </a:t>
                      </a:r>
                    </a:p>
                    <a:p>
                      <a:pPr marL="0" indent="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불일치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비밀번호가 다릅니다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다시 입력해주세요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조건 불충분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포함되어 있지 않습니다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0517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2-1(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필수값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미입력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관리자이름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미입력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이름을 입력해주세요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 잠김 사유 누락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 잠김 사유를 입력해주세요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sz="7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2-1(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정상입력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‘등록되었습니다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.’ 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후 목록 화면으로 이동 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페이지 유지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sz="7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2-4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재확인 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페이지 유지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2-3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재확인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]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계정을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‘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계정이 삭제되었습니다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.’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출력 후 목록 화면 이동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현 페이지 유지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434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설정 </a:t>
            </a:r>
            <a:r>
              <a:rPr lang="en-US" altLang="ko-KR" dirty="0"/>
              <a:t>&gt; </a:t>
            </a:r>
            <a:r>
              <a:rPr lang="ko-KR" altLang="en-US" dirty="0"/>
              <a:t>계정관리 </a:t>
            </a:r>
            <a:r>
              <a:rPr lang="en-US" altLang="ko-KR" dirty="0"/>
              <a:t>&gt; </a:t>
            </a:r>
            <a:r>
              <a:rPr lang="ko-KR" altLang="en-US" dirty="0"/>
              <a:t>관리자 계정 관리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관리자 계정 관리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AD-08-0012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571155"/>
              </p:ext>
            </p:extLst>
          </p:nvPr>
        </p:nvGraphicFramePr>
        <p:xfrm>
          <a:off x="9606522" y="764612"/>
          <a:ext cx="2396175" cy="4868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계정 관리 등록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434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- 1-1.ID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</a:t>
                      </a:r>
                      <a:r>
                        <a:rPr lang="ko-KR" altLang="en-US" sz="7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중복확인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버튼을 통해 기존 아이디와 중복 확인 가능 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영문 소문자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숫자 포함하여 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4~12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자리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- 1-2.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 비밀번호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 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 영문 대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소문자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숫자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특수문자 중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가지 이상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조합시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자리 이상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3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가지 이상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조합시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8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자리 이상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- 1-2.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한글/숫자/기본 특수문자,최대 100byte</a:t>
                      </a:r>
                      <a:endParaRPr lang="en-US" altLang="ko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- 1-4.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이름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입력값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- 1-5.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 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사용중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사용중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비번 변경 유도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중지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- 1-6.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잠김 상태 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잠금해제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계정잠금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- 1-7.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잠김 사유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100byte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- 1-8.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권한 설정 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슈퍼어드민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운영어드민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메뉴어드민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콘텐츠어드민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개인정보조회어드민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- 1-9.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사용기간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설정값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기간은 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년이상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설정 불가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- 1-10.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입력값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- 1-11.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휴대폰번호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입력값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회사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소속팀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참고내용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 항목별 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500byte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[BTN</a:t>
                      </a:r>
                      <a:r>
                        <a:rPr lang="ko-KR" altLang="en-US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영역</a:t>
                      </a:r>
                      <a:r>
                        <a:rPr lang="en-US" alt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2-1.</a:t>
                      </a:r>
                      <a:r>
                        <a:rPr lang="en-US" sz="700" b="0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: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미 입력 여부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확인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정상 입력 시 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Confirm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 후 저장 처리</a:t>
                      </a:r>
                      <a:endParaRPr lang="ko-KR" altLang="en-US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2-2.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작성중인 내용 삭제 후 목록으로 이동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2-3.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[2-3]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Alert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endParaRPr lang="en-US" altLang="ko-KR" sz="700" b="0" baseline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2-4.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미리보기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모바일 화면의 </a:t>
                      </a:r>
                      <a:r>
                        <a:rPr lang="ko-KR" altLang="en-US" sz="700" b="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미리보기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제공</a:t>
                      </a: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3974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41805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65039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595394"/>
              </p:ext>
            </p:extLst>
          </p:nvPr>
        </p:nvGraphicFramePr>
        <p:xfrm>
          <a:off x="12280028" y="561268"/>
          <a:ext cx="1809500" cy="4709160"/>
        </p:xfrm>
        <a:graphic>
          <a:graphicData uri="http://schemas.openxmlformats.org/drawingml/2006/table">
            <a:tbl>
              <a:tblPr/>
              <a:tblGrid>
                <a:gridCol w="247526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61974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1-1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</a:p>
                    <a:p>
                      <a:pPr marL="0" indent="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중복 아이디 확인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동일한 아이디가 존재합니다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0" indent="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자리수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미만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최소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자리 이상 입력하세요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..</a:t>
                      </a:r>
                    </a:p>
                    <a:p>
                      <a:pPr marL="0" indent="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b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1-2,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1-3. </a:t>
                      </a:r>
                    </a:p>
                    <a:p>
                      <a:pPr marL="0" indent="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불일치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비밀번호가 다릅니다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다시 입력해주세요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조건 불충분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포함되어 있지 않습니다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b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b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1-6.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</a:p>
                    <a:p>
                      <a:pPr marL="0" indent="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설정 가능 기간 초과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사용기간은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년 이상 설정이 불가능합니다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0517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2-1(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필수값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미입력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관리자이름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미입력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이름을 입력해주세요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중복확인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누락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아이디가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중복확인이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되지 않았습니다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br>
                        <a:rPr lang="ko-KR" altLang="en-US" sz="7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2-1(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정상입력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‘등록되었습니다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.’ 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후 목록 화면으로 이동 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페이지 유지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sz="7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2-2</a:t>
                      </a:r>
                      <a:b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2-4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재확인 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페이지 유지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2-3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재확인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]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계정을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‘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계정이 삭제되었습니다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.’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출력 후 목록 화면 이동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현 페이지 유지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7509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설정 </a:t>
            </a:r>
            <a:r>
              <a:rPr lang="en-US" altLang="ko-KR" dirty="0"/>
              <a:t>&gt; </a:t>
            </a:r>
            <a:r>
              <a:rPr lang="ko-KR" altLang="en-US" dirty="0"/>
              <a:t>계정관리 </a:t>
            </a:r>
            <a:r>
              <a:rPr lang="en-US" altLang="ko-KR" dirty="0"/>
              <a:t>&gt; </a:t>
            </a:r>
            <a:r>
              <a:rPr lang="ko-KR" altLang="en-US" dirty="0"/>
              <a:t>메뉴 권한 조회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메뉴 권한 조회 목록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AD-08-0030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570713"/>
              </p:ext>
            </p:extLst>
          </p:nvPr>
        </p:nvGraphicFramePr>
        <p:xfrm>
          <a:off x="9606522" y="764612"/>
          <a:ext cx="2396175" cy="3907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메뉴 권한 조회 목록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80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운영자 그룹 </a:t>
                      </a:r>
                      <a:r>
                        <a:rPr lang="en-US" altLang="ko-KR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SelcetBox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None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항목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슈퍼어드민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어드민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메뉴어드민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콘텐츠어드민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개인정보조회어드민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선택 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[2]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영역에 해당 데이터 표시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- 1-2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메모 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[1-1]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선택된 항목의 메모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데이터가 있는 경우 입력 값 노출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- 2-1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등록 팝업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altLang="ko-KR" sz="700" b="0" baseline="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AD-00-0180P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으로 이동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- 2-2.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[1-2]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메모 데이터 변경 혹은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[2-4]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권한 체크 변경 시 활성화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[2-2] Validation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- 2-3.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[2-3] Alert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6292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918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슈퍼관리자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전용 화면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rtl="0"/>
                      <a: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OKTA 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연동으로 인해 접속 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IP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 불필요 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개발팀 의견 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0" dirty="0">
                        <a:effectLst/>
                        <a:latin typeface="+mn-ea"/>
                        <a:ea typeface="+mn-ea"/>
                      </a:endParaRPr>
                    </a:p>
                    <a:p>
                      <a:pPr rtl="0"/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개인정보 </a:t>
                      </a:r>
                      <a:r>
                        <a:rPr lang="ko-KR" altLang="en-US" sz="7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이용내역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저장 시 접속 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IP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는 는 </a:t>
                      </a:r>
                      <a:r>
                        <a:rPr lang="ko-KR" altLang="en-US" sz="7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이력성으로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별도 저장 </a:t>
                      </a:r>
                      <a:endParaRPr lang="ko-KR" altLang="en-US" sz="700" b="0" dirty="0">
                        <a:effectLst/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err="1">
                          <a:latin typeface="+mn-ea"/>
                          <a:ea typeface="+mn-ea"/>
                        </a:rPr>
                        <a:t>슈퍼어드민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 그룹 이외에는 삭제 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BTN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비활성화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err="1">
                          <a:latin typeface="+mn-ea"/>
                          <a:ea typeface="+mn-ea"/>
                        </a:rPr>
                        <a:t>슈퍼어드민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 그룹 삭제 불가</a:t>
                      </a:r>
                      <a:br>
                        <a:rPr lang="ko-KR" altLang="en-US" sz="700" dirty="0">
                          <a:latin typeface="+mn-ea"/>
                          <a:ea typeface="+mn-ea"/>
                        </a:rPr>
                      </a:b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개씩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33214"/>
                  </a:ext>
                </a:extLst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726292"/>
              </p:ext>
            </p:extLst>
          </p:nvPr>
        </p:nvGraphicFramePr>
        <p:xfrm>
          <a:off x="7655721" y="561268"/>
          <a:ext cx="1803900" cy="1859280"/>
        </p:xfrm>
        <a:graphic>
          <a:graphicData uri="http://schemas.openxmlformats.org/drawingml/2006/table">
            <a:tbl>
              <a:tblPr/>
              <a:tblGrid>
                <a:gridCol w="1803900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2-2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변경사항 없음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변경된 내용이 없습니다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dirty="0">
                          <a:effectLst/>
                          <a:latin typeface="맑은 고딕" panose="020B0503020000020004" pitchFamily="50" charset="-127"/>
                        </a:rPr>
                        <a:t>수정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변경 사항을 수정하시겠습니까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메뉴 권한 그룹을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4810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D4792F-D726-ECB6-C91D-A52B890AD723}"/>
              </a:ext>
            </a:extLst>
          </p:cNvPr>
          <p:cNvSpPr txBox="1"/>
          <p:nvPr/>
        </p:nvSpPr>
        <p:spPr>
          <a:xfrm>
            <a:off x="771384" y="75561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endParaRPr lang="ko-KR" altLang="en-US" b="1" dirty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9CE86C-F868-4C0B-64D2-24098C64A907}"/>
              </a:ext>
            </a:extLst>
          </p:cNvPr>
          <p:cNvSpPr txBox="1"/>
          <p:nvPr/>
        </p:nvSpPr>
        <p:spPr>
          <a:xfrm>
            <a:off x="771384" y="1955553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4400" b="1" spc="-3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 관리</a:t>
            </a:r>
            <a:endParaRPr lang="en-US" altLang="ko-KR" sz="4400" b="1" spc="-3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618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7E27700-BBD5-8748-B0C6-D4ACCDD26E12}"/>
              </a:ext>
            </a:extLst>
          </p:cNvPr>
          <p:cNvSpPr txBox="1"/>
          <p:nvPr/>
        </p:nvSpPr>
        <p:spPr>
          <a:xfrm>
            <a:off x="221615" y="170815"/>
            <a:ext cx="253873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4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메뉴구조도</a:t>
            </a: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53C5053B-C552-4EA9-89BA-F433D916A3FA}"/>
              </a:ext>
            </a:extLst>
          </p:cNvPr>
          <p:cNvSpPr/>
          <p:nvPr/>
        </p:nvSpPr>
        <p:spPr>
          <a:xfrm>
            <a:off x="392430" y="1294130"/>
            <a:ext cx="1977390" cy="3727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spc="-12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Profile</a:t>
            </a:r>
            <a:endParaRPr lang="ko-KR" altLang="en-US" sz="800" spc="-12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53C5053B-C552-4EA9-89BA-F433D916A3FA}"/>
              </a:ext>
            </a:extLst>
          </p:cNvPr>
          <p:cNvSpPr/>
          <p:nvPr/>
        </p:nvSpPr>
        <p:spPr>
          <a:xfrm>
            <a:off x="392430" y="1799590"/>
            <a:ext cx="1977390" cy="3727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spc="-12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Project</a:t>
            </a:r>
            <a:endParaRPr lang="ko-KR" altLang="en-US" sz="800" spc="-12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9221EF1-2944-406C-819A-13ABF14BA8AD}"/>
              </a:ext>
            </a:extLst>
          </p:cNvPr>
          <p:cNvSpPr/>
          <p:nvPr/>
        </p:nvSpPr>
        <p:spPr>
          <a:xfrm>
            <a:off x="327025" y="788035"/>
            <a:ext cx="2109470" cy="3727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spc="-12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About Me</a:t>
            </a:r>
            <a:endParaRPr lang="ko-KR" altLang="en-US" sz="1000" spc="-12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3374C387-24FB-42A0-BEAC-5875792FBFE2}"/>
              </a:ext>
            </a:extLst>
          </p:cNvPr>
          <p:cNvSpPr/>
          <p:nvPr/>
        </p:nvSpPr>
        <p:spPr>
          <a:xfrm>
            <a:off x="2776855" y="788035"/>
            <a:ext cx="2110105" cy="3733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>
            <a:lvl1pPr marL="0" indent="0" rtl="0" algn="l" defTabSz="91440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rtl="0" algn="l" defTabSz="914400" eaLnBrk="1" latinLnBrk="1" hangingPunct="1" lvl="2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rtl="0" algn="l" defTabSz="914400" eaLnBrk="1" latinLnBrk="1" hangingPunct="1" lvl="3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rtl="0" algn="l" defTabSz="914400" eaLnBrk="1" latinLnBrk="1" hangingPunct="1" lvl="4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rtl="0" algn="l" defTabSz="914400" eaLnBrk="1" latinLnBrk="1" hangingPunct="1" lvl="5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rtl="0" algn="l" defTabSz="914400" eaLnBrk="1" latinLnBrk="1" hangingPunct="1" lvl="6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rtl="0" algn="l" defTabSz="914400" eaLnBrk="1" latinLnBrk="1" hangingPunct="1" lvl="7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rtl="0" algn="l" defTabSz="914400" eaLnBrk="1" latinLnBrk="1" hangingPunct="1" lvl="8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ko-KR" altLang="ko-KR" sz="10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  <a:cs typeface="맑은 고딕 Semilight" charset="0"/>
              </a:rPr>
              <a:t>프로젝트 이력</a:t>
            </a:r>
            <a:endParaRPr lang="ko-KR" altLang="en-US" sz="1000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맑은 고딕" charset="0"/>
              <a:ea typeface="맑은 고딕" charset="0"/>
              <a:cs typeface="맑은 고딕 Semilight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077346C-62FB-4793-98D8-E46B91CD59D7}"/>
              </a:ext>
            </a:extLst>
          </p:cNvPr>
          <p:cNvSpPr/>
          <p:nvPr/>
        </p:nvSpPr>
        <p:spPr>
          <a:xfrm>
            <a:off x="5169535" y="788035"/>
            <a:ext cx="2110105" cy="3879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>
            <a:lvl1pPr marL="0" indent="0" rtl="0" algn="l" defTabSz="91440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rtl="0" algn="l" defTabSz="914400" eaLnBrk="1" latinLnBrk="1" hangingPunct="1" lvl="2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rtl="0" algn="l" defTabSz="914400" eaLnBrk="1" latinLnBrk="1" hangingPunct="1" lvl="3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rtl="0" algn="l" defTabSz="914400" eaLnBrk="1" latinLnBrk="1" hangingPunct="1" lvl="4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rtl="0" algn="l" defTabSz="914400" eaLnBrk="1" latinLnBrk="1" hangingPunct="1" lvl="5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rtl="0" algn="l" defTabSz="914400" eaLnBrk="1" latinLnBrk="1" hangingPunct="1" lvl="6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rtl="0" algn="l" defTabSz="914400" eaLnBrk="1" latinLnBrk="1" hangingPunct="1" lvl="7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rtl="0" algn="l" defTabSz="914400" eaLnBrk="1" latinLnBrk="1" hangingPunct="1" lvl="8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ko-KR" altLang="ko-KR" sz="10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  <a:cs typeface="맑은 고딕 Semilight" charset="0"/>
              </a:rPr>
              <a:t>Ja</a:t>
            </a:r>
            <a:r>
              <a:rPr lang="ko-KR" altLang="ko-KR" sz="10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  <a:cs typeface="맑은 고딕 Semilight" charset="0"/>
              </a:rPr>
              <a:t>y</a:t>
            </a:r>
            <a:r>
              <a:rPr lang="ko-KR" altLang="ko-KR" sz="10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  <a:cs typeface="맑은 고딕 Semilight" charset="0"/>
              </a:rPr>
              <a:t>’</a:t>
            </a:r>
            <a:r>
              <a:rPr lang="ko-KR" altLang="ko-KR" sz="10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  <a:cs typeface="맑은 고딕 Semilight" charset="0"/>
              </a:rPr>
              <a:t>s </a:t>
            </a:r>
            <a:r>
              <a:rPr lang="ko-KR" altLang="ko-KR" sz="10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  <a:cs typeface="맑은 고딕 Semilight" charset="0"/>
              </a:rPr>
              <a:t>공부방</a:t>
            </a:r>
            <a:endParaRPr lang="ko-KR" altLang="en-US" sz="1000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맑은 고딕" charset="0"/>
              <a:ea typeface="맑은 고딕" charset="0"/>
              <a:cs typeface="맑은 고딕 Semilight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6D449B3-FCB9-40C6-9D77-E8641F209BF9}"/>
              </a:ext>
            </a:extLst>
          </p:cNvPr>
          <p:cNvSpPr/>
          <p:nvPr/>
        </p:nvSpPr>
        <p:spPr>
          <a:xfrm>
            <a:off x="5227320" y="1281430"/>
            <a:ext cx="1977390" cy="387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spc="-12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TIL (Today I Learned)</a:t>
            </a:r>
            <a:endParaRPr lang="ko-KR" altLang="en-US" sz="800" spc="-12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A2991BA-21B9-43AB-A88C-31EB4C0FC53E}"/>
              </a:ext>
            </a:extLst>
          </p:cNvPr>
          <p:cNvSpPr/>
          <p:nvPr/>
        </p:nvSpPr>
        <p:spPr>
          <a:xfrm>
            <a:off x="5227320" y="1803400"/>
            <a:ext cx="1977390" cy="387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spc="-12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WIL(Weekly I learned)</a:t>
            </a:r>
            <a:endParaRPr lang="ko-KR" altLang="en-US" sz="800" spc="-12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D88BD7-331F-4A6E-B481-84E8D5A85CFF}"/>
              </a:ext>
            </a:extLst>
          </p:cNvPr>
          <p:cNvSpPr/>
          <p:nvPr/>
        </p:nvSpPr>
        <p:spPr>
          <a:xfrm>
            <a:off x="5222240" y="2326005"/>
            <a:ext cx="1978025" cy="3879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en-US" sz="8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정보처리기사</a:t>
            </a:r>
            <a:endParaRPr lang="ko-KR" altLang="en-US" sz="800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  <a:cs typeface="맑은 고딕 Semilight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30DAA47-ACC3-434E-BFF6-A8839E218A0D}"/>
              </a:ext>
            </a:extLst>
          </p:cNvPr>
          <p:cNvSpPr/>
          <p:nvPr/>
        </p:nvSpPr>
        <p:spPr>
          <a:xfrm>
            <a:off x="5222240" y="2851150"/>
            <a:ext cx="1978025" cy="3879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en-US" sz="8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토익</a:t>
            </a:r>
            <a:endParaRPr lang="ko-KR" altLang="en-US" sz="800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  <a:cs typeface="맑은 고딕 Semilight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C7CAD3B-7506-4AB9-8ECB-DFA15B1649DC}"/>
              </a:ext>
            </a:extLst>
          </p:cNvPr>
          <p:cNvGrpSpPr/>
          <p:nvPr/>
        </p:nvGrpSpPr>
        <p:grpSpPr>
          <a:xfrm>
            <a:off x="7628890" y="788035"/>
            <a:ext cx="2109470" cy="1430655"/>
            <a:chOff x="7628890" y="788035"/>
            <a:chExt cx="2109470" cy="1430655"/>
          </a:xfrm>
        </p:grpSpPr>
        <p:sp>
          <p:nvSpPr>
            <p:cNvPr id="160" name="직사각형 159"/>
            <p:cNvSpPr>
              <a:spLocks/>
            </p:cNvSpPr>
            <p:nvPr/>
          </p:nvSpPr>
          <p:spPr>
            <a:xfrm rot="0">
              <a:off x="7628890" y="788035"/>
              <a:ext cx="2110105" cy="373380"/>
            </a:xfrm>
            <a:prstGeom prst="rect"/>
            <a:solidFill>
              <a:schemeClr val="tx1">
                <a:lumMod val="75000"/>
                <a:lumOff val="25000"/>
              </a:schemeClr>
            </a:solidFill>
            <a:ln w="12700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vert="horz" anchor="ctr">
              <a:noAutofit/>
            </a:bodyPr>
            <a:lstStyle>
              <a:lvl1pPr marL="0" indent="0" rtl="0" algn="l" defTabSz="914400" eaLnBrk="1" latinLnBrk="1" hangingPunct="1">
                <a:buFontTx/>
                <a:buNone/>
                <a:defRPr lang="en-GB" altLang="en-US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 rtl="0" algn="l" defTabSz="914400" eaLnBrk="1" latinLnBrk="1" hangingPunct="1" lvl="1">
                <a:buFontTx/>
                <a:buNone/>
                <a:defRPr lang="en-GB" altLang="en-US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 rtl="0" algn="l" defTabSz="914400" eaLnBrk="1" latinLnBrk="1" hangingPunct="1" lvl="2">
                <a:buFontTx/>
                <a:buNone/>
                <a:defRPr lang="en-GB" altLang="en-US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 rtl="0" algn="l" defTabSz="914400" eaLnBrk="1" latinLnBrk="1" hangingPunct="1" lvl="3">
                <a:buFontTx/>
                <a:buNone/>
                <a:defRPr lang="en-GB" altLang="en-US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 rtl="0" algn="l" defTabSz="914400" eaLnBrk="1" latinLnBrk="1" hangingPunct="1" lvl="4">
                <a:buFontTx/>
                <a:buNone/>
                <a:defRPr lang="en-GB" altLang="en-US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 rtl="0" algn="l" defTabSz="914400" eaLnBrk="1" latinLnBrk="1" hangingPunct="1" lvl="5">
                <a:buFontTx/>
                <a:buNone/>
                <a:defRPr lang="en-GB" altLang="en-US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 rtl="0" algn="l" defTabSz="914400" eaLnBrk="1" latinLnBrk="1" hangingPunct="1" lvl="6">
                <a:buFontTx/>
                <a:buNone/>
                <a:defRPr lang="en-GB" altLang="en-US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 rtl="0" algn="l" defTabSz="914400" eaLnBrk="1" latinLnBrk="1" hangingPunct="1" lvl="7">
                <a:buFontTx/>
                <a:buNone/>
                <a:defRPr lang="en-GB" altLang="en-US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 rtl="0" algn="l" defTabSz="914400" eaLnBrk="1" latinLnBrk="1" hangingPunct="1" lvl="8">
                <a:buFontTx/>
                <a:buNone/>
                <a:defRPr lang="en-GB" altLang="en-US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Tx/>
                <a:buNone/>
              </a:pPr>
              <a:r>
                <a:rPr lang="ko-KR" altLang="ko-KR" sz="1000" spc="-110">
                  <a:ln w="9525" cap="flat" cmpd="sng">
                    <a:solidFill>
                      <a:schemeClr val="tx1">
                        <a:alpha val="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취미 기록방</a:t>
              </a:r>
              <a:endParaRPr lang="ko-KR" altLang="en-US" sz="100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</p:txBody>
        </p:sp>
        <p:sp>
          <p:nvSpPr>
            <p:cNvPr id="41" name="직사각형 40"/>
            <p:cNvSpPr>
              <a:spLocks/>
            </p:cNvSpPr>
            <p:nvPr/>
          </p:nvSpPr>
          <p:spPr>
            <a:xfrm rot="0">
              <a:off x="7694930" y="1260475"/>
              <a:ext cx="1978025" cy="373380"/>
            </a:xfrm>
            <a:prstGeom prst="rect"/>
            <a:solidFill>
              <a:schemeClr val="bg1"/>
            </a:solidFill>
            <a:ln w="12700" cap="flat" cmpd="sng">
              <a:solidFill>
                <a:schemeClr val="bg1">
                  <a:lumMod val="6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vert="horz" anchor="ctr">
              <a:noAutofit/>
            </a:bodyPr>
            <a:lstStyle/>
            <a:p>
              <a:pPr marL="0" indent="0" algn="ctr">
                <a:buFontTx/>
                <a:buNone/>
              </a:pPr>
              <a:r>
                <a:rPr lang="ko-KR" altLang="en-US" sz="800" spc="-110">
                  <a:ln w="9525" cap="flat" cmpd="sng">
                    <a:solidFill>
                      <a:schemeClr val="tx1">
                        <a:alpha val="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등산</a:t>
              </a:r>
              <a:endParaRPr lang="ko-KR" altLang="en-US" sz="80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</p:txBody>
        </p:sp>
        <p:sp>
          <p:nvSpPr>
            <p:cNvPr id="44" name="TextBox 43"/>
            <p:cNvSpPr txBox="1">
              <a:spLocks/>
            </p:cNvSpPr>
            <p:nvPr/>
          </p:nvSpPr>
          <p:spPr>
            <a:xfrm rot="0">
              <a:off x="7628890" y="1666240"/>
              <a:ext cx="1412240" cy="55308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>
                <a:buFont typeface="Arial"/>
                <a:buChar char="•"/>
              </a:pPr>
              <a:r>
                <a:rPr lang="ko-KR" altLang="en-US" sz="1000" spc="-110">
                  <a:ln w="9525" cap="flat" cmpd="sng">
                    <a:solidFill>
                      <a:schemeClr val="tx1">
                        <a:alpha val="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 </a:t>
              </a:r>
              <a:r>
                <a:rPr lang="ko-KR" altLang="en-US" sz="1000" spc="-110">
                  <a:ln w="9525" cap="flat" cmpd="sng">
                    <a:solidFill>
                      <a:schemeClr val="tx1">
                        <a:alpha val="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OpenLayers</a:t>
              </a:r>
              <a:r>
                <a:rPr lang="ko-KR" altLang="en-US" sz="1000" spc="-110">
                  <a:ln w="9525" cap="flat" cmpd="sng">
                    <a:solidFill>
                      <a:schemeClr val="tx1">
                        <a:alpha val="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 란?</a:t>
              </a:r>
              <a:endParaRPr lang="ko-KR" altLang="en-US" sz="100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  <a:p>
              <a:pPr marL="0" indent="0">
                <a:buFont typeface="Arial"/>
                <a:buChar char="•"/>
              </a:pPr>
              <a:r>
                <a:rPr lang="ko-KR" altLang="en-US" sz="1000" spc="-110">
                  <a:ln w="9525" cap="flat" cmpd="sng">
                    <a:solidFill>
                      <a:schemeClr val="tx1">
                        <a:alpha val="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 B</a:t>
              </a:r>
              <a:r>
                <a:rPr lang="ko-KR" altLang="en-US" sz="1000" spc="-110">
                  <a:ln w="9525" cap="flat" cmpd="sng">
                    <a:solidFill>
                      <a:schemeClr val="tx1">
                        <a:alpha val="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AC </a:t>
              </a:r>
              <a:r>
                <a:rPr lang="ko-KR" altLang="en-US" sz="1000" spc="-110">
                  <a:ln w="9525" cap="flat" cmpd="sng">
                    <a:solidFill>
                      <a:schemeClr val="tx1">
                        <a:alpha val="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인증 지도</a:t>
              </a:r>
              <a:endParaRPr lang="ko-KR" altLang="en-US" sz="100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  <a:p>
              <a:pPr marL="0" indent="0">
                <a:buFont typeface="Arial"/>
                <a:buChar char="•"/>
              </a:pPr>
              <a:r>
                <a:rPr lang="ko-KR" altLang="en-US" sz="1000" spc="-110">
                  <a:ln w="9525" cap="flat" cmpd="sng">
                    <a:solidFill>
                      <a:schemeClr val="tx1">
                        <a:alpha val="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 등산 이야기</a:t>
              </a:r>
              <a:endParaRPr lang="ko-KR" altLang="en-US" sz="100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</p:txBody>
        </p:sp>
      </p:grp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BD48FCC7-E68B-4FED-B4F0-26EB2DA4A73C}"/>
              </a:ext>
            </a:extLst>
          </p:cNvPr>
          <p:cNvSpPr/>
          <p:nvPr/>
        </p:nvSpPr>
        <p:spPr>
          <a:xfrm>
            <a:off x="10079990" y="782320"/>
            <a:ext cx="1972945" cy="3733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>
            <a:lvl1pPr marL="0" indent="0" rtl="0" algn="l" defTabSz="91440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rtl="0" algn="l" defTabSz="914400" eaLnBrk="1" latinLnBrk="1" hangingPunct="1" lvl="2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rtl="0" algn="l" defTabSz="914400" eaLnBrk="1" latinLnBrk="1" hangingPunct="1" lvl="3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rtl="0" algn="l" defTabSz="914400" eaLnBrk="1" latinLnBrk="1" hangingPunct="1" lvl="4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rtl="0" algn="l" defTabSz="914400" eaLnBrk="1" latinLnBrk="1" hangingPunct="1" lvl="5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rtl="0" algn="l" defTabSz="914400" eaLnBrk="1" latinLnBrk="1" hangingPunct="1" lvl="6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rtl="0" algn="l" defTabSz="914400" eaLnBrk="1" latinLnBrk="1" hangingPunct="1" lvl="7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rtl="0" algn="l" defTabSz="914400" eaLnBrk="1" latinLnBrk="1" hangingPunct="1" lvl="8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ko-KR" altLang="ko-KR" sz="10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  <a:cs typeface="맑은 고딕 Semilight" charset="0"/>
              </a:rPr>
              <a:t>개인 프로젝트 모음</a:t>
            </a:r>
            <a:endParaRPr lang="ko-KR" altLang="en-US" sz="1000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맑은 고딕" charset="0"/>
              <a:ea typeface="맑은 고딕" charset="0"/>
              <a:cs typeface="맑은 고딕 Semilight" charset="0"/>
            </a:endParaRPr>
          </a:p>
        </p:txBody>
      </p:sp>
      <p:sp>
        <p:nvSpPr>
          <p:cNvPr id="48" name="직사각형 47"/>
          <p:cNvSpPr>
            <a:spLocks/>
          </p:cNvSpPr>
          <p:nvPr/>
        </p:nvSpPr>
        <p:spPr>
          <a:xfrm rot="0">
            <a:off x="10113010" y="1281430"/>
            <a:ext cx="1978025" cy="373380"/>
          </a:xfrm>
          <a:prstGeom prst="rect"/>
          <a:solidFill>
            <a:schemeClr val="bg1"/>
          </a:solidFill>
          <a:ln w="12700" cap="flat" cmpd="sng">
            <a:solidFill>
              <a:schemeClr val="bg1">
                <a:lumMod val="6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en-US" altLang="ko-KR" sz="9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Jstory</a:t>
            </a:r>
            <a:r>
              <a:rPr lang="en-US" altLang="ko-KR" sz="9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 2</a:t>
            </a:r>
            <a:r>
              <a:rPr lang="ko-KR" altLang="en-US" sz="9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단계</a:t>
            </a:r>
            <a:r>
              <a:rPr lang="ko-KR" altLang="en-US" sz="9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 </a:t>
            </a:r>
            <a:r>
              <a:rPr lang="ko-KR" altLang="en-US" sz="9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고도화</a:t>
            </a:r>
            <a:r>
              <a:rPr lang="ko-KR" altLang="en-US" sz="9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 </a:t>
            </a:r>
            <a:r>
              <a:rPr lang="ko-KR" altLang="en-US" sz="9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프로젝트</a:t>
            </a:r>
            <a:r>
              <a:rPr lang="ko-KR" altLang="en-US" sz="9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 </a:t>
            </a:r>
            <a:r>
              <a:rPr lang="en-US" altLang="ko-KR" sz="9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(TOBE)</a:t>
            </a:r>
            <a:endParaRPr lang="ko-KR" altLang="en-US" sz="900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  <a:cs typeface="맑은 고딕 Semilight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28A6F4F-CB51-43CF-BBE4-AFCDC6695253}"/>
              </a:ext>
            </a:extLst>
          </p:cNvPr>
          <p:cNvSpPr/>
          <p:nvPr/>
        </p:nvSpPr>
        <p:spPr>
          <a:xfrm>
            <a:off x="10077450" y="2249805"/>
            <a:ext cx="1977390" cy="3727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spc="-12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Jstory</a:t>
            </a:r>
            <a:r>
              <a:rPr lang="en-US" altLang="ko-KR" sz="900" spc="-12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900" spc="-12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고도화 프로젝트 </a:t>
            </a:r>
            <a:r>
              <a:rPr lang="en-US" altLang="ko-KR" sz="900" spc="-12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(ASIS)</a:t>
            </a:r>
            <a:endParaRPr lang="ko-KR" altLang="en-US" sz="900" spc="-12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2" name="직사각형 51"/>
          <p:cNvSpPr>
            <a:spLocks/>
          </p:cNvSpPr>
          <p:nvPr/>
        </p:nvSpPr>
        <p:spPr>
          <a:xfrm rot="0">
            <a:off x="10074910" y="2710815"/>
            <a:ext cx="1978025" cy="373380"/>
          </a:xfrm>
          <a:prstGeom prst="rect"/>
          <a:solidFill>
            <a:schemeClr val="bg1"/>
          </a:solidFill>
          <a:ln w="12700" cap="flat" cmpd="sng">
            <a:solidFill>
              <a:schemeClr val="bg1">
                <a:lumMod val="6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en-US" altLang="ko-KR" sz="9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Jstory (Html, css</a:t>
            </a:r>
            <a:r>
              <a:rPr lang="ko-KR" altLang="en-US" sz="9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로만 이루어진 초창기 모델</a:t>
            </a:r>
            <a:r>
              <a:rPr lang="en-US" altLang="ko-KR" sz="9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)</a:t>
            </a:r>
            <a:endParaRPr lang="ko-KR" altLang="en-US" sz="900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  <a:cs typeface="맑은 고딕 Semilight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CA155BF-2069-4658-A541-C0720CA9DBC2}"/>
              </a:ext>
            </a:extLst>
          </p:cNvPr>
          <p:cNvSpPr/>
          <p:nvPr/>
        </p:nvSpPr>
        <p:spPr>
          <a:xfrm>
            <a:off x="392430" y="2305685"/>
            <a:ext cx="1977390" cy="3727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spc="-12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Dev Skill</a:t>
            </a:r>
            <a:endParaRPr lang="ko-KR" altLang="en-US" sz="800" spc="-12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9F3B16-D632-4C64-A2A6-8982F4E1351C}"/>
              </a:ext>
            </a:extLst>
          </p:cNvPr>
          <p:cNvSpPr/>
          <p:nvPr/>
        </p:nvSpPr>
        <p:spPr>
          <a:xfrm>
            <a:off x="392430" y="2811145"/>
            <a:ext cx="1977390" cy="3727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spc="-12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QNA</a:t>
            </a:r>
            <a:endParaRPr lang="ko-KR" altLang="en-US" sz="800" spc="-12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E5D9EF-8F49-465C-8266-44641153907C}"/>
              </a:ext>
            </a:extLst>
          </p:cNvPr>
          <p:cNvSpPr txBox="1"/>
          <p:nvPr/>
        </p:nvSpPr>
        <p:spPr>
          <a:xfrm>
            <a:off x="239395" y="6286500"/>
            <a:ext cx="6141085" cy="215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pc="-4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※ </a:t>
            </a:r>
            <a:r>
              <a:rPr lang="ko-KR" altLang="en-US" sz="800" spc="-4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메뉴구조도는 화면의 프로세스는 포함되지 않으며</a:t>
            </a:r>
            <a:r>
              <a:rPr lang="en-US" altLang="ko-KR" sz="800" spc="-4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800" spc="-4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주요 계층을 구조화 한 것임</a:t>
            </a:r>
            <a:r>
              <a:rPr lang="en-US" altLang="ko-KR" sz="800" spc="-4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800" spc="-4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해당 메뉴구조도를 통해 전체 본 수를 파악할 수 없음</a:t>
            </a:r>
            <a:r>
              <a:rPr lang="en-US" altLang="ko-KR" sz="800" spc="-4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. </a:t>
            </a:r>
            <a:endParaRPr lang="ko-KR" altLang="en-US" sz="800" spc="-4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72AE49-9CF8-412E-8EA2-E3AB58702F91}"/>
              </a:ext>
            </a:extLst>
          </p:cNvPr>
          <p:cNvSpPr txBox="1"/>
          <p:nvPr/>
        </p:nvSpPr>
        <p:spPr>
          <a:xfrm>
            <a:off x="237490" y="6066790"/>
            <a:ext cx="2615565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4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※  </a:t>
            </a:r>
            <a:r>
              <a:rPr lang="ko-KR" altLang="en-US" sz="800" spc="-4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기능정의서 </a:t>
            </a:r>
            <a:r>
              <a:rPr lang="en-US" altLang="ko-KR" sz="800" spc="-4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(API</a:t>
            </a:r>
            <a:r>
              <a:rPr lang="ko-KR" altLang="en-US" sz="800" spc="-4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연동규격서</a:t>
            </a:r>
            <a:r>
              <a:rPr lang="en-US" altLang="ko-KR" sz="800" spc="-4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) </a:t>
            </a:r>
            <a:r>
              <a:rPr lang="ko-KR" altLang="en-US" sz="800" spc="-4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우선순위</a:t>
            </a:r>
            <a:r>
              <a:rPr lang="en-US" altLang="ko-KR" sz="800" spc="-4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800" spc="-4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참조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53CBD89-04E3-4EAC-AE74-25AEEFC04FC0}"/>
              </a:ext>
            </a:extLst>
          </p:cNvPr>
          <p:cNvSpPr/>
          <p:nvPr/>
        </p:nvSpPr>
        <p:spPr>
          <a:xfrm>
            <a:off x="2846705" y="1294130"/>
            <a:ext cx="1978025" cy="3733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en-US" sz="8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의료 </a:t>
            </a:r>
            <a:r>
              <a:rPr lang="en-US" altLang="ko-KR" sz="8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FIP </a:t>
            </a:r>
            <a:r>
              <a:rPr lang="ko-KR" altLang="en-US" sz="8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프로젝트 요구분석  </a:t>
            </a:r>
            <a:r>
              <a:rPr lang="en-US" altLang="ko-KR" sz="8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(</a:t>
            </a:r>
            <a:r>
              <a:rPr lang="ko-KR" altLang="en-US" sz="8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웹 기획</a:t>
            </a:r>
            <a:r>
              <a:rPr lang="en-US" altLang="ko-KR" sz="8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)</a:t>
            </a:r>
            <a:endParaRPr lang="ko-KR" altLang="en-US" sz="800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  <a:cs typeface="맑은 고딕 Semilight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B8569AA-1B59-4ECC-90DF-6B1E44DF105A}"/>
              </a:ext>
            </a:extLst>
          </p:cNvPr>
          <p:cNvSpPr/>
          <p:nvPr/>
        </p:nvSpPr>
        <p:spPr>
          <a:xfrm>
            <a:off x="2840990" y="1799590"/>
            <a:ext cx="1978025" cy="3733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8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통신 </a:t>
            </a:r>
            <a:r>
              <a:rPr lang="en-US" altLang="ko-KR" sz="8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L</a:t>
            </a:r>
            <a:r>
              <a:rPr lang="ko-KR" altLang="ko-KR" sz="8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사 </a:t>
            </a:r>
            <a:r>
              <a:rPr lang="ko-KR" altLang="en-US" sz="8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관리자 페이지 현대화 프로젝트</a:t>
            </a:r>
            <a:endParaRPr lang="ko-KR" altLang="en-US" sz="800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  <a:cs typeface="맑은 고딕 Semilight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EED8555-6414-4881-B004-E40C39C76EDD}"/>
              </a:ext>
            </a:extLst>
          </p:cNvPr>
          <p:cNvSpPr/>
          <p:nvPr/>
        </p:nvSpPr>
        <p:spPr>
          <a:xfrm>
            <a:off x="2846705" y="2306955"/>
            <a:ext cx="1978025" cy="3733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8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공공  </a:t>
            </a:r>
            <a:r>
              <a:rPr lang="ko-KR" altLang="ko-KR" sz="8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L</a:t>
            </a:r>
            <a:r>
              <a:rPr lang="ko-KR" altLang="ko-KR" sz="8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사 </a:t>
            </a:r>
            <a:r>
              <a:rPr lang="ko-KR" altLang="en-US" sz="8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플랫폼 고도화 프로젝트</a:t>
            </a:r>
            <a:endParaRPr lang="ko-KR" altLang="en-US" sz="800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  <a:cs typeface="맑은 고딕 Semilight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00DA724-8D4A-4C47-BB07-9B137D319897}"/>
              </a:ext>
            </a:extLst>
          </p:cNvPr>
          <p:cNvSpPr/>
          <p:nvPr/>
        </p:nvSpPr>
        <p:spPr>
          <a:xfrm>
            <a:off x="2853690" y="2813050"/>
            <a:ext cx="1978025" cy="3733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en-US" sz="8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금융 </a:t>
            </a:r>
            <a:r>
              <a:rPr lang="ko-KR" altLang="en-US" sz="8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S</a:t>
            </a:r>
            <a:r>
              <a:rPr lang="ko-KR" altLang="en-US" sz="8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사</a:t>
            </a:r>
            <a:r>
              <a:rPr lang="ko-KR" altLang="en-US" sz="8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 차세대 프로젝트</a:t>
            </a:r>
            <a:endParaRPr lang="ko-KR" altLang="en-US" sz="800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  <a:cs typeface="맑은 고딕 Semilight" charset="0"/>
            </a:endParaRPr>
          </a:p>
        </p:txBody>
      </p:sp>
      <p:sp>
        <p:nvSpPr>
          <p:cNvPr id="63" name="TextBox 62"/>
          <p:cNvSpPr txBox="1">
            <a:spLocks/>
          </p:cNvSpPr>
          <p:nvPr/>
        </p:nvSpPr>
        <p:spPr>
          <a:xfrm rot="0">
            <a:off x="10138410" y="1664970"/>
            <a:ext cx="1412240" cy="5543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 typeface="Arial"/>
              <a:buChar char="•"/>
            </a:pPr>
            <a:r>
              <a:rPr lang="ko-KR" altLang="en-US" sz="10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화면설계서</a:t>
            </a:r>
            <a:endParaRPr lang="ko-KR" altLang="en-US" sz="1000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  <a:cs typeface="맑은 고딕 Semilight" charset="0"/>
            </a:endParaRPr>
          </a:p>
          <a:p>
            <a:pPr marL="0" indent="0">
              <a:buFont typeface="Arial"/>
              <a:buChar char="•"/>
            </a:pPr>
            <a:r>
              <a:rPr lang="ko-KR" altLang="en-US" sz="10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기능명세서</a:t>
            </a:r>
            <a:endParaRPr lang="ko-KR" altLang="en-US" sz="1000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  <a:cs typeface="맑은 고딕 Semilight" charset="0"/>
            </a:endParaRPr>
          </a:p>
          <a:p>
            <a:pPr marL="0" indent="0">
              <a:buFont typeface="Arial"/>
              <a:buChar char="•"/>
            </a:pPr>
            <a:r>
              <a:rPr lang="ko-KR" altLang="en-US" sz="10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본 프로젝트 설명</a:t>
            </a:r>
            <a:endParaRPr lang="ko-KR" altLang="en-US" sz="1000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  <a:cs typeface="맑은 고딕 Semi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50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고객관리 </a:t>
            </a:r>
            <a:r>
              <a:rPr lang="en-US" altLang="ko-KR" dirty="0"/>
              <a:t>&gt; </a:t>
            </a:r>
            <a:r>
              <a:rPr lang="ko-KR" altLang="en-US" dirty="0" err="1"/>
              <a:t>고객목록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고객 목록 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AD-09-0010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77461"/>
              </p:ext>
            </p:extLst>
          </p:nvPr>
        </p:nvGraphicFramePr>
        <p:xfrm>
          <a:off x="9606522" y="764612"/>
          <a:ext cx="2396175" cy="422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고객 목록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80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검색일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가입일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- 1-2.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검색일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시작일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종료일 기준으로 입력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날짜 직접 입력 가능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달력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날짜 선택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날짜가 수치로 자동 입력됨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- 1-3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광고수신동의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ko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미동의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- 1-4.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CTN(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가입번호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회원코드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멤버십카드번호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고객명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생년월일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- 1-5.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검색어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100byte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- 1-6.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초기화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영역내 설정된 조건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초기화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- 1-7.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영역내 설정된 조건에 따라 데이터 조회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데이터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]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“CTN”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해당 행의 상세 데이터로 이동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- 2-1.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삭제할 항목 선택 후 클릭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[2-2] Alert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- 2-2. csv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다운로드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[2-2]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Confirm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노출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- 2-3.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엑셀다운로드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, [2-3]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Confirm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노출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6292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918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개씩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33214"/>
                  </a:ext>
                </a:extLst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246706"/>
              </p:ext>
            </p:extLst>
          </p:nvPr>
        </p:nvGraphicFramePr>
        <p:xfrm>
          <a:off x="12247317" y="542237"/>
          <a:ext cx="1798204" cy="4922520"/>
        </p:xfrm>
        <a:graphic>
          <a:graphicData uri="http://schemas.openxmlformats.org/drawingml/2006/table">
            <a:tbl>
              <a:tblPr/>
              <a:tblGrid>
                <a:gridCol w="245981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52223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dirty="0"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700" b="1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1-7.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7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조회값</a:t>
                      </a:r>
                      <a:r>
                        <a:rPr lang="ko-KR" altLang="en-US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없음</a:t>
                      </a:r>
                      <a:endParaRPr lang="en-US" altLang="ko-KR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조건에 맞는 데이터가 없습니다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8166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2-1.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2-2. csv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다운로드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다운로드 사유 팝업 노출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개인정보 다운로드 사유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작성 여부 확인 후 정상 입력되면 하기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Confirm 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노출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“Csv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로 다운로드하시겠습니까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?”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파일관리자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팝업 노출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엑셀다운로드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다운로드 사유 팝업 노출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개인정보 다운로드 사유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작성 여부 확인 후 정상 입력되면 하기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Confirm 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노출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“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엑셀로 다운로드하시겠습니까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?”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파일관리자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팝업 노출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2-4.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다운로드 사유</a:t>
                      </a:r>
                      <a:b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다운로드 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BTN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은 비활성화 기본값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내용 입력 시 활성화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내용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미입력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최소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20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자는 입력하셔야 합니다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정상 입력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파일을 다운로드 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파일관리자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팝업 노출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6342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고객관리 </a:t>
            </a:r>
            <a:r>
              <a:rPr lang="en-US" altLang="ko-KR" dirty="0"/>
              <a:t>&gt; </a:t>
            </a:r>
            <a:r>
              <a:rPr lang="ko-KR" altLang="en-US" dirty="0"/>
              <a:t>고객 목록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고객 상세 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AD-09-0011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682064"/>
              </p:ext>
            </p:extLst>
          </p:nvPr>
        </p:nvGraphicFramePr>
        <p:xfrm>
          <a:off x="9606522" y="764612"/>
          <a:ext cx="2396175" cy="2627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고객 상세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80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상세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상세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행의 데이터를 상단 노출</a:t>
                      </a: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데이터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]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고객 상세 정보 표시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- 2-1.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결제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할인내역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 시 가입자 </a:t>
                      </a:r>
                      <a:r>
                        <a:rPr lang="ko-KR" altLang="en-US" sz="7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실적통계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AD-07-0080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 이동</a:t>
                      </a:r>
                      <a:b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삭제할 항목 선택 후 클릭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[2-2] Alert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- 2-2.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주소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기본주소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직접 입력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- 2-3.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상세주소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6292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918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개씩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33214"/>
                  </a:ext>
                </a:extLst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/>
        </p:nvGraphicFramePr>
        <p:xfrm>
          <a:off x="12247317" y="542237"/>
          <a:ext cx="1798204" cy="2575560"/>
        </p:xfrm>
        <a:graphic>
          <a:graphicData uri="http://schemas.openxmlformats.org/drawingml/2006/table">
            <a:tbl>
              <a:tblPr/>
              <a:tblGrid>
                <a:gridCol w="245981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52223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dirty="0"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700" b="1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1-7.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7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조회값</a:t>
                      </a:r>
                      <a:r>
                        <a:rPr lang="ko-KR" altLang="en-US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없음</a:t>
                      </a:r>
                      <a:endParaRPr lang="en-US" altLang="ko-KR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조건에 맞는 데이터가 없습니다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8166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2-1.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2-2. csv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다운로드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Csv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로 다운로드하시겠습니까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파일관리자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팝업 노출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엑셀다운로드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엑셀로 다운로드하시겠습니까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파일관리자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팝업 노출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769001"/>
              </p:ext>
            </p:extLst>
          </p:nvPr>
        </p:nvGraphicFramePr>
        <p:xfrm>
          <a:off x="9606522" y="494079"/>
          <a:ext cx="2396175" cy="3267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고객 상세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80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상세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상세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행의 데이터를 상단 노출</a:t>
                      </a: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데이터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]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고객 상세 정보 표시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- 2-1.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결제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할인내역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 시 가입자 </a:t>
                      </a:r>
                      <a:r>
                        <a:rPr lang="ko-KR" altLang="en-US" sz="7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실적통계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AD-07-0080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 이동</a:t>
                      </a:r>
                      <a:b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삭제할 항목 선택 후 클릭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[2-2] Alert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- 2-2.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주소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기본주소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직접 입력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100byte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- 2-3.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상세주소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상세주소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직접 입력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100byte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- 2-4.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100byte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- 2-5.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비활성화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[2-2], [2-3], [2-4]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필드값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변경 시 활성화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변경된 내용 저장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6292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918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33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2816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고객관리 </a:t>
            </a:r>
            <a:r>
              <a:rPr lang="en-US" altLang="ko-KR" dirty="0"/>
              <a:t>&gt; </a:t>
            </a:r>
            <a:r>
              <a:rPr lang="ko-KR" altLang="en-US" dirty="0" err="1"/>
              <a:t>탈퇴고객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err="1"/>
              <a:t>탈퇴고객</a:t>
            </a:r>
            <a:r>
              <a:rPr lang="ko-KR" altLang="en-US" dirty="0"/>
              <a:t> 목록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AD-09-0050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26479"/>
              </p:ext>
            </p:extLst>
          </p:nvPr>
        </p:nvGraphicFramePr>
        <p:xfrm>
          <a:off x="9606522" y="764612"/>
          <a:ext cx="2396175" cy="2947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탈퇴고객</a:t>
                      </a: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목록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80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- 1-1.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알림예정일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시작일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종료일 기준으로 입력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날짜 직접 입력 가능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달력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날짜 선택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날짜가 수치로 자동 입력됨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- 1-2.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초기화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영역내 설정된 조건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초기화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- 1-3.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영역내 설정된 조건에 따라 데이터 조회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데이터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]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- 2-1. csv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다운로드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[2-2]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Confirm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노출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- 2-2.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엑셀다운로드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, [2-3]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Confirm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노출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6292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918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개씩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슈퍼관리자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마스킹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해제</a:t>
                      </a: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33214"/>
                  </a:ext>
                </a:extLst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/>
        </p:nvGraphicFramePr>
        <p:xfrm>
          <a:off x="12247317" y="542237"/>
          <a:ext cx="1798204" cy="4922520"/>
        </p:xfrm>
        <a:graphic>
          <a:graphicData uri="http://schemas.openxmlformats.org/drawingml/2006/table">
            <a:tbl>
              <a:tblPr/>
              <a:tblGrid>
                <a:gridCol w="245981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52223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dirty="0"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700" b="1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1-7.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7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조회값</a:t>
                      </a:r>
                      <a:r>
                        <a:rPr lang="ko-KR" altLang="en-US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없음</a:t>
                      </a:r>
                      <a:endParaRPr lang="en-US" altLang="ko-KR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조건에 맞는 데이터가 없습니다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8166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2-1.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2-2. csv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다운로드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다운로드 사유 팝업 노출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개인정보 다운로드 사유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작성 여부 확인 후 정상 입력되면 하기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Confirm 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노출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“Csv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로 다운로드하시겠습니까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?”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파일관리자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팝업 노출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엑셀다운로드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다운로드 사유 팝업 노출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개인정보 다운로드 사유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작성 여부 확인 후 정상 입력되면 하기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Confirm 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노출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“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엑셀로 다운로드하시겠습니까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?”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파일관리자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팝업 노출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2-4.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다운로드 사유</a:t>
                      </a:r>
                      <a:b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다운로드 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BTN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은 비활성화 기본값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내용 입력 시 활성화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내용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미입력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최소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20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자는 입력하셔야 합니다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정상 입력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파일을 다운로드 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파일관리자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팝업 노출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686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고객관리 </a:t>
            </a:r>
            <a:r>
              <a:rPr lang="en-US" altLang="ko-KR" dirty="0"/>
              <a:t>&gt; </a:t>
            </a:r>
            <a:r>
              <a:rPr lang="ko-KR" altLang="en-US" dirty="0" err="1"/>
              <a:t>휴면고객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휴면예정고객리스트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휴면예정고객 목록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AD-09-0060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178023"/>
              </p:ext>
            </p:extLst>
          </p:nvPr>
        </p:nvGraphicFramePr>
        <p:xfrm>
          <a:off x="9606522" y="764612"/>
          <a:ext cx="2396175" cy="2947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휴면예정고객 목록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80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- 1-1.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알림예정일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시작일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종료일 기준으로 입력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날짜 직접 입력 가능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달력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날짜 선택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날짜가 수치로 자동 입력됨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- 1-2.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초기화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영역내 설정된 조건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초기화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- 1-3.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영역내 설정된 조건에 따라 데이터 조회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데이터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]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- 2-1. csv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다운로드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, [2-2]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Confirm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노출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- 2-2.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엑셀다운로드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, [2-3]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Confirm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노출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6292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918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개씩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슈퍼관리자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마스킹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해제</a:t>
                      </a: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33214"/>
                  </a:ext>
                </a:extLst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/>
        </p:nvGraphicFramePr>
        <p:xfrm>
          <a:off x="12247317" y="542237"/>
          <a:ext cx="1798204" cy="4922520"/>
        </p:xfrm>
        <a:graphic>
          <a:graphicData uri="http://schemas.openxmlformats.org/drawingml/2006/table">
            <a:tbl>
              <a:tblPr/>
              <a:tblGrid>
                <a:gridCol w="245981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52223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dirty="0"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700" b="1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1-7.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7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조회값</a:t>
                      </a:r>
                      <a:r>
                        <a:rPr lang="ko-KR" altLang="en-US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없음</a:t>
                      </a:r>
                      <a:endParaRPr lang="en-US" altLang="ko-KR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조건에 맞는 데이터가 없습니다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8166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2-1.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2-2. csv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다운로드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다운로드 사유 팝업 노출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개인정보 다운로드 사유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작성 여부 확인 후 정상 입력되면 하기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Confirm 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노출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“Csv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로 다운로드하시겠습니까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?”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파일관리자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팝업 노출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엑셀다운로드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다운로드 사유 팝업 노출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개인정보 다운로드 사유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작성 여부 확인 후 정상 입력되면 하기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Confirm 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노출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“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엑셀로 다운로드하시겠습니까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?”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파일관리자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팝업 노출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2-4.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다운로드 사유</a:t>
                      </a:r>
                      <a:b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다운로드 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BTN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은 비활성화 기본값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내용 입력 시 활성화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내용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미입력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최소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20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자는 입력하셔야 합니다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정상 입력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파일을 다운로드 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파일관리자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팝업 노출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:a16="http://schemas.microsoft.com/office/drawing/2014/main" id="{9C0D01D7-E82D-4ADF-B3E0-C926AD3341CA}"/>
              </a:ext>
            </a:extLst>
          </p:cNvPr>
          <p:cNvSpPr/>
          <p:nvPr/>
        </p:nvSpPr>
        <p:spPr bwMode="auto">
          <a:xfrm>
            <a:off x="10958410" y="118607"/>
            <a:ext cx="1036571" cy="269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spc="-4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Segoe UI" panose="020B0502040204020203" pitchFamily="34" charset="0"/>
              </a:rPr>
              <a:t>V0.30</a:t>
            </a:r>
            <a:endParaRPr lang="ko-KR" altLang="en-US" sz="900" spc="-4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원신한 Light" panose="020B0303000000000000" pitchFamily="50" charset="-127"/>
              <a:ea typeface="원신한 Light" panose="020B0303000000000000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3670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고객관리 </a:t>
            </a:r>
            <a:r>
              <a:rPr lang="en-US" altLang="ko-KR" dirty="0"/>
              <a:t>&gt; </a:t>
            </a:r>
            <a:r>
              <a:rPr lang="ko-KR" altLang="en-US" dirty="0" err="1"/>
              <a:t>휴면고객</a:t>
            </a:r>
            <a:r>
              <a:rPr lang="ko-KR" altLang="en-US" dirty="0"/>
              <a:t> </a:t>
            </a:r>
            <a:r>
              <a:rPr lang="en-US" altLang="ko-KR" dirty="0"/>
              <a:t>&gt; Push </a:t>
            </a:r>
            <a:r>
              <a:rPr lang="ko-KR" altLang="en-US" dirty="0" err="1"/>
              <a:t>발송결과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Push</a:t>
            </a:r>
            <a:r>
              <a:rPr lang="ko-KR" altLang="en-US" dirty="0" err="1"/>
              <a:t>발송결과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AD-09-0070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680202"/>
              </p:ext>
            </p:extLst>
          </p:nvPr>
        </p:nvGraphicFramePr>
        <p:xfrm>
          <a:off x="9606522" y="764612"/>
          <a:ext cx="2396175" cy="316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Push</a:t>
                      </a:r>
                      <a:r>
                        <a:rPr lang="ko-KR" altLang="en-US" sz="800" b="1" spc="-40" baseline="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발송결과</a:t>
                      </a: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목록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80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- 1-1. MMS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전송일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시작일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종료일 기준으로 입력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날짜 직접 입력 가능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달력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날짜 선택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날짜가 수치로 자동 입력됨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- 1-2.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초기화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영역내 설정된 조건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초기화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- 1-3.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영역내 설정된 조건에 따라 데이터 조회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데이터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]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- 2-1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등록 화면으로 이동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- 2-2.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삭제할 항목 선택 후 클릭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[2-2] Alert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- 2-3. csv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다운로드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[2-3]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Confirm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노출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- 2-4.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엑셀다운로드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, [2-4]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Confirm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노출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6292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918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개씩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</a:t>
                      </a: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33214"/>
                  </a:ext>
                </a:extLst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/>
        </p:nvGraphicFramePr>
        <p:xfrm>
          <a:off x="12247317" y="542237"/>
          <a:ext cx="1798204" cy="4922520"/>
        </p:xfrm>
        <a:graphic>
          <a:graphicData uri="http://schemas.openxmlformats.org/drawingml/2006/table">
            <a:tbl>
              <a:tblPr/>
              <a:tblGrid>
                <a:gridCol w="245981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52223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dirty="0"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700" b="1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1-7.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7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조회값</a:t>
                      </a:r>
                      <a:r>
                        <a:rPr lang="ko-KR" altLang="en-US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없음</a:t>
                      </a:r>
                      <a:endParaRPr lang="en-US" altLang="ko-KR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조건에 맞는 데이터가 없습니다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8166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2-2.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2-3. csv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다운로드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다운로드 사유 팝업 노출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개인정보 다운로드 사유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작성 여부 확인 후 정상 입력되면 하기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Confirm 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노출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“Csv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로 다운로드하시겠습니까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?”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파일관리자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팝업 노출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2-4.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엑셀다운로드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다운로드 사유 팝업 노출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개인정보 다운로드 사유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작성 여부 확인 후 정상 입력되면 하기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Confirm 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노출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“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엑셀로 다운로드하시겠습니까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?”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파일관리자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팝업 노출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2-3/2-4.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다운로드 사유</a:t>
                      </a:r>
                      <a:b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다운로드 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BTN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은 비활성화 기본값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내용 입력 시 활성화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내용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미입력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최소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20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자는 입력하셔야 합니다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정상 입력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파일을 다운로드 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파일관리자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팝업 노출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2438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232219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" name="표 72"/>
          <p:cNvGraphicFramePr>
            <a:graphicFrameLocks noGrp="1"/>
          </p:cNvGraphicFramePr>
          <p:nvPr/>
        </p:nvGraphicFramePr>
        <p:xfrm>
          <a:off x="906780" y="607060"/>
          <a:ext cx="10379075" cy="5674654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821180"/>
                <a:gridCol w="1692275"/>
                <a:gridCol w="2352675"/>
                <a:gridCol w="2917190"/>
                <a:gridCol w="1595755"/>
              </a:tblGrid>
              <a:tr h="215900">
                <a:tc>
                  <a:txBody>
                    <a:bodyPr vert="horz" lIns="71755" tIns="35560" rIns="71755" bIns="35560" anchor="ctr" anchorCtr="0"/>
                    <a:lstStyle/>
                    <a:p>
                      <a:pPr marL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sz="800" b="1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1Depth</a:t>
                      </a:r>
                      <a:endParaRPr lang="ko-KR" altLang="en-US" sz="800" b="1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71755" marR="71755" marT="35560" marB="3556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71755" tIns="35560" rIns="71755" bIns="35560" anchor="ctr" anchorCtr="0"/>
                    <a:lstStyle/>
                    <a:p>
                      <a:pPr marL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sz="800" b="1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2Depth</a:t>
                      </a:r>
                      <a:endParaRPr lang="ko-KR" altLang="en-US" sz="800" b="1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71755" marR="71755" marT="35560" marB="3556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71755" tIns="35560" rIns="71755" bIns="35560" anchor="ctr" anchorCtr="0"/>
                    <a:lstStyle/>
                    <a:p>
                      <a:pPr marL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sz="800" b="1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3Depth</a:t>
                      </a:r>
                      <a:endParaRPr lang="ko-KR" altLang="en-US" sz="800" b="1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71755" marR="71755" marT="35560" marB="3556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71755" tIns="35560" rIns="71755" bIns="35560" anchor="ctr" anchorCtr="0"/>
                    <a:lstStyle/>
                    <a:p>
                      <a:pPr marL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sz="800" b="1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화면명</a:t>
                      </a:r>
                      <a:endParaRPr lang="ko-KR" altLang="en-US" sz="800" b="1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71755" marR="71755" marT="35560" marB="3556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71755" tIns="35560" rIns="71755" bIns="35560" anchor="ctr" anchorCtr="0"/>
                    <a:lstStyle/>
                    <a:p>
                      <a:pPr marL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sz="800" b="1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화면ID</a:t>
                      </a:r>
                      <a:endParaRPr lang="ko-KR" altLang="en-US" sz="800" b="1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71755" marR="71755" marT="35560" marB="3556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</a:tr>
              <a:tr h="173355"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kumimoji="0" lang="ko-KR" altLang="en-US" sz="900" b="0" i="0" strike="noStrike" kern="1200" cap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공통</a:t>
                      </a: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Jstory 대문</a:t>
                      </a: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en-US" altLang="ko-KR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AD-00-00</a:t>
                      </a:r>
                      <a:r>
                        <a:rPr lang="ko-KR" altLang="ko-KR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01</a:t>
                      </a: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96215"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kumimoji="0" lang="ko-KR" altLang="en-US" sz="900" b="0" i="0" strike="noStrike" kern="1200" cap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공통</a:t>
                      </a:r>
                      <a:endParaRPr kumimoji="0" lang="ko-KR" altLang="en-US" sz="900" b="0" i="0" strike="noStrike" kern="1200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Jstory 메인</a:t>
                      </a: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en-US" altLang="ko-KR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AD-00-00</a:t>
                      </a:r>
                      <a:r>
                        <a:rPr lang="ko-KR" altLang="ko-KR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02</a:t>
                      </a: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15900"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kumimoji="0" lang="ko-KR" altLang="en-US" sz="900" b="0" i="0" strike="noStrike" kern="1200" cap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회원가입</a:t>
                      </a:r>
                      <a:endParaRPr kumimoji="0" lang="ko-KR" altLang="en-US" sz="900" b="0" i="0" strike="noStrike" kern="1200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로그인</a:t>
                      </a: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AD-01-0010</a:t>
                      </a: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15900"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kumimoji="0" lang="ko-KR" altLang="en-US" sz="900" b="0" i="0" strike="noStrike" kern="1200" cap="none">
                          <a:solidFill>
                            <a:srgbClr val="bfbfbf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회원가입</a:t>
                      </a:r>
                      <a:endParaRPr kumimoji="0" lang="ko-KR" altLang="en-US" sz="900" b="0" i="0" strike="noStrike" kern="1200" cap="none">
                        <a:solidFill>
                          <a:srgbClr val="bfbfbf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회원가입</a:t>
                      </a: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en-US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AD-01-00</a:t>
                      </a:r>
                      <a:r>
                        <a:rPr lang="ko-KR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11</a:t>
                      </a: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15900"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kumimoji="0" lang="ko-KR" altLang="en-US" sz="900" b="0" i="0" strike="noStrike" kern="1200" cap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로그인</a:t>
                      </a:r>
                      <a:endParaRPr kumimoji="0" lang="ko-KR" altLang="en-US" sz="900" b="0" i="0" strike="noStrike" kern="1200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endParaRPr lang="ko-KR" altLang="en-US" sz="900" b="0" i="0" strike="noStrike" kern="1200">
                        <a:solidFill>
                          <a:srgbClr val="bfbfbf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회원가입 약관 동의</a:t>
                      </a: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en-US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AD-01-002</a:t>
                      </a:r>
                      <a:r>
                        <a:rPr lang="ko-KR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95580"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About Me</a:t>
                      </a: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Profile</a:t>
                      </a: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en-US" altLang="ko-KR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Jay</a:t>
                      </a:r>
                      <a:r>
                        <a:rPr lang="ko-KR" altLang="en-US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의</a:t>
                      </a:r>
                      <a:r>
                        <a:rPr lang="en-US" altLang="ko-KR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ko-KR" altLang="en-US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프로필</a:t>
                      </a: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en-US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AD-02-0010</a:t>
                      </a: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15900"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>
                          <a:solidFill>
                            <a:srgbClr val="bfbfbf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About Me</a:t>
                      </a:r>
                      <a:endParaRPr lang="ko-KR" altLang="en-US" sz="900" b="0" i="0" strike="noStrike" kern="1200">
                        <a:solidFill>
                          <a:srgbClr val="bfbfbf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Project</a:t>
                      </a: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endParaRPr lang="ko-KR" altLang="en-US" sz="900" b="0" i="0" strike="noStrike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ko-KR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프로젝트 목록</a:t>
                      </a: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en-US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AD-02-00</a:t>
                      </a:r>
                      <a:r>
                        <a:rPr lang="en-US" altLang="ko-KR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20</a:t>
                      </a:r>
                      <a:endParaRPr lang="en-US" altLang="ko-KR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25719"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>
                          <a:solidFill>
                            <a:srgbClr val="bfbfbf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About Me</a:t>
                      </a:r>
                      <a:endParaRPr lang="ko-KR" altLang="en-US" sz="900" b="0" i="0" strike="noStrike" kern="1200">
                        <a:solidFill>
                          <a:srgbClr val="bfbfbf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>
                        <a:buClr>
                          <a:srgbClr val="bfbfbf"/>
                        </a:buClr>
                        <a:buFontTx/>
                        <a:buNone/>
                        <a:defRPr/>
                      </a:pPr>
                      <a:r>
                        <a:rPr lang="ko-KR" altLang="en-US" sz="900">
                          <a:solidFill>
                            <a:srgbClr val="bfbfbf"/>
                          </a:solidFill>
                          <a:effectLst/>
                          <a:latin typeface="맑은 고딕"/>
                        </a:rPr>
                        <a:t>Project</a:t>
                      </a:r>
                      <a:endParaRPr lang="ko-KR" altLang="en-US" sz="900">
                        <a:solidFill>
                          <a:srgbClr val="bfbfbf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endParaRPr lang="ko-KR" altLang="en-US" sz="900" b="0" i="0" strike="noStrike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프로젝트 상세/수정</a:t>
                      </a: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en-US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AD-02-00</a:t>
                      </a:r>
                      <a:r>
                        <a:rPr lang="en-US" altLang="ko-KR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21</a:t>
                      </a:r>
                      <a:endParaRPr lang="en-US" altLang="ko-KR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15900">
                <a:tc>
                  <a:txBody>
                    <a:bodyPr vert="horz" lIns="0" tIns="0" rIns="0" bIns="0" anchor="ctr" anchorCtr="0"/>
                    <a:lstStyle/>
                    <a:p>
                      <a:pPr marL="0" lvl="1">
                        <a:buClr>
                          <a:srgbClr val="bfbfbf"/>
                        </a:buClr>
                        <a:buNone/>
                        <a:defRPr/>
                      </a:pPr>
                      <a:r>
                        <a:rPr lang="ko-KR" altLang="en-US" sz="900">
                          <a:solidFill>
                            <a:srgbClr val="bfbfbf"/>
                          </a:solidFill>
                          <a:effectLst/>
                          <a:latin typeface="맑은 고딕"/>
                        </a:rPr>
                        <a:t>About Me</a:t>
                      </a:r>
                      <a:endParaRPr lang="ko-KR" altLang="en-US" sz="900">
                        <a:solidFill>
                          <a:srgbClr val="bfbfbf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>
                        <a:buClr>
                          <a:srgbClr val="bfbfbf"/>
                        </a:buClr>
                        <a:buFontTx/>
                        <a:buNone/>
                        <a:defRPr/>
                      </a:pPr>
                      <a:r>
                        <a:rPr lang="ko-KR" altLang="en-US" sz="900">
                          <a:solidFill>
                            <a:srgbClr val="bfbfbf"/>
                          </a:solidFill>
                          <a:effectLst/>
                          <a:latin typeface="맑은 고딕"/>
                        </a:rPr>
                        <a:t>Project</a:t>
                      </a:r>
                      <a:endParaRPr lang="ko-KR" altLang="en-US" sz="900">
                        <a:solidFill>
                          <a:srgbClr val="bfbfbf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endParaRPr lang="ko-KR" altLang="en-US" sz="900" b="0" i="0" strike="noStrike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프로젝트 등록</a:t>
                      </a: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en-US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AD-02-00</a:t>
                      </a:r>
                      <a:r>
                        <a:rPr lang="en-US" altLang="ko-KR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22</a:t>
                      </a:r>
                      <a:endParaRPr lang="en-US" altLang="ko-KR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05740"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>
                          <a:solidFill>
                            <a:srgbClr val="bfbfbf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About Me</a:t>
                      </a:r>
                      <a:endParaRPr lang="ko-KR" altLang="en-US" sz="900" b="0" i="0" strike="noStrike" kern="1200">
                        <a:solidFill>
                          <a:srgbClr val="bfbfbf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Skill</a:t>
                      </a: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endParaRPr lang="ko-KR" altLang="en-US" sz="900" b="0" i="0" strike="noStrike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나의 주력 언어는</a:t>
                      </a:r>
                      <a:r>
                        <a:rPr lang="en-US" altLang="ko-KR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?</a:t>
                      </a:r>
                      <a:endParaRPr lang="en-US" altLang="ko-KR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en-US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AD-02-00</a:t>
                      </a:r>
                      <a:r>
                        <a:rPr lang="en-US" altLang="ko-KR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30</a:t>
                      </a:r>
                      <a:endParaRPr lang="en-US" altLang="ko-KR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85420"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>
                          <a:solidFill>
                            <a:srgbClr val="bfbfbf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About Me</a:t>
                      </a:r>
                      <a:endParaRPr lang="ko-KR" altLang="en-US" sz="900" b="0" i="0" strike="noStrike" kern="1200">
                        <a:solidFill>
                          <a:srgbClr val="bfbfbf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FAQ</a:t>
                      </a: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궁금한 건 다 물어보세요</a:t>
                      </a:r>
                      <a:endParaRPr lang="en-US" altLang="ko-KR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en-US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AD-02-00</a:t>
                      </a:r>
                      <a:r>
                        <a:rPr lang="en-US" altLang="ko-KR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40</a:t>
                      </a:r>
                      <a:endParaRPr lang="en-US" altLang="ko-KR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94945"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>
                          <a:solidFill>
                            <a:srgbClr val="bfbfbf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About Me</a:t>
                      </a:r>
                      <a:endParaRPr lang="ko-KR" altLang="en-US" sz="900" b="0" i="0" strike="noStrike" kern="1200">
                        <a:solidFill>
                          <a:srgbClr val="bfbfbf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프로젝트 연표</a:t>
                      </a: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ko-KR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한 눈에 보는 프로젝트 이력</a:t>
                      </a: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en-US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AD-02-00</a:t>
                      </a:r>
                      <a:r>
                        <a:rPr lang="en-US" altLang="ko-KR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50</a:t>
                      </a:r>
                      <a:endParaRPr lang="en-US" altLang="ko-KR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15900"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kumimoji="0" lang="ko-KR" altLang="en-US" sz="900" b="0" i="0" strike="noStrike" kern="1200" cap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Jay’s 공부방</a:t>
                      </a:r>
                      <a:endParaRPr kumimoji="0" lang="ko-KR" altLang="en-US" sz="900" b="0" i="0" strike="noStrike" kern="1200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kumimoji="0" lang="ko-KR" altLang="en-US" sz="900" b="0" i="0" strike="noStrike" kern="1200" cap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TIL (Today I learned)</a:t>
                      </a:r>
                      <a:endParaRPr kumimoji="0" lang="ko-KR" altLang="en-US" sz="900" b="0" i="0" strike="noStrike" kern="1200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kumimoji="0" lang="ko-KR" altLang="en-US" sz="900" b="0" i="0" strike="noStrike" kern="1200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kumimoji="0" lang="ko-KR" altLang="en-US" sz="900" b="0" i="0" strike="noStrike" kern="1200" cap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TIL 목록</a:t>
                      </a:r>
                      <a:endParaRPr kumimoji="0" lang="ko-KR" altLang="en-US" sz="900" b="0" i="0" strike="noStrike" kern="1200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AD-03-0060</a:t>
                      </a:r>
                      <a:endParaRPr lang="en-US" altLang="ko-KR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99390"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>
                          <a:solidFill>
                            <a:srgbClr val="bfbfbf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Jay’s 공부방</a:t>
                      </a:r>
                      <a:endParaRPr lang="ko-KR" altLang="en-US" sz="900" b="0" i="0" strike="noStrike" kern="1200">
                        <a:solidFill>
                          <a:srgbClr val="bfbfbf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>
                          <a:solidFill>
                            <a:srgbClr val="bfbfbf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TIL (Today I learned) </a:t>
                      </a:r>
                      <a:endParaRPr lang="ko-KR" altLang="en-US" sz="900" b="0" i="0" strike="noStrike" kern="1200">
                        <a:solidFill>
                          <a:srgbClr val="bfbfbf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kumimoji="0" lang="ko-KR" altLang="en-US" sz="900" b="0" i="0" strike="noStrike" kern="1200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kumimoji="0" lang="ko-KR" altLang="en-US" sz="900" b="0" i="0" strike="noStrike" kern="1200" cap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TIL 상세/수정</a:t>
                      </a:r>
                      <a:endParaRPr kumimoji="0" lang="ko-KR" altLang="en-US" sz="900" b="0" i="0" strike="noStrike" kern="1200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en-US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AD-03-00</a:t>
                      </a:r>
                      <a:r>
                        <a:rPr lang="en-US" altLang="ko-KR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61</a:t>
                      </a:r>
                      <a:endParaRPr lang="en-US" altLang="ko-KR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15900"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>
                          <a:solidFill>
                            <a:srgbClr val="bfbfbf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Jay’s 공부방</a:t>
                      </a:r>
                      <a:endParaRPr lang="ko-KR" altLang="en-US" sz="900" b="0" i="0" strike="noStrike" kern="1200">
                        <a:solidFill>
                          <a:srgbClr val="bfbfbf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>
                          <a:solidFill>
                            <a:srgbClr val="bfbfbf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TIL (Today I learned)</a:t>
                      </a:r>
                      <a:endParaRPr lang="ko-KR" altLang="en-US" sz="900" b="0" i="0" strike="noStrike" kern="1200">
                        <a:solidFill>
                          <a:srgbClr val="bfbfbf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endParaRPr kumimoji="0" lang="ko-KR" altLang="en-US" sz="900" b="0" i="0" strike="noStrike" kern="1200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kumimoji="0" lang="ko-KR" altLang="en-US" sz="900" b="0" i="0" strike="noStrike" kern="1200" cap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TIL 등록</a:t>
                      </a:r>
                      <a:endParaRPr kumimoji="0" lang="ko-KR" altLang="en-US" sz="900" b="0" i="0" strike="noStrike" kern="1200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en-US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AD-03-00</a:t>
                      </a:r>
                      <a:r>
                        <a:rPr lang="en-US" altLang="ko-KR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62</a:t>
                      </a:r>
                      <a:endParaRPr lang="en-US" altLang="ko-KR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15900"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>
                          <a:solidFill>
                            <a:srgbClr val="bfbfbf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Jay’s 공부방</a:t>
                      </a:r>
                      <a:endParaRPr lang="ko-KR" altLang="en-US" sz="900" b="0" i="0" strike="noStrike" kern="1200">
                        <a:solidFill>
                          <a:srgbClr val="bfbfbf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kumimoji="0" lang="ko-KR" altLang="en-US" sz="900" b="0" i="0" strike="noStrike" kern="1200" cap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WIL (Weekly I learned)</a:t>
                      </a:r>
                      <a:endParaRPr kumimoji="0" lang="ko-KR" altLang="en-US" sz="900" b="0" i="0" strike="noStrike" kern="1200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endParaRPr lang="ko-KR" altLang="en-US" sz="900" b="0" i="0" strike="noStrike" kern="1200">
                        <a:solidFill>
                          <a:srgbClr val="bfbfbf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kumimoji="0" lang="ko-KR" altLang="en-US" sz="900" b="0" i="0" strike="noStrike" kern="1200" cap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WIL 목록</a:t>
                      </a:r>
                      <a:endParaRPr kumimoji="0" lang="ko-KR" altLang="en-US" sz="900" b="0" i="0" strike="noStrike" kern="1200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en-US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AD-03-00</a:t>
                      </a:r>
                      <a:r>
                        <a:rPr lang="en-US" altLang="ko-KR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70</a:t>
                      </a:r>
                      <a:endParaRPr lang="en-US" altLang="ko-KR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15900"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>
                          <a:solidFill>
                            <a:srgbClr val="bfbfbf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Jay’s 공부방</a:t>
                      </a:r>
                      <a:endParaRPr lang="ko-KR" altLang="en-US" sz="900" b="0" i="0" strike="noStrike" kern="1200">
                        <a:solidFill>
                          <a:srgbClr val="bfbfbf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>
                          <a:solidFill>
                            <a:srgbClr val="bfbfbf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WIL (Weekly I learned)</a:t>
                      </a:r>
                      <a:endParaRPr lang="ko-KR" altLang="en-US" sz="900" b="0" i="0" strike="noStrike" kern="1200">
                        <a:solidFill>
                          <a:srgbClr val="bfbfbf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endParaRPr lang="ko-KR" altLang="en-US" sz="900" b="0" i="0" strike="noStrike" kern="120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kumimoji="0" lang="ko-KR" altLang="en-US" sz="900" b="0" i="0" strike="noStrike" kern="1200" cap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WIL 상세/수정</a:t>
                      </a:r>
                      <a:endParaRPr kumimoji="0" lang="ko-KR" altLang="en-US" sz="900" b="0" i="0" strike="noStrike" kern="1200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en-US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AD-03-00</a:t>
                      </a:r>
                      <a:r>
                        <a:rPr lang="en-US" altLang="ko-KR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71</a:t>
                      </a:r>
                      <a:endParaRPr lang="en-US" altLang="ko-KR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15900"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>
                          <a:solidFill>
                            <a:srgbClr val="bfbfbf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Jay’s 공부방</a:t>
                      </a:r>
                      <a:endParaRPr lang="ko-KR" altLang="en-US" sz="900" b="0" i="0" strike="noStrike" kern="1200">
                        <a:solidFill>
                          <a:srgbClr val="bfbfbf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>
                          <a:solidFill>
                            <a:srgbClr val="bfbfbf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WIL (Weekly I learned)</a:t>
                      </a:r>
                      <a:endParaRPr lang="ko-KR" altLang="en-US" sz="900" b="0" i="0" strike="noStrike" kern="1200">
                        <a:solidFill>
                          <a:srgbClr val="bfbfbf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endParaRPr lang="ko-KR" altLang="en-US" sz="900" b="0" i="0" strike="noStrike" kern="1200">
                        <a:solidFill>
                          <a:srgbClr val="bfbfb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WIL 등록</a:t>
                      </a: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en-US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AD-03-00</a:t>
                      </a:r>
                      <a:r>
                        <a:rPr lang="en-US" altLang="ko-KR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72</a:t>
                      </a:r>
                      <a:endParaRPr lang="en-US" altLang="ko-KR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15900"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>
                          <a:solidFill>
                            <a:srgbClr val="bfbfbf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Jay’s 공부방</a:t>
                      </a:r>
                      <a:endParaRPr lang="ko-KR" altLang="en-US" sz="900" b="0" i="0" strike="noStrike" kern="1200">
                        <a:solidFill>
                          <a:srgbClr val="bfbfbf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>
                          <a:solidFill>
                            <a:srgbClr val="bfbfbf"/>
                          </a:solidFill>
                          <a:latin typeface="Calibri"/>
                        </a:rPr>
                        <a:t>정보처리기사</a:t>
                      </a:r>
                      <a:endParaRPr lang="ko-KR" altLang="en-US" sz="900" b="0" i="0" strike="noStrike" kern="1200">
                        <a:solidFill>
                          <a:srgbClr val="bfbfb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시험 일정</a:t>
                      </a:r>
                      <a:endParaRPr lang="ko-KR" altLang="en-US" sz="900" b="0" i="0" strike="noStrike" kern="120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en-US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AD-03-00</a:t>
                      </a:r>
                      <a:r>
                        <a:rPr lang="en-US" altLang="ko-KR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80</a:t>
                      </a:r>
                      <a:endParaRPr lang="en-US" altLang="ko-KR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24790"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>
                          <a:solidFill>
                            <a:srgbClr val="bfbfbf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Jay’s 공부방</a:t>
                      </a:r>
                      <a:endParaRPr lang="ko-KR" altLang="en-US" sz="900" b="0" i="0" strike="noStrike" kern="1200">
                        <a:solidFill>
                          <a:srgbClr val="bfbfbf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>
                          <a:solidFill>
                            <a:srgbClr val="bfbfbf"/>
                          </a:solidFill>
                          <a:latin typeface="Calibri"/>
                        </a:rPr>
                        <a:t>정보처리기사</a:t>
                      </a:r>
                      <a:endParaRPr lang="ko-KR" altLang="en-US" sz="900" b="0" i="0" strike="noStrike" kern="1200">
                        <a:solidFill>
                          <a:srgbClr val="bfbfb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많이 틀리는 문제</a:t>
                      </a:r>
                      <a:endParaRPr lang="ko-KR" altLang="en-US" sz="900" b="0" i="0" strike="noStrike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en-US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AD-03-00</a:t>
                      </a:r>
                      <a:r>
                        <a:rPr lang="en-US" altLang="ko-KR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81</a:t>
                      </a:r>
                      <a:endParaRPr lang="en-US" altLang="ko-KR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15900"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kumimoji="0" lang="ko-KR" altLang="en-US" sz="900" b="0" i="0" strike="noStrike" kern="1200" cap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취미 기록방</a:t>
                      </a:r>
                      <a:endParaRPr kumimoji="0" lang="ko-KR" altLang="en-US" sz="900" b="0" i="0" strike="noStrike" kern="1200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>
                          <a:solidFill>
                            <a:srgbClr val="bfbfbf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등산</a:t>
                      </a:r>
                      <a:endParaRPr lang="ko-KR" altLang="en-US" sz="900" b="0" i="0" strike="noStrike" kern="1200">
                        <a:solidFill>
                          <a:srgbClr val="bfbfbf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OpenLayers란?</a:t>
                      </a:r>
                      <a:endParaRPr lang="ko-KR" altLang="en-US" sz="900" b="0" i="0" strike="noStrike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en-US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AD-0</a:t>
                      </a:r>
                      <a:r>
                        <a:rPr lang="ko-KR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4</a:t>
                      </a:r>
                      <a:r>
                        <a:rPr lang="en-US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-00</a:t>
                      </a:r>
                      <a:r>
                        <a:rPr lang="en-US" altLang="ko-KR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90</a:t>
                      </a:r>
                      <a:endParaRPr lang="en-US" altLang="ko-KR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15900"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>
                          <a:solidFill>
                            <a:srgbClr val="bfbfbf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취미 기록방</a:t>
                      </a:r>
                      <a:endParaRPr lang="ko-KR" altLang="en-US" sz="900" b="0" i="0" strike="noStrike" kern="1200">
                        <a:solidFill>
                          <a:srgbClr val="bfbfbf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>
                          <a:solidFill>
                            <a:srgbClr val="bfbfbf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등산</a:t>
                      </a:r>
                      <a:endParaRPr lang="ko-KR" altLang="en-US" sz="900" b="0" i="0" strike="noStrike" kern="1200">
                        <a:solidFill>
                          <a:srgbClr val="bfbfbf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BAC 인증지도 (내가 인증한 산 표시)</a:t>
                      </a:r>
                      <a:endParaRPr lang="ko-KR" altLang="en-US" sz="900" b="0" i="0" strike="noStrike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en-US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AD-0</a:t>
                      </a:r>
                      <a:r>
                        <a:rPr lang="ko-KR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4</a:t>
                      </a:r>
                      <a:r>
                        <a:rPr lang="en-US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-00</a:t>
                      </a:r>
                      <a:r>
                        <a:rPr lang="en-US" altLang="ko-KR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91</a:t>
                      </a:r>
                      <a:endParaRPr lang="en-US" altLang="ko-KR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15900"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>
                          <a:solidFill>
                            <a:srgbClr val="bfbfbf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취미 기록방</a:t>
                      </a:r>
                      <a:endParaRPr lang="ko-KR" altLang="en-US" sz="900" b="0" i="0" strike="noStrike" kern="1200">
                        <a:solidFill>
                          <a:srgbClr val="bfbfbf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>
                          <a:solidFill>
                            <a:srgbClr val="bfbfbf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등산</a:t>
                      </a:r>
                      <a:endParaRPr lang="ko-KR" altLang="en-US" sz="900" b="0" i="0" strike="noStrike" kern="1200">
                        <a:solidFill>
                          <a:srgbClr val="bfbfbf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나의 등산 이야기</a:t>
                      </a:r>
                      <a:endParaRPr lang="ko-KR" altLang="en-US" sz="900" b="0" i="0" strike="noStrike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en-US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AD-0</a:t>
                      </a:r>
                      <a:r>
                        <a:rPr lang="ko-KR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4</a:t>
                      </a:r>
                      <a:r>
                        <a:rPr lang="en-US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-00</a:t>
                      </a:r>
                      <a:r>
                        <a:rPr lang="en-US" altLang="ko-KR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92</a:t>
                      </a:r>
                      <a:endParaRPr lang="en-US" altLang="ko-KR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15900"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kumimoji="0" lang="ko-KR" altLang="en-US" sz="900" b="0" i="0" strike="noStrike" kern="1200" cap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개인 프로젝트</a:t>
                      </a:r>
                      <a:endParaRPr kumimoji="0" lang="ko-KR" altLang="en-US" sz="900" b="0" i="0" strike="noStrike" kern="1200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endParaRPr lang="ko-KR" altLang="en-US" sz="900" b="0" i="0" strike="noStrike" kern="1200">
                        <a:solidFill>
                          <a:srgbClr val="bfbfbf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개인 프로젝트 목록</a:t>
                      </a:r>
                      <a:endParaRPr lang="ko-KR" altLang="en-US" sz="900" b="0" i="0" strike="noStrike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en-US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AD-0</a:t>
                      </a:r>
                      <a:r>
                        <a:rPr lang="ko-KR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5</a:t>
                      </a:r>
                      <a:r>
                        <a:rPr lang="en-US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-0</a:t>
                      </a:r>
                      <a:r>
                        <a:rPr lang="en-US" altLang="ko-KR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100</a:t>
                      </a:r>
                      <a:endParaRPr lang="en-US" altLang="ko-KR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09550"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>
                          <a:solidFill>
                            <a:srgbClr val="bfbfbf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개인 프로젝트</a:t>
                      </a:r>
                      <a:endParaRPr lang="ko-KR" altLang="en-US" sz="900" b="0" i="0" strike="noStrike" kern="1200">
                        <a:solidFill>
                          <a:srgbClr val="bfbfbf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endParaRPr lang="ko-KR" altLang="en-US" sz="900" b="0" i="0" strike="noStrike" kern="1200">
                        <a:solidFill>
                          <a:srgbClr val="bfbfbf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개인 프로젝트 상세/수정</a:t>
                      </a:r>
                      <a:endParaRPr lang="ko-KR" altLang="en-US" sz="900" b="0" i="0" strike="noStrike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en-US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AD-0</a:t>
                      </a:r>
                      <a:r>
                        <a:rPr lang="ko-KR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5</a:t>
                      </a:r>
                      <a:r>
                        <a:rPr lang="en-US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-0</a:t>
                      </a:r>
                      <a:r>
                        <a:rPr lang="en-US" altLang="ko-KR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101</a:t>
                      </a:r>
                      <a:endParaRPr lang="en-US" altLang="ko-KR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09550"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>
                          <a:solidFill>
                            <a:srgbClr val="bfbfbf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개인 프로젝트</a:t>
                      </a:r>
                      <a:endParaRPr lang="ko-KR" altLang="en-US" sz="900" b="0" i="0" strike="noStrike" kern="1200">
                        <a:solidFill>
                          <a:srgbClr val="bfbfbf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endParaRPr lang="ko-KR" altLang="en-US" sz="900" b="0" i="0" strike="noStrike" kern="1200">
                        <a:solidFill>
                          <a:srgbClr val="bfbfbf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개인 프로젝트 등록</a:t>
                      </a:r>
                      <a:endParaRPr lang="ko-KR" altLang="en-US" sz="900" b="0" i="0" strike="noStrike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lvl="1" indent="0" algn="l">
                        <a:buFontTx/>
                        <a:buNone/>
                        <a:defRPr/>
                      </a:pPr>
                      <a:r>
                        <a:rPr lang="en-US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AD-0</a:t>
                      </a:r>
                      <a:r>
                        <a:rPr lang="ko-KR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5</a:t>
                      </a:r>
                      <a:r>
                        <a:rPr lang="en-US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-0</a:t>
                      </a:r>
                      <a:r>
                        <a:rPr lang="en-US" altLang="ko-KR" sz="9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102</a:t>
                      </a:r>
                      <a:endParaRPr lang="en-US" altLang="ko-KR" sz="9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7E27700-BBD5-8748-B0C6-D4ACCDD26E12}"/>
              </a:ext>
            </a:extLst>
          </p:cNvPr>
          <p:cNvSpPr txBox="1"/>
          <p:nvPr/>
        </p:nvSpPr>
        <p:spPr>
          <a:xfrm>
            <a:off x="221615" y="170815"/>
            <a:ext cx="2538730" cy="244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3F3F3F"/>
              </a:buClr>
              <a:buSzPts val="2800"/>
            </a:pPr>
            <a:r>
              <a:rPr lang="en-US" altLang="ko-KR" sz="11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Information Architecture(1/2)</a:t>
            </a:r>
          </a:p>
        </p:txBody>
      </p:sp>
    </p:spTree>
    <p:extLst>
      <p:ext uri="{BB962C8B-B14F-4D97-AF65-F5344CB8AC3E}">
        <p14:creationId xmlns:p14="http://schemas.microsoft.com/office/powerpoint/2010/main" val="4028350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" name="Google Shape;212;p27"/>
          <p:cNvGraphicFramePr>
            <a:graphicFrameLocks noGrp="1"/>
          </p:cNvGraphicFramePr>
          <p:nvPr/>
        </p:nvGraphicFramePr>
        <p:xfrm>
          <a:off x="906780" y="607060"/>
          <a:ext cx="10379075" cy="4318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821180"/>
                <a:gridCol w="1692275"/>
                <a:gridCol w="2352675"/>
                <a:gridCol w="2917190"/>
                <a:gridCol w="1595755"/>
              </a:tblGrid>
              <a:tr h="215900">
                <a:tc>
                  <a:txBody>
                    <a:bodyPr/>
                    <a:lstStyle/>
                    <a:p>
                      <a:pPr marL="0" indent="0" rtl="0" algn="ctr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800" kern="1200" cap="none" i="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1Depth</a:t>
                      </a:r>
                      <a:endParaRPr lang="ko-KR" altLang="en-US" sz="800" kern="1200" i="0" cap="none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71755" marR="71755" marT="35560" marB="3556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800" kern="1200" cap="none" i="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2Depth</a:t>
                      </a:r>
                      <a:endParaRPr lang="ko-KR" altLang="en-US" sz="800" kern="1200" i="0" cap="none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71755" marR="71755" marT="35560" marB="3556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800" kern="1200" cap="none" i="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3Depth</a:t>
                      </a:r>
                      <a:endParaRPr lang="ko-KR" altLang="en-US" sz="800" kern="1200" i="0" cap="none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71755" marR="71755" marT="35560" marB="3556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800" kern="1200" cap="none" i="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화면명</a:t>
                      </a:r>
                      <a:endParaRPr lang="ko-KR" altLang="en-US" sz="800" kern="1200" i="0" cap="none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71755" marR="71755" marT="35560" marB="3556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800" kern="1200" cap="none" i="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화면ID</a:t>
                      </a:r>
                      <a:endParaRPr lang="ko-KR" altLang="en-US" sz="800" kern="1200" i="0" cap="none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71755" marR="71755" marT="35560" marB="3556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7E27700-BBD5-8748-B0C6-D4ACCDD26E12}"/>
              </a:ext>
            </a:extLst>
          </p:cNvPr>
          <p:cNvSpPr txBox="1"/>
          <p:nvPr/>
        </p:nvSpPr>
        <p:spPr>
          <a:xfrm>
            <a:off x="221615" y="170815"/>
            <a:ext cx="2538730" cy="244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3F3F3F"/>
              </a:buClr>
              <a:buSzPts val="2800"/>
            </a:pPr>
            <a:r>
              <a:rPr lang="en-US" altLang="ko-KR" sz="11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Information Architecture(2/2)</a:t>
            </a:r>
          </a:p>
        </p:txBody>
      </p:sp>
      <p:sp>
        <p:nvSpPr>
          <p:cNvPr id="213" name="도형 2"/>
          <p:cNvSpPr>
            <a:spLocks/>
          </p:cNvSpPr>
          <p:nvPr/>
        </p:nvSpPr>
        <p:spPr bwMode="auto">
          <a:xfrm rot="0">
            <a:off x="906780" y="1538605"/>
            <a:ext cx="10373360" cy="4526280"/>
          </a:xfrm>
          <a:prstGeom prst="rect"/>
          <a:solidFill>
            <a:schemeClr val="tx1">
              <a:lumMod val="50000"/>
              <a:lumOff val="50000"/>
            </a:schemeClr>
          </a:solidFill>
          <a:ln w="6350" cap="flat" cmpd="sng">
            <a:solidFill>
              <a:srgbClr val="80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en-US" sz="1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altLang="en-US" sz="1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차 구현 종료 후</a:t>
            </a:r>
            <a:r>
              <a:rPr lang="ko-KR" altLang="en-US" sz="1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,</a:t>
            </a:r>
            <a:endParaRPr lang="ko-KR" altLang="en-US" sz="1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>
              <a:buFontTx/>
              <a:buNone/>
            </a:pPr>
            <a:r>
              <a:rPr lang="ko-KR" altLang="en-US" sz="1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추가 메뉴 고민 예정</a:t>
            </a:r>
            <a:endParaRPr lang="ko-KR" altLang="en-US" sz="1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936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D4792F-D726-ECB6-C91D-A52B890AD723}"/>
              </a:ext>
            </a:extLst>
          </p:cNvPr>
          <p:cNvSpPr txBox="1"/>
          <p:nvPr/>
        </p:nvSpPr>
        <p:spPr>
          <a:xfrm>
            <a:off x="771384" y="75561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0.0</a:t>
            </a:r>
            <a:endParaRPr lang="ko-KR" altLang="en-US" b="1" dirty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9CE86C-F868-4C0B-64D2-24098C64A907}"/>
              </a:ext>
            </a:extLst>
          </p:cNvPr>
          <p:cNvSpPr txBox="1"/>
          <p:nvPr/>
        </p:nvSpPr>
        <p:spPr>
          <a:xfrm>
            <a:off x="771384" y="1955553"/>
            <a:ext cx="1236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4400" b="1" spc="-3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</a:t>
            </a:r>
            <a:endParaRPr lang="en-US" altLang="ko-KR" sz="4400" b="1" spc="-3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Google Shape;316;p34"/>
          <p:cNvGraphicFramePr/>
          <p:nvPr>
            <p:extLst>
              <p:ext uri="{D42A27DB-BD31-4B8C-83A1-F6EECF244321}">
                <p14:modId xmlns:p14="http://schemas.microsoft.com/office/powerpoint/2010/main" val="1617981860"/>
              </p:ext>
            </p:extLst>
          </p:nvPr>
        </p:nvGraphicFramePr>
        <p:xfrm>
          <a:off x="-2081937" y="0"/>
          <a:ext cx="2015775" cy="6096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.0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_v0.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b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5"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공통 영역 추가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공통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콤포넌트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공통 팝업 화면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943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160655" y="574040"/>
            <a:ext cx="755015" cy="28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공지타입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164715" y="574040"/>
            <a:ext cx="796925" cy="28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176395" y="574040"/>
            <a:ext cx="861695" cy="28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서비스타입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60655" y="5087620"/>
            <a:ext cx="864235" cy="28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933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단문 입력</a:t>
            </a:r>
            <a:endParaRPr sz="933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892175" y="5110480"/>
            <a:ext cx="2400300" cy="2882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933" dirty="0">
              <a:latin typeface="맑은 고딕" panose="020B0503020000020004" pitchFamily="50" charset="-127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3998595" y="1002030"/>
            <a:ext cx="647700" cy="215900"/>
          </a:xfrm>
          <a:prstGeom prst="round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0" name="Google Shape;80;p15"/>
          <p:cNvGraphicFramePr/>
          <p:nvPr/>
        </p:nvGraphicFramePr>
        <p:xfrm>
          <a:off x="515938" y="2468767"/>
          <a:ext cx="9676536" cy="15441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9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9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9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95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95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95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95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60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노출여부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0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1" name="Google Shape;81;p15"/>
          <p:cNvSpPr txBox="1"/>
          <p:nvPr/>
        </p:nvSpPr>
        <p:spPr>
          <a:xfrm>
            <a:off x="160655" y="4161790"/>
            <a:ext cx="864235" cy="28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933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단일 선택</a:t>
            </a:r>
            <a:endParaRPr sz="933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3" name="Google Shape;83;p15"/>
          <p:cNvSpPr>
            <a:spLocks noChangeAspect="1"/>
          </p:cNvSpPr>
          <p:nvPr/>
        </p:nvSpPr>
        <p:spPr>
          <a:xfrm>
            <a:off x="5073015" y="1002030"/>
            <a:ext cx="644525" cy="20129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7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파일선택 </a:t>
            </a:r>
            <a:endParaRPr sz="700" dirty="0">
              <a:solidFill>
                <a:schemeClr val="dk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4469765" y="1444625"/>
            <a:ext cx="3448685" cy="28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933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안내사항 작성 혹은 유효성 검사 문구</a:t>
            </a:r>
            <a:endParaRPr sz="933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7371715" y="574040"/>
            <a:ext cx="960120" cy="28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000" tIns="48000" rIns="48000" bIns="48000" anchor="ctr" anchorCtr="0">
            <a:noAutofit/>
          </a:bodyPr>
          <a:lstStyle/>
          <a:p>
            <a:pPr algn="ctr"/>
            <a:r>
              <a:rPr lang="en-US" altLang="ko" sz="933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/ 500 Byte</a:t>
            </a:r>
            <a:endParaRPr sz="933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6510020" y="574040"/>
            <a:ext cx="861695" cy="28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933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글자수</a:t>
            </a:r>
            <a:endParaRPr sz="933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160655" y="4765040"/>
            <a:ext cx="864235" cy="28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933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장문 입력</a:t>
            </a:r>
            <a:endParaRPr sz="933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892175" y="4788535"/>
            <a:ext cx="5400040" cy="2882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933" dirty="0">
              <a:latin typeface="맑은 고딕" panose="020B0503020000020004" pitchFamily="50" charset="-127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2923540" y="1002030"/>
            <a:ext cx="647700" cy="215900"/>
          </a:xfrm>
          <a:prstGeom prst="round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1849120" y="1002030"/>
            <a:ext cx="647700" cy="215900"/>
          </a:xfrm>
          <a:prstGeom prst="round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692140" y="4161790"/>
            <a:ext cx="864235" cy="28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933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다중 선택</a:t>
            </a:r>
            <a:endParaRPr sz="933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663055" y="4227830"/>
            <a:ext cx="979170" cy="156210"/>
            <a:chOff x="6663055" y="4227830"/>
            <a:chExt cx="979170" cy="156210"/>
          </a:xfrm>
        </p:grpSpPr>
        <p:sp>
          <p:nvSpPr>
            <p:cNvPr id="92" name="Google Shape;92;p15"/>
            <p:cNvSpPr>
              <a:spLocks noChangeAspect="1"/>
            </p:cNvSpPr>
            <p:nvPr/>
          </p:nvSpPr>
          <p:spPr>
            <a:xfrm>
              <a:off x="6663055" y="4236085"/>
              <a:ext cx="144145" cy="144145"/>
            </a:xfrm>
            <a:prstGeom prst="roundRect">
              <a:avLst>
                <a:gd name="adj" fmla="val 16667"/>
              </a:avLst>
            </a:prstGeom>
            <a:solidFill>
              <a:srgbClr val="EB0074"/>
            </a:solidFill>
            <a:ln w="9525" cap="flat" cmpd="sng">
              <a:solidFill>
                <a:srgbClr val="EB00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-US" altLang="ko" sz="800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</a:t>
              </a:r>
              <a:endParaRPr sz="800" dirty="0">
                <a:solidFill>
                  <a:schemeClr val="lt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98" name="Google Shape;98;p15"/>
            <p:cNvSpPr txBox="1"/>
            <p:nvPr/>
          </p:nvSpPr>
          <p:spPr>
            <a:xfrm>
              <a:off x="6753860" y="4227830"/>
              <a:ext cx="887730" cy="156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" altLang="en-US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옵션 </a:t>
              </a:r>
              <a:r>
                <a:rPr lang="en-US" altLang="ko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1(</a:t>
              </a:r>
              <a:r>
                <a:rPr lang="ko" altLang="en-US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  <a:r>
                <a:rPr lang="en-US" altLang="ko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8129905" y="4240530"/>
            <a:ext cx="1153795" cy="144145"/>
            <a:chOff x="8129905" y="4240530"/>
            <a:chExt cx="1153795" cy="144145"/>
          </a:xfrm>
        </p:grpSpPr>
        <p:sp>
          <p:nvSpPr>
            <p:cNvPr id="97" name="Google Shape;97;p15"/>
            <p:cNvSpPr>
              <a:spLocks noChangeAspect="1"/>
            </p:cNvSpPr>
            <p:nvPr/>
          </p:nvSpPr>
          <p:spPr>
            <a:xfrm>
              <a:off x="8129905" y="4240530"/>
              <a:ext cx="144145" cy="144145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맑은 고딕" panose="020B0503020000020004" pitchFamily="50" charset="-127"/>
              </a:endParaRPr>
            </a:p>
          </p:txBody>
        </p:sp>
        <p:sp>
          <p:nvSpPr>
            <p:cNvPr id="99" name="Google Shape;99;p15"/>
            <p:cNvSpPr txBox="1"/>
            <p:nvPr/>
          </p:nvSpPr>
          <p:spPr>
            <a:xfrm>
              <a:off x="8229600" y="4240530"/>
              <a:ext cx="1054100" cy="130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" altLang="en-US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옵션 </a:t>
              </a:r>
              <a:r>
                <a:rPr lang="en-US" altLang="ko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(</a:t>
              </a:r>
              <a:r>
                <a:rPr lang="ko" altLang="en-US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미선택</a:t>
              </a:r>
              <a:r>
                <a:rPr lang="en-US" altLang="ko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9597390" y="4233545"/>
            <a:ext cx="1271905" cy="151130"/>
            <a:chOff x="9597390" y="4233545"/>
            <a:chExt cx="1271905" cy="151130"/>
          </a:xfrm>
        </p:grpSpPr>
        <p:sp>
          <p:nvSpPr>
            <p:cNvPr id="96" name="Google Shape;96;p15"/>
            <p:cNvSpPr>
              <a:spLocks noChangeAspect="1"/>
            </p:cNvSpPr>
            <p:nvPr/>
          </p:nvSpPr>
          <p:spPr>
            <a:xfrm>
              <a:off x="9597390" y="4240530"/>
              <a:ext cx="144145" cy="144145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맑은 고딕" panose="020B0503020000020004" pitchFamily="50" charset="-127"/>
              </a:endParaRPr>
            </a:p>
          </p:txBody>
        </p:sp>
        <p:sp>
          <p:nvSpPr>
            <p:cNvPr id="100" name="Google Shape;100;p15"/>
            <p:cNvSpPr txBox="1"/>
            <p:nvPr/>
          </p:nvSpPr>
          <p:spPr>
            <a:xfrm>
              <a:off x="9693275" y="4233545"/>
              <a:ext cx="1176020" cy="1441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" altLang="en-US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옵션 </a:t>
              </a:r>
              <a:r>
                <a:rPr lang="en-US" altLang="ko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(</a:t>
              </a:r>
              <a:r>
                <a:rPr lang="ko" altLang="en-US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비활성화</a:t>
              </a:r>
              <a:r>
                <a:rPr lang="en-US" altLang="ko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031875" y="4209415"/>
            <a:ext cx="977900" cy="191770"/>
            <a:chOff x="1031875" y="4209415"/>
            <a:chExt cx="977900" cy="191770"/>
          </a:xfrm>
        </p:grpSpPr>
        <p:grpSp>
          <p:nvGrpSpPr>
            <p:cNvPr id="93" name="Google Shape;93;p15"/>
            <p:cNvGrpSpPr/>
            <p:nvPr/>
          </p:nvGrpSpPr>
          <p:grpSpPr>
            <a:xfrm>
              <a:off x="1031875" y="4209415"/>
              <a:ext cx="191770" cy="191770"/>
              <a:chOff x="1031875" y="4209415"/>
              <a:chExt cx="191770" cy="191770"/>
            </a:xfrm>
          </p:grpSpPr>
          <p:sp>
            <p:nvSpPr>
              <p:cNvPr id="94" name="Google Shape;94;p15"/>
              <p:cNvSpPr/>
              <p:nvPr/>
            </p:nvSpPr>
            <p:spPr>
              <a:xfrm>
                <a:off x="1031875" y="4209415"/>
                <a:ext cx="191770" cy="191770"/>
              </a:xfrm>
              <a:prstGeom prst="ellipse">
                <a:avLst/>
              </a:prstGeom>
              <a:solidFill>
                <a:schemeClr val="lt1"/>
              </a:solidFill>
              <a:ln w="31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1056005" y="4233545"/>
                <a:ext cx="144145" cy="144145"/>
              </a:xfrm>
              <a:prstGeom prst="ellipse">
                <a:avLst/>
              </a:prstGeom>
              <a:solidFill>
                <a:srgbClr val="EB0074"/>
              </a:solidFill>
              <a:ln w="3175" cap="flat" cmpd="sng">
                <a:solidFill>
                  <a:srgbClr val="EB00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104" name="Google Shape;104;p15"/>
            <p:cNvSpPr txBox="1"/>
            <p:nvPr/>
          </p:nvSpPr>
          <p:spPr>
            <a:xfrm>
              <a:off x="1130935" y="4222115"/>
              <a:ext cx="878205" cy="1670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" altLang="en-US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옵션 </a:t>
              </a:r>
              <a:r>
                <a:rPr lang="en-US" altLang="ko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1(</a:t>
              </a:r>
              <a:r>
                <a:rPr lang="ko" altLang="en-US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  <a:r>
                <a:rPr lang="en-US" altLang="ko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261235" y="4209415"/>
            <a:ext cx="1280795" cy="191770"/>
            <a:chOff x="2261235" y="4209415"/>
            <a:chExt cx="1280795" cy="191770"/>
          </a:xfrm>
        </p:grpSpPr>
        <p:sp>
          <p:nvSpPr>
            <p:cNvPr id="82" name="Google Shape;82;p15"/>
            <p:cNvSpPr/>
            <p:nvPr/>
          </p:nvSpPr>
          <p:spPr>
            <a:xfrm>
              <a:off x="2261235" y="4209415"/>
              <a:ext cx="191770" cy="191770"/>
            </a:xfrm>
            <a:prstGeom prst="ellipse">
              <a:avLst/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맑은 고딕" panose="020B0503020000020004" pitchFamily="50" charset="-127"/>
              </a:endParaRPr>
            </a:p>
          </p:txBody>
        </p:sp>
        <p:sp>
          <p:nvSpPr>
            <p:cNvPr id="105" name="Google Shape;105;p15"/>
            <p:cNvSpPr txBox="1"/>
            <p:nvPr/>
          </p:nvSpPr>
          <p:spPr>
            <a:xfrm>
              <a:off x="2359025" y="4222115"/>
              <a:ext cx="1183005" cy="1670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" altLang="en-US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옵션 </a:t>
              </a:r>
              <a:r>
                <a:rPr lang="en-US" altLang="ko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(</a:t>
              </a:r>
              <a:r>
                <a:rPr lang="ko" altLang="en-US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미선택</a:t>
              </a:r>
              <a:r>
                <a:rPr lang="en-US" altLang="ko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662045" y="4209415"/>
            <a:ext cx="1278890" cy="191770"/>
            <a:chOff x="3662045" y="4209415"/>
            <a:chExt cx="1278890" cy="191770"/>
          </a:xfrm>
        </p:grpSpPr>
        <p:sp>
          <p:nvSpPr>
            <p:cNvPr id="103" name="Google Shape;103;p15"/>
            <p:cNvSpPr/>
            <p:nvPr/>
          </p:nvSpPr>
          <p:spPr>
            <a:xfrm>
              <a:off x="3662045" y="4209415"/>
              <a:ext cx="191770" cy="191770"/>
            </a:xfrm>
            <a:prstGeom prst="ellipse">
              <a:avLst/>
            </a:prstGeom>
            <a:solidFill>
              <a:srgbClr val="CCCCCC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맑은 고딕" panose="020B0503020000020004" pitchFamily="50" charset="-127"/>
              </a:endParaRPr>
            </a:p>
          </p:txBody>
        </p:sp>
        <p:sp>
          <p:nvSpPr>
            <p:cNvPr id="106" name="Google Shape;106;p15"/>
            <p:cNvSpPr txBox="1"/>
            <p:nvPr/>
          </p:nvSpPr>
          <p:spPr>
            <a:xfrm>
              <a:off x="3757930" y="4227830"/>
              <a:ext cx="1183005" cy="156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" altLang="en-US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옵션 </a:t>
              </a:r>
              <a:r>
                <a:rPr lang="en-US" altLang="ko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(</a:t>
              </a:r>
              <a:r>
                <a:rPr lang="ko" altLang="en-US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비활성화</a:t>
              </a:r>
              <a:r>
                <a:rPr lang="en-US" altLang="ko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graphicFrame>
        <p:nvGraphicFramePr>
          <p:cNvPr id="107" name="Google Shape;107;p15"/>
          <p:cNvGraphicFramePr/>
          <p:nvPr/>
        </p:nvGraphicFramePr>
        <p:xfrm>
          <a:off x="1287600" y="2038933"/>
          <a:ext cx="5077338" cy="288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2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2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2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2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2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2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26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26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26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26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26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◀◀</a:t>
                      </a:r>
                      <a:endParaRPr sz="900" dirty="0">
                        <a:latin typeface="맑은 고딕" panose="020B0503020000020004" pitchFamily="50" charset="-127"/>
                      </a:endParaRPr>
                    </a:p>
                  </a:txBody>
                  <a:tcPr marL="48000" marR="48000" marT="48000" marB="48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◀</a:t>
                      </a:r>
                      <a:endParaRPr sz="900" dirty="0">
                        <a:latin typeface="맑은 고딕" panose="020B0503020000020004" pitchFamily="50" charset="-127"/>
                      </a:endParaRPr>
                    </a:p>
                  </a:txBody>
                  <a:tcPr marL="48000" marR="48000" marT="48000" marB="48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 dirty="0">
                          <a:solidFill>
                            <a:srgbClr val="EB007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sz="900" b="1" dirty="0">
                        <a:solidFill>
                          <a:srgbClr val="EB0074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48000" marR="48000" marT="48000" marB="48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sz="900" dirty="0">
                        <a:latin typeface="맑은 고딕" panose="020B0503020000020004" pitchFamily="50" charset="-127"/>
                      </a:endParaRPr>
                    </a:p>
                  </a:txBody>
                  <a:tcPr marL="48000" marR="48000" marT="48000" marB="48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sz="900" dirty="0">
                        <a:latin typeface="맑은 고딕" panose="020B0503020000020004" pitchFamily="50" charset="-127"/>
                      </a:endParaRPr>
                    </a:p>
                  </a:txBody>
                  <a:tcPr marL="48000" marR="48000" marT="48000" marB="48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sz="900" dirty="0">
                        <a:latin typeface="맑은 고딕" panose="020B0503020000020004" pitchFamily="50" charset="-127"/>
                      </a:endParaRPr>
                    </a:p>
                  </a:txBody>
                  <a:tcPr marL="48000" marR="48000" marT="48000" marB="48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sz="900" dirty="0">
                        <a:latin typeface="맑은 고딕" panose="020B0503020000020004" pitchFamily="50" charset="-127"/>
                      </a:endParaRPr>
                    </a:p>
                  </a:txBody>
                  <a:tcPr marL="48000" marR="48000" marT="48000" marB="48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sz="900" dirty="0">
                        <a:latin typeface="맑은 고딕" panose="020B0503020000020004" pitchFamily="50" charset="-127"/>
                      </a:endParaRPr>
                    </a:p>
                  </a:txBody>
                  <a:tcPr marL="48000" marR="48000" marT="48000" marB="48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sz="900" dirty="0">
                        <a:latin typeface="맑은 고딕" panose="020B0503020000020004" pitchFamily="50" charset="-127"/>
                      </a:endParaRPr>
                    </a:p>
                  </a:txBody>
                  <a:tcPr marL="48000" marR="48000" marT="48000" marB="48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sz="900" dirty="0">
                        <a:latin typeface="맑은 고딕" panose="020B0503020000020004" pitchFamily="50" charset="-127"/>
                      </a:endParaRPr>
                    </a:p>
                  </a:txBody>
                  <a:tcPr marL="48000" marR="48000" marT="48000" marB="48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sz="900" dirty="0">
                        <a:latin typeface="맑은 고딕" panose="020B0503020000020004" pitchFamily="50" charset="-127"/>
                      </a:endParaRPr>
                    </a:p>
                  </a:txBody>
                  <a:tcPr marL="48000" marR="48000" marT="48000" marB="48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sz="900" dirty="0">
                        <a:latin typeface="맑은 고딕" panose="020B0503020000020004" pitchFamily="50" charset="-127"/>
                      </a:endParaRPr>
                    </a:p>
                  </a:txBody>
                  <a:tcPr marL="48000" marR="48000" marT="48000" marB="48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</a:t>
                      </a:r>
                      <a:endParaRPr sz="900" dirty="0">
                        <a:latin typeface="맑은 고딕" panose="020B0503020000020004" pitchFamily="50" charset="-127"/>
                      </a:endParaRPr>
                    </a:p>
                  </a:txBody>
                  <a:tcPr marL="48000" marR="48000" marT="48000" marB="48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▶▶</a:t>
                      </a:r>
                      <a:endParaRPr sz="900" dirty="0">
                        <a:latin typeface="맑은 고딕" panose="020B0503020000020004" pitchFamily="50" charset="-127"/>
                      </a:endParaRPr>
                    </a:p>
                  </a:txBody>
                  <a:tcPr marL="48000" marR="48000" marT="48000" marB="48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Google Shape;108;p15"/>
          <p:cNvSpPr txBox="1"/>
          <p:nvPr/>
        </p:nvSpPr>
        <p:spPr>
          <a:xfrm>
            <a:off x="160655" y="2038985"/>
            <a:ext cx="864235" cy="28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sz="933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endParaRPr sz="933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9" name="Google Shape;109;p15"/>
          <p:cNvSpPr>
            <a:spLocks noChangeAspect="1"/>
          </p:cNvSpPr>
          <p:nvPr/>
        </p:nvSpPr>
        <p:spPr>
          <a:xfrm>
            <a:off x="5773420" y="1002030"/>
            <a:ext cx="644525" cy="20129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700" dirty="0">
                <a:solidFill>
                  <a:srgbClr val="9999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파일선택</a:t>
            </a:r>
            <a:endParaRPr sz="700" dirty="0">
              <a:solidFill>
                <a:srgbClr val="999999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8084185" y="4598670"/>
            <a:ext cx="720090" cy="28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토글 키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656955" y="4644390"/>
            <a:ext cx="1111250" cy="172720"/>
            <a:chOff x="8656955" y="4644390"/>
            <a:chExt cx="1111250" cy="172720"/>
          </a:xfrm>
        </p:grpSpPr>
        <p:grpSp>
          <p:nvGrpSpPr>
            <p:cNvPr id="111" name="Google Shape;111;p15"/>
            <p:cNvGrpSpPr>
              <a:grpSpLocks noChangeAspect="1"/>
            </p:cNvGrpSpPr>
            <p:nvPr/>
          </p:nvGrpSpPr>
          <p:grpSpPr>
            <a:xfrm>
              <a:off x="8656955" y="4644390"/>
              <a:ext cx="431800" cy="172720"/>
              <a:chOff x="8656955" y="4644390"/>
              <a:chExt cx="431800" cy="172720"/>
            </a:xfrm>
          </p:grpSpPr>
          <p:sp>
            <p:nvSpPr>
              <p:cNvPr id="112" name="Google Shape;112;p15"/>
              <p:cNvSpPr/>
              <p:nvPr/>
            </p:nvSpPr>
            <p:spPr>
              <a:xfrm>
                <a:off x="8656955" y="4644390"/>
                <a:ext cx="431800" cy="172720"/>
              </a:xfrm>
              <a:prstGeom prst="flowChartTerminator">
                <a:avLst/>
              </a:prstGeom>
              <a:solidFill>
                <a:schemeClr val="accent5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8933180" y="4673600"/>
                <a:ext cx="114935" cy="114935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114" name="Google Shape;114;p15"/>
            <p:cNvSpPr txBox="1"/>
            <p:nvPr/>
          </p:nvSpPr>
          <p:spPr>
            <a:xfrm>
              <a:off x="9048115" y="4644390"/>
              <a:ext cx="720090" cy="172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altLang="ko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On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0215245" y="4644390"/>
            <a:ext cx="956310" cy="186055"/>
            <a:chOff x="10215245" y="4644390"/>
            <a:chExt cx="956310" cy="186055"/>
          </a:xfrm>
        </p:grpSpPr>
        <p:grpSp>
          <p:nvGrpSpPr>
            <p:cNvPr id="115" name="Google Shape;115;p15"/>
            <p:cNvGrpSpPr>
              <a:grpSpLocks noChangeAspect="1"/>
            </p:cNvGrpSpPr>
            <p:nvPr/>
          </p:nvGrpSpPr>
          <p:grpSpPr>
            <a:xfrm>
              <a:off x="10215245" y="4644390"/>
              <a:ext cx="431800" cy="172720"/>
              <a:chOff x="10215245" y="4644390"/>
              <a:chExt cx="431800" cy="172720"/>
            </a:xfrm>
          </p:grpSpPr>
          <p:sp>
            <p:nvSpPr>
              <p:cNvPr id="116" name="Google Shape;116;p15"/>
              <p:cNvSpPr/>
              <p:nvPr/>
            </p:nvSpPr>
            <p:spPr>
              <a:xfrm>
                <a:off x="10215245" y="4644390"/>
                <a:ext cx="431800" cy="172720"/>
              </a:xfrm>
              <a:prstGeom prst="flowChartTerminator">
                <a:avLst/>
              </a:prstGeom>
              <a:solidFill>
                <a:schemeClr val="lt1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10271125" y="4673600"/>
                <a:ext cx="114935" cy="114935"/>
              </a:xfrm>
              <a:prstGeom prst="ellipse">
                <a:avLst/>
              </a:prstGeom>
              <a:solidFill>
                <a:srgbClr val="CCCCCC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118" name="Google Shape;118;p15"/>
            <p:cNvSpPr txBox="1"/>
            <p:nvPr/>
          </p:nvSpPr>
          <p:spPr>
            <a:xfrm>
              <a:off x="10451465" y="4653915"/>
              <a:ext cx="720090" cy="1765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19" name="Google Shape;119;p15"/>
          <p:cNvSpPr txBox="1"/>
          <p:nvPr/>
        </p:nvSpPr>
        <p:spPr>
          <a:xfrm>
            <a:off x="160655" y="5595620"/>
            <a:ext cx="864235" cy="28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933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달력</a:t>
            </a:r>
            <a:endParaRPr sz="933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0" name="Google Shape;120;p15"/>
          <p:cNvSpPr>
            <a:spLocks noChangeAspect="1"/>
          </p:cNvSpPr>
          <p:nvPr/>
        </p:nvSpPr>
        <p:spPr>
          <a:xfrm>
            <a:off x="6474460" y="1002030"/>
            <a:ext cx="644525" cy="20129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7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미리보기</a:t>
            </a:r>
            <a:endParaRPr sz="700" dirty="0">
              <a:solidFill>
                <a:schemeClr val="dk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1" name="Google Shape;121;p15"/>
          <p:cNvSpPr>
            <a:spLocks noChangeAspect="1"/>
          </p:cNvSpPr>
          <p:nvPr/>
        </p:nvSpPr>
        <p:spPr>
          <a:xfrm>
            <a:off x="7174865" y="1002030"/>
            <a:ext cx="644525" cy="20129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700" dirty="0">
                <a:solidFill>
                  <a:srgbClr val="9999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미리보기</a:t>
            </a:r>
            <a:endParaRPr sz="700" dirty="0">
              <a:solidFill>
                <a:srgbClr val="999999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22" name="Google Shape;122;p15"/>
          <p:cNvGrpSpPr/>
          <p:nvPr/>
        </p:nvGrpSpPr>
        <p:grpSpPr>
          <a:xfrm>
            <a:off x="9869805" y="3013075"/>
            <a:ext cx="149860" cy="95885"/>
            <a:chOff x="9869805" y="3013075"/>
            <a:chExt cx="149860" cy="95885"/>
          </a:xfrm>
        </p:grpSpPr>
        <p:sp>
          <p:nvSpPr>
            <p:cNvPr id="123" name="Google Shape;123;p15"/>
            <p:cNvSpPr/>
            <p:nvPr/>
          </p:nvSpPr>
          <p:spPr>
            <a:xfrm>
              <a:off x="9897110" y="3013075"/>
              <a:ext cx="95885" cy="95885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124" name="Google Shape;124;p15"/>
            <p:cNvCxnSpPr/>
            <p:nvPr/>
          </p:nvCxnSpPr>
          <p:spPr>
            <a:xfrm>
              <a:off x="9869805" y="3013075"/>
              <a:ext cx="14986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5" name="Google Shape;125;p15"/>
          <p:cNvGrpSpPr/>
          <p:nvPr/>
        </p:nvGrpSpPr>
        <p:grpSpPr>
          <a:xfrm rot="10800000">
            <a:off x="9159240" y="3013075"/>
            <a:ext cx="149860" cy="95885"/>
            <a:chOff x="9159240" y="3013075"/>
            <a:chExt cx="149860" cy="95885"/>
          </a:xfrm>
        </p:grpSpPr>
        <p:sp>
          <p:nvSpPr>
            <p:cNvPr id="126" name="Google Shape;126;p15"/>
            <p:cNvSpPr/>
            <p:nvPr/>
          </p:nvSpPr>
          <p:spPr>
            <a:xfrm>
              <a:off x="9186545" y="3013075"/>
              <a:ext cx="95885" cy="95885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127" name="Google Shape;127;p15"/>
            <p:cNvCxnSpPr/>
            <p:nvPr/>
          </p:nvCxnSpPr>
          <p:spPr>
            <a:xfrm>
              <a:off x="9159240" y="3013075"/>
              <a:ext cx="14986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8" name="Google Shape;128;p15"/>
          <p:cNvSpPr/>
          <p:nvPr/>
        </p:nvSpPr>
        <p:spPr>
          <a:xfrm rot="10800000">
            <a:off x="9422130" y="3013075"/>
            <a:ext cx="95885" cy="95885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latin typeface="맑은 고딕" panose="020B0503020000020004" pitchFamily="50" charset="-127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9660255" y="3013075"/>
            <a:ext cx="95885" cy="95885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latin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51180" y="1000760"/>
            <a:ext cx="828675" cy="199390"/>
            <a:chOff x="551180" y="1000760"/>
            <a:chExt cx="828675" cy="199390"/>
          </a:xfrm>
        </p:grpSpPr>
        <p:sp>
          <p:nvSpPr>
            <p:cNvPr id="130" name="Google Shape;130;p15"/>
            <p:cNvSpPr/>
            <p:nvPr/>
          </p:nvSpPr>
          <p:spPr>
            <a:xfrm>
              <a:off x="551180" y="1000760"/>
              <a:ext cx="828675" cy="19939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3175" cap="flat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ko" altLang="en-US" sz="700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엑셀다운로드</a:t>
              </a:r>
              <a:endParaRPr sz="700" dirty="0">
                <a:solidFill>
                  <a:schemeClr val="dk1"/>
                </a:solidFill>
                <a:latin typeface="맑은 고딕" panose="020B0503020000020004" pitchFamily="50" charset="-127"/>
              </a:endParaRPr>
            </a:p>
          </p:txBody>
        </p:sp>
        <p:pic>
          <p:nvPicPr>
            <p:cNvPr id="131" name="Google Shape;131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00710" y="1058545"/>
              <a:ext cx="83820" cy="838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</p:pic>
      </p:grpSp>
      <p:graphicFrame>
        <p:nvGraphicFramePr>
          <p:cNvPr id="132" name="Google Shape;132;p15"/>
          <p:cNvGraphicFramePr/>
          <p:nvPr/>
        </p:nvGraphicFramePr>
        <p:xfrm>
          <a:off x="9299575" y="1368202"/>
          <a:ext cx="864000" cy="885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0000" marR="12000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dropdown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0000" marR="12000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dropdown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0000" marR="12000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" name="Google Shape;133;p15"/>
          <p:cNvSpPr/>
          <p:nvPr/>
        </p:nvSpPr>
        <p:spPr>
          <a:xfrm>
            <a:off x="9299575" y="1002030"/>
            <a:ext cx="864235" cy="2882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000" tIns="48000" rIns="48000" bIns="48000" anchor="ctr" anchorCtr="0">
            <a:noAutofit/>
          </a:bodyPr>
          <a:lstStyle/>
          <a:p>
            <a:pPr algn="ctr"/>
            <a:r>
              <a:rPr lang="ko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     </a:t>
            </a:r>
            <a:r>
              <a:rPr lang="ko" altLang="en-US" sz="7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▲</a:t>
            </a:r>
            <a:endParaRPr sz="700" dirty="0">
              <a:latin typeface="맑은 고딕" panose="020B0503020000020004" pitchFamily="50" charset="-127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1849120" y="1408430"/>
            <a:ext cx="647700" cy="2159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2923540" y="1408430"/>
            <a:ext cx="647700" cy="2159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10225405" y="1002030"/>
            <a:ext cx="1055370" cy="2882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000" tIns="48000" rIns="48000" bIns="48000" anchor="ctr" anchorCtr="0">
            <a:noAutofit/>
          </a:bodyPr>
          <a:lstStyle/>
          <a:p>
            <a:pPr algn="ctr"/>
            <a:r>
              <a:rPr lang="ko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        </a:t>
            </a:r>
            <a:r>
              <a:rPr lang="ko" altLang="en-US" sz="7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▲</a:t>
            </a:r>
            <a:endParaRPr sz="700" dirty="0">
              <a:latin typeface="맑은 고딕" panose="020B0503020000020004" pitchFamily="50" charset="-127"/>
            </a:endParaRPr>
          </a:p>
        </p:txBody>
      </p:sp>
      <p:graphicFrame>
        <p:nvGraphicFramePr>
          <p:cNvPr id="142" name="Google Shape;142;p15"/>
          <p:cNvGraphicFramePr/>
          <p:nvPr/>
        </p:nvGraphicFramePr>
        <p:xfrm>
          <a:off x="10225109" y="1322201"/>
          <a:ext cx="1055200" cy="590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5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바코드타입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21600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쿠폰타입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21600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" name="Google Shape;143;p15"/>
          <p:cNvSpPr/>
          <p:nvPr/>
        </p:nvSpPr>
        <p:spPr>
          <a:xfrm>
            <a:off x="10252710" y="1387475"/>
            <a:ext cx="191770" cy="191770"/>
          </a:xfrm>
          <a:prstGeom prst="roundRect">
            <a:avLst>
              <a:gd name="adj" fmla="val 16667"/>
            </a:avLst>
          </a:prstGeom>
          <a:solidFill>
            <a:srgbClr val="EB0074"/>
          </a:solidFill>
          <a:ln w="9525" cap="flat" cmpd="sng">
            <a:solidFill>
              <a:srgbClr val="EB0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altLang="ko" sz="12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endParaRPr sz="12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10259695" y="1663065"/>
            <a:ext cx="191770" cy="191770"/>
          </a:xfrm>
          <a:prstGeom prst="roundRect">
            <a:avLst>
              <a:gd name="adj" fmla="val 16667"/>
            </a:avLst>
          </a:prstGeom>
          <a:solidFill>
            <a:srgbClr val="EB0074"/>
          </a:solidFill>
          <a:ln w="9525" cap="flat" cmpd="sng">
            <a:solidFill>
              <a:srgbClr val="EB0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altLang="ko" sz="12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endParaRPr sz="12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6628130" y="1865630"/>
            <a:ext cx="641350" cy="687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ko" altLang="en-US" sz="933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▲</a:t>
            </a:r>
            <a:endParaRPr sz="933" dirty="0">
              <a:solidFill>
                <a:schemeClr val="dk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" altLang="ko-KR" sz="1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◀</a:t>
            </a:r>
            <a:r>
              <a:rPr lang="ko" altLang="en-US" sz="933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r>
              <a:rPr lang="ko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endParaRPr lang="ko" altLang="en-US" sz="1000" dirty="0">
              <a:latin typeface="맑은 고딕" panose="020B0503020000020004" pitchFamily="50" charset="-127"/>
            </a:endParaRPr>
          </a:p>
          <a:p>
            <a:pPr algn="ctr"/>
            <a:endParaRPr sz="933" dirty="0">
              <a:solidFill>
                <a:schemeClr val="dk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3330575" y="6170930"/>
            <a:ext cx="864235" cy="28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sz="933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파일명</a:t>
            </a:r>
            <a:endParaRPr sz="933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4061460" y="6193790"/>
            <a:ext cx="3448685" cy="28829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933" dirty="0">
              <a:latin typeface="맑은 고딕" panose="020B0503020000020004" pitchFamily="50" charset="-127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6663055" y="5135880"/>
            <a:ext cx="191770" cy="191770"/>
          </a:xfrm>
          <a:prstGeom prst="ellipse">
            <a:avLst/>
          </a:prstGeom>
          <a:solidFill>
            <a:schemeClr val="accent6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altLang="ko" sz="15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sz="15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6781800" y="5087620"/>
            <a:ext cx="789940" cy="28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 추가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8283575" y="5207635"/>
            <a:ext cx="48260" cy="4826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4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8305165" y="5087620"/>
            <a:ext cx="902335" cy="28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sz="933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필수값 표시</a:t>
            </a:r>
            <a:endParaRPr sz="933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695565" y="5643245"/>
            <a:ext cx="866775" cy="191770"/>
            <a:chOff x="7695565" y="5643245"/>
            <a:chExt cx="866775" cy="191770"/>
          </a:xfrm>
        </p:grpSpPr>
        <p:sp>
          <p:nvSpPr>
            <p:cNvPr id="153" name="Google Shape;153;p15"/>
            <p:cNvSpPr/>
            <p:nvPr/>
          </p:nvSpPr>
          <p:spPr>
            <a:xfrm>
              <a:off x="7920355" y="5643245"/>
              <a:ext cx="191770" cy="191770"/>
            </a:xfrm>
            <a:prstGeom prst="roundRect">
              <a:avLst>
                <a:gd name="adj" fmla="val 16667"/>
              </a:avLst>
            </a:prstGeom>
            <a:solidFill>
              <a:srgbClr val="EB0074"/>
            </a:solidFill>
            <a:ln w="9525" cap="flat" cmpd="sng">
              <a:solidFill>
                <a:srgbClr val="EB00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ko" altLang="en-US" sz="1200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▲</a:t>
              </a:r>
              <a:endParaRPr sz="1200" dirty="0">
                <a:solidFill>
                  <a:schemeClr val="lt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8145780" y="5643245"/>
              <a:ext cx="191770" cy="191770"/>
            </a:xfrm>
            <a:prstGeom prst="roundRect">
              <a:avLst>
                <a:gd name="adj" fmla="val 16667"/>
              </a:avLst>
            </a:prstGeom>
            <a:solidFill>
              <a:srgbClr val="EB0074"/>
            </a:solidFill>
            <a:ln w="9525" cap="flat" cmpd="sng">
              <a:solidFill>
                <a:srgbClr val="EB00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ko" altLang="en-US" sz="1200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sz="1200" dirty="0">
                <a:solidFill>
                  <a:schemeClr val="lt1"/>
                </a:solidFill>
                <a:latin typeface="맑은 고딕" panose="020B0503020000020004" pitchFamily="50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7695565" y="5643245"/>
              <a:ext cx="191770" cy="191770"/>
              <a:chOff x="7695565" y="5643245"/>
              <a:chExt cx="191770" cy="191770"/>
            </a:xfrm>
          </p:grpSpPr>
          <p:sp>
            <p:nvSpPr>
              <p:cNvPr id="155" name="Google Shape;155;p15"/>
              <p:cNvSpPr/>
              <p:nvPr/>
            </p:nvSpPr>
            <p:spPr>
              <a:xfrm>
                <a:off x="7695565" y="5643245"/>
                <a:ext cx="191770" cy="191770"/>
              </a:xfrm>
              <a:prstGeom prst="roundRect">
                <a:avLst>
                  <a:gd name="adj" fmla="val 16667"/>
                </a:avLst>
              </a:prstGeom>
              <a:solidFill>
                <a:srgbClr val="EB0074"/>
              </a:solidFill>
              <a:ln w="9525" cap="flat" cmpd="sng">
                <a:solidFill>
                  <a:srgbClr val="EB00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ko" altLang="en-US" sz="1200" dirty="0">
                    <a:solidFill>
                      <a:schemeClr val="l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▲</a:t>
                </a:r>
                <a:endParaRPr sz="1200" dirty="0">
                  <a:solidFill>
                    <a:schemeClr val="lt1"/>
                  </a:solidFill>
                  <a:latin typeface="맑은 고딕" panose="020B0503020000020004" pitchFamily="50" charset="-127"/>
                </a:endParaRPr>
              </a:p>
            </p:txBody>
          </p:sp>
          <p:cxnSp>
            <p:nvCxnSpPr>
              <p:cNvPr id="156" name="Google Shape;156;p15"/>
              <p:cNvCxnSpPr/>
              <p:nvPr/>
            </p:nvCxnSpPr>
            <p:spPr>
              <a:xfrm>
                <a:off x="7726680" y="5679440"/>
                <a:ext cx="130175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" name="그룹 6"/>
            <p:cNvGrpSpPr/>
            <p:nvPr/>
          </p:nvGrpSpPr>
          <p:grpSpPr>
            <a:xfrm>
              <a:off x="8370570" y="5643245"/>
              <a:ext cx="191770" cy="191770"/>
              <a:chOff x="8370570" y="5643245"/>
              <a:chExt cx="191770" cy="191770"/>
            </a:xfrm>
          </p:grpSpPr>
          <p:sp>
            <p:nvSpPr>
              <p:cNvPr id="157" name="Google Shape;157;p15"/>
              <p:cNvSpPr/>
              <p:nvPr/>
            </p:nvSpPr>
            <p:spPr>
              <a:xfrm>
                <a:off x="8370570" y="5643245"/>
                <a:ext cx="191770" cy="191770"/>
              </a:xfrm>
              <a:prstGeom prst="roundRect">
                <a:avLst>
                  <a:gd name="adj" fmla="val 16667"/>
                </a:avLst>
              </a:prstGeom>
              <a:solidFill>
                <a:srgbClr val="EB0074"/>
              </a:solidFill>
              <a:ln w="9525" cap="flat" cmpd="sng">
                <a:solidFill>
                  <a:srgbClr val="EB00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ko" altLang="en-US" sz="1200" dirty="0">
                    <a:solidFill>
                      <a:schemeClr val="l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sz="1200" dirty="0">
                  <a:solidFill>
                    <a:schemeClr val="lt1"/>
                  </a:solidFill>
                  <a:latin typeface="맑은 고딕" panose="020B0503020000020004" pitchFamily="50" charset="-127"/>
                </a:endParaRPr>
              </a:p>
            </p:txBody>
          </p:sp>
          <p:cxnSp>
            <p:nvCxnSpPr>
              <p:cNvPr id="158" name="Google Shape;158;p15"/>
              <p:cNvCxnSpPr/>
              <p:nvPr/>
            </p:nvCxnSpPr>
            <p:spPr>
              <a:xfrm>
                <a:off x="8401685" y="5801995"/>
                <a:ext cx="130175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159" name="Google Shape;15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877060" y="5595620"/>
            <a:ext cx="288290" cy="28829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0" name="Google Shape;160;p15"/>
          <p:cNvSpPr/>
          <p:nvPr/>
        </p:nvSpPr>
        <p:spPr>
          <a:xfrm>
            <a:off x="892175" y="5595620"/>
            <a:ext cx="960120" cy="2882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____-__-__</a:t>
            </a:r>
            <a:endParaRPr sz="700" dirty="0">
              <a:latin typeface="맑은 고딕" panose="020B0503020000020004" pitchFamily="50" charset="-127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2157730" y="5595620"/>
            <a:ext cx="861695" cy="2882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000" tIns="48000" rIns="48000" bIns="48000" anchor="ctr" anchorCtr="0">
            <a:noAutofit/>
          </a:bodyPr>
          <a:lstStyle/>
          <a:p>
            <a:pPr algn="ctr"/>
            <a:r>
              <a:rPr lang="en-US" altLang="ko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  <a:r>
              <a:rPr lang="ko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     ▼</a:t>
            </a:r>
            <a:endParaRPr sz="700" dirty="0">
              <a:latin typeface="맑은 고딕" panose="020B0503020000020004" pitchFamily="50" charset="-127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3044825" y="5595620"/>
            <a:ext cx="861695" cy="2882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000" tIns="48000" rIns="48000" bIns="48000" anchor="ctr" anchorCtr="0">
            <a:noAutofit/>
          </a:bodyPr>
          <a:lstStyle/>
          <a:p>
            <a:pPr algn="ctr"/>
            <a:r>
              <a:rPr lang="en-US" altLang="ko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  <a:r>
              <a:rPr lang="ko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    ▼</a:t>
            </a:r>
            <a:endParaRPr sz="700" dirty="0">
              <a:latin typeface="맑은 고딕" panose="020B0503020000020004" pitchFamily="50" charset="-127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3998595" y="1443990"/>
            <a:ext cx="647700" cy="2159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7E27700-BBD5-8748-B0C6-D4ACCDD26E12}"/>
              </a:ext>
            </a:extLst>
          </p:cNvPr>
          <p:cNvSpPr txBox="1"/>
          <p:nvPr/>
        </p:nvSpPr>
        <p:spPr>
          <a:xfrm>
            <a:off x="221615" y="170815"/>
            <a:ext cx="253873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4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컴포넌트 공통 화면 </a:t>
            </a:r>
            <a:r>
              <a:rPr lang="en-US" altLang="ko-KR" sz="1100" b="1" spc="-4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</a:t>
            </a:r>
            <a:endParaRPr lang="ko-KR" altLang="en-US" sz="1100" b="1" spc="-40" dirty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64" name="Google Shape;281;p22"/>
          <p:cNvSpPr/>
          <p:nvPr/>
        </p:nvSpPr>
        <p:spPr>
          <a:xfrm>
            <a:off x="3998595" y="5634990"/>
            <a:ext cx="511810" cy="215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____-__-__</a:t>
            </a:r>
            <a:endParaRPr sz="600" dirty="0">
              <a:latin typeface="맑은 고딕" panose="020B0503020000020004" pitchFamily="50" charset="-127"/>
            </a:endParaRPr>
          </a:p>
        </p:txBody>
      </p:sp>
      <p:pic>
        <p:nvPicPr>
          <p:cNvPr id="166" name="Google Shape;159;p15"/>
          <p:cNvPicPr preferRelativeResize="0">
            <a:picLocks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475480" y="5652770"/>
            <a:ext cx="179705" cy="179705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" name="모서리가 둥근 직사각형 4"/>
          <p:cNvSpPr/>
          <p:nvPr/>
        </p:nvSpPr>
        <p:spPr bwMode="auto">
          <a:xfrm>
            <a:off x="7813040" y="6195060"/>
            <a:ext cx="1176655" cy="240665"/>
          </a:xfrm>
          <a:prstGeom prst="roundRect">
            <a:avLst>
              <a:gd name="adj" fmla="val 37978"/>
            </a:avLst>
          </a:prstGeom>
          <a:solidFill>
            <a:srgbClr val="92D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spc="-4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CASE : </a:t>
            </a:r>
            <a:endParaRPr lang="ko-KR" altLang="en-US" sz="900" spc="-40" dirty="0">
              <a:ln>
                <a:solidFill>
                  <a:srgbClr val="808080">
                    <a:alpha val="0"/>
                  </a:srgbClr>
                </a:solidFill>
              </a:ln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67" name="Google Shape;257;p32"/>
          <p:cNvSpPr>
            <a:spLocks/>
          </p:cNvSpPr>
          <p:nvPr/>
        </p:nvSpPr>
        <p:spPr>
          <a:xfrm rot="0">
            <a:off x="1092835" y="6237605"/>
            <a:ext cx="198755" cy="198755"/>
          </a:xfrm>
          <a:prstGeom prst="ellipse"/>
          <a:solidFill>
            <a:srgbClr val="0070C0"/>
          </a:solidFill>
          <a:ln>
            <a:noFill/>
            <a:prstDash/>
          </a:ln>
        </p:spPr>
        <p:txBody>
          <a:bodyPr wrap="square" lIns="0" tIns="0" rIns="0" bIns="0" numCol="1" vert="horz" anchor="ctr">
            <a:noAutofit/>
          </a:bodyPr>
          <a:lstStyle/>
          <a:p>
            <a:pPr marL="0" indent="0" rtl="0" algn="ctr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 b="1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1</a:t>
            </a:r>
            <a:endParaRPr lang="ko-KR" altLang="en-US" sz="800" b="1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168" name="Google Shape;258;p32"/>
          <p:cNvSpPr/>
          <p:nvPr/>
        </p:nvSpPr>
        <p:spPr>
          <a:xfrm>
            <a:off x="1407795" y="6237605"/>
            <a:ext cx="198120" cy="1981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260;p32"/>
          <p:cNvSpPr/>
          <p:nvPr/>
        </p:nvSpPr>
        <p:spPr>
          <a:xfrm>
            <a:off x="1778635" y="6237605"/>
            <a:ext cx="198120" cy="1981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1-1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262;p32"/>
          <p:cNvSpPr/>
          <p:nvPr/>
        </p:nvSpPr>
        <p:spPr>
          <a:xfrm>
            <a:off x="2019300" y="6237605"/>
            <a:ext cx="198120" cy="1981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263;p32"/>
          <p:cNvSpPr/>
          <p:nvPr/>
        </p:nvSpPr>
        <p:spPr>
          <a:xfrm>
            <a:off x="2254885" y="6237605"/>
            <a:ext cx="198120" cy="1981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2-2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64;p12"/>
          <p:cNvSpPr/>
          <p:nvPr/>
        </p:nvSpPr>
        <p:spPr>
          <a:xfrm>
            <a:off x="3518535" y="6811645"/>
            <a:ext cx="7699375" cy="20764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페이지 이어서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84;p15"/>
          <p:cNvSpPr/>
          <p:nvPr/>
        </p:nvSpPr>
        <p:spPr>
          <a:xfrm>
            <a:off x="3518535" y="7050405"/>
            <a:ext cx="7699375" cy="20764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페이지 이어서</a:t>
            </a:r>
            <a:endParaRPr sz="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" name="그룹 16"/>
          <p:cNvGrpSpPr>
            <a:grpSpLocks noChangeAspect="1"/>
          </p:cNvGrpSpPr>
          <p:nvPr/>
        </p:nvGrpSpPr>
        <p:grpSpPr>
          <a:xfrm>
            <a:off x="10155555" y="5734050"/>
            <a:ext cx="565150" cy="519430"/>
            <a:chOff x="10155555" y="5734050"/>
            <a:chExt cx="565150" cy="519430"/>
          </a:xfrm>
        </p:grpSpPr>
        <p:sp>
          <p:nvSpPr>
            <p:cNvPr id="9" name="직사각형 8"/>
            <p:cNvSpPr/>
            <p:nvPr/>
          </p:nvSpPr>
          <p:spPr bwMode="auto">
            <a:xfrm>
              <a:off x="10155555" y="5734050"/>
              <a:ext cx="565150" cy="5194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b="1" spc="-40" dirty="0">
                  <a:ln>
                    <a:solidFill>
                      <a:srgbClr val="808080">
                        <a:alpha val="0"/>
                      </a:srgbClr>
                    </a:solidFill>
                  </a:ln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IMG</a:t>
              </a:r>
              <a:endParaRPr lang="ko-KR" altLang="en-US" sz="700" b="1" spc="-4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0155555" y="5734050"/>
              <a:ext cx="565150" cy="51943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 flipV="1">
              <a:off x="10155555" y="5734050"/>
              <a:ext cx="565150" cy="51943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Google Shape;295;p22"/>
          <p:cNvSpPr>
            <a:spLocks noChangeAspect="1"/>
          </p:cNvSpPr>
          <p:nvPr/>
        </p:nvSpPr>
        <p:spPr>
          <a:xfrm>
            <a:off x="8014970" y="1040765"/>
            <a:ext cx="453390" cy="15113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76" name="Google Shape;148;p15"/>
          <p:cNvSpPr/>
          <p:nvPr/>
        </p:nvSpPr>
        <p:spPr>
          <a:xfrm>
            <a:off x="6663055" y="5444490"/>
            <a:ext cx="191770" cy="191770"/>
          </a:xfrm>
          <a:prstGeom prst="ellipse">
            <a:avLst/>
          </a:prstGeom>
          <a:solidFill>
            <a:srgbClr val="FF00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1100" dirty="0">
                <a:solidFill>
                  <a:schemeClr val="lt1"/>
                </a:solidFill>
                <a:latin typeface="맑은 고딕" panose="020B0503020000020004" pitchFamily="50" charset="-127"/>
              </a:rPr>
              <a:t>X</a:t>
            </a:r>
            <a:endParaRPr sz="15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77" name="Google Shape;149;p15"/>
          <p:cNvSpPr txBox="1"/>
          <p:nvPr/>
        </p:nvSpPr>
        <p:spPr>
          <a:xfrm>
            <a:off x="6781800" y="5396230"/>
            <a:ext cx="789940" cy="28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 </a:t>
            </a:r>
            <a:r>
              <a:rPr lang="ko-KR" altLang="en-US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72" name="Google Shape;83;p15"/>
          <p:cNvSpPr>
            <a:spLocks noChangeAspect="1"/>
          </p:cNvSpPr>
          <p:nvPr/>
        </p:nvSpPr>
        <p:spPr>
          <a:xfrm>
            <a:off x="8512175" y="1032510"/>
            <a:ext cx="527050" cy="17208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>
            <a:solidFill>
              <a:srgbClr val="EB0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>
                <a:solidFill>
                  <a:srgbClr val="EB00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sz="700" dirty="0">
              <a:solidFill>
                <a:srgbClr val="EB0074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73" name="Google Shape;163;p15"/>
          <p:cNvSpPr/>
          <p:nvPr/>
        </p:nvSpPr>
        <p:spPr>
          <a:xfrm>
            <a:off x="8512175" y="1241425"/>
            <a:ext cx="526415" cy="15430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50" cap="flat" cmpd="sng">
            <a:solidFill>
              <a:srgbClr val="36B9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>
                <a:solidFill>
                  <a:srgbClr val="36B9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endParaRPr sz="600" dirty="0">
              <a:solidFill>
                <a:srgbClr val="36B9CC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40" name="그룹 139"/>
          <p:cNvGrpSpPr/>
          <p:nvPr/>
        </p:nvGrpSpPr>
        <p:grpSpPr>
          <a:xfrm>
            <a:off x="793115" y="610235"/>
            <a:ext cx="858520" cy="215900"/>
            <a:chOff x="793115" y="610235"/>
            <a:chExt cx="858520" cy="215900"/>
          </a:xfrm>
        </p:grpSpPr>
        <p:sp>
          <p:nvSpPr>
            <p:cNvPr id="152" name="Google Shape;622;p31"/>
            <p:cNvSpPr/>
            <p:nvPr/>
          </p:nvSpPr>
          <p:spPr>
            <a:xfrm>
              <a:off x="793115" y="610235"/>
              <a:ext cx="858520" cy="215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r>
                <a:rPr 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sz="700" dirty="0">
                <a:latin typeface="맑은 고딕" panose="020B0503020000020004" pitchFamily="50" charset="-127"/>
              </a:endParaRPr>
            </a:p>
          </p:txBody>
        </p:sp>
        <p:sp>
          <p:nvSpPr>
            <p:cNvPr id="174" name="Google Shape;105;p15"/>
            <p:cNvSpPr txBox="1"/>
            <p:nvPr/>
          </p:nvSpPr>
          <p:spPr>
            <a:xfrm>
              <a:off x="793115" y="655955"/>
              <a:ext cx="641985" cy="123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-KR" altLang="en-US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178" name="그룹 177"/>
          <p:cNvGrpSpPr/>
          <p:nvPr/>
        </p:nvGrpSpPr>
        <p:grpSpPr>
          <a:xfrm>
            <a:off x="2829560" y="610235"/>
            <a:ext cx="858520" cy="215900"/>
            <a:chOff x="2829560" y="610235"/>
            <a:chExt cx="858520" cy="215900"/>
          </a:xfrm>
        </p:grpSpPr>
        <p:sp>
          <p:nvSpPr>
            <p:cNvPr id="179" name="Google Shape;622;p31"/>
            <p:cNvSpPr/>
            <p:nvPr/>
          </p:nvSpPr>
          <p:spPr>
            <a:xfrm>
              <a:off x="2829560" y="610235"/>
              <a:ext cx="858520" cy="215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r>
                <a:rPr 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sz="700" dirty="0">
                <a:latin typeface="맑은 고딕" panose="020B0503020000020004" pitchFamily="50" charset="-127"/>
              </a:endParaRPr>
            </a:p>
          </p:txBody>
        </p:sp>
        <p:sp>
          <p:nvSpPr>
            <p:cNvPr id="180" name="Google Shape;105;p15"/>
            <p:cNvSpPr txBox="1"/>
            <p:nvPr/>
          </p:nvSpPr>
          <p:spPr>
            <a:xfrm>
              <a:off x="2829560" y="655955"/>
              <a:ext cx="641985" cy="123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-KR" altLang="en-US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181" name="그룹 180"/>
          <p:cNvGrpSpPr/>
          <p:nvPr/>
        </p:nvGrpSpPr>
        <p:grpSpPr>
          <a:xfrm>
            <a:off x="4965700" y="610235"/>
            <a:ext cx="858520" cy="215900"/>
            <a:chOff x="4965700" y="610235"/>
            <a:chExt cx="858520" cy="215900"/>
          </a:xfrm>
        </p:grpSpPr>
        <p:sp>
          <p:nvSpPr>
            <p:cNvPr id="182" name="Google Shape;622;p31"/>
            <p:cNvSpPr/>
            <p:nvPr/>
          </p:nvSpPr>
          <p:spPr>
            <a:xfrm>
              <a:off x="4965700" y="610235"/>
              <a:ext cx="858520" cy="215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r>
                <a:rPr 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sz="700" dirty="0">
                <a:latin typeface="맑은 고딕" panose="020B0503020000020004" pitchFamily="50" charset="-127"/>
              </a:endParaRPr>
            </a:p>
          </p:txBody>
        </p:sp>
        <p:sp>
          <p:nvSpPr>
            <p:cNvPr id="183" name="Google Shape;105;p15"/>
            <p:cNvSpPr txBox="1"/>
            <p:nvPr/>
          </p:nvSpPr>
          <p:spPr>
            <a:xfrm>
              <a:off x="4965700" y="655955"/>
              <a:ext cx="641985" cy="123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-KR" altLang="en-US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84" name="Google Shape;161;p15"/>
          <p:cNvSpPr/>
          <p:nvPr/>
        </p:nvSpPr>
        <p:spPr>
          <a:xfrm>
            <a:off x="4684395" y="5619750"/>
            <a:ext cx="742950" cy="23939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000" tIns="48000" rIns="48000" bIns="48000" anchor="ctr" anchorCtr="0">
            <a:noAutofit/>
          </a:bodyPr>
          <a:lstStyle/>
          <a:p>
            <a:pPr algn="ctr"/>
            <a:r>
              <a:rPr lang="en-US" altLang="ko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  <a:r>
              <a:rPr lang="ko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     ▼</a:t>
            </a:r>
            <a:endParaRPr sz="700" dirty="0">
              <a:latin typeface="맑은 고딕" panose="020B0503020000020004" pitchFamily="50" charset="-127"/>
            </a:endParaRPr>
          </a:p>
        </p:txBody>
      </p:sp>
      <p:sp>
        <p:nvSpPr>
          <p:cNvPr id="201" name="Google Shape;162;p15"/>
          <p:cNvSpPr/>
          <p:nvPr/>
        </p:nvSpPr>
        <p:spPr>
          <a:xfrm>
            <a:off x="5460365" y="5619750"/>
            <a:ext cx="742950" cy="23939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000" tIns="48000" rIns="48000" bIns="48000" anchor="ctr" anchorCtr="0">
            <a:noAutofit/>
          </a:bodyPr>
          <a:lstStyle/>
          <a:p>
            <a:pPr algn="ctr"/>
            <a:r>
              <a:rPr lang="en-US" altLang="ko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  <a:r>
              <a:rPr lang="ko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    ▼</a:t>
            </a:r>
            <a:endParaRPr sz="700" dirty="0">
              <a:latin typeface="맑은 고딕" panose="020B0503020000020004" pitchFamily="50" charset="-127"/>
            </a:endParaRPr>
          </a:p>
        </p:txBody>
      </p:sp>
      <p:graphicFrame>
        <p:nvGraphicFramePr>
          <p:cNvPr id="202" name="표 201">
            <a:extLst>
              <a:ext uri="{FF2B5EF4-FFF2-40B4-BE49-F238E27FC236}">
                <a16:creationId xmlns:a16="http://schemas.microsoft.com/office/drawing/2014/main" id="{8A23D6BC-81D4-55A9-9A72-6DC9434A3DF8}"/>
              </a:ext>
            </a:extLst>
          </p:cNvPr>
          <p:cNvGraphicFramePr>
            <a:graphicFrameLocks noGrp="1"/>
          </p:cNvGraphicFramePr>
          <p:nvPr/>
        </p:nvGraphicFramePr>
        <p:xfrm>
          <a:off x="892412" y="4441563"/>
          <a:ext cx="4751388" cy="316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796">
                  <a:extLst>
                    <a:ext uri="{9D8B030D-6E8A-4147-A177-3AD203B41FA5}">
                      <a16:colId xmlns:a16="http://schemas.microsoft.com/office/drawing/2014/main" val="2128148593"/>
                    </a:ext>
                  </a:extLst>
                </a:gridCol>
                <a:gridCol w="1583796">
                  <a:extLst>
                    <a:ext uri="{9D8B030D-6E8A-4147-A177-3AD203B41FA5}">
                      <a16:colId xmlns:a16="http://schemas.microsoft.com/office/drawing/2014/main" val="4160934178"/>
                    </a:ext>
                  </a:extLst>
                </a:gridCol>
                <a:gridCol w="1583796">
                  <a:extLst>
                    <a:ext uri="{9D8B030D-6E8A-4147-A177-3AD203B41FA5}">
                      <a16:colId xmlns:a16="http://schemas.microsoft.com/office/drawing/2014/main" val="1928388952"/>
                    </a:ext>
                  </a:extLst>
                </a:gridCol>
              </a:tblGrid>
              <a:tr h="31682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1" kern="1200" spc="-40" baseline="0" dirty="0">
                          <a:ln>
                            <a:solidFill>
                              <a:srgbClr val="80808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일별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kern="1200" spc="-40" baseline="0" dirty="0">
                          <a:ln>
                            <a:solidFill>
                              <a:srgbClr val="808080">
                                <a:alpha val="0"/>
                              </a:srgbClr>
                            </a:solidFill>
                          </a:ln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월별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kern="1200" spc="-40" baseline="0" dirty="0" err="1">
                          <a:ln>
                            <a:solidFill>
                              <a:srgbClr val="808080">
                                <a:alpha val="0"/>
                              </a:srgbClr>
                            </a:solidFill>
                          </a:ln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일누적</a:t>
                      </a:r>
                      <a:endParaRPr lang="ko-KR" altLang="en-US" sz="700" kern="1200" spc="-40" baseline="0" dirty="0">
                        <a:ln>
                          <a:solidFill>
                            <a:srgbClr val="808080">
                              <a:alpha val="0"/>
                            </a:srgbClr>
                          </a:solidFill>
                        </a:ln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081819"/>
                  </a:ext>
                </a:extLst>
              </a:tr>
            </a:tbl>
          </a:graphicData>
        </a:graphic>
      </p:graphicFrame>
      <p:sp>
        <p:nvSpPr>
          <p:cNvPr id="203" name="Google Shape;83;p15"/>
          <p:cNvSpPr>
            <a:spLocks noChangeAspect="1"/>
          </p:cNvSpPr>
          <p:nvPr/>
        </p:nvSpPr>
        <p:spPr>
          <a:xfrm>
            <a:off x="7943850" y="1228090"/>
            <a:ext cx="527050" cy="17208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>
            <a:solidFill>
              <a:srgbClr val="EB0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>
                <a:solidFill>
                  <a:srgbClr val="EB00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sz="700" dirty="0">
              <a:solidFill>
                <a:srgbClr val="EB0074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04" name="Google Shape;295;p22"/>
          <p:cNvSpPr>
            <a:spLocks noChangeAspect="1"/>
          </p:cNvSpPr>
          <p:nvPr/>
        </p:nvSpPr>
        <p:spPr>
          <a:xfrm>
            <a:off x="7943850" y="1426845"/>
            <a:ext cx="525145" cy="15113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sz="700" dirty="0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205" name="Google Shape;316;p34"/>
          <p:cNvGraphicFramePr/>
          <p:nvPr>
            <p:extLst>
              <p:ext uri="{D42A27DB-BD31-4B8C-83A1-F6EECF244321}">
                <p14:modId xmlns:p14="http://schemas.microsoft.com/office/powerpoint/2010/main" val="4112763704"/>
              </p:ext>
            </p:extLst>
          </p:nvPr>
        </p:nvGraphicFramePr>
        <p:xfrm>
          <a:off x="-2081937" y="0"/>
          <a:ext cx="2015775" cy="6096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12.20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_v0.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 sz="700" b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5"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공통 영역 추가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공통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콤포넌트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공통 팝업 화면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6" name="Google Shape;260;p32"/>
          <p:cNvSpPr/>
          <p:nvPr/>
        </p:nvSpPr>
        <p:spPr>
          <a:xfrm>
            <a:off x="2550795" y="6243320"/>
            <a:ext cx="276225" cy="1981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34425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/>
          <p:cNvSpPr/>
          <p:nvPr/>
        </p:nvSpPr>
        <p:spPr>
          <a:xfrm>
            <a:off x="221615" y="718185"/>
            <a:ext cx="8391525" cy="20859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 cap="flat" cmpd="sng">
            <a:solidFill>
              <a:srgbClr val="80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lvl="0" indent="0" algn="ctr">
              <a:buFontTx/>
              <a:buNone/>
              <a:defRPr/>
            </a:pPr>
            <a:endParaRPr lang="ko-KR" altLang="en-US" sz="900">
              <a:ln w="9525" cap="flat" cmpd="sng">
                <a:solidFill>
                  <a:srgbClr val="808080">
                    <a:alpha val="0"/>
                  </a:srgbClr>
                </a:solidFill>
                <a:prstDash val="solid"/>
              </a:ln>
              <a:solidFill>
                <a:srgbClr val="5f5f5f"/>
              </a:solidFill>
              <a:latin typeface="원신한 Light"/>
              <a:ea typeface="원신한 Light"/>
              <a:cs typeface="Segoe UI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7E27700-BBD5-8748-B0C6-D4ACCDD26E12}"/>
              </a:ext>
            </a:extLst>
          </p:cNvPr>
          <p:cNvSpPr txBox="1"/>
          <p:nvPr/>
        </p:nvSpPr>
        <p:spPr>
          <a:xfrm>
            <a:off x="221615" y="170815"/>
            <a:ext cx="253873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4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컴포넌트 공통 화면 </a:t>
            </a:r>
            <a:r>
              <a:rPr lang="en-US" altLang="ko-KR" sz="1100" b="1" spc="-4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</a:t>
            </a:r>
            <a:endParaRPr lang="ko-KR" altLang="en-US" sz="1100" b="1" spc="-40" dirty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aphicFrame>
        <p:nvGraphicFramePr>
          <p:cNvPr id="136" name="Google Shape;316;p34"/>
          <p:cNvGraphicFramePr/>
          <p:nvPr/>
        </p:nvGraphicFramePr>
        <p:xfrm>
          <a:off x="9308874" y="382348"/>
          <a:ext cx="2015775" cy="5029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.0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03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_v0.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 sz="700" b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버전관리용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Char char="-"/>
                      </a:pP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버전관리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상세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" name="Google Shape;316;p34"/>
          <p:cNvGraphicFramePr>
            <a:graphicFrameLocks noGrp="1"/>
          </p:cNvGraphicFramePr>
          <p:nvPr/>
        </p:nvGraphicFramePr>
        <p:xfrm>
          <a:off x="-2082165" y="0"/>
          <a:ext cx="2015490" cy="560071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2015490"/>
              </a:tblGrid>
              <a:tr h="199390">
                <a:tc>
                  <a:txBody>
                    <a:bodyPr/>
                    <a:lstStyle/>
                    <a:p>
                      <a:pPr marL="0" indent="0" rtl="0" algn="ctr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700" kern="1200" cap="none" i="0" b="0" strike="noStrike">
                          <a:solidFill>
                            <a:schemeClr val="lt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202</a:t>
                      </a:r>
                      <a:r>
                        <a:rPr lang="en-US" altLang="ko-KR" sz="700" kern="1200" cap="none" i="0" b="0" strike="noStrike">
                          <a:solidFill>
                            <a:schemeClr val="lt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5</a:t>
                      </a:r>
                      <a:r>
                        <a:rPr lang="ko-KR" sz="700" kern="1200" cap="none" i="0" b="0" strike="noStrike">
                          <a:solidFill>
                            <a:schemeClr val="lt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.</a:t>
                      </a:r>
                      <a:r>
                        <a:rPr lang="en-US" altLang="ko-KR" sz="700" kern="1200" cap="none" i="0" b="0" strike="noStrike">
                          <a:solidFill>
                            <a:schemeClr val="lt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01.0</a:t>
                      </a:r>
                      <a:r>
                        <a:rPr lang="ko-KR" altLang="ko-KR" sz="700" kern="1200" cap="none" i="0" b="0" strike="noStrike">
                          <a:solidFill>
                            <a:schemeClr val="lt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8</a:t>
                      </a:r>
                      <a:r>
                        <a:rPr lang="ko-KR" sz="700" kern="1200" cap="none" i="0" b="0" strike="noStrike">
                          <a:solidFill>
                            <a:schemeClr val="lt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_v0.</a:t>
                      </a:r>
                      <a:r>
                        <a:rPr lang="ko-KR" altLang="ko-KR" sz="700" kern="1200" cap="none" i="0" b="0" strike="noStrike">
                          <a:solidFill>
                            <a:schemeClr val="lt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22</a:t>
                      </a:r>
                      <a:endParaRPr lang="ko-KR" altLang="en-US" sz="700" kern="1200" i="0" cap="none" b="0" strike="noStrike">
                        <a:solidFill>
                          <a:schemeClr val="lt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60680"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r>
                        <a:rPr lang="ko-KR" altLang="en-US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공통 영역 추가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/>
                      </a:r>
                      <a:b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</a:b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-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 Header </a:t>
                      </a:r>
                      <a:r>
                        <a:rPr lang="ko-KR" altLang="en-US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컴포넌트 추가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( </a:t>
                      </a:r>
                      <a:r>
                        <a:rPr lang="ko-KR" altLang="en-US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웹,</a:t>
                      </a:r>
                      <a:r>
                        <a:rPr lang="ko-KR" altLang="en-US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 모바일</a:t>
                      </a:r>
                      <a:r>
                        <a:rPr lang="ko-KR" altLang="en-US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 </a:t>
                      </a:r>
                      <a:r>
                        <a:rPr lang="ko-KR" altLang="en-US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)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91440" marR="9144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5" name="텍스트 개체 틀 130">
            <a:extLst>
              <a:ext uri="{FF2B5EF4-FFF2-40B4-BE49-F238E27FC236}">
                <a16:creationId xmlns:a16="http://schemas.microsoft.com/office/drawing/2014/main" id="{964B04DA-15F4-494C-A1D1-6B39F2DF2941}"/>
              </a:ext>
            </a:extLst>
          </p:cNvPr>
          <p:cNvSpPr txBox="1">
            <a:spLocks/>
          </p:cNvSpPr>
          <p:nvPr/>
        </p:nvSpPr>
        <p:spPr>
          <a:xfrm>
            <a:off x="323850" y="885190"/>
            <a:ext cx="1252220" cy="198120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wrap="square" lIns="36195" tIns="36195" rIns="36195" bIns="36195" numCol="1" vert="horz" anchor="ctr">
            <a:noAutofit/>
          </a:bodyPr>
          <a:lstStyle>
            <a:lvl1pPr marL="0" indent="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1050" spc="-8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ko-KR" sz="1600" spc="-30">
                <a:ln w="6350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Arial" charset="0"/>
              </a:rPr>
              <a:t>J</a:t>
            </a:r>
            <a:r>
              <a:rPr lang="ko-KR" altLang="ko-KR" sz="1600" spc="-30">
                <a:ln w="6350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Arial" charset="0"/>
              </a:rPr>
              <a:t>story</a:t>
            </a:r>
            <a:endParaRPr lang="ko-KR" altLang="en-US" sz="1600">
              <a:ln w="6350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  <a:cs typeface="Arial" charset="0"/>
            </a:endParaRPr>
          </a:p>
        </p:txBody>
      </p:sp>
      <p:sp>
        <p:nvSpPr>
          <p:cNvPr id="186" name="Google Shape;277;p22">
            <a:extLst>
              <a:ext uri="{FF2B5EF4-FFF2-40B4-BE49-F238E27FC236}">
                <a16:creationId xmlns:a16="http://schemas.microsoft.com/office/drawing/2014/main" id="{04FAD8CB-8399-4A94-AB68-71A7DAC615AB}"/>
              </a:ext>
            </a:extLst>
          </p:cNvPr>
          <p:cNvSpPr/>
          <p:nvPr/>
        </p:nvSpPr>
        <p:spPr>
          <a:xfrm>
            <a:off x="2317115" y="920115"/>
            <a:ext cx="605155" cy="215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Notice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191" name="Google Shape;277;p22">
            <a:extLst>
              <a:ext uri="{FF2B5EF4-FFF2-40B4-BE49-F238E27FC236}">
                <a16:creationId xmlns:a16="http://schemas.microsoft.com/office/drawing/2014/main" id="{665736BB-2759-45B4-8C7C-607C9678A656}"/>
              </a:ext>
            </a:extLst>
          </p:cNvPr>
          <p:cNvSpPr/>
          <p:nvPr/>
        </p:nvSpPr>
        <p:spPr>
          <a:xfrm>
            <a:off x="3086100" y="920115"/>
            <a:ext cx="605155" cy="215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Smulation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192" name="Google Shape;277;p22">
            <a:extLst>
              <a:ext uri="{FF2B5EF4-FFF2-40B4-BE49-F238E27FC236}">
                <a16:creationId xmlns:a16="http://schemas.microsoft.com/office/drawing/2014/main" id="{C31A2EC8-1256-4ACB-9C38-4F5F3E8D996D}"/>
              </a:ext>
            </a:extLst>
          </p:cNvPr>
          <p:cNvSpPr/>
          <p:nvPr/>
        </p:nvSpPr>
        <p:spPr>
          <a:xfrm>
            <a:off x="3858260" y="920115"/>
            <a:ext cx="605155" cy="215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 </a:t>
            </a:r>
            <a:r>
              <a:rPr lang="en-US" altLang="ko-KR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Simualtion</a:t>
            </a:r>
            <a:endParaRPr lang="en-US" altLang="ko-KR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193" name="Google Shape;277;p22">
            <a:extLst>
              <a:ext uri="{FF2B5EF4-FFF2-40B4-BE49-F238E27FC236}">
                <a16:creationId xmlns:a16="http://schemas.microsoft.com/office/drawing/2014/main" id="{7542C963-2F1C-44B8-90FB-3C216ACC9E03}"/>
              </a:ext>
            </a:extLst>
          </p:cNvPr>
          <p:cNvSpPr/>
          <p:nvPr/>
        </p:nvSpPr>
        <p:spPr>
          <a:xfrm>
            <a:off x="4628515" y="920115"/>
            <a:ext cx="605155" cy="215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Setting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194" name="텍스트 개체 틀 130">
            <a:extLst>
              <a:ext uri="{FF2B5EF4-FFF2-40B4-BE49-F238E27FC236}">
                <a16:creationId xmlns:a16="http://schemas.microsoft.com/office/drawing/2014/main" id="{9B98BF1D-B954-47FB-9460-504327DFE267}"/>
              </a:ext>
            </a:extLst>
          </p:cNvPr>
          <p:cNvSpPr txBox="1">
            <a:spLocks/>
          </p:cNvSpPr>
          <p:nvPr/>
        </p:nvSpPr>
        <p:spPr>
          <a:xfrm>
            <a:off x="335280" y="1089025"/>
            <a:ext cx="1386840" cy="182880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wrap="square" lIns="36195" tIns="36195" rIns="36195" bIns="36195" numCol="1" vert="horz" anchor="ctr">
            <a:noAutofit/>
          </a:bodyPr>
          <a:lstStyle>
            <a:lvl1pPr marL="0" indent="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1050" spc="-8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ko-KR" sz="1000" spc="-30">
                <a:ln w="6350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Arial" charset="0"/>
              </a:rPr>
              <a:t>N</a:t>
            </a:r>
            <a:r>
              <a:rPr lang="ko-KR" altLang="ko-KR" sz="1000" spc="-30">
                <a:ln w="6350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Arial" charset="0"/>
              </a:rPr>
              <a:t>o Fear, No Gain</a:t>
            </a:r>
            <a:endParaRPr lang="ko-KR" altLang="en-US" sz="1000">
              <a:ln w="6350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  <a:cs typeface="Arial" charset="0"/>
            </a:endParaRPr>
          </a:p>
        </p:txBody>
      </p:sp>
      <p:sp>
        <p:nvSpPr>
          <p:cNvPr id="195" name="Google Shape;73;p15">
            <a:extLst>
              <a:ext uri="{FF2B5EF4-FFF2-40B4-BE49-F238E27FC236}">
                <a16:creationId xmlns:a16="http://schemas.microsoft.com/office/drawing/2014/main" id="{CEA1BF02-D053-4C26-9976-70B1761C2FDF}"/>
              </a:ext>
            </a:extLst>
          </p:cNvPr>
          <p:cNvSpPr txBox="1"/>
          <p:nvPr/>
        </p:nvSpPr>
        <p:spPr>
          <a:xfrm>
            <a:off x="6655435" y="885190"/>
            <a:ext cx="796925" cy="28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 선택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396148A3-9818-463A-93FD-96D75A8838C2}"/>
              </a:ext>
            </a:extLst>
          </p:cNvPr>
          <p:cNvGrpSpPr/>
          <p:nvPr/>
        </p:nvGrpSpPr>
        <p:grpSpPr>
          <a:xfrm>
            <a:off x="7320280" y="921385"/>
            <a:ext cx="858520" cy="215900"/>
            <a:chOff x="7320280" y="921385"/>
            <a:chExt cx="858520" cy="215900"/>
          </a:xfrm>
        </p:grpSpPr>
        <p:sp>
          <p:nvSpPr>
            <p:cNvPr id="197" name="Google Shape;622;p31">
              <a:extLst>
                <a:ext uri="{FF2B5EF4-FFF2-40B4-BE49-F238E27FC236}">
                  <a16:creationId xmlns:a16="http://schemas.microsoft.com/office/drawing/2014/main" id="{7BC60A3C-3250-4AD8-93CA-EC1636130B2D}"/>
                </a:ext>
              </a:extLst>
            </p:cNvPr>
            <p:cNvSpPr/>
            <p:nvPr/>
          </p:nvSpPr>
          <p:spPr>
            <a:xfrm>
              <a:off x="7320280" y="921385"/>
              <a:ext cx="858520" cy="215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r>
                <a:rPr 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sz="700" dirty="0">
                <a:latin typeface="맑은 고딕" panose="020B0503020000020004" pitchFamily="50" charset="-127"/>
              </a:endParaRPr>
            </a:p>
          </p:txBody>
        </p:sp>
        <p:sp>
          <p:nvSpPr>
            <p:cNvPr id="198" name="Google Shape;105;p15">
              <a:extLst>
                <a:ext uri="{FF2B5EF4-FFF2-40B4-BE49-F238E27FC236}">
                  <a16:creationId xmlns:a16="http://schemas.microsoft.com/office/drawing/2014/main" id="{8AA0D41D-D9CD-4DE4-B7C6-0C961B259628}"/>
                </a:ext>
              </a:extLst>
            </p:cNvPr>
            <p:cNvSpPr txBox="1"/>
            <p:nvPr/>
          </p:nvSpPr>
          <p:spPr>
            <a:xfrm>
              <a:off x="7320280" y="967105"/>
              <a:ext cx="641985" cy="123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altLang="ko-KR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KOR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graphicFrame>
        <p:nvGraphicFramePr>
          <p:cNvPr id="200" name="Google Shape;132;p15">
            <a:extLst>
              <a:ext uri="{FF2B5EF4-FFF2-40B4-BE49-F238E27FC236}">
                <a16:creationId xmlns:a16="http://schemas.microsoft.com/office/drawing/2014/main" id="{DE43EBA1-D767-4959-9F68-97492A4C29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4573057"/>
              </p:ext>
            </p:extLst>
          </p:nvPr>
        </p:nvGraphicFramePr>
        <p:xfrm>
          <a:off x="7320180" y="1303031"/>
          <a:ext cx="864000" cy="1181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</a:rPr>
                        <a:t>KOR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0000" marR="12000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ENG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0000" marR="12000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JPN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0000" marR="12000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</a:rPr>
                        <a:t>CHN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0000" marR="12000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72228"/>
                  </a:ext>
                </a:extLst>
              </a:tr>
            </a:tbl>
          </a:graphicData>
        </a:graphic>
      </p:graphicFrame>
      <p:graphicFrame>
        <p:nvGraphicFramePr>
          <p:cNvPr id="208" name="Google Shape;132;p15"/>
          <p:cNvGraphicFramePr>
            <a:graphicFrameLocks noGrp="1"/>
          </p:cNvGraphicFramePr>
          <p:nvPr/>
        </p:nvGraphicFramePr>
        <p:xfrm>
          <a:off x="2317115" y="1261110"/>
          <a:ext cx="864235" cy="88582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864235"/>
              </a:tblGrid>
              <a:tr h="295275">
                <a:tc>
                  <a:txBody>
                    <a:bodyPr/>
                    <a:lstStyle/>
                    <a:p>
                      <a:pPr marL="0" indent="0" rtl="0" algn="l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700" kern="1200" i="0" b="0">
                          <a:solidFill>
                            <a:schemeClr val="tx1"/>
                          </a:solidFill>
                          <a:latin typeface="맑은 고딕" charset="0"/>
                        </a:rPr>
                        <a:t>튜토리얼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</a:endParaRPr>
                    </a:p>
                  </a:txBody>
                  <a:tcPr marL="119380" marR="119380" marT="0" marB="0" anchor="ctr">
                    <a:lnL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700" kern="1200" i="0" b="0">
                          <a:solidFill>
                            <a:schemeClr val="tx1"/>
                          </a:solidFill>
                          <a:latin typeface="맑은 고딕" charset="0"/>
                        </a:rPr>
                        <a:t>공지사항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</a:endParaRPr>
                    </a:p>
                  </a:txBody>
                  <a:tcPr marL="119380" marR="119380" marT="0" marB="0" anchor="ctr">
                    <a:lnL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indent="0" rtl="0" algn="l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</a:rPr>
                        <a:t>FAQ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</a:endParaRPr>
                    </a:p>
                  </a:txBody>
                  <a:tcPr marL="119380" marR="119380" marT="0" marB="0" anchor="ctr">
                    <a:lnL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>
            <a:spLocks/>
          </p:cNvSpPr>
          <p:nvPr/>
        </p:nvSpPr>
        <p:spPr>
          <a:xfrm rot="0">
            <a:off x="296545" y="2795270"/>
            <a:ext cx="1181100" cy="2152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en-US" altLang="ko-KR" sz="800">
                <a:ln w="9525" cap="flat" cmpd="sng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  <a:prstDash val="solid"/>
                </a:ln>
                <a:latin typeface="원신한 Light" charset="0"/>
                <a:ea typeface="원신한 Light" charset="0"/>
              </a:rPr>
              <a:t>Header </a:t>
            </a:r>
            <a:r>
              <a:rPr lang="ko-KR" altLang="en-US" sz="800">
                <a:ln w="9525" cap="flat" cmpd="sng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  <a:prstDash val="solid"/>
                </a:ln>
                <a:latin typeface="원신한 Light" charset="0"/>
                <a:ea typeface="원신한 Light" charset="0"/>
              </a:rPr>
              <a:t>컴포넌트</a:t>
            </a:r>
            <a:r>
              <a:rPr lang="ko-KR" altLang="en-US" sz="800">
                <a:ln w="9525" cap="flat" cmpd="sng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  <a:prstDash val="solid"/>
                </a:ln>
                <a:latin typeface="원신한 Light" charset="0"/>
                <a:ea typeface="원신한 Light" charset="0"/>
              </a:rPr>
              <a:t> </a:t>
            </a:r>
            <a:r>
              <a:rPr lang="ko-KR" altLang="en-US" sz="800">
                <a:ln w="9525" cap="flat" cmpd="sng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  <a:prstDash val="solid"/>
                </a:ln>
                <a:latin typeface="원신한 Light" charset="0"/>
                <a:ea typeface="원신한 Light" charset="0"/>
              </a:rPr>
              <a:t>(</a:t>
            </a:r>
            <a:r>
              <a:rPr lang="ko-KR" altLang="en-US" sz="800">
                <a:ln w="9525" cap="flat" cmpd="sng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  <a:prstDash val="solid"/>
                </a:ln>
                <a:latin typeface="원신한 Light" charset="0"/>
                <a:ea typeface="원신한 Light" charset="0"/>
              </a:rPr>
              <a:t>P</a:t>
            </a:r>
            <a:r>
              <a:rPr lang="ko-KR" altLang="en-US" sz="800">
                <a:ln w="9525" cap="flat" cmpd="sng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  <a:prstDash val="solid"/>
                </a:ln>
                <a:latin typeface="원신한 Light" charset="0"/>
                <a:ea typeface="원신한 Light" charset="0"/>
              </a:rPr>
              <a:t>C)</a:t>
            </a:r>
            <a:endParaRPr lang="ko-KR" altLang="en-US" sz="800">
              <a:ln w="9525" cap="flat" cmpd="sng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  <a:prstDash val="solid"/>
              </a:ln>
              <a:latin typeface="원신한 Light" charset="0"/>
              <a:ea typeface="원신한 Light" charset="0"/>
            </a:endParaRPr>
          </a:p>
        </p:txBody>
      </p:sp>
      <p:sp>
        <p:nvSpPr>
          <p:cNvPr id="209" name="도형 2"/>
          <p:cNvSpPr>
            <a:spLocks/>
          </p:cNvSpPr>
          <p:nvPr/>
        </p:nvSpPr>
        <p:spPr bwMode="auto">
          <a:xfrm rot="0">
            <a:off x="224155" y="3769995"/>
            <a:ext cx="1917700" cy="2878455"/>
          </a:xfrm>
          <a:prstGeom prst="roundRect"/>
          <a:solidFill>
            <a:srgbClr val="FFFFFF"/>
          </a:solidFill>
          <a:ln w="6350" cap="flat" cmpd="sng">
            <a:solidFill>
              <a:srgbClr val="80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 sz="900">
              <a:ln w="9525" cap="flat" cmpd="sng">
                <a:solidFill>
                  <a:srgbClr val="808080">
                    <a:alpha val="0"/>
                  </a:srgbClr>
                </a:solidFill>
                <a:prstDash val="solid"/>
              </a:ln>
              <a:solidFill>
                <a:srgbClr val="5F5F5F"/>
              </a:solidFill>
              <a:latin typeface="원신한 Light" charset="0"/>
              <a:ea typeface="원신한 Light" charset="0"/>
              <a:cs typeface="Segoe UI" charset="0"/>
            </a:endParaRPr>
          </a:p>
        </p:txBody>
      </p:sp>
      <p:sp>
        <p:nvSpPr>
          <p:cNvPr id="210" name="텍스트 상자 3"/>
          <p:cNvSpPr txBox="1">
            <a:spLocks/>
          </p:cNvSpPr>
          <p:nvPr/>
        </p:nvSpPr>
        <p:spPr>
          <a:xfrm rot="0">
            <a:off x="326390" y="3945890"/>
            <a:ext cx="1252220" cy="198120"/>
          </a:xfrm>
          <a:prstGeom prst="rect"/>
          <a:ln>
            <a:noFill/>
            <a:prstDash/>
          </a:ln>
        </p:spPr>
        <p:txBody>
          <a:bodyPr wrap="square" lIns="36195" tIns="36195" rIns="36195" bIns="36195" numCol="1" vert="horz" anchor="ctr">
            <a:noAutofit/>
          </a:bodyPr>
          <a:lstStyle>
            <a:lvl1pPr marL="0" indent="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1050" spc="-8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ko-KR" sz="1600" spc="-30">
                <a:ln w="6350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Arial" charset="0"/>
              </a:rPr>
              <a:t>J</a:t>
            </a:r>
            <a:r>
              <a:rPr lang="ko-KR" altLang="ko-KR" sz="1600" spc="-30">
                <a:ln w="6350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Arial" charset="0"/>
              </a:rPr>
              <a:t>story</a:t>
            </a:r>
            <a:endParaRPr lang="ko-KR" altLang="en-US" sz="1600">
              <a:ln w="6350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  <a:cs typeface="Arial" charset="0"/>
            </a:endParaRPr>
          </a:p>
        </p:txBody>
      </p:sp>
      <p:sp>
        <p:nvSpPr>
          <p:cNvPr id="215" name="텍스트 상자 8"/>
          <p:cNvSpPr txBox="1">
            <a:spLocks/>
          </p:cNvSpPr>
          <p:nvPr/>
        </p:nvSpPr>
        <p:spPr>
          <a:xfrm rot="0">
            <a:off x="337820" y="4149725"/>
            <a:ext cx="1386840" cy="182880"/>
          </a:xfrm>
          <a:prstGeom prst="rect"/>
          <a:ln>
            <a:noFill/>
            <a:prstDash/>
          </a:ln>
        </p:spPr>
        <p:txBody>
          <a:bodyPr wrap="square" lIns="36195" tIns="36195" rIns="36195" bIns="36195" numCol="1" vert="horz" anchor="ctr">
            <a:noAutofit/>
          </a:bodyPr>
          <a:lstStyle>
            <a:lvl1pPr marL="0" indent="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1050" spc="-8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ko-KR" sz="1000" spc="-30">
                <a:ln w="6350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Arial" charset="0"/>
              </a:rPr>
              <a:t>N</a:t>
            </a:r>
            <a:r>
              <a:rPr lang="ko-KR" altLang="ko-KR" sz="1000" spc="-30">
                <a:ln w="6350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Arial" charset="0"/>
              </a:rPr>
              <a:t>o Fear, No Gain</a:t>
            </a:r>
            <a:endParaRPr lang="ko-KR" altLang="en-US" sz="1000">
              <a:ln w="6350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  <a:cs typeface="Arial" charset="0"/>
            </a:endParaRPr>
          </a:p>
        </p:txBody>
      </p:sp>
      <p:sp>
        <p:nvSpPr>
          <p:cNvPr id="216" name="텍스트 상자 9"/>
          <p:cNvSpPr txBox="1">
            <a:spLocks/>
          </p:cNvSpPr>
          <p:nvPr/>
        </p:nvSpPr>
        <p:spPr>
          <a:xfrm rot="0">
            <a:off x="10107930" y="3007360"/>
            <a:ext cx="797560" cy="288925"/>
          </a:xfrm>
          <a:prstGeom prst="rect"/>
          <a:noFill/>
          <a:ln>
            <a:noFill/>
            <a:prstDash/>
          </a:ln>
        </p:spPr>
        <p:txBody>
          <a:bodyPr wrap="square" lIns="121920" tIns="121920" rIns="121920" bIns="1219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en-US" sz="700">
                <a:solidFill>
                  <a:schemeClr val="dk2"/>
                </a:solidFill>
                <a:latin typeface="맑은 고딕" charset="0"/>
                <a:ea typeface="맑은 고딕" charset="0"/>
              </a:rPr>
              <a:t>언어 선택</a:t>
            </a:r>
            <a:endParaRPr lang="ko-KR" altLang="en-US" sz="700">
              <a:solidFill>
                <a:schemeClr val="dk2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17" name="그룹 12"/>
          <p:cNvGrpSpPr>
            <a:grpSpLocks/>
          </p:cNvGrpSpPr>
          <p:nvPr/>
        </p:nvGrpSpPr>
        <p:grpSpPr>
          <a:xfrm rot="0">
            <a:off x="10772775" y="3043555"/>
            <a:ext cx="859155" cy="216535"/>
            <a:chOff x="10772775" y="3043555"/>
            <a:chExt cx="859155" cy="216535"/>
          </a:xfrm>
        </p:grpSpPr>
        <p:sp>
          <p:nvSpPr>
            <p:cNvPr id="218" name="도형 10"/>
            <p:cNvSpPr>
              <a:spLocks/>
            </p:cNvSpPr>
            <p:nvPr/>
          </p:nvSpPr>
          <p:spPr>
            <a:xfrm rot="0">
              <a:off x="10772775" y="3043555"/>
              <a:ext cx="859155" cy="216535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wrap="square" lIns="91440" tIns="91440" rIns="91440" bIns="91440" numCol="1" vert="horz" anchor="ctr">
              <a:noAutofit/>
            </a:bodyPr>
            <a:lstStyle/>
            <a:p>
              <a:pPr marL="0" indent="0" rtl="0" algn="r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700">
                  <a:latin typeface="맑은 고딕" charset="0"/>
                  <a:ea typeface="맑은 고딕" charset="0"/>
                </a:rPr>
                <a:t>           </a:t>
              </a:r>
              <a:r>
                <a:rPr sz="700">
                  <a:latin typeface="맑은 고딕" charset="0"/>
                  <a:ea typeface="맑은 고딕" charset="0"/>
                </a:rPr>
                <a:t>▼</a:t>
              </a:r>
              <a:endParaRPr lang="ko-KR" altLang="en-US" sz="700">
                <a:latin typeface="맑은 고딕" charset="0"/>
                <a:ea typeface="맑은 고딕" charset="0"/>
              </a:endParaRPr>
            </a:p>
          </p:txBody>
        </p:sp>
        <p:sp>
          <p:nvSpPr>
            <p:cNvPr id="219" name="텍스트 상자 11"/>
            <p:cNvSpPr txBox="1">
              <a:spLocks/>
            </p:cNvSpPr>
            <p:nvPr/>
          </p:nvSpPr>
          <p:spPr>
            <a:xfrm rot="0">
              <a:off x="10772775" y="3089275"/>
              <a:ext cx="642620" cy="124460"/>
            </a:xfrm>
            <a:prstGeom prst="rect"/>
            <a:noFill/>
            <a:ln>
              <a:noFill/>
              <a:prstDash/>
            </a:ln>
          </p:spPr>
          <p:txBody>
            <a:bodyPr wrap="square" lIns="121920" tIns="121920" rIns="121920" bIns="121920" numCol="1" vert="horz" anchor="ctr">
              <a:noAutofit/>
            </a:bodyPr>
            <a:lstStyle/>
            <a:p>
              <a:pPr marL="0" indent="0">
                <a:buFontTx/>
                <a:buNone/>
              </a:pPr>
              <a:r>
                <a:rPr lang="en-US" altLang="ko-KR" sz="700">
                  <a:solidFill>
                    <a:schemeClr val="dk2"/>
                  </a:solidFill>
                  <a:latin typeface="맑은 고딕" charset="0"/>
                  <a:ea typeface="맑은 고딕" charset="0"/>
                </a:rPr>
                <a:t>KOR</a:t>
              </a:r>
              <a:endParaRPr lang="ko-KR" altLang="en-US" sz="700">
                <a:solidFill>
                  <a:schemeClr val="dk2"/>
                </a:solidFill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20" name="표 13"/>
          <p:cNvGraphicFramePr>
            <a:graphicFrameLocks noGrp="1"/>
          </p:cNvGraphicFramePr>
          <p:nvPr/>
        </p:nvGraphicFramePr>
        <p:xfrm>
          <a:off x="10772775" y="3425190"/>
          <a:ext cx="864235" cy="11811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864235"/>
              </a:tblGrid>
              <a:tr h="295275">
                <a:tc>
                  <a:txBody>
                    <a:bodyPr/>
                    <a:lstStyle/>
                    <a:p>
                      <a:pPr marL="0" indent="0" rtl="0" algn="l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700" kern="1200" i="0" b="0">
                          <a:solidFill>
                            <a:schemeClr val="tx1"/>
                          </a:solidFill>
                          <a:latin typeface="맑은 고딕" charset="0"/>
                        </a:rPr>
                        <a:t>KOR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</a:endParaRPr>
                    </a:p>
                  </a:txBody>
                  <a:tcPr marL="119380" marR="119380" marT="0" marB="0" anchor="ctr">
                    <a:lnL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indent="0" rtl="0" algn="l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ENG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9380" marR="119380" marT="0" marB="0" anchor="ctr">
                    <a:lnL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indent="0" rtl="0" algn="l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JPN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9380" marR="119380" marT="0" marB="0" anchor="ctr">
                    <a:lnL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indent="0" rtl="0" algn="l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700" kern="1200" i="0" b="0">
                          <a:solidFill>
                            <a:schemeClr val="tx1"/>
                          </a:solidFill>
                          <a:latin typeface="맑은 고딕" charset="0"/>
                        </a:rPr>
                        <a:t>CHN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</a:endParaRPr>
                    </a:p>
                  </a:txBody>
                  <a:tcPr marL="119380" marR="119380" marT="0" marB="0" anchor="ctr">
                    <a:lnL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2" name="텍스트 상자 15"/>
          <p:cNvSpPr txBox="1">
            <a:spLocks/>
          </p:cNvSpPr>
          <p:nvPr/>
        </p:nvSpPr>
        <p:spPr>
          <a:xfrm rot="0">
            <a:off x="325120" y="6638290"/>
            <a:ext cx="1378585" cy="2152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en-US" altLang="ko-KR" sz="800">
                <a:ln w="9525" cap="flat" cmpd="sng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  <a:prstDash val="solid"/>
                </a:ln>
                <a:latin typeface="원신한 Light" charset="0"/>
                <a:ea typeface="원신한 Light" charset="0"/>
              </a:rPr>
              <a:t>Header </a:t>
            </a:r>
            <a:r>
              <a:rPr lang="ko-KR" altLang="en-US" sz="800">
                <a:ln w="9525" cap="flat" cmpd="sng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  <a:prstDash val="solid"/>
                </a:ln>
                <a:latin typeface="원신한 Light" charset="0"/>
                <a:ea typeface="원신한 Light" charset="0"/>
              </a:rPr>
              <a:t>컴포넌트</a:t>
            </a:r>
            <a:r>
              <a:rPr lang="ko-KR" altLang="en-US" sz="800">
                <a:ln w="9525" cap="flat" cmpd="sng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  <a:prstDash val="solid"/>
                </a:ln>
                <a:latin typeface="원신한 Light" charset="0"/>
                <a:ea typeface="원신한 Light" charset="0"/>
              </a:rPr>
              <a:t> </a:t>
            </a:r>
            <a:r>
              <a:rPr lang="ko-KR" altLang="en-US" sz="800">
                <a:ln w="9525" cap="flat" cmpd="sng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  <a:prstDash val="solid"/>
                </a:ln>
                <a:latin typeface="원신한 Light" charset="0"/>
                <a:ea typeface="원신한 Light" charset="0"/>
              </a:rPr>
              <a:t>(</a:t>
            </a:r>
            <a:r>
              <a:rPr lang="ko-KR" altLang="en-US" sz="800">
                <a:ln w="9525" cap="flat" cmpd="sng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  <a:prstDash val="solid"/>
                </a:ln>
                <a:latin typeface="원신한 Light" charset="0"/>
                <a:ea typeface="원신한 Light" charset="0"/>
              </a:rPr>
              <a:t>모바일</a:t>
            </a:r>
            <a:r>
              <a:rPr lang="ko-KR" altLang="en-US" sz="800">
                <a:ln w="9525" cap="flat" cmpd="sng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  <a:prstDash val="solid"/>
                </a:ln>
                <a:latin typeface="원신한 Light" charset="0"/>
                <a:ea typeface="원신한 Light" charset="0"/>
              </a:rPr>
              <a:t>)</a:t>
            </a:r>
            <a:endParaRPr lang="ko-KR" altLang="en-US" sz="800">
              <a:ln w="9525" cap="flat" cmpd="sng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  <a:prstDash val="solid"/>
              </a:ln>
              <a:latin typeface="원신한 Light" charset="0"/>
              <a:ea typeface="원신한 Light" charset="0"/>
            </a:endParaRPr>
          </a:p>
        </p:txBody>
      </p:sp>
      <p:sp>
        <p:nvSpPr>
          <p:cNvPr id="223" name="도형 16"/>
          <p:cNvSpPr>
            <a:spLocks/>
          </p:cNvSpPr>
          <p:nvPr/>
        </p:nvSpPr>
        <p:spPr>
          <a:xfrm rot="0">
            <a:off x="1184275" y="3906520"/>
            <a:ext cx="847725" cy="2668270"/>
          </a:xfrm>
          <a:prstGeom prst="roundRect"/>
          <a:solidFill>
            <a:srgbClr val="FFFFFF"/>
          </a:solidFill>
          <a:ln w="6350" cap="flat" cmpd="sng">
            <a:solidFill>
              <a:srgbClr val="80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900">
              <a:ln w="9525" cap="flat" cmpd="sng">
                <a:solidFill>
                  <a:srgbClr val="808080">
                    <a:alpha val="0"/>
                  </a:srgbClr>
                </a:solidFill>
                <a:prstDash val="solid"/>
              </a:ln>
              <a:solidFill>
                <a:srgbClr val="5F5F5F"/>
              </a:solidFill>
              <a:latin typeface="원신한 Light" charset="0"/>
              <a:ea typeface="원신한 Light" charset="0"/>
              <a:cs typeface="Segoe UI" charset="0"/>
            </a:endParaRPr>
          </a:p>
        </p:txBody>
      </p:sp>
      <p:sp>
        <p:nvSpPr>
          <p:cNvPr id="224" name="도형 18"/>
          <p:cNvSpPr>
            <a:spLocks/>
          </p:cNvSpPr>
          <p:nvPr/>
        </p:nvSpPr>
        <p:spPr>
          <a:xfrm rot="0">
            <a:off x="1233805" y="4023360"/>
            <a:ext cx="714375" cy="252730"/>
          </a:xfrm>
          <a:prstGeom prst="roundRect"/>
          <a:noFill/>
          <a:ln w="6350" cap="flat" cmpd="sng">
            <a:solidFill>
              <a:srgbClr val="80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900">
              <a:ln w="9525" cap="flat" cmpd="sng">
                <a:solidFill>
                  <a:srgbClr val="808080">
                    <a:alpha val="0"/>
                  </a:srgbClr>
                </a:solidFill>
                <a:prstDash val="solid"/>
              </a:ln>
              <a:solidFill>
                <a:srgbClr val="5F5F5F"/>
              </a:solidFill>
              <a:latin typeface="원신한 Light" charset="0"/>
              <a:ea typeface="원신한 Light" charset="0"/>
              <a:cs typeface="Segoe UI" charset="0"/>
            </a:endParaRPr>
          </a:p>
        </p:txBody>
      </p:sp>
      <p:sp>
        <p:nvSpPr>
          <p:cNvPr id="225" name="도형 20"/>
          <p:cNvSpPr>
            <a:spLocks/>
          </p:cNvSpPr>
          <p:nvPr/>
        </p:nvSpPr>
        <p:spPr>
          <a:xfrm rot="0">
            <a:off x="1243330" y="4393565"/>
            <a:ext cx="714375" cy="252730"/>
          </a:xfrm>
          <a:prstGeom prst="roundRect"/>
          <a:noFill/>
          <a:ln w="6350" cap="flat" cmpd="sng">
            <a:solidFill>
              <a:srgbClr val="80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900">
              <a:ln w="9525" cap="flat" cmpd="sng">
                <a:solidFill>
                  <a:srgbClr val="808080">
                    <a:alpha val="0"/>
                  </a:srgbClr>
                </a:solidFill>
                <a:prstDash val="solid"/>
              </a:ln>
              <a:solidFill>
                <a:srgbClr val="5F5F5F"/>
              </a:solidFill>
              <a:latin typeface="원신한 Light" charset="0"/>
              <a:ea typeface="원신한 Light" charset="0"/>
              <a:cs typeface="Segoe UI" charset="0"/>
            </a:endParaRPr>
          </a:p>
        </p:txBody>
      </p:sp>
      <p:sp>
        <p:nvSpPr>
          <p:cNvPr id="226" name="도형 21"/>
          <p:cNvSpPr>
            <a:spLocks/>
          </p:cNvSpPr>
          <p:nvPr/>
        </p:nvSpPr>
        <p:spPr>
          <a:xfrm rot="0">
            <a:off x="1244600" y="4759325"/>
            <a:ext cx="714375" cy="252730"/>
          </a:xfrm>
          <a:prstGeom prst="roundRect"/>
          <a:noFill/>
          <a:ln w="6350" cap="flat" cmpd="sng">
            <a:solidFill>
              <a:srgbClr val="80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900">
              <a:ln w="9525" cap="flat" cmpd="sng">
                <a:solidFill>
                  <a:srgbClr val="808080">
                    <a:alpha val="0"/>
                  </a:srgbClr>
                </a:solidFill>
                <a:prstDash val="solid"/>
              </a:ln>
              <a:solidFill>
                <a:srgbClr val="5F5F5F"/>
              </a:solidFill>
              <a:latin typeface="원신한 Light" charset="0"/>
              <a:ea typeface="원신한 Light" charset="0"/>
              <a:cs typeface="Segoe UI" charset="0"/>
            </a:endParaRPr>
          </a:p>
        </p:txBody>
      </p:sp>
      <p:sp>
        <p:nvSpPr>
          <p:cNvPr id="227" name="도형 22"/>
          <p:cNvSpPr>
            <a:spLocks/>
          </p:cNvSpPr>
          <p:nvPr/>
        </p:nvSpPr>
        <p:spPr>
          <a:xfrm rot="0">
            <a:off x="1250950" y="5119370"/>
            <a:ext cx="714375" cy="252730"/>
          </a:xfrm>
          <a:prstGeom prst="roundRect"/>
          <a:noFill/>
          <a:ln w="6350" cap="flat" cmpd="sng">
            <a:solidFill>
              <a:srgbClr val="80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900">
              <a:ln w="9525" cap="flat" cmpd="sng">
                <a:solidFill>
                  <a:srgbClr val="808080">
                    <a:alpha val="0"/>
                  </a:srgbClr>
                </a:solidFill>
                <a:prstDash val="solid"/>
              </a:ln>
              <a:solidFill>
                <a:srgbClr val="5F5F5F"/>
              </a:solidFill>
              <a:latin typeface="원신한 Light" charset="0"/>
              <a:ea typeface="원신한 Light" charset="0"/>
              <a:cs typeface="Segoe UI" charset="0"/>
            </a:endParaRPr>
          </a:p>
        </p:txBody>
      </p:sp>
      <p:sp>
        <p:nvSpPr>
          <p:cNvPr id="228" name="도형 23"/>
          <p:cNvSpPr>
            <a:spLocks/>
          </p:cNvSpPr>
          <p:nvPr/>
        </p:nvSpPr>
        <p:spPr>
          <a:xfrm rot="0">
            <a:off x="1246505" y="5463540"/>
            <a:ext cx="714375" cy="252730"/>
          </a:xfrm>
          <a:prstGeom prst="roundRect"/>
          <a:noFill/>
          <a:ln w="6350" cap="flat" cmpd="sng">
            <a:solidFill>
              <a:srgbClr val="80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900">
              <a:ln w="9525" cap="flat" cmpd="sng">
                <a:solidFill>
                  <a:srgbClr val="808080">
                    <a:alpha val="0"/>
                  </a:srgbClr>
                </a:solidFill>
                <a:prstDash val="solid"/>
              </a:ln>
              <a:solidFill>
                <a:srgbClr val="5F5F5F"/>
              </a:solidFill>
              <a:latin typeface="원신한 Light" charset="0"/>
              <a:ea typeface="원신한 Light" charset="0"/>
              <a:cs typeface="Segoe UI" charset="0"/>
            </a:endParaRPr>
          </a:p>
        </p:txBody>
      </p:sp>
      <p:sp>
        <p:nvSpPr>
          <p:cNvPr id="229" name="도형 24"/>
          <p:cNvSpPr>
            <a:spLocks/>
          </p:cNvSpPr>
          <p:nvPr/>
        </p:nvSpPr>
        <p:spPr>
          <a:xfrm rot="0">
            <a:off x="1247775" y="5829300"/>
            <a:ext cx="714375" cy="252730"/>
          </a:xfrm>
          <a:prstGeom prst="roundRect"/>
          <a:noFill/>
          <a:ln w="6350" cap="flat" cmpd="sng">
            <a:solidFill>
              <a:srgbClr val="80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900">
              <a:ln w="9525" cap="flat" cmpd="sng">
                <a:solidFill>
                  <a:srgbClr val="808080">
                    <a:alpha val="0"/>
                  </a:srgbClr>
                </a:solidFill>
                <a:prstDash val="solid"/>
              </a:ln>
              <a:solidFill>
                <a:srgbClr val="5F5F5F"/>
              </a:solidFill>
              <a:latin typeface="원신한 Light" charset="0"/>
              <a:ea typeface="원신한 Light" charset="0"/>
              <a:cs typeface="Segoe UI" charset="0"/>
            </a:endParaRPr>
          </a:p>
        </p:txBody>
      </p:sp>
      <p:sp>
        <p:nvSpPr>
          <p:cNvPr id="232" name="도형 28"/>
          <p:cNvSpPr>
            <a:spLocks/>
          </p:cNvSpPr>
          <p:nvPr/>
        </p:nvSpPr>
        <p:spPr>
          <a:xfrm rot="0">
            <a:off x="1250950" y="6219825"/>
            <a:ext cx="95250" cy="133350"/>
          </a:xfrm>
          <a:prstGeom prst="roundRect"/>
          <a:noFill/>
          <a:ln w="6350" cap="flat" cmpd="sng">
            <a:solidFill>
              <a:srgbClr val="80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900">
              <a:ln w="9525" cap="flat" cmpd="sng">
                <a:solidFill>
                  <a:srgbClr val="808080">
                    <a:alpha val="0"/>
                  </a:srgbClr>
                </a:solidFill>
                <a:prstDash val="solid"/>
              </a:ln>
              <a:solidFill>
                <a:srgbClr val="5F5F5F"/>
              </a:solidFill>
              <a:latin typeface="원신한 Light" charset="0"/>
              <a:ea typeface="원신한 Light" charset="0"/>
              <a:cs typeface="Segoe UI" charset="0"/>
            </a:endParaRPr>
          </a:p>
        </p:txBody>
      </p:sp>
      <p:sp>
        <p:nvSpPr>
          <p:cNvPr id="233" name="도형 29"/>
          <p:cNvSpPr>
            <a:spLocks/>
          </p:cNvSpPr>
          <p:nvPr/>
        </p:nvSpPr>
        <p:spPr>
          <a:xfrm rot="0">
            <a:off x="1561465" y="6224270"/>
            <a:ext cx="95250" cy="133350"/>
          </a:xfrm>
          <a:prstGeom prst="roundRect"/>
          <a:noFill/>
          <a:ln w="6350" cap="flat" cmpd="sng">
            <a:solidFill>
              <a:srgbClr val="80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900">
              <a:ln w="9525" cap="flat" cmpd="sng">
                <a:solidFill>
                  <a:srgbClr val="808080">
                    <a:alpha val="0"/>
                  </a:srgbClr>
                </a:solidFill>
                <a:prstDash val="solid"/>
              </a:ln>
              <a:solidFill>
                <a:srgbClr val="5F5F5F"/>
              </a:solidFill>
              <a:latin typeface="원신한 Light" charset="0"/>
              <a:ea typeface="원신한 Light" charset="0"/>
              <a:cs typeface="Segoe UI" charset="0"/>
            </a:endParaRPr>
          </a:p>
        </p:txBody>
      </p:sp>
      <p:sp>
        <p:nvSpPr>
          <p:cNvPr id="234" name="도형 30"/>
          <p:cNvSpPr>
            <a:spLocks/>
          </p:cNvSpPr>
          <p:nvPr/>
        </p:nvSpPr>
        <p:spPr>
          <a:xfrm rot="0">
            <a:off x="1854835" y="6225540"/>
            <a:ext cx="95250" cy="133350"/>
          </a:xfrm>
          <a:prstGeom prst="roundRect"/>
          <a:noFill/>
          <a:ln w="6350" cap="flat" cmpd="sng">
            <a:solidFill>
              <a:srgbClr val="80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900">
              <a:ln w="9525" cap="flat" cmpd="sng">
                <a:solidFill>
                  <a:srgbClr val="808080">
                    <a:alpha val="0"/>
                  </a:srgbClr>
                </a:solidFill>
                <a:prstDash val="solid"/>
              </a:ln>
              <a:solidFill>
                <a:srgbClr val="5F5F5F"/>
              </a:solidFill>
              <a:latin typeface="원신한 Light" charset="0"/>
              <a:ea typeface="원신한 Light" charset="0"/>
              <a:cs typeface="Segoe UI" charset="0"/>
            </a:endParaRPr>
          </a:p>
        </p:txBody>
      </p:sp>
      <p:cxnSp>
        <p:nvCxnSpPr>
          <p:cNvPr id="237" name="도형 70"/>
          <p:cNvCxnSpPr/>
          <p:nvPr/>
        </p:nvCxnSpPr>
        <p:spPr>
          <a:xfrm rot="0">
            <a:off x="2030730" y="4085590"/>
            <a:ext cx="102870" cy="1270"/>
          </a:xfrm>
          <a:prstGeom prst="straightConnector1"/>
          <a:solidFill>
            <a:srgbClr val="FFFFFF"/>
          </a:solidFill>
          <a:ln w="6350" cap="flat" cmpd="sng">
            <a:solidFill>
              <a:srgbClr val="80808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도형 84"/>
          <p:cNvCxnSpPr/>
          <p:nvPr/>
        </p:nvCxnSpPr>
        <p:spPr>
          <a:xfrm rot="0">
            <a:off x="2026285" y="4044950"/>
            <a:ext cx="102870" cy="1270"/>
          </a:xfrm>
          <a:prstGeom prst="straightConnector1"/>
          <a:solidFill>
            <a:srgbClr val="FFFFFF"/>
          </a:solidFill>
          <a:ln w="6350" cap="flat" cmpd="sng">
            <a:solidFill>
              <a:srgbClr val="80808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도형 85"/>
          <p:cNvCxnSpPr/>
          <p:nvPr/>
        </p:nvCxnSpPr>
        <p:spPr>
          <a:xfrm rot="0">
            <a:off x="2032000" y="4126865"/>
            <a:ext cx="102870" cy="1270"/>
          </a:xfrm>
          <a:prstGeom prst="straightConnector1"/>
          <a:solidFill>
            <a:srgbClr val="FFFFFF"/>
          </a:solidFill>
          <a:ln w="6350" cap="flat" cmpd="sng">
            <a:solidFill>
              <a:srgbClr val="80808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2" name="도형 87"/>
          <p:cNvSpPr>
            <a:spLocks/>
          </p:cNvSpPr>
          <p:nvPr/>
        </p:nvSpPr>
        <p:spPr>
          <a:xfrm rot="0">
            <a:off x="2121535" y="6268085"/>
            <a:ext cx="198755" cy="198755"/>
          </a:xfrm>
          <a:prstGeom prst="ellipse"/>
          <a:solidFill>
            <a:srgbClr val="0070C0"/>
          </a:solidFill>
          <a:ln>
            <a:noFill/>
            <a:prstDash/>
          </a:ln>
        </p:spPr>
        <p:txBody>
          <a:bodyPr wrap="square" lIns="0" tIns="0" rIns="0" bIns="0" numCol="1" vert="horz" anchor="ctr">
            <a:noAutofit/>
          </a:bodyPr>
          <a:lstStyle/>
          <a:p>
            <a:pPr marL="0" indent="0" rtl="0" algn="ctr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 b="1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1</a:t>
            </a:r>
            <a:endParaRPr lang="ko-KR" altLang="en-US" sz="800" b="1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43" name="텍스트 상자 15"/>
          <p:cNvSpPr txBox="1"/>
          <p:nvPr/>
        </p:nvSpPr>
        <p:spPr>
          <a:xfrm>
            <a:off x="4076751" y="3429000"/>
            <a:ext cx="1378585" cy="2152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>
              <a:buFontTx/>
              <a:buNone/>
              <a:defRPr/>
            </a:pPr>
            <a:r>
              <a:rPr lang="ko-KR" altLang="en-US" sz="800">
                <a:ln w="9525" cap="flat" cmpd="sng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  <a:prstDash val="solid"/>
                </a:ln>
                <a:latin typeface="원신한 Light"/>
                <a:ea typeface="원신한 Light"/>
              </a:rPr>
              <a:t>사이드바</a:t>
            </a:r>
            <a:endParaRPr lang="ko-KR" altLang="en-US" sz="800">
              <a:ln w="9525" cap="flat" cmpd="sng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  <a:prstDash val="solid"/>
              </a:ln>
              <a:latin typeface="원신한 Light"/>
              <a:ea typeface="원신한 Light"/>
            </a:endParaRPr>
          </a:p>
        </p:txBody>
      </p:sp>
    </p:spTree>
    <p:extLst>
      <p:ext uri="{BB962C8B-B14F-4D97-AF65-F5344CB8AC3E}">
        <p14:creationId xmlns:p14="http://schemas.microsoft.com/office/powerpoint/2010/main" val="347569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/>
        </a:solidFill>
        <a:ln w="6350">
          <a:solidFill>
            <a:srgbClr val="808080"/>
          </a:solidFill>
        </a:ln>
      </a:spPr>
      <a:bodyPr rot="0" spcFirstLastPara="0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900" spc="-40" dirty="0" smtClean="0">
            <a:ln w="9525">
              <a:solidFill>
                <a:srgbClr val="808080">
                  <a:alpha val="0"/>
                </a:srgbClr>
              </a:solidFill>
            </a:ln>
            <a:solidFill>
              <a:srgbClr val="5f5f5f"/>
            </a:solidFill>
            <a:latin typeface="원신한 Light"/>
            <a:ea typeface="원신한 Light"/>
            <a:cs typeface="Segoe UI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800" dirty="0" smtClean="0">
            <a:ln w="9525"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  <a:latin typeface="원신한 Light"/>
            <a:ea typeface="원신한 Light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10805</ep:Words>
  <ep:PresentationFormat/>
  <ep:Paragraphs>2159</ep:Paragraphs>
  <ep:Slides>45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ep:HeadingPairs>
  <ep:TitlesOfParts>
    <vt:vector size="4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ymchoi@tfox.co.kr</dc:creator>
  <cp:lastModifiedBy>KIMJAEHYEOK</cp:lastModifiedBy>
  <dcterms:modified xsi:type="dcterms:W3CDTF">2025-01-14T16:22:14.616</dcterms:modified>
  <cp:revision>17</cp:revision>
  <dc:title>PowerPoint 프레젠테이션</dc:title>
  <cp:version>10.105.255.54461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