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14"/>
  </p:notesMasterIdLst>
  <p:sldIdLst>
    <p:sldId id="256" r:id="rId2"/>
    <p:sldId id="257" r:id="rId3"/>
    <p:sldId id="273" r:id="rId4"/>
    <p:sldId id="285" r:id="rId5"/>
    <p:sldId id="276" r:id="rId6"/>
    <p:sldId id="277" r:id="rId7"/>
    <p:sldId id="278" r:id="rId8"/>
    <p:sldId id="279" r:id="rId9"/>
    <p:sldId id="281" r:id="rId10"/>
    <p:sldId id="280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550" autoAdjust="0"/>
  </p:normalViewPr>
  <p:slideViewPr>
    <p:cSldViewPr snapToGrid="0">
      <p:cViewPr varScale="1">
        <p:scale>
          <a:sx n="59" d="100"/>
          <a:sy n="59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6605-A074-4ACE-A4BF-45D150F71694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4278-3EA4-4776-B648-FB7C724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9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ở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n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.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website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tuyên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.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4278-3EA4-4776-B648-FB7C724A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6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1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9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17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05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8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BD688-BEAD-456A-A731-272759E2F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51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68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2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5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1/8/2017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3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67" y="424543"/>
            <a:ext cx="9253804" cy="24003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FRAMEWORK 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MỘT SỐ THUẬT TOÁN </a:t>
            </a:r>
            <a:b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 NGHỊ VIỆC LÀM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082" y="3816626"/>
            <a:ext cx="8791575" cy="2437217"/>
          </a:xfrm>
        </p:spPr>
        <p:txBody>
          <a:bodyPr>
            <a:noAutofit/>
          </a:bodyPr>
          <a:lstStyle/>
          <a:p>
            <a:pPr algn="r"/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Giảng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dẫn:</a:t>
            </a:r>
          </a:p>
          <a:p>
            <a:pPr algn="r"/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TS.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Huỳnh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Ngọc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Tín</a:t>
            </a:r>
            <a:endParaRPr lang="en-US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Sinh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viên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Trần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Minh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Luận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– 12520248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Nguyễn Thanh Anh 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Tuyên</a:t>
            </a:r>
            <a:r>
              <a:rPr 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- 12520492</a:t>
            </a:r>
            <a:endParaRPr lang="vi-VN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PHÁT TRIỂN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3662" y="1535838"/>
            <a:ext cx="10801652" cy="1428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3662" y="3507230"/>
            <a:ext cx="10801652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Thu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8814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4" y="321952"/>
            <a:ext cx="9226525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27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262743"/>
            <a:ext cx="8229600" cy="443592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3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Cảm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ơn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quý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thầy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cô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600" b="1" i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sz="126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en-US" sz="12600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4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/>
          <p:cNvSpPr>
            <a:spLocks noChangeArrowheads="1"/>
          </p:cNvSpPr>
          <p:nvPr/>
        </p:nvSpPr>
        <p:spPr bwMode="gray">
          <a:xfrm>
            <a:off x="3020786" y="44140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gray">
          <a:xfrm>
            <a:off x="3020786" y="35758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3020786" y="2737607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gray">
          <a:xfrm>
            <a:off x="3020786" y="1897820"/>
            <a:ext cx="5073650" cy="503237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gray">
          <a:xfrm>
            <a:off x="2941411" y="1881661"/>
            <a:ext cx="523875" cy="525745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gray">
          <a:xfrm>
            <a:off x="3023793" y="1847813"/>
            <a:ext cx="327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gray">
          <a:xfrm>
            <a:off x="2941411" y="2721735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gray">
          <a:xfrm>
            <a:off x="3030309" y="2665750"/>
            <a:ext cx="346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gray">
          <a:xfrm>
            <a:off x="2941411" y="3559936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hlink">
                  <a:shade val="30000"/>
                  <a:satMod val="115000"/>
                </a:schemeClr>
              </a:gs>
              <a:gs pos="50000">
                <a:schemeClr val="hlink">
                  <a:shade val="67500"/>
                  <a:satMod val="115000"/>
                </a:schemeClr>
              </a:gs>
              <a:gs pos="100000">
                <a:schemeClr val="hlink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gray">
          <a:xfrm>
            <a:off x="3046185" y="3486405"/>
            <a:ext cx="314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gray">
          <a:xfrm>
            <a:off x="2941411" y="4398136"/>
            <a:ext cx="523875" cy="525463"/>
          </a:xfrm>
          <a:prstGeom prst="ellipse">
            <a:avLst/>
          </a:prstGeom>
          <a:gradFill flip="none" rotWithShape="1">
            <a:gsLst>
              <a:gs pos="0">
                <a:schemeClr val="folHlink">
                  <a:shade val="30000"/>
                  <a:satMod val="115000"/>
                </a:schemeClr>
              </a:gs>
              <a:gs pos="50000">
                <a:schemeClr val="folHlink">
                  <a:shade val="67500"/>
                  <a:satMod val="115000"/>
                </a:schemeClr>
              </a:gs>
              <a:gs pos="100000">
                <a:schemeClr val="folHlink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gray">
          <a:xfrm>
            <a:off x="3016943" y="4363299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gray">
          <a:xfrm>
            <a:off x="3516086" y="1918457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gray">
          <a:xfrm>
            <a:off x="3516086" y="2758245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vi</a:t>
            </a: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gray">
          <a:xfrm>
            <a:off x="3516086" y="3596445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đ</a:t>
            </a:r>
            <a:r>
              <a:rPr lang="vi-V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ợc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gray">
          <a:xfrm>
            <a:off x="3516086" y="4471451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vi-VN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ớng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2"/>
          <p:cNvSpPr>
            <a:spLocks noChangeArrowheads="1"/>
          </p:cNvSpPr>
          <p:nvPr/>
        </p:nvSpPr>
        <p:spPr bwMode="gray">
          <a:xfrm>
            <a:off x="3020786" y="5229982"/>
            <a:ext cx="5073650" cy="50323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gray">
          <a:xfrm>
            <a:off x="2941411" y="5214111"/>
            <a:ext cx="523875" cy="525463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18900000" scaled="1"/>
            <a:tileRect/>
          </a:gradFill>
          <a:ln w="9525">
            <a:noFill/>
            <a:round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gray">
          <a:xfrm>
            <a:off x="3023794" y="5181943"/>
            <a:ext cx="32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gray">
          <a:xfrm>
            <a:off x="3595461" y="5181943"/>
            <a:ext cx="4368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  <a:buClr>
                <a:schemeClr val="tx1"/>
              </a:buClr>
            </a:pP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976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74789" y="1653270"/>
            <a:ext cx="7518098" cy="779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hoto-1.jpg (1000×75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7072" y="2432957"/>
            <a:ext cx="1915886" cy="143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formation-Overload.jpg (690×34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371" y="2432957"/>
            <a:ext cx="3056191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oking-for-job-sign.jpg (390×285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825" y="2432957"/>
            <a:ext cx="1895475" cy="138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1988409" y="4928454"/>
            <a:ext cx="8398327" cy="11321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framework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khuyến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nghị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3" name="Right Arrow 16"/>
          <p:cNvSpPr/>
          <p:nvPr/>
        </p:nvSpPr>
        <p:spPr>
          <a:xfrm>
            <a:off x="677334" y="52521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30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&amp; PHẠM VI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874787" y="3412672"/>
            <a:ext cx="10148509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vi: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74788" y="1653270"/>
            <a:ext cx="10148509" cy="1428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framework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hỗ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đánh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số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khuyến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nghị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800100" y="1449759"/>
            <a:ext cx="3405444" cy="4782314"/>
            <a:chOff x="2036779" y="1466086"/>
            <a:chExt cx="2587625" cy="4782314"/>
          </a:xfrm>
        </p:grpSpPr>
        <p:sp>
          <p:nvSpPr>
            <p:cNvPr id="14" name="AutoShape 13"/>
            <p:cNvSpPr>
              <a:spLocks noChangeArrowheads="1"/>
            </p:cNvSpPr>
            <p:nvPr/>
          </p:nvSpPr>
          <p:spPr bwMode="gray">
            <a:xfrm>
              <a:off x="2036779" y="1716910"/>
              <a:ext cx="2587625" cy="4531490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ltGray">
            <a:xfrm>
              <a:off x="2135203" y="1466086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black">
            <a:xfrm>
              <a:off x="2503298" y="1516885"/>
              <a:ext cx="165962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KIẾN THỨC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gray">
            <a:xfrm>
              <a:off x="2181242" y="2161360"/>
              <a:ext cx="2262187" cy="30469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eaLnBrk="0" hangingPunct="0">
                <a:buFontTx/>
                <a:buChar char="-"/>
              </a:pP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Kiến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thức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cơ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số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ph</a:t>
              </a:r>
              <a:r>
                <a:rPr lang="vi-VN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ơng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pháp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khuyến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marL="342900" indent="-342900" eaLnBrk="0" hangingPunct="0">
                <a:buFontTx/>
                <a:buChar char="-"/>
              </a:pP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Kỹ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năng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nhóm</a:t>
              </a:r>
              <a:endPara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342900" indent="-342900" eaLnBrk="0" hangingPunct="0">
                <a:buFontTx/>
                <a:buChar char="-"/>
              </a:pPr>
              <a:endPara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marL="342900" indent="-342900" eaLnBrk="0" hangingPunct="0">
                <a:buFontTx/>
                <a:buChar char="-"/>
              </a:pPr>
              <a:endPara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62929" y="1398650"/>
            <a:ext cx="3375458" cy="4782314"/>
            <a:chOff x="4799029" y="1466086"/>
            <a:chExt cx="2587625" cy="4782314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gray">
            <a:xfrm>
              <a:off x="4799029" y="1716910"/>
              <a:ext cx="2587625" cy="4531490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ltGray">
            <a:xfrm>
              <a:off x="4910153" y="1466086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black">
            <a:xfrm>
              <a:off x="5344069" y="1516885"/>
              <a:ext cx="1547218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SẢN PHẨM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gray">
            <a:xfrm>
              <a:off x="4870466" y="2166562"/>
              <a:ext cx="2506662" cy="3416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Dataset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endPara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Công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cụ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hỗ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trợ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xây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dựng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dataset</a:t>
              </a:r>
            </a:p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Framework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đánh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giá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số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thuật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toán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khuyến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endPara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25653" y="1342053"/>
            <a:ext cx="3491580" cy="5032684"/>
            <a:chOff x="7562867" y="1466086"/>
            <a:chExt cx="2587625" cy="4982071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7562867" y="1716910"/>
              <a:ext cx="2587625" cy="4531490"/>
            </a:xfrm>
            <a:prstGeom prst="roundRect">
              <a:avLst>
                <a:gd name="adj" fmla="val 4639"/>
              </a:avLst>
            </a:prstGeom>
            <a:gradFill rotWithShape="1">
              <a:gsLst>
                <a:gs pos="0">
                  <a:srgbClr val="D7D7D7">
                    <a:gamma/>
                    <a:tint val="4314"/>
                    <a:invGamma/>
                  </a:srgbClr>
                </a:gs>
                <a:gs pos="100000">
                  <a:srgbClr val="D7D7D7"/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ltGray">
            <a:xfrm>
              <a:off x="7702566" y="1466086"/>
              <a:ext cx="2355850" cy="52387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black">
            <a:xfrm>
              <a:off x="8105448" y="1516885"/>
              <a:ext cx="160037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KHOA HỌC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gray">
            <a:xfrm>
              <a:off x="7612079" y="2293173"/>
              <a:ext cx="2506663" cy="41549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Tham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đề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tài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sinh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viên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nghiên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cứu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khoa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học</a:t>
              </a:r>
              <a:endPara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Bài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báo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tham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gia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hội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khoa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học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trẻ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UIT</a:t>
              </a:r>
            </a:p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Một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bài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báo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về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khuyến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nghị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việc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làm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ch</a:t>
              </a:r>
              <a:r>
                <a:rPr lang="vi-VN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ư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xuất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bản</a:t>
              </a:r>
              <a:r>
                <a:rPr lang="en-US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KẾT QUẢ ĐẠT Đ</a:t>
            </a:r>
            <a:r>
              <a:rPr lang="vi-VN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9590124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VÀ CÔNG CỤ XÂY DỰNG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93660" y="1449160"/>
            <a:ext cx="9077781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93659" y="3734870"/>
            <a:ext cx="9077781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693660" y="2349128"/>
            <a:ext cx="10071239" cy="13857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JobCrawler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Website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0" y="95964"/>
            <a:ext cx="12192000" cy="12312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ĐÁNH GIÁ CÁC THUẬT TOÁN</a:t>
            </a:r>
          </a:p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 NGHỊ VIỆC LÀM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93662" y="1689941"/>
            <a:ext cx="5984724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2085" y="5220590"/>
            <a:ext cx="5984725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3660" y="2703183"/>
            <a:ext cx="5494869" cy="971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331" y="4077493"/>
            <a:ext cx="1777899" cy="620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529" y="4092523"/>
            <a:ext cx="1942974" cy="590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448" y="3944538"/>
            <a:ext cx="1755896" cy="1060616"/>
          </a:xfrm>
          <a:prstGeom prst="rect">
            <a:avLst/>
          </a:prstGeom>
        </p:spPr>
      </p:pic>
      <p:pic>
        <p:nvPicPr>
          <p:cNvPr id="2050" name="Picture 2" descr="feature-cross-platform.png (300×20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57" y="4037485"/>
            <a:ext cx="1827506" cy="91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4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FRAMEWORK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65413" y="2171699"/>
            <a:ext cx="9339943" cy="4490357"/>
            <a:chOff x="0" y="0"/>
            <a:chExt cx="6238655" cy="4945811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0"/>
              <a:ext cx="6238655" cy="4945811"/>
              <a:chOff x="0" y="0"/>
              <a:chExt cx="6238655" cy="494581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0" y="0"/>
                <a:ext cx="6238655" cy="4945811"/>
                <a:chOff x="0" y="0"/>
                <a:chExt cx="6238655" cy="4945811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0" y="0"/>
                  <a:ext cx="6238655" cy="4945811"/>
                  <a:chOff x="0" y="0"/>
                  <a:chExt cx="6238655" cy="4945811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0" y="3745661"/>
                    <a:ext cx="5048250" cy="1200150"/>
                    <a:chOff x="0" y="-1759789"/>
                    <a:chExt cx="5495925" cy="1200150"/>
                  </a:xfrm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0" y="-1759789"/>
                      <a:ext cx="5495925" cy="120015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" name="Can 50"/>
                    <p:cNvSpPr/>
                    <p:nvPr/>
                  </p:nvSpPr>
                  <p:spPr>
                    <a:xfrm>
                      <a:off x="1564751" y="-1638300"/>
                      <a:ext cx="1318374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SYSTEM DB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4" name="Can 52"/>
                    <p:cNvSpPr/>
                    <p:nvPr/>
                  </p:nvSpPr>
                  <p:spPr>
                    <a:xfrm>
                      <a:off x="3565962" y="-1608230"/>
                      <a:ext cx="1143000" cy="923925"/>
                    </a:xfrm>
                    <a:prstGeom prst="can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User DataSet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5105180" y="19050"/>
                    <a:ext cx="1133475" cy="4926761"/>
                    <a:chOff x="-220" y="0"/>
                    <a:chExt cx="1133475" cy="4411892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-220" y="0"/>
                      <a:ext cx="1133475" cy="4411892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6641" y="597072"/>
                      <a:ext cx="952500" cy="1060279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Spring MVC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66641" y="1749455"/>
                      <a:ext cx="952500" cy="988545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Mahout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6641" y="2813318"/>
                      <a:ext cx="952500" cy="885306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Apache Hadoop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0" y="0"/>
                    <a:ext cx="5048250" cy="1869813"/>
                    <a:chOff x="0" y="0"/>
                    <a:chExt cx="5048250" cy="1133475"/>
                  </a:xfrm>
                </p:grpSpPr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0" y="0"/>
                      <a:ext cx="5048250" cy="1133475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52302" y="415729"/>
                      <a:ext cx="3960132" cy="661437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RecAlgEvaluationSystem</a:t>
                      </a:r>
                      <a:endParaRPr kumimoji="0" lang="en-US" sz="2000" b="0" i="0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0" y="1981200"/>
                    <a:ext cx="5048250" cy="1607388"/>
                    <a:chOff x="0" y="0"/>
                    <a:chExt cx="5048250" cy="1607388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0" y="0"/>
                      <a:ext cx="5048250" cy="1607388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66700" y="485775"/>
                      <a:ext cx="199580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Dataset Analyzation</a:t>
                      </a:r>
                      <a:endParaRPr kumimoji="0" lang="en-US" sz="13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387618" y="485775"/>
                      <a:ext cx="2390775" cy="6096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Experimental conduction &amp; evaluation</a:t>
                      </a:r>
                      <a:endParaRPr kumimoji="0" lang="en-US" sz="13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" lastClr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4" name="Text Box 67"/>
                <p:cNvSpPr txBox="1"/>
                <p:nvPr/>
              </p:nvSpPr>
              <p:spPr>
                <a:xfrm>
                  <a:off x="193424" y="114300"/>
                  <a:ext cx="2914650" cy="317021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strike="noStrike" kern="0" cap="none" spc="0" normalizeH="0" baseline="0" noProof="0">
                      <a:ln>
                        <a:noFill/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libri" panose="020F0502020204030204" pitchFamily="34" charset="0"/>
                      <a:cs typeface="+mn-cs"/>
                    </a:rPr>
                    <a:t>System Interfaces</a:t>
                  </a:r>
                  <a:endParaRPr kumimoji="0" lang="en-US" sz="1300" b="0" i="0" strike="noStrike" kern="0" cap="none" spc="0" normalizeH="0" baseline="0" noProof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endParaRPr>
                </a:p>
              </p:txBody>
            </p:sp>
          </p:grpSp>
          <p:sp>
            <p:nvSpPr>
              <p:cNvPr id="11" name="Text Box 68"/>
              <p:cNvSpPr txBox="1"/>
              <p:nvPr/>
            </p:nvSpPr>
            <p:spPr>
              <a:xfrm>
                <a:off x="193424" y="2070341"/>
                <a:ext cx="2914650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core modules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2" name="Text Box 69"/>
              <p:cNvSpPr txBox="1"/>
              <p:nvPr/>
            </p:nvSpPr>
            <p:spPr>
              <a:xfrm>
                <a:off x="90438" y="3897220"/>
                <a:ext cx="1216191" cy="323366"/>
              </a:xfrm>
              <a:prstGeom prst="rect">
                <a:avLst/>
              </a:prstGeom>
              <a:solidFill>
                <a:sysClr val="window" lastClr="FFFFFF"/>
              </a:solidFill>
              <a:ln w="6350"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+mn-cs"/>
                  </a:rPr>
                  <a:t>System DB</a:t>
                </a:r>
                <a:endParaRPr kumimoji="0" lang="en-US" sz="13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endParaRPr>
              </a:p>
            </p:txBody>
          </p:sp>
        </p:grpSp>
        <p:sp>
          <p:nvSpPr>
            <p:cNvPr id="9" name="Text Box 70"/>
            <p:cNvSpPr txBox="1"/>
            <p:nvPr/>
          </p:nvSpPr>
          <p:spPr>
            <a:xfrm>
              <a:off x="5156249" y="228600"/>
              <a:ext cx="1055145" cy="257175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+mn-cs"/>
                </a:rPr>
                <a:t>Libraries</a:t>
              </a:r>
              <a:endParaRPr kumimoji="0" lang="en-US" sz="13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6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/>
        </p:nvSpPr>
        <p:spPr>
          <a:xfrm>
            <a:off x="1174775" y="321952"/>
            <a:ext cx="8596668" cy="7130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vi-VN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03696"/>
              </p:ext>
            </p:extLst>
          </p:nvPr>
        </p:nvGraphicFramePr>
        <p:xfrm>
          <a:off x="550938" y="1424465"/>
          <a:ext cx="8854319" cy="4809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627">
                  <a:extLst>
                    <a:ext uri="{9D8B030D-6E8A-4147-A177-3AD203B41FA5}">
                      <a16:colId xmlns:a16="http://schemas.microsoft.com/office/drawing/2014/main" val="4256393521"/>
                    </a:ext>
                  </a:extLst>
                </a:gridCol>
                <a:gridCol w="1851344">
                  <a:extLst>
                    <a:ext uri="{9D8B030D-6E8A-4147-A177-3AD203B41FA5}">
                      <a16:colId xmlns:a16="http://schemas.microsoft.com/office/drawing/2014/main" val="2581601006"/>
                    </a:ext>
                  </a:extLst>
                </a:gridCol>
                <a:gridCol w="1401546">
                  <a:extLst>
                    <a:ext uri="{9D8B030D-6E8A-4147-A177-3AD203B41FA5}">
                      <a16:colId xmlns:a16="http://schemas.microsoft.com/office/drawing/2014/main" val="369413516"/>
                    </a:ext>
                  </a:extLst>
                </a:gridCol>
                <a:gridCol w="1401546">
                  <a:extLst>
                    <a:ext uri="{9D8B030D-6E8A-4147-A177-3AD203B41FA5}">
                      <a16:colId xmlns:a16="http://schemas.microsoft.com/office/drawing/2014/main" val="1087716548"/>
                    </a:ext>
                  </a:extLst>
                </a:gridCol>
                <a:gridCol w="1202336">
                  <a:extLst>
                    <a:ext uri="{9D8B030D-6E8A-4147-A177-3AD203B41FA5}">
                      <a16:colId xmlns:a16="http://schemas.microsoft.com/office/drawing/2014/main" val="4058516146"/>
                    </a:ext>
                  </a:extLst>
                </a:gridCol>
                <a:gridCol w="1200920">
                  <a:extLst>
                    <a:ext uri="{9D8B030D-6E8A-4147-A177-3AD203B41FA5}">
                      <a16:colId xmlns:a16="http://schemas.microsoft.com/office/drawing/2014/main" val="512656412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NDCG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824535"/>
                  </a:ext>
                </a:extLst>
              </a:tr>
              <a:tr h="20435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-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based - 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Euclidean Distance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0.081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0.687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0.589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15161162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0.421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2.445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0.508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0.411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64469686"/>
                  </a:ext>
                </a:extLst>
              </a:tr>
              <a:tr h="4685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0.372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0.556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0.604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0.498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4410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8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773</TotalTime>
  <Words>475</Words>
  <Application>Microsoft Office PowerPoint</Application>
  <PresentationFormat>Widescreen</PresentationFormat>
  <Paragraphs>109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XÂY DỰNG FRAMEWORK  ĐÁNH GIÁ MỘT SỐ THUẬT TOÁN  KHUYẾN NGHỊ VIỆC LÀM</vt:lpstr>
      <vt:lpstr>NỘI DUNG</vt:lpstr>
      <vt:lpstr>LÝ DO CHỌN ĐỀ TÀI</vt:lpstr>
      <vt:lpstr>MỤC TIÊU &amp; PHẠM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FRAMEWORK ĐÁNH GIÁ CÁC THUẬT TOÁN KHUYẾN NGHỊ VIỆC LÀM</dc:title>
  <dc:creator>NGUYEN THANH ANH TUYEN</dc:creator>
  <cp:lastModifiedBy>Luantm</cp:lastModifiedBy>
  <cp:revision>63</cp:revision>
  <dcterms:created xsi:type="dcterms:W3CDTF">2016-11-19T03:04:58Z</dcterms:created>
  <dcterms:modified xsi:type="dcterms:W3CDTF">2017-01-08T05:57:25Z</dcterms:modified>
</cp:coreProperties>
</file>