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550" autoAdjust="0"/>
  </p:normalViewPr>
  <p:slideViewPr>
    <p:cSldViewPr snapToGrid="0">
      <p:cViewPr varScale="1">
        <p:scale>
          <a:sx n="59" d="100"/>
          <a:sy n="59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96605-A074-4ACE-A4BF-45D150F7169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44278-3EA4-4776-B648-FB7C724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3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ưa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đùng</a:t>
            </a:r>
            <a:r>
              <a:rPr lang="en-US" baseline="0" dirty="0"/>
              <a:t> </a:t>
            </a:r>
            <a:r>
              <a:rPr lang="en-US" baseline="0" dirty="0" err="1"/>
              <a:t>dành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, </a:t>
            </a:r>
            <a:r>
              <a:rPr lang="en-US" baseline="0" dirty="0" err="1"/>
              <a:t>món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Khuyến</a:t>
            </a:r>
            <a:r>
              <a:rPr lang="en-US" baseline="0" dirty="0"/>
              <a:t> </a:t>
            </a:r>
            <a:r>
              <a:rPr lang="en-US" baseline="0" dirty="0" err="1"/>
              <a:t>nghị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mức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dung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đăng</a:t>
            </a:r>
            <a:r>
              <a:rPr lang="en-US" baseline="0" dirty="0"/>
              <a:t> </a:t>
            </a:r>
            <a:r>
              <a:rPr lang="en-US" baseline="0" dirty="0" err="1"/>
              <a:t>tuyển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chưa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99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9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82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16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95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5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6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3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Nội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đăng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tuyển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Hồ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sơ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dùng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đăng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tuyển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mà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thích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Những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đăng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tuyển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sở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thích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41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0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24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2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951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685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2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9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8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5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0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339" y="424070"/>
            <a:ext cx="10667999" cy="272808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XÂY DỰNG FRAMEWORK ĐÁNH GIÁ MỘT SỐ THUẬT TOÁN KHUYẾN NGHỊ VIỆC LÀM</a:t>
            </a:r>
            <a:endParaRPr lang="vi-V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16626"/>
            <a:ext cx="8791575" cy="2209801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Giảng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hướng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dẫn:</a:t>
            </a:r>
          </a:p>
          <a:p>
            <a:pPr algn="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TS.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Huỳnh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ngọc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tín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Sinh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:</a:t>
            </a:r>
          </a:p>
          <a:p>
            <a:pPr algn="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Trần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Minh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Luận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– 12520492</a:t>
            </a:r>
          </a:p>
          <a:p>
            <a:pPr algn="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Nguyễn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Thanh Anh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Tuyên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- 12520248</a:t>
            </a:r>
            <a:endParaRPr lang="vi-V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7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5514" y="2857499"/>
            <a:ext cx="8294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Thế</a:t>
            </a:r>
            <a:r>
              <a:rPr lang="en-US" sz="4400" dirty="0"/>
              <a:t> </a:t>
            </a:r>
            <a:r>
              <a:rPr lang="en-US" sz="4400" dirty="0" err="1"/>
              <a:t>nào</a:t>
            </a:r>
            <a:r>
              <a:rPr lang="en-US" sz="4400" dirty="0"/>
              <a:t> </a:t>
            </a:r>
            <a:r>
              <a:rPr lang="en-US" sz="4400" dirty="0" err="1"/>
              <a:t>là</a:t>
            </a:r>
            <a:r>
              <a:rPr lang="en-US" sz="4400" dirty="0"/>
              <a:t> </a:t>
            </a:r>
            <a:r>
              <a:rPr lang="en-US" sz="4400" dirty="0" err="1"/>
              <a:t>độ</a:t>
            </a:r>
            <a:r>
              <a:rPr lang="en-US" sz="4400" dirty="0"/>
              <a:t> </a:t>
            </a:r>
            <a:r>
              <a:rPr lang="en-US" sz="4400" dirty="0" err="1"/>
              <a:t>đo</a:t>
            </a:r>
            <a:r>
              <a:rPr lang="en-US" sz="4400" dirty="0"/>
              <a:t> </a:t>
            </a:r>
            <a:r>
              <a:rPr lang="en-US" sz="4400" dirty="0" err="1"/>
              <a:t>chuẩn</a:t>
            </a:r>
            <a:r>
              <a:rPr lang="en-US" sz="44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016105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209297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4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63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9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4294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05" y="527957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8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2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Tx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3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chi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phí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2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Phục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cứu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 &amp;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cứu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chuẩn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Chưa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biết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789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Nhìn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cận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nội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dung</a:t>
            </a: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Lọc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cộng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tác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PP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chuẩn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Precision &amp; recall, MAE, RMSE, NDCG, F-measure</a:t>
            </a:r>
          </a:p>
          <a:p>
            <a:pPr>
              <a:buFontTx/>
              <a:buChar char="-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619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pic>
        <p:nvPicPr>
          <p:cNvPr id="4" name="Grafik 10" descr="U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3110" y="2264302"/>
            <a:ext cx="2689523" cy="1443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Grafik 11" descr="UMarrow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53641" y="2950396"/>
            <a:ext cx="1558097" cy="75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Wolkenförmige Legende 6"/>
          <p:cNvSpPr/>
          <p:nvPr/>
        </p:nvSpPr>
        <p:spPr bwMode="auto">
          <a:xfrm rot="2787219" flipH="1" flipV="1">
            <a:off x="711419" y="2192294"/>
            <a:ext cx="1525528" cy="1587593"/>
          </a:xfrm>
          <a:prstGeom prst="cloudCallout">
            <a:avLst>
              <a:gd name="adj1" fmla="val -30770"/>
              <a:gd name="adj2" fmla="val 89177"/>
            </a:avLst>
          </a:prstGeom>
          <a:solidFill>
            <a:schemeClr val="accent5"/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7" name="Grafik 5" descr="Box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3971" y="4024192"/>
            <a:ext cx="1657171" cy="137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6" descr="Outputarrow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02407" y="4185428"/>
            <a:ext cx="695489" cy="13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afik 7" descr="Output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983531" y="3012909"/>
            <a:ext cx="2508964" cy="247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Grafik 21" descr="PM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21296" y="4947557"/>
            <a:ext cx="2715245" cy="1124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22" descr="PMarrow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443351" y="4815945"/>
            <a:ext cx="1410619" cy="35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796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13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195" cy="105591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4458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</TotalTime>
  <Words>362</Words>
  <Application>Microsoft Office PowerPoint</Application>
  <PresentationFormat>Widescreen</PresentationFormat>
  <Paragraphs>60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Verdana</vt:lpstr>
      <vt:lpstr>Wingdings</vt:lpstr>
      <vt:lpstr>Wingdings 3</vt:lpstr>
      <vt:lpstr>Facet</vt:lpstr>
      <vt:lpstr>XÂY DỰNG FRAMEWORK ĐÁNH GIÁ MỘT SỐ THUẬT TOÁN KHUYẾN NGHỊ VIỆC LÀM</vt:lpstr>
      <vt:lpstr>Nội dung</vt:lpstr>
      <vt:lpstr>Khuyến nghị việc làm là gì?</vt:lpstr>
      <vt:lpstr>Vì sao cần phải khuyến nghị việc làm?</vt:lpstr>
      <vt:lpstr>Mục đích, phạm vi đề tài</vt:lpstr>
      <vt:lpstr>Các phương pháp khuyến nghị &amp; độ đo</vt:lpstr>
      <vt:lpstr>Phương pháp tiếp cận nội dung</vt:lpstr>
      <vt:lpstr>Phương pháp lọc cộng tác</vt:lpstr>
      <vt:lpstr>Phương pháp lai</vt:lpstr>
      <vt:lpstr>Một số độ đo chuẩn</vt:lpstr>
      <vt:lpstr>Kiến trúc framework</vt:lpstr>
      <vt:lpstr>Công nghệ sử dụng</vt:lpstr>
      <vt:lpstr>Kết quả thực nghiệm &amp; nhận định</vt:lpstr>
      <vt:lpstr>Hướng phát triển</vt:lpstr>
      <vt:lpstr>Demo</vt:lpstr>
      <vt:lpstr>Lời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FRAMEWORK ĐÁNH GIÁ CÁC THUẬT TOÁN KHUYẾN NGHỊ VIỆC LÀM</dc:title>
  <dc:creator>NGUYEN THANH ANH TUYEN</dc:creator>
  <cp:lastModifiedBy>NGUYEN THANH ANH TUYEN</cp:lastModifiedBy>
  <cp:revision>15</cp:revision>
  <dcterms:created xsi:type="dcterms:W3CDTF">2016-11-19T03:04:58Z</dcterms:created>
  <dcterms:modified xsi:type="dcterms:W3CDTF">2016-11-23T15:06:39Z</dcterms:modified>
</cp:coreProperties>
</file>