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9"/>
  </p:notesMasterIdLst>
  <p:sldIdLst>
    <p:sldId id="256" r:id="rId2"/>
    <p:sldId id="257" r:id="rId3"/>
    <p:sldId id="273" r:id="rId4"/>
    <p:sldId id="286" r:id="rId5"/>
    <p:sldId id="285" r:id="rId6"/>
    <p:sldId id="276" r:id="rId7"/>
    <p:sldId id="277" r:id="rId8"/>
    <p:sldId id="279" r:id="rId9"/>
    <p:sldId id="278" r:id="rId10"/>
    <p:sldId id="281" r:id="rId11"/>
    <p:sldId id="288" r:id="rId12"/>
    <p:sldId id="290" r:id="rId13"/>
    <p:sldId id="287" r:id="rId14"/>
    <p:sldId id="280" r:id="rId15"/>
    <p:sldId id="289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664" autoAdjust="0"/>
  </p:normalViewPr>
  <p:slideViewPr>
    <p:cSldViewPr snapToGrid="0">
      <p:cViewPr varScale="1">
        <p:scale>
          <a:sx n="51" d="100"/>
          <a:sy n="51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</a:t>
            </a:r>
            <a:r>
              <a:rPr lang="en-US" dirty="0"/>
              <a:t> mat </a:t>
            </a:r>
            <a:r>
              <a:rPr lang="en-US" dirty="0" err="1"/>
              <a:t>kien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hoc dc </a:t>
            </a:r>
            <a:r>
              <a:rPr lang="en-US" dirty="0" err="1"/>
              <a:t>gi</a:t>
            </a:r>
            <a:r>
              <a:rPr lang="en-US" dirty="0"/>
              <a:t>?</a:t>
            </a:r>
          </a:p>
          <a:p>
            <a:r>
              <a:rPr lang="en-US" dirty="0"/>
              <a:t>San </a:t>
            </a:r>
            <a:r>
              <a:rPr lang="en-US" dirty="0" err="1"/>
              <a:t>pham</a:t>
            </a:r>
            <a:r>
              <a:rPr lang="en-US" dirty="0"/>
              <a:t> co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Hoc </a:t>
            </a:r>
            <a:r>
              <a:rPr lang="en-US" dirty="0" err="1"/>
              <a:t>thuat</a:t>
            </a:r>
            <a:r>
              <a:rPr lang="en-US" dirty="0"/>
              <a:t> co </a:t>
            </a:r>
            <a:r>
              <a:rPr lang="en-US" dirty="0" err="1"/>
              <a:t>duocj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0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website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đ</a:t>
            </a:r>
            <a:r>
              <a:rPr lang="vi-VN" dirty="0"/>
              <a:t>ược phương pháp tiếp cận phù hợp cho các hệ khuyến nghị việc làm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Voi</a:t>
            </a:r>
            <a:r>
              <a:rPr lang="en-US" dirty="0"/>
              <a:t> bai </a:t>
            </a:r>
            <a:r>
              <a:rPr lang="en-US" dirty="0" err="1"/>
              <a:t>toan</a:t>
            </a:r>
            <a:r>
              <a:rPr lang="en-US" dirty="0"/>
              <a:t> nay </a:t>
            </a:r>
            <a:r>
              <a:rPr lang="en-US" dirty="0" err="1"/>
              <a:t>chua</a:t>
            </a:r>
            <a:r>
              <a:rPr lang="en-US" dirty="0"/>
              <a:t> co </a:t>
            </a:r>
            <a:r>
              <a:rPr lang="en-US" dirty="0" err="1"/>
              <a:t>nhhung</a:t>
            </a:r>
            <a:r>
              <a:rPr lang="en-US" dirty="0"/>
              <a:t> tap du lieu </a:t>
            </a:r>
            <a:r>
              <a:rPr lang="en-US" dirty="0" err="1"/>
              <a:t>chuan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bai </a:t>
            </a:r>
            <a:r>
              <a:rPr lang="en-US" dirty="0" err="1"/>
              <a:t>toan</a:t>
            </a:r>
            <a:r>
              <a:rPr lang="en-US" dirty="0"/>
              <a:t> </a:t>
            </a:r>
            <a:r>
              <a:rPr lang="en-US" dirty="0" err="1"/>
              <a:t>khuyen</a:t>
            </a:r>
            <a:r>
              <a:rPr lang="en-US" dirty="0"/>
              <a:t> </a:t>
            </a:r>
            <a:r>
              <a:rPr lang="en-US" dirty="0" err="1"/>
              <a:t>nghi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crawler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-&gt; đ</a:t>
            </a:r>
            <a:r>
              <a:rPr lang="vi-VN" dirty="0"/>
              <a:t>ưa lên website -&gt; mời người dùng tham gia đánh giá</a:t>
            </a:r>
          </a:p>
          <a:p>
            <a:r>
              <a:rPr lang="vi-VN" dirty="0"/>
              <a:t>Kích thước: </a:t>
            </a:r>
            <a:r>
              <a:rPr lang="en-US" dirty="0"/>
              <a:t>4475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, 59 ng</a:t>
            </a:r>
            <a:r>
              <a:rPr lang="vi-VN" dirty="0"/>
              <a:t>ười dùng,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dirty="0"/>
              <a:t> bộ dữ liệu </a:t>
            </a:r>
            <a:r>
              <a:rPr lang="en-US" noProof="0" dirty="0" err="1"/>
              <a:t>gán</a:t>
            </a:r>
            <a:r>
              <a:rPr lang="vi-VN" dirty="0"/>
              <a:t> nhãn.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: </a:t>
            </a:r>
            <a:r>
              <a:rPr lang="en-US" dirty="0" err="1"/>
              <a:t>nhằm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offline: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K-fold Cross Validation.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fold k = 10.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Dộ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Precision, Recall, F-Measure, NDCG, RMSE, MAP, MRR.</a:t>
            </a:r>
            <a:endParaRPr lang="vi-VN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Ph</a:t>
            </a:r>
            <a:r>
              <a:rPr lang="vi-VN" dirty="0"/>
              <a:t>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chạy</a:t>
            </a:r>
            <a:r>
              <a:rPr lang="en-US" dirty="0"/>
              <a:t> 3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đ</a:t>
            </a:r>
            <a:r>
              <a:rPr lang="vi-VN" dirty="0"/>
              <a:t>ược đánh giá là tốt nhất từ thực nghiệm offline -&gt; lấy kết quả khuyến nghị để khảo sát người dùng.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đ</a:t>
            </a:r>
            <a:r>
              <a:rPr lang="vi-VN" dirty="0"/>
              <a:t>ược sử dụng: Precision, NDCG, RMSE, MAP, MRR </a:t>
            </a:r>
            <a:r>
              <a:rPr lang="en-US" dirty="0"/>
              <a:t>(</a:t>
            </a:r>
            <a:r>
              <a:rPr lang="vi-VN" dirty="0"/>
              <a:t>nguyên nhân: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online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GroundTruth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Recall </a:t>
            </a:r>
            <a:r>
              <a:rPr lang="en-US" dirty="0" err="1"/>
              <a:t>và</a:t>
            </a:r>
            <a:r>
              <a:rPr lang="en-US" dirty="0"/>
              <a:t> F-Measure)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693660" y="1424465"/>
            <a:ext cx="10462020" cy="1359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3660" y="2783840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4775" y="3591866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offline: K-fold Cross-validation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4775" y="4379572"/>
            <a:ext cx="10462020" cy="8713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93660" y="5167278"/>
            <a:ext cx="10462020" cy="1396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Precision, Recall, F-Measure, NDCG, RMSE, MRR, MAP</a:t>
            </a:r>
          </a:p>
        </p:txBody>
      </p:sp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005545" cy="734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23359"/>
              </p:ext>
            </p:extLst>
          </p:nvPr>
        </p:nvGraphicFramePr>
        <p:xfrm>
          <a:off x="550938" y="1424465"/>
          <a:ext cx="10604744" cy="53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805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2217339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678620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1440028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1438332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3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3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>
            <a:cxnSpLocks/>
          </p:cNvCxnSpPr>
          <p:nvPr/>
        </p:nvCxnSpPr>
        <p:spPr>
          <a:xfrm>
            <a:off x="550938" y="1424465"/>
            <a:ext cx="2131302" cy="18064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1"/>
            <a:ext cx="8741386" cy="11025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ĐỊNH VÀ BÀN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0938" y="1424465"/>
            <a:ext cx="1800376" cy="18412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1174774" y="2212016"/>
            <a:ext cx="9933700" cy="1156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Content-based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6060" y="1424464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4774" y="4155743"/>
            <a:ext cx="9933700" cy="84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6060" y="3368192"/>
            <a:ext cx="9933700" cy="841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270943" y="338583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4940" y="1245787"/>
            <a:ext cx="10462020" cy="21280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4940" y="3567999"/>
            <a:ext cx="10462020" cy="1655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 CHÍNH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581150"/>
            <a:ext cx="986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– An Introduction </a:t>
            </a:r>
          </a:p>
          <a:p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Dietmar Jannach,</a:t>
            </a:r>
            <a:r>
              <a:rPr lang="de-D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Markus Zanke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781300"/>
            <a:ext cx="98679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399" y="4427726"/>
            <a:ext cx="9867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(statistics) [Online]. Available: http://en.wikipedia.org/wiki/Cross-validation_(statistics). [Accessed 25 10 2016].</a:t>
            </a:r>
          </a:p>
        </p:txBody>
      </p:sp>
    </p:spTree>
    <p:extLst>
      <p:ext uri="{BB962C8B-B14F-4D97-AF65-F5344CB8AC3E}">
        <p14:creationId xmlns:p14="http://schemas.microsoft.com/office/powerpoint/2010/main" val="12516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video-marketing Video Marketing: How To Increase The Visibility Of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45" y="2019300"/>
            <a:ext cx="4351782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1" y="148352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5051" y="2309665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Information-Overload.jpg (690×34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72" y="3261326"/>
            <a:ext cx="3403076" cy="16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86884" y="5163273"/>
            <a:ext cx="8690516" cy="1385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ỚI THIỆU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035050" y="1625349"/>
            <a:ext cx="9124950" cy="1382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AEAAQAAAAAAAASkAAAAJDE4MjNhNmNiLTg3NjktNGJjZC04NmE3LWI1NTM4YWY0YjQxZQ.png (698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791107"/>
            <a:ext cx="3461626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based.png (1520×83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3" y="3791106"/>
            <a:ext cx="3559982" cy="269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-What-is-a-Recommendation-Engine-Hybrid-Recommender-Systems.jpg (635×441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556" y="3791107"/>
            <a:ext cx="3290888" cy="269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6219" y="3007360"/>
            <a:ext cx="401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endParaRPr 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5340" y="3033095"/>
            <a:ext cx="2992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</a:t>
            </a:r>
            <a:endParaRPr 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9010" y="3062714"/>
            <a:ext cx="1525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endParaRPr lang="en-US" sz="3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hought Bubble: Cloud 5"/>
          <p:cNvSpPr/>
          <p:nvPr/>
        </p:nvSpPr>
        <p:spPr>
          <a:xfrm>
            <a:off x="1333500" y="1143000"/>
            <a:ext cx="7940502" cy="4533900"/>
          </a:xfrm>
          <a:prstGeom prst="cloudCallout">
            <a:avLst>
              <a:gd name="adj1" fmla="val -38346"/>
              <a:gd name="adj2" fmla="val 6628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Thuật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nhất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bài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toán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khuyến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nghị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làm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4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10" grpId="0"/>
      <p:bldP spid="1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270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98928" y="1441539"/>
            <a:ext cx="5506453" cy="4924978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256752" y="1531405"/>
              <a:ext cx="1528231" cy="3885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DỮ LIỆU VÀ CÔNG CỤ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2277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41852" y="1502997"/>
            <a:ext cx="5382299" cy="4830898"/>
            <a:chOff x="7562867" y="1466086"/>
            <a:chExt cx="2587625" cy="478231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32905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0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3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10071240" cy="171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dataset: 4475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59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ười dùng,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8576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dữ liệu gán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1385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1034967"/>
            <a:ext cx="10066747" cy="5627090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83" y="4535410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7012" y="1738307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579" y="2963643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3023700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805" y="3096634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3" y="2986548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</TotalTime>
  <Words>1157</Words>
  <Application>Microsoft Office PowerPoint</Application>
  <PresentationFormat>Widescreen</PresentationFormat>
  <Paragraphs>166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GIỚI THIỆU</vt:lpstr>
      <vt:lpstr>GIỚI THIỆU (TT)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93</cp:revision>
  <dcterms:created xsi:type="dcterms:W3CDTF">2016-11-19T03:04:58Z</dcterms:created>
  <dcterms:modified xsi:type="dcterms:W3CDTF">2017-01-11T14:34:41Z</dcterms:modified>
</cp:coreProperties>
</file>