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738050"/>
            <a:ext cx="8791575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XÂY DỰNG FRAMEWORK ĐÁNH GIÁ CÁC THUẬT TOÁN KHUYẾN NGHỊ VIỆC LÀM</a:t>
            </a: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</a:rPr>
              <a:t>TS. </a:t>
            </a:r>
            <a:r>
              <a:rPr lang="en-US" dirty="0" err="1">
                <a:latin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tín</a:t>
            </a:r>
            <a:endParaRPr lang="en-US" dirty="0">
              <a:latin typeface="Times New Roman" panose="02020603050405020304" pitchFamily="18" charset="0"/>
            </a:endParaRPr>
          </a:p>
          <a:p>
            <a:pPr algn="r"/>
            <a:r>
              <a:rPr lang="en-US" dirty="0" err="1">
                <a:latin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dirty="0">
                <a:latin typeface="Times New Roman" panose="02020603050405020304" pitchFamily="18" charset="0"/>
              </a:rPr>
              <a:t>Nguyễn </a:t>
            </a:r>
            <a:r>
              <a:rPr lang="en-US" dirty="0" err="1">
                <a:latin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tuyên</a:t>
            </a:r>
            <a:r>
              <a:rPr lang="en-US" dirty="0">
                <a:latin typeface="Times New Roman" panose="02020603050405020304" pitchFamily="18" charset="0"/>
              </a:rPr>
              <a:t> - 12520248</a:t>
            </a:r>
            <a:endParaRPr lang="vi-V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Framework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Tw Cen MT</vt:lpstr>
      <vt:lpstr>Trebuchet MS</vt:lpstr>
      <vt:lpstr>Circuit</vt:lpstr>
      <vt:lpstr>XÂY DỰNG FRAMEWORK ĐÁNH GIÁ CÁC THUẬT TOÁN KHUYẾN NGHỊ VIỆC LÀM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NGUYEN THANH ANH TUYEN</cp:lastModifiedBy>
  <cp:revision>4</cp:revision>
  <dcterms:created xsi:type="dcterms:W3CDTF">2016-11-19T03:04:58Z</dcterms:created>
  <dcterms:modified xsi:type="dcterms:W3CDTF">2016-11-21T14:59:58Z</dcterms:modified>
</cp:coreProperties>
</file>