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8"/>
  </p:notesMasterIdLst>
  <p:sldIdLst>
    <p:sldId id="256" r:id="rId2"/>
    <p:sldId id="257" r:id="rId3"/>
    <p:sldId id="267" r:id="rId4"/>
    <p:sldId id="268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209801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05" y="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84400" y="956310"/>
            <a:ext cx="6588760" cy="4945380"/>
            <a:chOff x="0" y="0"/>
            <a:chExt cx="6238655" cy="49458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6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0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7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8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300" y="211756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192" y="3102224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mahout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192" y="4232752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Lucene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81" y="1545862"/>
            <a:ext cx="3276190" cy="114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32" y="2860821"/>
            <a:ext cx="2528888" cy="76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32" y="3800860"/>
            <a:ext cx="2702437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505" y="1943101"/>
            <a:ext cx="7682896" cy="17798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bạn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</TotalTime>
  <Words>105</Words>
  <Application>Microsoft Office PowerPoint</Application>
  <PresentationFormat>Widescreen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XÂY DỰNG FRAMEWORK  ĐÁNH GIÁ MỘT SỐ THUẬT TOÁN  KHUYẾN NGHỊ VIỆC LÀM</vt:lpstr>
      <vt:lpstr>Nội dung</vt:lpstr>
      <vt:lpstr>Kiến trúc framework</vt:lpstr>
      <vt:lpstr>Công nghệ sử dụng</vt:lpstr>
      <vt:lpstr>Demo</vt:lpstr>
      <vt:lpstr>Chân thành cảm ơn quý thầy, cô 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NGUYEN THANH ANH TUYEN</cp:lastModifiedBy>
  <cp:revision>46</cp:revision>
  <dcterms:created xsi:type="dcterms:W3CDTF">2016-11-19T03:04:58Z</dcterms:created>
  <dcterms:modified xsi:type="dcterms:W3CDTF">2017-01-08T02:34:18Z</dcterms:modified>
</cp:coreProperties>
</file>