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  <p:embeddedFont>
      <p:font typeface="Baloo" charset="1" panose="030809020403020202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2121"/>
            <a:ext cx="15779250" cy="107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299">
                <a:solidFill>
                  <a:srgbClr val="5CE1E6"/>
                </a:solidFill>
                <a:latin typeface="Clear Sans Regular Bold"/>
              </a:rPr>
              <a:t>Project 2 Quản ký Ô tô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2194817" y="4479263"/>
            <a:ext cx="3612920" cy="800255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7243601" y="-1087801"/>
            <a:ext cx="7036829" cy="723754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847055" y="2973174"/>
            <a:ext cx="7960894" cy="597067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608914" y="4720824"/>
            <a:ext cx="5340076" cy="298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5"/>
              </a:lnSpc>
            </a:pPr>
            <a:r>
              <a:rPr lang="en-US" sz="3411">
                <a:solidFill>
                  <a:srgbClr val="FFFAEF"/>
                </a:solidFill>
                <a:latin typeface="Clear Sans Regular Bold"/>
              </a:rPr>
              <a:t>Thành viên:</a:t>
            </a:r>
          </a:p>
          <a:p>
            <a:pPr algn="just">
              <a:lnSpc>
                <a:spcPts val="4775"/>
              </a:lnSpc>
            </a:pPr>
            <a:r>
              <a:rPr lang="en-US" sz="3411">
                <a:solidFill>
                  <a:srgbClr val="FFFAEF"/>
                </a:solidFill>
                <a:latin typeface="Clear Sans Regular Bold"/>
              </a:rPr>
              <a:t>Vũ Mạnh Tuyên(C)</a:t>
            </a:r>
          </a:p>
          <a:p>
            <a:pPr algn="just">
              <a:lnSpc>
                <a:spcPts val="4775"/>
              </a:lnSpc>
            </a:pPr>
            <a:r>
              <a:rPr lang="en-US" sz="3411">
                <a:solidFill>
                  <a:srgbClr val="FFFAEF"/>
                </a:solidFill>
                <a:latin typeface="Clear Sans Regular Bold"/>
              </a:rPr>
              <a:t>Nguyễn Tài Thành</a:t>
            </a:r>
          </a:p>
          <a:p>
            <a:pPr algn="just">
              <a:lnSpc>
                <a:spcPts val="4775"/>
              </a:lnSpc>
            </a:pPr>
            <a:r>
              <a:rPr lang="en-US" sz="3411">
                <a:solidFill>
                  <a:srgbClr val="FFFAEF"/>
                </a:solidFill>
                <a:latin typeface="Clear Sans Regular Bold"/>
              </a:rPr>
              <a:t>Nguyễn Đức Hoàng Sơn</a:t>
            </a:r>
          </a:p>
          <a:p>
            <a:pPr algn="just">
              <a:lnSpc>
                <a:spcPts val="4775"/>
              </a:lnSpc>
            </a:pPr>
            <a:r>
              <a:rPr lang="en-US" sz="3411">
                <a:solidFill>
                  <a:srgbClr val="FFFAEF"/>
                </a:solidFill>
                <a:latin typeface="Clear Sans Regular Bold"/>
              </a:rPr>
              <a:t>Đào Quốc Trượng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9411" y="3200107"/>
            <a:ext cx="6979083" cy="5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5"/>
              </a:lnSpc>
              <a:spcBef>
                <a:spcPct val="0"/>
              </a:spcBef>
            </a:pPr>
            <a:r>
              <a:rPr lang="en-US" sz="3411">
                <a:solidFill>
                  <a:srgbClr val="FFFAEF"/>
                </a:solidFill>
                <a:latin typeface="Clear Sans Regular Bold"/>
              </a:rPr>
              <a:t>Thầy hướng dẫn: Chu VănQuang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936990">
            <a:off x="942973" y="3700853"/>
            <a:ext cx="16911613" cy="210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71"/>
              </a:lnSpc>
            </a:pPr>
            <a:r>
              <a:rPr lang="en-US" sz="13809">
                <a:solidFill>
                  <a:srgbClr val="5CE1E6"/>
                </a:solidFill>
                <a:latin typeface="Baloo"/>
              </a:rPr>
              <a:t>TẠM BIỆT MỌI NGƯỜI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3289450" y="1582739"/>
            <a:ext cx="5414811" cy="1199371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2281875" y="-1947319"/>
            <a:ext cx="7036829" cy="7237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3124630" y="2018870"/>
            <a:ext cx="5143500" cy="1139276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5161952" y="-896385"/>
            <a:ext cx="7036829" cy="723754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225695" y="2139072"/>
            <a:ext cx="13765531" cy="490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55"/>
              </a:lnSpc>
            </a:pPr>
            <a:r>
              <a:rPr lang="en-US" sz="4611">
                <a:solidFill>
                  <a:srgbClr val="5CE1E6"/>
                </a:solidFill>
                <a:latin typeface="Clear Sans Regular Bold"/>
              </a:rPr>
              <a:t>Ứng dụng Quản lý Showroom ô tô: </a:t>
            </a:r>
          </a:p>
          <a:p>
            <a:pPr algn="just">
              <a:lnSpc>
                <a:spcPts val="5755"/>
              </a:lnSpc>
            </a:pPr>
            <a:r>
              <a:rPr lang="en-US" sz="4111">
                <a:solidFill>
                  <a:srgbClr val="5CE1E6"/>
                </a:solidFill>
                <a:latin typeface="Clear Sans Regular Bold"/>
              </a:rPr>
              <a:t>         Tối ưu công việc của người quản lý                                </a:t>
            </a:r>
          </a:p>
          <a:p>
            <a:pPr>
              <a:lnSpc>
                <a:spcPts val="5755"/>
              </a:lnSpc>
            </a:pPr>
            <a:r>
              <a:rPr lang="en-US" sz="4111">
                <a:solidFill>
                  <a:srgbClr val="5CE1E6"/>
                </a:solidFill>
                <a:latin typeface="Clear Sans Regular Bold"/>
              </a:rPr>
              <a:t>         Bảo mật thông tin</a:t>
            </a:r>
          </a:p>
          <a:p>
            <a:pPr>
              <a:lnSpc>
                <a:spcPts val="5755"/>
              </a:lnSpc>
            </a:pPr>
            <a:r>
              <a:rPr lang="en-US" sz="4111">
                <a:solidFill>
                  <a:srgbClr val="5CE1E6"/>
                </a:solidFill>
                <a:latin typeface="Clear Sans Regular Bold"/>
              </a:rPr>
              <a:t>         Tránh việc sai sót khi tính toán</a:t>
            </a:r>
          </a:p>
          <a:p>
            <a:pPr>
              <a:lnSpc>
                <a:spcPts val="5755"/>
              </a:lnSpc>
            </a:pPr>
            <a:r>
              <a:rPr lang="en-US" sz="4111">
                <a:solidFill>
                  <a:srgbClr val="5CE1E6"/>
                </a:solidFill>
                <a:latin typeface="Clear Sans Regular Bold"/>
              </a:rPr>
              <a:t>         Tìm kiếm, trả cứu thông tin đơn giản và thuận tiện</a:t>
            </a:r>
          </a:p>
          <a:p>
            <a:pPr>
              <a:lnSpc>
                <a:spcPts val="4775"/>
              </a:lnSpc>
            </a:pPr>
            <a:r>
              <a:rPr lang="en-US" sz="3411">
                <a:solidFill>
                  <a:srgbClr val="5CE1E6"/>
                </a:solidFill>
                <a:latin typeface="Clear Sans Regular Bold"/>
              </a:rPr>
              <a:t>         </a:t>
            </a:r>
          </a:p>
          <a:p>
            <a:pPr>
              <a:lnSpc>
                <a:spcPts val="477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2310738" y="4172522"/>
            <a:ext cx="3803740" cy="84252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4148180" y="-2590072"/>
            <a:ext cx="7036829" cy="72375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28731" y="2114866"/>
            <a:ext cx="16130569" cy="745128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28731" y="904875"/>
            <a:ext cx="16130569" cy="10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5"/>
              </a:lnSpc>
              <a:spcBef>
                <a:spcPct val="0"/>
              </a:spcBef>
            </a:pPr>
            <a:r>
              <a:rPr lang="en-US" sz="6311">
                <a:solidFill>
                  <a:srgbClr val="5CE1E6"/>
                </a:solidFill>
                <a:latin typeface="Clear Sans Regular"/>
              </a:rPr>
              <a:t>Database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2194817" y="4479263"/>
            <a:ext cx="3612920" cy="80025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7243601" y="-1087801"/>
            <a:ext cx="7036829" cy="72375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001833" y="2915855"/>
            <a:ext cx="9467876" cy="556468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241104" y="904875"/>
            <a:ext cx="9930287" cy="103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5"/>
              </a:lnSpc>
              <a:spcBef>
                <a:spcPct val="0"/>
              </a:spcBef>
            </a:pPr>
            <a:r>
              <a:rPr lang="en-US" sz="6011">
                <a:solidFill>
                  <a:srgbClr val="5CE1E6"/>
                </a:solidFill>
                <a:latin typeface="Clear Sans Regular Bold"/>
              </a:rPr>
              <a:t>Mô tả tính năng cơ bản: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0670" y="3074555"/>
            <a:ext cx="5788581" cy="157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5"/>
              </a:lnSpc>
            </a:pPr>
            <a:r>
              <a:rPr lang="en-US" sz="4511">
                <a:solidFill>
                  <a:srgbClr val="5CE1E6"/>
                </a:solidFill>
                <a:latin typeface="Clear Sans Regular Bold"/>
              </a:rPr>
              <a:t>Đăng nhập, Đăng xuất</a:t>
            </a:r>
          </a:p>
          <a:p>
            <a:pPr algn="ctr">
              <a:lnSpc>
                <a:spcPts val="63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2310738" y="4172522"/>
            <a:ext cx="3803740" cy="84252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4148180" y="-2590072"/>
            <a:ext cx="7036829" cy="72375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735939" y="1729225"/>
            <a:ext cx="12816122" cy="822256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13330" y="657687"/>
            <a:ext cx="13261340" cy="108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5"/>
              </a:lnSpc>
              <a:spcBef>
                <a:spcPct val="0"/>
              </a:spcBef>
            </a:pPr>
            <a:r>
              <a:rPr lang="en-US" sz="6411">
                <a:solidFill>
                  <a:srgbClr val="5CE1E6"/>
                </a:solidFill>
                <a:latin typeface="Clear Sans Regular Bold Italics"/>
              </a:rPr>
              <a:t>Dashboard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2194817" y="4479263"/>
            <a:ext cx="3612920" cy="80025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7243601" y="-1087801"/>
            <a:ext cx="7036829" cy="72375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896240" y="1981064"/>
            <a:ext cx="10013032" cy="632487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6298" y="2179008"/>
            <a:ext cx="5588675" cy="837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5"/>
              </a:lnSpc>
              <a:spcBef>
                <a:spcPct val="0"/>
              </a:spcBef>
            </a:pPr>
            <a:r>
              <a:rPr lang="en-US" sz="4911">
                <a:solidFill>
                  <a:srgbClr val="5CE1E6"/>
                </a:solidFill>
                <a:latin typeface="Clear Sans Regular Bold"/>
              </a:rPr>
              <a:t>Quản lý người dùng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2194817" y="4479263"/>
            <a:ext cx="3612920" cy="80025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7243601" y="-1087801"/>
            <a:ext cx="7036829" cy="72375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769788" y="1309476"/>
            <a:ext cx="12489512" cy="699809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8322" y="1233276"/>
            <a:ext cx="4231838" cy="695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5"/>
              </a:lnSpc>
              <a:spcBef>
                <a:spcPct val="0"/>
              </a:spcBef>
            </a:pPr>
            <a:r>
              <a:rPr lang="en-US" sz="4111">
                <a:solidFill>
                  <a:srgbClr val="5CE1E6"/>
                </a:solidFill>
                <a:latin typeface="Clear Sans Regular Bold"/>
              </a:rPr>
              <a:t>Quản lý sản phẩm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2194817" y="4479263"/>
            <a:ext cx="3612920" cy="80025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7243601" y="-1087801"/>
            <a:ext cx="7036829" cy="72375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135223" y="857173"/>
            <a:ext cx="10333311" cy="723665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86715" y="2179008"/>
            <a:ext cx="4627840" cy="837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5"/>
              </a:lnSpc>
              <a:spcBef>
                <a:spcPct val="0"/>
              </a:spcBef>
            </a:pPr>
            <a:r>
              <a:rPr lang="en-US" sz="4911">
                <a:solidFill>
                  <a:srgbClr val="5CE1E6"/>
                </a:solidFill>
                <a:latin typeface="Clear Sans Regular Bold"/>
              </a:rPr>
              <a:t>Quản lý hóa đơn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8A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4771" t="21970" r="0" b="0"/>
          <a:stretch>
            <a:fillRect/>
          </a:stretch>
        </p:blipFill>
        <p:spPr>
          <a:xfrm flipH="false" flipV="false" rot="5400000">
            <a:off x="2194817" y="4479263"/>
            <a:ext cx="3612920" cy="80025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94170">
            <a:off x="17243601" y="-1087801"/>
            <a:ext cx="7036829" cy="72375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507420" y="1028700"/>
            <a:ext cx="10989176" cy="721573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58316" y="2088328"/>
            <a:ext cx="4585776" cy="71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3"/>
              </a:lnSpc>
              <a:spcBef>
                <a:spcPct val="0"/>
              </a:spcBef>
            </a:pPr>
            <a:r>
              <a:rPr lang="en-US" sz="4280">
                <a:solidFill>
                  <a:srgbClr val="5CE1E6"/>
                </a:solidFill>
                <a:latin typeface="Clear Sans Regular Bold"/>
              </a:rPr>
              <a:t>Quản lý giao dịch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DAFZhVcgGFw</dc:identifier>
  <dcterms:modified xsi:type="dcterms:W3CDTF">2011-08-01T06:04:30Z</dcterms:modified>
  <cp:revision>1</cp:revision>
  <dc:title>Project2_Showroom_Oto</dc:title>
</cp:coreProperties>
</file>