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8" r:id="rId1"/>
    <p:sldMasterId id="2147483720" r:id="rId2"/>
  </p:sldMasterIdLst>
  <p:notesMasterIdLst>
    <p:notesMasterId r:id="rId9"/>
  </p:notesMasterIdLst>
  <p:handoutMasterIdLst>
    <p:handoutMasterId r:id="rId10"/>
  </p:handoutMasterIdLst>
  <p:sldIdLst>
    <p:sldId id="405" r:id="rId3"/>
    <p:sldId id="480" r:id="rId4"/>
    <p:sldId id="491" r:id="rId5"/>
    <p:sldId id="493" r:id="rId6"/>
    <p:sldId id="492" r:id="rId7"/>
    <p:sldId id="494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71930"/>
    <a:srgbClr val="CC0000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9" autoAdjust="0"/>
    <p:restoredTop sz="87274" autoAdjust="0"/>
  </p:normalViewPr>
  <p:slideViewPr>
    <p:cSldViewPr>
      <p:cViewPr varScale="1">
        <p:scale>
          <a:sx n="102" d="100"/>
          <a:sy n="102" d="100"/>
        </p:scale>
        <p:origin x="114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635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327B58-3EB8-4C3D-867C-62DD8EF2CEFE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280089-3222-49FB-A3F9-4406CD79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840059-61E0-4978-BB8C-C4A49FC0AFE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A924C6-1190-4EE3-9DDC-8639B393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0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24C6-1190-4EE3-9DDC-8639B3937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AD23-8996-4310-8FBA-43966A64AD45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854A-FFAB-46C8-BE9F-32B8DF6521D5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3E4-845B-4BF0-8EE6-77FC18ADDB17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990-F8EC-4697-8393-D77B07BF316A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6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AC2-B662-4A1B-9205-FAB17ED04D96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3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84D-4301-44BC-8BEA-E73A6CF64984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B79B-9C63-4405-B9FD-A8CD5ADB66E4}" type="datetime1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62FD-BE2A-445B-94D1-A5C06F20697F}" type="datetime1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954-1400-4745-8F08-6F4BD6D76186}" type="datetime1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2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E5D5-1499-4127-B1FB-867F32CC8D33}" type="datetime1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2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07B6-9F87-4198-A07C-8B481037673D}" type="datetime1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8984-51A4-4F22-B6FE-4A364ABB3D6D}" type="datetime1">
              <a:rPr lang="en-US" smtClean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64808"/>
            <a:ext cx="457200" cy="329184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1554480"/>
            <a:ext cx="8915400" cy="0"/>
          </a:xfrm>
          <a:prstGeom prst="line">
            <a:avLst/>
          </a:prstGeom>
          <a:ln>
            <a:solidFill>
              <a:srgbClr val="A7193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81000" y="457200"/>
            <a:ext cx="0" cy="6172200"/>
          </a:xfrm>
          <a:prstGeom prst="line">
            <a:avLst/>
          </a:prstGeom>
          <a:ln>
            <a:solidFill>
              <a:srgbClr val="A7193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F50-B6CF-4521-BA93-A2F67298A62D}" type="datetime1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2F5E-B589-4E99-AA1B-AD6D442AE0FD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1995-8311-43FA-8AEF-B0217DDA0499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CC-1E9D-4749-A489-F0EE713BF271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0F-913E-4917-9741-533E192353D0}" type="datetime1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155A-19E3-43DD-989B-03A4E4701F35}" type="datetime1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B9E-5ED0-44CD-83B3-A2AB16D01544}" type="datetime1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D9D9-2A56-4484-B193-08C6BFC27EB5}" type="datetime1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F0A-363B-4B86-8FF4-DBB39E1A7A8D}" type="datetime1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7874-C955-490E-B3E3-F284F53EAFD5}" type="datetime1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CB909F-036B-4509-8DBA-2E18816EFB3B}" type="datetime1">
              <a:rPr lang="en-US" smtClean="0"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1362DB9-BBF4-4542-8AA6-209A733A7C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2DF0-84EA-4327-A78E-3877B588F6B8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981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Guide </a:t>
            </a:r>
            <a:r>
              <a:rPr lang="en-US" sz="2800" dirty="0"/>
              <a:t>to </a:t>
            </a:r>
            <a:r>
              <a:rPr lang="en-US" sz="2800" dirty="0" smtClean="0"/>
              <a:t>Data and Information Sharing Workflows Across the Life Cycle of Transportation Assets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100" y="4605372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August 1, 2016</a:t>
            </a:r>
          </a:p>
          <a:p>
            <a:pPr algn="ctr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3382638"/>
          </a:xfrm>
        </p:spPr>
        <p:txBody>
          <a:bodyPr>
            <a:normAutofit/>
          </a:bodyPr>
          <a:lstStyle/>
          <a:p>
            <a:r>
              <a:rPr lang="en-US" dirty="0" smtClean="0"/>
              <a:t>Process maps:</a:t>
            </a:r>
          </a:p>
          <a:p>
            <a:pPr lvl="1"/>
            <a:r>
              <a:rPr lang="en-US" dirty="0" smtClean="0"/>
              <a:t>Draft PM of sign - new construction/reconstruction</a:t>
            </a:r>
          </a:p>
          <a:p>
            <a:pPr lvl="1"/>
            <a:r>
              <a:rPr lang="en-US" dirty="0" smtClean="0"/>
              <a:t>Draft PM of sign - replacement</a:t>
            </a:r>
          </a:p>
          <a:p>
            <a:pPr lvl="1"/>
            <a:r>
              <a:rPr lang="en-US" dirty="0" smtClean="0"/>
              <a:t>Draft PM of sign - maintenance</a:t>
            </a:r>
          </a:p>
          <a:p>
            <a:r>
              <a:rPr lang="en-US" dirty="0" smtClean="0"/>
              <a:t>Exchange Requirements (ERs) and ER matrix</a:t>
            </a:r>
          </a:p>
          <a:p>
            <a:pPr lvl="1"/>
            <a:r>
              <a:rPr lang="en-US" dirty="0" smtClean="0"/>
              <a:t>Draft ERs for seven identified exchange scenarios</a:t>
            </a:r>
          </a:p>
          <a:p>
            <a:pPr lvl="1"/>
            <a:r>
              <a:rPr lang="en-US" dirty="0" smtClean="0"/>
              <a:t>Draft ER matrix</a:t>
            </a:r>
          </a:p>
        </p:txBody>
      </p:sp>
    </p:spTree>
    <p:extLst>
      <p:ext uri="{BB962C8B-B14F-4D97-AF65-F5344CB8AC3E}">
        <p14:creationId xmlns:p14="http://schemas.microsoft.com/office/powerpoint/2010/main" val="26999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71738"/>
            <a:ext cx="8229600" cy="990600"/>
          </a:xfrm>
        </p:spPr>
        <p:txBody>
          <a:bodyPr/>
          <a:lstStyle/>
          <a:p>
            <a:r>
              <a:rPr lang="en-US" dirty="0" smtClean="0"/>
              <a:t>Process map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3125"/>
            <a:ext cx="8561109" cy="63450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57" y="704905"/>
            <a:ext cx="9065443" cy="304800"/>
            <a:chOff x="1011950" y="1600201"/>
            <a:chExt cx="7830409" cy="304800"/>
          </a:xfrm>
        </p:grpSpPr>
        <p:sp>
          <p:nvSpPr>
            <p:cNvPr id="9" name="Rectangle 8"/>
            <p:cNvSpPr/>
            <p:nvPr/>
          </p:nvSpPr>
          <p:spPr>
            <a:xfrm>
              <a:off x="1997197" y="1600201"/>
              <a:ext cx="6845162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11950" y="1600201"/>
              <a:ext cx="787791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3"/>
              <a:endCxn id="9" idx="1"/>
            </p:cNvCxnSpPr>
            <p:nvPr/>
          </p:nvCxnSpPr>
          <p:spPr>
            <a:xfrm>
              <a:off x="1799741" y="1752601"/>
              <a:ext cx="197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62400" y="1835507"/>
            <a:ext cx="1885950" cy="526693"/>
            <a:chOff x="4019550" y="2122602"/>
            <a:chExt cx="1885950" cy="526693"/>
          </a:xfrm>
        </p:grpSpPr>
        <p:sp>
          <p:nvSpPr>
            <p:cNvPr id="18" name="Rectangle 17"/>
            <p:cNvSpPr/>
            <p:nvPr/>
          </p:nvSpPr>
          <p:spPr>
            <a:xfrm>
              <a:off x="4991100" y="212260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ask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019550" y="2286000"/>
              <a:ext cx="933450" cy="36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787045" y="4197707"/>
            <a:ext cx="1083417" cy="679093"/>
            <a:chOff x="4857753" y="2621610"/>
            <a:chExt cx="2838447" cy="679093"/>
          </a:xfrm>
        </p:grpSpPr>
        <p:sp>
          <p:nvSpPr>
            <p:cNvPr id="21" name="Rectangle 20"/>
            <p:cNvSpPr/>
            <p:nvPr/>
          </p:nvSpPr>
          <p:spPr>
            <a:xfrm>
              <a:off x="5124450" y="2995903"/>
              <a:ext cx="257175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4857753" y="2621610"/>
              <a:ext cx="1552573" cy="374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3779" y="1053071"/>
            <a:ext cx="1196812" cy="4890529"/>
            <a:chOff x="1393988" y="1828800"/>
            <a:chExt cx="1196812" cy="4965192"/>
          </a:xfrm>
        </p:grpSpPr>
        <p:sp>
          <p:nvSpPr>
            <p:cNvPr id="8" name="Rectangle 7"/>
            <p:cNvSpPr/>
            <p:nvPr/>
          </p:nvSpPr>
          <p:spPr>
            <a:xfrm>
              <a:off x="2133600" y="1828800"/>
              <a:ext cx="457200" cy="496519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93988" y="3466832"/>
              <a:ext cx="880621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Actor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2"/>
              <a:endCxn id="8" idx="1"/>
            </p:cNvCxnSpPr>
            <p:nvPr/>
          </p:nvCxnSpPr>
          <p:spPr>
            <a:xfrm>
              <a:off x="1834299" y="3771632"/>
              <a:ext cx="299301" cy="539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-25138" y="-620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PROCESS MAP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310" y="5181600"/>
            <a:ext cx="131503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 flipH="1">
            <a:off x="4933950" y="5486400"/>
            <a:ext cx="25688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38" y="390525"/>
            <a:ext cx="8983088" cy="6467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6400" y="1746194"/>
            <a:ext cx="3471550" cy="1930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7256" y="73656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8382000" y="1041360"/>
            <a:ext cx="12456" cy="70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90600" y="1447800"/>
            <a:ext cx="1066800" cy="5257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67000" y="6858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Attributes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0" idx="3"/>
            <a:endCxn id="17" idx="0"/>
          </p:cNvCxnSpPr>
          <p:nvPr/>
        </p:nvCxnSpPr>
        <p:spPr>
          <a:xfrm flipH="1">
            <a:off x="1524000" y="838200"/>
            <a:ext cx="2895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56600" y="2819400"/>
            <a:ext cx="768000" cy="1976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5" idx="0"/>
          </p:cNvCxnSpPr>
          <p:nvPr/>
        </p:nvCxnSpPr>
        <p:spPr>
          <a:xfrm flipV="1">
            <a:off x="5940600" y="1295400"/>
            <a:ext cx="6888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25138" y="-620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ER Matrix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38" y="777847"/>
            <a:ext cx="1333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63126"/>
            <a:ext cx="6832600" cy="6722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5138" y="-6206"/>
            <a:ext cx="383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Detailed Exchange Requirement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1000" y="2209800"/>
            <a:ext cx="2286000" cy="338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Information included in an ER</a:t>
            </a:r>
          </a:p>
          <a:p>
            <a:pPr lvl="1"/>
            <a:r>
              <a:rPr lang="en-US" dirty="0" smtClean="0"/>
              <a:t>Project phase</a:t>
            </a:r>
          </a:p>
          <a:p>
            <a:pPr lvl="1"/>
            <a:r>
              <a:rPr lang="en-US" dirty="0" smtClean="0"/>
              <a:t>Data sender</a:t>
            </a:r>
          </a:p>
          <a:p>
            <a:pPr lvl="1"/>
            <a:r>
              <a:rPr lang="en-US" dirty="0" smtClean="0"/>
              <a:t>Data receiver</a:t>
            </a:r>
          </a:p>
          <a:p>
            <a:pPr lvl="1"/>
            <a:r>
              <a:rPr lang="en-US" dirty="0" smtClean="0"/>
              <a:t>Data required</a:t>
            </a:r>
          </a:p>
        </p:txBody>
      </p:sp>
    </p:spTree>
    <p:extLst>
      <p:ext uri="{BB962C8B-B14F-4D97-AF65-F5344CB8AC3E}">
        <p14:creationId xmlns:p14="http://schemas.microsoft.com/office/powerpoint/2010/main" val="16044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4982838"/>
          </a:xfrm>
        </p:spPr>
        <p:txBody>
          <a:bodyPr>
            <a:normAutofit/>
          </a:bodyPr>
          <a:lstStyle/>
          <a:p>
            <a:r>
              <a:rPr lang="en-US" dirty="0" smtClean="0"/>
              <a:t>Revise PMs, ERs and ER matrix based on feedback from Iowa DOT</a:t>
            </a:r>
          </a:p>
          <a:p>
            <a:r>
              <a:rPr lang="en-US" dirty="0" smtClean="0"/>
              <a:t>Develop preliminary process maps for guardrails</a:t>
            </a:r>
          </a:p>
          <a:p>
            <a:r>
              <a:rPr lang="en-US" dirty="0" smtClean="0"/>
              <a:t>Schedule individual meetings for guardrails</a:t>
            </a:r>
          </a:p>
        </p:txBody>
      </p:sp>
    </p:spTree>
    <p:extLst>
      <p:ext uri="{BB962C8B-B14F-4D97-AF65-F5344CB8AC3E}">
        <p14:creationId xmlns:p14="http://schemas.microsoft.com/office/powerpoint/2010/main" val="32840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3423</TotalTime>
  <Words>122</Words>
  <Application>Microsoft Office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Clarity</vt:lpstr>
      <vt:lpstr>Custom Design</vt:lpstr>
      <vt:lpstr>Guide to Data and Information Sharing Workflows Across the Life Cycle of Transportation Assets</vt:lpstr>
      <vt:lpstr>Project Status Update</vt:lpstr>
      <vt:lpstr>Process map</vt:lpstr>
      <vt:lpstr>PowerPoint Presentation</vt:lpstr>
      <vt:lpstr>PowerPoint Presentation</vt:lpstr>
      <vt:lpstr>Work plan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Jeong, H. D [CCE E]</dc:creator>
  <cp:lastModifiedBy>Le, Tuyen T [CCE E]</cp:lastModifiedBy>
  <cp:revision>518</cp:revision>
  <cp:lastPrinted>2016-08-01T14:25:27Z</cp:lastPrinted>
  <dcterms:created xsi:type="dcterms:W3CDTF">2012-12-07T21:04:57Z</dcterms:created>
  <dcterms:modified xsi:type="dcterms:W3CDTF">2016-08-05T16:27:47Z</dcterms:modified>
</cp:coreProperties>
</file>