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7" r:id="rId2"/>
    <p:sldId id="319" r:id="rId3"/>
    <p:sldId id="318" r:id="rId4"/>
    <p:sldId id="374" r:id="rId5"/>
    <p:sldId id="320" r:id="rId6"/>
    <p:sldId id="322" r:id="rId7"/>
    <p:sldId id="341" r:id="rId8"/>
    <p:sldId id="338" r:id="rId9"/>
    <p:sldId id="340" r:id="rId10"/>
    <p:sldId id="351" r:id="rId11"/>
    <p:sldId id="331" r:id="rId12"/>
    <p:sldId id="352" r:id="rId13"/>
    <p:sldId id="373" r:id="rId14"/>
    <p:sldId id="368" r:id="rId15"/>
    <p:sldId id="358" r:id="rId16"/>
    <p:sldId id="346" r:id="rId1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5EF8"/>
    <a:srgbClr val="3C805B"/>
    <a:srgbClr val="A80000"/>
    <a:srgbClr val="AC683E"/>
    <a:srgbClr val="AA9340"/>
    <a:srgbClr val="BAA1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853" autoAdjust="0"/>
    <p:restoredTop sz="92171" autoAdjust="0"/>
  </p:normalViewPr>
  <p:slideViewPr>
    <p:cSldViewPr>
      <p:cViewPr>
        <p:scale>
          <a:sx n="83" d="100"/>
          <a:sy n="83" d="100"/>
        </p:scale>
        <p:origin x="-7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DCE6D-DE4F-4FF9-9485-3047D90B2027}" type="doc">
      <dgm:prSet loTypeId="urn:microsoft.com/office/officeart/2009/3/layout/StepUpProcess" loCatId="process" qsTypeId="urn:microsoft.com/office/officeart/2005/8/quickstyle/simple1" qsCatId="simple" csTypeId="urn:microsoft.com/office/officeart/2005/8/colors/accent1_2" csCatId="accent1" phldr="1"/>
      <dgm:spPr/>
    </dgm:pt>
    <dgm:pt modelId="{5921FC32-52FF-4432-A80F-CF2530E6EFE8}">
      <dgm:prSet phldrT="[Text]" custT="1"/>
      <dgm:spPr/>
      <dgm:t>
        <a:bodyPr/>
        <a:lstStyle/>
        <a:p>
          <a:r>
            <a:rPr lang="en-US" sz="2000" dirty="0">
              <a:solidFill>
                <a:schemeClr val="bg1"/>
              </a:solidFill>
              <a:latin typeface="Franklin Gothic Medium Cond" panose="020B0606030402020204" pitchFamily="34" charset="0"/>
            </a:rPr>
            <a:t>Data Planning</a:t>
          </a:r>
        </a:p>
      </dgm:t>
    </dgm:pt>
    <dgm:pt modelId="{AE504C3F-ED4A-499D-B5BB-805D52BB61E7}" type="parTrans" cxnId="{24E1B198-E996-4413-B203-025EC5DB24DF}">
      <dgm:prSet/>
      <dgm:spPr/>
      <dgm:t>
        <a:bodyPr/>
        <a:lstStyle/>
        <a:p>
          <a:endParaRPr lang="en-US" sz="2000">
            <a:solidFill>
              <a:schemeClr val="bg1"/>
            </a:solidFill>
            <a:latin typeface="Franklin Gothic Medium Cond" panose="020B0606030402020204" pitchFamily="34" charset="0"/>
          </a:endParaRPr>
        </a:p>
      </dgm:t>
    </dgm:pt>
    <dgm:pt modelId="{84856678-3E82-4D88-87FA-1F3625FCF68E}" type="sibTrans" cxnId="{24E1B198-E996-4413-B203-025EC5DB24DF}">
      <dgm:prSet/>
      <dgm:spPr/>
      <dgm:t>
        <a:bodyPr/>
        <a:lstStyle/>
        <a:p>
          <a:endParaRPr lang="en-US" sz="2000">
            <a:solidFill>
              <a:schemeClr val="bg1"/>
            </a:solidFill>
            <a:latin typeface="Franklin Gothic Medium Cond" panose="020B0606030402020204" pitchFamily="34" charset="0"/>
          </a:endParaRPr>
        </a:p>
      </dgm:t>
    </dgm:pt>
    <dgm:pt modelId="{2D93D88C-27D6-4B5E-A180-9DCF513739BF}">
      <dgm:prSet phldrT="[Text]" custT="1"/>
      <dgm:spPr/>
      <dgm:t>
        <a:bodyPr/>
        <a:lstStyle/>
        <a:p>
          <a:r>
            <a:rPr lang="en-US" sz="2000" dirty="0" smtClean="0">
              <a:solidFill>
                <a:schemeClr val="bg1"/>
              </a:solidFill>
              <a:latin typeface="Franklin Gothic Medium Cond" panose="020B0606030402020204" pitchFamily="34" charset="0"/>
            </a:rPr>
            <a:t>Identify Gaps</a:t>
          </a:r>
          <a:endParaRPr lang="en-US" sz="2000" dirty="0">
            <a:solidFill>
              <a:schemeClr val="bg1"/>
            </a:solidFill>
            <a:latin typeface="Franklin Gothic Medium Cond" panose="020B0606030402020204" pitchFamily="34" charset="0"/>
          </a:endParaRPr>
        </a:p>
      </dgm:t>
    </dgm:pt>
    <dgm:pt modelId="{75BD0A18-F60B-4AC4-9DA4-8F9AB3BDF6EE}" type="parTrans" cxnId="{B5020BED-AB9F-44AE-89BB-2DAF6D7E8F1F}">
      <dgm:prSet/>
      <dgm:spPr/>
      <dgm:t>
        <a:bodyPr/>
        <a:lstStyle/>
        <a:p>
          <a:endParaRPr lang="en-US" sz="2000">
            <a:solidFill>
              <a:schemeClr val="bg1"/>
            </a:solidFill>
            <a:latin typeface="Franklin Gothic Medium Cond" panose="020B0606030402020204" pitchFamily="34" charset="0"/>
          </a:endParaRPr>
        </a:p>
      </dgm:t>
    </dgm:pt>
    <dgm:pt modelId="{49342D99-892C-4174-8C30-1FE329DB0812}" type="sibTrans" cxnId="{B5020BED-AB9F-44AE-89BB-2DAF6D7E8F1F}">
      <dgm:prSet/>
      <dgm:spPr/>
      <dgm:t>
        <a:bodyPr/>
        <a:lstStyle/>
        <a:p>
          <a:endParaRPr lang="en-US" sz="2000">
            <a:solidFill>
              <a:schemeClr val="bg1"/>
            </a:solidFill>
            <a:latin typeface="Franklin Gothic Medium Cond" panose="020B0606030402020204" pitchFamily="34" charset="0"/>
          </a:endParaRPr>
        </a:p>
      </dgm:t>
    </dgm:pt>
    <dgm:pt modelId="{76E6E47C-5444-4B32-A445-12B1F85C8279}">
      <dgm:prSet phldrT="[Text]" custT="1"/>
      <dgm:spPr/>
      <dgm:t>
        <a:bodyPr/>
        <a:lstStyle/>
        <a:p>
          <a:r>
            <a:rPr lang="en-US" sz="2000" dirty="0" smtClean="0">
              <a:solidFill>
                <a:schemeClr val="bg1"/>
              </a:solidFill>
              <a:latin typeface="Franklin Gothic Medium Cond" panose="020B0606030402020204" pitchFamily="34" charset="0"/>
            </a:rPr>
            <a:t>Establish Standards</a:t>
          </a:r>
          <a:endParaRPr lang="en-US" sz="2000" dirty="0">
            <a:solidFill>
              <a:schemeClr val="bg1"/>
            </a:solidFill>
            <a:latin typeface="Franklin Gothic Medium Cond" panose="020B0606030402020204" pitchFamily="34" charset="0"/>
          </a:endParaRPr>
        </a:p>
      </dgm:t>
    </dgm:pt>
    <dgm:pt modelId="{07C8F7C4-9649-483B-B76F-D78A9A072C15}" type="parTrans" cxnId="{160614D7-0435-4B9C-8A17-70461BC6347B}">
      <dgm:prSet/>
      <dgm:spPr/>
      <dgm:t>
        <a:bodyPr/>
        <a:lstStyle/>
        <a:p>
          <a:endParaRPr lang="en-US" sz="2000">
            <a:solidFill>
              <a:schemeClr val="bg1"/>
            </a:solidFill>
            <a:latin typeface="Franklin Gothic Medium Cond" panose="020B0606030402020204" pitchFamily="34" charset="0"/>
          </a:endParaRPr>
        </a:p>
      </dgm:t>
    </dgm:pt>
    <dgm:pt modelId="{E4566F93-4537-4B7A-AF09-665005C2FBD2}" type="sibTrans" cxnId="{160614D7-0435-4B9C-8A17-70461BC6347B}">
      <dgm:prSet/>
      <dgm:spPr/>
      <dgm:t>
        <a:bodyPr/>
        <a:lstStyle/>
        <a:p>
          <a:endParaRPr lang="en-US" sz="2000">
            <a:solidFill>
              <a:schemeClr val="bg1"/>
            </a:solidFill>
            <a:latin typeface="Franklin Gothic Medium Cond" panose="020B0606030402020204" pitchFamily="34" charset="0"/>
          </a:endParaRPr>
        </a:p>
      </dgm:t>
    </dgm:pt>
    <dgm:pt modelId="{23AF4201-DF8E-41A7-9BC6-37BE9DEE57E5}">
      <dgm:prSet phldrT="[Text]" custT="1"/>
      <dgm:spPr/>
      <dgm:t>
        <a:bodyPr/>
        <a:lstStyle/>
        <a:p>
          <a:r>
            <a:rPr lang="en-US" sz="2000" dirty="0" smtClean="0">
              <a:solidFill>
                <a:schemeClr val="bg1"/>
              </a:solidFill>
              <a:latin typeface="Franklin Gothic Medium Cond" panose="020B0606030402020204" pitchFamily="34" charset="0"/>
            </a:rPr>
            <a:t>Layout Plan to Improve</a:t>
          </a:r>
          <a:endParaRPr lang="en-US" sz="2000" dirty="0">
            <a:solidFill>
              <a:schemeClr val="bg1"/>
            </a:solidFill>
            <a:latin typeface="Franklin Gothic Medium Cond" panose="020B0606030402020204" pitchFamily="34" charset="0"/>
          </a:endParaRPr>
        </a:p>
      </dgm:t>
    </dgm:pt>
    <dgm:pt modelId="{742D0463-18D5-4085-891B-E9A5994E169C}" type="parTrans" cxnId="{5A639C66-95C5-4C70-9111-EBEF00E7CDFC}">
      <dgm:prSet/>
      <dgm:spPr/>
      <dgm:t>
        <a:bodyPr/>
        <a:lstStyle/>
        <a:p>
          <a:endParaRPr lang="en-US" sz="2000">
            <a:solidFill>
              <a:schemeClr val="bg1"/>
            </a:solidFill>
            <a:latin typeface="Franklin Gothic Medium Cond" panose="020B0606030402020204" pitchFamily="34" charset="0"/>
          </a:endParaRPr>
        </a:p>
      </dgm:t>
    </dgm:pt>
    <dgm:pt modelId="{EDE42CAC-2D55-443C-A922-C3638789D1B6}" type="sibTrans" cxnId="{5A639C66-95C5-4C70-9111-EBEF00E7CDFC}">
      <dgm:prSet/>
      <dgm:spPr/>
      <dgm:t>
        <a:bodyPr/>
        <a:lstStyle/>
        <a:p>
          <a:endParaRPr lang="en-US" sz="2000">
            <a:solidFill>
              <a:schemeClr val="bg1"/>
            </a:solidFill>
            <a:latin typeface="Franklin Gothic Medium Cond" panose="020B0606030402020204" pitchFamily="34" charset="0"/>
          </a:endParaRPr>
        </a:p>
      </dgm:t>
    </dgm:pt>
    <dgm:pt modelId="{76723A19-A76D-4606-823B-4A4D427BAD79}">
      <dgm:prSet phldrT="[Text]" custT="1"/>
      <dgm:spPr/>
      <dgm:t>
        <a:bodyPr/>
        <a:lstStyle/>
        <a:p>
          <a:r>
            <a:rPr lang="en-US" sz="2000" dirty="0" smtClean="0">
              <a:solidFill>
                <a:schemeClr val="bg1"/>
              </a:solidFill>
              <a:latin typeface="Franklin Gothic Medium Cond" panose="020B0606030402020204" pitchFamily="34" charset="0"/>
            </a:rPr>
            <a:t>Implement Plan</a:t>
          </a:r>
          <a:endParaRPr lang="en-US" sz="2000" dirty="0">
            <a:solidFill>
              <a:schemeClr val="bg1"/>
            </a:solidFill>
            <a:latin typeface="Franklin Gothic Medium Cond" panose="020B0606030402020204" pitchFamily="34" charset="0"/>
          </a:endParaRPr>
        </a:p>
      </dgm:t>
    </dgm:pt>
    <dgm:pt modelId="{0CADDDF4-DB1F-4941-96A1-67B13F8B6773}" type="parTrans" cxnId="{8C178794-A229-434D-AD8C-23113A18B970}">
      <dgm:prSet/>
      <dgm:spPr/>
      <dgm:t>
        <a:bodyPr/>
        <a:lstStyle/>
        <a:p>
          <a:endParaRPr lang="en-US" sz="2000">
            <a:solidFill>
              <a:schemeClr val="bg1"/>
            </a:solidFill>
            <a:latin typeface="Franklin Gothic Medium Cond" panose="020B0606030402020204" pitchFamily="34" charset="0"/>
          </a:endParaRPr>
        </a:p>
      </dgm:t>
    </dgm:pt>
    <dgm:pt modelId="{7EB9DBFA-DC47-4427-8068-9114B4200C07}" type="sibTrans" cxnId="{8C178794-A229-434D-AD8C-23113A18B970}">
      <dgm:prSet/>
      <dgm:spPr/>
      <dgm:t>
        <a:bodyPr/>
        <a:lstStyle/>
        <a:p>
          <a:endParaRPr lang="en-US" sz="2000">
            <a:solidFill>
              <a:schemeClr val="bg1"/>
            </a:solidFill>
            <a:latin typeface="Franklin Gothic Medium Cond" panose="020B0606030402020204" pitchFamily="34" charset="0"/>
          </a:endParaRPr>
        </a:p>
      </dgm:t>
    </dgm:pt>
    <dgm:pt modelId="{90931CBD-6B5D-4C8C-A59A-F99717FBF500}" type="pres">
      <dgm:prSet presAssocID="{B87DCE6D-DE4F-4FF9-9485-3047D90B2027}" presName="rootnode" presStyleCnt="0">
        <dgm:presLayoutVars>
          <dgm:chMax/>
          <dgm:chPref/>
          <dgm:dir/>
          <dgm:animLvl val="lvl"/>
        </dgm:presLayoutVars>
      </dgm:prSet>
      <dgm:spPr/>
    </dgm:pt>
    <dgm:pt modelId="{C8099128-2182-4AA4-B40B-19669B865A65}" type="pres">
      <dgm:prSet presAssocID="{5921FC32-52FF-4432-A80F-CF2530E6EFE8}" presName="composite" presStyleCnt="0"/>
      <dgm:spPr/>
    </dgm:pt>
    <dgm:pt modelId="{EB2AC89B-24CA-4168-9EFD-C624587FFAB7}" type="pres">
      <dgm:prSet presAssocID="{5921FC32-52FF-4432-A80F-CF2530E6EFE8}" presName="LShape" presStyleLbl="alignNode1" presStyleIdx="0" presStyleCnt="9"/>
      <dgm:spPr>
        <a:solidFill>
          <a:srgbClr val="AB5EF8"/>
        </a:solidFill>
        <a:ln>
          <a:solidFill>
            <a:schemeClr val="tx1"/>
          </a:solidFill>
        </a:ln>
      </dgm:spPr>
    </dgm:pt>
    <dgm:pt modelId="{6691E483-5F1B-437B-80B1-CBAD5460CE6B}" type="pres">
      <dgm:prSet presAssocID="{5921FC32-52FF-4432-A80F-CF2530E6EFE8}" presName="ParentText" presStyleLbl="revTx" presStyleIdx="0" presStyleCnt="5">
        <dgm:presLayoutVars>
          <dgm:chMax val="0"/>
          <dgm:chPref val="0"/>
          <dgm:bulletEnabled val="1"/>
        </dgm:presLayoutVars>
      </dgm:prSet>
      <dgm:spPr/>
      <dgm:t>
        <a:bodyPr/>
        <a:lstStyle/>
        <a:p>
          <a:endParaRPr lang="en-US"/>
        </a:p>
      </dgm:t>
    </dgm:pt>
    <dgm:pt modelId="{70B7CD0D-DB1E-4A59-A43B-5C650D24AC26}" type="pres">
      <dgm:prSet presAssocID="{5921FC32-52FF-4432-A80F-CF2530E6EFE8}" presName="Triangle" presStyleLbl="alignNode1" presStyleIdx="1" presStyleCnt="9"/>
      <dgm:spPr>
        <a:solidFill>
          <a:srgbClr val="AB5EF8"/>
        </a:solidFill>
        <a:ln>
          <a:solidFill>
            <a:schemeClr val="tx1"/>
          </a:solidFill>
        </a:ln>
      </dgm:spPr>
    </dgm:pt>
    <dgm:pt modelId="{2D923A2E-F634-492B-B2AE-4207C8D45752}" type="pres">
      <dgm:prSet presAssocID="{84856678-3E82-4D88-87FA-1F3625FCF68E}" presName="sibTrans" presStyleCnt="0"/>
      <dgm:spPr/>
    </dgm:pt>
    <dgm:pt modelId="{2DD3D8A0-0772-4A7B-AB48-07A9329FC516}" type="pres">
      <dgm:prSet presAssocID="{84856678-3E82-4D88-87FA-1F3625FCF68E}" presName="space" presStyleCnt="0"/>
      <dgm:spPr/>
    </dgm:pt>
    <dgm:pt modelId="{DD11BE63-FECA-4A2B-B55D-BED18CDE105E}" type="pres">
      <dgm:prSet presAssocID="{2D93D88C-27D6-4B5E-A180-9DCF513739BF}" presName="composite" presStyleCnt="0"/>
      <dgm:spPr/>
    </dgm:pt>
    <dgm:pt modelId="{4C102D90-E2B6-48C1-B5E8-B61B851D2A19}" type="pres">
      <dgm:prSet presAssocID="{2D93D88C-27D6-4B5E-A180-9DCF513739BF}" presName="LShape" presStyleLbl="alignNode1" presStyleIdx="2" presStyleCnt="9"/>
      <dgm:spPr>
        <a:solidFill>
          <a:srgbClr val="AB5EF8"/>
        </a:solidFill>
        <a:ln>
          <a:solidFill>
            <a:schemeClr val="tx1"/>
          </a:solidFill>
        </a:ln>
      </dgm:spPr>
    </dgm:pt>
    <dgm:pt modelId="{801440CC-906A-403B-A49F-22E2C20FC69E}" type="pres">
      <dgm:prSet presAssocID="{2D93D88C-27D6-4B5E-A180-9DCF513739BF}" presName="ParentText" presStyleLbl="revTx" presStyleIdx="1" presStyleCnt="5">
        <dgm:presLayoutVars>
          <dgm:chMax val="0"/>
          <dgm:chPref val="0"/>
          <dgm:bulletEnabled val="1"/>
        </dgm:presLayoutVars>
      </dgm:prSet>
      <dgm:spPr/>
      <dgm:t>
        <a:bodyPr/>
        <a:lstStyle/>
        <a:p>
          <a:endParaRPr lang="en-US"/>
        </a:p>
      </dgm:t>
    </dgm:pt>
    <dgm:pt modelId="{9600BE49-14A0-407A-836F-4EC2D3835709}" type="pres">
      <dgm:prSet presAssocID="{2D93D88C-27D6-4B5E-A180-9DCF513739BF}" presName="Triangle" presStyleLbl="alignNode1" presStyleIdx="3" presStyleCnt="9"/>
      <dgm:spPr>
        <a:solidFill>
          <a:srgbClr val="AB5EF8"/>
        </a:solidFill>
        <a:ln>
          <a:solidFill>
            <a:schemeClr val="tx1"/>
          </a:solidFill>
        </a:ln>
      </dgm:spPr>
    </dgm:pt>
    <dgm:pt modelId="{21DBAA4C-33BB-40E6-9E4E-DA0C16E21EAA}" type="pres">
      <dgm:prSet presAssocID="{49342D99-892C-4174-8C30-1FE329DB0812}" presName="sibTrans" presStyleCnt="0"/>
      <dgm:spPr/>
    </dgm:pt>
    <dgm:pt modelId="{5342087C-4D43-416E-B1AF-AA9B6222E88F}" type="pres">
      <dgm:prSet presAssocID="{49342D99-892C-4174-8C30-1FE329DB0812}" presName="space" presStyleCnt="0"/>
      <dgm:spPr/>
    </dgm:pt>
    <dgm:pt modelId="{B2D7DF09-831E-466A-9875-EEB8BFF7BDAA}" type="pres">
      <dgm:prSet presAssocID="{76E6E47C-5444-4B32-A445-12B1F85C8279}" presName="composite" presStyleCnt="0"/>
      <dgm:spPr/>
    </dgm:pt>
    <dgm:pt modelId="{D9DA0749-D0B5-4F05-870E-C69C71C9B4BD}" type="pres">
      <dgm:prSet presAssocID="{76E6E47C-5444-4B32-A445-12B1F85C8279}" presName="LShape" presStyleLbl="alignNode1" presStyleIdx="4" presStyleCnt="9"/>
      <dgm:spPr>
        <a:solidFill>
          <a:srgbClr val="AB5EF8"/>
        </a:solidFill>
        <a:ln>
          <a:solidFill>
            <a:schemeClr val="tx1"/>
          </a:solidFill>
        </a:ln>
      </dgm:spPr>
    </dgm:pt>
    <dgm:pt modelId="{7F02BD89-B739-4E5E-B66B-F5E50F53F99A}" type="pres">
      <dgm:prSet presAssocID="{76E6E47C-5444-4B32-A445-12B1F85C8279}" presName="ParentText" presStyleLbl="revTx" presStyleIdx="2" presStyleCnt="5">
        <dgm:presLayoutVars>
          <dgm:chMax val="0"/>
          <dgm:chPref val="0"/>
          <dgm:bulletEnabled val="1"/>
        </dgm:presLayoutVars>
      </dgm:prSet>
      <dgm:spPr/>
      <dgm:t>
        <a:bodyPr/>
        <a:lstStyle/>
        <a:p>
          <a:endParaRPr lang="en-US"/>
        </a:p>
      </dgm:t>
    </dgm:pt>
    <dgm:pt modelId="{DB74987E-B3E3-44D8-A2F5-9760B1503637}" type="pres">
      <dgm:prSet presAssocID="{76E6E47C-5444-4B32-A445-12B1F85C8279}" presName="Triangle" presStyleLbl="alignNode1" presStyleIdx="5" presStyleCnt="9"/>
      <dgm:spPr>
        <a:solidFill>
          <a:srgbClr val="AB5EF8"/>
        </a:solidFill>
        <a:ln>
          <a:solidFill>
            <a:schemeClr val="tx1"/>
          </a:solidFill>
        </a:ln>
      </dgm:spPr>
    </dgm:pt>
    <dgm:pt modelId="{1FD18ED0-29C4-49D6-8C21-644E7D4E5799}" type="pres">
      <dgm:prSet presAssocID="{E4566F93-4537-4B7A-AF09-665005C2FBD2}" presName="sibTrans" presStyleCnt="0"/>
      <dgm:spPr/>
    </dgm:pt>
    <dgm:pt modelId="{C72727DA-B36E-4C61-B29A-B11F7ED86B2B}" type="pres">
      <dgm:prSet presAssocID="{E4566F93-4537-4B7A-AF09-665005C2FBD2}" presName="space" presStyleCnt="0"/>
      <dgm:spPr/>
    </dgm:pt>
    <dgm:pt modelId="{569B3208-8A15-4B82-BDAA-8312FD6220F3}" type="pres">
      <dgm:prSet presAssocID="{23AF4201-DF8E-41A7-9BC6-37BE9DEE57E5}" presName="composite" presStyleCnt="0"/>
      <dgm:spPr/>
    </dgm:pt>
    <dgm:pt modelId="{36A4F4CF-D147-40EC-9FBD-687541694500}" type="pres">
      <dgm:prSet presAssocID="{23AF4201-DF8E-41A7-9BC6-37BE9DEE57E5}" presName="LShape" presStyleLbl="alignNode1" presStyleIdx="6" presStyleCnt="9"/>
      <dgm:spPr>
        <a:solidFill>
          <a:srgbClr val="AB5EF8"/>
        </a:solidFill>
        <a:ln>
          <a:solidFill>
            <a:schemeClr val="tx1"/>
          </a:solidFill>
        </a:ln>
      </dgm:spPr>
    </dgm:pt>
    <dgm:pt modelId="{4AC1173E-98D4-4503-B815-665C2C475E95}" type="pres">
      <dgm:prSet presAssocID="{23AF4201-DF8E-41A7-9BC6-37BE9DEE57E5}" presName="ParentText" presStyleLbl="revTx" presStyleIdx="3" presStyleCnt="5">
        <dgm:presLayoutVars>
          <dgm:chMax val="0"/>
          <dgm:chPref val="0"/>
          <dgm:bulletEnabled val="1"/>
        </dgm:presLayoutVars>
      </dgm:prSet>
      <dgm:spPr/>
      <dgm:t>
        <a:bodyPr/>
        <a:lstStyle/>
        <a:p>
          <a:endParaRPr lang="en-US"/>
        </a:p>
      </dgm:t>
    </dgm:pt>
    <dgm:pt modelId="{2E799821-70F3-4099-B274-17FC1D6A09C7}" type="pres">
      <dgm:prSet presAssocID="{23AF4201-DF8E-41A7-9BC6-37BE9DEE57E5}" presName="Triangle" presStyleLbl="alignNode1" presStyleIdx="7" presStyleCnt="9"/>
      <dgm:spPr>
        <a:solidFill>
          <a:srgbClr val="AB5EF8"/>
        </a:solidFill>
        <a:ln>
          <a:solidFill>
            <a:schemeClr val="tx1"/>
          </a:solidFill>
        </a:ln>
      </dgm:spPr>
    </dgm:pt>
    <dgm:pt modelId="{2D2FB69E-4A09-4789-8147-F0846DEE16F1}" type="pres">
      <dgm:prSet presAssocID="{EDE42CAC-2D55-443C-A922-C3638789D1B6}" presName="sibTrans" presStyleCnt="0"/>
      <dgm:spPr/>
    </dgm:pt>
    <dgm:pt modelId="{56530790-782C-496A-8ACF-34B99AA16FEF}" type="pres">
      <dgm:prSet presAssocID="{EDE42CAC-2D55-443C-A922-C3638789D1B6}" presName="space" presStyleCnt="0"/>
      <dgm:spPr/>
    </dgm:pt>
    <dgm:pt modelId="{C5AF77A7-985E-4F8C-AEA7-E3F5BD2429A2}" type="pres">
      <dgm:prSet presAssocID="{76723A19-A76D-4606-823B-4A4D427BAD79}" presName="composite" presStyleCnt="0"/>
      <dgm:spPr/>
    </dgm:pt>
    <dgm:pt modelId="{45C0A4A6-57E2-4CC5-AC95-E722D1B15F7C}" type="pres">
      <dgm:prSet presAssocID="{76723A19-A76D-4606-823B-4A4D427BAD79}" presName="LShape" presStyleLbl="alignNode1" presStyleIdx="8" presStyleCnt="9"/>
      <dgm:spPr>
        <a:solidFill>
          <a:srgbClr val="AB5EF8"/>
        </a:solidFill>
        <a:ln>
          <a:solidFill>
            <a:schemeClr val="tx1"/>
          </a:solidFill>
        </a:ln>
      </dgm:spPr>
    </dgm:pt>
    <dgm:pt modelId="{AD9CDE6E-BF4A-4346-8FB5-C421742AFB69}" type="pres">
      <dgm:prSet presAssocID="{76723A19-A76D-4606-823B-4A4D427BAD79}" presName="ParentText" presStyleLbl="revTx" presStyleIdx="4" presStyleCnt="5">
        <dgm:presLayoutVars>
          <dgm:chMax val="0"/>
          <dgm:chPref val="0"/>
          <dgm:bulletEnabled val="1"/>
        </dgm:presLayoutVars>
      </dgm:prSet>
      <dgm:spPr/>
      <dgm:t>
        <a:bodyPr/>
        <a:lstStyle/>
        <a:p>
          <a:endParaRPr lang="en-US"/>
        </a:p>
      </dgm:t>
    </dgm:pt>
  </dgm:ptLst>
  <dgm:cxnLst>
    <dgm:cxn modelId="{19D0FEDC-9A23-4215-9E59-EDAAEC156F3A}" type="presOf" srcId="{76723A19-A76D-4606-823B-4A4D427BAD79}" destId="{AD9CDE6E-BF4A-4346-8FB5-C421742AFB69}" srcOrd="0" destOrd="0" presId="urn:microsoft.com/office/officeart/2009/3/layout/StepUpProcess"/>
    <dgm:cxn modelId="{26EB9738-7CB1-49CA-A56F-46B1237C805F}" type="presOf" srcId="{B87DCE6D-DE4F-4FF9-9485-3047D90B2027}" destId="{90931CBD-6B5D-4C8C-A59A-F99717FBF500}" srcOrd="0" destOrd="0" presId="urn:microsoft.com/office/officeart/2009/3/layout/StepUpProcess"/>
    <dgm:cxn modelId="{C4D43234-362F-4CDB-AFCE-8A0DE4329806}" type="presOf" srcId="{76E6E47C-5444-4B32-A445-12B1F85C8279}" destId="{7F02BD89-B739-4E5E-B66B-F5E50F53F99A}" srcOrd="0" destOrd="0" presId="urn:microsoft.com/office/officeart/2009/3/layout/StepUpProcess"/>
    <dgm:cxn modelId="{8C178794-A229-434D-AD8C-23113A18B970}" srcId="{B87DCE6D-DE4F-4FF9-9485-3047D90B2027}" destId="{76723A19-A76D-4606-823B-4A4D427BAD79}" srcOrd="4" destOrd="0" parTransId="{0CADDDF4-DB1F-4941-96A1-67B13F8B6773}" sibTransId="{7EB9DBFA-DC47-4427-8068-9114B4200C07}"/>
    <dgm:cxn modelId="{E41B95DB-87CC-432A-B63B-F95DF3847DA9}" type="presOf" srcId="{23AF4201-DF8E-41A7-9BC6-37BE9DEE57E5}" destId="{4AC1173E-98D4-4503-B815-665C2C475E95}" srcOrd="0" destOrd="0" presId="urn:microsoft.com/office/officeart/2009/3/layout/StepUpProcess"/>
    <dgm:cxn modelId="{8F45F9B1-5085-4FDC-828A-B1666F26F66F}" type="presOf" srcId="{5921FC32-52FF-4432-A80F-CF2530E6EFE8}" destId="{6691E483-5F1B-437B-80B1-CBAD5460CE6B}" srcOrd="0" destOrd="0" presId="urn:microsoft.com/office/officeart/2009/3/layout/StepUpProcess"/>
    <dgm:cxn modelId="{B5020BED-AB9F-44AE-89BB-2DAF6D7E8F1F}" srcId="{B87DCE6D-DE4F-4FF9-9485-3047D90B2027}" destId="{2D93D88C-27D6-4B5E-A180-9DCF513739BF}" srcOrd="1" destOrd="0" parTransId="{75BD0A18-F60B-4AC4-9DA4-8F9AB3BDF6EE}" sibTransId="{49342D99-892C-4174-8C30-1FE329DB0812}"/>
    <dgm:cxn modelId="{160614D7-0435-4B9C-8A17-70461BC6347B}" srcId="{B87DCE6D-DE4F-4FF9-9485-3047D90B2027}" destId="{76E6E47C-5444-4B32-A445-12B1F85C8279}" srcOrd="2" destOrd="0" parTransId="{07C8F7C4-9649-483B-B76F-D78A9A072C15}" sibTransId="{E4566F93-4537-4B7A-AF09-665005C2FBD2}"/>
    <dgm:cxn modelId="{24E1B198-E996-4413-B203-025EC5DB24DF}" srcId="{B87DCE6D-DE4F-4FF9-9485-3047D90B2027}" destId="{5921FC32-52FF-4432-A80F-CF2530E6EFE8}" srcOrd="0" destOrd="0" parTransId="{AE504C3F-ED4A-499D-B5BB-805D52BB61E7}" sibTransId="{84856678-3E82-4D88-87FA-1F3625FCF68E}"/>
    <dgm:cxn modelId="{5A639C66-95C5-4C70-9111-EBEF00E7CDFC}" srcId="{B87DCE6D-DE4F-4FF9-9485-3047D90B2027}" destId="{23AF4201-DF8E-41A7-9BC6-37BE9DEE57E5}" srcOrd="3" destOrd="0" parTransId="{742D0463-18D5-4085-891B-E9A5994E169C}" sibTransId="{EDE42CAC-2D55-443C-A922-C3638789D1B6}"/>
    <dgm:cxn modelId="{9A5AA982-E51A-40A4-8430-130AEA1D4843}" type="presOf" srcId="{2D93D88C-27D6-4B5E-A180-9DCF513739BF}" destId="{801440CC-906A-403B-A49F-22E2C20FC69E}" srcOrd="0" destOrd="0" presId="urn:microsoft.com/office/officeart/2009/3/layout/StepUpProcess"/>
    <dgm:cxn modelId="{A2F8358C-0AFC-4BDA-8DD4-A2A81B5AA578}" type="presParOf" srcId="{90931CBD-6B5D-4C8C-A59A-F99717FBF500}" destId="{C8099128-2182-4AA4-B40B-19669B865A65}" srcOrd="0" destOrd="0" presId="urn:microsoft.com/office/officeart/2009/3/layout/StepUpProcess"/>
    <dgm:cxn modelId="{8186EE39-AC28-42A5-A6FF-1875086B02BC}" type="presParOf" srcId="{C8099128-2182-4AA4-B40B-19669B865A65}" destId="{EB2AC89B-24CA-4168-9EFD-C624587FFAB7}" srcOrd="0" destOrd="0" presId="urn:microsoft.com/office/officeart/2009/3/layout/StepUpProcess"/>
    <dgm:cxn modelId="{F8308D89-5214-412A-BE79-F0746CF7FB38}" type="presParOf" srcId="{C8099128-2182-4AA4-B40B-19669B865A65}" destId="{6691E483-5F1B-437B-80B1-CBAD5460CE6B}" srcOrd="1" destOrd="0" presId="urn:microsoft.com/office/officeart/2009/3/layout/StepUpProcess"/>
    <dgm:cxn modelId="{D78C4FB9-B3C3-427A-9CE4-EB9B5F30F0EA}" type="presParOf" srcId="{C8099128-2182-4AA4-B40B-19669B865A65}" destId="{70B7CD0D-DB1E-4A59-A43B-5C650D24AC26}" srcOrd="2" destOrd="0" presId="urn:microsoft.com/office/officeart/2009/3/layout/StepUpProcess"/>
    <dgm:cxn modelId="{DC8E1EE2-9587-4039-BF48-A8E3458AD488}" type="presParOf" srcId="{90931CBD-6B5D-4C8C-A59A-F99717FBF500}" destId="{2D923A2E-F634-492B-B2AE-4207C8D45752}" srcOrd="1" destOrd="0" presId="urn:microsoft.com/office/officeart/2009/3/layout/StepUpProcess"/>
    <dgm:cxn modelId="{E915606B-BF9A-4891-8A54-3A92F0A8A640}" type="presParOf" srcId="{2D923A2E-F634-492B-B2AE-4207C8D45752}" destId="{2DD3D8A0-0772-4A7B-AB48-07A9329FC516}" srcOrd="0" destOrd="0" presId="urn:microsoft.com/office/officeart/2009/3/layout/StepUpProcess"/>
    <dgm:cxn modelId="{9854DE81-AC9B-47AE-A15E-B4FEE1DE27C8}" type="presParOf" srcId="{90931CBD-6B5D-4C8C-A59A-F99717FBF500}" destId="{DD11BE63-FECA-4A2B-B55D-BED18CDE105E}" srcOrd="2" destOrd="0" presId="urn:microsoft.com/office/officeart/2009/3/layout/StepUpProcess"/>
    <dgm:cxn modelId="{74B5CBB1-F981-4616-AD0B-F276D83DF24E}" type="presParOf" srcId="{DD11BE63-FECA-4A2B-B55D-BED18CDE105E}" destId="{4C102D90-E2B6-48C1-B5E8-B61B851D2A19}" srcOrd="0" destOrd="0" presId="urn:microsoft.com/office/officeart/2009/3/layout/StepUpProcess"/>
    <dgm:cxn modelId="{D7FA8897-519C-42DB-BC0F-C16477140723}" type="presParOf" srcId="{DD11BE63-FECA-4A2B-B55D-BED18CDE105E}" destId="{801440CC-906A-403B-A49F-22E2C20FC69E}" srcOrd="1" destOrd="0" presId="urn:microsoft.com/office/officeart/2009/3/layout/StepUpProcess"/>
    <dgm:cxn modelId="{80C7A402-9EED-4C40-8DB8-E275039F937B}" type="presParOf" srcId="{DD11BE63-FECA-4A2B-B55D-BED18CDE105E}" destId="{9600BE49-14A0-407A-836F-4EC2D3835709}" srcOrd="2" destOrd="0" presId="urn:microsoft.com/office/officeart/2009/3/layout/StepUpProcess"/>
    <dgm:cxn modelId="{886E257D-EEDC-4B04-8DEF-9C5A809BB618}" type="presParOf" srcId="{90931CBD-6B5D-4C8C-A59A-F99717FBF500}" destId="{21DBAA4C-33BB-40E6-9E4E-DA0C16E21EAA}" srcOrd="3" destOrd="0" presId="urn:microsoft.com/office/officeart/2009/3/layout/StepUpProcess"/>
    <dgm:cxn modelId="{7774D181-41D7-41CE-A4CD-FE0EEE45EA0A}" type="presParOf" srcId="{21DBAA4C-33BB-40E6-9E4E-DA0C16E21EAA}" destId="{5342087C-4D43-416E-B1AF-AA9B6222E88F}" srcOrd="0" destOrd="0" presId="urn:microsoft.com/office/officeart/2009/3/layout/StepUpProcess"/>
    <dgm:cxn modelId="{8948BDF8-E2AD-44C7-9F65-8EBF852D8353}" type="presParOf" srcId="{90931CBD-6B5D-4C8C-A59A-F99717FBF500}" destId="{B2D7DF09-831E-466A-9875-EEB8BFF7BDAA}" srcOrd="4" destOrd="0" presId="urn:microsoft.com/office/officeart/2009/3/layout/StepUpProcess"/>
    <dgm:cxn modelId="{56BE4923-B7F2-44B3-BE12-FECD955C1001}" type="presParOf" srcId="{B2D7DF09-831E-466A-9875-EEB8BFF7BDAA}" destId="{D9DA0749-D0B5-4F05-870E-C69C71C9B4BD}" srcOrd="0" destOrd="0" presId="urn:microsoft.com/office/officeart/2009/3/layout/StepUpProcess"/>
    <dgm:cxn modelId="{C84AE435-7B9B-40A6-AC7D-C14D19CDA7A5}" type="presParOf" srcId="{B2D7DF09-831E-466A-9875-EEB8BFF7BDAA}" destId="{7F02BD89-B739-4E5E-B66B-F5E50F53F99A}" srcOrd="1" destOrd="0" presId="urn:microsoft.com/office/officeart/2009/3/layout/StepUpProcess"/>
    <dgm:cxn modelId="{25503E6D-4CC5-446C-B682-F3F7D2E7DBD5}" type="presParOf" srcId="{B2D7DF09-831E-466A-9875-EEB8BFF7BDAA}" destId="{DB74987E-B3E3-44D8-A2F5-9760B1503637}" srcOrd="2" destOrd="0" presId="urn:microsoft.com/office/officeart/2009/3/layout/StepUpProcess"/>
    <dgm:cxn modelId="{2F103825-A79B-4322-AB6E-925EFE65CB75}" type="presParOf" srcId="{90931CBD-6B5D-4C8C-A59A-F99717FBF500}" destId="{1FD18ED0-29C4-49D6-8C21-644E7D4E5799}" srcOrd="5" destOrd="0" presId="urn:microsoft.com/office/officeart/2009/3/layout/StepUpProcess"/>
    <dgm:cxn modelId="{E9B56233-15E9-405B-96A2-BBD156988115}" type="presParOf" srcId="{1FD18ED0-29C4-49D6-8C21-644E7D4E5799}" destId="{C72727DA-B36E-4C61-B29A-B11F7ED86B2B}" srcOrd="0" destOrd="0" presId="urn:microsoft.com/office/officeart/2009/3/layout/StepUpProcess"/>
    <dgm:cxn modelId="{A100EB1B-EF1D-4B5E-969C-D9AA50F99D33}" type="presParOf" srcId="{90931CBD-6B5D-4C8C-A59A-F99717FBF500}" destId="{569B3208-8A15-4B82-BDAA-8312FD6220F3}" srcOrd="6" destOrd="0" presId="urn:microsoft.com/office/officeart/2009/3/layout/StepUpProcess"/>
    <dgm:cxn modelId="{E61200C2-503D-4B55-A675-8D0A5332C3A6}" type="presParOf" srcId="{569B3208-8A15-4B82-BDAA-8312FD6220F3}" destId="{36A4F4CF-D147-40EC-9FBD-687541694500}" srcOrd="0" destOrd="0" presId="urn:microsoft.com/office/officeart/2009/3/layout/StepUpProcess"/>
    <dgm:cxn modelId="{D184493A-ADC7-4350-B7E7-7665D36EBD65}" type="presParOf" srcId="{569B3208-8A15-4B82-BDAA-8312FD6220F3}" destId="{4AC1173E-98D4-4503-B815-665C2C475E95}" srcOrd="1" destOrd="0" presId="urn:microsoft.com/office/officeart/2009/3/layout/StepUpProcess"/>
    <dgm:cxn modelId="{7F345471-AC4F-45F0-8B31-1D054DE6C984}" type="presParOf" srcId="{569B3208-8A15-4B82-BDAA-8312FD6220F3}" destId="{2E799821-70F3-4099-B274-17FC1D6A09C7}" srcOrd="2" destOrd="0" presId="urn:microsoft.com/office/officeart/2009/3/layout/StepUpProcess"/>
    <dgm:cxn modelId="{AE56A574-5FCD-4069-9207-4FFC5AF85866}" type="presParOf" srcId="{90931CBD-6B5D-4C8C-A59A-F99717FBF500}" destId="{2D2FB69E-4A09-4789-8147-F0846DEE16F1}" srcOrd="7" destOrd="0" presId="urn:microsoft.com/office/officeart/2009/3/layout/StepUpProcess"/>
    <dgm:cxn modelId="{B16F0A76-2142-43FD-93E7-431C774D3AE1}" type="presParOf" srcId="{2D2FB69E-4A09-4789-8147-F0846DEE16F1}" destId="{56530790-782C-496A-8ACF-34B99AA16FEF}" srcOrd="0" destOrd="0" presId="urn:microsoft.com/office/officeart/2009/3/layout/StepUpProcess"/>
    <dgm:cxn modelId="{6965C6AA-0EF5-4AA6-9C91-4C783537ED1F}" type="presParOf" srcId="{90931CBD-6B5D-4C8C-A59A-F99717FBF500}" destId="{C5AF77A7-985E-4F8C-AEA7-E3F5BD2429A2}" srcOrd="8" destOrd="0" presId="urn:microsoft.com/office/officeart/2009/3/layout/StepUpProcess"/>
    <dgm:cxn modelId="{08084305-7893-452D-8616-0A6C25BA9E60}" type="presParOf" srcId="{C5AF77A7-985E-4F8C-AEA7-E3F5BD2429A2}" destId="{45C0A4A6-57E2-4CC5-AC95-E722D1B15F7C}" srcOrd="0" destOrd="0" presId="urn:microsoft.com/office/officeart/2009/3/layout/StepUpProcess"/>
    <dgm:cxn modelId="{F202AB4E-C59F-479C-A869-17AF4F7573AB}" type="presParOf" srcId="{C5AF77A7-985E-4F8C-AEA7-E3F5BD2429A2}" destId="{AD9CDE6E-BF4A-4346-8FB5-C421742AFB69}"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DCE6D-DE4F-4FF9-9485-3047D90B2027}" type="doc">
      <dgm:prSet loTypeId="urn:microsoft.com/office/officeart/2009/3/layout/StepUpProcess" loCatId="process" qsTypeId="urn:microsoft.com/office/officeart/2005/8/quickstyle/simple1" qsCatId="simple" csTypeId="urn:microsoft.com/office/officeart/2005/8/colors/accent1_2" csCatId="accent1" phldr="1"/>
      <dgm:spPr/>
    </dgm:pt>
    <dgm:pt modelId="{5921FC32-52FF-4432-A80F-CF2530E6EFE8}">
      <dgm:prSet phldrT="[Text]" custT="1"/>
      <dgm:spPr/>
      <dgm:t>
        <a:bodyPr/>
        <a:lstStyle/>
        <a:p>
          <a:r>
            <a:rPr lang="en-US" sz="2000" dirty="0" smtClean="0">
              <a:solidFill>
                <a:schemeClr val="bg1"/>
              </a:solidFill>
              <a:latin typeface="Franklin Gothic Medium Cond" panose="020B0606030402020204" pitchFamily="34" charset="0"/>
            </a:rPr>
            <a:t>TAMP Startup</a:t>
          </a:r>
          <a:endParaRPr lang="en-US" sz="2000" dirty="0">
            <a:solidFill>
              <a:schemeClr val="bg1"/>
            </a:solidFill>
            <a:latin typeface="Franklin Gothic Medium Cond" panose="020B0606030402020204" pitchFamily="34" charset="0"/>
          </a:endParaRPr>
        </a:p>
      </dgm:t>
    </dgm:pt>
    <dgm:pt modelId="{AE504C3F-ED4A-499D-B5BB-805D52BB61E7}" type="parTrans" cxnId="{24E1B198-E996-4413-B203-025EC5DB24DF}">
      <dgm:prSet/>
      <dgm:spPr/>
      <dgm:t>
        <a:bodyPr/>
        <a:lstStyle/>
        <a:p>
          <a:endParaRPr lang="en-US" sz="2000">
            <a:solidFill>
              <a:schemeClr val="bg1"/>
            </a:solidFill>
            <a:latin typeface="Franklin Gothic Medium Cond" panose="020B0606030402020204" pitchFamily="34" charset="0"/>
          </a:endParaRPr>
        </a:p>
      </dgm:t>
    </dgm:pt>
    <dgm:pt modelId="{84856678-3E82-4D88-87FA-1F3625FCF68E}" type="sibTrans" cxnId="{24E1B198-E996-4413-B203-025EC5DB24DF}">
      <dgm:prSet/>
      <dgm:spPr/>
      <dgm:t>
        <a:bodyPr/>
        <a:lstStyle/>
        <a:p>
          <a:endParaRPr lang="en-US" sz="2000">
            <a:solidFill>
              <a:schemeClr val="bg1"/>
            </a:solidFill>
            <a:latin typeface="Franklin Gothic Medium Cond" panose="020B0606030402020204" pitchFamily="34" charset="0"/>
          </a:endParaRPr>
        </a:p>
      </dgm:t>
    </dgm:pt>
    <dgm:pt modelId="{2D93D88C-27D6-4B5E-A180-9DCF513739BF}">
      <dgm:prSet phldrT="[Text]" custT="1"/>
      <dgm:spPr/>
      <dgm:t>
        <a:bodyPr/>
        <a:lstStyle/>
        <a:p>
          <a:r>
            <a:rPr lang="en-US" sz="2000" dirty="0" smtClean="0">
              <a:solidFill>
                <a:schemeClr val="bg1"/>
              </a:solidFill>
              <a:latin typeface="Franklin Gothic Medium Cond" panose="020B0606030402020204" pitchFamily="34" charset="0"/>
            </a:rPr>
            <a:t>Bridge &amp; Pavement Workshops </a:t>
          </a:r>
          <a:endParaRPr lang="en-US" sz="2000" dirty="0">
            <a:solidFill>
              <a:schemeClr val="bg1"/>
            </a:solidFill>
            <a:latin typeface="Franklin Gothic Medium Cond" panose="020B0606030402020204" pitchFamily="34" charset="0"/>
          </a:endParaRPr>
        </a:p>
      </dgm:t>
    </dgm:pt>
    <dgm:pt modelId="{75BD0A18-F60B-4AC4-9DA4-8F9AB3BDF6EE}" type="parTrans" cxnId="{B5020BED-AB9F-44AE-89BB-2DAF6D7E8F1F}">
      <dgm:prSet/>
      <dgm:spPr/>
      <dgm:t>
        <a:bodyPr/>
        <a:lstStyle/>
        <a:p>
          <a:endParaRPr lang="en-US" sz="2000">
            <a:solidFill>
              <a:schemeClr val="bg1"/>
            </a:solidFill>
            <a:latin typeface="Franklin Gothic Medium Cond" panose="020B0606030402020204" pitchFamily="34" charset="0"/>
          </a:endParaRPr>
        </a:p>
      </dgm:t>
    </dgm:pt>
    <dgm:pt modelId="{49342D99-892C-4174-8C30-1FE329DB0812}" type="sibTrans" cxnId="{B5020BED-AB9F-44AE-89BB-2DAF6D7E8F1F}">
      <dgm:prSet/>
      <dgm:spPr/>
      <dgm:t>
        <a:bodyPr/>
        <a:lstStyle/>
        <a:p>
          <a:endParaRPr lang="en-US" sz="2000">
            <a:solidFill>
              <a:schemeClr val="bg1"/>
            </a:solidFill>
            <a:latin typeface="Franklin Gothic Medium Cond" panose="020B0606030402020204" pitchFamily="34" charset="0"/>
          </a:endParaRPr>
        </a:p>
      </dgm:t>
    </dgm:pt>
    <dgm:pt modelId="{76E6E47C-5444-4B32-A445-12B1F85C8279}">
      <dgm:prSet phldrT="[Text]" custT="1"/>
      <dgm:spPr/>
      <dgm:t>
        <a:bodyPr/>
        <a:lstStyle/>
        <a:p>
          <a:r>
            <a:rPr lang="en-US" sz="2000" dirty="0" smtClean="0">
              <a:solidFill>
                <a:schemeClr val="bg1"/>
              </a:solidFill>
              <a:latin typeface="Franklin Gothic Medium Cond" panose="020B0606030402020204" pitchFamily="34" charset="0"/>
            </a:rPr>
            <a:t>Objectives, Risk and Financial Workshops</a:t>
          </a:r>
          <a:endParaRPr lang="en-US" sz="2000" dirty="0">
            <a:solidFill>
              <a:schemeClr val="bg1"/>
            </a:solidFill>
            <a:latin typeface="Franklin Gothic Medium Cond" panose="020B0606030402020204" pitchFamily="34" charset="0"/>
          </a:endParaRPr>
        </a:p>
      </dgm:t>
    </dgm:pt>
    <dgm:pt modelId="{07C8F7C4-9649-483B-B76F-D78A9A072C15}" type="parTrans" cxnId="{160614D7-0435-4B9C-8A17-70461BC6347B}">
      <dgm:prSet/>
      <dgm:spPr/>
      <dgm:t>
        <a:bodyPr/>
        <a:lstStyle/>
        <a:p>
          <a:endParaRPr lang="en-US" sz="2000">
            <a:solidFill>
              <a:schemeClr val="bg1"/>
            </a:solidFill>
            <a:latin typeface="Franklin Gothic Medium Cond" panose="020B0606030402020204" pitchFamily="34" charset="0"/>
          </a:endParaRPr>
        </a:p>
      </dgm:t>
    </dgm:pt>
    <dgm:pt modelId="{E4566F93-4537-4B7A-AF09-665005C2FBD2}" type="sibTrans" cxnId="{160614D7-0435-4B9C-8A17-70461BC6347B}">
      <dgm:prSet/>
      <dgm:spPr/>
      <dgm:t>
        <a:bodyPr/>
        <a:lstStyle/>
        <a:p>
          <a:endParaRPr lang="en-US" sz="2000">
            <a:solidFill>
              <a:schemeClr val="bg1"/>
            </a:solidFill>
            <a:latin typeface="Franklin Gothic Medium Cond" panose="020B0606030402020204" pitchFamily="34" charset="0"/>
          </a:endParaRPr>
        </a:p>
      </dgm:t>
    </dgm:pt>
    <dgm:pt modelId="{23AF4201-DF8E-41A7-9BC6-37BE9DEE57E5}">
      <dgm:prSet phldrT="[Text]" custT="1"/>
      <dgm:spPr/>
      <dgm:t>
        <a:bodyPr/>
        <a:lstStyle/>
        <a:p>
          <a:r>
            <a:rPr lang="en-US" sz="2000" dirty="0" smtClean="0">
              <a:solidFill>
                <a:schemeClr val="bg1"/>
              </a:solidFill>
              <a:latin typeface="Franklin Gothic Medium Cond" panose="020B0606030402020204" pitchFamily="34" charset="0"/>
            </a:rPr>
            <a:t>DRAFT TAMP</a:t>
          </a:r>
          <a:endParaRPr lang="en-US" sz="2000" dirty="0">
            <a:solidFill>
              <a:schemeClr val="bg1"/>
            </a:solidFill>
            <a:latin typeface="Franklin Gothic Medium Cond" panose="020B0606030402020204" pitchFamily="34" charset="0"/>
          </a:endParaRPr>
        </a:p>
      </dgm:t>
    </dgm:pt>
    <dgm:pt modelId="{742D0463-18D5-4085-891B-E9A5994E169C}" type="parTrans" cxnId="{5A639C66-95C5-4C70-9111-EBEF00E7CDFC}">
      <dgm:prSet/>
      <dgm:spPr/>
      <dgm:t>
        <a:bodyPr/>
        <a:lstStyle/>
        <a:p>
          <a:endParaRPr lang="en-US" sz="2000">
            <a:solidFill>
              <a:schemeClr val="bg1"/>
            </a:solidFill>
            <a:latin typeface="Franklin Gothic Medium Cond" panose="020B0606030402020204" pitchFamily="34" charset="0"/>
          </a:endParaRPr>
        </a:p>
      </dgm:t>
    </dgm:pt>
    <dgm:pt modelId="{EDE42CAC-2D55-443C-A922-C3638789D1B6}" type="sibTrans" cxnId="{5A639C66-95C5-4C70-9111-EBEF00E7CDFC}">
      <dgm:prSet/>
      <dgm:spPr/>
      <dgm:t>
        <a:bodyPr/>
        <a:lstStyle/>
        <a:p>
          <a:endParaRPr lang="en-US" sz="2000">
            <a:solidFill>
              <a:schemeClr val="bg1"/>
            </a:solidFill>
            <a:latin typeface="Franklin Gothic Medium Cond" panose="020B0606030402020204" pitchFamily="34" charset="0"/>
          </a:endParaRPr>
        </a:p>
      </dgm:t>
    </dgm:pt>
    <dgm:pt modelId="{76723A19-A76D-4606-823B-4A4D427BAD79}">
      <dgm:prSet phldrT="[Text]" custT="1"/>
      <dgm:spPr/>
      <dgm:t>
        <a:bodyPr/>
        <a:lstStyle/>
        <a:p>
          <a:r>
            <a:rPr lang="en-US" sz="2000" dirty="0" smtClean="0">
              <a:solidFill>
                <a:schemeClr val="bg1"/>
              </a:solidFill>
              <a:latin typeface="Franklin Gothic Medium Cond" panose="020B0606030402020204" pitchFamily="34" charset="0"/>
            </a:rPr>
            <a:t>Final TAMP</a:t>
          </a:r>
          <a:endParaRPr lang="en-US" sz="2000" dirty="0">
            <a:solidFill>
              <a:schemeClr val="bg1"/>
            </a:solidFill>
            <a:latin typeface="Franklin Gothic Medium Cond" panose="020B0606030402020204" pitchFamily="34" charset="0"/>
          </a:endParaRPr>
        </a:p>
      </dgm:t>
    </dgm:pt>
    <dgm:pt modelId="{0CADDDF4-DB1F-4941-96A1-67B13F8B6773}" type="parTrans" cxnId="{8C178794-A229-434D-AD8C-23113A18B970}">
      <dgm:prSet/>
      <dgm:spPr/>
      <dgm:t>
        <a:bodyPr/>
        <a:lstStyle/>
        <a:p>
          <a:endParaRPr lang="en-US" sz="2000">
            <a:solidFill>
              <a:schemeClr val="bg1"/>
            </a:solidFill>
            <a:latin typeface="Franklin Gothic Medium Cond" panose="020B0606030402020204" pitchFamily="34" charset="0"/>
          </a:endParaRPr>
        </a:p>
      </dgm:t>
    </dgm:pt>
    <dgm:pt modelId="{7EB9DBFA-DC47-4427-8068-9114B4200C07}" type="sibTrans" cxnId="{8C178794-A229-434D-AD8C-23113A18B970}">
      <dgm:prSet/>
      <dgm:spPr/>
      <dgm:t>
        <a:bodyPr/>
        <a:lstStyle/>
        <a:p>
          <a:endParaRPr lang="en-US" sz="2000">
            <a:solidFill>
              <a:schemeClr val="bg1"/>
            </a:solidFill>
            <a:latin typeface="Franklin Gothic Medium Cond" panose="020B0606030402020204" pitchFamily="34" charset="0"/>
          </a:endParaRPr>
        </a:p>
      </dgm:t>
    </dgm:pt>
    <dgm:pt modelId="{90931CBD-6B5D-4C8C-A59A-F99717FBF500}" type="pres">
      <dgm:prSet presAssocID="{B87DCE6D-DE4F-4FF9-9485-3047D90B2027}" presName="rootnode" presStyleCnt="0">
        <dgm:presLayoutVars>
          <dgm:chMax/>
          <dgm:chPref/>
          <dgm:dir/>
          <dgm:animLvl val="lvl"/>
        </dgm:presLayoutVars>
      </dgm:prSet>
      <dgm:spPr/>
    </dgm:pt>
    <dgm:pt modelId="{C8099128-2182-4AA4-B40B-19669B865A65}" type="pres">
      <dgm:prSet presAssocID="{5921FC32-52FF-4432-A80F-CF2530E6EFE8}" presName="composite" presStyleCnt="0"/>
      <dgm:spPr/>
    </dgm:pt>
    <dgm:pt modelId="{EB2AC89B-24CA-4168-9EFD-C624587FFAB7}" type="pres">
      <dgm:prSet presAssocID="{5921FC32-52FF-4432-A80F-CF2530E6EFE8}" presName="LShape" presStyleLbl="alignNode1" presStyleIdx="0" presStyleCnt="9"/>
      <dgm:spPr>
        <a:solidFill>
          <a:srgbClr val="AB5EF8"/>
        </a:solidFill>
        <a:ln>
          <a:solidFill>
            <a:srgbClr val="002060"/>
          </a:solidFill>
        </a:ln>
      </dgm:spPr>
    </dgm:pt>
    <dgm:pt modelId="{6691E483-5F1B-437B-80B1-CBAD5460CE6B}" type="pres">
      <dgm:prSet presAssocID="{5921FC32-52FF-4432-A80F-CF2530E6EFE8}" presName="ParentText" presStyleLbl="revTx" presStyleIdx="0" presStyleCnt="5">
        <dgm:presLayoutVars>
          <dgm:chMax val="0"/>
          <dgm:chPref val="0"/>
          <dgm:bulletEnabled val="1"/>
        </dgm:presLayoutVars>
      </dgm:prSet>
      <dgm:spPr/>
      <dgm:t>
        <a:bodyPr/>
        <a:lstStyle/>
        <a:p>
          <a:endParaRPr lang="en-US"/>
        </a:p>
      </dgm:t>
    </dgm:pt>
    <dgm:pt modelId="{70B7CD0D-DB1E-4A59-A43B-5C650D24AC26}" type="pres">
      <dgm:prSet presAssocID="{5921FC32-52FF-4432-A80F-CF2530E6EFE8}" presName="Triangle" presStyleLbl="alignNode1" presStyleIdx="1" presStyleCnt="9"/>
      <dgm:spPr>
        <a:solidFill>
          <a:srgbClr val="AB5EF8"/>
        </a:solidFill>
        <a:ln>
          <a:solidFill>
            <a:srgbClr val="002060"/>
          </a:solidFill>
        </a:ln>
      </dgm:spPr>
    </dgm:pt>
    <dgm:pt modelId="{2D923A2E-F634-492B-B2AE-4207C8D45752}" type="pres">
      <dgm:prSet presAssocID="{84856678-3E82-4D88-87FA-1F3625FCF68E}" presName="sibTrans" presStyleCnt="0"/>
      <dgm:spPr/>
    </dgm:pt>
    <dgm:pt modelId="{2DD3D8A0-0772-4A7B-AB48-07A9329FC516}" type="pres">
      <dgm:prSet presAssocID="{84856678-3E82-4D88-87FA-1F3625FCF68E}" presName="space" presStyleCnt="0"/>
      <dgm:spPr/>
    </dgm:pt>
    <dgm:pt modelId="{DD11BE63-FECA-4A2B-B55D-BED18CDE105E}" type="pres">
      <dgm:prSet presAssocID="{2D93D88C-27D6-4B5E-A180-9DCF513739BF}" presName="composite" presStyleCnt="0"/>
      <dgm:spPr/>
    </dgm:pt>
    <dgm:pt modelId="{4C102D90-E2B6-48C1-B5E8-B61B851D2A19}" type="pres">
      <dgm:prSet presAssocID="{2D93D88C-27D6-4B5E-A180-9DCF513739BF}" presName="LShape" presStyleLbl="alignNode1" presStyleIdx="2" presStyleCnt="9"/>
      <dgm:spPr>
        <a:solidFill>
          <a:srgbClr val="AB5EF8"/>
        </a:solidFill>
        <a:ln>
          <a:solidFill>
            <a:srgbClr val="002060"/>
          </a:solidFill>
        </a:ln>
      </dgm:spPr>
    </dgm:pt>
    <dgm:pt modelId="{801440CC-906A-403B-A49F-22E2C20FC69E}" type="pres">
      <dgm:prSet presAssocID="{2D93D88C-27D6-4B5E-A180-9DCF513739BF}" presName="ParentText" presStyleLbl="revTx" presStyleIdx="1" presStyleCnt="5">
        <dgm:presLayoutVars>
          <dgm:chMax val="0"/>
          <dgm:chPref val="0"/>
          <dgm:bulletEnabled val="1"/>
        </dgm:presLayoutVars>
      </dgm:prSet>
      <dgm:spPr/>
      <dgm:t>
        <a:bodyPr/>
        <a:lstStyle/>
        <a:p>
          <a:endParaRPr lang="en-US"/>
        </a:p>
      </dgm:t>
    </dgm:pt>
    <dgm:pt modelId="{9600BE49-14A0-407A-836F-4EC2D3835709}" type="pres">
      <dgm:prSet presAssocID="{2D93D88C-27D6-4B5E-A180-9DCF513739BF}" presName="Triangle" presStyleLbl="alignNode1" presStyleIdx="3" presStyleCnt="9"/>
      <dgm:spPr>
        <a:solidFill>
          <a:srgbClr val="AB5EF8"/>
        </a:solidFill>
        <a:ln>
          <a:solidFill>
            <a:srgbClr val="002060"/>
          </a:solidFill>
        </a:ln>
      </dgm:spPr>
    </dgm:pt>
    <dgm:pt modelId="{21DBAA4C-33BB-40E6-9E4E-DA0C16E21EAA}" type="pres">
      <dgm:prSet presAssocID="{49342D99-892C-4174-8C30-1FE329DB0812}" presName="sibTrans" presStyleCnt="0"/>
      <dgm:spPr/>
    </dgm:pt>
    <dgm:pt modelId="{5342087C-4D43-416E-B1AF-AA9B6222E88F}" type="pres">
      <dgm:prSet presAssocID="{49342D99-892C-4174-8C30-1FE329DB0812}" presName="space" presStyleCnt="0"/>
      <dgm:spPr/>
    </dgm:pt>
    <dgm:pt modelId="{B2D7DF09-831E-466A-9875-EEB8BFF7BDAA}" type="pres">
      <dgm:prSet presAssocID="{76E6E47C-5444-4B32-A445-12B1F85C8279}" presName="composite" presStyleCnt="0"/>
      <dgm:spPr/>
    </dgm:pt>
    <dgm:pt modelId="{D9DA0749-D0B5-4F05-870E-C69C71C9B4BD}" type="pres">
      <dgm:prSet presAssocID="{76E6E47C-5444-4B32-A445-12B1F85C8279}" presName="LShape" presStyleLbl="alignNode1" presStyleIdx="4" presStyleCnt="9"/>
      <dgm:spPr>
        <a:solidFill>
          <a:srgbClr val="AB5EF8"/>
        </a:solidFill>
        <a:ln>
          <a:solidFill>
            <a:srgbClr val="002060"/>
          </a:solidFill>
        </a:ln>
      </dgm:spPr>
    </dgm:pt>
    <dgm:pt modelId="{7F02BD89-B739-4E5E-B66B-F5E50F53F99A}" type="pres">
      <dgm:prSet presAssocID="{76E6E47C-5444-4B32-A445-12B1F85C8279}" presName="ParentText" presStyleLbl="revTx" presStyleIdx="2" presStyleCnt="5">
        <dgm:presLayoutVars>
          <dgm:chMax val="0"/>
          <dgm:chPref val="0"/>
          <dgm:bulletEnabled val="1"/>
        </dgm:presLayoutVars>
      </dgm:prSet>
      <dgm:spPr/>
      <dgm:t>
        <a:bodyPr/>
        <a:lstStyle/>
        <a:p>
          <a:endParaRPr lang="en-US"/>
        </a:p>
      </dgm:t>
    </dgm:pt>
    <dgm:pt modelId="{DB74987E-B3E3-44D8-A2F5-9760B1503637}" type="pres">
      <dgm:prSet presAssocID="{76E6E47C-5444-4B32-A445-12B1F85C8279}" presName="Triangle" presStyleLbl="alignNode1" presStyleIdx="5" presStyleCnt="9"/>
      <dgm:spPr>
        <a:solidFill>
          <a:srgbClr val="AB5EF8"/>
        </a:solidFill>
        <a:ln>
          <a:solidFill>
            <a:srgbClr val="002060"/>
          </a:solidFill>
        </a:ln>
      </dgm:spPr>
    </dgm:pt>
    <dgm:pt modelId="{1FD18ED0-29C4-49D6-8C21-644E7D4E5799}" type="pres">
      <dgm:prSet presAssocID="{E4566F93-4537-4B7A-AF09-665005C2FBD2}" presName="sibTrans" presStyleCnt="0"/>
      <dgm:spPr/>
    </dgm:pt>
    <dgm:pt modelId="{C72727DA-B36E-4C61-B29A-B11F7ED86B2B}" type="pres">
      <dgm:prSet presAssocID="{E4566F93-4537-4B7A-AF09-665005C2FBD2}" presName="space" presStyleCnt="0"/>
      <dgm:spPr/>
    </dgm:pt>
    <dgm:pt modelId="{569B3208-8A15-4B82-BDAA-8312FD6220F3}" type="pres">
      <dgm:prSet presAssocID="{23AF4201-DF8E-41A7-9BC6-37BE9DEE57E5}" presName="composite" presStyleCnt="0"/>
      <dgm:spPr/>
    </dgm:pt>
    <dgm:pt modelId="{36A4F4CF-D147-40EC-9FBD-687541694500}" type="pres">
      <dgm:prSet presAssocID="{23AF4201-DF8E-41A7-9BC6-37BE9DEE57E5}" presName="LShape" presStyleLbl="alignNode1" presStyleIdx="6" presStyleCnt="9"/>
      <dgm:spPr>
        <a:solidFill>
          <a:srgbClr val="AB5EF8"/>
        </a:solidFill>
        <a:ln>
          <a:solidFill>
            <a:srgbClr val="002060"/>
          </a:solidFill>
        </a:ln>
      </dgm:spPr>
    </dgm:pt>
    <dgm:pt modelId="{4AC1173E-98D4-4503-B815-665C2C475E95}" type="pres">
      <dgm:prSet presAssocID="{23AF4201-DF8E-41A7-9BC6-37BE9DEE57E5}" presName="ParentText" presStyleLbl="revTx" presStyleIdx="3" presStyleCnt="5">
        <dgm:presLayoutVars>
          <dgm:chMax val="0"/>
          <dgm:chPref val="0"/>
          <dgm:bulletEnabled val="1"/>
        </dgm:presLayoutVars>
      </dgm:prSet>
      <dgm:spPr/>
      <dgm:t>
        <a:bodyPr/>
        <a:lstStyle/>
        <a:p>
          <a:endParaRPr lang="en-US"/>
        </a:p>
      </dgm:t>
    </dgm:pt>
    <dgm:pt modelId="{2E799821-70F3-4099-B274-17FC1D6A09C7}" type="pres">
      <dgm:prSet presAssocID="{23AF4201-DF8E-41A7-9BC6-37BE9DEE57E5}" presName="Triangle" presStyleLbl="alignNode1" presStyleIdx="7" presStyleCnt="9"/>
      <dgm:spPr>
        <a:solidFill>
          <a:srgbClr val="AB5EF8"/>
        </a:solidFill>
        <a:ln>
          <a:solidFill>
            <a:srgbClr val="002060"/>
          </a:solidFill>
        </a:ln>
      </dgm:spPr>
    </dgm:pt>
    <dgm:pt modelId="{2D2FB69E-4A09-4789-8147-F0846DEE16F1}" type="pres">
      <dgm:prSet presAssocID="{EDE42CAC-2D55-443C-A922-C3638789D1B6}" presName="sibTrans" presStyleCnt="0"/>
      <dgm:spPr/>
    </dgm:pt>
    <dgm:pt modelId="{56530790-782C-496A-8ACF-34B99AA16FEF}" type="pres">
      <dgm:prSet presAssocID="{EDE42CAC-2D55-443C-A922-C3638789D1B6}" presName="space" presStyleCnt="0"/>
      <dgm:spPr/>
    </dgm:pt>
    <dgm:pt modelId="{C5AF77A7-985E-4F8C-AEA7-E3F5BD2429A2}" type="pres">
      <dgm:prSet presAssocID="{76723A19-A76D-4606-823B-4A4D427BAD79}" presName="composite" presStyleCnt="0"/>
      <dgm:spPr/>
    </dgm:pt>
    <dgm:pt modelId="{45C0A4A6-57E2-4CC5-AC95-E722D1B15F7C}" type="pres">
      <dgm:prSet presAssocID="{76723A19-A76D-4606-823B-4A4D427BAD79}" presName="LShape" presStyleLbl="alignNode1" presStyleIdx="8" presStyleCnt="9"/>
      <dgm:spPr>
        <a:solidFill>
          <a:srgbClr val="AB5EF8"/>
        </a:solidFill>
        <a:ln>
          <a:solidFill>
            <a:srgbClr val="002060"/>
          </a:solidFill>
        </a:ln>
      </dgm:spPr>
    </dgm:pt>
    <dgm:pt modelId="{AD9CDE6E-BF4A-4346-8FB5-C421742AFB69}" type="pres">
      <dgm:prSet presAssocID="{76723A19-A76D-4606-823B-4A4D427BAD79}" presName="ParentText" presStyleLbl="revTx" presStyleIdx="4" presStyleCnt="5">
        <dgm:presLayoutVars>
          <dgm:chMax val="0"/>
          <dgm:chPref val="0"/>
          <dgm:bulletEnabled val="1"/>
        </dgm:presLayoutVars>
      </dgm:prSet>
      <dgm:spPr/>
      <dgm:t>
        <a:bodyPr/>
        <a:lstStyle/>
        <a:p>
          <a:endParaRPr lang="en-US"/>
        </a:p>
      </dgm:t>
    </dgm:pt>
  </dgm:ptLst>
  <dgm:cxnLst>
    <dgm:cxn modelId="{B5020BED-AB9F-44AE-89BB-2DAF6D7E8F1F}" srcId="{B87DCE6D-DE4F-4FF9-9485-3047D90B2027}" destId="{2D93D88C-27D6-4B5E-A180-9DCF513739BF}" srcOrd="1" destOrd="0" parTransId="{75BD0A18-F60B-4AC4-9DA4-8F9AB3BDF6EE}" sibTransId="{49342D99-892C-4174-8C30-1FE329DB0812}"/>
    <dgm:cxn modelId="{E361328F-4788-4C96-9705-7842BD2ADFEB}" type="presOf" srcId="{2D93D88C-27D6-4B5E-A180-9DCF513739BF}" destId="{801440CC-906A-403B-A49F-22E2C20FC69E}" srcOrd="0" destOrd="0" presId="urn:microsoft.com/office/officeart/2009/3/layout/StepUpProcess"/>
    <dgm:cxn modelId="{160614D7-0435-4B9C-8A17-70461BC6347B}" srcId="{B87DCE6D-DE4F-4FF9-9485-3047D90B2027}" destId="{76E6E47C-5444-4B32-A445-12B1F85C8279}" srcOrd="2" destOrd="0" parTransId="{07C8F7C4-9649-483B-B76F-D78A9A072C15}" sibTransId="{E4566F93-4537-4B7A-AF09-665005C2FBD2}"/>
    <dgm:cxn modelId="{1F21EAA0-2076-4CA0-A637-3ABF497C7F43}" type="presOf" srcId="{76E6E47C-5444-4B32-A445-12B1F85C8279}" destId="{7F02BD89-B739-4E5E-B66B-F5E50F53F99A}" srcOrd="0" destOrd="0" presId="urn:microsoft.com/office/officeart/2009/3/layout/StepUpProcess"/>
    <dgm:cxn modelId="{8C178794-A229-434D-AD8C-23113A18B970}" srcId="{B87DCE6D-DE4F-4FF9-9485-3047D90B2027}" destId="{76723A19-A76D-4606-823B-4A4D427BAD79}" srcOrd="4" destOrd="0" parTransId="{0CADDDF4-DB1F-4941-96A1-67B13F8B6773}" sibTransId="{7EB9DBFA-DC47-4427-8068-9114B4200C07}"/>
    <dgm:cxn modelId="{281E4837-0DFD-4308-AADC-2F56ABF997D2}" type="presOf" srcId="{5921FC32-52FF-4432-A80F-CF2530E6EFE8}" destId="{6691E483-5F1B-437B-80B1-CBAD5460CE6B}" srcOrd="0" destOrd="0" presId="urn:microsoft.com/office/officeart/2009/3/layout/StepUpProcess"/>
    <dgm:cxn modelId="{24E1B198-E996-4413-B203-025EC5DB24DF}" srcId="{B87DCE6D-DE4F-4FF9-9485-3047D90B2027}" destId="{5921FC32-52FF-4432-A80F-CF2530E6EFE8}" srcOrd="0" destOrd="0" parTransId="{AE504C3F-ED4A-499D-B5BB-805D52BB61E7}" sibTransId="{84856678-3E82-4D88-87FA-1F3625FCF68E}"/>
    <dgm:cxn modelId="{A06F53FC-9C06-418B-AB10-C34877D5282E}" type="presOf" srcId="{23AF4201-DF8E-41A7-9BC6-37BE9DEE57E5}" destId="{4AC1173E-98D4-4503-B815-665C2C475E95}" srcOrd="0" destOrd="0" presId="urn:microsoft.com/office/officeart/2009/3/layout/StepUpProcess"/>
    <dgm:cxn modelId="{F71D4ECF-1911-4CCF-B2AE-54BD39221FEC}" type="presOf" srcId="{76723A19-A76D-4606-823B-4A4D427BAD79}" destId="{AD9CDE6E-BF4A-4346-8FB5-C421742AFB69}" srcOrd="0" destOrd="0" presId="urn:microsoft.com/office/officeart/2009/3/layout/StepUpProcess"/>
    <dgm:cxn modelId="{28B94212-87BA-4D54-9EB1-C20A90FFDF1A}" type="presOf" srcId="{B87DCE6D-DE4F-4FF9-9485-3047D90B2027}" destId="{90931CBD-6B5D-4C8C-A59A-F99717FBF500}" srcOrd="0" destOrd="0" presId="urn:microsoft.com/office/officeart/2009/3/layout/StepUpProcess"/>
    <dgm:cxn modelId="{5A639C66-95C5-4C70-9111-EBEF00E7CDFC}" srcId="{B87DCE6D-DE4F-4FF9-9485-3047D90B2027}" destId="{23AF4201-DF8E-41A7-9BC6-37BE9DEE57E5}" srcOrd="3" destOrd="0" parTransId="{742D0463-18D5-4085-891B-E9A5994E169C}" sibTransId="{EDE42CAC-2D55-443C-A922-C3638789D1B6}"/>
    <dgm:cxn modelId="{D46D6068-992A-46F7-836C-66CA22749B09}" type="presParOf" srcId="{90931CBD-6B5D-4C8C-A59A-F99717FBF500}" destId="{C8099128-2182-4AA4-B40B-19669B865A65}" srcOrd="0" destOrd="0" presId="urn:microsoft.com/office/officeart/2009/3/layout/StepUpProcess"/>
    <dgm:cxn modelId="{0C1DAB5E-532A-43A7-A083-BAE9406DE354}" type="presParOf" srcId="{C8099128-2182-4AA4-B40B-19669B865A65}" destId="{EB2AC89B-24CA-4168-9EFD-C624587FFAB7}" srcOrd="0" destOrd="0" presId="urn:microsoft.com/office/officeart/2009/3/layout/StepUpProcess"/>
    <dgm:cxn modelId="{B03F83E3-B51D-4A8D-B03B-4290FB85E3C4}" type="presParOf" srcId="{C8099128-2182-4AA4-B40B-19669B865A65}" destId="{6691E483-5F1B-437B-80B1-CBAD5460CE6B}" srcOrd="1" destOrd="0" presId="urn:microsoft.com/office/officeart/2009/3/layout/StepUpProcess"/>
    <dgm:cxn modelId="{9E3DDA7B-B0B6-4F44-956D-0760CD694842}" type="presParOf" srcId="{C8099128-2182-4AA4-B40B-19669B865A65}" destId="{70B7CD0D-DB1E-4A59-A43B-5C650D24AC26}" srcOrd="2" destOrd="0" presId="urn:microsoft.com/office/officeart/2009/3/layout/StepUpProcess"/>
    <dgm:cxn modelId="{187B1975-41F0-4A6A-B483-7C394A65F6F1}" type="presParOf" srcId="{90931CBD-6B5D-4C8C-A59A-F99717FBF500}" destId="{2D923A2E-F634-492B-B2AE-4207C8D45752}" srcOrd="1" destOrd="0" presId="urn:microsoft.com/office/officeart/2009/3/layout/StepUpProcess"/>
    <dgm:cxn modelId="{41E3510E-26D7-4781-9178-C2AC2572E802}" type="presParOf" srcId="{2D923A2E-F634-492B-B2AE-4207C8D45752}" destId="{2DD3D8A0-0772-4A7B-AB48-07A9329FC516}" srcOrd="0" destOrd="0" presId="urn:microsoft.com/office/officeart/2009/3/layout/StepUpProcess"/>
    <dgm:cxn modelId="{61BCEA77-8144-4BB4-9F99-409CB1BD1D85}" type="presParOf" srcId="{90931CBD-6B5D-4C8C-A59A-F99717FBF500}" destId="{DD11BE63-FECA-4A2B-B55D-BED18CDE105E}" srcOrd="2" destOrd="0" presId="urn:microsoft.com/office/officeart/2009/3/layout/StepUpProcess"/>
    <dgm:cxn modelId="{CFCD8E51-87C3-419A-82BD-8ECF32A52249}" type="presParOf" srcId="{DD11BE63-FECA-4A2B-B55D-BED18CDE105E}" destId="{4C102D90-E2B6-48C1-B5E8-B61B851D2A19}" srcOrd="0" destOrd="0" presId="urn:microsoft.com/office/officeart/2009/3/layout/StepUpProcess"/>
    <dgm:cxn modelId="{7FD1FE89-EF5C-4721-B418-1ACBD4AFF235}" type="presParOf" srcId="{DD11BE63-FECA-4A2B-B55D-BED18CDE105E}" destId="{801440CC-906A-403B-A49F-22E2C20FC69E}" srcOrd="1" destOrd="0" presId="urn:microsoft.com/office/officeart/2009/3/layout/StepUpProcess"/>
    <dgm:cxn modelId="{9E5AF3D5-5888-46DE-897A-811E4B55BBE0}" type="presParOf" srcId="{DD11BE63-FECA-4A2B-B55D-BED18CDE105E}" destId="{9600BE49-14A0-407A-836F-4EC2D3835709}" srcOrd="2" destOrd="0" presId="urn:microsoft.com/office/officeart/2009/3/layout/StepUpProcess"/>
    <dgm:cxn modelId="{270C5FD7-8465-4362-AB14-A2B8B4B0CE9F}" type="presParOf" srcId="{90931CBD-6B5D-4C8C-A59A-F99717FBF500}" destId="{21DBAA4C-33BB-40E6-9E4E-DA0C16E21EAA}" srcOrd="3" destOrd="0" presId="urn:microsoft.com/office/officeart/2009/3/layout/StepUpProcess"/>
    <dgm:cxn modelId="{3A35E52E-EC23-4AB7-A9BB-665E89785BCF}" type="presParOf" srcId="{21DBAA4C-33BB-40E6-9E4E-DA0C16E21EAA}" destId="{5342087C-4D43-416E-B1AF-AA9B6222E88F}" srcOrd="0" destOrd="0" presId="urn:microsoft.com/office/officeart/2009/3/layout/StepUpProcess"/>
    <dgm:cxn modelId="{DAEFD96F-D12D-47EC-9AA1-63BE98F4F4BE}" type="presParOf" srcId="{90931CBD-6B5D-4C8C-A59A-F99717FBF500}" destId="{B2D7DF09-831E-466A-9875-EEB8BFF7BDAA}" srcOrd="4" destOrd="0" presId="urn:microsoft.com/office/officeart/2009/3/layout/StepUpProcess"/>
    <dgm:cxn modelId="{4C5A508A-FF1A-4BCC-B096-6CE5FAD567D8}" type="presParOf" srcId="{B2D7DF09-831E-466A-9875-EEB8BFF7BDAA}" destId="{D9DA0749-D0B5-4F05-870E-C69C71C9B4BD}" srcOrd="0" destOrd="0" presId="urn:microsoft.com/office/officeart/2009/3/layout/StepUpProcess"/>
    <dgm:cxn modelId="{CD92E815-6E38-4560-8EA9-7F7E5827EB49}" type="presParOf" srcId="{B2D7DF09-831E-466A-9875-EEB8BFF7BDAA}" destId="{7F02BD89-B739-4E5E-B66B-F5E50F53F99A}" srcOrd="1" destOrd="0" presId="urn:microsoft.com/office/officeart/2009/3/layout/StepUpProcess"/>
    <dgm:cxn modelId="{10701D78-5878-4A72-AC28-BE1F9D4F5C2E}" type="presParOf" srcId="{B2D7DF09-831E-466A-9875-EEB8BFF7BDAA}" destId="{DB74987E-B3E3-44D8-A2F5-9760B1503637}" srcOrd="2" destOrd="0" presId="urn:microsoft.com/office/officeart/2009/3/layout/StepUpProcess"/>
    <dgm:cxn modelId="{793BDF46-834B-4040-8320-45DE7DC711FF}" type="presParOf" srcId="{90931CBD-6B5D-4C8C-A59A-F99717FBF500}" destId="{1FD18ED0-29C4-49D6-8C21-644E7D4E5799}" srcOrd="5" destOrd="0" presId="urn:microsoft.com/office/officeart/2009/3/layout/StepUpProcess"/>
    <dgm:cxn modelId="{6EA27295-E557-4747-9744-5938C61BB3A9}" type="presParOf" srcId="{1FD18ED0-29C4-49D6-8C21-644E7D4E5799}" destId="{C72727DA-B36E-4C61-B29A-B11F7ED86B2B}" srcOrd="0" destOrd="0" presId="urn:microsoft.com/office/officeart/2009/3/layout/StepUpProcess"/>
    <dgm:cxn modelId="{14A0A3E6-5362-41BE-8869-42EA27C63CD8}" type="presParOf" srcId="{90931CBD-6B5D-4C8C-A59A-F99717FBF500}" destId="{569B3208-8A15-4B82-BDAA-8312FD6220F3}" srcOrd="6" destOrd="0" presId="urn:microsoft.com/office/officeart/2009/3/layout/StepUpProcess"/>
    <dgm:cxn modelId="{84D2F468-CA83-47C6-AA55-BAFD3438018D}" type="presParOf" srcId="{569B3208-8A15-4B82-BDAA-8312FD6220F3}" destId="{36A4F4CF-D147-40EC-9FBD-687541694500}" srcOrd="0" destOrd="0" presId="urn:microsoft.com/office/officeart/2009/3/layout/StepUpProcess"/>
    <dgm:cxn modelId="{C51727C2-855A-4E4B-9919-E9B47790A79E}" type="presParOf" srcId="{569B3208-8A15-4B82-BDAA-8312FD6220F3}" destId="{4AC1173E-98D4-4503-B815-665C2C475E95}" srcOrd="1" destOrd="0" presId="urn:microsoft.com/office/officeart/2009/3/layout/StepUpProcess"/>
    <dgm:cxn modelId="{52DB1872-37CE-4F07-A6AD-D94F542BAD9A}" type="presParOf" srcId="{569B3208-8A15-4B82-BDAA-8312FD6220F3}" destId="{2E799821-70F3-4099-B274-17FC1D6A09C7}" srcOrd="2" destOrd="0" presId="urn:microsoft.com/office/officeart/2009/3/layout/StepUpProcess"/>
    <dgm:cxn modelId="{CCBBDD82-DD54-4D29-B205-2311CA516646}" type="presParOf" srcId="{90931CBD-6B5D-4C8C-A59A-F99717FBF500}" destId="{2D2FB69E-4A09-4789-8147-F0846DEE16F1}" srcOrd="7" destOrd="0" presId="urn:microsoft.com/office/officeart/2009/3/layout/StepUpProcess"/>
    <dgm:cxn modelId="{26ED91B3-6EA4-4180-8A62-D4295533B8B7}" type="presParOf" srcId="{2D2FB69E-4A09-4789-8147-F0846DEE16F1}" destId="{56530790-782C-496A-8ACF-34B99AA16FEF}" srcOrd="0" destOrd="0" presId="urn:microsoft.com/office/officeart/2009/3/layout/StepUpProcess"/>
    <dgm:cxn modelId="{6DB7C7DB-9359-479E-B103-DAE9D84AED34}" type="presParOf" srcId="{90931CBD-6B5D-4C8C-A59A-F99717FBF500}" destId="{C5AF77A7-985E-4F8C-AEA7-E3F5BD2429A2}" srcOrd="8" destOrd="0" presId="urn:microsoft.com/office/officeart/2009/3/layout/StepUpProcess"/>
    <dgm:cxn modelId="{E87497D2-323C-4A22-A1D0-C27A095AE13B}" type="presParOf" srcId="{C5AF77A7-985E-4F8C-AEA7-E3F5BD2429A2}" destId="{45C0A4A6-57E2-4CC5-AC95-E722D1B15F7C}" srcOrd="0" destOrd="0" presId="urn:microsoft.com/office/officeart/2009/3/layout/StepUpProcess"/>
    <dgm:cxn modelId="{36C0B860-31B9-4994-BEA7-7D7194336B50}" type="presParOf" srcId="{C5AF77A7-985E-4F8C-AEA7-E3F5BD2429A2}" destId="{AD9CDE6E-BF4A-4346-8FB5-C421742AFB69}" srcOrd="1" destOrd="0" presId="urn:microsoft.com/office/officeart/2009/3/layout/StepUp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6B4FBC-FFD6-41B1-AA02-E880C106CEEB}" type="doc">
      <dgm:prSet loTypeId="urn:microsoft.com/office/officeart/2005/8/layout/chevron1" loCatId="process" qsTypeId="urn:microsoft.com/office/officeart/2005/8/quickstyle/3d2" qsCatId="3D" csTypeId="urn:microsoft.com/office/officeart/2005/8/colors/accent1_2" csCatId="accent1" phldr="1"/>
      <dgm:spPr/>
    </dgm:pt>
    <dgm:pt modelId="{783A876A-1AFD-439D-8AEA-B35E21ABA85B}">
      <dgm:prSet phldrT="[Text]"/>
      <dgm:spPr>
        <a:gradFill rotWithShape="0">
          <a:gsLst>
            <a:gs pos="0">
              <a:srgbClr val="AB5EF8"/>
            </a:gs>
            <a:gs pos="80000">
              <a:srgbClr val="AB5EF8"/>
            </a:gs>
            <a:gs pos="100000">
              <a:srgbClr val="AB5EF8"/>
            </a:gs>
          </a:gsLst>
        </a:gradFill>
        <a:ln>
          <a:solidFill>
            <a:schemeClr val="tx1"/>
          </a:solidFill>
        </a:ln>
      </dgm:spPr>
      <dgm:t>
        <a:bodyPr/>
        <a:lstStyle/>
        <a:p>
          <a:r>
            <a:rPr lang="en-US" b="1" dirty="0" smtClean="0">
              <a:latin typeface="Franklin Gothic Medium Cond" panose="020B0606030402020204" pitchFamily="34" charset="0"/>
            </a:rPr>
            <a:t>Apr 2015</a:t>
          </a:r>
          <a:endParaRPr lang="en-US" b="1" dirty="0">
            <a:latin typeface="Franklin Gothic Medium Cond" panose="020B0606030402020204" pitchFamily="34" charset="0"/>
          </a:endParaRPr>
        </a:p>
      </dgm:t>
    </dgm:pt>
    <dgm:pt modelId="{B399A524-FFCE-4E1A-8BEF-B314A2B98D69}" type="parTrans" cxnId="{4BA63851-62D2-4969-98B6-F078FFBD3589}">
      <dgm:prSet/>
      <dgm:spPr/>
      <dgm:t>
        <a:bodyPr/>
        <a:lstStyle/>
        <a:p>
          <a:endParaRPr lang="en-US" b="1"/>
        </a:p>
      </dgm:t>
    </dgm:pt>
    <dgm:pt modelId="{0D2E779A-1237-4558-94EE-168DBEC9E545}" type="sibTrans" cxnId="{4BA63851-62D2-4969-98B6-F078FFBD3589}">
      <dgm:prSet/>
      <dgm:spPr/>
      <dgm:t>
        <a:bodyPr/>
        <a:lstStyle/>
        <a:p>
          <a:endParaRPr lang="en-US" b="1"/>
        </a:p>
      </dgm:t>
    </dgm:pt>
    <dgm:pt modelId="{BBBBF2A8-BF9C-4979-AB88-6EE38C1FB49A}">
      <dgm:prSet phldrT="[Text]"/>
      <dgm:spPr>
        <a:gradFill rotWithShape="0">
          <a:gsLst>
            <a:gs pos="0">
              <a:srgbClr val="AB5EF8"/>
            </a:gs>
            <a:gs pos="80000">
              <a:srgbClr val="AB5EF8"/>
            </a:gs>
            <a:gs pos="100000">
              <a:srgbClr val="AB5EF8"/>
            </a:gs>
          </a:gsLst>
        </a:gradFill>
        <a:ln>
          <a:solidFill>
            <a:schemeClr val="tx1"/>
          </a:solidFill>
        </a:ln>
      </dgm:spPr>
      <dgm:t>
        <a:bodyPr/>
        <a:lstStyle/>
        <a:p>
          <a:r>
            <a:rPr lang="en-US" b="1" dirty="0" smtClean="0">
              <a:latin typeface="Franklin Gothic Medium Cond" panose="020B0606030402020204" pitchFamily="34" charset="0"/>
            </a:rPr>
            <a:t>Nov 2015</a:t>
          </a:r>
          <a:endParaRPr lang="en-US" b="1" dirty="0">
            <a:latin typeface="Franklin Gothic Medium Cond" panose="020B0606030402020204" pitchFamily="34" charset="0"/>
          </a:endParaRPr>
        </a:p>
      </dgm:t>
    </dgm:pt>
    <dgm:pt modelId="{A9222776-4752-4EE8-A934-E9D2A8413ECE}" type="parTrans" cxnId="{ACA1C03C-4F65-4679-940E-53C5B1682064}">
      <dgm:prSet/>
      <dgm:spPr/>
      <dgm:t>
        <a:bodyPr/>
        <a:lstStyle/>
        <a:p>
          <a:endParaRPr lang="en-US" b="1"/>
        </a:p>
      </dgm:t>
    </dgm:pt>
    <dgm:pt modelId="{C24173D2-5DC2-45B3-B4B0-DE028141B6BD}" type="sibTrans" cxnId="{ACA1C03C-4F65-4679-940E-53C5B1682064}">
      <dgm:prSet/>
      <dgm:spPr/>
      <dgm:t>
        <a:bodyPr/>
        <a:lstStyle/>
        <a:p>
          <a:endParaRPr lang="en-US" b="1"/>
        </a:p>
      </dgm:t>
    </dgm:pt>
    <dgm:pt modelId="{C976C374-F2B0-412B-8524-6A1AB5B42DFF}">
      <dgm:prSet phldrT="[Text]"/>
      <dgm:spPr>
        <a:gradFill rotWithShape="0">
          <a:gsLst>
            <a:gs pos="0">
              <a:srgbClr val="AB5EF8"/>
            </a:gs>
            <a:gs pos="80000">
              <a:srgbClr val="AB5EF8"/>
            </a:gs>
            <a:gs pos="100000">
              <a:srgbClr val="AB5EF8"/>
            </a:gs>
          </a:gsLst>
        </a:gradFill>
        <a:ln>
          <a:solidFill>
            <a:schemeClr val="tx1"/>
          </a:solidFill>
        </a:ln>
      </dgm:spPr>
      <dgm:t>
        <a:bodyPr/>
        <a:lstStyle/>
        <a:p>
          <a:r>
            <a:rPr lang="en-US" b="1" dirty="0" smtClean="0">
              <a:latin typeface="Franklin Gothic Medium Cond" panose="020B0606030402020204" pitchFamily="34" charset="0"/>
            </a:rPr>
            <a:t>Feb 2016</a:t>
          </a:r>
          <a:endParaRPr lang="en-US" b="1" dirty="0">
            <a:latin typeface="Franklin Gothic Medium Cond" panose="020B0606030402020204" pitchFamily="34" charset="0"/>
          </a:endParaRPr>
        </a:p>
      </dgm:t>
    </dgm:pt>
    <dgm:pt modelId="{ECF2D460-0FAC-4597-BBAD-077812CE2690}" type="parTrans" cxnId="{C1FE0AB0-2F00-47AA-8CCC-256AB8BB1690}">
      <dgm:prSet/>
      <dgm:spPr/>
      <dgm:t>
        <a:bodyPr/>
        <a:lstStyle/>
        <a:p>
          <a:endParaRPr lang="en-US" b="1"/>
        </a:p>
      </dgm:t>
    </dgm:pt>
    <dgm:pt modelId="{73B9A15D-4A02-45F6-8657-966C11FE9BB1}" type="sibTrans" cxnId="{C1FE0AB0-2F00-47AA-8CCC-256AB8BB1690}">
      <dgm:prSet/>
      <dgm:spPr/>
      <dgm:t>
        <a:bodyPr/>
        <a:lstStyle/>
        <a:p>
          <a:endParaRPr lang="en-US" b="1"/>
        </a:p>
      </dgm:t>
    </dgm:pt>
    <dgm:pt modelId="{FA36796E-F518-4B0C-95AC-EBD050700978}">
      <dgm:prSet phldrT="[Text]"/>
      <dgm:spPr>
        <a:gradFill rotWithShape="0">
          <a:gsLst>
            <a:gs pos="0">
              <a:srgbClr val="AB5EF8"/>
            </a:gs>
            <a:gs pos="80000">
              <a:srgbClr val="AB5EF8"/>
            </a:gs>
            <a:gs pos="100000">
              <a:srgbClr val="AB5EF8"/>
            </a:gs>
          </a:gsLst>
        </a:gradFill>
        <a:ln>
          <a:solidFill>
            <a:schemeClr val="tx1"/>
          </a:solidFill>
        </a:ln>
      </dgm:spPr>
      <dgm:t>
        <a:bodyPr/>
        <a:lstStyle/>
        <a:p>
          <a:r>
            <a:rPr lang="en-US" b="1" dirty="0" smtClean="0">
              <a:latin typeface="Franklin Gothic Medium Cond" panose="020B0606030402020204" pitchFamily="34" charset="0"/>
            </a:rPr>
            <a:t>Sep 2016</a:t>
          </a:r>
          <a:endParaRPr lang="en-US" b="1" dirty="0">
            <a:latin typeface="Franklin Gothic Medium Cond" panose="020B0606030402020204" pitchFamily="34" charset="0"/>
          </a:endParaRPr>
        </a:p>
      </dgm:t>
    </dgm:pt>
    <dgm:pt modelId="{DA44A120-3BCB-4A7D-A649-A14610D47240}" type="parTrans" cxnId="{63C7D34C-EDB0-4613-AAA2-3E234BAAF10D}">
      <dgm:prSet/>
      <dgm:spPr/>
      <dgm:t>
        <a:bodyPr/>
        <a:lstStyle/>
        <a:p>
          <a:endParaRPr lang="en-US" b="1"/>
        </a:p>
      </dgm:t>
    </dgm:pt>
    <dgm:pt modelId="{2819B7DD-6D40-4330-8147-A859F05534DD}" type="sibTrans" cxnId="{63C7D34C-EDB0-4613-AAA2-3E234BAAF10D}">
      <dgm:prSet/>
      <dgm:spPr/>
      <dgm:t>
        <a:bodyPr/>
        <a:lstStyle/>
        <a:p>
          <a:endParaRPr lang="en-US" b="1"/>
        </a:p>
      </dgm:t>
    </dgm:pt>
    <dgm:pt modelId="{17E796CA-2415-492D-9B19-93AB54E8FAA1}">
      <dgm:prSet phldrT="[Text]"/>
      <dgm:spPr>
        <a:gradFill rotWithShape="0">
          <a:gsLst>
            <a:gs pos="0">
              <a:srgbClr val="AB5EF8"/>
            </a:gs>
            <a:gs pos="80000">
              <a:srgbClr val="AB5EF8"/>
            </a:gs>
            <a:gs pos="100000">
              <a:srgbClr val="AB5EF8"/>
            </a:gs>
          </a:gsLst>
        </a:gradFill>
        <a:ln>
          <a:solidFill>
            <a:schemeClr val="tx1"/>
          </a:solidFill>
        </a:ln>
      </dgm:spPr>
      <dgm:t>
        <a:bodyPr/>
        <a:lstStyle/>
        <a:p>
          <a:r>
            <a:rPr lang="en-US" b="1" dirty="0" smtClean="0">
              <a:latin typeface="Franklin Gothic Medium Cond" panose="020B0606030402020204" pitchFamily="34" charset="0"/>
            </a:rPr>
            <a:t>Dec 2016</a:t>
          </a:r>
          <a:endParaRPr lang="en-US" b="1" dirty="0">
            <a:latin typeface="Franklin Gothic Medium Cond" panose="020B0606030402020204" pitchFamily="34" charset="0"/>
          </a:endParaRPr>
        </a:p>
      </dgm:t>
    </dgm:pt>
    <dgm:pt modelId="{B031FE70-A1C4-4090-ABFB-458D16C958C5}" type="parTrans" cxnId="{5DB06747-56AB-4F4A-B533-D9F4ABAAEC83}">
      <dgm:prSet/>
      <dgm:spPr/>
      <dgm:t>
        <a:bodyPr/>
        <a:lstStyle/>
        <a:p>
          <a:endParaRPr lang="en-US" b="1"/>
        </a:p>
      </dgm:t>
    </dgm:pt>
    <dgm:pt modelId="{5377E54B-8167-4377-8E2D-5CFDE019B20C}" type="sibTrans" cxnId="{5DB06747-56AB-4F4A-B533-D9F4ABAAEC83}">
      <dgm:prSet/>
      <dgm:spPr/>
      <dgm:t>
        <a:bodyPr/>
        <a:lstStyle/>
        <a:p>
          <a:endParaRPr lang="en-US" b="1"/>
        </a:p>
      </dgm:t>
    </dgm:pt>
    <dgm:pt modelId="{0D52A0B8-6429-4CA6-B613-0A24C1668EEB}" type="pres">
      <dgm:prSet presAssocID="{906B4FBC-FFD6-41B1-AA02-E880C106CEEB}" presName="Name0" presStyleCnt="0">
        <dgm:presLayoutVars>
          <dgm:dir/>
          <dgm:animLvl val="lvl"/>
          <dgm:resizeHandles val="exact"/>
        </dgm:presLayoutVars>
      </dgm:prSet>
      <dgm:spPr/>
    </dgm:pt>
    <dgm:pt modelId="{E91983FC-FBFA-4C7F-877E-335AEFC04604}" type="pres">
      <dgm:prSet presAssocID="{783A876A-1AFD-439D-8AEA-B35E21ABA85B}" presName="parTxOnly" presStyleLbl="node1" presStyleIdx="0" presStyleCnt="5">
        <dgm:presLayoutVars>
          <dgm:chMax val="0"/>
          <dgm:chPref val="0"/>
          <dgm:bulletEnabled val="1"/>
        </dgm:presLayoutVars>
      </dgm:prSet>
      <dgm:spPr/>
      <dgm:t>
        <a:bodyPr/>
        <a:lstStyle/>
        <a:p>
          <a:endParaRPr lang="en-US"/>
        </a:p>
      </dgm:t>
    </dgm:pt>
    <dgm:pt modelId="{EF26BC10-27CA-4DFA-8ACF-A4B3EF8BEBC5}" type="pres">
      <dgm:prSet presAssocID="{0D2E779A-1237-4558-94EE-168DBEC9E545}" presName="parTxOnlySpace" presStyleCnt="0"/>
      <dgm:spPr/>
    </dgm:pt>
    <dgm:pt modelId="{C8057707-C335-47A0-BDB6-BFA7B0B98FBE}" type="pres">
      <dgm:prSet presAssocID="{BBBBF2A8-BF9C-4979-AB88-6EE38C1FB49A}" presName="parTxOnly" presStyleLbl="node1" presStyleIdx="1" presStyleCnt="5">
        <dgm:presLayoutVars>
          <dgm:chMax val="0"/>
          <dgm:chPref val="0"/>
          <dgm:bulletEnabled val="1"/>
        </dgm:presLayoutVars>
      </dgm:prSet>
      <dgm:spPr/>
      <dgm:t>
        <a:bodyPr/>
        <a:lstStyle/>
        <a:p>
          <a:endParaRPr lang="en-US"/>
        </a:p>
      </dgm:t>
    </dgm:pt>
    <dgm:pt modelId="{E5544D9E-B250-4B35-B355-7EBDCFAEB967}" type="pres">
      <dgm:prSet presAssocID="{C24173D2-5DC2-45B3-B4B0-DE028141B6BD}" presName="parTxOnlySpace" presStyleCnt="0"/>
      <dgm:spPr/>
    </dgm:pt>
    <dgm:pt modelId="{4FCF72D5-A36F-474B-A9F1-88323D463D26}" type="pres">
      <dgm:prSet presAssocID="{C976C374-F2B0-412B-8524-6A1AB5B42DFF}" presName="parTxOnly" presStyleLbl="node1" presStyleIdx="2" presStyleCnt="5">
        <dgm:presLayoutVars>
          <dgm:chMax val="0"/>
          <dgm:chPref val="0"/>
          <dgm:bulletEnabled val="1"/>
        </dgm:presLayoutVars>
      </dgm:prSet>
      <dgm:spPr/>
      <dgm:t>
        <a:bodyPr/>
        <a:lstStyle/>
        <a:p>
          <a:endParaRPr lang="en-US"/>
        </a:p>
      </dgm:t>
    </dgm:pt>
    <dgm:pt modelId="{C52D3DCE-34BD-413A-AE98-CD4FC4B1C87D}" type="pres">
      <dgm:prSet presAssocID="{73B9A15D-4A02-45F6-8657-966C11FE9BB1}" presName="parTxOnlySpace" presStyleCnt="0"/>
      <dgm:spPr/>
    </dgm:pt>
    <dgm:pt modelId="{E66D9929-B1E2-45FD-B790-93111DE4EC5C}" type="pres">
      <dgm:prSet presAssocID="{FA36796E-F518-4B0C-95AC-EBD050700978}" presName="parTxOnly" presStyleLbl="node1" presStyleIdx="3" presStyleCnt="5">
        <dgm:presLayoutVars>
          <dgm:chMax val="0"/>
          <dgm:chPref val="0"/>
          <dgm:bulletEnabled val="1"/>
        </dgm:presLayoutVars>
      </dgm:prSet>
      <dgm:spPr/>
      <dgm:t>
        <a:bodyPr/>
        <a:lstStyle/>
        <a:p>
          <a:endParaRPr lang="en-US"/>
        </a:p>
      </dgm:t>
    </dgm:pt>
    <dgm:pt modelId="{1C9B3D3D-6180-4237-82CF-A70DBB63258A}" type="pres">
      <dgm:prSet presAssocID="{2819B7DD-6D40-4330-8147-A859F05534DD}" presName="parTxOnlySpace" presStyleCnt="0"/>
      <dgm:spPr/>
    </dgm:pt>
    <dgm:pt modelId="{39B07B1C-B007-41B8-A39A-17A28A036D83}" type="pres">
      <dgm:prSet presAssocID="{17E796CA-2415-492D-9B19-93AB54E8FAA1}" presName="parTxOnly" presStyleLbl="node1" presStyleIdx="4" presStyleCnt="5">
        <dgm:presLayoutVars>
          <dgm:chMax val="0"/>
          <dgm:chPref val="0"/>
          <dgm:bulletEnabled val="1"/>
        </dgm:presLayoutVars>
      </dgm:prSet>
      <dgm:spPr/>
      <dgm:t>
        <a:bodyPr/>
        <a:lstStyle/>
        <a:p>
          <a:endParaRPr lang="en-US"/>
        </a:p>
      </dgm:t>
    </dgm:pt>
  </dgm:ptLst>
  <dgm:cxnLst>
    <dgm:cxn modelId="{03764EA5-A606-4F29-BE5D-676AA424EC94}" type="presOf" srcId="{906B4FBC-FFD6-41B1-AA02-E880C106CEEB}" destId="{0D52A0B8-6429-4CA6-B613-0A24C1668EEB}" srcOrd="0" destOrd="0" presId="urn:microsoft.com/office/officeart/2005/8/layout/chevron1"/>
    <dgm:cxn modelId="{623D89D9-93E0-465D-8A8B-F1D384375832}" type="presOf" srcId="{FA36796E-F518-4B0C-95AC-EBD050700978}" destId="{E66D9929-B1E2-45FD-B790-93111DE4EC5C}" srcOrd="0" destOrd="0" presId="urn:microsoft.com/office/officeart/2005/8/layout/chevron1"/>
    <dgm:cxn modelId="{63C7D34C-EDB0-4613-AAA2-3E234BAAF10D}" srcId="{906B4FBC-FFD6-41B1-AA02-E880C106CEEB}" destId="{FA36796E-F518-4B0C-95AC-EBD050700978}" srcOrd="3" destOrd="0" parTransId="{DA44A120-3BCB-4A7D-A649-A14610D47240}" sibTransId="{2819B7DD-6D40-4330-8147-A859F05534DD}"/>
    <dgm:cxn modelId="{6CFCA364-6DE9-40AF-BBE2-D36C7184A4ED}" type="presOf" srcId="{BBBBF2A8-BF9C-4979-AB88-6EE38C1FB49A}" destId="{C8057707-C335-47A0-BDB6-BFA7B0B98FBE}" srcOrd="0" destOrd="0" presId="urn:microsoft.com/office/officeart/2005/8/layout/chevron1"/>
    <dgm:cxn modelId="{F931B66A-BB9D-45DA-B55F-1F735F5C90B6}" type="presOf" srcId="{C976C374-F2B0-412B-8524-6A1AB5B42DFF}" destId="{4FCF72D5-A36F-474B-A9F1-88323D463D26}" srcOrd="0" destOrd="0" presId="urn:microsoft.com/office/officeart/2005/8/layout/chevron1"/>
    <dgm:cxn modelId="{ACA1C03C-4F65-4679-940E-53C5B1682064}" srcId="{906B4FBC-FFD6-41B1-AA02-E880C106CEEB}" destId="{BBBBF2A8-BF9C-4979-AB88-6EE38C1FB49A}" srcOrd="1" destOrd="0" parTransId="{A9222776-4752-4EE8-A934-E9D2A8413ECE}" sibTransId="{C24173D2-5DC2-45B3-B4B0-DE028141B6BD}"/>
    <dgm:cxn modelId="{C1FE0AB0-2F00-47AA-8CCC-256AB8BB1690}" srcId="{906B4FBC-FFD6-41B1-AA02-E880C106CEEB}" destId="{C976C374-F2B0-412B-8524-6A1AB5B42DFF}" srcOrd="2" destOrd="0" parTransId="{ECF2D460-0FAC-4597-BBAD-077812CE2690}" sibTransId="{73B9A15D-4A02-45F6-8657-966C11FE9BB1}"/>
    <dgm:cxn modelId="{5DB06747-56AB-4F4A-B533-D9F4ABAAEC83}" srcId="{906B4FBC-FFD6-41B1-AA02-E880C106CEEB}" destId="{17E796CA-2415-492D-9B19-93AB54E8FAA1}" srcOrd="4" destOrd="0" parTransId="{B031FE70-A1C4-4090-ABFB-458D16C958C5}" sibTransId="{5377E54B-8167-4377-8E2D-5CFDE019B20C}"/>
    <dgm:cxn modelId="{08579F2A-BC03-4B49-A037-E85F6160833F}" type="presOf" srcId="{17E796CA-2415-492D-9B19-93AB54E8FAA1}" destId="{39B07B1C-B007-41B8-A39A-17A28A036D83}" srcOrd="0" destOrd="0" presId="urn:microsoft.com/office/officeart/2005/8/layout/chevron1"/>
    <dgm:cxn modelId="{932A1619-0911-4D6A-8CD9-BB49EA285C14}" type="presOf" srcId="{783A876A-1AFD-439D-8AEA-B35E21ABA85B}" destId="{E91983FC-FBFA-4C7F-877E-335AEFC04604}" srcOrd="0" destOrd="0" presId="urn:microsoft.com/office/officeart/2005/8/layout/chevron1"/>
    <dgm:cxn modelId="{4BA63851-62D2-4969-98B6-F078FFBD3589}" srcId="{906B4FBC-FFD6-41B1-AA02-E880C106CEEB}" destId="{783A876A-1AFD-439D-8AEA-B35E21ABA85B}" srcOrd="0" destOrd="0" parTransId="{B399A524-FFCE-4E1A-8BEF-B314A2B98D69}" sibTransId="{0D2E779A-1237-4558-94EE-168DBEC9E545}"/>
    <dgm:cxn modelId="{7B87CFA7-2978-4B69-87B7-B46717FC77E9}" type="presParOf" srcId="{0D52A0B8-6429-4CA6-B613-0A24C1668EEB}" destId="{E91983FC-FBFA-4C7F-877E-335AEFC04604}" srcOrd="0" destOrd="0" presId="urn:microsoft.com/office/officeart/2005/8/layout/chevron1"/>
    <dgm:cxn modelId="{391CB2EA-039D-4986-8613-0CC73D7A0BFB}" type="presParOf" srcId="{0D52A0B8-6429-4CA6-B613-0A24C1668EEB}" destId="{EF26BC10-27CA-4DFA-8ACF-A4B3EF8BEBC5}" srcOrd="1" destOrd="0" presId="urn:microsoft.com/office/officeart/2005/8/layout/chevron1"/>
    <dgm:cxn modelId="{4A7FD61D-1541-4D65-BE76-CE746C7FA0CA}" type="presParOf" srcId="{0D52A0B8-6429-4CA6-B613-0A24C1668EEB}" destId="{C8057707-C335-47A0-BDB6-BFA7B0B98FBE}" srcOrd="2" destOrd="0" presId="urn:microsoft.com/office/officeart/2005/8/layout/chevron1"/>
    <dgm:cxn modelId="{3735F802-E13B-4F75-A07E-3CC484CB051E}" type="presParOf" srcId="{0D52A0B8-6429-4CA6-B613-0A24C1668EEB}" destId="{E5544D9E-B250-4B35-B355-7EBDCFAEB967}" srcOrd="3" destOrd="0" presId="urn:microsoft.com/office/officeart/2005/8/layout/chevron1"/>
    <dgm:cxn modelId="{0F309542-7043-42C6-A5EC-B5B2C6583B36}" type="presParOf" srcId="{0D52A0B8-6429-4CA6-B613-0A24C1668EEB}" destId="{4FCF72D5-A36F-474B-A9F1-88323D463D26}" srcOrd="4" destOrd="0" presId="urn:microsoft.com/office/officeart/2005/8/layout/chevron1"/>
    <dgm:cxn modelId="{A5B083A6-1663-4AEA-92DC-F6AA4ED603EF}" type="presParOf" srcId="{0D52A0B8-6429-4CA6-B613-0A24C1668EEB}" destId="{C52D3DCE-34BD-413A-AE98-CD4FC4B1C87D}" srcOrd="5" destOrd="0" presId="urn:microsoft.com/office/officeart/2005/8/layout/chevron1"/>
    <dgm:cxn modelId="{6A086834-0483-4B70-97C9-87C63FF6383E}" type="presParOf" srcId="{0D52A0B8-6429-4CA6-B613-0A24C1668EEB}" destId="{E66D9929-B1E2-45FD-B790-93111DE4EC5C}" srcOrd="6" destOrd="0" presId="urn:microsoft.com/office/officeart/2005/8/layout/chevron1"/>
    <dgm:cxn modelId="{A442809E-BB7E-4E7A-AACC-27D1AE8A8D69}" type="presParOf" srcId="{0D52A0B8-6429-4CA6-B613-0A24C1668EEB}" destId="{1C9B3D3D-6180-4237-82CF-A70DBB63258A}" srcOrd="7" destOrd="0" presId="urn:microsoft.com/office/officeart/2005/8/layout/chevron1"/>
    <dgm:cxn modelId="{188499C8-8A1F-4406-BD1F-97FE2F024A39}" type="presParOf" srcId="{0D52A0B8-6429-4CA6-B613-0A24C1668EEB}" destId="{39B07B1C-B007-41B8-A39A-17A28A036D83}" srcOrd="8"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98FC8FC-5A10-4964-A484-ADA4966A3E95}" type="doc">
      <dgm:prSet loTypeId="urn:microsoft.com/office/officeart/2005/8/layout/cycle3" loCatId="cycle" qsTypeId="urn:microsoft.com/office/officeart/2005/8/quickstyle/3d2" qsCatId="3D" csTypeId="urn:microsoft.com/office/officeart/2005/8/colors/accent1_2" csCatId="accent1" phldr="1"/>
      <dgm:spPr/>
      <dgm:t>
        <a:bodyPr/>
        <a:lstStyle/>
        <a:p>
          <a:endParaRPr lang="en-US"/>
        </a:p>
      </dgm:t>
    </dgm:pt>
    <dgm:pt modelId="{D92047CC-1FC8-495B-B9B3-B4598FF8E9E7}">
      <dgm:prSet phldrT="[Text]"/>
      <dgm:spPr>
        <a:gradFill rotWithShape="0">
          <a:gsLst>
            <a:gs pos="0">
              <a:srgbClr val="AB5EF8"/>
            </a:gs>
            <a:gs pos="80000">
              <a:srgbClr val="AB5EF8"/>
            </a:gs>
            <a:gs pos="100000">
              <a:srgbClr val="AB5EF8"/>
            </a:gs>
          </a:gsLst>
        </a:gradFill>
      </dgm:spPr>
      <dgm:t>
        <a:bodyPr/>
        <a:lstStyle/>
        <a:p>
          <a:r>
            <a:rPr lang="en-US" b="1" dirty="0" smtClean="0"/>
            <a:t>CAD Design</a:t>
          </a:r>
          <a:endParaRPr lang="en-US" b="1" dirty="0"/>
        </a:p>
      </dgm:t>
    </dgm:pt>
    <dgm:pt modelId="{A914682A-7DF9-436E-BE68-A18787ED33F7}" type="parTrans" cxnId="{C6939D20-95E3-4A56-9C65-21AFFF33366E}">
      <dgm:prSet/>
      <dgm:spPr/>
      <dgm:t>
        <a:bodyPr/>
        <a:lstStyle/>
        <a:p>
          <a:endParaRPr lang="en-US" b="1"/>
        </a:p>
      </dgm:t>
    </dgm:pt>
    <dgm:pt modelId="{E2C89FC3-485A-46C8-BC9E-98081D76ADC9}" type="sibTrans" cxnId="{C6939D20-95E3-4A56-9C65-21AFFF33366E}">
      <dgm:prSet/>
      <dgm:spPr>
        <a:ln w="63500">
          <a:solidFill>
            <a:schemeClr val="bg1"/>
          </a:solidFill>
        </a:ln>
      </dgm:spPr>
      <dgm:t>
        <a:bodyPr/>
        <a:lstStyle/>
        <a:p>
          <a:endParaRPr lang="en-US" b="1"/>
        </a:p>
      </dgm:t>
    </dgm:pt>
    <dgm:pt modelId="{D2C3A6F3-8426-46E5-B123-9CA91C1082A2}">
      <dgm:prSet phldrT="[Text]"/>
      <dgm:spPr>
        <a:gradFill rotWithShape="0">
          <a:gsLst>
            <a:gs pos="0">
              <a:srgbClr val="AB5EF8"/>
            </a:gs>
            <a:gs pos="80000">
              <a:srgbClr val="AB5EF8"/>
            </a:gs>
            <a:gs pos="100000">
              <a:srgbClr val="AB5EF8"/>
            </a:gs>
          </a:gsLst>
        </a:gradFill>
      </dgm:spPr>
      <dgm:t>
        <a:bodyPr/>
        <a:lstStyle/>
        <a:p>
          <a:r>
            <a:rPr lang="en-US" b="1" dirty="0" smtClean="0"/>
            <a:t>CAD Assets to GIS</a:t>
          </a:r>
          <a:endParaRPr lang="en-US" b="1" dirty="0"/>
        </a:p>
      </dgm:t>
    </dgm:pt>
    <dgm:pt modelId="{47DBFC45-FAE3-4EC1-9BB6-918D48A3DA96}" type="parTrans" cxnId="{B8694764-4763-4ACF-88F1-5E6CD8ED932A}">
      <dgm:prSet/>
      <dgm:spPr/>
      <dgm:t>
        <a:bodyPr/>
        <a:lstStyle/>
        <a:p>
          <a:endParaRPr lang="en-US" b="1"/>
        </a:p>
      </dgm:t>
    </dgm:pt>
    <dgm:pt modelId="{CA42125E-4AF7-4565-95E2-1EA5DAF1E44E}" type="sibTrans" cxnId="{B8694764-4763-4ACF-88F1-5E6CD8ED932A}">
      <dgm:prSet/>
      <dgm:spPr>
        <a:ln w="63500">
          <a:solidFill>
            <a:schemeClr val="bg1"/>
          </a:solidFill>
        </a:ln>
      </dgm:spPr>
      <dgm:t>
        <a:bodyPr/>
        <a:lstStyle/>
        <a:p>
          <a:endParaRPr lang="en-US" b="1"/>
        </a:p>
      </dgm:t>
    </dgm:pt>
    <dgm:pt modelId="{D868BD4B-CC3D-4D1F-8EEE-7DBE586D0134}">
      <dgm:prSet phldrT="[Text]"/>
      <dgm:spPr>
        <a:gradFill rotWithShape="0">
          <a:gsLst>
            <a:gs pos="0">
              <a:srgbClr val="AB5EF8"/>
            </a:gs>
            <a:gs pos="80000">
              <a:srgbClr val="AB5EF8"/>
            </a:gs>
            <a:gs pos="100000">
              <a:srgbClr val="AB5EF8"/>
            </a:gs>
          </a:gsLst>
        </a:gradFill>
      </dgm:spPr>
      <dgm:t>
        <a:bodyPr/>
        <a:lstStyle/>
        <a:p>
          <a:r>
            <a:rPr lang="en-US" b="1" dirty="0" smtClean="0"/>
            <a:t>Asset DB Proposed</a:t>
          </a:r>
          <a:endParaRPr lang="en-US" b="1" dirty="0"/>
        </a:p>
      </dgm:t>
    </dgm:pt>
    <dgm:pt modelId="{B5D9EFA5-BB92-4E5B-9F4D-F08872112182}" type="parTrans" cxnId="{8D2DD460-4D0A-43FA-8FF8-A3D2E07D71CC}">
      <dgm:prSet/>
      <dgm:spPr/>
      <dgm:t>
        <a:bodyPr/>
        <a:lstStyle/>
        <a:p>
          <a:endParaRPr lang="en-US" b="1"/>
        </a:p>
      </dgm:t>
    </dgm:pt>
    <dgm:pt modelId="{5976AFD5-B9E5-4065-9959-495CFDC75571}" type="sibTrans" cxnId="{8D2DD460-4D0A-43FA-8FF8-A3D2E07D71CC}">
      <dgm:prSet/>
      <dgm:spPr>
        <a:ln w="63500">
          <a:solidFill>
            <a:schemeClr val="bg1"/>
          </a:solidFill>
        </a:ln>
      </dgm:spPr>
      <dgm:t>
        <a:bodyPr/>
        <a:lstStyle/>
        <a:p>
          <a:endParaRPr lang="en-US" b="1"/>
        </a:p>
      </dgm:t>
    </dgm:pt>
    <dgm:pt modelId="{5F384C43-5361-4CDA-9946-923F3B5FC4BD}">
      <dgm:prSet phldrT="[Text]"/>
      <dgm:spPr>
        <a:gradFill rotWithShape="0">
          <a:gsLst>
            <a:gs pos="0">
              <a:srgbClr val="AB5EF8"/>
            </a:gs>
            <a:gs pos="80000">
              <a:srgbClr val="AB5EF8"/>
            </a:gs>
            <a:gs pos="100000">
              <a:srgbClr val="AB5EF8"/>
            </a:gs>
          </a:gsLst>
        </a:gradFill>
      </dgm:spPr>
      <dgm:t>
        <a:bodyPr/>
        <a:lstStyle/>
        <a:p>
          <a:r>
            <a:rPr lang="en-US" b="1" dirty="0" smtClean="0"/>
            <a:t>Field Verify</a:t>
          </a:r>
          <a:endParaRPr lang="en-US" b="1" dirty="0"/>
        </a:p>
      </dgm:t>
    </dgm:pt>
    <dgm:pt modelId="{10C12C73-4C36-4B1B-843D-78F1BF30D5E3}" type="parTrans" cxnId="{3E6FC279-0ED3-4E9A-839B-D164C4422CEA}">
      <dgm:prSet/>
      <dgm:spPr/>
      <dgm:t>
        <a:bodyPr/>
        <a:lstStyle/>
        <a:p>
          <a:endParaRPr lang="en-US" b="1"/>
        </a:p>
      </dgm:t>
    </dgm:pt>
    <dgm:pt modelId="{407B8C52-610A-429B-B34D-B835CDC4AA9F}" type="sibTrans" cxnId="{3E6FC279-0ED3-4E9A-839B-D164C4422CEA}">
      <dgm:prSet/>
      <dgm:spPr>
        <a:ln w="63500">
          <a:solidFill>
            <a:schemeClr val="bg1"/>
          </a:solidFill>
        </a:ln>
      </dgm:spPr>
      <dgm:t>
        <a:bodyPr/>
        <a:lstStyle/>
        <a:p>
          <a:endParaRPr lang="en-US" b="1"/>
        </a:p>
      </dgm:t>
    </dgm:pt>
    <dgm:pt modelId="{A71FD3A9-1243-4BC2-ACFB-8C257811CCCE}">
      <dgm:prSet phldrT="[Text]"/>
      <dgm:spPr>
        <a:gradFill rotWithShape="0">
          <a:gsLst>
            <a:gs pos="0">
              <a:srgbClr val="AB5EF8"/>
            </a:gs>
            <a:gs pos="80000">
              <a:srgbClr val="AB5EF8"/>
            </a:gs>
            <a:gs pos="100000">
              <a:srgbClr val="AB5EF8"/>
            </a:gs>
          </a:gsLst>
        </a:gradFill>
      </dgm:spPr>
      <dgm:t>
        <a:bodyPr/>
        <a:lstStyle/>
        <a:p>
          <a:r>
            <a:rPr lang="en-US" b="1" dirty="0" smtClean="0"/>
            <a:t>Asset DB Confirm</a:t>
          </a:r>
          <a:endParaRPr lang="en-US" b="1" dirty="0"/>
        </a:p>
      </dgm:t>
    </dgm:pt>
    <dgm:pt modelId="{0068A13F-9A80-4470-B1EB-6978FE90A78D}" type="parTrans" cxnId="{CCA95538-9D82-4A9D-BA30-109E4E68B9AE}">
      <dgm:prSet/>
      <dgm:spPr/>
      <dgm:t>
        <a:bodyPr/>
        <a:lstStyle/>
        <a:p>
          <a:endParaRPr lang="en-US" b="1"/>
        </a:p>
      </dgm:t>
    </dgm:pt>
    <dgm:pt modelId="{138690D6-07D3-41FA-A916-DD4A3FE3C03E}" type="sibTrans" cxnId="{CCA95538-9D82-4A9D-BA30-109E4E68B9AE}">
      <dgm:prSet/>
      <dgm:spPr>
        <a:ln w="63500">
          <a:solidFill>
            <a:schemeClr val="bg1"/>
          </a:solidFill>
        </a:ln>
      </dgm:spPr>
      <dgm:t>
        <a:bodyPr/>
        <a:lstStyle/>
        <a:p>
          <a:endParaRPr lang="en-US" b="1"/>
        </a:p>
      </dgm:t>
    </dgm:pt>
    <dgm:pt modelId="{C6F8A84E-C58B-456D-A2C8-04C833C627B6}" type="pres">
      <dgm:prSet presAssocID="{598FC8FC-5A10-4964-A484-ADA4966A3E95}" presName="Name0" presStyleCnt="0">
        <dgm:presLayoutVars>
          <dgm:dir/>
          <dgm:resizeHandles val="exact"/>
        </dgm:presLayoutVars>
      </dgm:prSet>
      <dgm:spPr/>
      <dgm:t>
        <a:bodyPr/>
        <a:lstStyle/>
        <a:p>
          <a:endParaRPr lang="en-US"/>
        </a:p>
      </dgm:t>
    </dgm:pt>
    <dgm:pt modelId="{5ECCCAB1-FA7F-4754-9C4A-1CF5816F8D64}" type="pres">
      <dgm:prSet presAssocID="{598FC8FC-5A10-4964-A484-ADA4966A3E95}" presName="cycle" presStyleCnt="0"/>
      <dgm:spPr/>
    </dgm:pt>
    <dgm:pt modelId="{5600DEC7-725A-4585-ACED-E4094F9E7D9A}" type="pres">
      <dgm:prSet presAssocID="{D92047CC-1FC8-495B-B9B3-B4598FF8E9E7}" presName="nodeFirstNode" presStyleLbl="node1" presStyleIdx="0" presStyleCnt="5">
        <dgm:presLayoutVars>
          <dgm:bulletEnabled val="1"/>
        </dgm:presLayoutVars>
      </dgm:prSet>
      <dgm:spPr/>
      <dgm:t>
        <a:bodyPr/>
        <a:lstStyle/>
        <a:p>
          <a:endParaRPr lang="en-US"/>
        </a:p>
      </dgm:t>
    </dgm:pt>
    <dgm:pt modelId="{03547A7C-67AB-43AF-976A-67183AAF35E2}" type="pres">
      <dgm:prSet presAssocID="{E2C89FC3-485A-46C8-BC9E-98081D76ADC9}" presName="sibTransFirstNode" presStyleLbl="bgShp" presStyleIdx="0" presStyleCnt="1"/>
      <dgm:spPr/>
      <dgm:t>
        <a:bodyPr/>
        <a:lstStyle/>
        <a:p>
          <a:endParaRPr lang="en-US"/>
        </a:p>
      </dgm:t>
    </dgm:pt>
    <dgm:pt modelId="{27AF6DE6-7BA0-4A91-A3BC-BBFE53D69B12}" type="pres">
      <dgm:prSet presAssocID="{D2C3A6F3-8426-46E5-B123-9CA91C1082A2}" presName="nodeFollowingNodes" presStyleLbl="node1" presStyleIdx="1" presStyleCnt="5">
        <dgm:presLayoutVars>
          <dgm:bulletEnabled val="1"/>
        </dgm:presLayoutVars>
      </dgm:prSet>
      <dgm:spPr/>
      <dgm:t>
        <a:bodyPr/>
        <a:lstStyle/>
        <a:p>
          <a:endParaRPr lang="en-US"/>
        </a:p>
      </dgm:t>
    </dgm:pt>
    <dgm:pt modelId="{6F8E21E7-FF0A-40FD-A12E-E914A33665C1}" type="pres">
      <dgm:prSet presAssocID="{D868BD4B-CC3D-4D1F-8EEE-7DBE586D0134}" presName="nodeFollowingNodes" presStyleLbl="node1" presStyleIdx="2" presStyleCnt="5">
        <dgm:presLayoutVars>
          <dgm:bulletEnabled val="1"/>
        </dgm:presLayoutVars>
      </dgm:prSet>
      <dgm:spPr/>
      <dgm:t>
        <a:bodyPr/>
        <a:lstStyle/>
        <a:p>
          <a:endParaRPr lang="en-US"/>
        </a:p>
      </dgm:t>
    </dgm:pt>
    <dgm:pt modelId="{2AB09CE7-1B25-40E0-873F-D10CE5CCD1F9}" type="pres">
      <dgm:prSet presAssocID="{5F384C43-5361-4CDA-9946-923F3B5FC4BD}" presName="nodeFollowingNodes" presStyleLbl="node1" presStyleIdx="3" presStyleCnt="5">
        <dgm:presLayoutVars>
          <dgm:bulletEnabled val="1"/>
        </dgm:presLayoutVars>
      </dgm:prSet>
      <dgm:spPr/>
      <dgm:t>
        <a:bodyPr/>
        <a:lstStyle/>
        <a:p>
          <a:endParaRPr lang="en-US"/>
        </a:p>
      </dgm:t>
    </dgm:pt>
    <dgm:pt modelId="{3A3E523E-7E61-4929-8090-811EB2F07371}" type="pres">
      <dgm:prSet presAssocID="{A71FD3A9-1243-4BC2-ACFB-8C257811CCCE}" presName="nodeFollowingNodes" presStyleLbl="node1" presStyleIdx="4" presStyleCnt="5">
        <dgm:presLayoutVars>
          <dgm:bulletEnabled val="1"/>
        </dgm:presLayoutVars>
      </dgm:prSet>
      <dgm:spPr/>
      <dgm:t>
        <a:bodyPr/>
        <a:lstStyle/>
        <a:p>
          <a:endParaRPr lang="en-US"/>
        </a:p>
      </dgm:t>
    </dgm:pt>
  </dgm:ptLst>
  <dgm:cxnLst>
    <dgm:cxn modelId="{CCA95538-9D82-4A9D-BA30-109E4E68B9AE}" srcId="{598FC8FC-5A10-4964-A484-ADA4966A3E95}" destId="{A71FD3A9-1243-4BC2-ACFB-8C257811CCCE}" srcOrd="4" destOrd="0" parTransId="{0068A13F-9A80-4470-B1EB-6978FE90A78D}" sibTransId="{138690D6-07D3-41FA-A916-DD4A3FE3C03E}"/>
    <dgm:cxn modelId="{2F961805-6FA0-47E9-A1E9-6C3FEB29CB78}" type="presOf" srcId="{598FC8FC-5A10-4964-A484-ADA4966A3E95}" destId="{C6F8A84E-C58B-456D-A2C8-04C833C627B6}" srcOrd="0" destOrd="0" presId="urn:microsoft.com/office/officeart/2005/8/layout/cycle3"/>
    <dgm:cxn modelId="{C6939D20-95E3-4A56-9C65-21AFFF33366E}" srcId="{598FC8FC-5A10-4964-A484-ADA4966A3E95}" destId="{D92047CC-1FC8-495B-B9B3-B4598FF8E9E7}" srcOrd="0" destOrd="0" parTransId="{A914682A-7DF9-436E-BE68-A18787ED33F7}" sibTransId="{E2C89FC3-485A-46C8-BC9E-98081D76ADC9}"/>
    <dgm:cxn modelId="{34B37BAE-3C65-41AD-B15B-67AAE5B1A28E}" type="presOf" srcId="{E2C89FC3-485A-46C8-BC9E-98081D76ADC9}" destId="{03547A7C-67AB-43AF-976A-67183AAF35E2}" srcOrd="0" destOrd="0" presId="urn:microsoft.com/office/officeart/2005/8/layout/cycle3"/>
    <dgm:cxn modelId="{8D2DD460-4D0A-43FA-8FF8-A3D2E07D71CC}" srcId="{598FC8FC-5A10-4964-A484-ADA4966A3E95}" destId="{D868BD4B-CC3D-4D1F-8EEE-7DBE586D0134}" srcOrd="2" destOrd="0" parTransId="{B5D9EFA5-BB92-4E5B-9F4D-F08872112182}" sibTransId="{5976AFD5-B9E5-4065-9959-495CFDC75571}"/>
    <dgm:cxn modelId="{0A437846-2D43-4849-9545-B6D60CEB4185}" type="presOf" srcId="{A71FD3A9-1243-4BC2-ACFB-8C257811CCCE}" destId="{3A3E523E-7E61-4929-8090-811EB2F07371}" srcOrd="0" destOrd="0" presId="urn:microsoft.com/office/officeart/2005/8/layout/cycle3"/>
    <dgm:cxn modelId="{C78EC412-BFB4-4037-A06C-396D2746C736}" type="presOf" srcId="{D868BD4B-CC3D-4D1F-8EEE-7DBE586D0134}" destId="{6F8E21E7-FF0A-40FD-A12E-E914A33665C1}" srcOrd="0" destOrd="0" presId="urn:microsoft.com/office/officeart/2005/8/layout/cycle3"/>
    <dgm:cxn modelId="{B8694764-4763-4ACF-88F1-5E6CD8ED932A}" srcId="{598FC8FC-5A10-4964-A484-ADA4966A3E95}" destId="{D2C3A6F3-8426-46E5-B123-9CA91C1082A2}" srcOrd="1" destOrd="0" parTransId="{47DBFC45-FAE3-4EC1-9BB6-918D48A3DA96}" sibTransId="{CA42125E-4AF7-4565-95E2-1EA5DAF1E44E}"/>
    <dgm:cxn modelId="{3E6FC279-0ED3-4E9A-839B-D164C4422CEA}" srcId="{598FC8FC-5A10-4964-A484-ADA4966A3E95}" destId="{5F384C43-5361-4CDA-9946-923F3B5FC4BD}" srcOrd="3" destOrd="0" parTransId="{10C12C73-4C36-4B1B-843D-78F1BF30D5E3}" sibTransId="{407B8C52-610A-429B-B34D-B835CDC4AA9F}"/>
    <dgm:cxn modelId="{F77EE3BE-8677-4758-B933-9DD47180B81A}" type="presOf" srcId="{D92047CC-1FC8-495B-B9B3-B4598FF8E9E7}" destId="{5600DEC7-725A-4585-ACED-E4094F9E7D9A}" srcOrd="0" destOrd="0" presId="urn:microsoft.com/office/officeart/2005/8/layout/cycle3"/>
    <dgm:cxn modelId="{FD541DE2-3111-4357-8DFF-B5DCD5D89F26}" type="presOf" srcId="{5F384C43-5361-4CDA-9946-923F3B5FC4BD}" destId="{2AB09CE7-1B25-40E0-873F-D10CE5CCD1F9}" srcOrd="0" destOrd="0" presId="urn:microsoft.com/office/officeart/2005/8/layout/cycle3"/>
    <dgm:cxn modelId="{920FCF0D-B217-41D3-890A-E1D7537F85BB}" type="presOf" srcId="{D2C3A6F3-8426-46E5-B123-9CA91C1082A2}" destId="{27AF6DE6-7BA0-4A91-A3BC-BBFE53D69B12}" srcOrd="0" destOrd="0" presId="urn:microsoft.com/office/officeart/2005/8/layout/cycle3"/>
    <dgm:cxn modelId="{C57FE67E-F1D0-4A84-BEC7-FFCA583F5488}" type="presParOf" srcId="{C6F8A84E-C58B-456D-A2C8-04C833C627B6}" destId="{5ECCCAB1-FA7F-4754-9C4A-1CF5816F8D64}" srcOrd="0" destOrd="0" presId="urn:microsoft.com/office/officeart/2005/8/layout/cycle3"/>
    <dgm:cxn modelId="{22B4342E-1AB8-4F3B-8E58-FC594904C59F}" type="presParOf" srcId="{5ECCCAB1-FA7F-4754-9C4A-1CF5816F8D64}" destId="{5600DEC7-725A-4585-ACED-E4094F9E7D9A}" srcOrd="0" destOrd="0" presId="urn:microsoft.com/office/officeart/2005/8/layout/cycle3"/>
    <dgm:cxn modelId="{DCBBE7CB-335F-454E-B13F-C7AB59A93797}" type="presParOf" srcId="{5ECCCAB1-FA7F-4754-9C4A-1CF5816F8D64}" destId="{03547A7C-67AB-43AF-976A-67183AAF35E2}" srcOrd="1" destOrd="0" presId="urn:microsoft.com/office/officeart/2005/8/layout/cycle3"/>
    <dgm:cxn modelId="{6A03A6BF-4EC1-43F3-9370-8077F5EACB41}" type="presParOf" srcId="{5ECCCAB1-FA7F-4754-9C4A-1CF5816F8D64}" destId="{27AF6DE6-7BA0-4A91-A3BC-BBFE53D69B12}" srcOrd="2" destOrd="0" presId="urn:microsoft.com/office/officeart/2005/8/layout/cycle3"/>
    <dgm:cxn modelId="{B5EC94E5-2474-440F-80D7-5312D8986AE5}" type="presParOf" srcId="{5ECCCAB1-FA7F-4754-9C4A-1CF5816F8D64}" destId="{6F8E21E7-FF0A-40FD-A12E-E914A33665C1}" srcOrd="3" destOrd="0" presId="urn:microsoft.com/office/officeart/2005/8/layout/cycle3"/>
    <dgm:cxn modelId="{9369915F-5344-45DD-86C5-D8AE54792CC6}" type="presParOf" srcId="{5ECCCAB1-FA7F-4754-9C4A-1CF5816F8D64}" destId="{2AB09CE7-1B25-40E0-873F-D10CE5CCD1F9}" srcOrd="4" destOrd="0" presId="urn:microsoft.com/office/officeart/2005/8/layout/cycle3"/>
    <dgm:cxn modelId="{9E54FA84-615B-4F7B-9F1C-DF58F923F484}" type="presParOf" srcId="{5ECCCAB1-FA7F-4754-9C4A-1CF5816F8D64}" destId="{3A3E523E-7E61-4929-8090-811EB2F07371}" srcOrd="5" destOrd="0" presId="urn:microsoft.com/office/officeart/2005/8/layout/cycle3"/>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641" cy="464184"/>
          </a:xfrm>
          <a:prstGeom prst="rect">
            <a:avLst/>
          </a:prstGeom>
        </p:spPr>
        <p:txBody>
          <a:bodyPr vert="horz" lIns="91650" tIns="45825" rIns="91650" bIns="45825" rtlCol="0"/>
          <a:lstStyle>
            <a:lvl1pPr algn="l">
              <a:defRPr sz="1200"/>
            </a:lvl1pPr>
          </a:lstStyle>
          <a:p>
            <a:endParaRPr lang="en-US"/>
          </a:p>
        </p:txBody>
      </p:sp>
      <p:sp>
        <p:nvSpPr>
          <p:cNvPr id="3" name="Date Placeholder 2"/>
          <p:cNvSpPr>
            <a:spLocks noGrp="1"/>
          </p:cNvSpPr>
          <p:nvPr>
            <p:ph type="dt" idx="1"/>
          </p:nvPr>
        </p:nvSpPr>
        <p:spPr>
          <a:xfrm>
            <a:off x="3897609" y="0"/>
            <a:ext cx="2982641" cy="464184"/>
          </a:xfrm>
          <a:prstGeom prst="rect">
            <a:avLst/>
          </a:prstGeom>
        </p:spPr>
        <p:txBody>
          <a:bodyPr vert="horz" lIns="91650" tIns="45825" rIns="91650" bIns="45825" rtlCol="0"/>
          <a:lstStyle>
            <a:lvl1pPr algn="r">
              <a:defRPr sz="1200"/>
            </a:lvl1pPr>
          </a:lstStyle>
          <a:p>
            <a:fld id="{43B4CB3F-6E92-4FAB-9414-02D0BC51CAA3}" type="datetimeFigureOut">
              <a:rPr lang="en-US" smtClean="0"/>
              <a:t>7/14/2016</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1650" tIns="45825" rIns="91650" bIns="45825" rtlCol="0" anchor="ctr"/>
          <a:lstStyle/>
          <a:p>
            <a:endParaRPr lang="en-US"/>
          </a:p>
        </p:txBody>
      </p:sp>
      <p:sp>
        <p:nvSpPr>
          <p:cNvPr id="5" name="Notes Placeholder 4"/>
          <p:cNvSpPr>
            <a:spLocks noGrp="1"/>
          </p:cNvSpPr>
          <p:nvPr>
            <p:ph type="body" sz="quarter" idx="3"/>
          </p:nvPr>
        </p:nvSpPr>
        <p:spPr>
          <a:xfrm>
            <a:off x="688182" y="4416109"/>
            <a:ext cx="5505450" cy="4182427"/>
          </a:xfrm>
          <a:prstGeom prst="rect">
            <a:avLst/>
          </a:prstGeom>
        </p:spPr>
        <p:txBody>
          <a:bodyPr vert="horz" lIns="91650" tIns="45825" rIns="91650" bIns="4582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627"/>
            <a:ext cx="2982641" cy="464184"/>
          </a:xfrm>
          <a:prstGeom prst="rect">
            <a:avLst/>
          </a:prstGeom>
        </p:spPr>
        <p:txBody>
          <a:bodyPr vert="horz" lIns="91650" tIns="45825" rIns="91650" bIns="45825" rtlCol="0" anchor="b"/>
          <a:lstStyle>
            <a:lvl1pPr algn="l">
              <a:defRPr sz="1200"/>
            </a:lvl1pPr>
          </a:lstStyle>
          <a:p>
            <a:endParaRPr lang="en-US"/>
          </a:p>
        </p:txBody>
      </p:sp>
      <p:sp>
        <p:nvSpPr>
          <p:cNvPr id="7" name="Slide Number Placeholder 6"/>
          <p:cNvSpPr>
            <a:spLocks noGrp="1"/>
          </p:cNvSpPr>
          <p:nvPr>
            <p:ph type="sldNum" sz="quarter" idx="5"/>
          </p:nvPr>
        </p:nvSpPr>
        <p:spPr>
          <a:xfrm>
            <a:off x="3897609" y="8830627"/>
            <a:ext cx="2982641" cy="464184"/>
          </a:xfrm>
          <a:prstGeom prst="rect">
            <a:avLst/>
          </a:prstGeom>
        </p:spPr>
        <p:txBody>
          <a:bodyPr vert="horz" lIns="91650" tIns="45825" rIns="91650" bIns="45825" rtlCol="0" anchor="b"/>
          <a:lstStyle>
            <a:lvl1pPr algn="r">
              <a:defRPr sz="1200"/>
            </a:lvl1pPr>
          </a:lstStyle>
          <a:p>
            <a:fld id="{937DA117-F810-47A1-9D9F-BCE40EF3943C}" type="slidenum">
              <a:rPr lang="en-US" smtClean="0"/>
              <a:t>‹#›</a:t>
            </a:fld>
            <a:endParaRPr lang="en-US"/>
          </a:p>
        </p:txBody>
      </p:sp>
    </p:spTree>
    <p:extLst>
      <p:ext uri="{BB962C8B-B14F-4D97-AF65-F5344CB8AC3E}">
        <p14:creationId xmlns:p14="http://schemas.microsoft.com/office/powerpoint/2010/main" val="299288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600" b="0" dirty="0" smtClean="0"/>
              <a:t>Acknowledge</a:t>
            </a:r>
            <a:r>
              <a:rPr lang="en-US" sz="1600" b="0" baseline="0" dirty="0" smtClean="0"/>
              <a:t> Bill Pratt – he has been the force behind standardizing our data</a:t>
            </a:r>
          </a:p>
          <a:p>
            <a:pPr marL="285750" indent="-285750">
              <a:buFontTx/>
              <a:buChar char="-"/>
            </a:pPr>
            <a:endParaRPr lang="en-US" sz="1600" b="0" baseline="0" dirty="0" smtClean="0"/>
          </a:p>
          <a:p>
            <a:pPr marL="285750" indent="-285750">
              <a:buFontTx/>
              <a:buChar char="-"/>
            </a:pPr>
            <a:r>
              <a:rPr lang="en-US" sz="1600" b="0" baseline="0" dirty="0" smtClean="0"/>
              <a:t>AMG works closely with AEC Applications Group (Architectural, Engineering and Construction)</a:t>
            </a:r>
          </a:p>
          <a:p>
            <a:pPr marL="285750" indent="-285750">
              <a:buFontTx/>
              <a:buChar char="-"/>
            </a:pPr>
            <a:endParaRPr lang="en-US" sz="1600" b="0" baseline="0" dirty="0" smtClean="0"/>
          </a:p>
          <a:p>
            <a:pPr marL="285750" indent="-285750">
              <a:buFontTx/>
              <a:buChar char="-"/>
            </a:pPr>
            <a:endParaRPr lang="en-US" sz="1600" b="0" dirty="0"/>
          </a:p>
        </p:txBody>
      </p:sp>
      <p:sp>
        <p:nvSpPr>
          <p:cNvPr id="4" name="Slide Number Placeholder 3"/>
          <p:cNvSpPr>
            <a:spLocks noGrp="1"/>
          </p:cNvSpPr>
          <p:nvPr>
            <p:ph type="sldNum" sz="quarter" idx="10"/>
          </p:nvPr>
        </p:nvSpPr>
        <p:spPr/>
        <p:txBody>
          <a:bodyPr/>
          <a:lstStyle/>
          <a:p>
            <a:pPr>
              <a:defRPr/>
            </a:pPr>
            <a:fld id="{EA45843F-8C59-421C-98E3-8561323EEA17}" type="slidenum">
              <a:rPr lang="en-US" smtClean="0"/>
              <a:pPr>
                <a:defRPr/>
              </a:pPr>
              <a:t>1</a:t>
            </a:fld>
            <a:endParaRPr lang="en-US"/>
          </a:p>
        </p:txBody>
      </p:sp>
    </p:spTree>
    <p:extLst>
      <p:ext uri="{BB962C8B-B14F-4D97-AF65-F5344CB8AC3E}">
        <p14:creationId xmlns:p14="http://schemas.microsoft.com/office/powerpoint/2010/main" val="897473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10</a:t>
            </a:fld>
            <a:endParaRPr lang="en-US"/>
          </a:p>
        </p:txBody>
      </p:sp>
    </p:spTree>
    <p:extLst>
      <p:ext uri="{BB962C8B-B14F-4D97-AF65-F5344CB8AC3E}">
        <p14:creationId xmlns:p14="http://schemas.microsoft.com/office/powerpoint/2010/main" val="778388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12</a:t>
            </a:fld>
            <a:endParaRPr lang="en-US"/>
          </a:p>
        </p:txBody>
      </p:sp>
    </p:spTree>
    <p:extLst>
      <p:ext uri="{BB962C8B-B14F-4D97-AF65-F5344CB8AC3E}">
        <p14:creationId xmlns:p14="http://schemas.microsoft.com/office/powerpoint/2010/main" val="26320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13</a:t>
            </a:fld>
            <a:endParaRPr lang="en-US"/>
          </a:p>
        </p:txBody>
      </p:sp>
    </p:spTree>
    <p:extLst>
      <p:ext uri="{BB962C8B-B14F-4D97-AF65-F5344CB8AC3E}">
        <p14:creationId xmlns:p14="http://schemas.microsoft.com/office/powerpoint/2010/main" val="818574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15</a:t>
            </a:fld>
            <a:endParaRPr lang="en-US"/>
          </a:p>
        </p:txBody>
      </p:sp>
    </p:spTree>
    <p:extLst>
      <p:ext uri="{BB962C8B-B14F-4D97-AF65-F5344CB8AC3E}">
        <p14:creationId xmlns:p14="http://schemas.microsoft.com/office/powerpoint/2010/main" val="368336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get started </a:t>
            </a:r>
            <a:r>
              <a:rPr lang="en-US" dirty="0" smtClean="0">
                <a:sym typeface="Wingdings" panose="05000000000000000000" pitchFamily="2" charset="2"/>
              </a:rPr>
              <a:t> a little background.</a:t>
            </a:r>
          </a:p>
          <a:p>
            <a:endParaRPr lang="en-US" dirty="0" smtClean="0">
              <a:sym typeface="Wingdings" panose="05000000000000000000" pitchFamily="2" charset="2"/>
            </a:endParaRPr>
          </a:p>
          <a:p>
            <a:r>
              <a:rPr lang="en-US" dirty="0" smtClean="0">
                <a:sym typeface="Wingdings" panose="05000000000000000000" pitchFamily="2" charset="2"/>
              </a:rPr>
              <a:t>Two timelines (TAMP and Data Gap)</a:t>
            </a:r>
          </a:p>
          <a:p>
            <a:endParaRPr lang="en-US" dirty="0" smtClean="0">
              <a:sym typeface="Wingdings" panose="05000000000000000000" pitchFamily="2" charset="2"/>
            </a:endParaRPr>
          </a:p>
          <a:p>
            <a:pPr marL="171450" indent="-171450">
              <a:buFontTx/>
              <a:buChar char="-"/>
            </a:pPr>
            <a:r>
              <a:rPr lang="en-US" dirty="0" smtClean="0">
                <a:sym typeface="Wingdings" panose="05000000000000000000" pitchFamily="2" charset="2"/>
              </a:rPr>
              <a:t>Early on realized</a:t>
            </a:r>
            <a:r>
              <a:rPr lang="en-US" baseline="0" dirty="0" smtClean="0">
                <a:sym typeface="Wingdings" panose="05000000000000000000" pitchFamily="2" charset="2"/>
              </a:rPr>
              <a:t> importance of asset data systems for our TAMP </a:t>
            </a:r>
          </a:p>
          <a:p>
            <a:pPr marL="171450" indent="-171450">
              <a:buFontTx/>
              <a:buChar char="-"/>
            </a:pPr>
            <a:endParaRPr lang="en-US" baseline="0" dirty="0" smtClean="0">
              <a:sym typeface="Wingdings" panose="05000000000000000000" pitchFamily="2" charset="2"/>
            </a:endParaRPr>
          </a:p>
          <a:p>
            <a:pPr marL="171450" indent="-171450">
              <a:buFontTx/>
              <a:buChar char="-"/>
            </a:pPr>
            <a:r>
              <a:rPr lang="en-US" baseline="0" dirty="0" smtClean="0">
                <a:sym typeface="Wingdings" panose="05000000000000000000" pitchFamily="2" charset="2"/>
              </a:rPr>
              <a:t>Data Sharing identified in Gap Analysis</a:t>
            </a:r>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2</a:t>
            </a:fld>
            <a:endParaRPr lang="en-US"/>
          </a:p>
        </p:txBody>
      </p:sp>
    </p:spTree>
    <p:extLst>
      <p:ext uri="{BB962C8B-B14F-4D97-AF65-F5344CB8AC3E}">
        <p14:creationId xmlns:p14="http://schemas.microsoft.com/office/powerpoint/2010/main" val="419400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Pavement and Bridge as Required</a:t>
            </a:r>
          </a:p>
          <a:p>
            <a:pPr marL="171450" indent="-171450">
              <a:buFontTx/>
              <a:buChar char="-"/>
            </a:pPr>
            <a:r>
              <a:rPr lang="en-US" dirty="0" smtClean="0"/>
              <a:t>Plan to include others depends</a:t>
            </a:r>
            <a:r>
              <a:rPr lang="en-US" baseline="0" dirty="0" smtClean="0"/>
              <a:t> on rulemaking </a:t>
            </a:r>
            <a:r>
              <a:rPr lang="en-US" baseline="0" dirty="0" smtClean="0">
                <a:sym typeface="Wingdings" panose="05000000000000000000" pitchFamily="2" charset="2"/>
              </a:rPr>
              <a:t> Internal</a:t>
            </a:r>
          </a:p>
          <a:p>
            <a:pPr marL="171450" indent="-171450">
              <a:buFontTx/>
              <a:buChar char="-"/>
            </a:pPr>
            <a:r>
              <a:rPr lang="en-US" baseline="0" dirty="0" smtClean="0">
                <a:sym typeface="Wingdings" panose="05000000000000000000" pitchFamily="2" charset="2"/>
              </a:rPr>
              <a:t>List of Assets goes on and on … Rumble strips, Outflows and drainage systems, commuter lots</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3</a:t>
            </a:fld>
            <a:endParaRPr lang="en-US"/>
          </a:p>
        </p:txBody>
      </p:sp>
    </p:spTree>
    <p:extLst>
      <p:ext uri="{BB962C8B-B14F-4D97-AF65-F5344CB8AC3E}">
        <p14:creationId xmlns:p14="http://schemas.microsoft.com/office/powerpoint/2010/main" val="773269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Keep the authoritative database for asset inventory updated</a:t>
            </a:r>
            <a:r>
              <a:rPr lang="en-US" baseline="0" dirty="0" smtClean="0"/>
              <a:t> with accurate and timely data.</a:t>
            </a:r>
          </a:p>
          <a:p>
            <a:pPr marL="171450" indent="-171450">
              <a:buFontTx/>
              <a:buChar char="-"/>
            </a:pPr>
            <a:r>
              <a:rPr lang="en-US" baseline="0" dirty="0" smtClean="0"/>
              <a:t>Maximize data integration to remove duplicate data collection and reduce confusion as to which is most recent data.</a:t>
            </a:r>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4</a:t>
            </a:fld>
            <a:endParaRPr lang="en-US"/>
          </a:p>
        </p:txBody>
      </p:sp>
    </p:spTree>
    <p:extLst>
      <p:ext uri="{BB962C8B-B14F-4D97-AF65-F5344CB8AC3E}">
        <p14:creationId xmlns:p14="http://schemas.microsoft.com/office/powerpoint/2010/main" val="401886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Basic</a:t>
            </a:r>
            <a:r>
              <a:rPr lang="en-US" baseline="0" dirty="0" smtClean="0"/>
              <a:t> layout of our inventory systems</a:t>
            </a:r>
          </a:p>
          <a:p>
            <a:pPr marL="171450" indent="-171450">
              <a:buFontTx/>
              <a:buChar char="-"/>
            </a:pPr>
            <a:r>
              <a:rPr lang="en-US" baseline="0" dirty="0" smtClean="0"/>
              <a:t>Last 2 years </a:t>
            </a:r>
            <a:r>
              <a:rPr lang="en-US" baseline="0" dirty="0" smtClean="0">
                <a:sym typeface="Wingdings" panose="05000000000000000000" pitchFamily="2" charset="2"/>
              </a:rPr>
              <a:t> moved to production on two systems in the cloud</a:t>
            </a:r>
          </a:p>
          <a:p>
            <a:pPr marL="171450" indent="-171450">
              <a:buFontTx/>
              <a:buChar char="-"/>
            </a:pPr>
            <a:r>
              <a:rPr lang="en-US" baseline="0" dirty="0" smtClean="0">
                <a:sym typeface="Wingdings" panose="05000000000000000000" pitchFamily="2" charset="2"/>
              </a:rPr>
              <a:t>Databases and spreadsheets </a:t>
            </a:r>
          </a:p>
          <a:p>
            <a:pPr marL="628650" lvl="1" indent="-171450">
              <a:buFontTx/>
              <a:buChar char="-"/>
            </a:pPr>
            <a:r>
              <a:rPr lang="en-US" baseline="0" dirty="0" smtClean="0">
                <a:sym typeface="Wingdings" panose="05000000000000000000" pitchFamily="2" charset="2"/>
              </a:rPr>
              <a:t> moving towards putting inventories on one of the two platforms (Facilities to </a:t>
            </a:r>
            <a:r>
              <a:rPr lang="en-US" baseline="0" dirty="0" err="1" smtClean="0">
                <a:sym typeface="Wingdings" panose="05000000000000000000" pitchFamily="2" charset="2"/>
              </a:rPr>
              <a:t>Inspecttech</a:t>
            </a:r>
            <a:r>
              <a:rPr lang="en-US" baseline="0" dirty="0" smtClean="0">
                <a:sym typeface="Wingdings" panose="05000000000000000000" pitchFamily="2" charset="2"/>
              </a:rPr>
              <a:t> / Signs and Guiderail to EXOR will be discussed more in detail)</a:t>
            </a:r>
          </a:p>
          <a:p>
            <a:pPr marL="628650" lvl="1" indent="-171450">
              <a:buFontTx/>
              <a:buChar char="-"/>
            </a:pPr>
            <a:r>
              <a:rPr lang="en-US" baseline="0" dirty="0" smtClean="0">
                <a:sym typeface="Wingdings" panose="05000000000000000000" pitchFamily="2" charset="2"/>
              </a:rPr>
              <a:t> depends if </a:t>
            </a:r>
            <a:r>
              <a:rPr lang="en-US" baseline="0" dirty="0" err="1" smtClean="0">
                <a:sym typeface="Wingdings" panose="05000000000000000000" pitchFamily="2" charset="2"/>
              </a:rPr>
              <a:t>reoccuring</a:t>
            </a:r>
            <a:r>
              <a:rPr lang="en-US" baseline="0" dirty="0" smtClean="0">
                <a:sym typeface="Wingdings" panose="05000000000000000000" pitchFamily="2" charset="2"/>
              </a:rPr>
              <a:t> assessments and extent of inventory information collected.</a:t>
            </a:r>
          </a:p>
          <a:p>
            <a:pPr marL="171450" indent="-171450">
              <a:buFontTx/>
              <a:buChar char="-"/>
            </a:pPr>
            <a:endParaRPr lang="en-US" baseline="0" dirty="0" smtClean="0">
              <a:sym typeface="Wingdings" panose="05000000000000000000" pitchFamily="2" charset="2"/>
            </a:endParaRPr>
          </a:p>
          <a:p>
            <a:pPr marL="171450" indent="-171450">
              <a:buFontTx/>
              <a:buChar char="-"/>
            </a:pPr>
            <a:endParaRPr lang="en-US" baseline="0" dirty="0" smtClean="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5</a:t>
            </a:fld>
            <a:endParaRPr lang="en-US"/>
          </a:p>
        </p:txBody>
      </p:sp>
    </p:spTree>
    <p:extLst>
      <p:ext uri="{BB962C8B-B14F-4D97-AF65-F5344CB8AC3E}">
        <p14:creationId xmlns:p14="http://schemas.microsoft.com/office/powerpoint/2010/main" val="3961935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Important</a:t>
            </a:r>
            <a:r>
              <a:rPr lang="en-US" baseline="0" dirty="0" smtClean="0"/>
              <a:t> step to identify where our assets get touched throughout their life cycle.</a:t>
            </a:r>
          </a:p>
          <a:p>
            <a:r>
              <a:rPr lang="en-US" baseline="0" dirty="0" smtClean="0"/>
              <a:t>- Then broke each down as to how we can capture this work data best.</a:t>
            </a:r>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6</a:t>
            </a:fld>
            <a:endParaRPr lang="en-US"/>
          </a:p>
        </p:txBody>
      </p:sp>
    </p:spTree>
    <p:extLst>
      <p:ext uri="{BB962C8B-B14F-4D97-AF65-F5344CB8AC3E}">
        <p14:creationId xmlns:p14="http://schemas.microsoft.com/office/powerpoint/2010/main" val="2376497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Capital Projects.</a:t>
            </a:r>
          </a:p>
          <a:p>
            <a:r>
              <a:rPr lang="en-US" dirty="0" smtClean="0"/>
              <a:t>First these projects can take anywhere</a:t>
            </a:r>
            <a:r>
              <a:rPr lang="en-US" baseline="0" dirty="0" smtClean="0"/>
              <a:t> from 3 to 10 years to get to construction.</a:t>
            </a:r>
          </a:p>
          <a:p>
            <a:r>
              <a:rPr lang="en-US" baseline="0" dirty="0" smtClean="0"/>
              <a:t>This period of time was taking too long to wait to know what was happening to an asset.</a:t>
            </a:r>
          </a:p>
          <a:p>
            <a:r>
              <a:rPr lang="en-US" baseline="0" dirty="0" smtClean="0"/>
              <a:t>Identified 3 points along the life of a project to capture asset data </a:t>
            </a:r>
            <a:r>
              <a:rPr lang="en-US" baseline="0" dirty="0" smtClean="0">
                <a:sym typeface="Wingdings" panose="05000000000000000000" pitchFamily="2" charset="2"/>
              </a:rPr>
              <a:t> Project Request  Final Design  Construction Completion</a:t>
            </a:r>
          </a:p>
          <a:p>
            <a:r>
              <a:rPr lang="en-US" baseline="0" dirty="0" smtClean="0">
                <a:sym typeface="Wingdings" panose="05000000000000000000" pitchFamily="2" charset="2"/>
              </a:rPr>
              <a:t>We are starting with doing this for just a few assets whose authoritative inventory databases are tied to our Project Document Management System ???????.</a:t>
            </a:r>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7</a:t>
            </a:fld>
            <a:endParaRPr lang="en-US"/>
          </a:p>
        </p:txBody>
      </p:sp>
    </p:spTree>
    <p:extLst>
      <p:ext uri="{BB962C8B-B14F-4D97-AF65-F5344CB8AC3E}">
        <p14:creationId xmlns:p14="http://schemas.microsoft.com/office/powerpoint/2010/main" val="77838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for a particular project:</a:t>
            </a:r>
            <a:r>
              <a:rPr lang="en-US" baseline="0" dirty="0" smtClean="0"/>
              <a:t> Bridges, Sign Supports and Signals are identified in the Project Composite Database.</a:t>
            </a:r>
          </a:p>
          <a:p>
            <a:r>
              <a:rPr lang="en-US" baseline="0" dirty="0" smtClean="0"/>
              <a:t>This information is entered at Project Request and updated at Final Design.</a:t>
            </a:r>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8</a:t>
            </a:fld>
            <a:endParaRPr lang="en-US"/>
          </a:p>
        </p:txBody>
      </p:sp>
    </p:spTree>
    <p:extLst>
      <p:ext uri="{BB962C8B-B14F-4D97-AF65-F5344CB8AC3E}">
        <p14:creationId xmlns:p14="http://schemas.microsoft.com/office/powerpoint/2010/main" val="778388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Projects</a:t>
            </a:r>
            <a:r>
              <a:rPr lang="en-US" baseline="0" dirty="0" smtClean="0"/>
              <a:t> are no longer shown as a point on a map but rather as a polygon.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polygon is stored in the TED (Transportation Enterprise Database).  The TED also contains asset data directly from the asset inventories which it links with the project data which resides in a system we call PCD (Project Composite Database).  This is where the assets included in a project is listed.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Projects are displayed by color corresponding to the phase that the project is now in.  This coloring is based on dates from a variety of resources: finance’s obligation plan, engineering’s project composite database, and construction’s payout system.  Although some of the date entries are manual for local projects we are working on a process to remove the manual effort.</a:t>
            </a:r>
          </a:p>
          <a:p>
            <a:endParaRPr lang="en-US" baseline="0" dirty="0" smtClean="0"/>
          </a:p>
          <a:p>
            <a:r>
              <a:rPr lang="en-US" baseline="0" dirty="0" smtClean="0"/>
              <a:t>This project mapping has been a very critical tool in that prior to this mapping, designers, maintainers and permit developers did not have a single source to know what work was happening around them or in some cases through them.  We have experienced some situations where multiple parties were on a work site at the same time through three different avenues.</a:t>
            </a:r>
            <a:endParaRPr lang="en-US" dirty="0"/>
          </a:p>
        </p:txBody>
      </p:sp>
      <p:sp>
        <p:nvSpPr>
          <p:cNvPr id="4" name="Slide Number Placeholder 3"/>
          <p:cNvSpPr>
            <a:spLocks noGrp="1"/>
          </p:cNvSpPr>
          <p:nvPr>
            <p:ph type="sldNum" sz="quarter" idx="10"/>
          </p:nvPr>
        </p:nvSpPr>
        <p:spPr/>
        <p:txBody>
          <a:bodyPr/>
          <a:lstStyle/>
          <a:p>
            <a:fld id="{937DA117-F810-47A1-9D9F-BCE40EF3943C}" type="slidenum">
              <a:rPr lang="en-US" smtClean="0"/>
              <a:t>9</a:t>
            </a:fld>
            <a:endParaRPr lang="en-US"/>
          </a:p>
        </p:txBody>
      </p:sp>
    </p:spTree>
    <p:extLst>
      <p:ext uri="{BB962C8B-B14F-4D97-AF65-F5344CB8AC3E}">
        <p14:creationId xmlns:p14="http://schemas.microsoft.com/office/powerpoint/2010/main" val="77838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685512" y="686360"/>
            <a:ext cx="7772977" cy="1143000"/>
          </a:xfrm>
        </p:spPr>
        <p:txBody>
          <a:bodyPr/>
          <a:lstStyle>
            <a:lvl1pPr>
              <a:defRPr/>
            </a:lvl1pPr>
          </a:lstStyle>
          <a:p>
            <a:pPr lvl="0"/>
            <a:r>
              <a:rPr lang="en-US" noProof="0" smtClean="0"/>
              <a:t>Click to edit Master title style</a:t>
            </a:r>
          </a:p>
        </p:txBody>
      </p:sp>
      <p:sp>
        <p:nvSpPr>
          <p:cNvPr id="470019" name="Rectangle 3"/>
          <p:cNvSpPr>
            <a:spLocks noGrp="1" noChangeArrowheads="1"/>
          </p:cNvSpPr>
          <p:nvPr>
            <p:ph type="subTitle" idx="1"/>
          </p:nvPr>
        </p:nvSpPr>
        <p:spPr>
          <a:xfrm>
            <a:off x="1295978" y="2819681"/>
            <a:ext cx="6400512" cy="1752319"/>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66963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38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967" y="609321"/>
            <a:ext cx="1942523" cy="5486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512" y="609321"/>
            <a:ext cx="5691909" cy="5486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2088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512" y="609320"/>
            <a:ext cx="777297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0523" y="1980640"/>
            <a:ext cx="6782955" cy="4115360"/>
          </a:xfrm>
        </p:spPr>
        <p:txBody>
          <a:bodyPr/>
          <a:lstStyle/>
          <a:p>
            <a:pPr lvl="0"/>
            <a:endParaRPr lang="en-US" noProof="0" smtClean="0"/>
          </a:p>
        </p:txBody>
      </p:sp>
    </p:spTree>
    <p:extLst>
      <p:ext uri="{BB962C8B-B14F-4D97-AF65-F5344CB8AC3E}">
        <p14:creationId xmlns:p14="http://schemas.microsoft.com/office/powerpoint/2010/main" val="40482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46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5" y="4406713"/>
            <a:ext cx="7771534" cy="1362916"/>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3035" y="2906526"/>
            <a:ext cx="7771534" cy="1500187"/>
          </a:xfrm>
        </p:spPr>
        <p:txBody>
          <a:bodyPr anchor="b"/>
          <a:lstStyle>
            <a:lvl1pPr marL="0" indent="0">
              <a:buNone/>
              <a:defRPr sz="1800"/>
            </a:lvl1pPr>
            <a:lvl2pPr marL="410291" indent="0">
              <a:buNone/>
              <a:defRPr sz="1600"/>
            </a:lvl2pPr>
            <a:lvl3pPr marL="820583" indent="0">
              <a:buNone/>
              <a:defRPr sz="1400"/>
            </a:lvl3pPr>
            <a:lvl4pPr marL="1230874" indent="0">
              <a:buNone/>
              <a:defRPr sz="1300"/>
            </a:lvl4pPr>
            <a:lvl5pPr marL="1641165" indent="0">
              <a:buNone/>
              <a:defRPr sz="1300"/>
            </a:lvl5pPr>
            <a:lvl6pPr marL="2051456" indent="0">
              <a:buNone/>
              <a:defRPr sz="1300"/>
            </a:lvl6pPr>
            <a:lvl7pPr marL="2461748" indent="0">
              <a:buNone/>
              <a:defRPr sz="1300"/>
            </a:lvl7pPr>
            <a:lvl8pPr marL="2872039" indent="0">
              <a:buNone/>
              <a:defRPr sz="1300"/>
            </a:lvl8pPr>
            <a:lvl9pPr marL="3282330" indent="0">
              <a:buNone/>
              <a:defRPr sz="1300"/>
            </a:lvl9pPr>
          </a:lstStyle>
          <a:p>
            <a:pPr lvl="0"/>
            <a:r>
              <a:rPr lang="en-US" smtClean="0"/>
              <a:t>Click to edit Master text styles</a:t>
            </a:r>
          </a:p>
        </p:txBody>
      </p:sp>
    </p:spTree>
    <p:extLst>
      <p:ext uri="{BB962C8B-B14F-4D97-AF65-F5344CB8AC3E}">
        <p14:creationId xmlns:p14="http://schemas.microsoft.com/office/powerpoint/2010/main" val="92820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0523" y="1980640"/>
            <a:ext cx="3322205" cy="4115360"/>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273" y="1980640"/>
            <a:ext cx="3322205" cy="4115360"/>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797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4544"/>
            <a:ext cx="822902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89" y="1535206"/>
            <a:ext cx="4039465"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489" y="2175343"/>
            <a:ext cx="4039465"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603" y="1535206"/>
            <a:ext cx="4040909"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603" y="2175343"/>
            <a:ext cx="4040909"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26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716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77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3144"/>
            <a:ext cx="3007591" cy="1162610"/>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4762" y="273144"/>
            <a:ext cx="5111750" cy="5853672"/>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489" y="1435755"/>
            <a:ext cx="3007591" cy="469106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smtClean="0"/>
              <a:t>Click to edit Master text styles</a:t>
            </a:r>
          </a:p>
        </p:txBody>
      </p:sp>
    </p:spTree>
    <p:extLst>
      <p:ext uri="{BB962C8B-B14F-4D97-AF65-F5344CB8AC3E}">
        <p14:creationId xmlns:p14="http://schemas.microsoft.com/office/powerpoint/2010/main" val="374906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2" y="4800321"/>
            <a:ext cx="5486977" cy="567297"/>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432" y="612122"/>
            <a:ext cx="5486977" cy="4115360"/>
          </a:xfrm>
        </p:spPr>
        <p:txBody>
          <a:bodyPr/>
          <a:lstStyle>
            <a:lvl1pPr marL="0" indent="0">
              <a:buNone/>
              <a:defRPr sz="2900"/>
            </a:lvl1pPr>
            <a:lvl2pPr marL="410291" indent="0">
              <a:buNone/>
              <a:defRPr sz="2500"/>
            </a:lvl2pPr>
            <a:lvl3pPr marL="820583" indent="0">
              <a:buNone/>
              <a:defRPr sz="2200"/>
            </a:lvl3pPr>
            <a:lvl4pPr marL="1230874" indent="0">
              <a:buNone/>
              <a:defRPr sz="1800"/>
            </a:lvl4pPr>
            <a:lvl5pPr marL="1641165" indent="0">
              <a:buNone/>
              <a:defRPr sz="1800"/>
            </a:lvl5pPr>
            <a:lvl6pPr marL="2051456" indent="0">
              <a:buNone/>
              <a:defRPr sz="1800"/>
            </a:lvl6pPr>
            <a:lvl7pPr marL="2461748" indent="0">
              <a:buNone/>
              <a:defRPr sz="1800"/>
            </a:lvl7pPr>
            <a:lvl8pPr marL="2872039" indent="0">
              <a:buNone/>
              <a:defRPr sz="1800"/>
            </a:lvl8pPr>
            <a:lvl9pPr marL="3282330" indent="0">
              <a:buNone/>
              <a:defRPr sz="1800"/>
            </a:lvl9pPr>
          </a:lstStyle>
          <a:p>
            <a:pPr lvl="0"/>
            <a:endParaRPr lang="en-US" noProof="0" smtClean="0"/>
          </a:p>
        </p:txBody>
      </p:sp>
      <p:sp>
        <p:nvSpPr>
          <p:cNvPr id="4" name="Text Placeholder 3"/>
          <p:cNvSpPr>
            <a:spLocks noGrp="1"/>
          </p:cNvSpPr>
          <p:nvPr>
            <p:ph type="body" sz="half" idx="2"/>
          </p:nvPr>
        </p:nvSpPr>
        <p:spPr>
          <a:xfrm>
            <a:off x="1792432" y="5367618"/>
            <a:ext cx="5486977" cy="80402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smtClean="0"/>
              <a:t>Click to edit Master text styles</a:t>
            </a:r>
          </a:p>
        </p:txBody>
      </p:sp>
    </p:spTree>
    <p:extLst>
      <p:ext uri="{BB962C8B-B14F-4D97-AF65-F5344CB8AC3E}">
        <p14:creationId xmlns:p14="http://schemas.microsoft.com/office/powerpoint/2010/main" val="232397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512" y="609320"/>
            <a:ext cx="7772977" cy="1143000"/>
          </a:xfrm>
          <a:prstGeom prst="rect">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180523" y="1980640"/>
            <a:ext cx="6782955" cy="4115360"/>
          </a:xfrm>
          <a:prstGeom prst="rect">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4142238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608" rtl="0" eaLnBrk="0" fontAlgn="base" hangingPunct="0">
        <a:spcBef>
          <a:spcPct val="0"/>
        </a:spcBef>
        <a:spcAft>
          <a:spcPct val="0"/>
        </a:spcAft>
        <a:defRPr sz="3200" b="1" u="sng">
          <a:solidFill>
            <a:srgbClr val="FFFF00"/>
          </a:solidFill>
          <a:latin typeface="+mj-lt"/>
          <a:ea typeface="+mj-ea"/>
          <a:cs typeface="+mj-cs"/>
        </a:defRPr>
      </a:lvl1pPr>
      <a:lvl2pPr algn="ctr" defTabSz="914608" rtl="0" eaLnBrk="0" fontAlgn="base" hangingPunct="0">
        <a:spcBef>
          <a:spcPct val="0"/>
        </a:spcBef>
        <a:spcAft>
          <a:spcPct val="0"/>
        </a:spcAft>
        <a:defRPr sz="3200" b="1" u="sng">
          <a:solidFill>
            <a:srgbClr val="FFFF00"/>
          </a:solidFill>
          <a:latin typeface="Verdana" pitchFamily="34" charset="0"/>
        </a:defRPr>
      </a:lvl2pPr>
      <a:lvl3pPr algn="ctr" defTabSz="914608" rtl="0" eaLnBrk="0" fontAlgn="base" hangingPunct="0">
        <a:spcBef>
          <a:spcPct val="0"/>
        </a:spcBef>
        <a:spcAft>
          <a:spcPct val="0"/>
        </a:spcAft>
        <a:defRPr sz="3200" b="1" u="sng">
          <a:solidFill>
            <a:srgbClr val="FFFF00"/>
          </a:solidFill>
          <a:latin typeface="Verdana" pitchFamily="34" charset="0"/>
        </a:defRPr>
      </a:lvl3pPr>
      <a:lvl4pPr algn="ctr" defTabSz="914608" rtl="0" eaLnBrk="0" fontAlgn="base" hangingPunct="0">
        <a:spcBef>
          <a:spcPct val="0"/>
        </a:spcBef>
        <a:spcAft>
          <a:spcPct val="0"/>
        </a:spcAft>
        <a:defRPr sz="3200" b="1" u="sng">
          <a:solidFill>
            <a:srgbClr val="FFFF00"/>
          </a:solidFill>
          <a:latin typeface="Verdana" pitchFamily="34" charset="0"/>
        </a:defRPr>
      </a:lvl4pPr>
      <a:lvl5pPr algn="ctr" defTabSz="914608" rtl="0" eaLnBrk="0" fontAlgn="base" hangingPunct="0">
        <a:spcBef>
          <a:spcPct val="0"/>
        </a:spcBef>
        <a:spcAft>
          <a:spcPct val="0"/>
        </a:spcAft>
        <a:defRPr sz="3200" b="1" u="sng">
          <a:solidFill>
            <a:srgbClr val="FFFF00"/>
          </a:solidFill>
          <a:latin typeface="Verdana" pitchFamily="34" charset="0"/>
        </a:defRPr>
      </a:lvl5pPr>
      <a:lvl6pPr marL="410291" algn="ctr" defTabSz="914608" rtl="0" eaLnBrk="0" fontAlgn="base" hangingPunct="0">
        <a:spcBef>
          <a:spcPct val="0"/>
        </a:spcBef>
        <a:spcAft>
          <a:spcPct val="0"/>
        </a:spcAft>
        <a:defRPr sz="3200" b="1" u="sng">
          <a:solidFill>
            <a:srgbClr val="FFFF00"/>
          </a:solidFill>
          <a:latin typeface="Verdana" pitchFamily="34" charset="0"/>
        </a:defRPr>
      </a:lvl6pPr>
      <a:lvl7pPr marL="820583" algn="ctr" defTabSz="914608" rtl="0" eaLnBrk="0" fontAlgn="base" hangingPunct="0">
        <a:spcBef>
          <a:spcPct val="0"/>
        </a:spcBef>
        <a:spcAft>
          <a:spcPct val="0"/>
        </a:spcAft>
        <a:defRPr sz="3200" b="1" u="sng">
          <a:solidFill>
            <a:srgbClr val="FFFF00"/>
          </a:solidFill>
          <a:latin typeface="Verdana" pitchFamily="34" charset="0"/>
        </a:defRPr>
      </a:lvl7pPr>
      <a:lvl8pPr marL="1230874" algn="ctr" defTabSz="914608" rtl="0" eaLnBrk="0" fontAlgn="base" hangingPunct="0">
        <a:spcBef>
          <a:spcPct val="0"/>
        </a:spcBef>
        <a:spcAft>
          <a:spcPct val="0"/>
        </a:spcAft>
        <a:defRPr sz="3200" b="1" u="sng">
          <a:solidFill>
            <a:srgbClr val="FFFF00"/>
          </a:solidFill>
          <a:latin typeface="Verdana" pitchFamily="34" charset="0"/>
        </a:defRPr>
      </a:lvl8pPr>
      <a:lvl9pPr marL="1641165" algn="ctr" defTabSz="914608" rtl="0" eaLnBrk="0" fontAlgn="base" hangingPunct="0">
        <a:spcBef>
          <a:spcPct val="0"/>
        </a:spcBef>
        <a:spcAft>
          <a:spcPct val="0"/>
        </a:spcAft>
        <a:defRPr sz="3200" b="1" u="sng">
          <a:solidFill>
            <a:srgbClr val="FFFF00"/>
          </a:solidFill>
          <a:latin typeface="Verdana" pitchFamily="34" charset="0"/>
        </a:defRPr>
      </a:lvl9pPr>
    </p:titleStyle>
    <p:bodyStyle>
      <a:lvl1pPr marL="343334" indent="-343334" algn="l" defTabSz="914608" rtl="0" eaLnBrk="0" fontAlgn="base" hangingPunct="0">
        <a:spcBef>
          <a:spcPct val="20000"/>
        </a:spcBef>
        <a:spcAft>
          <a:spcPct val="0"/>
        </a:spcAft>
        <a:buChar char="•"/>
        <a:defRPr sz="28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0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b="1">
          <a:solidFill>
            <a:srgbClr val="FFFFFF"/>
          </a:solidFill>
          <a:latin typeface="+mn-lt"/>
        </a:defRPr>
      </a:lvl4pPr>
      <a:lvl5pPr marL="2057155" indent="-227940" algn="l" defTabSz="914608" rtl="0" eaLnBrk="0" fontAlgn="base" hangingPunct="0">
        <a:spcBef>
          <a:spcPct val="20000"/>
        </a:spcBef>
        <a:spcAft>
          <a:spcPct val="0"/>
        </a:spcAft>
        <a:buChar char="»"/>
        <a:defRPr sz="1400" b="1">
          <a:solidFill>
            <a:srgbClr val="FFFFFF"/>
          </a:solidFill>
          <a:latin typeface="+mn-lt"/>
        </a:defRPr>
      </a:lvl5pPr>
      <a:lvl6pPr marL="2467446" indent="-227940" algn="l" defTabSz="914608" rtl="0" eaLnBrk="0" fontAlgn="base" hangingPunct="0">
        <a:spcBef>
          <a:spcPct val="20000"/>
        </a:spcBef>
        <a:spcAft>
          <a:spcPct val="0"/>
        </a:spcAft>
        <a:buChar char="»"/>
        <a:defRPr sz="1400" b="1">
          <a:solidFill>
            <a:srgbClr val="FFFFFF"/>
          </a:solidFill>
          <a:latin typeface="+mn-lt"/>
        </a:defRPr>
      </a:lvl6pPr>
      <a:lvl7pPr marL="2877737" indent="-227940" algn="l" defTabSz="914608" rtl="0" eaLnBrk="0" fontAlgn="base" hangingPunct="0">
        <a:spcBef>
          <a:spcPct val="20000"/>
        </a:spcBef>
        <a:spcAft>
          <a:spcPct val="0"/>
        </a:spcAft>
        <a:buChar char="»"/>
        <a:defRPr sz="1400" b="1">
          <a:solidFill>
            <a:srgbClr val="FFFFFF"/>
          </a:solidFill>
          <a:latin typeface="+mn-lt"/>
        </a:defRPr>
      </a:lvl7pPr>
      <a:lvl8pPr marL="3288029" indent="-227940" algn="l" defTabSz="914608" rtl="0" eaLnBrk="0" fontAlgn="base" hangingPunct="0">
        <a:spcBef>
          <a:spcPct val="20000"/>
        </a:spcBef>
        <a:spcAft>
          <a:spcPct val="0"/>
        </a:spcAft>
        <a:buChar char="»"/>
        <a:defRPr sz="1400" b="1">
          <a:solidFill>
            <a:srgbClr val="FFFFFF"/>
          </a:solidFill>
          <a:latin typeface="+mn-lt"/>
        </a:defRPr>
      </a:lvl8pPr>
      <a:lvl9pPr marL="3698320" indent="-227940" algn="l" defTabSz="914608" rtl="0" eaLnBrk="0" fontAlgn="base" hangingPunct="0">
        <a:spcBef>
          <a:spcPct val="20000"/>
        </a:spcBef>
        <a:spcAft>
          <a:spcPct val="0"/>
        </a:spcAft>
        <a:buChar char="»"/>
        <a:defRPr sz="1400" b="1">
          <a:solidFill>
            <a:srgbClr val="FFFFFF"/>
          </a:solidFill>
          <a:latin typeface="+mn-lt"/>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12651"/>
            <a:ext cx="8991600" cy="2895600"/>
          </a:xfrm>
        </p:spPr>
        <p:txBody>
          <a:bodyPr/>
          <a:lstStyle/>
          <a:p>
            <a:pPr>
              <a:lnSpc>
                <a:spcPct val="150000"/>
              </a:lnSpc>
            </a:pPr>
            <a:r>
              <a:rPr lang="en-US" sz="4400" dirty="0" smtClean="0"/>
              <a:t>Connecticut DOT </a:t>
            </a:r>
            <a:br>
              <a:rPr lang="en-US" sz="4400" dirty="0" smtClean="0"/>
            </a:br>
            <a:r>
              <a:rPr lang="en-US" sz="3800" dirty="0" smtClean="0"/>
              <a:t>Data Management for Asset Management</a:t>
            </a:r>
            <a:r>
              <a:rPr lang="en-US" sz="3200" dirty="0" smtClean="0"/>
              <a:t/>
            </a:r>
            <a:br>
              <a:rPr lang="en-US" sz="3200" dirty="0" smtClean="0"/>
            </a:br>
            <a:r>
              <a:rPr lang="en-US" sz="4400" dirty="0" smtClean="0"/>
              <a:t/>
            </a:r>
            <a:br>
              <a:rPr lang="en-US" sz="4400" dirty="0" smtClean="0"/>
            </a:br>
            <a:endParaRPr lang="en-US" sz="4400" dirty="0"/>
          </a:p>
        </p:txBody>
      </p:sp>
      <p:sp>
        <p:nvSpPr>
          <p:cNvPr id="3" name="Subtitle 2"/>
          <p:cNvSpPr>
            <a:spLocks noGrp="1"/>
          </p:cNvSpPr>
          <p:nvPr>
            <p:ph type="subTitle" idx="1"/>
          </p:nvPr>
        </p:nvSpPr>
        <p:spPr>
          <a:xfrm>
            <a:off x="215268" y="4577441"/>
            <a:ext cx="8686800" cy="1752600"/>
          </a:xfrm>
        </p:spPr>
        <p:txBody>
          <a:bodyPr/>
          <a:lstStyle/>
          <a:p>
            <a:pPr>
              <a:spcBef>
                <a:spcPts val="0"/>
              </a:spcBef>
            </a:pPr>
            <a:r>
              <a:rPr lang="en-US" sz="2400" dirty="0"/>
              <a:t>William S. Pratt, P.E.</a:t>
            </a:r>
          </a:p>
          <a:p>
            <a:pPr>
              <a:spcBef>
                <a:spcPts val="0"/>
              </a:spcBef>
            </a:pPr>
            <a:r>
              <a:rPr lang="en-US" sz="2400" dirty="0" smtClean="0"/>
              <a:t>AEC Applications (Architectural, Engineering, Construction)</a:t>
            </a:r>
          </a:p>
          <a:p>
            <a:pPr>
              <a:spcBef>
                <a:spcPts val="0"/>
              </a:spcBef>
            </a:pPr>
            <a:endParaRPr lang="en-US" sz="1400" dirty="0"/>
          </a:p>
          <a:p>
            <a:pPr>
              <a:spcBef>
                <a:spcPts val="0"/>
              </a:spcBef>
            </a:pPr>
            <a:r>
              <a:rPr lang="en-US" sz="2400" dirty="0" smtClean="0"/>
              <a:t>Karen M. Riemer, P.E.</a:t>
            </a:r>
          </a:p>
          <a:p>
            <a:pPr>
              <a:spcBef>
                <a:spcPts val="0"/>
              </a:spcBef>
            </a:pPr>
            <a:r>
              <a:rPr lang="en-US" sz="2400" dirty="0" smtClean="0"/>
              <a:t>Transportation Asset Management</a:t>
            </a:r>
          </a:p>
        </p:txBody>
      </p:sp>
      <p:pic>
        <p:nvPicPr>
          <p:cNvPr id="1026" name="Picture 2" descr="Connd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158" y="2286000"/>
            <a:ext cx="5359021" cy="212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701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533400"/>
            <a:ext cx="9144000" cy="1143000"/>
          </a:xfrm>
        </p:spPr>
        <p:txBody>
          <a:bodyPr>
            <a:noAutofit/>
          </a:bodyPr>
          <a:lstStyle/>
          <a:p>
            <a:r>
              <a:rPr lang="en-US" sz="4400" dirty="0" smtClean="0"/>
              <a:t>Harvesting Assets</a:t>
            </a:r>
            <a:br>
              <a:rPr lang="en-US" sz="4400" dirty="0" smtClean="0"/>
            </a:br>
            <a:r>
              <a:rPr lang="en-US" sz="4400" dirty="0" smtClean="0"/>
              <a:t>in Capital Construction Projects</a:t>
            </a:r>
            <a:br>
              <a:rPr lang="en-US" sz="4400" dirty="0" smtClean="0"/>
            </a:br>
            <a:endParaRPr lang="en-US" sz="4400" dirty="0"/>
          </a:p>
        </p:txBody>
      </p:sp>
      <p:graphicFrame>
        <p:nvGraphicFramePr>
          <p:cNvPr id="5" name="Diagram 4"/>
          <p:cNvGraphicFramePr/>
          <p:nvPr>
            <p:extLst>
              <p:ext uri="{D42A27DB-BD31-4B8C-83A1-F6EECF244321}">
                <p14:modId xmlns:p14="http://schemas.microsoft.com/office/powerpoint/2010/main" val="2531549288"/>
              </p:ext>
            </p:extLst>
          </p:nvPr>
        </p:nvGraphicFramePr>
        <p:xfrm>
          <a:off x="1524000" y="1600200"/>
          <a:ext cx="60960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66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2" descr="http://tse1.mm.bing.net/th?&amp;id=OIP.M28e41de3d93a2cc58070b0b9f6c2c7e2o0&amp;w=212&amp;h=171&amp;c=0&amp;pid=1.9&amp;rs=0&amp;p=0"/>
          <p:cNvPicPr>
            <a:picLocks noChangeAspect="1" noChangeArrowheads="1"/>
          </p:cNvPicPr>
          <p:nvPr/>
        </p:nvPicPr>
        <p:blipFill rotWithShape="1">
          <a:blip r:embed="rId2">
            <a:extLst>
              <a:ext uri="{28A0092B-C50C-407E-A947-70E740481C1C}">
                <a14:useLocalDpi xmlns:a14="http://schemas.microsoft.com/office/drawing/2010/main" val="0"/>
              </a:ext>
            </a:extLst>
          </a:blip>
          <a:srcRect r="27383"/>
          <a:stretch/>
        </p:blipFill>
        <p:spPr bwMode="auto">
          <a:xfrm>
            <a:off x="580091" y="1255369"/>
            <a:ext cx="987862"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4755" y="1255369"/>
            <a:ext cx="1220340"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918" y="1255369"/>
            <a:ext cx="949570"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0" descr="https://c2.staticflickr.com/6/5566/14839459820_025abcb9d8_b.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749" b="21564"/>
          <a:stretch/>
        </p:blipFill>
        <p:spPr bwMode="auto">
          <a:xfrm>
            <a:off x="4018836" y="1255369"/>
            <a:ext cx="1720717"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4777" y="5349385"/>
            <a:ext cx="2654534"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1670" y="5344359"/>
            <a:ext cx="1140216"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9389" y="5344359"/>
            <a:ext cx="1283774"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19362" y="5344359"/>
            <a:ext cx="1040383"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7553" y="2742574"/>
            <a:ext cx="6453294" cy="2572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a:stCxn id="1027" idx="2"/>
          </p:cNvCxnSpPr>
          <p:nvPr/>
        </p:nvCxnSpPr>
        <p:spPr>
          <a:xfrm flipH="1">
            <a:off x="3200401" y="2352649"/>
            <a:ext cx="253302" cy="53754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1031" idx="0"/>
          </p:cNvCxnSpPr>
          <p:nvPr/>
        </p:nvCxnSpPr>
        <p:spPr>
          <a:xfrm flipV="1">
            <a:off x="5739554" y="4587385"/>
            <a:ext cx="973333" cy="756974"/>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1029" idx="0"/>
          </p:cNvCxnSpPr>
          <p:nvPr/>
        </p:nvCxnSpPr>
        <p:spPr>
          <a:xfrm flipV="1">
            <a:off x="6881778" y="4815985"/>
            <a:ext cx="607611" cy="528374"/>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a:stCxn id="1028" idx="0"/>
          </p:cNvCxnSpPr>
          <p:nvPr/>
        </p:nvCxnSpPr>
        <p:spPr>
          <a:xfrm flipV="1">
            <a:off x="3742044" y="4053985"/>
            <a:ext cx="1477318" cy="1295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a:xfrm>
            <a:off x="2477033" y="2281852"/>
            <a:ext cx="266167" cy="53754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1074023" y="2281852"/>
            <a:ext cx="1288910" cy="61374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stCxn id="27" idx="2"/>
          </p:cNvCxnSpPr>
          <p:nvPr/>
        </p:nvCxnSpPr>
        <p:spPr>
          <a:xfrm flipH="1">
            <a:off x="3657601" y="2352649"/>
            <a:ext cx="1221594" cy="53754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1030" idx="0"/>
          </p:cNvCxnSpPr>
          <p:nvPr/>
        </p:nvCxnSpPr>
        <p:spPr>
          <a:xfrm flipV="1">
            <a:off x="8131276" y="4965873"/>
            <a:ext cx="403124" cy="37848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040" name="Rectangle 1039"/>
          <p:cNvSpPr/>
          <p:nvPr/>
        </p:nvSpPr>
        <p:spPr>
          <a:xfrm>
            <a:off x="6504229" y="1600199"/>
            <a:ext cx="2106618" cy="68165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SF of Sign Face</a:t>
            </a:r>
            <a:endParaRPr lang="en-US" dirty="0"/>
          </a:p>
        </p:txBody>
      </p:sp>
      <p:sp>
        <p:nvSpPr>
          <p:cNvPr id="82" name="Rectangle 81"/>
          <p:cNvSpPr/>
          <p:nvPr/>
        </p:nvSpPr>
        <p:spPr>
          <a:xfrm>
            <a:off x="304800" y="5249395"/>
            <a:ext cx="1752600" cy="146096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SF of Sign Face</a:t>
            </a:r>
          </a:p>
          <a:p>
            <a:pPr algn="ctr"/>
            <a:r>
              <a:rPr lang="en-US" dirty="0" smtClean="0"/>
              <a:t>+</a:t>
            </a:r>
          </a:p>
          <a:p>
            <a:pPr algn="ctr"/>
            <a:r>
              <a:rPr lang="en-US" dirty="0" smtClean="0"/>
              <a:t>Structure</a:t>
            </a:r>
          </a:p>
          <a:p>
            <a:pPr algn="ctr"/>
            <a:r>
              <a:rPr lang="en-US" dirty="0" smtClean="0"/>
              <a:t>+ </a:t>
            </a:r>
          </a:p>
          <a:p>
            <a:pPr algn="ctr"/>
            <a:r>
              <a:rPr lang="en-US" dirty="0" smtClean="0"/>
              <a:t>Foundation</a:t>
            </a:r>
          </a:p>
        </p:txBody>
      </p:sp>
      <p:pic>
        <p:nvPicPr>
          <p:cNvPr id="83" name="Picture 2" descr="D:\Users\Richardeh\AppData\Local\Microsoft\Windows\Temporary Internet Files\Content.IE5\5MITADWC\dollar_sign[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186" y="5618388"/>
            <a:ext cx="674796" cy="82325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D:\Users\Richardeh\AppData\Local\Microsoft\Windows\Temporary Internet Files\Content.IE5\5MITADWC\dollar_sign[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08288" y="1529398"/>
            <a:ext cx="674796" cy="823251"/>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0" y="-152400"/>
            <a:ext cx="9144000" cy="1143000"/>
          </a:xfrm>
          <a:prstGeom prst="rect">
            <a:avLst/>
          </a:prstGeom>
        </p:spPr>
        <p:txBody>
          <a:bodyPr>
            <a:noAutofit/>
          </a:bodyPr>
          <a:lstStyle>
            <a:lvl1pPr algn="ctr" defTabSz="914608" rtl="0" eaLnBrk="0" fontAlgn="base" hangingPunct="0">
              <a:spcBef>
                <a:spcPct val="0"/>
              </a:spcBef>
              <a:spcAft>
                <a:spcPct val="0"/>
              </a:spcAft>
              <a:defRPr sz="3200" b="1" u="sng">
                <a:solidFill>
                  <a:srgbClr val="FFFF00"/>
                </a:solidFill>
                <a:latin typeface="+mj-lt"/>
                <a:ea typeface="+mj-ea"/>
                <a:cs typeface="+mj-cs"/>
              </a:defRPr>
            </a:lvl1pPr>
            <a:lvl2pPr algn="ctr" defTabSz="914608" rtl="0" eaLnBrk="0" fontAlgn="base" hangingPunct="0">
              <a:spcBef>
                <a:spcPct val="0"/>
              </a:spcBef>
              <a:spcAft>
                <a:spcPct val="0"/>
              </a:spcAft>
              <a:defRPr sz="3200" b="1" u="sng">
                <a:solidFill>
                  <a:srgbClr val="FFFF00"/>
                </a:solidFill>
                <a:latin typeface="Verdana" pitchFamily="34" charset="0"/>
              </a:defRPr>
            </a:lvl2pPr>
            <a:lvl3pPr algn="ctr" defTabSz="914608" rtl="0" eaLnBrk="0" fontAlgn="base" hangingPunct="0">
              <a:spcBef>
                <a:spcPct val="0"/>
              </a:spcBef>
              <a:spcAft>
                <a:spcPct val="0"/>
              </a:spcAft>
              <a:defRPr sz="3200" b="1" u="sng">
                <a:solidFill>
                  <a:srgbClr val="FFFF00"/>
                </a:solidFill>
                <a:latin typeface="Verdana" pitchFamily="34" charset="0"/>
              </a:defRPr>
            </a:lvl3pPr>
            <a:lvl4pPr algn="ctr" defTabSz="914608" rtl="0" eaLnBrk="0" fontAlgn="base" hangingPunct="0">
              <a:spcBef>
                <a:spcPct val="0"/>
              </a:spcBef>
              <a:spcAft>
                <a:spcPct val="0"/>
              </a:spcAft>
              <a:defRPr sz="3200" b="1" u="sng">
                <a:solidFill>
                  <a:srgbClr val="FFFF00"/>
                </a:solidFill>
                <a:latin typeface="Verdana" pitchFamily="34" charset="0"/>
              </a:defRPr>
            </a:lvl4pPr>
            <a:lvl5pPr algn="ctr" defTabSz="914608" rtl="0" eaLnBrk="0" fontAlgn="base" hangingPunct="0">
              <a:spcBef>
                <a:spcPct val="0"/>
              </a:spcBef>
              <a:spcAft>
                <a:spcPct val="0"/>
              </a:spcAft>
              <a:defRPr sz="3200" b="1" u="sng">
                <a:solidFill>
                  <a:srgbClr val="FFFF00"/>
                </a:solidFill>
                <a:latin typeface="Verdana" pitchFamily="34" charset="0"/>
              </a:defRPr>
            </a:lvl5pPr>
            <a:lvl6pPr marL="410291" algn="ctr" defTabSz="914608" rtl="0" eaLnBrk="0" fontAlgn="base" hangingPunct="0">
              <a:spcBef>
                <a:spcPct val="0"/>
              </a:spcBef>
              <a:spcAft>
                <a:spcPct val="0"/>
              </a:spcAft>
              <a:defRPr sz="3200" b="1" u="sng">
                <a:solidFill>
                  <a:srgbClr val="FFFF00"/>
                </a:solidFill>
                <a:latin typeface="Verdana" pitchFamily="34" charset="0"/>
              </a:defRPr>
            </a:lvl6pPr>
            <a:lvl7pPr marL="820583" algn="ctr" defTabSz="914608" rtl="0" eaLnBrk="0" fontAlgn="base" hangingPunct="0">
              <a:spcBef>
                <a:spcPct val="0"/>
              </a:spcBef>
              <a:spcAft>
                <a:spcPct val="0"/>
              </a:spcAft>
              <a:defRPr sz="3200" b="1" u="sng">
                <a:solidFill>
                  <a:srgbClr val="FFFF00"/>
                </a:solidFill>
                <a:latin typeface="Verdana" pitchFamily="34" charset="0"/>
              </a:defRPr>
            </a:lvl7pPr>
            <a:lvl8pPr marL="1230874" algn="ctr" defTabSz="914608" rtl="0" eaLnBrk="0" fontAlgn="base" hangingPunct="0">
              <a:spcBef>
                <a:spcPct val="0"/>
              </a:spcBef>
              <a:spcAft>
                <a:spcPct val="0"/>
              </a:spcAft>
              <a:defRPr sz="3200" b="1" u="sng">
                <a:solidFill>
                  <a:srgbClr val="FFFF00"/>
                </a:solidFill>
                <a:latin typeface="Verdana" pitchFamily="34" charset="0"/>
              </a:defRPr>
            </a:lvl8pPr>
            <a:lvl9pPr marL="1641165" algn="ctr" defTabSz="914608" rtl="0" eaLnBrk="0" fontAlgn="base" hangingPunct="0">
              <a:spcBef>
                <a:spcPct val="0"/>
              </a:spcBef>
              <a:spcAft>
                <a:spcPct val="0"/>
              </a:spcAft>
              <a:defRPr sz="3200" b="1" u="sng">
                <a:solidFill>
                  <a:srgbClr val="FFFF00"/>
                </a:solidFill>
                <a:latin typeface="Verdana" pitchFamily="34" charset="0"/>
              </a:defRPr>
            </a:lvl9pPr>
          </a:lstStyle>
          <a:p>
            <a:r>
              <a:rPr lang="en-US" sz="4400" kern="0" dirty="0" smtClean="0"/>
              <a:t>Harvesting Assets</a:t>
            </a:r>
            <a:br>
              <a:rPr lang="en-US" sz="4400" kern="0" dirty="0" smtClean="0"/>
            </a:br>
            <a:r>
              <a:rPr lang="en-US" sz="4400" kern="0" dirty="0" smtClean="0"/>
              <a:t>in Capital Construction Projects</a:t>
            </a:r>
            <a:endParaRPr lang="en-US" sz="4400" kern="0" dirty="0"/>
          </a:p>
        </p:txBody>
      </p:sp>
      <p:sp>
        <p:nvSpPr>
          <p:cNvPr id="28" name="Content Placeholder 2"/>
          <p:cNvSpPr txBox="1">
            <a:spLocks/>
          </p:cNvSpPr>
          <p:nvPr/>
        </p:nvSpPr>
        <p:spPr>
          <a:xfrm>
            <a:off x="304800" y="3505200"/>
            <a:ext cx="1630018" cy="778858"/>
          </a:xfrm>
          <a:prstGeom prst="rect">
            <a:avLst/>
          </a:prstGeom>
          <a:ln>
            <a:solidFill>
              <a:schemeClr val="bg1"/>
            </a:solidFill>
          </a:ln>
          <a:effectLst/>
        </p:spPr>
        <p:txBody>
          <a:bodyPr>
            <a:noAutofit/>
          </a:bodyPr>
          <a:lstStyle>
            <a:lvl1pPr marL="343334" indent="-343334" algn="l" defTabSz="914608" rtl="0" eaLnBrk="0" fontAlgn="base" hangingPunct="0">
              <a:spcBef>
                <a:spcPct val="20000"/>
              </a:spcBef>
              <a:spcAft>
                <a:spcPct val="0"/>
              </a:spcAft>
              <a:buChar char="•"/>
              <a:defRPr sz="28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0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b="1">
                <a:solidFill>
                  <a:srgbClr val="FFFFFF"/>
                </a:solidFill>
                <a:latin typeface="+mn-lt"/>
              </a:defRPr>
            </a:lvl4pPr>
            <a:lvl5pPr marL="2057155" indent="-227940" algn="l" defTabSz="914608" rtl="0" eaLnBrk="0" fontAlgn="base" hangingPunct="0">
              <a:spcBef>
                <a:spcPct val="20000"/>
              </a:spcBef>
              <a:spcAft>
                <a:spcPct val="0"/>
              </a:spcAft>
              <a:buChar char="»"/>
              <a:defRPr sz="1400" b="1">
                <a:solidFill>
                  <a:srgbClr val="FFFFFF"/>
                </a:solidFill>
                <a:latin typeface="+mn-lt"/>
              </a:defRPr>
            </a:lvl5pPr>
            <a:lvl6pPr marL="2467446" indent="-227940" algn="l" defTabSz="914608" rtl="0" eaLnBrk="0" fontAlgn="base" hangingPunct="0">
              <a:spcBef>
                <a:spcPct val="20000"/>
              </a:spcBef>
              <a:spcAft>
                <a:spcPct val="0"/>
              </a:spcAft>
              <a:buChar char="»"/>
              <a:defRPr sz="1400" b="1">
                <a:solidFill>
                  <a:srgbClr val="FFFFFF"/>
                </a:solidFill>
                <a:latin typeface="+mn-lt"/>
              </a:defRPr>
            </a:lvl6pPr>
            <a:lvl7pPr marL="2877737" indent="-227940" algn="l" defTabSz="914608" rtl="0" eaLnBrk="0" fontAlgn="base" hangingPunct="0">
              <a:spcBef>
                <a:spcPct val="20000"/>
              </a:spcBef>
              <a:spcAft>
                <a:spcPct val="0"/>
              </a:spcAft>
              <a:buChar char="»"/>
              <a:defRPr sz="1400" b="1">
                <a:solidFill>
                  <a:srgbClr val="FFFFFF"/>
                </a:solidFill>
                <a:latin typeface="+mn-lt"/>
              </a:defRPr>
            </a:lvl7pPr>
            <a:lvl8pPr marL="3288029" indent="-227940" algn="l" defTabSz="914608" rtl="0" eaLnBrk="0" fontAlgn="base" hangingPunct="0">
              <a:spcBef>
                <a:spcPct val="20000"/>
              </a:spcBef>
              <a:spcAft>
                <a:spcPct val="0"/>
              </a:spcAft>
              <a:buChar char="»"/>
              <a:defRPr sz="1400" b="1">
                <a:solidFill>
                  <a:srgbClr val="FFFFFF"/>
                </a:solidFill>
                <a:latin typeface="+mn-lt"/>
              </a:defRPr>
            </a:lvl8pPr>
            <a:lvl9pPr marL="3698320" indent="-227940" algn="l" defTabSz="914608" rtl="0" eaLnBrk="0" fontAlgn="base" hangingPunct="0">
              <a:spcBef>
                <a:spcPct val="20000"/>
              </a:spcBef>
              <a:spcAft>
                <a:spcPct val="0"/>
              </a:spcAft>
              <a:buChar char="»"/>
              <a:defRPr sz="1400" b="1">
                <a:solidFill>
                  <a:srgbClr val="FFFFFF"/>
                </a:solidFill>
                <a:latin typeface="+mn-lt"/>
              </a:defRPr>
            </a:lvl9pPr>
          </a:lstStyle>
          <a:p>
            <a:pPr marL="0" indent="0" algn="ctr">
              <a:buFontTx/>
              <a:buNone/>
            </a:pPr>
            <a:r>
              <a:rPr lang="en-US" sz="2400" kern="0" dirty="0" smtClean="0"/>
              <a:t>Extruded Aluminum</a:t>
            </a:r>
          </a:p>
          <a:p>
            <a:pPr marL="0" indent="0">
              <a:buFontTx/>
              <a:buNone/>
            </a:pPr>
            <a:endParaRPr lang="en-US" sz="2400" kern="0" dirty="0" smtClean="0"/>
          </a:p>
        </p:txBody>
      </p:sp>
    </p:spTree>
    <p:extLst>
      <p:ext uri="{BB962C8B-B14F-4D97-AF65-F5344CB8AC3E}">
        <p14:creationId xmlns:p14="http://schemas.microsoft.com/office/powerpoint/2010/main" val="2394729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45747" t="61983" b="21734"/>
          <a:stretch/>
        </p:blipFill>
        <p:spPr bwMode="auto">
          <a:xfrm>
            <a:off x="2762428" y="4460087"/>
            <a:ext cx="3542944" cy="178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35781" y="453103"/>
            <a:ext cx="9144000" cy="1143000"/>
          </a:xfrm>
        </p:spPr>
        <p:txBody>
          <a:bodyPr>
            <a:noAutofit/>
          </a:bodyPr>
          <a:lstStyle/>
          <a:p>
            <a:r>
              <a:rPr lang="en-US" sz="4400" dirty="0" smtClean="0"/>
              <a:t>Harvesting Assets</a:t>
            </a:r>
            <a:br>
              <a:rPr lang="en-US" sz="4400" dirty="0" smtClean="0"/>
            </a:br>
            <a:r>
              <a:rPr lang="en-US" sz="4400" dirty="0" smtClean="0"/>
              <a:t>in Capital Construction Projects</a:t>
            </a:r>
            <a:br>
              <a:rPr lang="en-US" sz="4400" dirty="0" smtClean="0"/>
            </a:br>
            <a:endParaRPr lang="en-US" sz="4400"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524001"/>
            <a:ext cx="321897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Freeform 18"/>
          <p:cNvSpPr/>
          <p:nvPr/>
        </p:nvSpPr>
        <p:spPr>
          <a:xfrm>
            <a:off x="2286000" y="2514600"/>
            <a:ext cx="1220085" cy="3159454"/>
          </a:xfrm>
          <a:custGeom>
            <a:avLst/>
            <a:gdLst>
              <a:gd name="connsiteX0" fmla="*/ 522572 w 1214782"/>
              <a:gd name="connsiteY0" fmla="*/ 3717421 h 3717421"/>
              <a:gd name="connsiteX1" fmla="*/ 462752 w 1214782"/>
              <a:gd name="connsiteY1" fmla="*/ 3649054 h 3717421"/>
              <a:gd name="connsiteX2" fmla="*/ 402931 w 1214782"/>
              <a:gd name="connsiteY2" fmla="*/ 3614871 h 3717421"/>
              <a:gd name="connsiteX3" fmla="*/ 377294 w 1214782"/>
              <a:gd name="connsiteY3" fmla="*/ 3589234 h 3717421"/>
              <a:gd name="connsiteX4" fmla="*/ 351656 w 1214782"/>
              <a:gd name="connsiteY4" fmla="*/ 3572142 h 3717421"/>
              <a:gd name="connsiteX5" fmla="*/ 334565 w 1214782"/>
              <a:gd name="connsiteY5" fmla="*/ 3537959 h 3717421"/>
              <a:gd name="connsiteX6" fmla="*/ 308927 w 1214782"/>
              <a:gd name="connsiteY6" fmla="*/ 3520867 h 3717421"/>
              <a:gd name="connsiteX7" fmla="*/ 266198 w 1214782"/>
              <a:gd name="connsiteY7" fmla="*/ 3469593 h 3717421"/>
              <a:gd name="connsiteX8" fmla="*/ 240561 w 1214782"/>
              <a:gd name="connsiteY8" fmla="*/ 3443955 h 3717421"/>
              <a:gd name="connsiteX9" fmla="*/ 206378 w 1214782"/>
              <a:gd name="connsiteY9" fmla="*/ 3375589 h 3717421"/>
              <a:gd name="connsiteX10" fmla="*/ 155103 w 1214782"/>
              <a:gd name="connsiteY10" fmla="*/ 3281585 h 3717421"/>
              <a:gd name="connsiteX11" fmla="*/ 138011 w 1214782"/>
              <a:gd name="connsiteY11" fmla="*/ 3238856 h 3717421"/>
              <a:gd name="connsiteX12" fmla="*/ 95282 w 1214782"/>
              <a:gd name="connsiteY12" fmla="*/ 3187581 h 3717421"/>
              <a:gd name="connsiteX13" fmla="*/ 78191 w 1214782"/>
              <a:gd name="connsiteY13" fmla="*/ 3110669 h 3717421"/>
              <a:gd name="connsiteX14" fmla="*/ 52553 w 1214782"/>
              <a:gd name="connsiteY14" fmla="*/ 3085032 h 3717421"/>
              <a:gd name="connsiteX15" fmla="*/ 26916 w 1214782"/>
              <a:gd name="connsiteY15" fmla="*/ 2999574 h 3717421"/>
              <a:gd name="connsiteX16" fmla="*/ 18370 w 1214782"/>
              <a:gd name="connsiteY16" fmla="*/ 2973937 h 3717421"/>
              <a:gd name="connsiteX17" fmla="*/ 9825 w 1214782"/>
              <a:gd name="connsiteY17" fmla="*/ 2914116 h 3717421"/>
              <a:gd name="connsiteX18" fmla="*/ 9825 w 1214782"/>
              <a:gd name="connsiteY18" fmla="*/ 2307365 h 3717421"/>
              <a:gd name="connsiteX19" fmla="*/ 18370 w 1214782"/>
              <a:gd name="connsiteY19" fmla="*/ 2213361 h 3717421"/>
              <a:gd name="connsiteX20" fmla="*/ 44008 w 1214782"/>
              <a:gd name="connsiteY20" fmla="*/ 2119357 h 3717421"/>
              <a:gd name="connsiteX21" fmla="*/ 69645 w 1214782"/>
              <a:gd name="connsiteY21" fmla="*/ 2050991 h 3717421"/>
              <a:gd name="connsiteX22" fmla="*/ 95282 w 1214782"/>
              <a:gd name="connsiteY22" fmla="*/ 2016808 h 3717421"/>
              <a:gd name="connsiteX23" fmla="*/ 112374 w 1214782"/>
              <a:gd name="connsiteY23" fmla="*/ 1948441 h 3717421"/>
              <a:gd name="connsiteX24" fmla="*/ 146557 w 1214782"/>
              <a:gd name="connsiteY24" fmla="*/ 1888621 h 3717421"/>
              <a:gd name="connsiteX25" fmla="*/ 163649 w 1214782"/>
              <a:gd name="connsiteY25" fmla="*/ 1862983 h 3717421"/>
              <a:gd name="connsiteX26" fmla="*/ 172195 w 1214782"/>
              <a:gd name="connsiteY26" fmla="*/ 1837346 h 3717421"/>
              <a:gd name="connsiteX27" fmla="*/ 189286 w 1214782"/>
              <a:gd name="connsiteY27" fmla="*/ 1811709 h 3717421"/>
              <a:gd name="connsiteX28" fmla="*/ 223469 w 1214782"/>
              <a:gd name="connsiteY28" fmla="*/ 1743342 h 3717421"/>
              <a:gd name="connsiteX29" fmla="*/ 283290 w 1214782"/>
              <a:gd name="connsiteY29" fmla="*/ 1657884 h 3717421"/>
              <a:gd name="connsiteX30" fmla="*/ 326019 w 1214782"/>
              <a:gd name="connsiteY30" fmla="*/ 1563881 h 3717421"/>
              <a:gd name="connsiteX31" fmla="*/ 351656 w 1214782"/>
              <a:gd name="connsiteY31" fmla="*/ 1529697 h 3717421"/>
              <a:gd name="connsiteX32" fmla="*/ 377294 w 1214782"/>
              <a:gd name="connsiteY32" fmla="*/ 1478423 h 3717421"/>
              <a:gd name="connsiteX33" fmla="*/ 402931 w 1214782"/>
              <a:gd name="connsiteY33" fmla="*/ 1452785 h 3717421"/>
              <a:gd name="connsiteX34" fmla="*/ 420023 w 1214782"/>
              <a:gd name="connsiteY34" fmla="*/ 1418602 h 3717421"/>
              <a:gd name="connsiteX35" fmla="*/ 428568 w 1214782"/>
              <a:gd name="connsiteY35" fmla="*/ 1392965 h 3717421"/>
              <a:gd name="connsiteX36" fmla="*/ 454206 w 1214782"/>
              <a:gd name="connsiteY36" fmla="*/ 1367327 h 3717421"/>
              <a:gd name="connsiteX37" fmla="*/ 479843 w 1214782"/>
              <a:gd name="connsiteY37" fmla="*/ 1298961 h 3717421"/>
              <a:gd name="connsiteX38" fmla="*/ 505481 w 1214782"/>
              <a:gd name="connsiteY38" fmla="*/ 1281869 h 3717421"/>
              <a:gd name="connsiteX39" fmla="*/ 531118 w 1214782"/>
              <a:gd name="connsiteY39" fmla="*/ 1247686 h 3717421"/>
              <a:gd name="connsiteX40" fmla="*/ 548210 w 1214782"/>
              <a:gd name="connsiteY40" fmla="*/ 1213503 h 3717421"/>
              <a:gd name="connsiteX41" fmla="*/ 599484 w 1214782"/>
              <a:gd name="connsiteY41" fmla="*/ 1153682 h 3717421"/>
              <a:gd name="connsiteX42" fmla="*/ 616576 w 1214782"/>
              <a:gd name="connsiteY42" fmla="*/ 1110953 h 3717421"/>
              <a:gd name="connsiteX43" fmla="*/ 659305 w 1214782"/>
              <a:gd name="connsiteY43" fmla="*/ 1059679 h 3717421"/>
              <a:gd name="connsiteX44" fmla="*/ 684942 w 1214782"/>
              <a:gd name="connsiteY44" fmla="*/ 1008404 h 3717421"/>
              <a:gd name="connsiteX45" fmla="*/ 710580 w 1214782"/>
              <a:gd name="connsiteY45" fmla="*/ 982767 h 3717421"/>
              <a:gd name="connsiteX46" fmla="*/ 744763 w 1214782"/>
              <a:gd name="connsiteY46" fmla="*/ 931492 h 3717421"/>
              <a:gd name="connsiteX47" fmla="*/ 753309 w 1214782"/>
              <a:gd name="connsiteY47" fmla="*/ 888763 h 3717421"/>
              <a:gd name="connsiteX48" fmla="*/ 770400 w 1214782"/>
              <a:gd name="connsiteY48" fmla="*/ 863125 h 3717421"/>
              <a:gd name="connsiteX49" fmla="*/ 813129 w 1214782"/>
              <a:gd name="connsiteY49" fmla="*/ 794759 h 3717421"/>
              <a:gd name="connsiteX50" fmla="*/ 872950 w 1214782"/>
              <a:gd name="connsiteY50" fmla="*/ 683664 h 3717421"/>
              <a:gd name="connsiteX51" fmla="*/ 890041 w 1214782"/>
              <a:gd name="connsiteY51" fmla="*/ 649481 h 3717421"/>
              <a:gd name="connsiteX52" fmla="*/ 907133 w 1214782"/>
              <a:gd name="connsiteY52" fmla="*/ 623843 h 3717421"/>
              <a:gd name="connsiteX53" fmla="*/ 915679 w 1214782"/>
              <a:gd name="connsiteY53" fmla="*/ 598206 h 3717421"/>
              <a:gd name="connsiteX54" fmla="*/ 932770 w 1214782"/>
              <a:gd name="connsiteY54" fmla="*/ 572568 h 3717421"/>
              <a:gd name="connsiteX55" fmla="*/ 941316 w 1214782"/>
              <a:gd name="connsiteY55" fmla="*/ 546931 h 3717421"/>
              <a:gd name="connsiteX56" fmla="*/ 975499 w 1214782"/>
              <a:gd name="connsiteY56" fmla="*/ 495656 h 3717421"/>
              <a:gd name="connsiteX57" fmla="*/ 992591 w 1214782"/>
              <a:gd name="connsiteY57" fmla="*/ 470019 h 3717421"/>
              <a:gd name="connsiteX58" fmla="*/ 1018228 w 1214782"/>
              <a:gd name="connsiteY58" fmla="*/ 444381 h 3717421"/>
              <a:gd name="connsiteX59" fmla="*/ 1052411 w 1214782"/>
              <a:gd name="connsiteY59" fmla="*/ 376015 h 3717421"/>
              <a:gd name="connsiteX60" fmla="*/ 1069503 w 1214782"/>
              <a:gd name="connsiteY60" fmla="*/ 324740 h 3717421"/>
              <a:gd name="connsiteX61" fmla="*/ 1103686 w 1214782"/>
              <a:gd name="connsiteY61" fmla="*/ 273466 h 3717421"/>
              <a:gd name="connsiteX62" fmla="*/ 1120778 w 1214782"/>
              <a:gd name="connsiteY62" fmla="*/ 222191 h 3717421"/>
              <a:gd name="connsiteX63" fmla="*/ 1129324 w 1214782"/>
              <a:gd name="connsiteY63" fmla="*/ 196553 h 3717421"/>
              <a:gd name="connsiteX64" fmla="*/ 1163507 w 1214782"/>
              <a:gd name="connsiteY64" fmla="*/ 145279 h 3717421"/>
              <a:gd name="connsiteX65" fmla="*/ 1189144 w 1214782"/>
              <a:gd name="connsiteY65" fmla="*/ 68367 h 3717421"/>
              <a:gd name="connsiteX66" fmla="*/ 1206236 w 1214782"/>
              <a:gd name="connsiteY66" fmla="*/ 17092 h 3717421"/>
              <a:gd name="connsiteX67" fmla="*/ 1214782 w 1214782"/>
              <a:gd name="connsiteY67" fmla="*/ 0 h 371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214782" h="3717421">
                <a:moveTo>
                  <a:pt x="522572" y="3717421"/>
                </a:moveTo>
                <a:cubicBezTo>
                  <a:pt x="504107" y="3694340"/>
                  <a:pt x="485869" y="3668318"/>
                  <a:pt x="462752" y="3649054"/>
                </a:cubicBezTo>
                <a:cubicBezTo>
                  <a:pt x="414321" y="3608695"/>
                  <a:pt x="461424" y="3656652"/>
                  <a:pt x="402931" y="3614871"/>
                </a:cubicBezTo>
                <a:cubicBezTo>
                  <a:pt x="393097" y="3607846"/>
                  <a:pt x="386578" y="3596971"/>
                  <a:pt x="377294" y="3589234"/>
                </a:cubicBezTo>
                <a:cubicBezTo>
                  <a:pt x="369404" y="3582659"/>
                  <a:pt x="360202" y="3577839"/>
                  <a:pt x="351656" y="3572142"/>
                </a:cubicBezTo>
                <a:cubicBezTo>
                  <a:pt x="345959" y="3560748"/>
                  <a:pt x="342720" y="3547746"/>
                  <a:pt x="334565" y="3537959"/>
                </a:cubicBezTo>
                <a:cubicBezTo>
                  <a:pt x="327990" y="3530069"/>
                  <a:pt x="316817" y="3527442"/>
                  <a:pt x="308927" y="3520867"/>
                </a:cubicBezTo>
                <a:cubicBezTo>
                  <a:pt x="268078" y="3486826"/>
                  <a:pt x="296750" y="3506256"/>
                  <a:pt x="266198" y="3469593"/>
                </a:cubicBezTo>
                <a:cubicBezTo>
                  <a:pt x="258461" y="3460309"/>
                  <a:pt x="247049" y="3454151"/>
                  <a:pt x="240561" y="3443955"/>
                </a:cubicBezTo>
                <a:cubicBezTo>
                  <a:pt x="226882" y="3422460"/>
                  <a:pt x="220511" y="3396788"/>
                  <a:pt x="206378" y="3375589"/>
                </a:cubicBezTo>
                <a:cubicBezTo>
                  <a:pt x="182967" y="3340473"/>
                  <a:pt x="174494" y="3330063"/>
                  <a:pt x="155103" y="3281585"/>
                </a:cubicBezTo>
                <a:cubicBezTo>
                  <a:pt x="149406" y="3267342"/>
                  <a:pt x="144871" y="3252577"/>
                  <a:pt x="138011" y="3238856"/>
                </a:cubicBezTo>
                <a:cubicBezTo>
                  <a:pt x="126113" y="3215060"/>
                  <a:pt x="114183" y="3206482"/>
                  <a:pt x="95282" y="3187581"/>
                </a:cubicBezTo>
                <a:cubicBezTo>
                  <a:pt x="94248" y="3181375"/>
                  <a:pt x="87542" y="3124695"/>
                  <a:pt x="78191" y="3110669"/>
                </a:cubicBezTo>
                <a:cubicBezTo>
                  <a:pt x="71487" y="3100613"/>
                  <a:pt x="61099" y="3093578"/>
                  <a:pt x="52553" y="3085032"/>
                </a:cubicBezTo>
                <a:cubicBezTo>
                  <a:pt x="39639" y="3033372"/>
                  <a:pt x="47722" y="3061990"/>
                  <a:pt x="26916" y="2999574"/>
                </a:cubicBezTo>
                <a:lnTo>
                  <a:pt x="18370" y="2973937"/>
                </a:lnTo>
                <a:cubicBezTo>
                  <a:pt x="15522" y="2953997"/>
                  <a:pt x="11431" y="2934195"/>
                  <a:pt x="9825" y="2914116"/>
                </a:cubicBezTo>
                <a:cubicBezTo>
                  <a:pt x="-7662" y="2695525"/>
                  <a:pt x="1970" y="2558749"/>
                  <a:pt x="9825" y="2307365"/>
                </a:cubicBezTo>
                <a:cubicBezTo>
                  <a:pt x="10808" y="2275916"/>
                  <a:pt x="13463" y="2244440"/>
                  <a:pt x="18370" y="2213361"/>
                </a:cubicBezTo>
                <a:cubicBezTo>
                  <a:pt x="29123" y="2145257"/>
                  <a:pt x="31303" y="2163828"/>
                  <a:pt x="44008" y="2119357"/>
                </a:cubicBezTo>
                <a:cubicBezTo>
                  <a:pt x="54369" y="2083092"/>
                  <a:pt x="48682" y="2084532"/>
                  <a:pt x="69645" y="2050991"/>
                </a:cubicBezTo>
                <a:cubicBezTo>
                  <a:pt x="77194" y="2038913"/>
                  <a:pt x="86736" y="2028202"/>
                  <a:pt x="95282" y="2016808"/>
                </a:cubicBezTo>
                <a:cubicBezTo>
                  <a:pt x="100979" y="1994019"/>
                  <a:pt x="99344" y="1967986"/>
                  <a:pt x="112374" y="1948441"/>
                </a:cubicBezTo>
                <a:cubicBezTo>
                  <a:pt x="154012" y="1885986"/>
                  <a:pt x="103193" y="1964510"/>
                  <a:pt x="146557" y="1888621"/>
                </a:cubicBezTo>
                <a:cubicBezTo>
                  <a:pt x="151653" y="1879703"/>
                  <a:pt x="159056" y="1872170"/>
                  <a:pt x="163649" y="1862983"/>
                </a:cubicBezTo>
                <a:cubicBezTo>
                  <a:pt x="167678" y="1854926"/>
                  <a:pt x="168167" y="1845403"/>
                  <a:pt x="172195" y="1837346"/>
                </a:cubicBezTo>
                <a:cubicBezTo>
                  <a:pt x="176788" y="1828160"/>
                  <a:pt x="184368" y="1820726"/>
                  <a:pt x="189286" y="1811709"/>
                </a:cubicBezTo>
                <a:cubicBezTo>
                  <a:pt x="201486" y="1789341"/>
                  <a:pt x="208181" y="1763725"/>
                  <a:pt x="223469" y="1743342"/>
                </a:cubicBezTo>
                <a:cubicBezTo>
                  <a:pt x="236422" y="1726071"/>
                  <a:pt x="277276" y="1672919"/>
                  <a:pt x="283290" y="1657884"/>
                </a:cubicBezTo>
                <a:cubicBezTo>
                  <a:pt x="297043" y="1623502"/>
                  <a:pt x="306521" y="1596378"/>
                  <a:pt x="326019" y="1563881"/>
                </a:cubicBezTo>
                <a:cubicBezTo>
                  <a:pt x="333347" y="1551668"/>
                  <a:pt x="343110" y="1541092"/>
                  <a:pt x="351656" y="1529697"/>
                </a:cubicBezTo>
                <a:cubicBezTo>
                  <a:pt x="360222" y="1504001"/>
                  <a:pt x="358886" y="1500513"/>
                  <a:pt x="377294" y="1478423"/>
                </a:cubicBezTo>
                <a:cubicBezTo>
                  <a:pt x="385031" y="1469139"/>
                  <a:pt x="395906" y="1462620"/>
                  <a:pt x="402931" y="1452785"/>
                </a:cubicBezTo>
                <a:cubicBezTo>
                  <a:pt x="410336" y="1442419"/>
                  <a:pt x="415005" y="1430311"/>
                  <a:pt x="420023" y="1418602"/>
                </a:cubicBezTo>
                <a:cubicBezTo>
                  <a:pt x="423571" y="1410322"/>
                  <a:pt x="423571" y="1400460"/>
                  <a:pt x="428568" y="1392965"/>
                </a:cubicBezTo>
                <a:cubicBezTo>
                  <a:pt x="435272" y="1382909"/>
                  <a:pt x="445660" y="1375873"/>
                  <a:pt x="454206" y="1367327"/>
                </a:cubicBezTo>
                <a:cubicBezTo>
                  <a:pt x="459352" y="1351891"/>
                  <a:pt x="473459" y="1307899"/>
                  <a:pt x="479843" y="1298961"/>
                </a:cubicBezTo>
                <a:cubicBezTo>
                  <a:pt x="485813" y="1290603"/>
                  <a:pt x="496935" y="1287566"/>
                  <a:pt x="505481" y="1281869"/>
                </a:cubicBezTo>
                <a:cubicBezTo>
                  <a:pt x="514027" y="1270475"/>
                  <a:pt x="523569" y="1259764"/>
                  <a:pt x="531118" y="1247686"/>
                </a:cubicBezTo>
                <a:cubicBezTo>
                  <a:pt x="537870" y="1236883"/>
                  <a:pt x="540805" y="1223869"/>
                  <a:pt x="548210" y="1213503"/>
                </a:cubicBezTo>
                <a:cubicBezTo>
                  <a:pt x="587071" y="1159098"/>
                  <a:pt x="562881" y="1219569"/>
                  <a:pt x="599484" y="1153682"/>
                </a:cubicBezTo>
                <a:cubicBezTo>
                  <a:pt x="606934" y="1140272"/>
                  <a:pt x="609716" y="1124674"/>
                  <a:pt x="616576" y="1110953"/>
                </a:cubicBezTo>
                <a:cubicBezTo>
                  <a:pt x="628475" y="1087156"/>
                  <a:pt x="640403" y="1078580"/>
                  <a:pt x="659305" y="1059679"/>
                </a:cubicBezTo>
                <a:cubicBezTo>
                  <a:pt x="667869" y="1033986"/>
                  <a:pt x="666536" y="1030491"/>
                  <a:pt x="684942" y="1008404"/>
                </a:cubicBezTo>
                <a:cubicBezTo>
                  <a:pt x="692679" y="999120"/>
                  <a:pt x="703160" y="992307"/>
                  <a:pt x="710580" y="982767"/>
                </a:cubicBezTo>
                <a:cubicBezTo>
                  <a:pt x="723191" y="966553"/>
                  <a:pt x="744763" y="931492"/>
                  <a:pt x="744763" y="931492"/>
                </a:cubicBezTo>
                <a:cubicBezTo>
                  <a:pt x="747612" y="917249"/>
                  <a:pt x="748209" y="902363"/>
                  <a:pt x="753309" y="888763"/>
                </a:cubicBezTo>
                <a:cubicBezTo>
                  <a:pt x="756915" y="879146"/>
                  <a:pt x="764430" y="871483"/>
                  <a:pt x="770400" y="863125"/>
                </a:cubicBezTo>
                <a:cubicBezTo>
                  <a:pt x="796694" y="826314"/>
                  <a:pt x="795919" y="834917"/>
                  <a:pt x="813129" y="794759"/>
                </a:cubicBezTo>
                <a:cubicBezTo>
                  <a:pt x="856634" y="693247"/>
                  <a:pt x="823713" y="732899"/>
                  <a:pt x="872950" y="683664"/>
                </a:cubicBezTo>
                <a:cubicBezTo>
                  <a:pt x="878647" y="672270"/>
                  <a:pt x="883721" y="660542"/>
                  <a:pt x="890041" y="649481"/>
                </a:cubicBezTo>
                <a:cubicBezTo>
                  <a:pt x="895137" y="640563"/>
                  <a:pt x="902540" y="633030"/>
                  <a:pt x="907133" y="623843"/>
                </a:cubicBezTo>
                <a:cubicBezTo>
                  <a:pt x="911162" y="615786"/>
                  <a:pt x="911651" y="606263"/>
                  <a:pt x="915679" y="598206"/>
                </a:cubicBezTo>
                <a:cubicBezTo>
                  <a:pt x="920272" y="589019"/>
                  <a:pt x="928177" y="581755"/>
                  <a:pt x="932770" y="572568"/>
                </a:cubicBezTo>
                <a:cubicBezTo>
                  <a:pt x="936798" y="564511"/>
                  <a:pt x="936941" y="554805"/>
                  <a:pt x="941316" y="546931"/>
                </a:cubicBezTo>
                <a:cubicBezTo>
                  <a:pt x="951292" y="528974"/>
                  <a:pt x="964105" y="512748"/>
                  <a:pt x="975499" y="495656"/>
                </a:cubicBezTo>
                <a:cubicBezTo>
                  <a:pt x="981196" y="487110"/>
                  <a:pt x="985329" y="477282"/>
                  <a:pt x="992591" y="470019"/>
                </a:cubicBezTo>
                <a:cubicBezTo>
                  <a:pt x="1001137" y="461473"/>
                  <a:pt x="1011740" y="454577"/>
                  <a:pt x="1018228" y="444381"/>
                </a:cubicBezTo>
                <a:cubicBezTo>
                  <a:pt x="1031907" y="422886"/>
                  <a:pt x="1044354" y="400186"/>
                  <a:pt x="1052411" y="376015"/>
                </a:cubicBezTo>
                <a:cubicBezTo>
                  <a:pt x="1058108" y="358923"/>
                  <a:pt x="1059509" y="339730"/>
                  <a:pt x="1069503" y="324740"/>
                </a:cubicBezTo>
                <a:cubicBezTo>
                  <a:pt x="1080897" y="307649"/>
                  <a:pt x="1097190" y="292953"/>
                  <a:pt x="1103686" y="273466"/>
                </a:cubicBezTo>
                <a:lnTo>
                  <a:pt x="1120778" y="222191"/>
                </a:lnTo>
                <a:cubicBezTo>
                  <a:pt x="1123627" y="213645"/>
                  <a:pt x="1124327" y="204048"/>
                  <a:pt x="1129324" y="196553"/>
                </a:cubicBezTo>
                <a:lnTo>
                  <a:pt x="1163507" y="145279"/>
                </a:lnTo>
                <a:lnTo>
                  <a:pt x="1189144" y="68367"/>
                </a:lnTo>
                <a:cubicBezTo>
                  <a:pt x="1189145" y="68365"/>
                  <a:pt x="1206235" y="17095"/>
                  <a:pt x="1206236" y="17092"/>
                </a:cubicBezTo>
                <a:lnTo>
                  <a:pt x="1214782" y="0"/>
                </a:lnTo>
              </a:path>
            </a:pathLst>
          </a:custGeom>
          <a:ln>
            <a:solidFill>
              <a:srgbClr val="FFFF00"/>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5" name="Straight Arrow Connector 4"/>
          <p:cNvCxnSpPr/>
          <p:nvPr/>
        </p:nvCxnSpPr>
        <p:spPr>
          <a:xfrm flipV="1">
            <a:off x="3657600" y="3469488"/>
            <a:ext cx="1981201" cy="1981198"/>
          </a:xfrm>
          <a:prstGeom prst="straightConnector1">
            <a:avLst/>
          </a:prstGeom>
          <a:ln>
            <a:solidFill>
              <a:srgbClr val="FFFF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05283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5943600"/>
            <a:ext cx="1219200" cy="914400"/>
          </a:xfrm>
          <a:prstGeom prst="rect">
            <a:avLst/>
          </a:prstGeom>
        </p:spPr>
      </p:pic>
      <p:sp>
        <p:nvSpPr>
          <p:cNvPr id="2" name="Title 1"/>
          <p:cNvSpPr>
            <a:spLocks noGrp="1"/>
          </p:cNvSpPr>
          <p:nvPr>
            <p:ph type="title"/>
          </p:nvPr>
        </p:nvSpPr>
        <p:spPr>
          <a:xfrm>
            <a:off x="0" y="228600"/>
            <a:ext cx="9144000" cy="1143000"/>
          </a:xfrm>
        </p:spPr>
        <p:txBody>
          <a:bodyPr/>
          <a:lstStyle/>
          <a:p>
            <a:r>
              <a:rPr lang="en-US" sz="4400" dirty="0" smtClean="0"/>
              <a:t>Identified Who Will Collect and When</a:t>
            </a:r>
            <a:endParaRPr lang="en-US" sz="4400" dirty="0"/>
          </a:p>
        </p:txBody>
      </p:sp>
      <p:cxnSp>
        <p:nvCxnSpPr>
          <p:cNvPr id="10" name="Straight Connector 9"/>
          <p:cNvCxnSpPr/>
          <p:nvPr/>
        </p:nvCxnSpPr>
        <p:spPr bwMode="auto">
          <a:xfrm>
            <a:off x="4419600" y="4495800"/>
            <a:ext cx="76200" cy="1981200"/>
          </a:xfrm>
          <a:prstGeom prst="line">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cxn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9800"/>
            <a:ext cx="5689872"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36" y="3575050"/>
            <a:ext cx="5689872"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951570"/>
            <a:ext cx="5664336" cy="1144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9763" y="2203450"/>
            <a:ext cx="606583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9763" y="3575050"/>
            <a:ext cx="6065837"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6"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9763" y="4946650"/>
            <a:ext cx="606583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447533205"/>
              </p:ext>
            </p:extLst>
          </p:nvPr>
        </p:nvGraphicFramePr>
        <p:xfrm>
          <a:off x="0" y="1397000"/>
          <a:ext cx="9144000" cy="640080"/>
        </p:xfrm>
        <a:graphic>
          <a:graphicData uri="http://schemas.openxmlformats.org/drawingml/2006/table">
            <a:tbl>
              <a:tblPr firstRow="1" bandRow="1">
                <a:tableStyleId>{5C22544A-7EE6-4342-B048-85BDC9FD1C3A}</a:tableStyleId>
              </a:tblPr>
              <a:tblGrid>
                <a:gridCol w="4572000"/>
                <a:gridCol w="4572000"/>
              </a:tblGrid>
              <a:tr h="370840">
                <a:tc>
                  <a:txBody>
                    <a:bodyPr/>
                    <a:lstStyle/>
                    <a:p>
                      <a:pPr algn="l"/>
                      <a:r>
                        <a:rPr lang="en-US" sz="3600" b="1" dirty="0" smtClean="0">
                          <a:solidFill>
                            <a:schemeClr val="tx1"/>
                          </a:solidFill>
                        </a:rPr>
                        <a:t>             </a:t>
                      </a:r>
                      <a:r>
                        <a:rPr lang="en-US" sz="3600" b="1" baseline="0" dirty="0" smtClean="0">
                          <a:solidFill>
                            <a:schemeClr val="tx1"/>
                          </a:solidFill>
                        </a:rPr>
                        <a:t> </a:t>
                      </a:r>
                      <a:r>
                        <a:rPr lang="en-US" sz="3600" b="1" dirty="0" smtClean="0">
                          <a:solidFill>
                            <a:schemeClr val="tx1"/>
                          </a:solidFill>
                        </a:rPr>
                        <a:t>SIGNS</a:t>
                      </a:r>
                      <a:endParaRPr lang="en-US" sz="3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3600" b="1" dirty="0" smtClean="0">
                          <a:solidFill>
                            <a:schemeClr val="tx1"/>
                          </a:solidFill>
                        </a:rPr>
                        <a:t>    GUIDERAIL</a:t>
                      </a:r>
                      <a:endParaRPr lang="en-US" sz="3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264820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4814" y="76200"/>
            <a:ext cx="9067800" cy="1143000"/>
          </a:xfrm>
        </p:spPr>
        <p:txBody>
          <a:bodyPr/>
          <a:lstStyle/>
          <a:p>
            <a:r>
              <a:rPr lang="en-US" sz="4400" dirty="0" smtClean="0"/>
              <a:t>Identified What Will Be Collected</a:t>
            </a:r>
          </a:p>
        </p:txBody>
      </p:sp>
      <p:sp>
        <p:nvSpPr>
          <p:cNvPr id="4" name="Rectangle 3"/>
          <p:cNvSpPr txBox="1">
            <a:spLocks noChangeArrowheads="1"/>
          </p:cNvSpPr>
          <p:nvPr/>
        </p:nvSpPr>
        <p:spPr bwMode="auto">
          <a:xfrm>
            <a:off x="4419600" y="1086678"/>
            <a:ext cx="4733014" cy="5791200"/>
          </a:xfrm>
          <a:prstGeom prst="rect">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marL="343334" indent="-343334" algn="l" defTabSz="914608" rtl="0" eaLnBrk="0" fontAlgn="base" hangingPunct="0">
              <a:spcBef>
                <a:spcPct val="20000"/>
              </a:spcBef>
              <a:spcAft>
                <a:spcPct val="0"/>
              </a:spcAft>
              <a:buChar char="•"/>
              <a:defRPr sz="28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0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b="1">
                <a:solidFill>
                  <a:srgbClr val="FFFFFF"/>
                </a:solidFill>
                <a:latin typeface="+mn-lt"/>
              </a:defRPr>
            </a:lvl4pPr>
            <a:lvl5pPr marL="2057155" indent="-227940" algn="l" defTabSz="914608" rtl="0" eaLnBrk="0" fontAlgn="base" hangingPunct="0">
              <a:spcBef>
                <a:spcPct val="20000"/>
              </a:spcBef>
              <a:spcAft>
                <a:spcPct val="0"/>
              </a:spcAft>
              <a:buChar char="»"/>
              <a:defRPr sz="1400" b="1">
                <a:solidFill>
                  <a:srgbClr val="FFFFFF"/>
                </a:solidFill>
                <a:latin typeface="+mn-lt"/>
              </a:defRPr>
            </a:lvl5pPr>
            <a:lvl6pPr marL="2467446" indent="-227940" algn="l" defTabSz="914608" rtl="0" eaLnBrk="0" fontAlgn="base" hangingPunct="0">
              <a:spcBef>
                <a:spcPct val="20000"/>
              </a:spcBef>
              <a:spcAft>
                <a:spcPct val="0"/>
              </a:spcAft>
              <a:buChar char="»"/>
              <a:defRPr sz="1400" b="1">
                <a:solidFill>
                  <a:srgbClr val="FFFFFF"/>
                </a:solidFill>
                <a:latin typeface="+mn-lt"/>
              </a:defRPr>
            </a:lvl6pPr>
            <a:lvl7pPr marL="2877737" indent="-227940" algn="l" defTabSz="914608" rtl="0" eaLnBrk="0" fontAlgn="base" hangingPunct="0">
              <a:spcBef>
                <a:spcPct val="20000"/>
              </a:spcBef>
              <a:spcAft>
                <a:spcPct val="0"/>
              </a:spcAft>
              <a:buChar char="»"/>
              <a:defRPr sz="1400" b="1">
                <a:solidFill>
                  <a:srgbClr val="FFFFFF"/>
                </a:solidFill>
                <a:latin typeface="+mn-lt"/>
              </a:defRPr>
            </a:lvl7pPr>
            <a:lvl8pPr marL="3288029" indent="-227940" algn="l" defTabSz="914608" rtl="0" eaLnBrk="0" fontAlgn="base" hangingPunct="0">
              <a:spcBef>
                <a:spcPct val="20000"/>
              </a:spcBef>
              <a:spcAft>
                <a:spcPct val="0"/>
              </a:spcAft>
              <a:buChar char="»"/>
              <a:defRPr sz="1400" b="1">
                <a:solidFill>
                  <a:srgbClr val="FFFFFF"/>
                </a:solidFill>
                <a:latin typeface="+mn-lt"/>
              </a:defRPr>
            </a:lvl8pPr>
            <a:lvl9pPr marL="3698320" indent="-227940" algn="l" defTabSz="914608" rtl="0" eaLnBrk="0" fontAlgn="base" hangingPunct="0">
              <a:spcBef>
                <a:spcPct val="20000"/>
              </a:spcBef>
              <a:spcAft>
                <a:spcPct val="0"/>
              </a:spcAft>
              <a:buChar char="»"/>
              <a:defRPr sz="1400" b="1">
                <a:solidFill>
                  <a:srgbClr val="FFFFFF"/>
                </a:solidFill>
                <a:latin typeface="+mn-lt"/>
              </a:defRPr>
            </a:lvl9pPr>
          </a:lstStyle>
          <a:p>
            <a:pPr marL="0" lvl="0" indent="0">
              <a:buNone/>
            </a:pPr>
            <a:r>
              <a:rPr lang="en-US" u="sng" kern="0" dirty="0"/>
              <a:t>Guiderail</a:t>
            </a:r>
          </a:p>
          <a:p>
            <a:pPr lvl="1">
              <a:buFont typeface="Arial" panose="020B0604020202020204" pitchFamily="34" charset="0"/>
              <a:buChar char="•"/>
            </a:pPr>
            <a:r>
              <a:rPr lang="en-US" sz="2400" kern="0" dirty="0" smtClean="0"/>
              <a:t>Guiderail Segment</a:t>
            </a:r>
          </a:p>
          <a:p>
            <a:pPr lvl="1">
              <a:buFont typeface="Arial" panose="020B0604020202020204" pitchFamily="34" charset="0"/>
              <a:buChar char="•"/>
            </a:pPr>
            <a:r>
              <a:rPr lang="en-US" sz="2400" kern="0" dirty="0" smtClean="0"/>
              <a:t>Location</a:t>
            </a:r>
          </a:p>
          <a:p>
            <a:pPr lvl="1">
              <a:buFont typeface="Arial" panose="020B0604020202020204" pitchFamily="34" charset="0"/>
              <a:buChar char="•"/>
            </a:pPr>
            <a:r>
              <a:rPr lang="en-US" sz="2400" kern="0" dirty="0" smtClean="0"/>
              <a:t>Type</a:t>
            </a:r>
            <a:endParaRPr lang="en-US" sz="2400" kern="0" dirty="0"/>
          </a:p>
          <a:p>
            <a:pPr lvl="1">
              <a:buFont typeface="Arial" panose="020B0604020202020204" pitchFamily="34" charset="0"/>
              <a:buChar char="•"/>
            </a:pPr>
            <a:r>
              <a:rPr lang="en-US" sz="2400" kern="0" dirty="0"/>
              <a:t>End </a:t>
            </a:r>
            <a:r>
              <a:rPr lang="en-US" sz="2400" kern="0" dirty="0" smtClean="0"/>
              <a:t>Terminals</a:t>
            </a:r>
          </a:p>
          <a:p>
            <a:pPr lvl="1">
              <a:buFont typeface="Arial" panose="020B0604020202020204" pitchFamily="34" charset="0"/>
              <a:buChar char="•"/>
            </a:pPr>
            <a:r>
              <a:rPr lang="en-US" sz="2400" kern="0" dirty="0">
                <a:solidFill>
                  <a:srgbClr val="FFC000"/>
                </a:solidFill>
              </a:rPr>
              <a:t>Installation/Removal/Repair Date</a:t>
            </a:r>
          </a:p>
          <a:p>
            <a:pPr lvl="1">
              <a:buFont typeface="Arial" panose="020B0604020202020204" pitchFamily="34" charset="0"/>
              <a:buChar char="•"/>
            </a:pPr>
            <a:r>
              <a:rPr lang="en-US" sz="2400" kern="0" dirty="0">
                <a:solidFill>
                  <a:srgbClr val="FFC000"/>
                </a:solidFill>
              </a:rPr>
              <a:t>Installer</a:t>
            </a:r>
          </a:p>
          <a:p>
            <a:pPr lvl="1">
              <a:buFont typeface="Arial" panose="020B0604020202020204" pitchFamily="34" charset="0"/>
              <a:buChar char="•"/>
            </a:pPr>
            <a:r>
              <a:rPr lang="en-US" sz="2400" kern="0" dirty="0" smtClean="0">
                <a:solidFill>
                  <a:srgbClr val="FFC000"/>
                </a:solidFill>
              </a:rPr>
              <a:t>Images / Photos</a:t>
            </a:r>
            <a:endParaRPr lang="en-US" sz="2400" kern="0" dirty="0">
              <a:solidFill>
                <a:srgbClr val="FFC000"/>
              </a:solidFill>
            </a:endParaRPr>
          </a:p>
          <a:p>
            <a:pPr marL="457200" lvl="1" indent="0">
              <a:buFontTx/>
              <a:buNone/>
            </a:pPr>
            <a:endParaRPr lang="en-US" kern="0" dirty="0" smtClean="0"/>
          </a:p>
        </p:txBody>
      </p:sp>
      <p:sp>
        <p:nvSpPr>
          <p:cNvPr id="6" name="Rectangle 3"/>
          <p:cNvSpPr txBox="1">
            <a:spLocks noChangeArrowheads="1"/>
          </p:cNvSpPr>
          <p:nvPr/>
        </p:nvSpPr>
        <p:spPr bwMode="auto">
          <a:xfrm>
            <a:off x="228600" y="1092807"/>
            <a:ext cx="4724400" cy="5791200"/>
          </a:xfrm>
          <a:prstGeom prst="rect">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marL="343334" indent="-343334" algn="l" defTabSz="914608" rtl="0" eaLnBrk="0" fontAlgn="base" hangingPunct="0">
              <a:spcBef>
                <a:spcPct val="20000"/>
              </a:spcBef>
              <a:spcAft>
                <a:spcPct val="0"/>
              </a:spcAft>
              <a:buChar char="•"/>
              <a:defRPr sz="28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0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b="1">
                <a:solidFill>
                  <a:srgbClr val="FFFFFF"/>
                </a:solidFill>
                <a:latin typeface="+mn-lt"/>
              </a:defRPr>
            </a:lvl4pPr>
            <a:lvl5pPr marL="2057155" indent="-227940" algn="l" defTabSz="914608" rtl="0" eaLnBrk="0" fontAlgn="base" hangingPunct="0">
              <a:spcBef>
                <a:spcPct val="20000"/>
              </a:spcBef>
              <a:spcAft>
                <a:spcPct val="0"/>
              </a:spcAft>
              <a:buChar char="»"/>
              <a:defRPr sz="1400" b="1">
                <a:solidFill>
                  <a:srgbClr val="FFFFFF"/>
                </a:solidFill>
                <a:latin typeface="+mn-lt"/>
              </a:defRPr>
            </a:lvl5pPr>
            <a:lvl6pPr marL="2467446" indent="-227940" algn="l" defTabSz="914608" rtl="0" eaLnBrk="0" fontAlgn="base" hangingPunct="0">
              <a:spcBef>
                <a:spcPct val="20000"/>
              </a:spcBef>
              <a:spcAft>
                <a:spcPct val="0"/>
              </a:spcAft>
              <a:buChar char="»"/>
              <a:defRPr sz="1400" b="1">
                <a:solidFill>
                  <a:srgbClr val="FFFFFF"/>
                </a:solidFill>
                <a:latin typeface="+mn-lt"/>
              </a:defRPr>
            </a:lvl6pPr>
            <a:lvl7pPr marL="2877737" indent="-227940" algn="l" defTabSz="914608" rtl="0" eaLnBrk="0" fontAlgn="base" hangingPunct="0">
              <a:spcBef>
                <a:spcPct val="20000"/>
              </a:spcBef>
              <a:spcAft>
                <a:spcPct val="0"/>
              </a:spcAft>
              <a:buChar char="»"/>
              <a:defRPr sz="1400" b="1">
                <a:solidFill>
                  <a:srgbClr val="FFFFFF"/>
                </a:solidFill>
                <a:latin typeface="+mn-lt"/>
              </a:defRPr>
            </a:lvl7pPr>
            <a:lvl8pPr marL="3288029" indent="-227940" algn="l" defTabSz="914608" rtl="0" eaLnBrk="0" fontAlgn="base" hangingPunct="0">
              <a:spcBef>
                <a:spcPct val="20000"/>
              </a:spcBef>
              <a:spcAft>
                <a:spcPct val="0"/>
              </a:spcAft>
              <a:buChar char="»"/>
              <a:defRPr sz="1400" b="1">
                <a:solidFill>
                  <a:srgbClr val="FFFFFF"/>
                </a:solidFill>
                <a:latin typeface="+mn-lt"/>
              </a:defRPr>
            </a:lvl8pPr>
            <a:lvl9pPr marL="3698320" indent="-227940" algn="l" defTabSz="914608" rtl="0" eaLnBrk="0" fontAlgn="base" hangingPunct="0">
              <a:spcBef>
                <a:spcPct val="20000"/>
              </a:spcBef>
              <a:spcAft>
                <a:spcPct val="0"/>
              </a:spcAft>
              <a:buChar char="»"/>
              <a:defRPr sz="1400" b="1">
                <a:solidFill>
                  <a:srgbClr val="FFFFFF"/>
                </a:solidFill>
                <a:latin typeface="+mn-lt"/>
              </a:defRPr>
            </a:lvl9pPr>
          </a:lstStyle>
          <a:p>
            <a:pPr marL="0" indent="0">
              <a:buNone/>
            </a:pPr>
            <a:r>
              <a:rPr lang="en-US" u="sng" kern="0" dirty="0" smtClean="0"/>
              <a:t>Signs</a:t>
            </a:r>
          </a:p>
          <a:p>
            <a:pPr lvl="1">
              <a:buFont typeface="Arial" panose="020B0604020202020204" pitchFamily="34" charset="0"/>
              <a:buChar char="•"/>
            </a:pPr>
            <a:r>
              <a:rPr lang="en-US" sz="2400" kern="0" dirty="0" smtClean="0"/>
              <a:t>Sign Id</a:t>
            </a:r>
          </a:p>
          <a:p>
            <a:pPr lvl="1">
              <a:buFont typeface="Arial" panose="020B0604020202020204" pitchFamily="34" charset="0"/>
              <a:buChar char="•"/>
            </a:pPr>
            <a:r>
              <a:rPr lang="en-US" sz="2400" kern="0" dirty="0" smtClean="0"/>
              <a:t>Location</a:t>
            </a:r>
          </a:p>
          <a:p>
            <a:pPr lvl="1">
              <a:buFont typeface="Arial" panose="020B0604020202020204" pitchFamily="34" charset="0"/>
              <a:buChar char="•"/>
            </a:pPr>
            <a:r>
              <a:rPr lang="en-US" sz="2400" kern="0" dirty="0" smtClean="0"/>
              <a:t>Mounting Type</a:t>
            </a:r>
            <a:endParaRPr lang="en-US" sz="2400" kern="0" dirty="0"/>
          </a:p>
          <a:p>
            <a:pPr lvl="1">
              <a:buFont typeface="Arial" panose="020B0604020202020204" pitchFamily="34" charset="0"/>
              <a:buChar char="•"/>
            </a:pPr>
            <a:r>
              <a:rPr lang="en-US" sz="2400" kern="0" dirty="0" smtClean="0"/>
              <a:t>Sheeting Type</a:t>
            </a:r>
          </a:p>
          <a:p>
            <a:pPr lvl="1">
              <a:buFont typeface="Arial" panose="020B0604020202020204" pitchFamily="34" charset="0"/>
              <a:buChar char="•"/>
            </a:pPr>
            <a:r>
              <a:rPr lang="en-US" sz="2400" kern="0" dirty="0">
                <a:solidFill>
                  <a:srgbClr val="FFC000"/>
                </a:solidFill>
              </a:rPr>
              <a:t>Installation/Removal Date</a:t>
            </a:r>
          </a:p>
          <a:p>
            <a:pPr lvl="1">
              <a:buFont typeface="Arial" panose="020B0604020202020204" pitchFamily="34" charset="0"/>
              <a:buChar char="•"/>
            </a:pPr>
            <a:r>
              <a:rPr lang="en-US" sz="2400" kern="0" dirty="0">
                <a:solidFill>
                  <a:srgbClr val="FFC000"/>
                </a:solidFill>
              </a:rPr>
              <a:t>Manufacturer </a:t>
            </a:r>
          </a:p>
          <a:p>
            <a:pPr lvl="1">
              <a:buFont typeface="Arial" panose="020B0604020202020204" pitchFamily="34" charset="0"/>
              <a:buChar char="•"/>
            </a:pPr>
            <a:r>
              <a:rPr lang="en-US" sz="2400" kern="0" dirty="0">
                <a:solidFill>
                  <a:srgbClr val="FFC000"/>
                </a:solidFill>
              </a:rPr>
              <a:t>Manufacture Date</a:t>
            </a:r>
          </a:p>
          <a:p>
            <a:pPr lvl="1">
              <a:buFont typeface="Arial" panose="020B0604020202020204" pitchFamily="34" charset="0"/>
              <a:buChar char="•"/>
            </a:pPr>
            <a:r>
              <a:rPr lang="en-US" sz="2400" kern="0" dirty="0" smtClean="0">
                <a:solidFill>
                  <a:srgbClr val="FFC000"/>
                </a:solidFill>
              </a:rPr>
              <a:t>Images / Photos </a:t>
            </a:r>
          </a:p>
          <a:p>
            <a:pPr marL="457200" lvl="1" indent="0">
              <a:buFontTx/>
              <a:buNone/>
            </a:pPr>
            <a:endParaRPr lang="en-US" kern="0" dirty="0" smtClean="0"/>
          </a:p>
        </p:txBody>
      </p:sp>
      <p:sp>
        <p:nvSpPr>
          <p:cNvPr id="7" name="Rectangle 3"/>
          <p:cNvSpPr txBox="1">
            <a:spLocks noChangeArrowheads="1"/>
          </p:cNvSpPr>
          <p:nvPr/>
        </p:nvSpPr>
        <p:spPr bwMode="auto">
          <a:xfrm>
            <a:off x="2514600" y="5334000"/>
            <a:ext cx="4876800" cy="914400"/>
          </a:xfrm>
          <a:prstGeom prst="rect">
            <a:avLst/>
          </a:prstGeom>
          <a:noFill/>
          <a:ln w="9525">
            <a:solidFill>
              <a:srgbClr val="FFFF00"/>
            </a:solidFill>
            <a:miter lim="800000"/>
            <a:headEnd/>
            <a:tailEnd/>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Lst>
        </p:spPr>
        <p:txBody>
          <a:bodyPr vert="horz" wrap="square" lIns="91429" tIns="45714" rIns="91429" bIns="45714" numCol="1" anchor="t" anchorCtr="0" compatLnSpc="1">
            <a:prstTxWarp prst="textNoShape">
              <a:avLst/>
            </a:prstTxWarp>
          </a:bodyPr>
          <a:lstStyle>
            <a:lvl1pPr marL="343334" indent="-343334" algn="l" defTabSz="914608" rtl="0" eaLnBrk="0" fontAlgn="base" hangingPunct="0">
              <a:spcBef>
                <a:spcPct val="20000"/>
              </a:spcBef>
              <a:spcAft>
                <a:spcPct val="0"/>
              </a:spcAft>
              <a:buChar char="•"/>
              <a:defRPr sz="28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0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b="1">
                <a:solidFill>
                  <a:srgbClr val="FFFFFF"/>
                </a:solidFill>
                <a:latin typeface="+mn-lt"/>
              </a:defRPr>
            </a:lvl4pPr>
            <a:lvl5pPr marL="2057155" indent="-227940" algn="l" defTabSz="914608" rtl="0" eaLnBrk="0" fontAlgn="base" hangingPunct="0">
              <a:spcBef>
                <a:spcPct val="20000"/>
              </a:spcBef>
              <a:spcAft>
                <a:spcPct val="0"/>
              </a:spcAft>
              <a:buChar char="»"/>
              <a:defRPr sz="1400" b="1">
                <a:solidFill>
                  <a:srgbClr val="FFFFFF"/>
                </a:solidFill>
                <a:latin typeface="+mn-lt"/>
              </a:defRPr>
            </a:lvl5pPr>
            <a:lvl6pPr marL="2467446" indent="-227940" algn="l" defTabSz="914608" rtl="0" eaLnBrk="0" fontAlgn="base" hangingPunct="0">
              <a:spcBef>
                <a:spcPct val="20000"/>
              </a:spcBef>
              <a:spcAft>
                <a:spcPct val="0"/>
              </a:spcAft>
              <a:buChar char="»"/>
              <a:defRPr sz="1400" b="1">
                <a:solidFill>
                  <a:srgbClr val="FFFFFF"/>
                </a:solidFill>
                <a:latin typeface="+mn-lt"/>
              </a:defRPr>
            </a:lvl6pPr>
            <a:lvl7pPr marL="2877737" indent="-227940" algn="l" defTabSz="914608" rtl="0" eaLnBrk="0" fontAlgn="base" hangingPunct="0">
              <a:spcBef>
                <a:spcPct val="20000"/>
              </a:spcBef>
              <a:spcAft>
                <a:spcPct val="0"/>
              </a:spcAft>
              <a:buChar char="»"/>
              <a:defRPr sz="1400" b="1">
                <a:solidFill>
                  <a:srgbClr val="FFFFFF"/>
                </a:solidFill>
                <a:latin typeface="+mn-lt"/>
              </a:defRPr>
            </a:lvl7pPr>
            <a:lvl8pPr marL="3288029" indent="-227940" algn="l" defTabSz="914608" rtl="0" eaLnBrk="0" fontAlgn="base" hangingPunct="0">
              <a:spcBef>
                <a:spcPct val="20000"/>
              </a:spcBef>
              <a:spcAft>
                <a:spcPct val="0"/>
              </a:spcAft>
              <a:buChar char="»"/>
              <a:defRPr sz="1400" b="1">
                <a:solidFill>
                  <a:srgbClr val="FFFFFF"/>
                </a:solidFill>
                <a:latin typeface="+mn-lt"/>
              </a:defRPr>
            </a:lvl8pPr>
            <a:lvl9pPr marL="3698320" indent="-227940" algn="l" defTabSz="914608" rtl="0" eaLnBrk="0" fontAlgn="base" hangingPunct="0">
              <a:spcBef>
                <a:spcPct val="20000"/>
              </a:spcBef>
              <a:spcAft>
                <a:spcPct val="0"/>
              </a:spcAft>
              <a:buChar char="»"/>
              <a:defRPr sz="1400" b="1">
                <a:solidFill>
                  <a:srgbClr val="FFFFFF"/>
                </a:solidFill>
                <a:latin typeface="+mn-lt"/>
              </a:defRPr>
            </a:lvl9pPr>
          </a:lstStyle>
          <a:p>
            <a:pPr marL="457304" lvl="1" indent="0">
              <a:buNone/>
            </a:pPr>
            <a:r>
              <a:rPr lang="en-US" sz="2400" i="1" kern="0" dirty="0"/>
              <a:t>White </a:t>
            </a:r>
            <a:r>
              <a:rPr lang="en-US" sz="2400" i="1" kern="0" dirty="0">
                <a:sym typeface="Wingdings" panose="05000000000000000000" pitchFamily="2" charset="2"/>
              </a:rPr>
              <a:t> </a:t>
            </a:r>
            <a:r>
              <a:rPr lang="en-US" sz="2400" i="1" kern="0" dirty="0"/>
              <a:t>Verify CAD Attributes</a:t>
            </a:r>
          </a:p>
          <a:p>
            <a:pPr marL="457304" lvl="1" indent="0">
              <a:buNone/>
            </a:pPr>
            <a:r>
              <a:rPr lang="en-US" sz="2400" i="1" kern="0" dirty="0" smtClean="0">
                <a:solidFill>
                  <a:srgbClr val="FFC000"/>
                </a:solidFill>
              </a:rPr>
              <a:t>Orange </a:t>
            </a:r>
            <a:r>
              <a:rPr lang="en-US" sz="2400" i="1" kern="0" dirty="0" smtClean="0">
                <a:solidFill>
                  <a:srgbClr val="FFC000"/>
                </a:solidFill>
                <a:sym typeface="Wingdings" panose="05000000000000000000" pitchFamily="2" charset="2"/>
              </a:rPr>
              <a:t></a:t>
            </a:r>
            <a:r>
              <a:rPr lang="en-US" sz="2400" i="1" kern="0" dirty="0" smtClean="0">
                <a:solidFill>
                  <a:srgbClr val="FFC000"/>
                </a:solidFill>
              </a:rPr>
              <a:t> Field Capture Input</a:t>
            </a:r>
          </a:p>
          <a:p>
            <a:pPr marL="457200" lvl="1" indent="0">
              <a:buFontTx/>
              <a:buNone/>
            </a:pPr>
            <a:endParaRPr lang="en-US" kern="0" dirty="0" smtClean="0"/>
          </a:p>
        </p:txBody>
      </p:sp>
    </p:spTree>
    <p:extLst>
      <p:ext uri="{BB962C8B-B14F-4D97-AF65-F5344CB8AC3E}">
        <p14:creationId xmlns:p14="http://schemas.microsoft.com/office/powerpoint/2010/main" val="2910688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55" y="533400"/>
            <a:ext cx="8991600" cy="1143000"/>
          </a:xfrm>
        </p:spPr>
        <p:txBody>
          <a:bodyPr/>
          <a:lstStyle/>
          <a:p>
            <a:r>
              <a:rPr lang="en-US" sz="4400" dirty="0" smtClean="0"/>
              <a:t>Challenges CTDOT Faces:</a:t>
            </a:r>
            <a:br>
              <a:rPr lang="en-US" sz="4400" dirty="0" smtClean="0"/>
            </a:br>
            <a:endParaRPr lang="en-US" sz="4400" dirty="0"/>
          </a:p>
        </p:txBody>
      </p:sp>
      <p:sp>
        <p:nvSpPr>
          <p:cNvPr id="3" name="Content Placeholder 2"/>
          <p:cNvSpPr>
            <a:spLocks noGrp="1"/>
          </p:cNvSpPr>
          <p:nvPr>
            <p:ph idx="1"/>
          </p:nvPr>
        </p:nvSpPr>
        <p:spPr>
          <a:xfrm>
            <a:off x="76200" y="1295400"/>
            <a:ext cx="8991600" cy="4115360"/>
          </a:xfrm>
        </p:spPr>
        <p:txBody>
          <a:bodyPr/>
          <a:lstStyle/>
          <a:p>
            <a:pPr lvl="1">
              <a:buFont typeface="Arial" panose="020B0604020202020204" pitchFamily="34" charset="0"/>
              <a:buChar char="•"/>
            </a:pPr>
            <a:r>
              <a:rPr lang="en-US" sz="2400" dirty="0" smtClean="0"/>
              <a:t>Implementing </a:t>
            </a:r>
            <a:r>
              <a:rPr lang="en-US" sz="2400" dirty="0"/>
              <a:t>Business </a:t>
            </a:r>
            <a:r>
              <a:rPr lang="en-US" sz="2400" dirty="0" smtClean="0"/>
              <a:t>Processes (</a:t>
            </a:r>
            <a:r>
              <a:rPr lang="en-US" sz="2400" dirty="0"/>
              <a:t>Users, Technology, QA/QC</a:t>
            </a:r>
            <a:r>
              <a:rPr lang="en-US" sz="2400" dirty="0" smtClean="0"/>
              <a:t>)</a:t>
            </a:r>
          </a:p>
          <a:p>
            <a:pPr lvl="2">
              <a:buFont typeface="Wingdings" panose="05000000000000000000" pitchFamily="2" charset="2"/>
              <a:buChar char="§"/>
            </a:pPr>
            <a:r>
              <a:rPr lang="en-US" sz="2200" dirty="0" smtClean="0"/>
              <a:t>Harvesting </a:t>
            </a:r>
            <a:r>
              <a:rPr lang="en-US" sz="2200" dirty="0"/>
              <a:t>Assets at </a:t>
            </a:r>
            <a:r>
              <a:rPr lang="en-US" sz="2200" dirty="0" smtClean="0"/>
              <a:t>Design</a:t>
            </a:r>
          </a:p>
          <a:p>
            <a:pPr lvl="2">
              <a:buFont typeface="Wingdings" panose="05000000000000000000" pitchFamily="2" charset="2"/>
              <a:buChar char="§"/>
            </a:pPr>
            <a:r>
              <a:rPr lang="en-US" sz="2200" dirty="0" smtClean="0"/>
              <a:t>Field Capture of Asset Data at Work Completion</a:t>
            </a:r>
          </a:p>
          <a:p>
            <a:pPr lvl="1">
              <a:buFont typeface="Arial" panose="020B0604020202020204" pitchFamily="34" charset="0"/>
              <a:buChar char="•"/>
            </a:pPr>
            <a:endParaRPr lang="en-US" sz="2400" dirty="0" smtClean="0"/>
          </a:p>
          <a:p>
            <a:pPr lvl="1">
              <a:buFont typeface="Arial" panose="020B0604020202020204" pitchFamily="34" charset="0"/>
              <a:buChar char="•"/>
            </a:pPr>
            <a:r>
              <a:rPr lang="en-US" sz="2400" dirty="0" smtClean="0"/>
              <a:t>Incorporate </a:t>
            </a:r>
            <a:r>
              <a:rPr lang="en-US" sz="2400" dirty="0"/>
              <a:t>Pavement </a:t>
            </a:r>
            <a:r>
              <a:rPr lang="en-US" sz="2400" dirty="0" smtClean="0"/>
              <a:t>Asset Data</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smtClean="0"/>
              <a:t>Integrate all Asset, Road Network and Project Management Systems wherever possible to avoid duplication of efforts and out-of-date data.</a:t>
            </a:r>
          </a:p>
          <a:p>
            <a:pPr lvl="1">
              <a:buFont typeface="Arial" panose="020B0604020202020204" pitchFamily="34" charset="0"/>
              <a:buChar char="•"/>
            </a:pPr>
            <a:endParaRPr lang="en-US" sz="2400" dirty="0" smtClean="0"/>
          </a:p>
          <a:p>
            <a:pPr lvl="1"/>
            <a:endParaRPr lang="en-US" sz="2400" dirty="0" smtClean="0"/>
          </a:p>
          <a:p>
            <a:pPr lvl="1"/>
            <a:endParaRPr lang="en-US" sz="2400" dirty="0"/>
          </a:p>
          <a:p>
            <a:pPr marL="0" indent="0">
              <a:buNone/>
            </a:pPr>
            <a:endParaRPr lang="en-US" sz="2400"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207526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55" y="533400"/>
            <a:ext cx="8991600" cy="1143000"/>
          </a:xfrm>
        </p:spPr>
        <p:txBody>
          <a:bodyPr/>
          <a:lstStyle/>
          <a:p>
            <a:r>
              <a:rPr lang="en-US" sz="4400" dirty="0" smtClean="0"/>
              <a:t>Progress CTDOT Made:</a:t>
            </a:r>
            <a:br>
              <a:rPr lang="en-US" sz="4400" dirty="0" smtClean="0"/>
            </a:br>
            <a:endParaRPr lang="en-US" sz="4400" dirty="0"/>
          </a:p>
        </p:txBody>
      </p:sp>
      <p:sp>
        <p:nvSpPr>
          <p:cNvPr id="3" name="Content Placeholder 2"/>
          <p:cNvSpPr>
            <a:spLocks noGrp="1"/>
          </p:cNvSpPr>
          <p:nvPr>
            <p:ph idx="1"/>
          </p:nvPr>
        </p:nvSpPr>
        <p:spPr>
          <a:xfrm>
            <a:off x="381000" y="1980640"/>
            <a:ext cx="8534399" cy="4115360"/>
          </a:xfrm>
        </p:spPr>
        <p:txBody>
          <a:bodyPr/>
          <a:lstStyle/>
          <a:p>
            <a:pPr lvl="1">
              <a:buFont typeface="Arial" panose="020B0604020202020204" pitchFamily="34" charset="0"/>
              <a:buChar char="•"/>
            </a:pPr>
            <a:r>
              <a:rPr lang="en-US" sz="2400" dirty="0" smtClean="0"/>
              <a:t>Developed a Common Linear Reference System (LRS)</a:t>
            </a:r>
          </a:p>
          <a:p>
            <a:pPr lvl="1">
              <a:buFont typeface="Arial" panose="020B0604020202020204" pitchFamily="34" charset="0"/>
              <a:buChar char="•"/>
            </a:pPr>
            <a:endParaRPr lang="en-US" sz="2400" dirty="0" smtClean="0"/>
          </a:p>
          <a:p>
            <a:pPr lvl="1">
              <a:buFont typeface="Arial" panose="020B0604020202020204" pitchFamily="34" charset="0"/>
              <a:buChar char="•"/>
            </a:pPr>
            <a:r>
              <a:rPr lang="en-US" sz="2400" dirty="0" smtClean="0"/>
              <a:t>Identified Authoritative Asset Databases</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smtClean="0"/>
              <a:t>Tracking Assets </a:t>
            </a:r>
            <a:r>
              <a:rPr lang="en-US" sz="2400" dirty="0"/>
              <a:t>within </a:t>
            </a:r>
            <a:r>
              <a:rPr lang="en-US" sz="2400" dirty="0" smtClean="0"/>
              <a:t>Projects</a:t>
            </a:r>
          </a:p>
          <a:p>
            <a:pPr lvl="1">
              <a:buFont typeface="Arial" panose="020B0604020202020204" pitchFamily="34" charset="0"/>
              <a:buChar char="•"/>
            </a:pPr>
            <a:endParaRPr lang="en-US" sz="2400" dirty="0" smtClean="0"/>
          </a:p>
          <a:p>
            <a:pPr>
              <a:buFont typeface="Arial" panose="020B0604020202020204" pitchFamily="34" charset="0"/>
              <a:buChar char="•"/>
            </a:pPr>
            <a:endParaRPr lang="en-US" sz="2400"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4039685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685800" y="381000"/>
            <a:ext cx="7772400" cy="1143000"/>
          </a:xfrm>
          <a:prstGeom prst="rect">
            <a:avLst/>
          </a:prstGeom>
        </p:spPr>
        <p:txBody>
          <a:bodyPr/>
          <a:lstStyle>
            <a:lvl1pPr algn="ctr" rtl="0" eaLnBrk="0" fontAlgn="base" hangingPunct="0">
              <a:spcBef>
                <a:spcPct val="0"/>
              </a:spcBef>
              <a:spcAft>
                <a:spcPct val="0"/>
              </a:spcAft>
              <a:defRPr sz="3200" b="1" u="sng">
                <a:solidFill>
                  <a:srgbClr val="FFFF00"/>
                </a:solidFill>
                <a:latin typeface="+mj-lt"/>
                <a:ea typeface="+mj-ea"/>
                <a:cs typeface="+mj-cs"/>
              </a:defRPr>
            </a:lvl1pPr>
            <a:lvl2pPr algn="ctr" rtl="0" eaLnBrk="0" fontAlgn="base" hangingPunct="0">
              <a:spcBef>
                <a:spcPct val="0"/>
              </a:spcBef>
              <a:spcAft>
                <a:spcPct val="0"/>
              </a:spcAft>
              <a:defRPr sz="3200" b="1" u="sng">
                <a:solidFill>
                  <a:srgbClr val="FFFF00"/>
                </a:solidFill>
                <a:latin typeface="Verdana" pitchFamily="34" charset="0"/>
              </a:defRPr>
            </a:lvl2pPr>
            <a:lvl3pPr algn="ctr" rtl="0" eaLnBrk="0" fontAlgn="base" hangingPunct="0">
              <a:spcBef>
                <a:spcPct val="0"/>
              </a:spcBef>
              <a:spcAft>
                <a:spcPct val="0"/>
              </a:spcAft>
              <a:defRPr sz="3200" b="1" u="sng">
                <a:solidFill>
                  <a:srgbClr val="FFFF00"/>
                </a:solidFill>
                <a:latin typeface="Verdana" pitchFamily="34" charset="0"/>
              </a:defRPr>
            </a:lvl3pPr>
            <a:lvl4pPr algn="ctr" rtl="0" eaLnBrk="0" fontAlgn="base" hangingPunct="0">
              <a:spcBef>
                <a:spcPct val="0"/>
              </a:spcBef>
              <a:spcAft>
                <a:spcPct val="0"/>
              </a:spcAft>
              <a:defRPr sz="3200" b="1" u="sng">
                <a:solidFill>
                  <a:srgbClr val="FFFF00"/>
                </a:solidFill>
                <a:latin typeface="Verdana" pitchFamily="34" charset="0"/>
              </a:defRPr>
            </a:lvl4pPr>
            <a:lvl5pPr algn="ctr" rtl="0" eaLnBrk="0" fontAlgn="base" hangingPunct="0">
              <a:spcBef>
                <a:spcPct val="0"/>
              </a:spcBef>
              <a:spcAft>
                <a:spcPct val="0"/>
              </a:spcAft>
              <a:defRPr sz="3200" b="1" u="sng">
                <a:solidFill>
                  <a:srgbClr val="FFFF00"/>
                </a:solidFill>
                <a:latin typeface="Verdana" pitchFamily="34" charset="0"/>
              </a:defRPr>
            </a:lvl5pPr>
            <a:lvl6pPr marL="457200" algn="ctr" rtl="0" eaLnBrk="0" fontAlgn="base" hangingPunct="0">
              <a:spcBef>
                <a:spcPct val="0"/>
              </a:spcBef>
              <a:spcAft>
                <a:spcPct val="0"/>
              </a:spcAft>
              <a:defRPr sz="3200" b="1" u="sng">
                <a:solidFill>
                  <a:srgbClr val="FFFF00"/>
                </a:solidFill>
                <a:latin typeface="Verdana" pitchFamily="34" charset="0"/>
              </a:defRPr>
            </a:lvl6pPr>
            <a:lvl7pPr marL="914400" algn="ctr" rtl="0" eaLnBrk="0" fontAlgn="base" hangingPunct="0">
              <a:spcBef>
                <a:spcPct val="0"/>
              </a:spcBef>
              <a:spcAft>
                <a:spcPct val="0"/>
              </a:spcAft>
              <a:defRPr sz="3200" b="1" u="sng">
                <a:solidFill>
                  <a:srgbClr val="FFFF00"/>
                </a:solidFill>
                <a:latin typeface="Verdana" pitchFamily="34" charset="0"/>
              </a:defRPr>
            </a:lvl7pPr>
            <a:lvl8pPr marL="1371600" algn="ctr" rtl="0" eaLnBrk="0" fontAlgn="base" hangingPunct="0">
              <a:spcBef>
                <a:spcPct val="0"/>
              </a:spcBef>
              <a:spcAft>
                <a:spcPct val="0"/>
              </a:spcAft>
              <a:defRPr sz="3200" b="1" u="sng">
                <a:solidFill>
                  <a:srgbClr val="FFFF00"/>
                </a:solidFill>
                <a:latin typeface="Verdana" pitchFamily="34" charset="0"/>
              </a:defRPr>
            </a:lvl8pPr>
            <a:lvl9pPr marL="1828800" algn="ctr" rtl="0" eaLnBrk="0" fontAlgn="base" hangingPunct="0">
              <a:spcBef>
                <a:spcPct val="0"/>
              </a:spcBef>
              <a:spcAft>
                <a:spcPct val="0"/>
              </a:spcAft>
              <a:defRPr sz="3200" b="1" u="sng">
                <a:solidFill>
                  <a:srgbClr val="FFFF00"/>
                </a:solidFill>
                <a:latin typeface="Verdana" pitchFamily="34" charset="0"/>
              </a:defRPr>
            </a:lvl9pPr>
          </a:lstStyle>
          <a:p>
            <a:r>
              <a:rPr lang="en-US" sz="4000" kern="0" dirty="0" smtClean="0"/>
              <a:t>TAMP and Data GAP Timelines</a:t>
            </a:r>
            <a:endParaRPr lang="en-US" sz="4000" kern="0" dirty="0"/>
          </a:p>
        </p:txBody>
      </p:sp>
      <p:sp>
        <p:nvSpPr>
          <p:cNvPr id="3" name="AutoShape 2" descr="Image result for we are here clipar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04800" y="4148090"/>
            <a:ext cx="851515" cy="477054"/>
          </a:xfrm>
          <a:prstGeom prst="rect">
            <a:avLst/>
          </a:prstGeom>
        </p:spPr>
        <p:txBody>
          <a:bodyPr wrap="none">
            <a:spAutoFit/>
          </a:bodyPr>
          <a:lstStyle/>
          <a:p>
            <a:pPr lvl="0" defTabSz="914608" fontAlgn="base">
              <a:spcBef>
                <a:spcPct val="20000"/>
              </a:spcBef>
              <a:spcAft>
                <a:spcPct val="0"/>
              </a:spcAft>
            </a:pPr>
            <a:r>
              <a:rPr lang="en-US" sz="2500" b="1" kern="0" dirty="0" smtClean="0">
                <a:solidFill>
                  <a:srgbClr val="FFFF00"/>
                </a:solidFill>
                <a:latin typeface="Franklin Gothic Medium Cond" panose="020B0606030402020204" pitchFamily="34" charset="0"/>
              </a:rPr>
              <a:t>TAMP</a:t>
            </a:r>
            <a:endParaRPr lang="en-US" sz="2500" b="1" kern="0" dirty="0">
              <a:solidFill>
                <a:srgbClr val="FFFF00"/>
              </a:solidFill>
              <a:latin typeface="Franklin Gothic Medium Cond" panose="020B0606030402020204" pitchFamily="34" charset="0"/>
            </a:endParaRPr>
          </a:p>
        </p:txBody>
      </p:sp>
      <p:sp>
        <p:nvSpPr>
          <p:cNvPr id="31" name="Rectangle 30"/>
          <p:cNvSpPr/>
          <p:nvPr/>
        </p:nvSpPr>
        <p:spPr>
          <a:xfrm>
            <a:off x="299194" y="5638800"/>
            <a:ext cx="748923" cy="938719"/>
          </a:xfrm>
          <a:prstGeom prst="rect">
            <a:avLst/>
          </a:prstGeom>
        </p:spPr>
        <p:txBody>
          <a:bodyPr wrap="none">
            <a:spAutoFit/>
          </a:bodyPr>
          <a:lstStyle/>
          <a:p>
            <a:pPr lvl="0" defTabSz="914608" fontAlgn="base">
              <a:spcBef>
                <a:spcPct val="20000"/>
              </a:spcBef>
              <a:spcAft>
                <a:spcPct val="0"/>
              </a:spcAft>
            </a:pPr>
            <a:r>
              <a:rPr lang="en-US" sz="2500" b="1" kern="0" dirty="0" smtClean="0">
                <a:solidFill>
                  <a:srgbClr val="FFFF00"/>
                </a:solidFill>
                <a:latin typeface="Franklin Gothic Medium Cond" panose="020B0606030402020204" pitchFamily="34" charset="0"/>
              </a:rPr>
              <a:t>Data</a:t>
            </a:r>
          </a:p>
          <a:p>
            <a:pPr lvl="0" algn="ctr" defTabSz="914608" fontAlgn="base">
              <a:spcBef>
                <a:spcPct val="20000"/>
              </a:spcBef>
              <a:spcAft>
                <a:spcPct val="0"/>
              </a:spcAft>
            </a:pPr>
            <a:r>
              <a:rPr lang="en-US" sz="2500" b="1" kern="0" dirty="0" smtClean="0">
                <a:solidFill>
                  <a:srgbClr val="FFFF00"/>
                </a:solidFill>
                <a:latin typeface="Franklin Gothic Medium Cond" panose="020B0606030402020204" pitchFamily="34" charset="0"/>
              </a:rPr>
              <a:t>GAP</a:t>
            </a:r>
            <a:endParaRPr lang="en-US" sz="2500" b="1" kern="0" dirty="0">
              <a:solidFill>
                <a:srgbClr val="FFFF00"/>
              </a:solidFill>
              <a:latin typeface="Franklin Gothic Medium Cond" panose="020B0606030402020204" pitchFamily="34" charset="0"/>
            </a:endParaRPr>
          </a:p>
        </p:txBody>
      </p:sp>
      <p:graphicFrame>
        <p:nvGraphicFramePr>
          <p:cNvPr id="32" name="Diagram 31"/>
          <p:cNvGraphicFramePr/>
          <p:nvPr>
            <p:extLst>
              <p:ext uri="{D42A27DB-BD31-4B8C-83A1-F6EECF244321}">
                <p14:modId xmlns:p14="http://schemas.microsoft.com/office/powerpoint/2010/main" val="976320899"/>
              </p:ext>
            </p:extLst>
          </p:nvPr>
        </p:nvGraphicFramePr>
        <p:xfrm>
          <a:off x="1576137" y="3521868"/>
          <a:ext cx="7543800" cy="4233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3" name="Diagram 32"/>
          <p:cNvGraphicFramePr/>
          <p:nvPr>
            <p:extLst>
              <p:ext uri="{D42A27DB-BD31-4B8C-83A1-F6EECF244321}">
                <p14:modId xmlns:p14="http://schemas.microsoft.com/office/powerpoint/2010/main" val="726847605"/>
              </p:ext>
            </p:extLst>
          </p:nvPr>
        </p:nvGraphicFramePr>
        <p:xfrm>
          <a:off x="1371600" y="1874296"/>
          <a:ext cx="7772400" cy="42338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ext uri="{D42A27DB-BD31-4B8C-83A1-F6EECF244321}">
                <p14:modId xmlns:p14="http://schemas.microsoft.com/office/powerpoint/2010/main" val="3707095682"/>
              </p:ext>
            </p:extLst>
          </p:nvPr>
        </p:nvGraphicFramePr>
        <p:xfrm>
          <a:off x="1309061" y="160338"/>
          <a:ext cx="7867023" cy="320449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433862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304800"/>
            <a:ext cx="7772400" cy="1143000"/>
          </a:xfrm>
        </p:spPr>
        <p:txBody>
          <a:bodyPr anchor="t"/>
          <a:lstStyle/>
          <a:p>
            <a:pPr eaLnBrk="1" hangingPunct="1"/>
            <a:r>
              <a:rPr lang="en-US" sz="4400" dirty="0" smtClean="0">
                <a:effectLst>
                  <a:outerShdw blurRad="38100" dist="38100" dir="2700000" algn="tl">
                    <a:srgbClr val="000000">
                      <a:alpha val="43137"/>
                    </a:srgbClr>
                  </a:outerShdw>
                </a:effectLst>
              </a:rPr>
              <a:t>Highway TAMP Assets</a:t>
            </a:r>
            <a:endParaRPr lang="en-US" sz="4400" dirty="0">
              <a:effectLst>
                <a:outerShdw blurRad="38100" dist="38100" dir="2700000" algn="tl">
                  <a:srgbClr val="000000">
                    <a:alpha val="43137"/>
                  </a:srgbClr>
                </a:outerShdw>
              </a:effectLst>
            </a:endParaRPr>
          </a:p>
        </p:txBody>
      </p:sp>
      <p:sp>
        <p:nvSpPr>
          <p:cNvPr id="60419" name="Rectangle 3"/>
          <p:cNvSpPr>
            <a:spLocks noGrp="1" noChangeArrowheads="1"/>
          </p:cNvSpPr>
          <p:nvPr>
            <p:ph sz="half" idx="1"/>
          </p:nvPr>
        </p:nvSpPr>
        <p:spPr>
          <a:xfrm>
            <a:off x="1371600" y="2181225"/>
            <a:ext cx="3124200" cy="4213412"/>
          </a:xfrm>
        </p:spPr>
        <p:txBody>
          <a:bodyPr/>
          <a:lstStyle/>
          <a:p>
            <a:pPr eaLnBrk="1" hangingPunct="1"/>
            <a:r>
              <a:rPr lang="en-US" dirty="0" smtClean="0"/>
              <a:t>Pavements</a:t>
            </a:r>
          </a:p>
          <a:p>
            <a:pPr eaLnBrk="1" hangingPunct="1"/>
            <a:r>
              <a:rPr lang="en-US" dirty="0" smtClean="0"/>
              <a:t>Bridges</a:t>
            </a:r>
          </a:p>
          <a:p>
            <a:pPr eaLnBrk="1" hangingPunct="1"/>
            <a:r>
              <a:rPr lang="en-US" dirty="0"/>
              <a:t>Sign Supports</a:t>
            </a:r>
          </a:p>
          <a:p>
            <a:pPr eaLnBrk="1" hangingPunct="1"/>
            <a:r>
              <a:rPr lang="en-US" dirty="0" smtClean="0"/>
              <a:t>Signals</a:t>
            </a:r>
            <a:endParaRPr lang="en-US" dirty="0"/>
          </a:p>
          <a:p>
            <a:pPr eaLnBrk="1" hangingPunct="1"/>
            <a:r>
              <a:rPr lang="en-US" dirty="0"/>
              <a:t>Signs</a:t>
            </a:r>
          </a:p>
          <a:p>
            <a:pPr eaLnBrk="1" hangingPunct="1"/>
            <a:r>
              <a:rPr lang="en-US" dirty="0" smtClean="0"/>
              <a:t>Pavement Markings</a:t>
            </a:r>
          </a:p>
          <a:p>
            <a:pPr marL="0" indent="0" eaLnBrk="1" hangingPunct="1">
              <a:buNone/>
            </a:pPr>
            <a:endParaRPr lang="en-US" sz="2900" dirty="0"/>
          </a:p>
        </p:txBody>
      </p:sp>
      <p:sp>
        <p:nvSpPr>
          <p:cNvPr id="2" name="Content Placeholder 1"/>
          <p:cNvSpPr>
            <a:spLocks noGrp="1"/>
          </p:cNvSpPr>
          <p:nvPr>
            <p:ph sz="half" idx="2"/>
          </p:nvPr>
        </p:nvSpPr>
        <p:spPr>
          <a:xfrm>
            <a:off x="4876800" y="2105025"/>
            <a:ext cx="3264090" cy="4280648"/>
          </a:xfrm>
        </p:spPr>
        <p:txBody>
          <a:bodyPr/>
          <a:lstStyle/>
          <a:p>
            <a:pPr lvl="0" eaLnBrk="1" hangingPunct="1"/>
            <a:r>
              <a:rPr lang="en-US" dirty="0">
                <a:solidFill>
                  <a:srgbClr val="FFFFFF"/>
                </a:solidFill>
              </a:rPr>
              <a:t>Retaining Walls</a:t>
            </a:r>
          </a:p>
          <a:p>
            <a:pPr lvl="0" eaLnBrk="1" hangingPunct="1"/>
            <a:r>
              <a:rPr lang="en-US" dirty="0">
                <a:solidFill>
                  <a:srgbClr val="FFFFFF"/>
                </a:solidFill>
              </a:rPr>
              <a:t>Guiderail</a:t>
            </a:r>
          </a:p>
          <a:p>
            <a:pPr eaLnBrk="1" hangingPunct="1"/>
            <a:r>
              <a:rPr lang="en-US" dirty="0" smtClean="0"/>
              <a:t>Curb </a:t>
            </a:r>
            <a:r>
              <a:rPr lang="en-US" dirty="0"/>
              <a:t>Ramps</a:t>
            </a:r>
          </a:p>
          <a:p>
            <a:r>
              <a:rPr lang="en-US" dirty="0" smtClean="0"/>
              <a:t>Lighting &amp; Illumination</a:t>
            </a:r>
          </a:p>
          <a:p>
            <a:r>
              <a:rPr lang="en-US" dirty="0" smtClean="0"/>
              <a:t>Fleet </a:t>
            </a:r>
          </a:p>
          <a:p>
            <a:r>
              <a:rPr lang="en-US" dirty="0" smtClean="0"/>
              <a:t>Buildings </a:t>
            </a:r>
          </a:p>
          <a:p>
            <a:r>
              <a:rPr lang="en-US" dirty="0" smtClean="0"/>
              <a:t>ITS</a:t>
            </a:r>
            <a:endParaRPr lang="en-US" dirty="0"/>
          </a:p>
          <a:p>
            <a:r>
              <a:rPr lang="en-US" dirty="0" smtClean="0"/>
              <a:t>…</a:t>
            </a:r>
          </a:p>
        </p:txBody>
      </p:sp>
      <p:sp>
        <p:nvSpPr>
          <p:cNvPr id="6" name="Content Placeholder 2"/>
          <p:cNvSpPr txBox="1">
            <a:spLocks/>
          </p:cNvSpPr>
          <p:nvPr/>
        </p:nvSpPr>
        <p:spPr bwMode="auto">
          <a:xfrm>
            <a:off x="1371600" y="1514475"/>
            <a:ext cx="3076575" cy="762000"/>
          </a:xfrm>
          <a:prstGeom prst="rect">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marL="343334" indent="-343334" algn="l" defTabSz="914608" rtl="0" eaLnBrk="0" fontAlgn="base" hangingPunct="0">
              <a:spcBef>
                <a:spcPct val="20000"/>
              </a:spcBef>
              <a:spcAft>
                <a:spcPct val="0"/>
              </a:spcAft>
              <a:buChar char="•"/>
              <a:defRPr sz="25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2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sz="1600" b="1">
                <a:solidFill>
                  <a:srgbClr val="FFFFFF"/>
                </a:solidFill>
                <a:latin typeface="+mn-lt"/>
              </a:defRPr>
            </a:lvl4pPr>
            <a:lvl5pPr marL="2057155" indent="-227940" algn="l" defTabSz="914608" rtl="0" eaLnBrk="0" fontAlgn="base" hangingPunct="0">
              <a:spcBef>
                <a:spcPct val="20000"/>
              </a:spcBef>
              <a:spcAft>
                <a:spcPct val="0"/>
              </a:spcAft>
              <a:buChar char="»"/>
              <a:defRPr sz="1600" b="1">
                <a:solidFill>
                  <a:srgbClr val="FFFFFF"/>
                </a:solidFill>
                <a:latin typeface="+mn-lt"/>
              </a:defRPr>
            </a:lvl5pPr>
            <a:lvl6pPr marL="2467446" indent="-227940" algn="l" defTabSz="914608" rtl="0" eaLnBrk="0" fontAlgn="base" hangingPunct="0">
              <a:spcBef>
                <a:spcPct val="20000"/>
              </a:spcBef>
              <a:spcAft>
                <a:spcPct val="0"/>
              </a:spcAft>
              <a:buChar char="»"/>
              <a:defRPr sz="1600" b="1">
                <a:solidFill>
                  <a:srgbClr val="FFFFFF"/>
                </a:solidFill>
                <a:latin typeface="+mn-lt"/>
              </a:defRPr>
            </a:lvl6pPr>
            <a:lvl7pPr marL="2877737" indent="-227940" algn="l" defTabSz="914608" rtl="0" eaLnBrk="0" fontAlgn="base" hangingPunct="0">
              <a:spcBef>
                <a:spcPct val="20000"/>
              </a:spcBef>
              <a:spcAft>
                <a:spcPct val="0"/>
              </a:spcAft>
              <a:buChar char="»"/>
              <a:defRPr sz="1600" b="1">
                <a:solidFill>
                  <a:srgbClr val="FFFFFF"/>
                </a:solidFill>
                <a:latin typeface="+mn-lt"/>
              </a:defRPr>
            </a:lvl7pPr>
            <a:lvl8pPr marL="3288029" indent="-227940" algn="l" defTabSz="914608" rtl="0" eaLnBrk="0" fontAlgn="base" hangingPunct="0">
              <a:spcBef>
                <a:spcPct val="20000"/>
              </a:spcBef>
              <a:spcAft>
                <a:spcPct val="0"/>
              </a:spcAft>
              <a:buChar char="»"/>
              <a:defRPr sz="1600" b="1">
                <a:solidFill>
                  <a:srgbClr val="FFFFFF"/>
                </a:solidFill>
                <a:latin typeface="+mn-lt"/>
              </a:defRPr>
            </a:lvl8pPr>
            <a:lvl9pPr marL="3698320" indent="-227940" algn="l" defTabSz="914608" rtl="0" eaLnBrk="0" fontAlgn="base" hangingPunct="0">
              <a:spcBef>
                <a:spcPct val="20000"/>
              </a:spcBef>
              <a:spcAft>
                <a:spcPct val="0"/>
              </a:spcAft>
              <a:buChar char="»"/>
              <a:defRPr sz="1600" b="1">
                <a:solidFill>
                  <a:srgbClr val="FFFFFF"/>
                </a:solidFill>
                <a:latin typeface="+mn-lt"/>
              </a:defRPr>
            </a:lvl9pPr>
          </a:lstStyle>
          <a:p>
            <a:pPr marL="0" indent="0">
              <a:buNone/>
            </a:pPr>
            <a:r>
              <a:rPr lang="en-US" sz="3200" i="1" u="sng" kern="0" dirty="0" smtClean="0"/>
              <a:t>Initial TAMP</a:t>
            </a:r>
          </a:p>
          <a:p>
            <a:pPr marL="640080" indent="-685800" algn="ctr">
              <a:buFontTx/>
              <a:buNone/>
            </a:pPr>
            <a:endParaRPr lang="en-US" sz="3200" i="1" u="sng" kern="0" dirty="0" smtClean="0"/>
          </a:p>
          <a:p>
            <a:pPr marL="0" indent="0" algn="ctr">
              <a:buFontTx/>
              <a:buNone/>
            </a:pPr>
            <a:endParaRPr lang="en-US" sz="3200" i="1" u="sng" kern="0" dirty="0" smtClean="0"/>
          </a:p>
          <a:p>
            <a:pPr marL="0" indent="0">
              <a:buFontTx/>
              <a:buNone/>
            </a:pPr>
            <a:endParaRPr lang="en-US" sz="3200" i="1" u="sng" kern="0" dirty="0" smtClean="0"/>
          </a:p>
        </p:txBody>
      </p:sp>
      <p:sp>
        <p:nvSpPr>
          <p:cNvPr id="7" name="Content Placeholder 2"/>
          <p:cNvSpPr txBox="1">
            <a:spLocks/>
          </p:cNvSpPr>
          <p:nvPr/>
        </p:nvSpPr>
        <p:spPr bwMode="auto">
          <a:xfrm>
            <a:off x="4876800" y="1476375"/>
            <a:ext cx="3076575" cy="762000"/>
          </a:xfrm>
          <a:prstGeom prst="rect">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marL="343334" indent="-343334" algn="l" defTabSz="914608" rtl="0" eaLnBrk="0" fontAlgn="base" hangingPunct="0">
              <a:spcBef>
                <a:spcPct val="20000"/>
              </a:spcBef>
              <a:spcAft>
                <a:spcPct val="0"/>
              </a:spcAft>
              <a:buChar char="•"/>
              <a:defRPr sz="25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2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sz="1600" b="1">
                <a:solidFill>
                  <a:srgbClr val="FFFFFF"/>
                </a:solidFill>
                <a:latin typeface="+mn-lt"/>
              </a:defRPr>
            </a:lvl4pPr>
            <a:lvl5pPr marL="2057155" indent="-227940" algn="l" defTabSz="914608" rtl="0" eaLnBrk="0" fontAlgn="base" hangingPunct="0">
              <a:spcBef>
                <a:spcPct val="20000"/>
              </a:spcBef>
              <a:spcAft>
                <a:spcPct val="0"/>
              </a:spcAft>
              <a:buChar char="»"/>
              <a:defRPr sz="1600" b="1">
                <a:solidFill>
                  <a:srgbClr val="FFFFFF"/>
                </a:solidFill>
                <a:latin typeface="+mn-lt"/>
              </a:defRPr>
            </a:lvl5pPr>
            <a:lvl6pPr marL="2467446" indent="-227940" algn="l" defTabSz="914608" rtl="0" eaLnBrk="0" fontAlgn="base" hangingPunct="0">
              <a:spcBef>
                <a:spcPct val="20000"/>
              </a:spcBef>
              <a:spcAft>
                <a:spcPct val="0"/>
              </a:spcAft>
              <a:buChar char="»"/>
              <a:defRPr sz="1600" b="1">
                <a:solidFill>
                  <a:srgbClr val="FFFFFF"/>
                </a:solidFill>
                <a:latin typeface="+mn-lt"/>
              </a:defRPr>
            </a:lvl6pPr>
            <a:lvl7pPr marL="2877737" indent="-227940" algn="l" defTabSz="914608" rtl="0" eaLnBrk="0" fontAlgn="base" hangingPunct="0">
              <a:spcBef>
                <a:spcPct val="20000"/>
              </a:spcBef>
              <a:spcAft>
                <a:spcPct val="0"/>
              </a:spcAft>
              <a:buChar char="»"/>
              <a:defRPr sz="1600" b="1">
                <a:solidFill>
                  <a:srgbClr val="FFFFFF"/>
                </a:solidFill>
                <a:latin typeface="+mn-lt"/>
              </a:defRPr>
            </a:lvl7pPr>
            <a:lvl8pPr marL="3288029" indent="-227940" algn="l" defTabSz="914608" rtl="0" eaLnBrk="0" fontAlgn="base" hangingPunct="0">
              <a:spcBef>
                <a:spcPct val="20000"/>
              </a:spcBef>
              <a:spcAft>
                <a:spcPct val="0"/>
              </a:spcAft>
              <a:buChar char="»"/>
              <a:defRPr sz="1600" b="1">
                <a:solidFill>
                  <a:srgbClr val="FFFFFF"/>
                </a:solidFill>
                <a:latin typeface="+mn-lt"/>
              </a:defRPr>
            </a:lvl8pPr>
            <a:lvl9pPr marL="3698320" indent="-227940" algn="l" defTabSz="914608" rtl="0" eaLnBrk="0" fontAlgn="base" hangingPunct="0">
              <a:spcBef>
                <a:spcPct val="20000"/>
              </a:spcBef>
              <a:spcAft>
                <a:spcPct val="0"/>
              </a:spcAft>
              <a:buChar char="»"/>
              <a:defRPr sz="1600" b="1">
                <a:solidFill>
                  <a:srgbClr val="FFFFFF"/>
                </a:solidFill>
                <a:latin typeface="+mn-lt"/>
              </a:defRPr>
            </a:lvl9pPr>
          </a:lstStyle>
          <a:p>
            <a:pPr marL="0" indent="0">
              <a:buNone/>
            </a:pPr>
            <a:r>
              <a:rPr lang="en-US" sz="3200" i="1" u="sng" kern="0" dirty="0" smtClean="0"/>
              <a:t>Future TAMPs</a:t>
            </a:r>
          </a:p>
          <a:p>
            <a:pPr marL="640080" indent="-685800" algn="ctr">
              <a:buFontTx/>
              <a:buNone/>
            </a:pPr>
            <a:endParaRPr lang="en-US" sz="3200" u="sng" kern="0" dirty="0" smtClean="0"/>
          </a:p>
          <a:p>
            <a:pPr marL="0" indent="0" algn="ctr">
              <a:buFontTx/>
              <a:buNone/>
            </a:pPr>
            <a:endParaRPr lang="en-US" sz="3200" u="sng" kern="0" dirty="0" smtClean="0"/>
          </a:p>
          <a:p>
            <a:pPr marL="0" indent="0">
              <a:buFontTx/>
              <a:buNone/>
            </a:pPr>
            <a:endParaRPr lang="en-US" sz="3200" u="sng" kern="0" dirty="0" smtClean="0"/>
          </a:p>
        </p:txBody>
      </p:sp>
    </p:spTree>
    <p:extLst>
      <p:ext uri="{BB962C8B-B14F-4D97-AF65-F5344CB8AC3E}">
        <p14:creationId xmlns:p14="http://schemas.microsoft.com/office/powerpoint/2010/main" val="409022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44" y="76200"/>
            <a:ext cx="8991600" cy="1143000"/>
          </a:xfrm>
        </p:spPr>
        <p:txBody>
          <a:bodyPr/>
          <a:lstStyle/>
          <a:p>
            <a:r>
              <a:rPr lang="en-US" sz="4400" dirty="0" smtClean="0"/>
              <a:t>Goals</a:t>
            </a:r>
            <a:endParaRPr lang="en-US" sz="4400" dirty="0"/>
          </a:p>
        </p:txBody>
      </p:sp>
      <p:sp>
        <p:nvSpPr>
          <p:cNvPr id="3" name="Content Placeholder 2"/>
          <p:cNvSpPr>
            <a:spLocks noGrp="1"/>
          </p:cNvSpPr>
          <p:nvPr>
            <p:ph idx="1"/>
          </p:nvPr>
        </p:nvSpPr>
        <p:spPr>
          <a:xfrm>
            <a:off x="609600" y="1828800"/>
            <a:ext cx="8762999" cy="4115360"/>
          </a:xfrm>
        </p:spPr>
        <p:txBody>
          <a:bodyPr/>
          <a:lstStyle/>
          <a:p>
            <a:pPr marL="914400" indent="-914400">
              <a:buAutoNum type="arabicPeriod"/>
            </a:pPr>
            <a:r>
              <a:rPr lang="en-US" sz="4000" dirty="0" smtClean="0"/>
              <a:t>Keep Asset Inventories Updated</a:t>
            </a:r>
          </a:p>
          <a:p>
            <a:pPr marL="914400" indent="-914400">
              <a:buAutoNum type="arabicPeriod"/>
            </a:pPr>
            <a:endParaRPr lang="en-US" sz="4000" dirty="0" smtClean="0"/>
          </a:p>
          <a:p>
            <a:pPr marL="914400" indent="-914400">
              <a:buAutoNum type="arabicPeriod"/>
            </a:pPr>
            <a:r>
              <a:rPr lang="en-US" sz="4000" dirty="0" smtClean="0"/>
              <a:t>Maximize Data Integration</a:t>
            </a:r>
            <a:endParaRPr lang="en-US" sz="2400" dirty="0"/>
          </a:p>
          <a:p>
            <a:pPr marL="0" indent="0" algn="ctr">
              <a:buNone/>
            </a:pPr>
            <a:endParaRPr lang="en-US" dirty="0"/>
          </a:p>
          <a:p>
            <a:pPr marL="0" indent="0">
              <a:buNone/>
            </a:pPr>
            <a:endParaRPr lang="en-US" dirty="0" smtClean="0"/>
          </a:p>
        </p:txBody>
      </p:sp>
    </p:spTree>
    <p:extLst>
      <p:ext uri="{BB962C8B-B14F-4D97-AF65-F5344CB8AC3E}">
        <p14:creationId xmlns:p14="http://schemas.microsoft.com/office/powerpoint/2010/main" val="390314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85800" y="304800"/>
            <a:ext cx="7772400" cy="1143000"/>
          </a:xfrm>
          <a:prstGeom prst="rect">
            <a:avLst/>
          </a:prstGeom>
        </p:spPr>
        <p:txBody>
          <a:bodyPr anchor="t"/>
          <a:lstStyle>
            <a:lvl1pPr algn="ctr" defTabSz="914608" rtl="0" eaLnBrk="0" fontAlgn="base" hangingPunct="0">
              <a:spcBef>
                <a:spcPct val="0"/>
              </a:spcBef>
              <a:spcAft>
                <a:spcPct val="0"/>
              </a:spcAft>
              <a:defRPr sz="3200" b="1" u="sng">
                <a:solidFill>
                  <a:srgbClr val="FFFF00"/>
                </a:solidFill>
                <a:latin typeface="+mj-lt"/>
                <a:ea typeface="+mj-ea"/>
                <a:cs typeface="+mj-cs"/>
              </a:defRPr>
            </a:lvl1pPr>
            <a:lvl2pPr algn="ctr" defTabSz="914608" rtl="0" eaLnBrk="0" fontAlgn="base" hangingPunct="0">
              <a:spcBef>
                <a:spcPct val="0"/>
              </a:spcBef>
              <a:spcAft>
                <a:spcPct val="0"/>
              </a:spcAft>
              <a:defRPr sz="3200" b="1" u="sng">
                <a:solidFill>
                  <a:srgbClr val="FFFF00"/>
                </a:solidFill>
                <a:latin typeface="Verdana" pitchFamily="34" charset="0"/>
              </a:defRPr>
            </a:lvl2pPr>
            <a:lvl3pPr algn="ctr" defTabSz="914608" rtl="0" eaLnBrk="0" fontAlgn="base" hangingPunct="0">
              <a:spcBef>
                <a:spcPct val="0"/>
              </a:spcBef>
              <a:spcAft>
                <a:spcPct val="0"/>
              </a:spcAft>
              <a:defRPr sz="3200" b="1" u="sng">
                <a:solidFill>
                  <a:srgbClr val="FFFF00"/>
                </a:solidFill>
                <a:latin typeface="Verdana" pitchFamily="34" charset="0"/>
              </a:defRPr>
            </a:lvl3pPr>
            <a:lvl4pPr algn="ctr" defTabSz="914608" rtl="0" eaLnBrk="0" fontAlgn="base" hangingPunct="0">
              <a:spcBef>
                <a:spcPct val="0"/>
              </a:spcBef>
              <a:spcAft>
                <a:spcPct val="0"/>
              </a:spcAft>
              <a:defRPr sz="3200" b="1" u="sng">
                <a:solidFill>
                  <a:srgbClr val="FFFF00"/>
                </a:solidFill>
                <a:latin typeface="Verdana" pitchFamily="34" charset="0"/>
              </a:defRPr>
            </a:lvl4pPr>
            <a:lvl5pPr algn="ctr" defTabSz="914608" rtl="0" eaLnBrk="0" fontAlgn="base" hangingPunct="0">
              <a:spcBef>
                <a:spcPct val="0"/>
              </a:spcBef>
              <a:spcAft>
                <a:spcPct val="0"/>
              </a:spcAft>
              <a:defRPr sz="3200" b="1" u="sng">
                <a:solidFill>
                  <a:srgbClr val="FFFF00"/>
                </a:solidFill>
                <a:latin typeface="Verdana" pitchFamily="34" charset="0"/>
              </a:defRPr>
            </a:lvl5pPr>
            <a:lvl6pPr marL="410291" algn="ctr" defTabSz="914608" rtl="0" eaLnBrk="0" fontAlgn="base" hangingPunct="0">
              <a:spcBef>
                <a:spcPct val="0"/>
              </a:spcBef>
              <a:spcAft>
                <a:spcPct val="0"/>
              </a:spcAft>
              <a:defRPr sz="3200" b="1" u="sng">
                <a:solidFill>
                  <a:srgbClr val="FFFF00"/>
                </a:solidFill>
                <a:latin typeface="Verdana" pitchFamily="34" charset="0"/>
              </a:defRPr>
            </a:lvl6pPr>
            <a:lvl7pPr marL="820583" algn="ctr" defTabSz="914608" rtl="0" eaLnBrk="0" fontAlgn="base" hangingPunct="0">
              <a:spcBef>
                <a:spcPct val="0"/>
              </a:spcBef>
              <a:spcAft>
                <a:spcPct val="0"/>
              </a:spcAft>
              <a:defRPr sz="3200" b="1" u="sng">
                <a:solidFill>
                  <a:srgbClr val="FFFF00"/>
                </a:solidFill>
                <a:latin typeface="Verdana" pitchFamily="34" charset="0"/>
              </a:defRPr>
            </a:lvl7pPr>
            <a:lvl8pPr marL="1230874" algn="ctr" defTabSz="914608" rtl="0" eaLnBrk="0" fontAlgn="base" hangingPunct="0">
              <a:spcBef>
                <a:spcPct val="0"/>
              </a:spcBef>
              <a:spcAft>
                <a:spcPct val="0"/>
              </a:spcAft>
              <a:defRPr sz="3200" b="1" u="sng">
                <a:solidFill>
                  <a:srgbClr val="FFFF00"/>
                </a:solidFill>
                <a:latin typeface="Verdana" pitchFamily="34" charset="0"/>
              </a:defRPr>
            </a:lvl8pPr>
            <a:lvl9pPr marL="1641165" algn="ctr" defTabSz="914608" rtl="0" eaLnBrk="0" fontAlgn="base" hangingPunct="0">
              <a:spcBef>
                <a:spcPct val="0"/>
              </a:spcBef>
              <a:spcAft>
                <a:spcPct val="0"/>
              </a:spcAft>
              <a:defRPr sz="3200" b="1" u="sng">
                <a:solidFill>
                  <a:srgbClr val="FFFF00"/>
                </a:solidFill>
                <a:latin typeface="Verdana" pitchFamily="34" charset="0"/>
              </a:defRPr>
            </a:lvl9pPr>
          </a:lstStyle>
          <a:p>
            <a:pPr eaLnBrk="1" hangingPunct="1"/>
            <a:r>
              <a:rPr lang="en-US" sz="4400" kern="0" dirty="0" smtClean="0">
                <a:effectLst>
                  <a:outerShdw blurRad="38100" dist="38100" dir="2700000" algn="tl">
                    <a:srgbClr val="000000">
                      <a:alpha val="43137"/>
                    </a:srgbClr>
                  </a:outerShdw>
                </a:effectLst>
              </a:rPr>
              <a:t>Current Asset Inventory Systems</a:t>
            </a:r>
            <a:endParaRPr lang="en-US" sz="4400" kern="0" dirty="0">
              <a:effectLst>
                <a:outerShdw blurRad="38100" dist="38100" dir="2700000" algn="tl">
                  <a:srgbClr val="000000">
                    <a:alpha val="43137"/>
                  </a:srgbClr>
                </a:outerShdw>
              </a:effectLst>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143001"/>
            <a:ext cx="7219950" cy="4711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5029200" y="4495800"/>
            <a:ext cx="1066800" cy="1295400"/>
          </a:xfrm>
          <a:prstGeom prst="rect">
            <a:avLst/>
          </a:prstGeom>
          <a:solidFill>
            <a:schemeClr val="bg1"/>
          </a:solidFill>
          <a:ln>
            <a:noFill/>
          </a:ln>
          <a:effectLst/>
          <a:extLst/>
        </p:spPr>
        <p:txBody>
          <a:bodyPr vert="horz" wrap="square" lIns="101882" tIns="50941" rIns="101882" bIns="50941" numCol="1" rtlCol="0" anchor="t" anchorCtr="0" compatLnSpc="1">
            <a:prstTxWarp prst="textNoShape">
              <a:avLst/>
            </a:prstTxWarp>
          </a:bodyPr>
          <a:lstStyle/>
          <a:p>
            <a:pPr marL="382588" marR="0" indent="-382588" algn="l" defTabSz="1019175" rtl="0" eaLnBrk="0" fontAlgn="base" latinLnBrk="0" hangingPunct="0">
              <a:lnSpc>
                <a:spcPct val="100000"/>
              </a:lnSpc>
              <a:spcBef>
                <a:spcPct val="50000"/>
              </a:spcBef>
              <a:spcAft>
                <a:spcPct val="0"/>
              </a:spcAft>
              <a:buClrTx/>
              <a:buSzTx/>
              <a:buFontTx/>
              <a:buChar char="•"/>
              <a:tabLst/>
            </a:pPr>
            <a:endParaRPr kumimoji="0" lang="en-US" sz="3100" b="1" i="0" u="none" strike="noStrike" cap="none" normalizeH="0" baseline="0" smtClean="0">
              <a:ln>
                <a:noFill/>
              </a:ln>
              <a:solidFill>
                <a:srgbClr val="FFFFFF"/>
              </a:solidFill>
              <a:effectLst/>
              <a:latin typeface="Verdana" pitchFamily="34" charset="0"/>
            </a:endParaRPr>
          </a:p>
        </p:txBody>
      </p:sp>
      <p:sp>
        <p:nvSpPr>
          <p:cNvPr id="4" name="Flowchart: Magnetic Disk 3"/>
          <p:cNvSpPr/>
          <p:nvPr/>
        </p:nvSpPr>
        <p:spPr bwMode="auto">
          <a:xfrm>
            <a:off x="5105400" y="4572000"/>
            <a:ext cx="990600" cy="1143000"/>
          </a:xfrm>
          <a:prstGeom prst="flowChartMagneticDisk">
            <a:avLst/>
          </a:prstGeom>
          <a:solidFill>
            <a:srgbClr val="FF0000"/>
          </a:solidFill>
          <a:ln w="25400">
            <a:solidFill>
              <a:schemeClr val="tx1"/>
            </a:solidFill>
          </a:ln>
          <a:effectLst/>
          <a:extLst/>
        </p:spPr>
        <p:txBody>
          <a:bodyPr vert="horz" wrap="square" lIns="101882" tIns="50941" rIns="101882" bIns="50941" numCol="1" rtlCol="0" anchor="t" anchorCtr="0" compatLnSpc="1">
            <a:prstTxWarp prst="textNoShape">
              <a:avLst/>
            </a:prstTxWarp>
          </a:bodyPr>
          <a:lstStyle/>
          <a:p>
            <a:pPr marL="382588" marR="0" indent="-382588" algn="l" defTabSz="1019175" rtl="0" eaLnBrk="0" fontAlgn="base" latinLnBrk="0" hangingPunct="0">
              <a:lnSpc>
                <a:spcPct val="100000"/>
              </a:lnSpc>
              <a:spcBef>
                <a:spcPct val="50000"/>
              </a:spcBef>
              <a:spcAft>
                <a:spcPct val="0"/>
              </a:spcAft>
              <a:buClrTx/>
              <a:buSzTx/>
              <a:buFontTx/>
              <a:buChar char="•"/>
              <a:tabLst/>
            </a:pPr>
            <a:endParaRPr kumimoji="0" lang="en-US" sz="3100" b="1" i="0" u="none" strike="noStrike" cap="none" normalizeH="0" baseline="0" smtClean="0">
              <a:ln>
                <a:noFill/>
              </a:ln>
              <a:solidFill>
                <a:srgbClr val="FFFFFF"/>
              </a:solidFill>
              <a:effectLst/>
              <a:latin typeface="Verdana" pitchFamily="34" charset="0"/>
            </a:endParaRPr>
          </a:p>
        </p:txBody>
      </p:sp>
      <p:cxnSp>
        <p:nvCxnSpPr>
          <p:cNvPr id="6" name="Straight Arrow Connector 5"/>
          <p:cNvCxnSpPr/>
          <p:nvPr/>
        </p:nvCxnSpPr>
        <p:spPr bwMode="auto">
          <a:xfrm>
            <a:off x="3733800" y="2133600"/>
            <a:ext cx="914400" cy="914400"/>
          </a:xfrm>
          <a:prstGeom prst="straightConnector1">
            <a:avLst/>
          </a:prstGeom>
          <a:noFill/>
          <a:ln>
            <a:noFill/>
            <a:tailEnd type="arrow"/>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cxnSp>
      <p:cxnSp>
        <p:nvCxnSpPr>
          <p:cNvPr id="12" name="Curved Connector 11"/>
          <p:cNvCxnSpPr/>
          <p:nvPr/>
        </p:nvCxnSpPr>
        <p:spPr bwMode="auto">
          <a:xfrm>
            <a:off x="5410200" y="4572000"/>
            <a:ext cx="914400" cy="914400"/>
          </a:xfrm>
          <a:prstGeom prst="curvedConnector3">
            <a:avLst/>
          </a:prstGeom>
          <a:noFill/>
          <a:ln>
            <a:noFill/>
            <a:tailEnd type="arrow"/>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cxnSp>
      <p:cxnSp>
        <p:nvCxnSpPr>
          <p:cNvPr id="14" name="Curved Connector 13"/>
          <p:cNvCxnSpPr/>
          <p:nvPr/>
        </p:nvCxnSpPr>
        <p:spPr bwMode="auto">
          <a:xfrm rot="16200000" flipH="1">
            <a:off x="3200400" y="2590800"/>
            <a:ext cx="2590800" cy="1524000"/>
          </a:xfrm>
          <a:prstGeom prst="curvedConnector3">
            <a:avLst>
              <a:gd name="adj1" fmla="val 41912"/>
            </a:avLst>
          </a:prstGeom>
          <a:noFill/>
          <a:ln w="9525" cap="flat" cmpd="sng" algn="ctr">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Lst>
        </p:spPr>
      </p:cxnSp>
      <p:sp>
        <p:nvSpPr>
          <p:cNvPr id="26" name="TextBox 25"/>
          <p:cNvSpPr txBox="1"/>
          <p:nvPr/>
        </p:nvSpPr>
        <p:spPr>
          <a:xfrm>
            <a:off x="5105400" y="4572000"/>
            <a:ext cx="990599" cy="369332"/>
          </a:xfrm>
          <a:prstGeom prst="rect">
            <a:avLst/>
          </a:prstGeom>
          <a:noFill/>
        </p:spPr>
        <p:txBody>
          <a:bodyPr wrap="square" rtlCol="0">
            <a:spAutoFit/>
          </a:bodyPr>
          <a:lstStyle/>
          <a:p>
            <a:pPr algn="ctr"/>
            <a:r>
              <a:rPr lang="en-US" b="1" dirty="0" smtClean="0">
                <a:solidFill>
                  <a:schemeClr val="bg1"/>
                </a:solidFill>
                <a:latin typeface="Berlin Sans FB Demi" panose="020E0802020502020306" pitchFamily="34" charset="0"/>
                <a:cs typeface="Times New Roman" panose="02020603050405020304" pitchFamily="18" charset="0"/>
              </a:rPr>
              <a:t>TED</a:t>
            </a:r>
            <a:endParaRPr lang="en-US" b="1" dirty="0">
              <a:solidFill>
                <a:schemeClr val="bg1"/>
              </a:solidFill>
              <a:latin typeface="Berlin Sans FB Demi" panose="020E0802020502020306" pitchFamily="34" charset="0"/>
              <a:cs typeface="Times New Roman" panose="02020603050405020304" pitchFamily="18" charset="0"/>
            </a:endParaRPr>
          </a:p>
        </p:txBody>
      </p:sp>
      <p:cxnSp>
        <p:nvCxnSpPr>
          <p:cNvPr id="15364" name="Straight Arrow Connector 15363"/>
          <p:cNvCxnSpPr/>
          <p:nvPr/>
        </p:nvCxnSpPr>
        <p:spPr bwMode="auto">
          <a:xfrm>
            <a:off x="4343400" y="2895600"/>
            <a:ext cx="1524000" cy="76200"/>
          </a:xfrm>
          <a:prstGeom prst="straightConnector1">
            <a:avLst/>
          </a:prstGeom>
          <a:noFill/>
          <a:ln>
            <a:noFill/>
            <a:tailEnd type="arrow"/>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cxnSp>
      <p:cxnSp>
        <p:nvCxnSpPr>
          <p:cNvPr id="15373" name="Curved Connector 15372"/>
          <p:cNvCxnSpPr/>
          <p:nvPr/>
        </p:nvCxnSpPr>
        <p:spPr bwMode="auto">
          <a:xfrm rot="5400000">
            <a:off x="4176713" y="2347913"/>
            <a:ext cx="1066800" cy="485775"/>
          </a:xfrm>
          <a:prstGeom prst="curvedConnector3">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sp>
        <p:nvSpPr>
          <p:cNvPr id="5" name="Flowchart: Magnetic Disk 4"/>
          <p:cNvSpPr/>
          <p:nvPr/>
        </p:nvSpPr>
        <p:spPr bwMode="auto">
          <a:xfrm>
            <a:off x="990600" y="4572000"/>
            <a:ext cx="838200" cy="1066800"/>
          </a:xfrm>
          <a:prstGeom prst="flowChartMagneticDisk">
            <a:avLst/>
          </a:prstGeom>
          <a:solidFill>
            <a:srgbClr val="FFC000"/>
          </a:solidFill>
          <a:ln w="25400">
            <a:solidFill>
              <a:schemeClr val="tx1"/>
            </a:solidFill>
          </a:ln>
          <a:effectLst/>
          <a:extLst/>
        </p:spPr>
        <p:txBody>
          <a:bodyPr vert="horz" wrap="square" lIns="101882" tIns="50941" rIns="101882" bIns="50941" numCol="1" rtlCol="0" anchor="t" anchorCtr="0" compatLnSpc="1">
            <a:prstTxWarp prst="textNoShape">
              <a:avLst/>
            </a:prstTxWarp>
          </a:bodyPr>
          <a:lstStyle/>
          <a:p>
            <a:pPr marL="382588" marR="0" indent="-382588" algn="l" defTabSz="1019175" rtl="0" eaLnBrk="0" fontAlgn="base" latinLnBrk="0" hangingPunct="0">
              <a:lnSpc>
                <a:spcPct val="100000"/>
              </a:lnSpc>
              <a:spcBef>
                <a:spcPct val="50000"/>
              </a:spcBef>
              <a:spcAft>
                <a:spcPct val="0"/>
              </a:spcAft>
              <a:buClrTx/>
              <a:buSzTx/>
              <a:buFontTx/>
              <a:buChar char="•"/>
              <a:tabLst/>
            </a:pPr>
            <a:endParaRPr kumimoji="0" lang="en-US" sz="3100" b="1" i="0" u="none" strike="noStrike" cap="none" normalizeH="0" baseline="0" smtClean="0">
              <a:ln>
                <a:noFill/>
              </a:ln>
              <a:solidFill>
                <a:srgbClr val="FFFFFF"/>
              </a:solidFill>
              <a:effectLst/>
              <a:latin typeface="Verdana" pitchFamily="34" charset="0"/>
            </a:endParaRPr>
          </a:p>
        </p:txBody>
      </p:sp>
      <p:sp>
        <p:nvSpPr>
          <p:cNvPr id="15" name="TextBox 14"/>
          <p:cNvSpPr txBox="1"/>
          <p:nvPr/>
        </p:nvSpPr>
        <p:spPr>
          <a:xfrm>
            <a:off x="914400" y="4572000"/>
            <a:ext cx="990599" cy="369332"/>
          </a:xfrm>
          <a:prstGeom prst="rect">
            <a:avLst/>
          </a:prstGeom>
          <a:noFill/>
        </p:spPr>
        <p:txBody>
          <a:bodyPr wrap="square" rtlCol="0">
            <a:spAutoFit/>
          </a:bodyPr>
          <a:lstStyle/>
          <a:p>
            <a:pPr algn="ctr"/>
            <a:r>
              <a:rPr lang="en-US" b="1" dirty="0" smtClean="0">
                <a:solidFill>
                  <a:schemeClr val="bg1"/>
                </a:solidFill>
                <a:latin typeface="Berlin Sans FB Demi" panose="020E0802020502020306" pitchFamily="34" charset="0"/>
                <a:cs typeface="Times New Roman" panose="02020603050405020304" pitchFamily="18" charset="0"/>
              </a:rPr>
              <a:t>PCD</a:t>
            </a:r>
            <a:endParaRPr lang="en-US" b="1" dirty="0">
              <a:solidFill>
                <a:schemeClr val="bg1"/>
              </a:solidFill>
              <a:latin typeface="Berlin Sans FB Demi" panose="020E0802020502020306" pitchFamily="34" charset="0"/>
              <a:cs typeface="Times New Roman" panose="02020603050405020304" pitchFamily="18" charset="0"/>
            </a:endParaRPr>
          </a:p>
        </p:txBody>
      </p:sp>
      <p:cxnSp>
        <p:nvCxnSpPr>
          <p:cNvPr id="9" name="Curved Connector 8"/>
          <p:cNvCxnSpPr/>
          <p:nvPr/>
        </p:nvCxnSpPr>
        <p:spPr bwMode="auto">
          <a:xfrm>
            <a:off x="1409700" y="5638800"/>
            <a:ext cx="914400" cy="914400"/>
          </a:xfrm>
          <a:prstGeom prst="curvedConnector3">
            <a:avLst/>
          </a:prstGeom>
          <a:noFill/>
          <a:ln>
            <a:noFill/>
            <a:tailEnd type="arrow"/>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cxnSp>
      <p:cxnSp>
        <p:nvCxnSpPr>
          <p:cNvPr id="11" name="Curved Connector 10"/>
          <p:cNvCxnSpPr>
            <a:stCxn id="5" idx="1"/>
          </p:cNvCxnSpPr>
          <p:nvPr/>
        </p:nvCxnSpPr>
        <p:spPr bwMode="auto">
          <a:xfrm rot="16200000" flipH="1">
            <a:off x="3181351" y="2800349"/>
            <a:ext cx="152400" cy="3695702"/>
          </a:xfrm>
          <a:prstGeom prst="curvedConnector4">
            <a:avLst>
              <a:gd name="adj1" fmla="val -50000"/>
              <a:gd name="adj2" fmla="val 96133"/>
            </a:avLst>
          </a:prstGeom>
          <a:noFill/>
          <a:ln w="9525" cap="flat" cmpd="sng" algn="ctr">
            <a:solidFill>
              <a:srgbClr val="FF0000"/>
            </a:solidFill>
            <a:prstDash val="solid"/>
            <a:round/>
            <a:headEnd type="triangle" w="lg" len="lg"/>
            <a:tailEnd type="triangle" w="lg" len="lg"/>
          </a:ln>
          <a:effectLst/>
          <a:extLst>
            <a:ext uri="{909E8E84-426E-40DD-AFC4-6F175D3DCCD1}">
              <a14:hiddenFill xmlns:a14="http://schemas.microsoft.com/office/drawing/2010/main">
                <a:solidFill>
                  <a:schemeClr val="accent1"/>
                </a:solidFill>
              </a14:hiddenFill>
            </a:ext>
          </a:extLst>
        </p:spPr>
      </p:cxnSp>
      <p:sp>
        <p:nvSpPr>
          <p:cNvPr id="54" name="TextBox 53"/>
          <p:cNvSpPr txBox="1"/>
          <p:nvPr/>
        </p:nvSpPr>
        <p:spPr>
          <a:xfrm>
            <a:off x="5067299" y="4948714"/>
            <a:ext cx="1066801" cy="600164"/>
          </a:xfrm>
          <a:prstGeom prst="rect">
            <a:avLst/>
          </a:prstGeom>
          <a:noFill/>
        </p:spPr>
        <p:txBody>
          <a:bodyPr wrap="square" rtlCol="0">
            <a:spAutoFit/>
          </a:bodyPr>
          <a:lstStyle/>
          <a:p>
            <a:pPr algn="ctr"/>
            <a:r>
              <a:rPr lang="en-US" sz="1100" dirty="0" smtClean="0">
                <a:solidFill>
                  <a:schemeClr val="bg1"/>
                </a:solidFill>
                <a:cs typeface="Times New Roman" panose="02020603050405020304" pitchFamily="18" charset="0"/>
              </a:rPr>
              <a:t>Transportation Enterprise </a:t>
            </a:r>
          </a:p>
          <a:p>
            <a:pPr algn="ctr"/>
            <a:r>
              <a:rPr lang="en-US" sz="1100" dirty="0" smtClean="0">
                <a:solidFill>
                  <a:schemeClr val="bg1"/>
                </a:solidFill>
                <a:cs typeface="Times New Roman" panose="02020603050405020304" pitchFamily="18" charset="0"/>
              </a:rPr>
              <a:t>Data</a:t>
            </a:r>
            <a:endParaRPr lang="en-US" sz="1100" dirty="0">
              <a:solidFill>
                <a:schemeClr val="bg1"/>
              </a:solidFill>
              <a:cs typeface="Times New Roman" panose="02020603050405020304" pitchFamily="18" charset="0"/>
            </a:endParaRPr>
          </a:p>
        </p:txBody>
      </p:sp>
      <p:sp>
        <p:nvSpPr>
          <p:cNvPr id="55" name="TextBox 54"/>
          <p:cNvSpPr txBox="1"/>
          <p:nvPr/>
        </p:nvSpPr>
        <p:spPr>
          <a:xfrm>
            <a:off x="876299" y="4948714"/>
            <a:ext cx="1066801" cy="600164"/>
          </a:xfrm>
          <a:prstGeom prst="rect">
            <a:avLst/>
          </a:prstGeom>
          <a:noFill/>
        </p:spPr>
        <p:txBody>
          <a:bodyPr wrap="square" rtlCol="0">
            <a:spAutoFit/>
          </a:bodyPr>
          <a:lstStyle/>
          <a:p>
            <a:pPr algn="ctr"/>
            <a:r>
              <a:rPr lang="en-US" sz="1100" dirty="0" smtClean="0">
                <a:solidFill>
                  <a:schemeClr val="bg1"/>
                </a:solidFill>
                <a:cs typeface="Times New Roman" panose="02020603050405020304" pitchFamily="18" charset="0"/>
              </a:rPr>
              <a:t>Project Composite Data</a:t>
            </a:r>
            <a:endParaRPr lang="en-US" sz="1100" dirty="0">
              <a:solidFill>
                <a:schemeClr val="bg1"/>
              </a:solidFill>
              <a:cs typeface="Times New Roman" panose="02020603050405020304" pitchFamily="18" charset="0"/>
            </a:endParaRPr>
          </a:p>
        </p:txBody>
      </p:sp>
      <p:cxnSp>
        <p:nvCxnSpPr>
          <p:cNvPr id="15383" name="Straight Arrow Connector 15382"/>
          <p:cNvCxnSpPr/>
          <p:nvPr/>
        </p:nvCxnSpPr>
        <p:spPr bwMode="auto">
          <a:xfrm>
            <a:off x="4710113" y="4267200"/>
            <a:ext cx="471487" cy="381000"/>
          </a:xfrm>
          <a:prstGeom prst="straightConnector1">
            <a:avLst/>
          </a:prstGeom>
          <a:noFill/>
          <a:ln w="9525" cap="flat" cmpd="sng" algn="ctr">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Lst>
        </p:spPr>
      </p:cxnSp>
    </p:spTree>
    <p:extLst>
      <p:ext uri="{BB962C8B-B14F-4D97-AF65-F5344CB8AC3E}">
        <p14:creationId xmlns:p14="http://schemas.microsoft.com/office/powerpoint/2010/main" val="411695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p:bldP spid="5" grpId="0" animBg="1"/>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33350" y="838200"/>
            <a:ext cx="8991600" cy="1143000"/>
          </a:xfrm>
        </p:spPr>
        <p:txBody>
          <a:bodyPr/>
          <a:lstStyle/>
          <a:p>
            <a:r>
              <a:rPr lang="en-US" sz="4400" dirty="0" smtClean="0"/>
              <a:t>Where do the assets get changed during their life?</a:t>
            </a:r>
            <a:br>
              <a:rPr lang="en-US" sz="4400" dirty="0" smtClean="0"/>
            </a:br>
            <a:endParaRPr lang="en-US" sz="4400" dirty="0" smtClean="0"/>
          </a:p>
        </p:txBody>
      </p:sp>
      <p:sp>
        <p:nvSpPr>
          <p:cNvPr id="3075" name="Rectangle 3"/>
          <p:cNvSpPr>
            <a:spLocks noGrp="1" noChangeArrowheads="1"/>
          </p:cNvSpPr>
          <p:nvPr>
            <p:ph type="body" idx="1"/>
          </p:nvPr>
        </p:nvSpPr>
        <p:spPr>
          <a:xfrm>
            <a:off x="2895600" y="2286000"/>
            <a:ext cx="4495800" cy="3048000"/>
          </a:xfrm>
        </p:spPr>
        <p:txBody>
          <a:bodyPr/>
          <a:lstStyle/>
          <a:p>
            <a:pPr>
              <a:lnSpc>
                <a:spcPct val="150000"/>
              </a:lnSpc>
            </a:pPr>
            <a:r>
              <a:rPr lang="en-US" sz="3600" dirty="0" smtClean="0"/>
              <a:t>Construction </a:t>
            </a:r>
          </a:p>
          <a:p>
            <a:pPr>
              <a:lnSpc>
                <a:spcPct val="150000"/>
              </a:lnSpc>
            </a:pPr>
            <a:r>
              <a:rPr lang="en-US" sz="3600" dirty="0" smtClean="0"/>
              <a:t>Maintenance</a:t>
            </a:r>
          </a:p>
          <a:p>
            <a:pPr>
              <a:lnSpc>
                <a:spcPct val="150000"/>
              </a:lnSpc>
            </a:pPr>
            <a:r>
              <a:rPr lang="en-US" sz="3600" dirty="0" smtClean="0"/>
              <a:t>Permits</a:t>
            </a:r>
          </a:p>
          <a:p>
            <a:pPr>
              <a:lnSpc>
                <a:spcPct val="150000"/>
              </a:lnSpc>
            </a:pPr>
            <a:endParaRPr lang="en-US" sz="3600" dirty="0" smtClean="0"/>
          </a:p>
        </p:txBody>
      </p:sp>
    </p:spTree>
    <p:extLst>
      <p:ext uri="{BB962C8B-B14F-4D97-AF65-F5344CB8AC3E}">
        <p14:creationId xmlns:p14="http://schemas.microsoft.com/office/powerpoint/2010/main" val="2316807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p:cNvGraphicFramePr>
          <p:nvPr>
            <p:extLst>
              <p:ext uri="{D42A27DB-BD31-4B8C-83A1-F6EECF244321}">
                <p14:modId xmlns:p14="http://schemas.microsoft.com/office/powerpoint/2010/main" val="1144809415"/>
              </p:ext>
            </p:extLst>
          </p:nvPr>
        </p:nvGraphicFramePr>
        <p:xfrm>
          <a:off x="375856" y="1066800"/>
          <a:ext cx="8392288" cy="5067311"/>
        </p:xfrm>
        <a:graphic>
          <a:graphicData uri="http://schemas.openxmlformats.org/presentationml/2006/ole">
            <mc:AlternateContent xmlns:mc="http://schemas.openxmlformats.org/markup-compatibility/2006">
              <mc:Choice xmlns:v="urn:schemas-microsoft-com:vml" Requires="v">
                <p:oleObj spid="_x0000_s14427" name="Visio" r:id="rId4" imgW="12162736" imgH="7451928" progId="Visio.Drawing.11">
                  <p:embed/>
                </p:oleObj>
              </mc:Choice>
              <mc:Fallback>
                <p:oleObj name="Visio" r:id="rId4" imgW="12162736" imgH="7451928" progId="Visio.Drawing.11">
                  <p:embed/>
                  <p:pic>
                    <p:nvPicPr>
                      <p:cNvPr id="0" name=""/>
                      <p:cNvPicPr>
                        <a:picLocks noChangeAspect="1" noChangeArrowheads="1"/>
                      </p:cNvPicPr>
                      <p:nvPr/>
                    </p:nvPicPr>
                    <p:blipFill>
                      <a:blip r:embed="rId5"/>
                      <a:srcRect/>
                      <a:stretch>
                        <a:fillRect/>
                      </a:stretch>
                    </p:blipFill>
                    <p:spPr bwMode="auto">
                      <a:xfrm>
                        <a:off x="375856" y="1066800"/>
                        <a:ext cx="8392288" cy="5067311"/>
                      </a:xfrm>
                      <a:prstGeom prst="rect">
                        <a:avLst/>
                      </a:prstGeom>
                      <a:noFill/>
                      <a:ln>
                        <a:noFill/>
                      </a:ln>
                      <a:effectLst/>
                      <a:extLst/>
                    </p:spPr>
                  </p:pic>
                </p:oleObj>
              </mc:Fallback>
            </mc:AlternateContent>
          </a:graphicData>
        </a:graphic>
      </p:graphicFrame>
      <p:sp>
        <p:nvSpPr>
          <p:cNvPr id="2" name="Title 1"/>
          <p:cNvSpPr>
            <a:spLocks noGrp="1"/>
          </p:cNvSpPr>
          <p:nvPr>
            <p:ph type="title"/>
          </p:nvPr>
        </p:nvSpPr>
        <p:spPr>
          <a:xfrm>
            <a:off x="0" y="228600"/>
            <a:ext cx="9144000" cy="1143000"/>
          </a:xfrm>
        </p:spPr>
        <p:txBody>
          <a:bodyPr>
            <a:noAutofit/>
          </a:bodyPr>
          <a:lstStyle/>
          <a:p>
            <a:r>
              <a:rPr lang="en-US" sz="4400" dirty="0" smtClean="0"/>
              <a:t>Identifying Assets </a:t>
            </a:r>
            <a:br>
              <a:rPr lang="en-US" sz="4400" dirty="0" smtClean="0"/>
            </a:br>
            <a:r>
              <a:rPr lang="en-US" sz="4400" dirty="0" smtClean="0"/>
              <a:t>in Capital Construction Projects</a:t>
            </a:r>
            <a:endParaRPr lang="en-US" sz="4400" dirty="0"/>
          </a:p>
        </p:txBody>
      </p:sp>
      <p:sp>
        <p:nvSpPr>
          <p:cNvPr id="7" name="Up Arrow 6"/>
          <p:cNvSpPr/>
          <p:nvPr/>
        </p:nvSpPr>
        <p:spPr bwMode="auto">
          <a:xfrm>
            <a:off x="1311322" y="4204288"/>
            <a:ext cx="381000" cy="838200"/>
          </a:xfrm>
          <a:prstGeom prst="upArrow">
            <a:avLst/>
          </a:prstGeom>
          <a:solidFill>
            <a:srgbClr val="FFFF00"/>
          </a:solidFill>
          <a:ln>
            <a:noFill/>
          </a:ln>
          <a:effectLst>
            <a:outerShdw dist="28398" dir="1593903" algn="ctr" rotWithShape="0">
              <a:srgbClr val="2803AF"/>
            </a:outerShdw>
          </a:effectLst>
          <a:extLst/>
        </p:spPr>
        <p:txBody>
          <a:bodyPr vert="horz" wrap="square" lIns="101882" tIns="50941" rIns="101882" bIns="50941" numCol="1" rtlCol="0" anchor="t" anchorCtr="0" compatLnSpc="1">
            <a:prstTxWarp prst="textNoShape">
              <a:avLst/>
            </a:prstTxWarp>
          </a:bodyPr>
          <a:lstStyle/>
          <a:p>
            <a:pPr marL="382588" marR="0" indent="-382588" algn="l" defTabSz="1019175" rtl="0" eaLnBrk="0" fontAlgn="base" latinLnBrk="0" hangingPunct="0">
              <a:lnSpc>
                <a:spcPct val="100000"/>
              </a:lnSpc>
              <a:spcBef>
                <a:spcPct val="50000"/>
              </a:spcBef>
              <a:spcAft>
                <a:spcPct val="0"/>
              </a:spcAft>
              <a:buClrTx/>
              <a:buSzTx/>
              <a:buFontTx/>
              <a:buChar char="•"/>
              <a:tabLst/>
            </a:pPr>
            <a:endParaRPr kumimoji="0" lang="en-US" sz="3100" b="1" i="0" u="none" strike="noStrike" cap="none" normalizeH="0" baseline="0" smtClean="0">
              <a:ln>
                <a:noFill/>
              </a:ln>
              <a:solidFill>
                <a:srgbClr val="FFFF00"/>
              </a:solidFill>
              <a:effectLst/>
              <a:latin typeface="Verdana" pitchFamily="34" charset="0"/>
            </a:endParaRPr>
          </a:p>
        </p:txBody>
      </p:sp>
      <p:sp>
        <p:nvSpPr>
          <p:cNvPr id="9" name="Up Arrow 8"/>
          <p:cNvSpPr/>
          <p:nvPr/>
        </p:nvSpPr>
        <p:spPr bwMode="auto">
          <a:xfrm>
            <a:off x="4206922" y="4200975"/>
            <a:ext cx="381000" cy="838200"/>
          </a:xfrm>
          <a:prstGeom prst="upArrow">
            <a:avLst/>
          </a:prstGeom>
          <a:solidFill>
            <a:srgbClr val="FFFF00"/>
          </a:solidFill>
          <a:ln>
            <a:noFill/>
          </a:ln>
          <a:effectLst>
            <a:outerShdw dist="28398" dir="1593903" algn="ctr" rotWithShape="0">
              <a:srgbClr val="2803AF"/>
            </a:outerShdw>
          </a:effectLst>
          <a:extLst/>
        </p:spPr>
        <p:txBody>
          <a:bodyPr vert="horz" wrap="square" lIns="101882" tIns="50941" rIns="101882" bIns="50941" numCol="1" rtlCol="0" anchor="t" anchorCtr="0" compatLnSpc="1">
            <a:prstTxWarp prst="textNoShape">
              <a:avLst/>
            </a:prstTxWarp>
          </a:bodyPr>
          <a:lstStyle/>
          <a:p>
            <a:pPr marL="382588" marR="0" indent="-382588" algn="l" defTabSz="1019175" rtl="0" eaLnBrk="0" fontAlgn="base" latinLnBrk="0" hangingPunct="0">
              <a:lnSpc>
                <a:spcPct val="100000"/>
              </a:lnSpc>
              <a:spcBef>
                <a:spcPct val="50000"/>
              </a:spcBef>
              <a:spcAft>
                <a:spcPct val="0"/>
              </a:spcAft>
              <a:buClrTx/>
              <a:buSzTx/>
              <a:buFontTx/>
              <a:buChar char="•"/>
              <a:tabLst/>
            </a:pPr>
            <a:endParaRPr kumimoji="0" lang="en-US" sz="3100" b="1" i="0" u="none" strike="noStrike" cap="none" normalizeH="0" baseline="0" smtClean="0">
              <a:ln>
                <a:noFill/>
              </a:ln>
              <a:effectLst/>
              <a:latin typeface="Verdana" pitchFamily="34" charset="0"/>
            </a:endParaRPr>
          </a:p>
        </p:txBody>
      </p:sp>
      <p:sp>
        <p:nvSpPr>
          <p:cNvPr id="8" name="Rectangle 3"/>
          <p:cNvSpPr txBox="1">
            <a:spLocks noChangeArrowheads="1"/>
          </p:cNvSpPr>
          <p:nvPr/>
        </p:nvSpPr>
        <p:spPr bwMode="auto">
          <a:xfrm>
            <a:off x="4587922" y="4267200"/>
            <a:ext cx="2705100" cy="1676400"/>
          </a:xfrm>
          <a:prstGeom prst="rect">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marL="343334" indent="-343334" algn="l" defTabSz="914608" rtl="0" eaLnBrk="0" fontAlgn="base" hangingPunct="0">
              <a:spcBef>
                <a:spcPct val="20000"/>
              </a:spcBef>
              <a:spcAft>
                <a:spcPct val="0"/>
              </a:spcAft>
              <a:buChar char="•"/>
              <a:defRPr sz="28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0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b="1">
                <a:solidFill>
                  <a:srgbClr val="FFFFFF"/>
                </a:solidFill>
                <a:latin typeface="+mn-lt"/>
              </a:defRPr>
            </a:lvl4pPr>
            <a:lvl5pPr marL="2057155" indent="-227940" algn="l" defTabSz="914608" rtl="0" eaLnBrk="0" fontAlgn="base" hangingPunct="0">
              <a:spcBef>
                <a:spcPct val="20000"/>
              </a:spcBef>
              <a:spcAft>
                <a:spcPct val="0"/>
              </a:spcAft>
              <a:buChar char="»"/>
              <a:defRPr sz="1400" b="1">
                <a:solidFill>
                  <a:srgbClr val="FFFFFF"/>
                </a:solidFill>
                <a:latin typeface="+mn-lt"/>
              </a:defRPr>
            </a:lvl5pPr>
            <a:lvl6pPr marL="2467446" indent="-227940" algn="l" defTabSz="914608" rtl="0" eaLnBrk="0" fontAlgn="base" hangingPunct="0">
              <a:spcBef>
                <a:spcPct val="20000"/>
              </a:spcBef>
              <a:spcAft>
                <a:spcPct val="0"/>
              </a:spcAft>
              <a:buChar char="»"/>
              <a:defRPr sz="1400" b="1">
                <a:solidFill>
                  <a:srgbClr val="FFFFFF"/>
                </a:solidFill>
                <a:latin typeface="+mn-lt"/>
              </a:defRPr>
            </a:lvl6pPr>
            <a:lvl7pPr marL="2877737" indent="-227940" algn="l" defTabSz="914608" rtl="0" eaLnBrk="0" fontAlgn="base" hangingPunct="0">
              <a:spcBef>
                <a:spcPct val="20000"/>
              </a:spcBef>
              <a:spcAft>
                <a:spcPct val="0"/>
              </a:spcAft>
              <a:buChar char="»"/>
              <a:defRPr sz="1400" b="1">
                <a:solidFill>
                  <a:srgbClr val="FFFFFF"/>
                </a:solidFill>
                <a:latin typeface="+mn-lt"/>
              </a:defRPr>
            </a:lvl7pPr>
            <a:lvl8pPr marL="3288029" indent="-227940" algn="l" defTabSz="914608" rtl="0" eaLnBrk="0" fontAlgn="base" hangingPunct="0">
              <a:spcBef>
                <a:spcPct val="20000"/>
              </a:spcBef>
              <a:spcAft>
                <a:spcPct val="0"/>
              </a:spcAft>
              <a:buChar char="»"/>
              <a:defRPr sz="1400" b="1">
                <a:solidFill>
                  <a:srgbClr val="FFFFFF"/>
                </a:solidFill>
                <a:latin typeface="+mn-lt"/>
              </a:defRPr>
            </a:lvl8pPr>
            <a:lvl9pPr marL="3698320" indent="-227940" algn="l" defTabSz="914608" rtl="0" eaLnBrk="0" fontAlgn="base" hangingPunct="0">
              <a:spcBef>
                <a:spcPct val="20000"/>
              </a:spcBef>
              <a:spcAft>
                <a:spcPct val="0"/>
              </a:spcAft>
              <a:buChar char="»"/>
              <a:defRPr sz="1400" b="1">
                <a:solidFill>
                  <a:srgbClr val="FFFFFF"/>
                </a:solidFill>
                <a:latin typeface="+mn-lt"/>
              </a:defRPr>
            </a:lvl9pPr>
          </a:lstStyle>
          <a:p>
            <a:pPr marL="0" indent="0" eaLnBrk="1" hangingPunct="1">
              <a:lnSpc>
                <a:spcPct val="75000"/>
              </a:lnSpc>
              <a:spcBef>
                <a:spcPts val="0"/>
              </a:spcBef>
              <a:buFontTx/>
              <a:buNone/>
            </a:pPr>
            <a:r>
              <a:rPr lang="en-US" sz="2400" kern="0" dirty="0" smtClean="0">
                <a:solidFill>
                  <a:srgbClr val="FFFF00"/>
                </a:solidFill>
              </a:rPr>
              <a:t>Update</a:t>
            </a:r>
            <a:r>
              <a:rPr lang="en-US" sz="2400" kern="0" dirty="0" smtClean="0">
                <a:solidFill>
                  <a:schemeClr val="tx1"/>
                </a:solidFill>
              </a:rPr>
              <a:t> </a:t>
            </a:r>
            <a:r>
              <a:rPr lang="en-US" sz="2400" kern="0" dirty="0" smtClean="0">
                <a:solidFill>
                  <a:srgbClr val="FFFF00"/>
                </a:solidFill>
              </a:rPr>
              <a:t>Identification </a:t>
            </a:r>
          </a:p>
          <a:p>
            <a:pPr marL="0" indent="0" eaLnBrk="1" hangingPunct="1">
              <a:lnSpc>
                <a:spcPct val="75000"/>
              </a:lnSpc>
              <a:spcBef>
                <a:spcPts val="0"/>
              </a:spcBef>
              <a:buFontTx/>
              <a:buNone/>
            </a:pPr>
            <a:r>
              <a:rPr lang="en-US" sz="2400" kern="0" dirty="0" smtClean="0">
                <a:solidFill>
                  <a:srgbClr val="FFFF00"/>
                </a:solidFill>
              </a:rPr>
              <a:t>of Assets @ </a:t>
            </a:r>
          </a:p>
          <a:p>
            <a:pPr marL="0" indent="0" eaLnBrk="1" hangingPunct="1">
              <a:lnSpc>
                <a:spcPct val="75000"/>
              </a:lnSpc>
              <a:spcBef>
                <a:spcPts val="0"/>
              </a:spcBef>
              <a:buFontTx/>
              <a:buNone/>
            </a:pPr>
            <a:r>
              <a:rPr lang="en-US" sz="2400" kern="0" dirty="0" smtClean="0">
                <a:solidFill>
                  <a:srgbClr val="FFFF00"/>
                </a:solidFill>
              </a:rPr>
              <a:t>Final Design Plans</a:t>
            </a:r>
            <a:endParaRPr lang="en-US" sz="2400" kern="0" dirty="0">
              <a:solidFill>
                <a:srgbClr val="FFFF00"/>
              </a:solidFill>
            </a:endParaRPr>
          </a:p>
        </p:txBody>
      </p:sp>
      <p:sp>
        <p:nvSpPr>
          <p:cNvPr id="12" name="Up Arrow 11"/>
          <p:cNvSpPr/>
          <p:nvPr/>
        </p:nvSpPr>
        <p:spPr bwMode="auto">
          <a:xfrm>
            <a:off x="6607222" y="4200975"/>
            <a:ext cx="381000" cy="838200"/>
          </a:xfrm>
          <a:prstGeom prst="upArrow">
            <a:avLst/>
          </a:prstGeom>
          <a:solidFill>
            <a:srgbClr val="FFFF00"/>
          </a:solidFill>
          <a:ln>
            <a:noFill/>
          </a:ln>
          <a:effectLst>
            <a:outerShdw dist="28398" dir="1593903" algn="ctr" rotWithShape="0">
              <a:srgbClr val="2803AF"/>
            </a:outerShdw>
          </a:effectLst>
          <a:extLst/>
        </p:spPr>
        <p:txBody>
          <a:bodyPr vert="horz" wrap="square" lIns="101882" tIns="50941" rIns="101882" bIns="50941" numCol="1" rtlCol="0" anchor="t" anchorCtr="0" compatLnSpc="1">
            <a:prstTxWarp prst="textNoShape">
              <a:avLst/>
            </a:prstTxWarp>
          </a:bodyPr>
          <a:lstStyle/>
          <a:p>
            <a:pPr marL="382588" marR="0" indent="-382588" algn="l" defTabSz="1019175" rtl="0" eaLnBrk="0" fontAlgn="base" latinLnBrk="0" hangingPunct="0">
              <a:lnSpc>
                <a:spcPct val="100000"/>
              </a:lnSpc>
              <a:spcBef>
                <a:spcPct val="50000"/>
              </a:spcBef>
              <a:spcAft>
                <a:spcPct val="0"/>
              </a:spcAft>
              <a:buClrTx/>
              <a:buSzTx/>
              <a:buFontTx/>
              <a:buChar char="•"/>
              <a:tabLst/>
            </a:pPr>
            <a:endParaRPr kumimoji="0" lang="en-US" sz="3100" b="1" i="0" u="none" strike="noStrike" cap="none" normalizeH="0" baseline="0" smtClean="0">
              <a:ln>
                <a:noFill/>
              </a:ln>
              <a:effectLst/>
              <a:latin typeface="Verdana" pitchFamily="34" charset="0"/>
            </a:endParaRPr>
          </a:p>
        </p:txBody>
      </p:sp>
      <p:sp>
        <p:nvSpPr>
          <p:cNvPr id="13" name="Rectangle 3"/>
          <p:cNvSpPr txBox="1">
            <a:spLocks noChangeArrowheads="1"/>
          </p:cNvSpPr>
          <p:nvPr/>
        </p:nvSpPr>
        <p:spPr bwMode="auto">
          <a:xfrm>
            <a:off x="6988222" y="4267200"/>
            <a:ext cx="2705100" cy="1676400"/>
          </a:xfrm>
          <a:prstGeom prst="rect">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marL="343334" indent="-343334" algn="l" defTabSz="914608" rtl="0" eaLnBrk="0" fontAlgn="base" hangingPunct="0">
              <a:spcBef>
                <a:spcPct val="20000"/>
              </a:spcBef>
              <a:spcAft>
                <a:spcPct val="0"/>
              </a:spcAft>
              <a:buChar char="•"/>
              <a:defRPr sz="28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0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b="1">
                <a:solidFill>
                  <a:srgbClr val="FFFFFF"/>
                </a:solidFill>
                <a:latin typeface="+mn-lt"/>
              </a:defRPr>
            </a:lvl4pPr>
            <a:lvl5pPr marL="2057155" indent="-227940" algn="l" defTabSz="914608" rtl="0" eaLnBrk="0" fontAlgn="base" hangingPunct="0">
              <a:spcBef>
                <a:spcPct val="20000"/>
              </a:spcBef>
              <a:spcAft>
                <a:spcPct val="0"/>
              </a:spcAft>
              <a:buChar char="»"/>
              <a:defRPr sz="1400" b="1">
                <a:solidFill>
                  <a:srgbClr val="FFFFFF"/>
                </a:solidFill>
                <a:latin typeface="+mn-lt"/>
              </a:defRPr>
            </a:lvl5pPr>
            <a:lvl6pPr marL="2467446" indent="-227940" algn="l" defTabSz="914608" rtl="0" eaLnBrk="0" fontAlgn="base" hangingPunct="0">
              <a:spcBef>
                <a:spcPct val="20000"/>
              </a:spcBef>
              <a:spcAft>
                <a:spcPct val="0"/>
              </a:spcAft>
              <a:buChar char="»"/>
              <a:defRPr sz="1400" b="1">
                <a:solidFill>
                  <a:srgbClr val="FFFFFF"/>
                </a:solidFill>
                <a:latin typeface="+mn-lt"/>
              </a:defRPr>
            </a:lvl6pPr>
            <a:lvl7pPr marL="2877737" indent="-227940" algn="l" defTabSz="914608" rtl="0" eaLnBrk="0" fontAlgn="base" hangingPunct="0">
              <a:spcBef>
                <a:spcPct val="20000"/>
              </a:spcBef>
              <a:spcAft>
                <a:spcPct val="0"/>
              </a:spcAft>
              <a:buChar char="»"/>
              <a:defRPr sz="1400" b="1">
                <a:solidFill>
                  <a:srgbClr val="FFFFFF"/>
                </a:solidFill>
                <a:latin typeface="+mn-lt"/>
              </a:defRPr>
            </a:lvl7pPr>
            <a:lvl8pPr marL="3288029" indent="-227940" algn="l" defTabSz="914608" rtl="0" eaLnBrk="0" fontAlgn="base" hangingPunct="0">
              <a:spcBef>
                <a:spcPct val="20000"/>
              </a:spcBef>
              <a:spcAft>
                <a:spcPct val="0"/>
              </a:spcAft>
              <a:buChar char="»"/>
              <a:defRPr sz="1400" b="1">
                <a:solidFill>
                  <a:srgbClr val="FFFFFF"/>
                </a:solidFill>
                <a:latin typeface="+mn-lt"/>
              </a:defRPr>
            </a:lvl8pPr>
            <a:lvl9pPr marL="3698320" indent="-227940" algn="l" defTabSz="914608" rtl="0" eaLnBrk="0" fontAlgn="base" hangingPunct="0">
              <a:spcBef>
                <a:spcPct val="20000"/>
              </a:spcBef>
              <a:spcAft>
                <a:spcPct val="0"/>
              </a:spcAft>
              <a:buChar char="»"/>
              <a:defRPr sz="1400" b="1">
                <a:solidFill>
                  <a:srgbClr val="FFFFFF"/>
                </a:solidFill>
                <a:latin typeface="+mn-lt"/>
              </a:defRPr>
            </a:lvl9pPr>
          </a:lstStyle>
          <a:p>
            <a:pPr marL="0" indent="0" eaLnBrk="1" hangingPunct="1">
              <a:lnSpc>
                <a:spcPct val="75000"/>
              </a:lnSpc>
              <a:spcBef>
                <a:spcPts val="0"/>
              </a:spcBef>
              <a:buFontTx/>
              <a:buNone/>
            </a:pPr>
            <a:r>
              <a:rPr lang="en-US" sz="2400" kern="0" dirty="0" smtClean="0">
                <a:solidFill>
                  <a:srgbClr val="FFFF00"/>
                </a:solidFill>
              </a:rPr>
              <a:t>Update Asset Inventory and Conditions @ Construction Complete</a:t>
            </a:r>
            <a:endParaRPr lang="en-US" sz="2400" kern="0" dirty="0">
              <a:solidFill>
                <a:srgbClr val="FFFF00"/>
              </a:solidFill>
            </a:endParaRPr>
          </a:p>
        </p:txBody>
      </p:sp>
      <p:sp>
        <p:nvSpPr>
          <p:cNvPr id="11" name="Rectangle 10"/>
          <p:cNvSpPr/>
          <p:nvPr/>
        </p:nvSpPr>
        <p:spPr>
          <a:xfrm>
            <a:off x="38100" y="2590800"/>
            <a:ext cx="1173719" cy="938719"/>
          </a:xfrm>
          <a:prstGeom prst="rect">
            <a:avLst/>
          </a:prstGeom>
          <a:ln w="25400">
            <a:solidFill>
              <a:schemeClr val="bg1"/>
            </a:solidFill>
          </a:ln>
        </p:spPr>
        <p:txBody>
          <a:bodyPr wrap="none">
            <a:spAutoFit/>
          </a:bodyPr>
          <a:lstStyle/>
          <a:p>
            <a:pPr lvl="0" defTabSz="914608" fontAlgn="base">
              <a:spcBef>
                <a:spcPct val="20000"/>
              </a:spcBef>
              <a:spcAft>
                <a:spcPct val="0"/>
              </a:spcAft>
            </a:pPr>
            <a:r>
              <a:rPr lang="en-US" sz="2500" b="1" kern="0" dirty="0" smtClean="0">
                <a:solidFill>
                  <a:schemeClr val="bg1"/>
                </a:solidFill>
                <a:latin typeface="Franklin Gothic Medium Cond" panose="020B0606030402020204" pitchFamily="34" charset="0"/>
              </a:rPr>
              <a:t>Project </a:t>
            </a:r>
          </a:p>
          <a:p>
            <a:pPr lvl="0" defTabSz="914608" fontAlgn="base">
              <a:spcBef>
                <a:spcPct val="20000"/>
              </a:spcBef>
              <a:spcAft>
                <a:spcPct val="0"/>
              </a:spcAft>
            </a:pPr>
            <a:r>
              <a:rPr lang="en-US" sz="2500" b="1" kern="0" dirty="0" smtClean="0">
                <a:solidFill>
                  <a:schemeClr val="bg1"/>
                </a:solidFill>
                <a:latin typeface="Franklin Gothic Medium Cond" panose="020B0606030402020204" pitchFamily="34" charset="0"/>
              </a:rPr>
              <a:t>Timeline</a:t>
            </a:r>
            <a:endParaRPr lang="en-US" sz="2500" b="1" kern="0" dirty="0">
              <a:solidFill>
                <a:schemeClr val="bg1"/>
              </a:solidFill>
              <a:latin typeface="Franklin Gothic Medium Cond" panose="020B0606030402020204" pitchFamily="34" charset="0"/>
            </a:endParaRPr>
          </a:p>
        </p:txBody>
      </p:sp>
      <p:sp>
        <p:nvSpPr>
          <p:cNvPr id="14" name="Rectangle 13"/>
          <p:cNvSpPr/>
          <p:nvPr/>
        </p:nvSpPr>
        <p:spPr>
          <a:xfrm>
            <a:off x="38100" y="4166681"/>
            <a:ext cx="1173719" cy="938719"/>
          </a:xfrm>
          <a:prstGeom prst="rect">
            <a:avLst/>
          </a:prstGeom>
          <a:ln w="25400">
            <a:solidFill>
              <a:srgbClr val="FFFF00"/>
            </a:solidFill>
          </a:ln>
        </p:spPr>
        <p:txBody>
          <a:bodyPr wrap="none">
            <a:spAutoFit/>
          </a:bodyPr>
          <a:lstStyle/>
          <a:p>
            <a:pPr lvl="0" defTabSz="914608" fontAlgn="base">
              <a:spcBef>
                <a:spcPct val="20000"/>
              </a:spcBef>
              <a:spcAft>
                <a:spcPct val="0"/>
              </a:spcAft>
            </a:pPr>
            <a:r>
              <a:rPr lang="en-US" sz="2500" b="1" kern="0" dirty="0" smtClean="0">
                <a:solidFill>
                  <a:srgbClr val="FFFF00"/>
                </a:solidFill>
                <a:latin typeface="Franklin Gothic Medium Cond" panose="020B0606030402020204" pitchFamily="34" charset="0"/>
              </a:rPr>
              <a:t>Asset s</a:t>
            </a:r>
          </a:p>
          <a:p>
            <a:pPr lvl="0" defTabSz="914608" fontAlgn="base">
              <a:spcBef>
                <a:spcPct val="20000"/>
              </a:spcBef>
              <a:spcAft>
                <a:spcPct val="0"/>
              </a:spcAft>
            </a:pPr>
            <a:r>
              <a:rPr lang="en-US" sz="2500" b="1" kern="0" dirty="0" smtClean="0">
                <a:solidFill>
                  <a:srgbClr val="FFFF00"/>
                </a:solidFill>
                <a:latin typeface="Franklin Gothic Medium Cond" panose="020B0606030402020204" pitchFamily="34" charset="0"/>
              </a:rPr>
              <a:t>Timeline</a:t>
            </a:r>
            <a:endParaRPr lang="en-US" sz="2500" b="1" kern="0" dirty="0">
              <a:solidFill>
                <a:srgbClr val="FFFF00"/>
              </a:solidFill>
              <a:latin typeface="Franklin Gothic Medium Cond" panose="020B0606030402020204" pitchFamily="34" charset="0"/>
            </a:endParaRPr>
          </a:p>
        </p:txBody>
      </p:sp>
      <p:sp>
        <p:nvSpPr>
          <p:cNvPr id="15" name="Rectangle 3"/>
          <p:cNvSpPr txBox="1">
            <a:spLocks noChangeArrowheads="1"/>
          </p:cNvSpPr>
          <p:nvPr/>
        </p:nvSpPr>
        <p:spPr bwMode="auto">
          <a:xfrm>
            <a:off x="1701847" y="4306009"/>
            <a:ext cx="2705100" cy="1676400"/>
          </a:xfrm>
          <a:prstGeom prst="rect">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marL="343334" indent="-343334" algn="l" defTabSz="914608" rtl="0" eaLnBrk="0" fontAlgn="base" hangingPunct="0">
              <a:spcBef>
                <a:spcPct val="20000"/>
              </a:spcBef>
              <a:spcAft>
                <a:spcPct val="0"/>
              </a:spcAft>
              <a:buChar char="•"/>
              <a:defRPr sz="2800" b="1">
                <a:solidFill>
                  <a:srgbClr val="FFFFFF"/>
                </a:solidFill>
                <a:latin typeface="+mn-lt"/>
                <a:ea typeface="+mn-ea"/>
                <a:cs typeface="+mn-cs"/>
              </a:defRPr>
            </a:lvl1pPr>
            <a:lvl2pPr marL="742229" indent="-284925" algn="l" defTabSz="914608" rtl="0" eaLnBrk="0" fontAlgn="base" hangingPunct="0">
              <a:spcBef>
                <a:spcPct val="20000"/>
              </a:spcBef>
              <a:spcAft>
                <a:spcPct val="0"/>
              </a:spcAft>
              <a:buChar char="–"/>
              <a:defRPr sz="2000" b="1">
                <a:solidFill>
                  <a:srgbClr val="FFFFFF"/>
                </a:solidFill>
                <a:latin typeface="+mn-lt"/>
              </a:defRPr>
            </a:lvl2pPr>
            <a:lvl3pPr marL="1142547" indent="-227940" algn="l" defTabSz="914608" rtl="0" eaLnBrk="0" fontAlgn="base" hangingPunct="0">
              <a:spcBef>
                <a:spcPct val="20000"/>
              </a:spcBef>
              <a:spcAft>
                <a:spcPct val="0"/>
              </a:spcAft>
              <a:buChar char="•"/>
              <a:defRPr sz="1800" b="1">
                <a:solidFill>
                  <a:srgbClr val="FFFFFF"/>
                </a:solidFill>
                <a:latin typeface="+mn-lt"/>
              </a:defRPr>
            </a:lvl3pPr>
            <a:lvl4pPr marL="1599852" indent="-227940" algn="l" defTabSz="914608" rtl="0" eaLnBrk="0" fontAlgn="base" hangingPunct="0">
              <a:spcBef>
                <a:spcPct val="20000"/>
              </a:spcBef>
              <a:spcAft>
                <a:spcPct val="0"/>
              </a:spcAft>
              <a:buChar char="–"/>
              <a:defRPr b="1">
                <a:solidFill>
                  <a:srgbClr val="FFFFFF"/>
                </a:solidFill>
                <a:latin typeface="+mn-lt"/>
              </a:defRPr>
            </a:lvl4pPr>
            <a:lvl5pPr marL="2057155" indent="-227940" algn="l" defTabSz="914608" rtl="0" eaLnBrk="0" fontAlgn="base" hangingPunct="0">
              <a:spcBef>
                <a:spcPct val="20000"/>
              </a:spcBef>
              <a:spcAft>
                <a:spcPct val="0"/>
              </a:spcAft>
              <a:buChar char="»"/>
              <a:defRPr sz="1400" b="1">
                <a:solidFill>
                  <a:srgbClr val="FFFFFF"/>
                </a:solidFill>
                <a:latin typeface="+mn-lt"/>
              </a:defRPr>
            </a:lvl5pPr>
            <a:lvl6pPr marL="2467446" indent="-227940" algn="l" defTabSz="914608" rtl="0" eaLnBrk="0" fontAlgn="base" hangingPunct="0">
              <a:spcBef>
                <a:spcPct val="20000"/>
              </a:spcBef>
              <a:spcAft>
                <a:spcPct val="0"/>
              </a:spcAft>
              <a:buChar char="»"/>
              <a:defRPr sz="1400" b="1">
                <a:solidFill>
                  <a:srgbClr val="FFFFFF"/>
                </a:solidFill>
                <a:latin typeface="+mn-lt"/>
              </a:defRPr>
            </a:lvl6pPr>
            <a:lvl7pPr marL="2877737" indent="-227940" algn="l" defTabSz="914608" rtl="0" eaLnBrk="0" fontAlgn="base" hangingPunct="0">
              <a:spcBef>
                <a:spcPct val="20000"/>
              </a:spcBef>
              <a:spcAft>
                <a:spcPct val="0"/>
              </a:spcAft>
              <a:buChar char="»"/>
              <a:defRPr sz="1400" b="1">
                <a:solidFill>
                  <a:srgbClr val="FFFFFF"/>
                </a:solidFill>
                <a:latin typeface="+mn-lt"/>
              </a:defRPr>
            </a:lvl7pPr>
            <a:lvl8pPr marL="3288029" indent="-227940" algn="l" defTabSz="914608" rtl="0" eaLnBrk="0" fontAlgn="base" hangingPunct="0">
              <a:spcBef>
                <a:spcPct val="20000"/>
              </a:spcBef>
              <a:spcAft>
                <a:spcPct val="0"/>
              </a:spcAft>
              <a:buChar char="»"/>
              <a:defRPr sz="1400" b="1">
                <a:solidFill>
                  <a:srgbClr val="FFFFFF"/>
                </a:solidFill>
                <a:latin typeface="+mn-lt"/>
              </a:defRPr>
            </a:lvl8pPr>
            <a:lvl9pPr marL="3698320" indent="-227940" algn="l" defTabSz="914608" rtl="0" eaLnBrk="0" fontAlgn="base" hangingPunct="0">
              <a:spcBef>
                <a:spcPct val="20000"/>
              </a:spcBef>
              <a:spcAft>
                <a:spcPct val="0"/>
              </a:spcAft>
              <a:buChar char="»"/>
              <a:defRPr sz="1400" b="1">
                <a:solidFill>
                  <a:srgbClr val="FFFFFF"/>
                </a:solidFill>
                <a:latin typeface="+mn-lt"/>
              </a:defRPr>
            </a:lvl9pPr>
          </a:lstStyle>
          <a:p>
            <a:pPr marL="0" indent="0" eaLnBrk="1" hangingPunct="1">
              <a:lnSpc>
                <a:spcPct val="75000"/>
              </a:lnSpc>
              <a:spcBef>
                <a:spcPts val="0"/>
              </a:spcBef>
              <a:buNone/>
            </a:pPr>
            <a:r>
              <a:rPr lang="en-US" sz="2400" dirty="0">
                <a:solidFill>
                  <a:srgbClr val="FFFF00"/>
                </a:solidFill>
              </a:rPr>
              <a:t>Preliminary Identification of Assets @ </a:t>
            </a:r>
          </a:p>
          <a:p>
            <a:pPr marL="0" indent="0" eaLnBrk="1" hangingPunct="1">
              <a:lnSpc>
                <a:spcPct val="75000"/>
              </a:lnSpc>
              <a:spcBef>
                <a:spcPts val="0"/>
              </a:spcBef>
              <a:buNone/>
            </a:pPr>
            <a:r>
              <a:rPr lang="en-US" sz="2400" dirty="0">
                <a:solidFill>
                  <a:srgbClr val="FFFF00"/>
                </a:solidFill>
              </a:rPr>
              <a:t>Project Request</a:t>
            </a:r>
          </a:p>
        </p:txBody>
      </p:sp>
    </p:spTree>
    <p:extLst>
      <p:ext uri="{BB962C8B-B14F-4D97-AF65-F5344CB8AC3E}">
        <p14:creationId xmlns:p14="http://schemas.microsoft.com/office/powerpoint/2010/main" val="12112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p:bldP spid="12" grpId="0" animBg="1"/>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4400" dirty="0" smtClean="0"/>
              <a:t>Identifying Assets </a:t>
            </a:r>
            <a:br>
              <a:rPr lang="en-US" sz="4400" dirty="0" smtClean="0"/>
            </a:br>
            <a:r>
              <a:rPr lang="en-US" sz="4400" dirty="0" smtClean="0"/>
              <a:t>in Capital Construction Projects</a:t>
            </a:r>
            <a:endParaRPr lang="en-US" sz="4400"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29463"/>
            <a:ext cx="489585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bwMode="auto">
          <a:xfrm>
            <a:off x="1676400" y="4343400"/>
            <a:ext cx="4800600" cy="1752600"/>
          </a:xfrm>
          <a:prstGeom prst="ellipse">
            <a:avLst/>
          </a:pr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101882" tIns="50941" rIns="101882" bIns="50941" numCol="1" rtlCol="0" anchor="t" anchorCtr="0" compatLnSpc="1">
            <a:prstTxWarp prst="textNoShape">
              <a:avLst/>
            </a:prstTxWarp>
          </a:bodyPr>
          <a:lstStyle/>
          <a:p>
            <a:pPr marL="382588" marR="0" indent="-382588" algn="l" defTabSz="1019175" rtl="0" eaLnBrk="0" fontAlgn="base" latinLnBrk="0" hangingPunct="0">
              <a:lnSpc>
                <a:spcPct val="100000"/>
              </a:lnSpc>
              <a:spcBef>
                <a:spcPct val="50000"/>
              </a:spcBef>
              <a:spcAft>
                <a:spcPct val="0"/>
              </a:spcAft>
              <a:buClrTx/>
              <a:buSzTx/>
              <a:buFontTx/>
              <a:buChar char="•"/>
              <a:tabLst/>
            </a:pPr>
            <a:endParaRPr kumimoji="0" lang="en-US" sz="3100" b="1" i="0" u="none" strike="noStrike" cap="none" normalizeH="0" baseline="0" smtClean="0">
              <a:ln>
                <a:noFill/>
              </a:ln>
              <a:solidFill>
                <a:srgbClr val="FFFFFF"/>
              </a:solidFill>
              <a:effectLst/>
              <a:latin typeface="Verdana" pitchFamily="34" charset="0"/>
            </a:endParaRPr>
          </a:p>
        </p:txBody>
      </p:sp>
      <p:sp>
        <p:nvSpPr>
          <p:cNvPr id="16" name="Oval 15"/>
          <p:cNvSpPr/>
          <p:nvPr/>
        </p:nvSpPr>
        <p:spPr bwMode="auto">
          <a:xfrm>
            <a:off x="1143000" y="4419600"/>
            <a:ext cx="6477000" cy="1758232"/>
          </a:xfrm>
          <a:prstGeom prst="ellipse">
            <a:avLst/>
          </a:prstGeom>
          <a:noFill/>
          <a:ln w="63500">
            <a:solidFill>
              <a:srgbClr val="FF0000"/>
            </a:solidFill>
          </a:ln>
          <a:effectLst/>
          <a:extLst/>
        </p:spPr>
        <p:txBody>
          <a:bodyPr vert="horz" wrap="square" lIns="101882" tIns="50941" rIns="101882" bIns="50941" numCol="1" rtlCol="0" anchor="t" anchorCtr="0" compatLnSpc="1">
            <a:prstTxWarp prst="textNoShape">
              <a:avLst/>
            </a:prstTxWarp>
          </a:bodyPr>
          <a:lstStyle/>
          <a:p>
            <a:pPr marL="382588" marR="0" indent="-382588" algn="l" defTabSz="1019175" rtl="0" eaLnBrk="0" fontAlgn="base" latinLnBrk="0" hangingPunct="0">
              <a:lnSpc>
                <a:spcPct val="100000"/>
              </a:lnSpc>
              <a:spcBef>
                <a:spcPct val="50000"/>
              </a:spcBef>
              <a:spcAft>
                <a:spcPct val="0"/>
              </a:spcAft>
              <a:buClrTx/>
              <a:buSzTx/>
              <a:buFontTx/>
              <a:buChar char="•"/>
              <a:tabLst/>
            </a:pPr>
            <a:endParaRPr kumimoji="0" lang="en-US" sz="3100" b="1" i="0" u="none" strike="noStrike" cap="none" normalizeH="0" baseline="0" smtClean="0">
              <a:ln>
                <a:noFill/>
              </a:ln>
              <a:solidFill>
                <a:srgbClr val="FFFFFF"/>
              </a:solidFill>
              <a:effectLst/>
              <a:latin typeface="Verdana" pitchFamily="34" charset="0"/>
            </a:endParaRPr>
          </a:p>
        </p:txBody>
      </p:sp>
    </p:spTree>
    <p:extLst>
      <p:ext uri="{BB962C8B-B14F-4D97-AF65-F5344CB8AC3E}">
        <p14:creationId xmlns:p14="http://schemas.microsoft.com/office/powerpoint/2010/main" val="42111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4400" dirty="0" smtClean="0"/>
              <a:t>Identifying Assets</a:t>
            </a:r>
            <a:br>
              <a:rPr lang="en-US" sz="4400" dirty="0" smtClean="0"/>
            </a:br>
            <a:r>
              <a:rPr lang="en-US" sz="4400" dirty="0" smtClean="0"/>
              <a:t>in Capital Construction Projects</a:t>
            </a:r>
            <a:endParaRPr lang="en-US" sz="44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43062"/>
            <a:ext cx="6636951"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752599"/>
            <a:ext cx="1905000" cy="1457325"/>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112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ottemplate">
  <a:themeElements>
    <a:clrScheme name="dot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101882" tIns="50941" rIns="101882" bIns="50941" numCol="1" anchor="t" anchorCtr="0" compatLnSpc="1">
        <a:prstTxWarp prst="textNoShape">
          <a:avLst/>
        </a:prstTxWarp>
      </a:bodyPr>
      <a:lstStyle>
        <a:defPPr marL="382588" marR="0" indent="-382588" algn="l" defTabSz="1019175" rtl="0" eaLnBrk="0" fontAlgn="base" latinLnBrk="0" hangingPunct="0">
          <a:lnSpc>
            <a:spcPct val="100000"/>
          </a:lnSpc>
          <a:spcBef>
            <a:spcPct val="50000"/>
          </a:spcBef>
          <a:spcAft>
            <a:spcPct val="0"/>
          </a:spcAft>
          <a:buClrTx/>
          <a:buSzTx/>
          <a:buFontTx/>
          <a:buChar char="•"/>
          <a:tabLst/>
          <a:defRPr kumimoji="0" lang="en-US" sz="3100" b="1" i="0" u="none" strike="noStrike" cap="none" normalizeH="0" baseline="0" smtClean="0">
            <a:ln>
              <a:noFill/>
            </a:ln>
            <a:solidFill>
              <a:srgbClr val="FFFFFF"/>
            </a:solidFill>
            <a:effectLst/>
            <a:latin typeface="Verdana" pitchFamily="34" charset="0"/>
          </a:defRPr>
        </a:defPPr>
      </a:lstStyle>
    </a:spDef>
    <a:lnDef>
      <a:spPr bwMode="auto">
        <a:xfrm>
          <a:off x="0" y="0"/>
          <a:ext cx="1" cy="1"/>
        </a:xfrm>
        <a:custGeom>
          <a:avLst/>
          <a:gdLst/>
          <a:ahLst/>
          <a:cxnLst/>
          <a:rect l="0" t="0" r="0" b="0"/>
          <a:pathLst/>
        </a:custGeom>
        <a:noFill/>
        <a:ln>
          <a:noFill/>
        </a:ln>
        <a:effectLst>
          <a:outerShdw dist="28398" dir="1593903" algn="ctr" rotWithShape="0">
            <a:srgbClr val="2803A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101882" tIns="50941" rIns="101882" bIns="50941" numCol="1" anchor="t" anchorCtr="0" compatLnSpc="1">
        <a:prstTxWarp prst="textNoShape">
          <a:avLst/>
        </a:prstTxWarp>
      </a:bodyPr>
      <a:lstStyle>
        <a:defPPr marL="382588" marR="0" indent="-382588" algn="l" defTabSz="1019175" rtl="0" eaLnBrk="0" fontAlgn="base" latinLnBrk="0" hangingPunct="0">
          <a:lnSpc>
            <a:spcPct val="100000"/>
          </a:lnSpc>
          <a:spcBef>
            <a:spcPct val="50000"/>
          </a:spcBef>
          <a:spcAft>
            <a:spcPct val="0"/>
          </a:spcAft>
          <a:buClrTx/>
          <a:buSzTx/>
          <a:buFontTx/>
          <a:buChar char="•"/>
          <a:tabLst/>
          <a:defRPr kumimoji="0" lang="en-US" sz="3100" b="1" i="0" u="none" strike="noStrike" cap="none" normalizeH="0" baseline="0" smtClean="0">
            <a:ln>
              <a:noFill/>
            </a:ln>
            <a:solidFill>
              <a:srgbClr val="FFFFFF"/>
            </a:solidFill>
            <a:effectLst/>
            <a:latin typeface="Verdana" pitchFamily="34" charset="0"/>
          </a:defRPr>
        </a:defPPr>
      </a:lstStyle>
    </a:lnDef>
  </a:objectDefaults>
  <a:extraClrSchemeLst>
    <a:extraClrScheme>
      <a:clrScheme name="dot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ot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ot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ot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o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o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o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36676</TotalTime>
  <Words>885</Words>
  <Application>Microsoft Office PowerPoint</Application>
  <PresentationFormat>On-screen Show (4:3)</PresentationFormat>
  <Paragraphs>179</Paragraphs>
  <Slides>16</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dottemplate</vt:lpstr>
      <vt:lpstr>Visio</vt:lpstr>
      <vt:lpstr>Connecticut DOT  Data Management for Asset Management  </vt:lpstr>
      <vt:lpstr>PowerPoint Presentation</vt:lpstr>
      <vt:lpstr>Highway TAMP Assets</vt:lpstr>
      <vt:lpstr>Goals</vt:lpstr>
      <vt:lpstr>PowerPoint Presentation</vt:lpstr>
      <vt:lpstr>Where do the assets get changed during their life? </vt:lpstr>
      <vt:lpstr>Identifying Assets  in Capital Construction Projects</vt:lpstr>
      <vt:lpstr>Identifying Assets  in Capital Construction Projects</vt:lpstr>
      <vt:lpstr>Identifying Assets in Capital Construction Projects</vt:lpstr>
      <vt:lpstr>Harvesting Assets in Capital Construction Projects </vt:lpstr>
      <vt:lpstr>PowerPoint Presentation</vt:lpstr>
      <vt:lpstr>Harvesting Assets in Capital Construction Projects </vt:lpstr>
      <vt:lpstr>Identified Who Will Collect and When</vt:lpstr>
      <vt:lpstr>Identified What Will Be Collected</vt:lpstr>
      <vt:lpstr>Challenges CTDOT Faces: </vt:lpstr>
      <vt:lpstr>Progress CTDOT Made: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Administrator</cp:lastModifiedBy>
  <cp:revision>255</cp:revision>
  <cp:lastPrinted>2014-10-30T13:04:11Z</cp:lastPrinted>
  <dcterms:created xsi:type="dcterms:W3CDTF">2014-03-30T00:03:08Z</dcterms:created>
  <dcterms:modified xsi:type="dcterms:W3CDTF">2016-07-14T14:00:31Z</dcterms:modified>
</cp:coreProperties>
</file>