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A19E-77D2-4C86-8F79-288C1353FAE0}" type="datetimeFigureOut">
              <a:rPr lang="en-US" smtClean="0"/>
              <a:t>17/5/2019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862-E6E0-4107-82CC-3A6C194F8D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9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A19E-77D2-4C86-8F79-288C1353FAE0}" type="datetimeFigureOut">
              <a:rPr lang="en-US" smtClean="0"/>
              <a:t>17/5/2019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862-E6E0-4107-82CC-3A6C194F8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8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A19E-77D2-4C86-8F79-288C1353FAE0}" type="datetimeFigureOut">
              <a:rPr lang="en-US" smtClean="0"/>
              <a:t>17/5/2019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862-E6E0-4107-82CC-3A6C194F8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4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A19E-77D2-4C86-8F79-288C1353FAE0}" type="datetimeFigureOut">
              <a:rPr lang="en-US" smtClean="0"/>
              <a:t>17/5/2019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862-E6E0-4107-82CC-3A6C194F8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A19E-77D2-4C86-8F79-288C1353FAE0}" type="datetimeFigureOut">
              <a:rPr lang="en-US" smtClean="0"/>
              <a:t>17/5/2019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862-E6E0-4107-82CC-3A6C194F8D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3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A19E-77D2-4C86-8F79-288C1353FAE0}" type="datetimeFigureOut">
              <a:rPr lang="en-US" smtClean="0"/>
              <a:t>17/5/2019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862-E6E0-4107-82CC-3A6C194F8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5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A19E-77D2-4C86-8F79-288C1353FAE0}" type="datetimeFigureOut">
              <a:rPr lang="en-US" smtClean="0"/>
              <a:t>17/5/2019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862-E6E0-4107-82CC-3A6C194F8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A19E-77D2-4C86-8F79-288C1353FAE0}" type="datetimeFigureOut">
              <a:rPr lang="en-US" smtClean="0"/>
              <a:t>17/5/2019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862-E6E0-4107-82CC-3A6C194F8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A19E-77D2-4C86-8F79-288C1353FAE0}" type="datetimeFigureOut">
              <a:rPr lang="en-US" smtClean="0"/>
              <a:t>17/5/2019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862-E6E0-4107-82CC-3A6C194F8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5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8CA19E-77D2-4C86-8F79-288C1353FAE0}" type="datetimeFigureOut">
              <a:rPr lang="en-US" smtClean="0"/>
              <a:t>17/5/2019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6D9862-E6E0-4107-82CC-3A6C194F8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8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A19E-77D2-4C86-8F79-288C1353FAE0}" type="datetimeFigureOut">
              <a:rPr lang="en-US" smtClean="0"/>
              <a:t>17/5/2019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862-E6E0-4107-82CC-3A6C194F8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8CA19E-77D2-4C86-8F79-288C1353FAE0}" type="datetimeFigureOut">
              <a:rPr lang="en-US" smtClean="0"/>
              <a:t>17/5/2019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6D9862-E6E0-4107-82CC-3A6C194F8D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32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73592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Các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Ngôn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Ngữ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Lập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Trình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Năm</a:t>
            </a:r>
            <a:r>
              <a:rPr lang="en-US" dirty="0" smtClean="0">
                <a:latin typeface="+mn-lt"/>
              </a:rPr>
              <a:t> 2018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385951"/>
            <a:ext cx="10058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NHÓM ABC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97" y="4385951"/>
            <a:ext cx="3434851" cy="1966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89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website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CNTT hang </a:t>
            </a:r>
            <a:r>
              <a:rPr lang="en-US" dirty="0" err="1" smtClean="0"/>
              <a:t>đầu</a:t>
            </a:r>
            <a:r>
              <a:rPr lang="en-US" dirty="0" smtClean="0"/>
              <a:t> 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1. Java                          </a:t>
            </a:r>
          </a:p>
          <a:p>
            <a:pPr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8" y="3340554"/>
            <a:ext cx="2455817" cy="1657350"/>
          </a:xfrm>
          <a:prstGeom prst="rect">
            <a:avLst/>
          </a:prstGeom>
        </p:spPr>
      </p:pic>
      <p:sp>
        <p:nvSpPr>
          <p:cNvPr id="8" name="AutoShape 8" descr="Káº¿t quáº£ hÃ¬nh áº£nh cho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90949" y="39798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75014" y="3148820"/>
            <a:ext cx="7384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Sun Microsystems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20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desktop,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Android,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CRM, ERP,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-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Big Data,…&amp;</a:t>
            </a:r>
          </a:p>
        </p:txBody>
      </p:sp>
    </p:spTree>
    <p:extLst>
      <p:ext uri="{BB962C8B-B14F-4D97-AF65-F5344CB8AC3E}">
        <p14:creationId xmlns:p14="http://schemas.microsoft.com/office/powerpoint/2010/main" val="25850353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2.Javasript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76" y="2347443"/>
            <a:ext cx="4508455" cy="35216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04412" y="2284149"/>
            <a:ext cx="58521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ngôi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Stack Overflow </a:t>
            </a:r>
            <a:r>
              <a:rPr lang="en-US" dirty="0" err="1"/>
              <a:t>năm</a:t>
            </a:r>
            <a:r>
              <a:rPr lang="en-US" dirty="0"/>
              <a:t> 2018 </a:t>
            </a:r>
            <a:r>
              <a:rPr lang="en-US" dirty="0" err="1"/>
              <a:t>và</a:t>
            </a:r>
            <a:r>
              <a:rPr lang="en-US" dirty="0"/>
              <a:t> GitHub </a:t>
            </a:r>
            <a:r>
              <a:rPr lang="en-US" dirty="0" err="1"/>
              <a:t>Octoverse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2017 </a:t>
            </a:r>
            <a:r>
              <a:rPr lang="en-US" dirty="0" err="1"/>
              <a:t>là</a:t>
            </a:r>
            <a:r>
              <a:rPr lang="en-US" dirty="0"/>
              <a:t> JAVSRIPT,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ngôi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?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framework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hùng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Node JS, </a:t>
            </a:r>
            <a:r>
              <a:rPr lang="en-US" dirty="0" err="1"/>
              <a:t>AngulaJS</a:t>
            </a:r>
            <a:r>
              <a:rPr lang="en-US" dirty="0"/>
              <a:t>, </a:t>
            </a:r>
            <a:r>
              <a:rPr lang="en-US" dirty="0" err="1"/>
              <a:t>VueJS</a:t>
            </a:r>
            <a:r>
              <a:rPr lang="en-US" dirty="0"/>
              <a:t>, </a:t>
            </a:r>
            <a:r>
              <a:rPr lang="en-US" dirty="0" err="1"/>
              <a:t>ReactJS</a:t>
            </a:r>
            <a:r>
              <a:rPr lang="en-US" dirty="0"/>
              <a:t>, Express.JS, … </a:t>
            </a:r>
            <a:r>
              <a:rPr lang="en-US" dirty="0" err="1"/>
              <a:t>kia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web front-end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back-end,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game 3D,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Adruino</a:t>
            </a:r>
            <a:r>
              <a:rPr lang="en-US" dirty="0"/>
              <a:t>, … 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64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771711"/>
            <a:ext cx="10058400" cy="4023360"/>
          </a:xfrm>
        </p:spPr>
        <p:txBody>
          <a:bodyPr/>
          <a:lstStyle/>
          <a:p>
            <a:r>
              <a:rPr lang="en-US" dirty="0" smtClean="0"/>
              <a:t>3.python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69" y="2406831"/>
            <a:ext cx="190500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23" y="2116183"/>
            <a:ext cx="8153400" cy="31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C++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2623926"/>
            <a:ext cx="2362200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2766" y="1976846"/>
            <a:ext cx="7358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C, </a:t>
            </a:r>
            <a:r>
              <a:rPr lang="en-US" dirty="0" err="1"/>
              <a:t>được</a:t>
            </a:r>
            <a:r>
              <a:rPr lang="en-US" dirty="0"/>
              <a:t> Bjarne </a:t>
            </a:r>
            <a:r>
              <a:rPr lang="en-US" dirty="0" err="1"/>
              <a:t>Stroutstrup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1979. 38 </a:t>
            </a:r>
            <a:r>
              <a:rPr lang="en-US" dirty="0" err="1"/>
              <a:t>năm</a:t>
            </a:r>
            <a:r>
              <a:rPr lang="en-US" dirty="0"/>
              <a:t> qua C++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 C++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,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C++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C++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, 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lãng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C++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C++,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,…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C++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C++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“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” </a:t>
            </a:r>
            <a:r>
              <a:rPr lang="en-US" dirty="0" err="1"/>
              <a:t>như</a:t>
            </a:r>
            <a:r>
              <a:rPr lang="en-US" dirty="0"/>
              <a:t> Google, Amazon, Microsoft, PayPal, LinkedIn, Adobe…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chínhvới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.&amp;</a:t>
            </a:r>
            <a:r>
              <a:rPr lang="en-US" dirty="0" err="1"/>
              <a:t>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08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Stack over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Stack over flow </a:t>
            </a:r>
            <a:r>
              <a:rPr lang="en-US" dirty="0" err="1" smtClean="0"/>
              <a:t>năm</a:t>
            </a:r>
            <a:r>
              <a:rPr lang="en-US" dirty="0" smtClean="0"/>
              <a:t> 2018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58" y="2375902"/>
            <a:ext cx="4853988" cy="349319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79057"/>
              </p:ext>
            </p:extLst>
          </p:nvPr>
        </p:nvGraphicFramePr>
        <p:xfrm>
          <a:off x="6521633" y="3219528"/>
          <a:ext cx="4634047" cy="1645920"/>
        </p:xfrm>
        <a:graphic>
          <a:graphicData uri="http://schemas.openxmlformats.org/drawingml/2006/table">
            <a:tbl>
              <a:tblPr/>
              <a:tblGrid>
                <a:gridCol w="2177749">
                  <a:extLst>
                    <a:ext uri="{9D8B030D-6E8A-4147-A177-3AD203B41FA5}">
                      <a16:colId xmlns:a16="http://schemas.microsoft.com/office/drawing/2014/main" val="347409504"/>
                    </a:ext>
                  </a:extLst>
                </a:gridCol>
                <a:gridCol w="1848555">
                  <a:extLst>
                    <a:ext uri="{9D8B030D-6E8A-4147-A177-3AD203B41FA5}">
                      <a16:colId xmlns:a16="http://schemas.microsoft.com/office/drawing/2014/main" val="3238659554"/>
                    </a:ext>
                  </a:extLst>
                </a:gridCol>
                <a:gridCol w="607743">
                  <a:extLst>
                    <a:ext uri="{9D8B030D-6E8A-4147-A177-3AD203B41FA5}">
                      <a16:colId xmlns:a16="http://schemas.microsoft.com/office/drawing/2014/main" val="38293866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PROGRAMMING LANGUAGE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POPULAR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7521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JavaScript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3516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419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38.80%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55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9690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38.80%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6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87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2547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Ruby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53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7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Stack over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b="1" i="1" dirty="0"/>
              <a:t>JavaScript</a:t>
            </a:r>
          </a:p>
          <a:p>
            <a:r>
              <a:rPr lang="en-US" dirty="0"/>
              <a:t>JavaScript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minh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.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JavaScript,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HTML </a:t>
            </a:r>
            <a:r>
              <a:rPr lang="en-US" dirty="0" err="1"/>
              <a:t>và</a:t>
            </a:r>
            <a:r>
              <a:rPr lang="en-US" dirty="0"/>
              <a:t> CSS, JavaScript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front-end </a:t>
            </a:r>
            <a:r>
              <a:rPr lang="en-US" dirty="0" err="1"/>
              <a:t>đẹp</a:t>
            </a:r>
            <a:r>
              <a:rPr lang="en-US" dirty="0"/>
              <a:t>, JavaScript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Angular JS </a:t>
            </a:r>
            <a:r>
              <a:rPr lang="en-US" dirty="0" err="1"/>
              <a:t>và</a:t>
            </a:r>
            <a:r>
              <a:rPr lang="en-US" dirty="0"/>
              <a:t> React,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.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Node.js,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minh </a:t>
            </a:r>
            <a:r>
              <a:rPr lang="en-US" dirty="0" err="1"/>
              <a:t>rằng</a:t>
            </a:r>
            <a:r>
              <a:rPr lang="en-US" dirty="0"/>
              <a:t> JavaScript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back-end </a:t>
            </a:r>
            <a:r>
              <a:rPr lang="en-US" dirty="0" err="1" smtClean="0"/>
              <a:t>tốt</a:t>
            </a:r>
            <a:endParaRPr lang="en-US" dirty="0" smtClean="0"/>
          </a:p>
          <a:p>
            <a:pPr lvl="1"/>
            <a:r>
              <a:rPr lang="en-US" b="1" i="1" dirty="0"/>
              <a:t>Python</a:t>
            </a:r>
          </a:p>
          <a:p>
            <a:r>
              <a:rPr lang="en-US" dirty="0"/>
              <a:t>Python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.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 Python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NASA, Google, </a:t>
            </a:r>
            <a:r>
              <a:rPr lang="en-US" dirty="0" err="1"/>
              <a:t>Reddit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Instagram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chuộng</a:t>
            </a:r>
            <a:r>
              <a:rPr lang="en-US" dirty="0"/>
              <a:t> Python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Stack over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b="1" i="1" dirty="0"/>
              <a:t>PHP</a:t>
            </a:r>
          </a:p>
          <a:p>
            <a:r>
              <a:rPr lang="en-US" dirty="0"/>
              <a:t>Cho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, PHP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PHP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Facebook, Wikipedia </a:t>
            </a:r>
            <a:r>
              <a:rPr lang="en-US" dirty="0" err="1"/>
              <a:t>và</a:t>
            </a:r>
            <a:r>
              <a:rPr lang="en-US" dirty="0"/>
              <a:t> WordPress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CMS</a:t>
            </a:r>
            <a:r>
              <a:rPr lang="en-US" dirty="0" smtClean="0"/>
              <a:t>.</a:t>
            </a:r>
          </a:p>
          <a:p>
            <a:pPr lvl="1"/>
            <a:r>
              <a:rPr lang="en-US" b="1" i="1" dirty="0"/>
              <a:t>C#</a:t>
            </a:r>
          </a:p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đứa</a:t>
            </a:r>
            <a:r>
              <a:rPr lang="en-US" dirty="0"/>
              <a:t> con </a:t>
            </a:r>
            <a:r>
              <a:rPr lang="en-US" dirty="0" err="1"/>
              <a:t>ruột</a:t>
            </a:r>
            <a:r>
              <a:rPr lang="en-US" dirty="0"/>
              <a:t>” </a:t>
            </a:r>
            <a:r>
              <a:rPr lang="en-US" dirty="0" err="1"/>
              <a:t>của</a:t>
            </a:r>
            <a:r>
              <a:rPr lang="en-US" dirty="0"/>
              <a:t> Microsoft,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.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android </a:t>
            </a:r>
            <a:r>
              <a:rPr lang="en-US" dirty="0" err="1"/>
              <a:t>và</a:t>
            </a:r>
            <a:r>
              <a:rPr lang="en-US" dirty="0"/>
              <a:t> iOS. C#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 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game</a:t>
            </a:r>
          </a:p>
          <a:p>
            <a:pPr lvl="1"/>
            <a:r>
              <a:rPr lang="en-US" b="1" i="1" dirty="0"/>
              <a:t>Java:</a:t>
            </a:r>
          </a:p>
          <a:p>
            <a:r>
              <a:rPr lang="en-US" dirty="0"/>
              <a:t> Java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top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.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Android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Java.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Java, LinkedIn, eBay </a:t>
            </a:r>
            <a:r>
              <a:rPr lang="en-US" dirty="0" err="1"/>
              <a:t>và</a:t>
            </a:r>
            <a:r>
              <a:rPr lang="en-US" dirty="0"/>
              <a:t> Amazon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website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809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Các Ngôn Ngữ Lập Trình Năm 2018</vt:lpstr>
      <vt:lpstr>1. Các ngôn ngữ lập trình phổ biến hiện này </vt:lpstr>
      <vt:lpstr>1. Các ngôn ngữ lập trình phổ biến hiện nay</vt:lpstr>
      <vt:lpstr>1. Các ngôn ngữ lập trình phổ biến hiện nay</vt:lpstr>
      <vt:lpstr>1. Các ngôn ngữ lập trình phổ biến hiện nay</vt:lpstr>
      <vt:lpstr>2. Các ngôn ngữ được sử dụng nhiều nhất theo thông tin Stack over flow</vt:lpstr>
      <vt:lpstr>2. Các ngôn ngữ được sử dụng nhiều nhất theo thông tin Stack over flow</vt:lpstr>
      <vt:lpstr>2. Các ngôn ngữ được sử dụng nhiều nhất theo thông tin Stack over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Ngôn Ngữ Lập Trình Năm 2018</dc:title>
  <dc:creator>Thịnh Phạm</dc:creator>
  <cp:lastModifiedBy>Thịnh Phạm</cp:lastModifiedBy>
  <cp:revision>6</cp:revision>
  <dcterms:created xsi:type="dcterms:W3CDTF">2019-05-17T07:39:33Z</dcterms:created>
  <dcterms:modified xsi:type="dcterms:W3CDTF">2019-05-17T08:32:23Z</dcterms:modified>
</cp:coreProperties>
</file>