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  <p:sldMasterId id="2147483810" r:id="rId2"/>
  </p:sldMasterIdLst>
  <p:notesMasterIdLst>
    <p:notesMasterId r:id="rId19"/>
  </p:notesMasterIdLst>
  <p:sldIdLst>
    <p:sldId id="256" r:id="rId3"/>
    <p:sldId id="271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ịnh Phạm" initials="TP" lastIdx="1" clrIdx="0">
    <p:extLst>
      <p:ext uri="{19B8F6BF-5375-455C-9EA6-DF929625EA0E}">
        <p15:presenceInfo xmlns:p15="http://schemas.microsoft.com/office/powerpoint/2012/main" userId="f8b7a2ab007fe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86EA-C060-4A4F-92B9-555A7D94A6DC}" type="datetimeFigureOut">
              <a:rPr lang="en-US" smtClean="0"/>
              <a:t>30/5/2019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B5E75-C3D0-49C5-A967-BF580043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5E75-C3D0-49C5-A967-BF580043D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3CBA-A077-4BB6-9F4F-1F2557F3C29C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52A0-7736-410B-BEA1-EFC7FBDBEF6E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D0AC-39A9-49A5-8B79-DB7FC079E08E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5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F54D-0DAA-4FC7-BB83-1A874A9BDCA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21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03FF-68C4-4CDB-8027-8B2A95E410FB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7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F5EF-B664-46C4-8CF1-AEC659BA0A0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23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0252-326E-4C35-9A61-10625DCA033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7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BA8B-8643-4919-AE58-C8F451E5AEF5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7722-9065-4DAB-B14B-1E580E158845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29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3CB-1FBB-4E29-8EC1-65E37BD97F1F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1BD1-C884-427C-AA43-52947C7A55B6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8E34-F2A7-4626-8639-FB0D9936729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47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F75-44A8-4C44-83DA-B7E97C048F7F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9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31E1-6215-4CF5-A5BD-A087AD555266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0AD5-095B-42AC-AB67-0F66D13C0FEE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4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60B0-55C4-4D4C-9DAB-0FF128442C89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00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D3F5-286A-4843-B666-554F93CAB552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7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0E97-568A-4A6B-BF69-B32B525AE0DD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27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AACA-DBA1-488F-91BC-A6EA2274DEE6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81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706A-F2EF-4581-A236-6BDBA53C6C9C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0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5C1F-BC55-4555-91D0-3F8CD591DB2F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00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6EE6-EF22-4AA4-94DA-7250FFD59973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5FBD-FBD9-4BDF-82B4-6489873BA167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4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9CAC-ECA4-48CA-BE12-2A604E360823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999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06F-29A4-43A3-9EE7-35EF9BEFF138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7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393-0369-4D68-884A-6C7ABBBF2CE6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04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DA4-B5D2-47FB-8416-350667CF6A89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4939-43F6-44C2-8362-E760C05B18B7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0FA1-7665-49D9-954A-60644563D695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B98-7DCC-4C35-B798-653B0BDDD491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8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680-61AC-4E07-8496-9C138CAE680E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7C0-8C2D-418A-8687-12C31A22EA52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5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E50-38E0-46AA-9CFD-79A559877EAD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331C55-4B3D-46BB-98F3-051ABB2390E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08EB-3686-4334-B0D1-7D035342C208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iki/C%C3%B4ng_nghi%E1%BB%87p_4.0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797233"/>
            <a:ext cx="10084526" cy="3365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98" y="4223659"/>
            <a:ext cx="8825658" cy="1015278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NGHIỆP 4.0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98" y="5352146"/>
            <a:ext cx="8825658" cy="8614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Nhóm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ABC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2.ĐẶC ĐIỂM CỦA CÔNG NGHIỆP 4.0</a:t>
            </a:r>
            <a:endParaRPr lang="en-US" sz="4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45" y="4619897"/>
            <a:ext cx="3417526" cy="191588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875" y="1654628"/>
            <a:ext cx="9149941" cy="49638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*SỰ TIẾN HOÁ KỸ THUẬT VÀ CÁCH MẠNG CÔNG NGHIỆP 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524" y="2278801"/>
            <a:ext cx="381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43750" y="2447109"/>
            <a:ext cx="43541" cy="424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5200" y="2447109"/>
            <a:ext cx="414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hang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48" y="4458789"/>
            <a:ext cx="3357155" cy="2238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  <a:softEdge rad="63500"/>
          </a:effectLst>
          <a:scene3d>
            <a:camera prst="perspectiveLeft"/>
            <a:lightRig rig="threePt" dir="t"/>
          </a:scene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2" y="3058960"/>
            <a:ext cx="3509298" cy="309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2.ĐẶC ĐIỂM CỦA CÔNG NGHIỆP 4.0</a:t>
            </a:r>
            <a:endParaRPr lang="en-US" sz="4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26" y="1994263"/>
            <a:ext cx="8212183" cy="218585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Internet of things (IOT) 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4001" y="400779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nắng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458" y="1347651"/>
            <a:ext cx="8050486" cy="2971801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3.IT VÀ CÁCH MẠNG CÔNG NGHIỆP 4.0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12</a:t>
            </a:fld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3.IT VÀ CÁCH MẠNG CÔNG NGHIỆP 4.0</a:t>
            </a:r>
            <a:endParaRPr lang="en-US" sz="4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93235" y="1663337"/>
            <a:ext cx="8915399" cy="263087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&amp;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ngừng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big data, GPS-DATA)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mây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845603"/>
            <a:ext cx="6400799" cy="3012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2156" y="3984167"/>
            <a:ext cx="3383396" cy="262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3.IT VÀ CÁCH MẠNG CÔNG NGHIỆP 4.0</a:t>
            </a:r>
            <a:endParaRPr lang="en-US" sz="4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93235" y="1663337"/>
            <a:ext cx="8915399" cy="263087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*It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It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hang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Hay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…!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5783" y="4023358"/>
            <a:ext cx="3193677" cy="2551611"/>
          </a:xfrm>
          <a:prstGeom prst="ellipse">
            <a:avLst/>
          </a:prstGeom>
          <a:solidFill>
            <a:srgbClr val="00B0F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2249" y="4975997"/>
            <a:ext cx="184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391" y="5244895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53408" y="5065254"/>
            <a:ext cx="195867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2008" y="4421998"/>
            <a:ext cx="4226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i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i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i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i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vi.wikipedia.org/wiki/C%C3%B4ng_nghi%E1%BB%87p_4.0</a:t>
            </a:r>
            <a:endParaRPr lang="en-US" dirty="0" smtClean="0"/>
          </a:p>
          <a:p>
            <a:r>
              <a:rPr lang="en-US" dirty="0" smtClean="0"/>
              <a:t>2. http</a:t>
            </a:r>
            <a:r>
              <a:rPr lang="en-US" dirty="0"/>
              <a:t>://huyenuy.namtramy.quangnam.gov.vn/Default.aspx?tabid=1292&amp;Group=219&amp;NID=3099&amp;tai-lieu-nghien-cuu-cuoc-cach-mang-cong-nghiep-lan-thu-tu-4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406" y="2795729"/>
            <a:ext cx="8915399" cy="14688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72" y="394304"/>
            <a:ext cx="8534400" cy="5466565"/>
          </a:xfrm>
        </p:spPr>
        <p:txBody>
          <a:bodyPr>
            <a:normAutofit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Bùi</a:t>
            </a:r>
            <a:r>
              <a:rPr lang="en-US" dirty="0" smtClean="0"/>
              <a:t> QUANG TUYẾN </a:t>
            </a:r>
            <a:br>
              <a:rPr lang="en-US" dirty="0" smtClean="0"/>
            </a:br>
            <a:r>
              <a:rPr lang="en-US" dirty="0" smtClean="0"/>
              <a:t>2. NGUYỄN DUY NHẬT </a:t>
            </a:r>
            <a:br>
              <a:rPr lang="en-US" dirty="0" smtClean="0"/>
            </a:br>
            <a:r>
              <a:rPr lang="en-US" dirty="0" smtClean="0"/>
              <a:t>3. PHẠM VĂN THỊNH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41577" y="5647826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458" y="1347651"/>
            <a:ext cx="8050486" cy="2971801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1.Quá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38" y="1663337"/>
            <a:ext cx="8212183" cy="186024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1780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38" y="4673645"/>
            <a:ext cx="2619375" cy="1743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94423" y="5908766"/>
            <a:ext cx="1384663" cy="94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1.Quá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38" y="1663336"/>
            <a:ext cx="8212183" cy="2185853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1870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Chuyền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66" y="4248695"/>
            <a:ext cx="3740059" cy="2439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1.Quá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38" y="1663336"/>
            <a:ext cx="8212183" cy="2185853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1970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Cao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 : </a:t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Rệt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Cao 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21" y="4123918"/>
            <a:ext cx="3334249" cy="2482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1.Quá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372" y="1663337"/>
            <a:ext cx="8212183" cy="218585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IOT )</a:t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3D</a:t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    ( Robot)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52" y="3962403"/>
            <a:ext cx="4156211" cy="2255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968137" y="4476206"/>
            <a:ext cx="55125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hay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458" y="1347651"/>
            <a:ext cx="8050486" cy="2971801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2.Đặc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121" y="69668"/>
            <a:ext cx="8001000" cy="1593669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2.ĐẶC ĐIỂM CỦA CÔNG NGHIỆP 4.0</a:t>
            </a:r>
            <a:endParaRPr lang="en-US" sz="49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26" y="1994263"/>
            <a:ext cx="8212183" cy="218585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4.0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Chẽ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(Robot)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01" y="3929334"/>
            <a:ext cx="7817894" cy="2928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362</Words>
  <Application>Microsoft Office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Wingdings 3</vt:lpstr>
      <vt:lpstr>Slice</vt:lpstr>
      <vt:lpstr>Wisp</vt:lpstr>
      <vt:lpstr>CÔNG NGHIỆP 4.0</vt:lpstr>
      <vt:lpstr>Danh Sánh Thành Viên Nhóm:  1. Bùi QUANG TUYẾN  2. NGUYỄN DUY NHẬT  3. PHẠM VĂN THỊNH</vt:lpstr>
      <vt:lpstr>1. Quá Trình Hình Thành Công Nghiệp 4.0</vt:lpstr>
      <vt:lpstr>1.Quá Trình Hình Thành Công Nghiệp 4.0</vt:lpstr>
      <vt:lpstr>1.Quá Trình Hình Thành Công Nghiệp 4.0</vt:lpstr>
      <vt:lpstr>1.Quá Trình Hình Thành Công Nghiệp 4.0</vt:lpstr>
      <vt:lpstr>1.Quá Trình Hình Thành Công Nghiệp 4.0</vt:lpstr>
      <vt:lpstr>2.Đặc điểm của công nghiệp 4.0</vt:lpstr>
      <vt:lpstr>2.ĐẶC ĐIỂM CỦA CÔNG NGHIỆP 4.0</vt:lpstr>
      <vt:lpstr>2.ĐẶC ĐIỂM CỦA CÔNG NGHIỆP 4.0</vt:lpstr>
      <vt:lpstr>2.ĐẶC ĐIỂM CỦA CÔNG NGHIỆP 4.0</vt:lpstr>
      <vt:lpstr>3.IT VÀ CÁCH MẠNG CÔNG NGHIỆP 4.0</vt:lpstr>
      <vt:lpstr>3.IT VÀ CÁCH MẠNG CÔNG NGHIỆP 4.0</vt:lpstr>
      <vt:lpstr>3.IT VÀ CÁCH MẠNG CÔNG NGHIỆP 4.0</vt:lpstr>
      <vt:lpstr>Tài Liệu Tham Khảo</vt:lpstr>
      <vt:lpstr>Chân Thành Cảm Ơn Thầy Cô Đã Xem Và Lắng Nghe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NGHIỆP 4.0</dc:title>
  <dc:creator>Thịnh Phạm</dc:creator>
  <cp:lastModifiedBy>Thịnh Phạm</cp:lastModifiedBy>
  <cp:revision>23</cp:revision>
  <dcterms:created xsi:type="dcterms:W3CDTF">2019-05-27T13:35:01Z</dcterms:created>
  <dcterms:modified xsi:type="dcterms:W3CDTF">2019-05-30T12:26:33Z</dcterms:modified>
</cp:coreProperties>
</file>