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59" r:id="rId3"/>
    <p:sldId id="263" r:id="rId4"/>
    <p:sldId id="312" r:id="rId5"/>
    <p:sldId id="313" r:id="rId6"/>
    <p:sldId id="317" r:id="rId7"/>
    <p:sldId id="320" r:id="rId8"/>
    <p:sldId id="318" r:id="rId9"/>
    <p:sldId id="315" r:id="rId10"/>
    <p:sldId id="319" r:id="rId11"/>
    <p:sldId id="270" r:id="rId12"/>
    <p:sldId id="326" r:id="rId13"/>
    <p:sldId id="323" r:id="rId14"/>
    <p:sldId id="325" r:id="rId15"/>
    <p:sldId id="291" r:id="rId16"/>
  </p:sldIdLst>
  <p:sldSz cx="9144000" cy="5143500" type="screen16x9"/>
  <p:notesSz cx="6858000" cy="9144000"/>
  <p:embeddedFontLst>
    <p:embeddedFont>
      <p:font typeface="Anaheim" panose="020B0604020202020204" charset="0"/>
      <p:regular r:id="rId18"/>
    </p:embeddedFont>
    <p:embeddedFont>
      <p:font typeface="Bebas Neue" panose="020B0606020202050201" pitchFamily="34" charset="0"/>
      <p:regular r:id="rId19"/>
    </p:embeddedFont>
    <p:embeddedFont>
      <p:font typeface="Days One" panose="020B0604020202020204" charset="0"/>
      <p:regular r:id="rId20"/>
    </p:embeddedFont>
    <p:embeddedFont>
      <p:font typeface="Nunito Light" pitchFamily="2" charset="0"/>
      <p:regular r:id="rId21"/>
      <p:italic r:id="rId22"/>
    </p:embeddedFont>
    <p:embeddedFont>
      <p:font typeface="Open Sans" panose="020B0606030504020204" pitchFamily="34"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5DCBAA-1763-470C-A04D-8B7546F90E5B}">
  <a:tblStyle styleId="{F75DCBAA-1763-470C-A04D-8B7546F90E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e551a476a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e551a476a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e6630f26ff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e6630f26f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32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e729f4ff97_0_28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3" name="Google Shape;1743;ge729f4ff97_0_28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343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e57ad324d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e57ad324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874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e57ad324d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e57ad324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158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e756124717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e756124717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e6630f26ff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e6630f26ff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e6630f26ff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e6630f26f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e6630f26ff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e6630f26f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87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e6630f26ff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e6630f26f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1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e674e09cd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e674e09cd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53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e674e09cd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e674e09cd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12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e674e09cd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e674e09cd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35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e6630f26ff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e6630f26f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439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315150"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flipH="1">
            <a:off x="315150"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71450" dist="57150" dir="3600000" algn="bl" rotWithShape="0">
              <a:srgbClr val="FF00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3382" y="592350"/>
            <a:ext cx="587149" cy="3958800"/>
            <a:chOff x="13382" y="548825"/>
            <a:chExt cx="587149" cy="3958800"/>
          </a:xfrm>
        </p:grpSpPr>
        <p:grpSp>
          <p:nvGrpSpPr>
            <p:cNvPr id="12" name="Google Shape;12;p2"/>
            <p:cNvGrpSpPr/>
            <p:nvPr/>
          </p:nvGrpSpPr>
          <p:grpSpPr>
            <a:xfrm>
              <a:off x="13382" y="2393975"/>
              <a:ext cx="587149" cy="268500"/>
              <a:chOff x="65395" y="548825"/>
              <a:chExt cx="587149" cy="268500"/>
            </a:xfrm>
          </p:grpSpPr>
          <p:sp>
            <p:nvSpPr>
              <p:cNvPr id="13" name="Google Shape;13;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5395" y="643739"/>
                <a:ext cx="511210" cy="78673"/>
                <a:chOff x="-65375" y="778010"/>
                <a:chExt cx="494400" cy="132290"/>
              </a:xfrm>
            </p:grpSpPr>
            <p:cxnSp>
              <p:nvCxnSpPr>
                <p:cNvPr id="15" name="Google Shape;15;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6" name="Google Shape;16;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7" name="Google Shape;17;p2"/>
            <p:cNvGrpSpPr/>
            <p:nvPr/>
          </p:nvGrpSpPr>
          <p:grpSpPr>
            <a:xfrm>
              <a:off x="13382" y="3009025"/>
              <a:ext cx="587149" cy="268500"/>
              <a:chOff x="65395" y="548825"/>
              <a:chExt cx="587149" cy="268500"/>
            </a:xfrm>
          </p:grpSpPr>
          <p:sp>
            <p:nvSpPr>
              <p:cNvPr id="18" name="Google Shape;18;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65395" y="643739"/>
                <a:ext cx="511210" cy="78673"/>
                <a:chOff x="-65375" y="778010"/>
                <a:chExt cx="494400" cy="132290"/>
              </a:xfrm>
            </p:grpSpPr>
            <p:cxnSp>
              <p:nvCxnSpPr>
                <p:cNvPr id="20" name="Google Shape;20;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1" name="Google Shape;21;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2" name="Google Shape;22;p2"/>
            <p:cNvGrpSpPr/>
            <p:nvPr/>
          </p:nvGrpSpPr>
          <p:grpSpPr>
            <a:xfrm>
              <a:off x="13382" y="3624075"/>
              <a:ext cx="587149" cy="268500"/>
              <a:chOff x="65395" y="548825"/>
              <a:chExt cx="587149" cy="268500"/>
            </a:xfrm>
          </p:grpSpPr>
          <p:sp>
            <p:nvSpPr>
              <p:cNvPr id="23" name="Google Shape;23;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65395" y="643739"/>
                <a:ext cx="511210" cy="78673"/>
                <a:chOff x="-65375" y="778010"/>
                <a:chExt cx="494400" cy="132290"/>
              </a:xfrm>
            </p:grpSpPr>
            <p:cxnSp>
              <p:nvCxnSpPr>
                <p:cNvPr id="25" name="Google Shape;25;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6" name="Google Shape;26;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7" name="Google Shape;27;p2"/>
            <p:cNvGrpSpPr/>
            <p:nvPr/>
          </p:nvGrpSpPr>
          <p:grpSpPr>
            <a:xfrm>
              <a:off x="13382" y="4239125"/>
              <a:ext cx="587149" cy="268500"/>
              <a:chOff x="65395" y="548825"/>
              <a:chExt cx="587149" cy="268500"/>
            </a:xfrm>
          </p:grpSpPr>
          <p:sp>
            <p:nvSpPr>
              <p:cNvPr id="28" name="Google Shape;28;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65395" y="643739"/>
                <a:ext cx="511210" cy="78673"/>
                <a:chOff x="-65375" y="778010"/>
                <a:chExt cx="494400" cy="132290"/>
              </a:xfrm>
            </p:grpSpPr>
            <p:cxnSp>
              <p:nvCxnSpPr>
                <p:cNvPr id="30" name="Google Shape;30;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31" name="Google Shape;31;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32" name="Google Shape;32;p2"/>
            <p:cNvGrpSpPr/>
            <p:nvPr/>
          </p:nvGrpSpPr>
          <p:grpSpPr>
            <a:xfrm>
              <a:off x="13382" y="1778925"/>
              <a:ext cx="587149" cy="268500"/>
              <a:chOff x="65395" y="548825"/>
              <a:chExt cx="587149" cy="268500"/>
            </a:xfrm>
          </p:grpSpPr>
          <p:sp>
            <p:nvSpPr>
              <p:cNvPr id="33" name="Google Shape;33;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65395" y="643739"/>
                <a:ext cx="511210" cy="78673"/>
                <a:chOff x="-65375" y="778010"/>
                <a:chExt cx="494400" cy="132290"/>
              </a:xfrm>
            </p:grpSpPr>
            <p:cxnSp>
              <p:nvCxnSpPr>
                <p:cNvPr id="35" name="Google Shape;35;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36" name="Google Shape;36;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37" name="Google Shape;37;p2"/>
            <p:cNvGrpSpPr/>
            <p:nvPr/>
          </p:nvGrpSpPr>
          <p:grpSpPr>
            <a:xfrm>
              <a:off x="13382" y="1163875"/>
              <a:ext cx="587149" cy="268500"/>
              <a:chOff x="65395" y="548825"/>
              <a:chExt cx="587149" cy="268500"/>
            </a:xfrm>
          </p:grpSpPr>
          <p:sp>
            <p:nvSpPr>
              <p:cNvPr id="38" name="Google Shape;38;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65395" y="643739"/>
                <a:ext cx="511210" cy="78673"/>
                <a:chOff x="-65375" y="778010"/>
                <a:chExt cx="494400" cy="132290"/>
              </a:xfrm>
            </p:grpSpPr>
            <p:cxnSp>
              <p:nvCxnSpPr>
                <p:cNvPr id="40" name="Google Shape;40;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1" name="Google Shape;41;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2" name="Google Shape;42;p2"/>
            <p:cNvGrpSpPr/>
            <p:nvPr/>
          </p:nvGrpSpPr>
          <p:grpSpPr>
            <a:xfrm>
              <a:off x="13382" y="548825"/>
              <a:ext cx="587149" cy="268500"/>
              <a:chOff x="65395" y="548825"/>
              <a:chExt cx="587149" cy="268500"/>
            </a:xfrm>
          </p:grpSpPr>
          <p:sp>
            <p:nvSpPr>
              <p:cNvPr id="43" name="Google Shape;43;p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65395" y="643739"/>
                <a:ext cx="511210" cy="78673"/>
                <a:chOff x="-65375" y="778010"/>
                <a:chExt cx="494400" cy="132290"/>
              </a:xfrm>
            </p:grpSpPr>
            <p:cxnSp>
              <p:nvCxnSpPr>
                <p:cNvPr id="45" name="Google Shape;45;p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6" name="Google Shape;46;p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sp>
        <p:nvSpPr>
          <p:cNvPr id="47" name="Google Shape;47;p2"/>
          <p:cNvSpPr txBox="1">
            <a:spLocks noGrp="1"/>
          </p:cNvSpPr>
          <p:nvPr>
            <p:ph type="ctrTitle"/>
          </p:nvPr>
        </p:nvSpPr>
        <p:spPr>
          <a:xfrm>
            <a:off x="1539350" y="2123363"/>
            <a:ext cx="6237600" cy="1448400"/>
          </a:xfrm>
          <a:prstGeom prst="rect">
            <a:avLst/>
          </a:prstGeom>
          <a:effectLst>
            <a:outerShdw blurRad="114300" algn="bl" rotWithShape="0">
              <a:schemeClr val="accent2"/>
            </a:outerShdw>
          </a:effectLst>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8" name="Google Shape;48;p2"/>
          <p:cNvSpPr txBox="1">
            <a:spLocks noGrp="1"/>
          </p:cNvSpPr>
          <p:nvPr>
            <p:ph type="subTitle" idx="1"/>
          </p:nvPr>
        </p:nvSpPr>
        <p:spPr>
          <a:xfrm>
            <a:off x="2478650" y="37999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1370"/>
        <p:cNvGrpSpPr/>
        <p:nvPr/>
      </p:nvGrpSpPr>
      <p:grpSpPr>
        <a:xfrm>
          <a:off x="0" y="0"/>
          <a:ext cx="0" cy="0"/>
          <a:chOff x="0" y="0"/>
          <a:chExt cx="0" cy="0"/>
        </a:xfrm>
      </p:grpSpPr>
      <p:sp>
        <p:nvSpPr>
          <p:cNvPr id="1371" name="Google Shape;1371;p35"/>
          <p:cNvSpPr/>
          <p:nvPr/>
        </p:nvSpPr>
        <p:spPr>
          <a:xfrm>
            <a:off x="310896" y="285600"/>
            <a:ext cx="8513700" cy="4572300"/>
          </a:xfrm>
          <a:prstGeom prst="rect">
            <a:avLst/>
          </a:prstGeom>
          <a:gradFill>
            <a:gsLst>
              <a:gs pos="0">
                <a:srgbClr val="4E29AA">
                  <a:alpha val="54509"/>
                  <a:alpha val="42250"/>
                </a:srgbClr>
              </a:gs>
              <a:gs pos="100000">
                <a:srgbClr val="191919">
                  <a:alpha val="42352"/>
                  <a:alpha val="42250"/>
                </a:srgbClr>
              </a:gs>
            </a:gsLst>
            <a:path path="circle">
              <a:fillToRect l="50000" t="50000" r="50000" b="50000"/>
            </a:path>
            <a:tileRect/>
          </a:gradFill>
          <a:ln>
            <a:noFill/>
          </a:ln>
          <a:effectLst>
            <a:outerShdw blurRad="37147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310896" y="285600"/>
            <a:ext cx="8513700" cy="4572300"/>
          </a:xfrm>
          <a:prstGeom prst="rect">
            <a:avLst/>
          </a:prstGeom>
          <a:noFill/>
          <a:ln w="28575" cap="flat" cmpd="sng">
            <a:solidFill>
              <a:schemeClr val="lt2"/>
            </a:solidFill>
            <a:prstDash val="solid"/>
            <a:round/>
            <a:headEnd type="none" w="sm" len="sm"/>
            <a:tailEnd type="none" w="sm" len="sm"/>
          </a:ln>
          <a:effectLst>
            <a:outerShdw blurRad="171450"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35"/>
          <p:cNvGrpSpPr/>
          <p:nvPr/>
        </p:nvGrpSpPr>
        <p:grpSpPr>
          <a:xfrm>
            <a:off x="13382" y="592350"/>
            <a:ext cx="587149" cy="3958800"/>
            <a:chOff x="13382" y="548825"/>
            <a:chExt cx="587149" cy="3958800"/>
          </a:xfrm>
        </p:grpSpPr>
        <p:grpSp>
          <p:nvGrpSpPr>
            <p:cNvPr id="1374" name="Google Shape;1374;p35"/>
            <p:cNvGrpSpPr/>
            <p:nvPr/>
          </p:nvGrpSpPr>
          <p:grpSpPr>
            <a:xfrm>
              <a:off x="13382" y="2393975"/>
              <a:ext cx="587149" cy="268500"/>
              <a:chOff x="65395" y="548825"/>
              <a:chExt cx="587149" cy="268500"/>
            </a:xfrm>
          </p:grpSpPr>
          <p:sp>
            <p:nvSpPr>
              <p:cNvPr id="1375" name="Google Shape;1375;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35"/>
              <p:cNvGrpSpPr/>
              <p:nvPr/>
            </p:nvGrpSpPr>
            <p:grpSpPr>
              <a:xfrm>
                <a:off x="65395" y="643739"/>
                <a:ext cx="511210" cy="78673"/>
                <a:chOff x="-65375" y="778010"/>
                <a:chExt cx="494400" cy="132290"/>
              </a:xfrm>
            </p:grpSpPr>
            <p:cxnSp>
              <p:nvCxnSpPr>
                <p:cNvPr id="1377" name="Google Shape;1377;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378" name="Google Shape;1378;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379" name="Google Shape;1379;p35"/>
            <p:cNvGrpSpPr/>
            <p:nvPr/>
          </p:nvGrpSpPr>
          <p:grpSpPr>
            <a:xfrm>
              <a:off x="13382" y="3009025"/>
              <a:ext cx="587149" cy="268500"/>
              <a:chOff x="65395" y="548825"/>
              <a:chExt cx="587149" cy="268500"/>
            </a:xfrm>
          </p:grpSpPr>
          <p:sp>
            <p:nvSpPr>
              <p:cNvPr id="1380" name="Google Shape;1380;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35"/>
              <p:cNvGrpSpPr/>
              <p:nvPr/>
            </p:nvGrpSpPr>
            <p:grpSpPr>
              <a:xfrm>
                <a:off x="65395" y="643739"/>
                <a:ext cx="511210" cy="78673"/>
                <a:chOff x="-65375" y="778010"/>
                <a:chExt cx="494400" cy="132290"/>
              </a:xfrm>
            </p:grpSpPr>
            <p:cxnSp>
              <p:nvCxnSpPr>
                <p:cNvPr id="1382" name="Google Shape;1382;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383" name="Google Shape;1383;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384" name="Google Shape;1384;p35"/>
            <p:cNvGrpSpPr/>
            <p:nvPr/>
          </p:nvGrpSpPr>
          <p:grpSpPr>
            <a:xfrm>
              <a:off x="13382" y="3624075"/>
              <a:ext cx="587149" cy="268500"/>
              <a:chOff x="65395" y="548825"/>
              <a:chExt cx="587149" cy="268500"/>
            </a:xfrm>
          </p:grpSpPr>
          <p:sp>
            <p:nvSpPr>
              <p:cNvPr id="1385" name="Google Shape;1385;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6" name="Google Shape;1386;p35"/>
              <p:cNvGrpSpPr/>
              <p:nvPr/>
            </p:nvGrpSpPr>
            <p:grpSpPr>
              <a:xfrm>
                <a:off x="65395" y="643739"/>
                <a:ext cx="511210" cy="78673"/>
                <a:chOff x="-65375" y="778010"/>
                <a:chExt cx="494400" cy="132290"/>
              </a:xfrm>
            </p:grpSpPr>
            <p:cxnSp>
              <p:nvCxnSpPr>
                <p:cNvPr id="1387" name="Google Shape;1387;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388" name="Google Shape;1388;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389" name="Google Shape;1389;p35"/>
            <p:cNvGrpSpPr/>
            <p:nvPr/>
          </p:nvGrpSpPr>
          <p:grpSpPr>
            <a:xfrm>
              <a:off x="13382" y="4239125"/>
              <a:ext cx="587149" cy="268500"/>
              <a:chOff x="65395" y="548825"/>
              <a:chExt cx="587149" cy="268500"/>
            </a:xfrm>
          </p:grpSpPr>
          <p:sp>
            <p:nvSpPr>
              <p:cNvPr id="1390" name="Google Shape;1390;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35"/>
              <p:cNvGrpSpPr/>
              <p:nvPr/>
            </p:nvGrpSpPr>
            <p:grpSpPr>
              <a:xfrm>
                <a:off x="65395" y="643739"/>
                <a:ext cx="511210" cy="78673"/>
                <a:chOff x="-65375" y="778010"/>
                <a:chExt cx="494400" cy="132290"/>
              </a:xfrm>
            </p:grpSpPr>
            <p:cxnSp>
              <p:nvCxnSpPr>
                <p:cNvPr id="1392" name="Google Shape;1392;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393" name="Google Shape;1393;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394" name="Google Shape;1394;p35"/>
            <p:cNvGrpSpPr/>
            <p:nvPr/>
          </p:nvGrpSpPr>
          <p:grpSpPr>
            <a:xfrm>
              <a:off x="13382" y="1778925"/>
              <a:ext cx="587149" cy="268500"/>
              <a:chOff x="65395" y="548825"/>
              <a:chExt cx="587149" cy="268500"/>
            </a:xfrm>
          </p:grpSpPr>
          <p:sp>
            <p:nvSpPr>
              <p:cNvPr id="1395" name="Google Shape;1395;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6" name="Google Shape;1396;p35"/>
              <p:cNvGrpSpPr/>
              <p:nvPr/>
            </p:nvGrpSpPr>
            <p:grpSpPr>
              <a:xfrm>
                <a:off x="65395" y="643739"/>
                <a:ext cx="511210" cy="78673"/>
                <a:chOff x="-65375" y="778010"/>
                <a:chExt cx="494400" cy="132290"/>
              </a:xfrm>
            </p:grpSpPr>
            <p:cxnSp>
              <p:nvCxnSpPr>
                <p:cNvPr id="1397" name="Google Shape;1397;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398" name="Google Shape;1398;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399" name="Google Shape;1399;p35"/>
            <p:cNvGrpSpPr/>
            <p:nvPr/>
          </p:nvGrpSpPr>
          <p:grpSpPr>
            <a:xfrm>
              <a:off x="13382" y="1163875"/>
              <a:ext cx="587149" cy="268500"/>
              <a:chOff x="65395" y="548825"/>
              <a:chExt cx="587149" cy="268500"/>
            </a:xfrm>
          </p:grpSpPr>
          <p:sp>
            <p:nvSpPr>
              <p:cNvPr id="1400" name="Google Shape;1400;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1" name="Google Shape;1401;p35"/>
              <p:cNvGrpSpPr/>
              <p:nvPr/>
            </p:nvGrpSpPr>
            <p:grpSpPr>
              <a:xfrm>
                <a:off x="65395" y="643739"/>
                <a:ext cx="511210" cy="78673"/>
                <a:chOff x="-65375" y="778010"/>
                <a:chExt cx="494400" cy="132290"/>
              </a:xfrm>
            </p:grpSpPr>
            <p:cxnSp>
              <p:nvCxnSpPr>
                <p:cNvPr id="1402" name="Google Shape;1402;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403" name="Google Shape;1403;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1404" name="Google Shape;1404;p35"/>
            <p:cNvGrpSpPr/>
            <p:nvPr/>
          </p:nvGrpSpPr>
          <p:grpSpPr>
            <a:xfrm>
              <a:off x="13382" y="548825"/>
              <a:ext cx="587149" cy="268500"/>
              <a:chOff x="65395" y="548825"/>
              <a:chExt cx="587149" cy="268500"/>
            </a:xfrm>
          </p:grpSpPr>
          <p:sp>
            <p:nvSpPr>
              <p:cNvPr id="1405" name="Google Shape;1405;p3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35"/>
              <p:cNvGrpSpPr/>
              <p:nvPr/>
            </p:nvGrpSpPr>
            <p:grpSpPr>
              <a:xfrm>
                <a:off x="65395" y="643739"/>
                <a:ext cx="511210" cy="78673"/>
                <a:chOff x="-65375" y="778010"/>
                <a:chExt cx="494400" cy="132290"/>
              </a:xfrm>
            </p:grpSpPr>
            <p:cxnSp>
              <p:nvCxnSpPr>
                <p:cNvPr id="1407" name="Google Shape;1407;p3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1408" name="Google Shape;1408;p3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57"/>
        <p:cNvGrpSpPr/>
        <p:nvPr/>
      </p:nvGrpSpPr>
      <p:grpSpPr>
        <a:xfrm>
          <a:off x="0" y="0"/>
          <a:ext cx="0" cy="0"/>
          <a:chOff x="0" y="0"/>
          <a:chExt cx="0" cy="0"/>
        </a:xfrm>
      </p:grpSpPr>
      <p:sp>
        <p:nvSpPr>
          <p:cNvPr id="258" name="Google Shape;258;p8"/>
          <p:cNvSpPr/>
          <p:nvPr/>
        </p:nvSpPr>
        <p:spPr>
          <a:xfrm rot="10800000" flipH="1">
            <a:off x="315150"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rot="10800000" flipH="1">
            <a:off x="315150"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85738"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8"/>
          <p:cNvGrpSpPr/>
          <p:nvPr/>
        </p:nvGrpSpPr>
        <p:grpSpPr>
          <a:xfrm>
            <a:off x="13382" y="592350"/>
            <a:ext cx="587149" cy="3958800"/>
            <a:chOff x="13382" y="548825"/>
            <a:chExt cx="587149" cy="3958800"/>
          </a:xfrm>
        </p:grpSpPr>
        <p:grpSp>
          <p:nvGrpSpPr>
            <p:cNvPr id="261" name="Google Shape;261;p8"/>
            <p:cNvGrpSpPr/>
            <p:nvPr/>
          </p:nvGrpSpPr>
          <p:grpSpPr>
            <a:xfrm>
              <a:off x="13382" y="2393975"/>
              <a:ext cx="587149" cy="268500"/>
              <a:chOff x="65395" y="548825"/>
              <a:chExt cx="587149" cy="268500"/>
            </a:xfrm>
          </p:grpSpPr>
          <p:sp>
            <p:nvSpPr>
              <p:cNvPr id="262" name="Google Shape;262;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8"/>
              <p:cNvGrpSpPr/>
              <p:nvPr/>
            </p:nvGrpSpPr>
            <p:grpSpPr>
              <a:xfrm>
                <a:off x="65395" y="643739"/>
                <a:ext cx="511210" cy="78673"/>
                <a:chOff x="-65375" y="778010"/>
                <a:chExt cx="494400" cy="132290"/>
              </a:xfrm>
            </p:grpSpPr>
            <p:cxnSp>
              <p:nvCxnSpPr>
                <p:cNvPr id="264" name="Google Shape;264;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65" name="Google Shape;265;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266" name="Google Shape;266;p8"/>
            <p:cNvGrpSpPr/>
            <p:nvPr/>
          </p:nvGrpSpPr>
          <p:grpSpPr>
            <a:xfrm>
              <a:off x="13382" y="3009025"/>
              <a:ext cx="587149" cy="268500"/>
              <a:chOff x="65395" y="548825"/>
              <a:chExt cx="587149" cy="268500"/>
            </a:xfrm>
          </p:grpSpPr>
          <p:sp>
            <p:nvSpPr>
              <p:cNvPr id="267" name="Google Shape;267;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8"/>
              <p:cNvGrpSpPr/>
              <p:nvPr/>
            </p:nvGrpSpPr>
            <p:grpSpPr>
              <a:xfrm>
                <a:off x="65395" y="643739"/>
                <a:ext cx="511210" cy="78673"/>
                <a:chOff x="-65375" y="778010"/>
                <a:chExt cx="494400" cy="132290"/>
              </a:xfrm>
            </p:grpSpPr>
            <p:cxnSp>
              <p:nvCxnSpPr>
                <p:cNvPr id="269" name="Google Shape;269;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70" name="Google Shape;270;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271" name="Google Shape;271;p8"/>
            <p:cNvGrpSpPr/>
            <p:nvPr/>
          </p:nvGrpSpPr>
          <p:grpSpPr>
            <a:xfrm>
              <a:off x="13382" y="3624075"/>
              <a:ext cx="587149" cy="268500"/>
              <a:chOff x="65395" y="548825"/>
              <a:chExt cx="587149" cy="268500"/>
            </a:xfrm>
          </p:grpSpPr>
          <p:sp>
            <p:nvSpPr>
              <p:cNvPr id="272" name="Google Shape;272;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8"/>
              <p:cNvGrpSpPr/>
              <p:nvPr/>
            </p:nvGrpSpPr>
            <p:grpSpPr>
              <a:xfrm>
                <a:off x="65395" y="643739"/>
                <a:ext cx="511210" cy="78673"/>
                <a:chOff x="-65375" y="778010"/>
                <a:chExt cx="494400" cy="132290"/>
              </a:xfrm>
            </p:grpSpPr>
            <p:cxnSp>
              <p:nvCxnSpPr>
                <p:cNvPr id="274" name="Google Shape;274;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75" name="Google Shape;275;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276" name="Google Shape;276;p8"/>
            <p:cNvGrpSpPr/>
            <p:nvPr/>
          </p:nvGrpSpPr>
          <p:grpSpPr>
            <a:xfrm>
              <a:off x="13382" y="4239125"/>
              <a:ext cx="587149" cy="268500"/>
              <a:chOff x="65395" y="548825"/>
              <a:chExt cx="587149" cy="268500"/>
            </a:xfrm>
          </p:grpSpPr>
          <p:sp>
            <p:nvSpPr>
              <p:cNvPr id="277" name="Google Shape;277;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8"/>
              <p:cNvGrpSpPr/>
              <p:nvPr/>
            </p:nvGrpSpPr>
            <p:grpSpPr>
              <a:xfrm>
                <a:off x="65395" y="643739"/>
                <a:ext cx="511210" cy="78673"/>
                <a:chOff x="-65375" y="778010"/>
                <a:chExt cx="494400" cy="132290"/>
              </a:xfrm>
            </p:grpSpPr>
            <p:cxnSp>
              <p:nvCxnSpPr>
                <p:cNvPr id="279" name="Google Shape;279;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80" name="Google Shape;280;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281" name="Google Shape;281;p8"/>
            <p:cNvGrpSpPr/>
            <p:nvPr/>
          </p:nvGrpSpPr>
          <p:grpSpPr>
            <a:xfrm>
              <a:off x="13382" y="1778925"/>
              <a:ext cx="587149" cy="268500"/>
              <a:chOff x="65395" y="548825"/>
              <a:chExt cx="587149" cy="268500"/>
            </a:xfrm>
          </p:grpSpPr>
          <p:sp>
            <p:nvSpPr>
              <p:cNvPr id="282" name="Google Shape;282;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8"/>
              <p:cNvGrpSpPr/>
              <p:nvPr/>
            </p:nvGrpSpPr>
            <p:grpSpPr>
              <a:xfrm>
                <a:off x="65395" y="643739"/>
                <a:ext cx="511210" cy="78673"/>
                <a:chOff x="-65375" y="778010"/>
                <a:chExt cx="494400" cy="132290"/>
              </a:xfrm>
            </p:grpSpPr>
            <p:cxnSp>
              <p:nvCxnSpPr>
                <p:cNvPr id="284" name="Google Shape;284;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85" name="Google Shape;285;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286" name="Google Shape;286;p8"/>
            <p:cNvGrpSpPr/>
            <p:nvPr/>
          </p:nvGrpSpPr>
          <p:grpSpPr>
            <a:xfrm>
              <a:off x="13382" y="1163875"/>
              <a:ext cx="587149" cy="268500"/>
              <a:chOff x="65395" y="548825"/>
              <a:chExt cx="587149" cy="268500"/>
            </a:xfrm>
          </p:grpSpPr>
          <p:sp>
            <p:nvSpPr>
              <p:cNvPr id="287" name="Google Shape;287;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8"/>
              <p:cNvGrpSpPr/>
              <p:nvPr/>
            </p:nvGrpSpPr>
            <p:grpSpPr>
              <a:xfrm>
                <a:off x="65395" y="643739"/>
                <a:ext cx="511210" cy="78673"/>
                <a:chOff x="-65375" y="778010"/>
                <a:chExt cx="494400" cy="132290"/>
              </a:xfrm>
            </p:grpSpPr>
            <p:cxnSp>
              <p:nvCxnSpPr>
                <p:cNvPr id="289" name="Google Shape;289;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90" name="Google Shape;290;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291" name="Google Shape;291;p8"/>
            <p:cNvGrpSpPr/>
            <p:nvPr/>
          </p:nvGrpSpPr>
          <p:grpSpPr>
            <a:xfrm>
              <a:off x="13382" y="548825"/>
              <a:ext cx="587149" cy="268500"/>
              <a:chOff x="65395" y="548825"/>
              <a:chExt cx="587149" cy="268500"/>
            </a:xfrm>
          </p:grpSpPr>
          <p:sp>
            <p:nvSpPr>
              <p:cNvPr id="292" name="Google Shape;292;p8"/>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8"/>
              <p:cNvGrpSpPr/>
              <p:nvPr/>
            </p:nvGrpSpPr>
            <p:grpSpPr>
              <a:xfrm>
                <a:off x="65395" y="643739"/>
                <a:ext cx="511210" cy="78673"/>
                <a:chOff x="-65375" y="778010"/>
                <a:chExt cx="494400" cy="132290"/>
              </a:xfrm>
            </p:grpSpPr>
            <p:cxnSp>
              <p:nvCxnSpPr>
                <p:cNvPr id="294" name="Google Shape;294;p8"/>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295" name="Google Shape;295;p8"/>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
        <p:nvSpPr>
          <p:cNvPr id="296" name="Google Shape;296;p8"/>
          <p:cNvSpPr txBox="1">
            <a:spLocks noGrp="1"/>
          </p:cNvSpPr>
          <p:nvPr>
            <p:ph type="title"/>
          </p:nvPr>
        </p:nvSpPr>
        <p:spPr>
          <a:xfrm>
            <a:off x="1388100" y="1383300"/>
            <a:ext cx="6367800" cy="1033800"/>
          </a:xfrm>
          <a:prstGeom prst="rect">
            <a:avLst/>
          </a:prstGeom>
          <a:effectLst>
            <a:outerShdw blurRad="171450" algn="bl" rotWithShape="0">
              <a:schemeClr val="accent2">
                <a:alpha val="89000"/>
              </a:schemeClr>
            </a:outerShdw>
          </a:effectLst>
        </p:spPr>
        <p:txBody>
          <a:bodyPr spcFirstLastPara="1" wrap="square" lIns="91425" tIns="91425" rIns="91425" bIns="91425" anchor="t" anchorCtr="0">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4357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5"/>
          <p:cNvSpPr/>
          <p:nvPr/>
        </p:nvSpPr>
        <p:spPr>
          <a:xfrm>
            <a:off x="315150"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15150"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71450" dist="57150" dir="3600000" algn="bl" rotWithShape="0">
              <a:srgbClr val="FF00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5"/>
          <p:cNvGrpSpPr/>
          <p:nvPr/>
        </p:nvGrpSpPr>
        <p:grpSpPr>
          <a:xfrm>
            <a:off x="5535" y="592350"/>
            <a:ext cx="587149" cy="3958800"/>
            <a:chOff x="13382" y="548825"/>
            <a:chExt cx="587149" cy="3958800"/>
          </a:xfrm>
        </p:grpSpPr>
        <p:grpSp>
          <p:nvGrpSpPr>
            <p:cNvPr id="136" name="Google Shape;136;p5"/>
            <p:cNvGrpSpPr/>
            <p:nvPr/>
          </p:nvGrpSpPr>
          <p:grpSpPr>
            <a:xfrm>
              <a:off x="13382" y="2393975"/>
              <a:ext cx="587149" cy="268500"/>
              <a:chOff x="65395" y="548825"/>
              <a:chExt cx="587149" cy="268500"/>
            </a:xfrm>
          </p:grpSpPr>
          <p:sp>
            <p:nvSpPr>
              <p:cNvPr id="137" name="Google Shape;137;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a:off x="65395" y="643739"/>
                <a:ext cx="511210" cy="78673"/>
                <a:chOff x="-65375" y="778010"/>
                <a:chExt cx="494400" cy="132290"/>
              </a:xfrm>
            </p:grpSpPr>
            <p:cxnSp>
              <p:nvCxnSpPr>
                <p:cNvPr id="139" name="Google Shape;139;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40" name="Google Shape;140;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41" name="Google Shape;141;p5"/>
            <p:cNvGrpSpPr/>
            <p:nvPr/>
          </p:nvGrpSpPr>
          <p:grpSpPr>
            <a:xfrm>
              <a:off x="13382" y="3009025"/>
              <a:ext cx="587149" cy="268500"/>
              <a:chOff x="65395" y="548825"/>
              <a:chExt cx="587149" cy="268500"/>
            </a:xfrm>
          </p:grpSpPr>
          <p:sp>
            <p:nvSpPr>
              <p:cNvPr id="142" name="Google Shape;142;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5"/>
              <p:cNvGrpSpPr/>
              <p:nvPr/>
            </p:nvGrpSpPr>
            <p:grpSpPr>
              <a:xfrm>
                <a:off x="65395" y="643739"/>
                <a:ext cx="511210" cy="78673"/>
                <a:chOff x="-65375" y="778010"/>
                <a:chExt cx="494400" cy="132290"/>
              </a:xfrm>
            </p:grpSpPr>
            <p:cxnSp>
              <p:nvCxnSpPr>
                <p:cNvPr id="144" name="Google Shape;144;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45" name="Google Shape;145;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46" name="Google Shape;146;p5"/>
            <p:cNvGrpSpPr/>
            <p:nvPr/>
          </p:nvGrpSpPr>
          <p:grpSpPr>
            <a:xfrm>
              <a:off x="13382" y="3624075"/>
              <a:ext cx="587149" cy="268500"/>
              <a:chOff x="65395" y="548825"/>
              <a:chExt cx="587149" cy="268500"/>
            </a:xfrm>
          </p:grpSpPr>
          <p:sp>
            <p:nvSpPr>
              <p:cNvPr id="147" name="Google Shape;147;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5"/>
              <p:cNvGrpSpPr/>
              <p:nvPr/>
            </p:nvGrpSpPr>
            <p:grpSpPr>
              <a:xfrm>
                <a:off x="65395" y="643739"/>
                <a:ext cx="511210" cy="78673"/>
                <a:chOff x="-65375" y="778010"/>
                <a:chExt cx="494400" cy="132290"/>
              </a:xfrm>
            </p:grpSpPr>
            <p:cxnSp>
              <p:nvCxnSpPr>
                <p:cNvPr id="149" name="Google Shape;149;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50" name="Google Shape;150;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51" name="Google Shape;151;p5"/>
            <p:cNvGrpSpPr/>
            <p:nvPr/>
          </p:nvGrpSpPr>
          <p:grpSpPr>
            <a:xfrm>
              <a:off x="13382" y="4239125"/>
              <a:ext cx="587149" cy="268500"/>
              <a:chOff x="65395" y="548825"/>
              <a:chExt cx="587149" cy="268500"/>
            </a:xfrm>
          </p:grpSpPr>
          <p:sp>
            <p:nvSpPr>
              <p:cNvPr id="152" name="Google Shape;152;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5"/>
              <p:cNvGrpSpPr/>
              <p:nvPr/>
            </p:nvGrpSpPr>
            <p:grpSpPr>
              <a:xfrm>
                <a:off x="65395" y="643739"/>
                <a:ext cx="511210" cy="78673"/>
                <a:chOff x="-65375" y="778010"/>
                <a:chExt cx="494400" cy="132290"/>
              </a:xfrm>
            </p:grpSpPr>
            <p:cxnSp>
              <p:nvCxnSpPr>
                <p:cNvPr id="154" name="Google Shape;154;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55" name="Google Shape;155;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56" name="Google Shape;156;p5"/>
            <p:cNvGrpSpPr/>
            <p:nvPr/>
          </p:nvGrpSpPr>
          <p:grpSpPr>
            <a:xfrm>
              <a:off x="13382" y="1778925"/>
              <a:ext cx="587149" cy="268500"/>
              <a:chOff x="65395" y="548825"/>
              <a:chExt cx="587149" cy="268500"/>
            </a:xfrm>
          </p:grpSpPr>
          <p:sp>
            <p:nvSpPr>
              <p:cNvPr id="157" name="Google Shape;157;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a:off x="65395" y="643739"/>
                <a:ext cx="511210" cy="78673"/>
                <a:chOff x="-65375" y="778010"/>
                <a:chExt cx="494400" cy="132290"/>
              </a:xfrm>
            </p:grpSpPr>
            <p:cxnSp>
              <p:nvCxnSpPr>
                <p:cNvPr id="159" name="Google Shape;159;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60" name="Google Shape;160;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61" name="Google Shape;161;p5"/>
            <p:cNvGrpSpPr/>
            <p:nvPr/>
          </p:nvGrpSpPr>
          <p:grpSpPr>
            <a:xfrm>
              <a:off x="13382" y="1163875"/>
              <a:ext cx="587149" cy="268500"/>
              <a:chOff x="65395" y="548825"/>
              <a:chExt cx="587149" cy="268500"/>
            </a:xfrm>
          </p:grpSpPr>
          <p:sp>
            <p:nvSpPr>
              <p:cNvPr id="162" name="Google Shape;162;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5"/>
              <p:cNvGrpSpPr/>
              <p:nvPr/>
            </p:nvGrpSpPr>
            <p:grpSpPr>
              <a:xfrm>
                <a:off x="65395" y="643739"/>
                <a:ext cx="511210" cy="78673"/>
                <a:chOff x="-65375" y="778010"/>
                <a:chExt cx="494400" cy="132290"/>
              </a:xfrm>
            </p:grpSpPr>
            <p:cxnSp>
              <p:nvCxnSpPr>
                <p:cNvPr id="164" name="Google Shape;164;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65" name="Google Shape;165;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66" name="Google Shape;166;p5"/>
            <p:cNvGrpSpPr/>
            <p:nvPr/>
          </p:nvGrpSpPr>
          <p:grpSpPr>
            <a:xfrm>
              <a:off x="13382" y="548825"/>
              <a:ext cx="587149" cy="268500"/>
              <a:chOff x="65395" y="548825"/>
              <a:chExt cx="587149" cy="268500"/>
            </a:xfrm>
          </p:grpSpPr>
          <p:sp>
            <p:nvSpPr>
              <p:cNvPr id="167" name="Google Shape;167;p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65395" y="643739"/>
                <a:ext cx="511210" cy="78673"/>
                <a:chOff x="-65375" y="778010"/>
                <a:chExt cx="494400" cy="132290"/>
              </a:xfrm>
            </p:grpSpPr>
            <p:cxnSp>
              <p:nvCxnSpPr>
                <p:cNvPr id="169" name="Google Shape;169;p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0" name="Google Shape;170;p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
        <p:nvSpPr>
          <p:cNvPr id="171" name="Google Shape;171;p5"/>
          <p:cNvSpPr txBox="1">
            <a:spLocks noGrp="1"/>
          </p:cNvSpPr>
          <p:nvPr>
            <p:ph type="subTitle" idx="1"/>
          </p:nvPr>
        </p:nvSpPr>
        <p:spPr>
          <a:xfrm>
            <a:off x="1181425" y="2436450"/>
            <a:ext cx="2907600" cy="446700"/>
          </a:xfrm>
          <a:prstGeom prst="rect">
            <a:avLst/>
          </a:prstGeom>
          <a:effectLst>
            <a:outerShdw blurRad="257175" dist="19050" algn="bl" rotWithShape="0">
              <a:schemeClr val="dk1">
                <a:alpha val="84000"/>
              </a:scheme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2pPr>
            <a:lvl3pPr lvl="2"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3pPr>
            <a:lvl4pPr lvl="3"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4pPr>
            <a:lvl5pPr lvl="4"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5pPr>
            <a:lvl6pPr lvl="5"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6pPr>
            <a:lvl7pPr lvl="6"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7pPr>
            <a:lvl8pPr lvl="7"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8pPr>
            <a:lvl9pPr lvl="8" algn="ctr">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9pPr>
          </a:lstStyle>
          <a:p>
            <a:endParaRPr/>
          </a:p>
        </p:txBody>
      </p:sp>
      <p:sp>
        <p:nvSpPr>
          <p:cNvPr id="172" name="Google Shape;172;p5"/>
          <p:cNvSpPr txBox="1">
            <a:spLocks noGrp="1"/>
          </p:cNvSpPr>
          <p:nvPr>
            <p:ph type="subTitle" idx="2"/>
          </p:nvPr>
        </p:nvSpPr>
        <p:spPr>
          <a:xfrm>
            <a:off x="4836300" y="2436450"/>
            <a:ext cx="2907600" cy="446700"/>
          </a:xfrm>
          <a:prstGeom prst="rect">
            <a:avLst/>
          </a:prstGeom>
          <a:effectLst>
            <a:outerShdw blurRad="257175" dist="19050" algn="bl" rotWithShape="0">
              <a:schemeClr val="dk1">
                <a:alpha val="84000"/>
              </a:scheme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2pPr>
            <a:lvl3pPr lvl="2"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3pPr>
            <a:lvl4pPr lvl="3"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4pPr>
            <a:lvl5pPr lvl="4"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5pPr>
            <a:lvl6pPr lvl="5"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6pPr>
            <a:lvl7pPr lvl="6"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7pPr>
            <a:lvl8pPr lvl="7"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8pPr>
            <a:lvl9pPr lvl="8" algn="ctr" rtl="0">
              <a:lnSpc>
                <a:spcPct val="100000"/>
              </a:lnSpc>
              <a:spcBef>
                <a:spcPts val="0"/>
              </a:spcBef>
              <a:spcAft>
                <a:spcPts val="0"/>
              </a:spcAft>
              <a:buClr>
                <a:schemeClr val="lt2"/>
              </a:buClr>
              <a:buSzPts val="2400"/>
              <a:buFont typeface="Days One"/>
              <a:buNone/>
              <a:defRPr sz="2400">
                <a:solidFill>
                  <a:schemeClr val="lt2"/>
                </a:solidFill>
                <a:latin typeface="Days One"/>
                <a:ea typeface="Days One"/>
                <a:cs typeface="Days One"/>
                <a:sym typeface="Days One"/>
              </a:defRPr>
            </a:lvl9pPr>
          </a:lstStyle>
          <a:p>
            <a:endParaRPr/>
          </a:p>
        </p:txBody>
      </p:sp>
      <p:sp>
        <p:nvSpPr>
          <p:cNvPr id="173" name="Google Shape;173;p5"/>
          <p:cNvSpPr txBox="1">
            <a:spLocks noGrp="1"/>
          </p:cNvSpPr>
          <p:nvPr>
            <p:ph type="subTitle" idx="3"/>
          </p:nvPr>
        </p:nvSpPr>
        <p:spPr>
          <a:xfrm>
            <a:off x="1181425" y="2917150"/>
            <a:ext cx="2907600" cy="88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5"/>
          <p:cNvSpPr txBox="1">
            <a:spLocks noGrp="1"/>
          </p:cNvSpPr>
          <p:nvPr>
            <p:ph type="subTitle" idx="4"/>
          </p:nvPr>
        </p:nvSpPr>
        <p:spPr>
          <a:xfrm>
            <a:off x="4836300" y="2917150"/>
            <a:ext cx="2907600" cy="88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title"/>
          </p:nvPr>
        </p:nvSpPr>
        <p:spPr>
          <a:xfrm>
            <a:off x="914400" y="475488"/>
            <a:ext cx="6829500" cy="572700"/>
          </a:xfrm>
          <a:prstGeom prst="rect">
            <a:avLst/>
          </a:prstGeom>
          <a:effectLst>
            <a:outerShdw blurRad="85725" algn="bl" rotWithShape="0">
              <a:schemeClr val="accent2">
                <a:alpha val="90000"/>
              </a:schemeClr>
            </a:outerShdw>
          </a:effectLst>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16"/>
        <p:cNvGrpSpPr/>
        <p:nvPr/>
      </p:nvGrpSpPr>
      <p:grpSpPr>
        <a:xfrm>
          <a:off x="0" y="0"/>
          <a:ext cx="0" cy="0"/>
          <a:chOff x="0" y="0"/>
          <a:chExt cx="0" cy="0"/>
        </a:xfrm>
      </p:grpSpPr>
      <p:sp>
        <p:nvSpPr>
          <p:cNvPr id="217" name="Google Shape;217;p7"/>
          <p:cNvSpPr/>
          <p:nvPr/>
        </p:nvSpPr>
        <p:spPr>
          <a:xfrm flipH="1">
            <a:off x="310896" y="285750"/>
            <a:ext cx="8513700" cy="4572000"/>
          </a:xfrm>
          <a:prstGeom prst="rect">
            <a:avLst/>
          </a:prstGeom>
          <a:gradFill>
            <a:gsLst>
              <a:gs pos="0">
                <a:srgbClr val="4E29AA">
                  <a:alpha val="54509"/>
                  <a:alpha val="42250"/>
                </a:srgbClr>
              </a:gs>
              <a:gs pos="100000">
                <a:srgbClr val="191919">
                  <a:alpha val="42352"/>
                  <a:alpha val="42250"/>
                </a:srgbClr>
              </a:gs>
            </a:gsLst>
            <a:path path="circle">
              <a:fillToRect l="50000" t="50000" r="50000" b="50000"/>
            </a:path>
            <a:tileRect/>
          </a:gradFill>
          <a:ln>
            <a:noFill/>
          </a:ln>
          <a:effectLst>
            <a:outerShdw blurRad="37147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flipH="1">
            <a:off x="310896" y="285750"/>
            <a:ext cx="8513700" cy="4572000"/>
          </a:xfrm>
          <a:prstGeom prst="rect">
            <a:avLst/>
          </a:prstGeom>
          <a:noFill/>
          <a:ln w="28575" cap="flat" cmpd="sng">
            <a:solidFill>
              <a:schemeClr val="lt2"/>
            </a:solidFill>
            <a:prstDash val="solid"/>
            <a:round/>
            <a:headEnd type="none" w="sm" len="sm"/>
            <a:tailEnd type="none" w="sm" len="sm"/>
          </a:ln>
          <a:effectLst>
            <a:outerShdw blurRad="171450"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txBox="1">
            <a:spLocks noGrp="1"/>
          </p:cNvSpPr>
          <p:nvPr>
            <p:ph type="title"/>
          </p:nvPr>
        </p:nvSpPr>
        <p:spPr>
          <a:xfrm>
            <a:off x="914400" y="472388"/>
            <a:ext cx="7704000" cy="572700"/>
          </a:xfrm>
          <a:prstGeom prst="rect">
            <a:avLst/>
          </a:prstGeom>
          <a:effectLst>
            <a:outerShdw blurRad="142875" algn="bl" rotWithShape="0">
              <a:schemeClr val="accent2">
                <a:alpha val="93000"/>
              </a:schemeClr>
            </a:outerShdw>
          </a:effectLst>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220" name="Google Shape;220;p7"/>
          <p:cNvSpPr txBox="1">
            <a:spLocks noGrp="1"/>
          </p:cNvSpPr>
          <p:nvPr>
            <p:ph type="body" idx="1"/>
          </p:nvPr>
        </p:nvSpPr>
        <p:spPr>
          <a:xfrm>
            <a:off x="914400" y="1331750"/>
            <a:ext cx="4709400" cy="2547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grpSp>
        <p:nvGrpSpPr>
          <p:cNvPr id="221" name="Google Shape;221;p7"/>
          <p:cNvGrpSpPr/>
          <p:nvPr/>
        </p:nvGrpSpPr>
        <p:grpSpPr>
          <a:xfrm flipH="1">
            <a:off x="8546501" y="592350"/>
            <a:ext cx="587149" cy="3958800"/>
            <a:chOff x="13382" y="548825"/>
            <a:chExt cx="587149" cy="3958800"/>
          </a:xfrm>
        </p:grpSpPr>
        <p:grpSp>
          <p:nvGrpSpPr>
            <p:cNvPr id="222" name="Google Shape;222;p7"/>
            <p:cNvGrpSpPr/>
            <p:nvPr/>
          </p:nvGrpSpPr>
          <p:grpSpPr>
            <a:xfrm>
              <a:off x="13382" y="2393975"/>
              <a:ext cx="587149" cy="268500"/>
              <a:chOff x="65395" y="548825"/>
              <a:chExt cx="587149" cy="268500"/>
            </a:xfrm>
          </p:grpSpPr>
          <p:sp>
            <p:nvSpPr>
              <p:cNvPr id="223" name="Google Shape;223;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7"/>
              <p:cNvGrpSpPr/>
              <p:nvPr/>
            </p:nvGrpSpPr>
            <p:grpSpPr>
              <a:xfrm>
                <a:off x="65395" y="643739"/>
                <a:ext cx="511210" cy="78673"/>
                <a:chOff x="-65375" y="778010"/>
                <a:chExt cx="494400" cy="132290"/>
              </a:xfrm>
            </p:grpSpPr>
            <p:cxnSp>
              <p:nvCxnSpPr>
                <p:cNvPr id="225" name="Google Shape;225;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26" name="Google Shape;226;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27" name="Google Shape;227;p7"/>
            <p:cNvGrpSpPr/>
            <p:nvPr/>
          </p:nvGrpSpPr>
          <p:grpSpPr>
            <a:xfrm>
              <a:off x="13382" y="3009025"/>
              <a:ext cx="587149" cy="268500"/>
              <a:chOff x="65395" y="548825"/>
              <a:chExt cx="587149" cy="268500"/>
            </a:xfrm>
          </p:grpSpPr>
          <p:sp>
            <p:nvSpPr>
              <p:cNvPr id="228" name="Google Shape;228;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7"/>
              <p:cNvGrpSpPr/>
              <p:nvPr/>
            </p:nvGrpSpPr>
            <p:grpSpPr>
              <a:xfrm>
                <a:off x="65395" y="643739"/>
                <a:ext cx="511210" cy="78673"/>
                <a:chOff x="-65375" y="778010"/>
                <a:chExt cx="494400" cy="132290"/>
              </a:xfrm>
            </p:grpSpPr>
            <p:cxnSp>
              <p:nvCxnSpPr>
                <p:cNvPr id="230" name="Google Shape;230;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31" name="Google Shape;231;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32" name="Google Shape;232;p7"/>
            <p:cNvGrpSpPr/>
            <p:nvPr/>
          </p:nvGrpSpPr>
          <p:grpSpPr>
            <a:xfrm>
              <a:off x="13382" y="3624075"/>
              <a:ext cx="587149" cy="268500"/>
              <a:chOff x="65395" y="548825"/>
              <a:chExt cx="587149" cy="268500"/>
            </a:xfrm>
          </p:grpSpPr>
          <p:sp>
            <p:nvSpPr>
              <p:cNvPr id="233" name="Google Shape;233;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7"/>
              <p:cNvGrpSpPr/>
              <p:nvPr/>
            </p:nvGrpSpPr>
            <p:grpSpPr>
              <a:xfrm>
                <a:off x="65395" y="643739"/>
                <a:ext cx="511210" cy="78673"/>
                <a:chOff x="-65375" y="778010"/>
                <a:chExt cx="494400" cy="132290"/>
              </a:xfrm>
            </p:grpSpPr>
            <p:cxnSp>
              <p:nvCxnSpPr>
                <p:cNvPr id="235" name="Google Shape;235;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36" name="Google Shape;236;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37" name="Google Shape;237;p7"/>
            <p:cNvGrpSpPr/>
            <p:nvPr/>
          </p:nvGrpSpPr>
          <p:grpSpPr>
            <a:xfrm>
              <a:off x="13382" y="4239125"/>
              <a:ext cx="587149" cy="268500"/>
              <a:chOff x="65395" y="548825"/>
              <a:chExt cx="587149" cy="268500"/>
            </a:xfrm>
          </p:grpSpPr>
          <p:sp>
            <p:nvSpPr>
              <p:cNvPr id="238" name="Google Shape;238;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7"/>
              <p:cNvGrpSpPr/>
              <p:nvPr/>
            </p:nvGrpSpPr>
            <p:grpSpPr>
              <a:xfrm>
                <a:off x="65395" y="643739"/>
                <a:ext cx="511210" cy="78673"/>
                <a:chOff x="-65375" y="778010"/>
                <a:chExt cx="494400" cy="132290"/>
              </a:xfrm>
            </p:grpSpPr>
            <p:cxnSp>
              <p:nvCxnSpPr>
                <p:cNvPr id="240" name="Google Shape;240;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41" name="Google Shape;241;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42" name="Google Shape;242;p7"/>
            <p:cNvGrpSpPr/>
            <p:nvPr/>
          </p:nvGrpSpPr>
          <p:grpSpPr>
            <a:xfrm>
              <a:off x="13382" y="1778925"/>
              <a:ext cx="587149" cy="268500"/>
              <a:chOff x="65395" y="548825"/>
              <a:chExt cx="587149" cy="268500"/>
            </a:xfrm>
          </p:grpSpPr>
          <p:sp>
            <p:nvSpPr>
              <p:cNvPr id="243" name="Google Shape;243;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7"/>
              <p:cNvGrpSpPr/>
              <p:nvPr/>
            </p:nvGrpSpPr>
            <p:grpSpPr>
              <a:xfrm>
                <a:off x="65395" y="643739"/>
                <a:ext cx="511210" cy="78673"/>
                <a:chOff x="-65375" y="778010"/>
                <a:chExt cx="494400" cy="132290"/>
              </a:xfrm>
            </p:grpSpPr>
            <p:cxnSp>
              <p:nvCxnSpPr>
                <p:cNvPr id="245" name="Google Shape;245;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46" name="Google Shape;246;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47" name="Google Shape;247;p7"/>
            <p:cNvGrpSpPr/>
            <p:nvPr/>
          </p:nvGrpSpPr>
          <p:grpSpPr>
            <a:xfrm>
              <a:off x="13382" y="1163875"/>
              <a:ext cx="587149" cy="268500"/>
              <a:chOff x="65395" y="548825"/>
              <a:chExt cx="587149" cy="268500"/>
            </a:xfrm>
          </p:grpSpPr>
          <p:sp>
            <p:nvSpPr>
              <p:cNvPr id="248" name="Google Shape;248;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a:off x="65395" y="643739"/>
                <a:ext cx="511210" cy="78673"/>
                <a:chOff x="-65375" y="778010"/>
                <a:chExt cx="494400" cy="132290"/>
              </a:xfrm>
            </p:grpSpPr>
            <p:cxnSp>
              <p:nvCxnSpPr>
                <p:cNvPr id="250" name="Google Shape;250;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51" name="Google Shape;251;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252" name="Google Shape;252;p7"/>
            <p:cNvGrpSpPr/>
            <p:nvPr/>
          </p:nvGrpSpPr>
          <p:grpSpPr>
            <a:xfrm>
              <a:off x="13382" y="548825"/>
              <a:ext cx="587149" cy="268500"/>
              <a:chOff x="65395" y="548825"/>
              <a:chExt cx="587149" cy="268500"/>
            </a:xfrm>
          </p:grpSpPr>
          <p:sp>
            <p:nvSpPr>
              <p:cNvPr id="253" name="Google Shape;253;p7"/>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a:off x="65395" y="643739"/>
                <a:ext cx="511210" cy="78673"/>
                <a:chOff x="-65375" y="778010"/>
                <a:chExt cx="494400" cy="132290"/>
              </a:xfrm>
            </p:grpSpPr>
            <p:cxnSp>
              <p:nvCxnSpPr>
                <p:cNvPr id="255" name="Google Shape;255;p7"/>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256" name="Google Shape;256;p7"/>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blipFill>
          <a:blip r:embed="rId2">
            <a:alphaModFix/>
          </a:blip>
          <a:stretch>
            <a:fillRect/>
          </a:stretch>
        </a:blipFill>
        <a:effectLst/>
      </p:bgPr>
    </p:bg>
    <p:spTree>
      <p:nvGrpSpPr>
        <p:cNvPr id="1" name="Shape 420"/>
        <p:cNvGrpSpPr/>
        <p:nvPr/>
      </p:nvGrpSpPr>
      <p:grpSpPr>
        <a:xfrm>
          <a:off x="0" y="0"/>
          <a:ext cx="0" cy="0"/>
          <a:chOff x="0" y="0"/>
          <a:chExt cx="0" cy="0"/>
        </a:xfrm>
      </p:grpSpPr>
      <p:sp>
        <p:nvSpPr>
          <p:cNvPr id="421" name="Google Shape;421;p13"/>
          <p:cNvSpPr/>
          <p:nvPr/>
        </p:nvSpPr>
        <p:spPr>
          <a:xfrm flipH="1">
            <a:off x="318182" y="285750"/>
            <a:ext cx="8513700" cy="4572000"/>
          </a:xfrm>
          <a:prstGeom prst="rect">
            <a:avLst/>
          </a:prstGeom>
          <a:gradFill>
            <a:gsLst>
              <a:gs pos="0">
                <a:srgbClr val="4E29AA">
                  <a:alpha val="54509"/>
                  <a:alpha val="42250"/>
                </a:srgbClr>
              </a:gs>
              <a:gs pos="100000">
                <a:srgbClr val="191919">
                  <a:alpha val="42352"/>
                  <a:alpha val="42250"/>
                </a:srgbClr>
              </a:gs>
            </a:gsLst>
            <a:path path="circle">
              <a:fillToRect l="50000" t="50000" r="50000" b="50000"/>
            </a:path>
            <a:tileRect/>
          </a:gradFill>
          <a:ln w="28575" cap="flat" cmpd="sng">
            <a:solidFill>
              <a:schemeClr val="lt2"/>
            </a:solidFill>
            <a:prstDash val="solid"/>
            <a:round/>
            <a:headEnd type="none" w="sm" len="sm"/>
            <a:tailEnd type="none" w="sm" len="sm"/>
          </a:ln>
          <a:effectLst>
            <a:outerShdw blurRad="37147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3"/>
          <p:cNvGrpSpPr/>
          <p:nvPr/>
        </p:nvGrpSpPr>
        <p:grpSpPr>
          <a:xfrm flipH="1">
            <a:off x="8536126" y="592350"/>
            <a:ext cx="587149" cy="3958800"/>
            <a:chOff x="13382" y="548825"/>
            <a:chExt cx="587149" cy="3958800"/>
          </a:xfrm>
        </p:grpSpPr>
        <p:grpSp>
          <p:nvGrpSpPr>
            <p:cNvPr id="423" name="Google Shape;423;p13"/>
            <p:cNvGrpSpPr/>
            <p:nvPr/>
          </p:nvGrpSpPr>
          <p:grpSpPr>
            <a:xfrm>
              <a:off x="13382" y="2393975"/>
              <a:ext cx="587149" cy="268500"/>
              <a:chOff x="65395" y="548825"/>
              <a:chExt cx="587149" cy="268500"/>
            </a:xfrm>
          </p:grpSpPr>
          <p:sp>
            <p:nvSpPr>
              <p:cNvPr id="424" name="Google Shape;424;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13"/>
              <p:cNvGrpSpPr/>
              <p:nvPr/>
            </p:nvGrpSpPr>
            <p:grpSpPr>
              <a:xfrm>
                <a:off x="65395" y="643739"/>
                <a:ext cx="511210" cy="78673"/>
                <a:chOff x="-65375" y="778010"/>
                <a:chExt cx="494400" cy="132290"/>
              </a:xfrm>
            </p:grpSpPr>
            <p:cxnSp>
              <p:nvCxnSpPr>
                <p:cNvPr id="426" name="Google Shape;426;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27" name="Google Shape;427;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28" name="Google Shape;428;p13"/>
            <p:cNvGrpSpPr/>
            <p:nvPr/>
          </p:nvGrpSpPr>
          <p:grpSpPr>
            <a:xfrm>
              <a:off x="13382" y="3009025"/>
              <a:ext cx="587149" cy="268500"/>
              <a:chOff x="65395" y="548825"/>
              <a:chExt cx="587149" cy="268500"/>
            </a:xfrm>
          </p:grpSpPr>
          <p:sp>
            <p:nvSpPr>
              <p:cNvPr id="429" name="Google Shape;429;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13"/>
              <p:cNvGrpSpPr/>
              <p:nvPr/>
            </p:nvGrpSpPr>
            <p:grpSpPr>
              <a:xfrm>
                <a:off x="65395" y="643739"/>
                <a:ext cx="511210" cy="78673"/>
                <a:chOff x="-65375" y="778010"/>
                <a:chExt cx="494400" cy="132290"/>
              </a:xfrm>
            </p:grpSpPr>
            <p:cxnSp>
              <p:nvCxnSpPr>
                <p:cNvPr id="431" name="Google Shape;431;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32" name="Google Shape;432;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33" name="Google Shape;433;p13"/>
            <p:cNvGrpSpPr/>
            <p:nvPr/>
          </p:nvGrpSpPr>
          <p:grpSpPr>
            <a:xfrm>
              <a:off x="13382" y="3624075"/>
              <a:ext cx="587149" cy="268500"/>
              <a:chOff x="65395" y="548825"/>
              <a:chExt cx="587149" cy="268500"/>
            </a:xfrm>
          </p:grpSpPr>
          <p:sp>
            <p:nvSpPr>
              <p:cNvPr id="434" name="Google Shape;434;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3"/>
              <p:cNvGrpSpPr/>
              <p:nvPr/>
            </p:nvGrpSpPr>
            <p:grpSpPr>
              <a:xfrm>
                <a:off x="65395" y="643739"/>
                <a:ext cx="511210" cy="78673"/>
                <a:chOff x="-65375" y="778010"/>
                <a:chExt cx="494400" cy="132290"/>
              </a:xfrm>
            </p:grpSpPr>
            <p:cxnSp>
              <p:nvCxnSpPr>
                <p:cNvPr id="436" name="Google Shape;436;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37" name="Google Shape;437;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38" name="Google Shape;438;p13"/>
            <p:cNvGrpSpPr/>
            <p:nvPr/>
          </p:nvGrpSpPr>
          <p:grpSpPr>
            <a:xfrm>
              <a:off x="13382" y="4239125"/>
              <a:ext cx="587149" cy="268500"/>
              <a:chOff x="65395" y="548825"/>
              <a:chExt cx="587149" cy="268500"/>
            </a:xfrm>
          </p:grpSpPr>
          <p:sp>
            <p:nvSpPr>
              <p:cNvPr id="439" name="Google Shape;439;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13"/>
              <p:cNvGrpSpPr/>
              <p:nvPr/>
            </p:nvGrpSpPr>
            <p:grpSpPr>
              <a:xfrm>
                <a:off x="65395" y="643739"/>
                <a:ext cx="511210" cy="78673"/>
                <a:chOff x="-65375" y="778010"/>
                <a:chExt cx="494400" cy="132290"/>
              </a:xfrm>
            </p:grpSpPr>
            <p:cxnSp>
              <p:nvCxnSpPr>
                <p:cNvPr id="441" name="Google Shape;441;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42" name="Google Shape;442;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43" name="Google Shape;443;p13"/>
            <p:cNvGrpSpPr/>
            <p:nvPr/>
          </p:nvGrpSpPr>
          <p:grpSpPr>
            <a:xfrm>
              <a:off x="13382" y="1778925"/>
              <a:ext cx="587149" cy="268500"/>
              <a:chOff x="65395" y="548825"/>
              <a:chExt cx="587149" cy="268500"/>
            </a:xfrm>
          </p:grpSpPr>
          <p:sp>
            <p:nvSpPr>
              <p:cNvPr id="444" name="Google Shape;444;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13"/>
              <p:cNvGrpSpPr/>
              <p:nvPr/>
            </p:nvGrpSpPr>
            <p:grpSpPr>
              <a:xfrm>
                <a:off x="65395" y="643739"/>
                <a:ext cx="511210" cy="78673"/>
                <a:chOff x="-65375" y="778010"/>
                <a:chExt cx="494400" cy="132290"/>
              </a:xfrm>
            </p:grpSpPr>
            <p:cxnSp>
              <p:nvCxnSpPr>
                <p:cNvPr id="446" name="Google Shape;446;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47" name="Google Shape;447;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48" name="Google Shape;448;p13"/>
            <p:cNvGrpSpPr/>
            <p:nvPr/>
          </p:nvGrpSpPr>
          <p:grpSpPr>
            <a:xfrm>
              <a:off x="13382" y="1163875"/>
              <a:ext cx="587149" cy="268500"/>
              <a:chOff x="65395" y="548825"/>
              <a:chExt cx="587149" cy="268500"/>
            </a:xfrm>
          </p:grpSpPr>
          <p:sp>
            <p:nvSpPr>
              <p:cNvPr id="449" name="Google Shape;449;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13"/>
              <p:cNvGrpSpPr/>
              <p:nvPr/>
            </p:nvGrpSpPr>
            <p:grpSpPr>
              <a:xfrm>
                <a:off x="65395" y="643739"/>
                <a:ext cx="511210" cy="78673"/>
                <a:chOff x="-65375" y="778010"/>
                <a:chExt cx="494400" cy="132290"/>
              </a:xfrm>
            </p:grpSpPr>
            <p:cxnSp>
              <p:nvCxnSpPr>
                <p:cNvPr id="451" name="Google Shape;451;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52" name="Google Shape;452;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nvGrpSpPr>
            <p:cNvPr id="453" name="Google Shape;453;p13"/>
            <p:cNvGrpSpPr/>
            <p:nvPr/>
          </p:nvGrpSpPr>
          <p:grpSpPr>
            <a:xfrm>
              <a:off x="13382" y="548825"/>
              <a:ext cx="587149" cy="268500"/>
              <a:chOff x="65395" y="548825"/>
              <a:chExt cx="587149" cy="268500"/>
            </a:xfrm>
          </p:grpSpPr>
          <p:sp>
            <p:nvSpPr>
              <p:cNvPr id="454" name="Google Shape;454;p1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13"/>
              <p:cNvGrpSpPr/>
              <p:nvPr/>
            </p:nvGrpSpPr>
            <p:grpSpPr>
              <a:xfrm>
                <a:off x="65395" y="643739"/>
                <a:ext cx="511210" cy="78673"/>
                <a:chOff x="-65375" y="778010"/>
                <a:chExt cx="494400" cy="132290"/>
              </a:xfrm>
            </p:grpSpPr>
            <p:cxnSp>
              <p:nvCxnSpPr>
                <p:cNvPr id="456" name="Google Shape;456;p1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cxnSp>
              <p:nvCxnSpPr>
                <p:cNvPr id="457" name="Google Shape;457;p1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rgbClr val="00FFFF">
                      <a:alpha val="85000"/>
                    </a:srgbClr>
                  </a:outerShdw>
                </a:effectLst>
              </p:spPr>
            </p:cxnSp>
          </p:grpSp>
        </p:grpSp>
      </p:grpSp>
      <p:sp>
        <p:nvSpPr>
          <p:cNvPr id="458" name="Google Shape;458;p13"/>
          <p:cNvSpPr txBox="1">
            <a:spLocks noGrp="1"/>
          </p:cNvSpPr>
          <p:nvPr>
            <p:ph type="title"/>
          </p:nvPr>
        </p:nvSpPr>
        <p:spPr>
          <a:xfrm>
            <a:off x="914400" y="1787800"/>
            <a:ext cx="2340900" cy="527700"/>
          </a:xfrm>
          <a:prstGeom prst="rect">
            <a:avLst/>
          </a:prstGeom>
          <a:effectLst>
            <a:outerShdw blurRad="57150" algn="bl" rotWithShape="0">
              <a:schemeClr val="dk1">
                <a:alpha val="82000"/>
              </a:schemeClr>
            </a:outerShdw>
          </a:effectLst>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9" name="Google Shape;459;p13"/>
          <p:cNvSpPr txBox="1">
            <a:spLocks noGrp="1"/>
          </p:cNvSpPr>
          <p:nvPr>
            <p:ph type="subTitle" idx="1"/>
          </p:nvPr>
        </p:nvSpPr>
        <p:spPr>
          <a:xfrm>
            <a:off x="914400" y="2176900"/>
            <a:ext cx="2345400" cy="6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60" name="Google Shape;460;p13"/>
          <p:cNvSpPr txBox="1">
            <a:spLocks noGrp="1"/>
          </p:cNvSpPr>
          <p:nvPr>
            <p:ph type="title" idx="2"/>
          </p:nvPr>
        </p:nvSpPr>
        <p:spPr>
          <a:xfrm>
            <a:off x="3433944" y="1787800"/>
            <a:ext cx="2337000" cy="527700"/>
          </a:xfrm>
          <a:prstGeom prst="rect">
            <a:avLst/>
          </a:prstGeom>
          <a:effectLst>
            <a:outerShdw blurRad="57150" algn="bl" rotWithShape="0">
              <a:schemeClr val="dk1">
                <a:alpha val="82000"/>
              </a:schemeClr>
            </a:outerShdw>
          </a:effectLst>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1" name="Google Shape;461;p13"/>
          <p:cNvSpPr txBox="1">
            <a:spLocks noGrp="1"/>
          </p:cNvSpPr>
          <p:nvPr>
            <p:ph type="subTitle" idx="3"/>
          </p:nvPr>
        </p:nvSpPr>
        <p:spPr>
          <a:xfrm>
            <a:off x="3433944" y="2176900"/>
            <a:ext cx="2337000" cy="6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62" name="Google Shape;462;p13"/>
          <p:cNvSpPr txBox="1">
            <a:spLocks noGrp="1"/>
          </p:cNvSpPr>
          <p:nvPr>
            <p:ph type="title" idx="4"/>
          </p:nvPr>
        </p:nvSpPr>
        <p:spPr>
          <a:xfrm>
            <a:off x="5935200" y="1787800"/>
            <a:ext cx="2340900" cy="527700"/>
          </a:xfrm>
          <a:prstGeom prst="rect">
            <a:avLst/>
          </a:prstGeom>
          <a:effectLst>
            <a:outerShdw blurRad="57150" algn="bl" rotWithShape="0">
              <a:schemeClr val="dk1">
                <a:alpha val="82000"/>
              </a:schemeClr>
            </a:outerShdw>
          </a:effectLst>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3" name="Google Shape;463;p13"/>
          <p:cNvSpPr txBox="1">
            <a:spLocks noGrp="1"/>
          </p:cNvSpPr>
          <p:nvPr>
            <p:ph type="subTitle" idx="5"/>
          </p:nvPr>
        </p:nvSpPr>
        <p:spPr>
          <a:xfrm>
            <a:off x="5935200" y="2176900"/>
            <a:ext cx="2340900" cy="6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64" name="Google Shape;464;p13"/>
          <p:cNvSpPr txBox="1">
            <a:spLocks noGrp="1"/>
          </p:cNvSpPr>
          <p:nvPr>
            <p:ph type="title" idx="6"/>
          </p:nvPr>
        </p:nvSpPr>
        <p:spPr>
          <a:xfrm>
            <a:off x="922003" y="3577200"/>
            <a:ext cx="2333400" cy="527700"/>
          </a:xfrm>
          <a:prstGeom prst="rect">
            <a:avLst/>
          </a:prstGeom>
          <a:effectLst>
            <a:outerShdw blurRad="57150" algn="bl" rotWithShape="0">
              <a:schemeClr val="dk1">
                <a:alpha val="82000"/>
              </a:schemeClr>
            </a:outerShdw>
          </a:effectLst>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5" name="Google Shape;465;p13"/>
          <p:cNvSpPr txBox="1">
            <a:spLocks noGrp="1"/>
          </p:cNvSpPr>
          <p:nvPr>
            <p:ph type="subTitle" idx="7"/>
          </p:nvPr>
        </p:nvSpPr>
        <p:spPr>
          <a:xfrm>
            <a:off x="914400" y="3966300"/>
            <a:ext cx="2333400" cy="6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66" name="Google Shape;466;p13"/>
          <p:cNvSpPr txBox="1">
            <a:spLocks noGrp="1"/>
          </p:cNvSpPr>
          <p:nvPr>
            <p:ph type="title" idx="8"/>
          </p:nvPr>
        </p:nvSpPr>
        <p:spPr>
          <a:xfrm>
            <a:off x="3437751" y="3577200"/>
            <a:ext cx="2337000" cy="527700"/>
          </a:xfrm>
          <a:prstGeom prst="rect">
            <a:avLst/>
          </a:prstGeom>
          <a:effectLst>
            <a:outerShdw blurRad="57150" algn="bl" rotWithShape="0">
              <a:schemeClr val="dk1">
                <a:alpha val="82000"/>
              </a:schemeClr>
            </a:outerShdw>
          </a:effectLst>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7" name="Google Shape;467;p13"/>
          <p:cNvSpPr txBox="1">
            <a:spLocks noGrp="1"/>
          </p:cNvSpPr>
          <p:nvPr>
            <p:ph type="subTitle" idx="9"/>
          </p:nvPr>
        </p:nvSpPr>
        <p:spPr>
          <a:xfrm>
            <a:off x="3433944" y="3966300"/>
            <a:ext cx="2337000" cy="6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68" name="Google Shape;468;p13"/>
          <p:cNvSpPr txBox="1">
            <a:spLocks noGrp="1"/>
          </p:cNvSpPr>
          <p:nvPr>
            <p:ph type="title" idx="13"/>
          </p:nvPr>
        </p:nvSpPr>
        <p:spPr>
          <a:xfrm>
            <a:off x="5935200" y="3577200"/>
            <a:ext cx="234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9" name="Google Shape;469;p13"/>
          <p:cNvSpPr txBox="1">
            <a:spLocks noGrp="1"/>
          </p:cNvSpPr>
          <p:nvPr>
            <p:ph type="subTitle" idx="14"/>
          </p:nvPr>
        </p:nvSpPr>
        <p:spPr>
          <a:xfrm>
            <a:off x="5935200" y="3966300"/>
            <a:ext cx="2340900" cy="6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70" name="Google Shape;470;p13"/>
          <p:cNvSpPr txBox="1">
            <a:spLocks noGrp="1"/>
          </p:cNvSpPr>
          <p:nvPr>
            <p:ph type="title" idx="15"/>
          </p:nvPr>
        </p:nvSpPr>
        <p:spPr>
          <a:xfrm>
            <a:off x="914411" y="475488"/>
            <a:ext cx="6899400" cy="572700"/>
          </a:xfrm>
          <a:prstGeom prst="rect">
            <a:avLst/>
          </a:prstGeom>
          <a:effectLst>
            <a:outerShdw blurRad="214313" dist="19050" algn="bl" rotWithShape="0">
              <a:schemeClr val="accent2">
                <a:alpha val="75000"/>
              </a:schemeClr>
            </a:outerShdw>
          </a:effectLst>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BODY_1">
    <p:bg>
      <p:bgPr>
        <a:blipFill>
          <a:blip r:embed="rId2">
            <a:alphaModFix/>
          </a:blip>
          <a:stretch>
            <a:fillRect/>
          </a:stretch>
        </a:blipFill>
        <a:effectLst/>
      </p:bgPr>
    </p:bg>
    <p:spTree>
      <p:nvGrpSpPr>
        <p:cNvPr id="1" name="Shape 921"/>
        <p:cNvGrpSpPr/>
        <p:nvPr/>
      </p:nvGrpSpPr>
      <p:grpSpPr>
        <a:xfrm>
          <a:off x="0" y="0"/>
          <a:ext cx="0" cy="0"/>
          <a:chOff x="0" y="0"/>
          <a:chExt cx="0" cy="0"/>
        </a:xfrm>
      </p:grpSpPr>
      <p:sp>
        <p:nvSpPr>
          <p:cNvPr id="922" name="Google Shape;922;p25"/>
          <p:cNvSpPr/>
          <p:nvPr/>
        </p:nvSpPr>
        <p:spPr>
          <a:xfrm>
            <a:off x="315150"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5"/>
          <p:cNvSpPr/>
          <p:nvPr/>
        </p:nvSpPr>
        <p:spPr>
          <a:xfrm>
            <a:off x="315150"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85738"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25"/>
          <p:cNvGrpSpPr/>
          <p:nvPr/>
        </p:nvGrpSpPr>
        <p:grpSpPr>
          <a:xfrm rot="10800000" flipH="1">
            <a:off x="13382" y="592350"/>
            <a:ext cx="587149" cy="3958800"/>
            <a:chOff x="13382" y="548825"/>
            <a:chExt cx="587149" cy="3958800"/>
          </a:xfrm>
        </p:grpSpPr>
        <p:grpSp>
          <p:nvGrpSpPr>
            <p:cNvPr id="925" name="Google Shape;925;p25"/>
            <p:cNvGrpSpPr/>
            <p:nvPr/>
          </p:nvGrpSpPr>
          <p:grpSpPr>
            <a:xfrm>
              <a:off x="13382" y="2393975"/>
              <a:ext cx="587149" cy="268500"/>
              <a:chOff x="65395" y="548825"/>
              <a:chExt cx="587149" cy="268500"/>
            </a:xfrm>
          </p:grpSpPr>
          <p:sp>
            <p:nvSpPr>
              <p:cNvPr id="926" name="Google Shape;926;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25"/>
              <p:cNvGrpSpPr/>
              <p:nvPr/>
            </p:nvGrpSpPr>
            <p:grpSpPr>
              <a:xfrm>
                <a:off x="65395" y="643739"/>
                <a:ext cx="511210" cy="78673"/>
                <a:chOff x="-65375" y="778010"/>
                <a:chExt cx="494400" cy="132290"/>
              </a:xfrm>
            </p:grpSpPr>
            <p:cxnSp>
              <p:nvCxnSpPr>
                <p:cNvPr id="928" name="Google Shape;928;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29" name="Google Shape;929;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930" name="Google Shape;930;p25"/>
            <p:cNvGrpSpPr/>
            <p:nvPr/>
          </p:nvGrpSpPr>
          <p:grpSpPr>
            <a:xfrm>
              <a:off x="13382" y="3009025"/>
              <a:ext cx="587149" cy="268500"/>
              <a:chOff x="65395" y="548825"/>
              <a:chExt cx="587149" cy="268500"/>
            </a:xfrm>
          </p:grpSpPr>
          <p:sp>
            <p:nvSpPr>
              <p:cNvPr id="931" name="Google Shape;931;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25"/>
              <p:cNvGrpSpPr/>
              <p:nvPr/>
            </p:nvGrpSpPr>
            <p:grpSpPr>
              <a:xfrm>
                <a:off x="65395" y="643739"/>
                <a:ext cx="511210" cy="78673"/>
                <a:chOff x="-65375" y="778010"/>
                <a:chExt cx="494400" cy="132290"/>
              </a:xfrm>
            </p:grpSpPr>
            <p:cxnSp>
              <p:nvCxnSpPr>
                <p:cNvPr id="933" name="Google Shape;933;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34" name="Google Shape;934;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935" name="Google Shape;935;p25"/>
            <p:cNvGrpSpPr/>
            <p:nvPr/>
          </p:nvGrpSpPr>
          <p:grpSpPr>
            <a:xfrm>
              <a:off x="13382" y="3624075"/>
              <a:ext cx="587149" cy="268500"/>
              <a:chOff x="65395" y="548825"/>
              <a:chExt cx="587149" cy="268500"/>
            </a:xfrm>
          </p:grpSpPr>
          <p:sp>
            <p:nvSpPr>
              <p:cNvPr id="936" name="Google Shape;936;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5"/>
              <p:cNvGrpSpPr/>
              <p:nvPr/>
            </p:nvGrpSpPr>
            <p:grpSpPr>
              <a:xfrm>
                <a:off x="65395" y="643739"/>
                <a:ext cx="511210" cy="78673"/>
                <a:chOff x="-65375" y="778010"/>
                <a:chExt cx="494400" cy="132290"/>
              </a:xfrm>
            </p:grpSpPr>
            <p:cxnSp>
              <p:nvCxnSpPr>
                <p:cNvPr id="938" name="Google Shape;938;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39" name="Google Shape;939;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940" name="Google Shape;940;p25"/>
            <p:cNvGrpSpPr/>
            <p:nvPr/>
          </p:nvGrpSpPr>
          <p:grpSpPr>
            <a:xfrm>
              <a:off x="13382" y="4239125"/>
              <a:ext cx="587149" cy="268500"/>
              <a:chOff x="65395" y="548825"/>
              <a:chExt cx="587149" cy="268500"/>
            </a:xfrm>
          </p:grpSpPr>
          <p:sp>
            <p:nvSpPr>
              <p:cNvPr id="941" name="Google Shape;941;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25"/>
              <p:cNvGrpSpPr/>
              <p:nvPr/>
            </p:nvGrpSpPr>
            <p:grpSpPr>
              <a:xfrm>
                <a:off x="65395" y="643739"/>
                <a:ext cx="511210" cy="78673"/>
                <a:chOff x="-65375" y="778010"/>
                <a:chExt cx="494400" cy="132290"/>
              </a:xfrm>
            </p:grpSpPr>
            <p:cxnSp>
              <p:nvCxnSpPr>
                <p:cNvPr id="943" name="Google Shape;943;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44" name="Google Shape;944;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945" name="Google Shape;945;p25"/>
            <p:cNvGrpSpPr/>
            <p:nvPr/>
          </p:nvGrpSpPr>
          <p:grpSpPr>
            <a:xfrm>
              <a:off x="13382" y="1778925"/>
              <a:ext cx="587149" cy="268500"/>
              <a:chOff x="65395" y="548825"/>
              <a:chExt cx="587149" cy="268500"/>
            </a:xfrm>
          </p:grpSpPr>
          <p:sp>
            <p:nvSpPr>
              <p:cNvPr id="946" name="Google Shape;946;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25"/>
              <p:cNvGrpSpPr/>
              <p:nvPr/>
            </p:nvGrpSpPr>
            <p:grpSpPr>
              <a:xfrm>
                <a:off x="65395" y="643739"/>
                <a:ext cx="511210" cy="78673"/>
                <a:chOff x="-65375" y="778010"/>
                <a:chExt cx="494400" cy="132290"/>
              </a:xfrm>
            </p:grpSpPr>
            <p:cxnSp>
              <p:nvCxnSpPr>
                <p:cNvPr id="948" name="Google Shape;948;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49" name="Google Shape;949;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950" name="Google Shape;950;p25"/>
            <p:cNvGrpSpPr/>
            <p:nvPr/>
          </p:nvGrpSpPr>
          <p:grpSpPr>
            <a:xfrm>
              <a:off x="13382" y="1163875"/>
              <a:ext cx="587149" cy="268500"/>
              <a:chOff x="65395" y="548825"/>
              <a:chExt cx="587149" cy="268500"/>
            </a:xfrm>
          </p:grpSpPr>
          <p:sp>
            <p:nvSpPr>
              <p:cNvPr id="951" name="Google Shape;951;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25"/>
              <p:cNvGrpSpPr/>
              <p:nvPr/>
            </p:nvGrpSpPr>
            <p:grpSpPr>
              <a:xfrm>
                <a:off x="65395" y="643739"/>
                <a:ext cx="511210" cy="78673"/>
                <a:chOff x="-65375" y="778010"/>
                <a:chExt cx="494400" cy="132290"/>
              </a:xfrm>
            </p:grpSpPr>
            <p:cxnSp>
              <p:nvCxnSpPr>
                <p:cNvPr id="953" name="Google Shape;953;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54" name="Google Shape;954;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955" name="Google Shape;955;p25"/>
            <p:cNvGrpSpPr/>
            <p:nvPr/>
          </p:nvGrpSpPr>
          <p:grpSpPr>
            <a:xfrm>
              <a:off x="13382" y="548825"/>
              <a:ext cx="587149" cy="268500"/>
              <a:chOff x="65395" y="548825"/>
              <a:chExt cx="587149" cy="268500"/>
            </a:xfrm>
          </p:grpSpPr>
          <p:sp>
            <p:nvSpPr>
              <p:cNvPr id="956" name="Google Shape;956;p25"/>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25"/>
              <p:cNvGrpSpPr/>
              <p:nvPr/>
            </p:nvGrpSpPr>
            <p:grpSpPr>
              <a:xfrm>
                <a:off x="65395" y="643739"/>
                <a:ext cx="511210" cy="78673"/>
                <a:chOff x="-65375" y="778010"/>
                <a:chExt cx="494400" cy="132290"/>
              </a:xfrm>
            </p:grpSpPr>
            <p:cxnSp>
              <p:nvCxnSpPr>
                <p:cNvPr id="958" name="Google Shape;958;p25"/>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959" name="Google Shape;959;p25"/>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
        <p:nvSpPr>
          <p:cNvPr id="960" name="Google Shape;960;p25"/>
          <p:cNvSpPr txBox="1">
            <a:spLocks noGrp="1"/>
          </p:cNvSpPr>
          <p:nvPr>
            <p:ph type="subTitle" idx="1"/>
          </p:nvPr>
        </p:nvSpPr>
        <p:spPr>
          <a:xfrm>
            <a:off x="907425" y="1157900"/>
            <a:ext cx="7488600" cy="333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61" name="Google Shape;961;p25"/>
          <p:cNvSpPr txBox="1">
            <a:spLocks noGrp="1"/>
          </p:cNvSpPr>
          <p:nvPr>
            <p:ph type="title"/>
          </p:nvPr>
        </p:nvSpPr>
        <p:spPr>
          <a:xfrm>
            <a:off x="914400" y="475488"/>
            <a:ext cx="7488600" cy="572700"/>
          </a:xfrm>
          <a:prstGeom prst="rect">
            <a:avLst/>
          </a:prstGeom>
          <a:effectLst>
            <a:outerShdw blurRad="142875" algn="bl" rotWithShape="0">
              <a:schemeClr val="accent2">
                <a:alpha val="86000"/>
              </a:schemeClr>
            </a:outerShdw>
          </a:effectLst>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2" name="Google Shape;962;p25"/>
          <p:cNvSpPr txBox="1">
            <a:spLocks noGrp="1"/>
          </p:cNvSpPr>
          <p:nvPr>
            <p:ph type="subTitle" idx="2"/>
          </p:nvPr>
        </p:nvSpPr>
        <p:spPr>
          <a:xfrm>
            <a:off x="914400" y="1731500"/>
            <a:ext cx="3104400" cy="242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spcBef>
                <a:spcPts val="10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963" name="Google Shape;963;p25"/>
          <p:cNvSpPr txBox="1">
            <a:spLocks noGrp="1"/>
          </p:cNvSpPr>
          <p:nvPr>
            <p:ph type="subTitle" idx="3"/>
          </p:nvPr>
        </p:nvSpPr>
        <p:spPr>
          <a:xfrm>
            <a:off x="4551650" y="1731500"/>
            <a:ext cx="3108900" cy="2424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rtl="0">
              <a:spcBef>
                <a:spcPts val="160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1250"/>
        <p:cNvGrpSpPr/>
        <p:nvPr/>
      </p:nvGrpSpPr>
      <p:grpSpPr>
        <a:xfrm>
          <a:off x="0" y="0"/>
          <a:ext cx="0" cy="0"/>
          <a:chOff x="0" y="0"/>
          <a:chExt cx="0" cy="0"/>
        </a:xfrm>
      </p:grpSpPr>
      <p:sp>
        <p:nvSpPr>
          <p:cNvPr id="1251" name="Google Shape;1251;p32"/>
          <p:cNvSpPr/>
          <p:nvPr/>
        </p:nvSpPr>
        <p:spPr>
          <a:xfrm rot="10800000" flipH="1">
            <a:off x="315150"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rot="10800000" flipH="1">
            <a:off x="315150"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85738"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32"/>
          <p:cNvGrpSpPr/>
          <p:nvPr/>
        </p:nvGrpSpPr>
        <p:grpSpPr>
          <a:xfrm>
            <a:off x="13382" y="592350"/>
            <a:ext cx="587149" cy="3958800"/>
            <a:chOff x="13382" y="548825"/>
            <a:chExt cx="587149" cy="3958800"/>
          </a:xfrm>
        </p:grpSpPr>
        <p:grpSp>
          <p:nvGrpSpPr>
            <p:cNvPr id="1254" name="Google Shape;1254;p32"/>
            <p:cNvGrpSpPr/>
            <p:nvPr/>
          </p:nvGrpSpPr>
          <p:grpSpPr>
            <a:xfrm>
              <a:off x="13382" y="2393975"/>
              <a:ext cx="587149" cy="268500"/>
              <a:chOff x="65395" y="548825"/>
              <a:chExt cx="587149" cy="268500"/>
            </a:xfrm>
          </p:grpSpPr>
          <p:sp>
            <p:nvSpPr>
              <p:cNvPr id="1255" name="Google Shape;1255;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32"/>
              <p:cNvGrpSpPr/>
              <p:nvPr/>
            </p:nvGrpSpPr>
            <p:grpSpPr>
              <a:xfrm>
                <a:off x="65395" y="643739"/>
                <a:ext cx="511210" cy="78673"/>
                <a:chOff x="-65375" y="778010"/>
                <a:chExt cx="494400" cy="132290"/>
              </a:xfrm>
            </p:grpSpPr>
            <p:cxnSp>
              <p:nvCxnSpPr>
                <p:cNvPr id="1257" name="Google Shape;1257;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58" name="Google Shape;1258;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259" name="Google Shape;1259;p32"/>
            <p:cNvGrpSpPr/>
            <p:nvPr/>
          </p:nvGrpSpPr>
          <p:grpSpPr>
            <a:xfrm>
              <a:off x="13382" y="3009025"/>
              <a:ext cx="587149" cy="268500"/>
              <a:chOff x="65395" y="548825"/>
              <a:chExt cx="587149" cy="268500"/>
            </a:xfrm>
          </p:grpSpPr>
          <p:sp>
            <p:nvSpPr>
              <p:cNvPr id="1260" name="Google Shape;1260;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32"/>
              <p:cNvGrpSpPr/>
              <p:nvPr/>
            </p:nvGrpSpPr>
            <p:grpSpPr>
              <a:xfrm>
                <a:off x="65395" y="643739"/>
                <a:ext cx="511210" cy="78673"/>
                <a:chOff x="-65375" y="778010"/>
                <a:chExt cx="494400" cy="132290"/>
              </a:xfrm>
            </p:grpSpPr>
            <p:cxnSp>
              <p:nvCxnSpPr>
                <p:cNvPr id="1262" name="Google Shape;1262;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63" name="Google Shape;1263;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264" name="Google Shape;1264;p32"/>
            <p:cNvGrpSpPr/>
            <p:nvPr/>
          </p:nvGrpSpPr>
          <p:grpSpPr>
            <a:xfrm>
              <a:off x="13382" y="3624075"/>
              <a:ext cx="587149" cy="268500"/>
              <a:chOff x="65395" y="548825"/>
              <a:chExt cx="587149" cy="268500"/>
            </a:xfrm>
          </p:grpSpPr>
          <p:sp>
            <p:nvSpPr>
              <p:cNvPr id="1265" name="Google Shape;1265;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32"/>
              <p:cNvGrpSpPr/>
              <p:nvPr/>
            </p:nvGrpSpPr>
            <p:grpSpPr>
              <a:xfrm>
                <a:off x="65395" y="643739"/>
                <a:ext cx="511210" cy="78673"/>
                <a:chOff x="-65375" y="778010"/>
                <a:chExt cx="494400" cy="132290"/>
              </a:xfrm>
            </p:grpSpPr>
            <p:cxnSp>
              <p:nvCxnSpPr>
                <p:cNvPr id="1267" name="Google Shape;1267;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68" name="Google Shape;1268;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269" name="Google Shape;1269;p32"/>
            <p:cNvGrpSpPr/>
            <p:nvPr/>
          </p:nvGrpSpPr>
          <p:grpSpPr>
            <a:xfrm>
              <a:off x="13382" y="4239125"/>
              <a:ext cx="587149" cy="268500"/>
              <a:chOff x="65395" y="548825"/>
              <a:chExt cx="587149" cy="268500"/>
            </a:xfrm>
          </p:grpSpPr>
          <p:sp>
            <p:nvSpPr>
              <p:cNvPr id="1270" name="Google Shape;1270;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 name="Google Shape;1271;p32"/>
              <p:cNvGrpSpPr/>
              <p:nvPr/>
            </p:nvGrpSpPr>
            <p:grpSpPr>
              <a:xfrm>
                <a:off x="65395" y="643739"/>
                <a:ext cx="511210" cy="78673"/>
                <a:chOff x="-65375" y="778010"/>
                <a:chExt cx="494400" cy="132290"/>
              </a:xfrm>
            </p:grpSpPr>
            <p:cxnSp>
              <p:nvCxnSpPr>
                <p:cNvPr id="1272" name="Google Shape;1272;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73" name="Google Shape;1273;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274" name="Google Shape;1274;p32"/>
            <p:cNvGrpSpPr/>
            <p:nvPr/>
          </p:nvGrpSpPr>
          <p:grpSpPr>
            <a:xfrm>
              <a:off x="13382" y="1778925"/>
              <a:ext cx="587149" cy="268500"/>
              <a:chOff x="65395" y="548825"/>
              <a:chExt cx="587149" cy="268500"/>
            </a:xfrm>
          </p:grpSpPr>
          <p:sp>
            <p:nvSpPr>
              <p:cNvPr id="1275" name="Google Shape;1275;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32"/>
              <p:cNvGrpSpPr/>
              <p:nvPr/>
            </p:nvGrpSpPr>
            <p:grpSpPr>
              <a:xfrm>
                <a:off x="65395" y="643739"/>
                <a:ext cx="511210" cy="78673"/>
                <a:chOff x="-65375" y="778010"/>
                <a:chExt cx="494400" cy="132290"/>
              </a:xfrm>
            </p:grpSpPr>
            <p:cxnSp>
              <p:nvCxnSpPr>
                <p:cNvPr id="1277" name="Google Shape;1277;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78" name="Google Shape;1278;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279" name="Google Shape;1279;p32"/>
            <p:cNvGrpSpPr/>
            <p:nvPr/>
          </p:nvGrpSpPr>
          <p:grpSpPr>
            <a:xfrm>
              <a:off x="13382" y="1163875"/>
              <a:ext cx="587149" cy="268500"/>
              <a:chOff x="65395" y="548825"/>
              <a:chExt cx="587149" cy="268500"/>
            </a:xfrm>
          </p:grpSpPr>
          <p:sp>
            <p:nvSpPr>
              <p:cNvPr id="1280" name="Google Shape;1280;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1" name="Google Shape;1281;p32"/>
              <p:cNvGrpSpPr/>
              <p:nvPr/>
            </p:nvGrpSpPr>
            <p:grpSpPr>
              <a:xfrm>
                <a:off x="65395" y="643739"/>
                <a:ext cx="511210" cy="78673"/>
                <a:chOff x="-65375" y="778010"/>
                <a:chExt cx="494400" cy="132290"/>
              </a:xfrm>
            </p:grpSpPr>
            <p:cxnSp>
              <p:nvCxnSpPr>
                <p:cNvPr id="1282" name="Google Shape;1282;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83" name="Google Shape;1283;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284" name="Google Shape;1284;p32"/>
            <p:cNvGrpSpPr/>
            <p:nvPr/>
          </p:nvGrpSpPr>
          <p:grpSpPr>
            <a:xfrm>
              <a:off x="13382" y="548825"/>
              <a:ext cx="587149" cy="268500"/>
              <a:chOff x="65395" y="548825"/>
              <a:chExt cx="587149" cy="268500"/>
            </a:xfrm>
          </p:grpSpPr>
          <p:sp>
            <p:nvSpPr>
              <p:cNvPr id="1285" name="Google Shape;1285;p3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6" name="Google Shape;1286;p32"/>
              <p:cNvGrpSpPr/>
              <p:nvPr/>
            </p:nvGrpSpPr>
            <p:grpSpPr>
              <a:xfrm>
                <a:off x="65395" y="643739"/>
                <a:ext cx="511210" cy="78673"/>
                <a:chOff x="-65375" y="778010"/>
                <a:chExt cx="494400" cy="132290"/>
              </a:xfrm>
            </p:grpSpPr>
            <p:cxnSp>
              <p:nvCxnSpPr>
                <p:cNvPr id="1287" name="Google Shape;1287;p3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288" name="Google Shape;1288;p3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
        <p:nvSpPr>
          <p:cNvPr id="1289" name="Google Shape;1289;p32"/>
          <p:cNvSpPr txBox="1">
            <a:spLocks noGrp="1"/>
          </p:cNvSpPr>
          <p:nvPr>
            <p:ph type="ctrTitle"/>
          </p:nvPr>
        </p:nvSpPr>
        <p:spPr>
          <a:xfrm>
            <a:off x="2418925" y="635333"/>
            <a:ext cx="4284000" cy="997800"/>
          </a:xfrm>
          <a:prstGeom prst="rect">
            <a:avLst/>
          </a:prstGeom>
          <a:effectLst>
            <a:outerShdw blurRad="200025" dist="9525" dir="60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90" name="Google Shape;1290;p32"/>
          <p:cNvSpPr txBox="1">
            <a:spLocks noGrp="1"/>
          </p:cNvSpPr>
          <p:nvPr>
            <p:ph type="subTitle" idx="1"/>
          </p:nvPr>
        </p:nvSpPr>
        <p:spPr>
          <a:xfrm>
            <a:off x="2425050" y="1445000"/>
            <a:ext cx="4293900" cy="146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1600"/>
            </a:lvl1pPr>
            <a:lvl2pPr lvl="1" algn="ctr" rtl="0">
              <a:lnSpc>
                <a:spcPct val="100000"/>
              </a:lnSpc>
              <a:spcBef>
                <a:spcPts val="0"/>
              </a:spcBef>
              <a:spcAft>
                <a:spcPts val="0"/>
              </a:spcAft>
              <a:buSzPts val="1800"/>
              <a:buFont typeface="Open Sans"/>
              <a:buNone/>
              <a:defRPr sz="1800">
                <a:latin typeface="Open Sans"/>
                <a:ea typeface="Open Sans"/>
                <a:cs typeface="Open Sans"/>
                <a:sym typeface="Open Sans"/>
              </a:defRPr>
            </a:lvl2pPr>
            <a:lvl3pPr lvl="2" algn="ctr" rtl="0">
              <a:lnSpc>
                <a:spcPct val="100000"/>
              </a:lnSpc>
              <a:spcBef>
                <a:spcPts val="0"/>
              </a:spcBef>
              <a:spcAft>
                <a:spcPts val="0"/>
              </a:spcAft>
              <a:buSzPts val="1800"/>
              <a:buFont typeface="Open Sans"/>
              <a:buNone/>
              <a:defRPr sz="1800">
                <a:latin typeface="Open Sans"/>
                <a:ea typeface="Open Sans"/>
                <a:cs typeface="Open Sans"/>
                <a:sym typeface="Open Sans"/>
              </a:defRPr>
            </a:lvl3pPr>
            <a:lvl4pPr lvl="3" algn="ctr" rtl="0">
              <a:lnSpc>
                <a:spcPct val="100000"/>
              </a:lnSpc>
              <a:spcBef>
                <a:spcPts val="0"/>
              </a:spcBef>
              <a:spcAft>
                <a:spcPts val="0"/>
              </a:spcAft>
              <a:buSzPts val="1800"/>
              <a:buFont typeface="Open Sans"/>
              <a:buNone/>
              <a:defRPr sz="1800">
                <a:latin typeface="Open Sans"/>
                <a:ea typeface="Open Sans"/>
                <a:cs typeface="Open Sans"/>
                <a:sym typeface="Open Sans"/>
              </a:defRPr>
            </a:lvl4pPr>
            <a:lvl5pPr lvl="4" algn="ctr" rtl="0">
              <a:lnSpc>
                <a:spcPct val="100000"/>
              </a:lnSpc>
              <a:spcBef>
                <a:spcPts val="0"/>
              </a:spcBef>
              <a:spcAft>
                <a:spcPts val="0"/>
              </a:spcAft>
              <a:buSzPts val="1800"/>
              <a:buFont typeface="Open Sans"/>
              <a:buNone/>
              <a:defRPr sz="1800">
                <a:latin typeface="Open Sans"/>
                <a:ea typeface="Open Sans"/>
                <a:cs typeface="Open Sans"/>
                <a:sym typeface="Open Sans"/>
              </a:defRPr>
            </a:lvl5pPr>
            <a:lvl6pPr lvl="5" algn="ctr" rtl="0">
              <a:lnSpc>
                <a:spcPct val="100000"/>
              </a:lnSpc>
              <a:spcBef>
                <a:spcPts val="0"/>
              </a:spcBef>
              <a:spcAft>
                <a:spcPts val="0"/>
              </a:spcAft>
              <a:buSzPts val="1800"/>
              <a:buFont typeface="Open Sans"/>
              <a:buNone/>
              <a:defRPr sz="1800">
                <a:latin typeface="Open Sans"/>
                <a:ea typeface="Open Sans"/>
                <a:cs typeface="Open Sans"/>
                <a:sym typeface="Open Sans"/>
              </a:defRPr>
            </a:lvl6pPr>
            <a:lvl7pPr lvl="6" algn="ctr" rtl="0">
              <a:lnSpc>
                <a:spcPct val="100000"/>
              </a:lnSpc>
              <a:spcBef>
                <a:spcPts val="0"/>
              </a:spcBef>
              <a:spcAft>
                <a:spcPts val="0"/>
              </a:spcAft>
              <a:buSzPts val="1800"/>
              <a:buFont typeface="Open Sans"/>
              <a:buNone/>
              <a:defRPr sz="1800">
                <a:latin typeface="Open Sans"/>
                <a:ea typeface="Open Sans"/>
                <a:cs typeface="Open Sans"/>
                <a:sym typeface="Open Sans"/>
              </a:defRPr>
            </a:lvl7pPr>
            <a:lvl8pPr lvl="7" algn="ctr" rtl="0">
              <a:lnSpc>
                <a:spcPct val="100000"/>
              </a:lnSpc>
              <a:spcBef>
                <a:spcPts val="0"/>
              </a:spcBef>
              <a:spcAft>
                <a:spcPts val="0"/>
              </a:spcAft>
              <a:buSzPts val="1800"/>
              <a:buFont typeface="Open Sans"/>
              <a:buNone/>
              <a:defRPr sz="1800">
                <a:latin typeface="Open Sans"/>
                <a:ea typeface="Open Sans"/>
                <a:cs typeface="Open Sans"/>
                <a:sym typeface="Open Sans"/>
              </a:defRPr>
            </a:lvl8pPr>
            <a:lvl9pPr lvl="8" algn="ctr" rtl="0">
              <a:lnSpc>
                <a:spcPct val="100000"/>
              </a:lnSpc>
              <a:spcBef>
                <a:spcPts val="0"/>
              </a:spcBef>
              <a:spcAft>
                <a:spcPts val="0"/>
              </a:spcAft>
              <a:buSzPts val="1800"/>
              <a:buFont typeface="Open Sans"/>
              <a:buNone/>
              <a:defRPr sz="1800">
                <a:latin typeface="Open Sans"/>
                <a:ea typeface="Open Sans"/>
                <a:cs typeface="Open Sans"/>
                <a:sym typeface="Open Sans"/>
              </a:defRPr>
            </a:lvl9pPr>
          </a:lstStyle>
          <a:p>
            <a:endParaRPr/>
          </a:p>
        </p:txBody>
      </p:sp>
      <p:sp>
        <p:nvSpPr>
          <p:cNvPr id="1291" name="Google Shape;1291;p32"/>
          <p:cNvSpPr txBox="1"/>
          <p:nvPr/>
        </p:nvSpPr>
        <p:spPr>
          <a:xfrm>
            <a:off x="1185050" y="4031900"/>
            <a:ext cx="6774000" cy="49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Slidesgo</a:t>
            </a:r>
            <a:r>
              <a:rPr lang="en" sz="1200">
                <a:solidFill>
                  <a:schemeClr val="lt1"/>
                </a:solidFill>
                <a:latin typeface="Anaheim"/>
                <a:ea typeface="Anaheim"/>
                <a:cs typeface="Anaheim"/>
                <a:sym typeface="Anaheim"/>
              </a:rPr>
              <a:t>, including icons by </a:t>
            </a:r>
            <a:r>
              <a:rPr lang="en" sz="1200">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Flaticon</a:t>
            </a:r>
            <a:r>
              <a:rPr lang="en" sz="1200">
                <a:solidFill>
                  <a:schemeClr val="lt1"/>
                </a:solidFill>
                <a:latin typeface="Anaheim"/>
                <a:ea typeface="Anaheim"/>
                <a:cs typeface="Anaheim"/>
                <a:sym typeface="Anaheim"/>
              </a:rPr>
              <a:t> and infographics &amp; images by </a:t>
            </a:r>
            <a:r>
              <a:rPr lang="en" sz="1200">
                <a:solidFill>
                  <a:schemeClr val="lt1"/>
                </a:solidFill>
                <a:uFill>
                  <a:noFill/>
                </a:uFill>
                <a:latin typeface="Anaheim"/>
                <a:ea typeface="Anaheim"/>
                <a:cs typeface="Anaheim"/>
                <a:sym typeface="Anaheim"/>
                <a:hlinkClick r:id="rId5">
                  <a:extLst>
                    <a:ext uri="{A12FA001-AC4F-418D-AE19-62706E023703}">
                      <ahyp:hlinkClr xmlns:ahyp="http://schemas.microsoft.com/office/drawing/2018/hyperlinkcolor" val="tx"/>
                    </a:ext>
                  </a:extLst>
                </a:hlinkClick>
              </a:rPr>
              <a:t>Freepik</a:t>
            </a:r>
            <a:endParaRPr sz="1200">
              <a:solidFill>
                <a:schemeClr val="lt1"/>
              </a:solidFill>
              <a:latin typeface="Anaheim"/>
              <a:ea typeface="Anaheim"/>
              <a:cs typeface="Anaheim"/>
              <a:sym typeface="Anahei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292"/>
        <p:cNvGrpSpPr/>
        <p:nvPr/>
      </p:nvGrpSpPr>
      <p:grpSpPr>
        <a:xfrm>
          <a:off x="0" y="0"/>
          <a:ext cx="0" cy="0"/>
          <a:chOff x="0" y="0"/>
          <a:chExt cx="0" cy="0"/>
        </a:xfrm>
      </p:grpSpPr>
      <p:sp>
        <p:nvSpPr>
          <p:cNvPr id="1293" name="Google Shape;1293;p33"/>
          <p:cNvSpPr/>
          <p:nvPr/>
        </p:nvSpPr>
        <p:spPr>
          <a:xfrm rot="10800000" flipH="1">
            <a:off x="315150"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rot="10800000" flipH="1">
            <a:off x="315150"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85738"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33"/>
          <p:cNvGrpSpPr/>
          <p:nvPr/>
        </p:nvGrpSpPr>
        <p:grpSpPr>
          <a:xfrm>
            <a:off x="13382" y="592350"/>
            <a:ext cx="587149" cy="3958800"/>
            <a:chOff x="13382" y="548825"/>
            <a:chExt cx="587149" cy="3958800"/>
          </a:xfrm>
        </p:grpSpPr>
        <p:grpSp>
          <p:nvGrpSpPr>
            <p:cNvPr id="1296" name="Google Shape;1296;p33"/>
            <p:cNvGrpSpPr/>
            <p:nvPr/>
          </p:nvGrpSpPr>
          <p:grpSpPr>
            <a:xfrm>
              <a:off x="13382" y="2393975"/>
              <a:ext cx="587149" cy="268500"/>
              <a:chOff x="65395" y="548825"/>
              <a:chExt cx="587149" cy="268500"/>
            </a:xfrm>
          </p:grpSpPr>
          <p:sp>
            <p:nvSpPr>
              <p:cNvPr id="1297" name="Google Shape;1297;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33"/>
              <p:cNvGrpSpPr/>
              <p:nvPr/>
            </p:nvGrpSpPr>
            <p:grpSpPr>
              <a:xfrm>
                <a:off x="65395" y="643739"/>
                <a:ext cx="511210" cy="78673"/>
                <a:chOff x="-65375" y="778010"/>
                <a:chExt cx="494400" cy="132290"/>
              </a:xfrm>
            </p:grpSpPr>
            <p:cxnSp>
              <p:nvCxnSpPr>
                <p:cNvPr id="1299" name="Google Shape;1299;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00" name="Google Shape;1300;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01" name="Google Shape;1301;p33"/>
            <p:cNvGrpSpPr/>
            <p:nvPr/>
          </p:nvGrpSpPr>
          <p:grpSpPr>
            <a:xfrm>
              <a:off x="13382" y="3009025"/>
              <a:ext cx="587149" cy="268500"/>
              <a:chOff x="65395" y="548825"/>
              <a:chExt cx="587149" cy="268500"/>
            </a:xfrm>
          </p:grpSpPr>
          <p:sp>
            <p:nvSpPr>
              <p:cNvPr id="1302" name="Google Shape;1302;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33"/>
              <p:cNvGrpSpPr/>
              <p:nvPr/>
            </p:nvGrpSpPr>
            <p:grpSpPr>
              <a:xfrm>
                <a:off x="65395" y="643739"/>
                <a:ext cx="511210" cy="78673"/>
                <a:chOff x="-65375" y="778010"/>
                <a:chExt cx="494400" cy="132290"/>
              </a:xfrm>
            </p:grpSpPr>
            <p:cxnSp>
              <p:nvCxnSpPr>
                <p:cNvPr id="1304" name="Google Shape;1304;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05" name="Google Shape;1305;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06" name="Google Shape;1306;p33"/>
            <p:cNvGrpSpPr/>
            <p:nvPr/>
          </p:nvGrpSpPr>
          <p:grpSpPr>
            <a:xfrm>
              <a:off x="13382" y="3624075"/>
              <a:ext cx="587149" cy="268500"/>
              <a:chOff x="65395" y="548825"/>
              <a:chExt cx="587149" cy="268500"/>
            </a:xfrm>
          </p:grpSpPr>
          <p:sp>
            <p:nvSpPr>
              <p:cNvPr id="1307" name="Google Shape;1307;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8" name="Google Shape;1308;p33"/>
              <p:cNvGrpSpPr/>
              <p:nvPr/>
            </p:nvGrpSpPr>
            <p:grpSpPr>
              <a:xfrm>
                <a:off x="65395" y="643739"/>
                <a:ext cx="511210" cy="78673"/>
                <a:chOff x="-65375" y="778010"/>
                <a:chExt cx="494400" cy="132290"/>
              </a:xfrm>
            </p:grpSpPr>
            <p:cxnSp>
              <p:nvCxnSpPr>
                <p:cNvPr id="1309" name="Google Shape;1309;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10" name="Google Shape;1310;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11" name="Google Shape;1311;p33"/>
            <p:cNvGrpSpPr/>
            <p:nvPr/>
          </p:nvGrpSpPr>
          <p:grpSpPr>
            <a:xfrm>
              <a:off x="13382" y="4239125"/>
              <a:ext cx="587149" cy="268500"/>
              <a:chOff x="65395" y="548825"/>
              <a:chExt cx="587149" cy="268500"/>
            </a:xfrm>
          </p:grpSpPr>
          <p:sp>
            <p:nvSpPr>
              <p:cNvPr id="1312" name="Google Shape;1312;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3"/>
              <p:cNvGrpSpPr/>
              <p:nvPr/>
            </p:nvGrpSpPr>
            <p:grpSpPr>
              <a:xfrm>
                <a:off x="65395" y="643739"/>
                <a:ext cx="511210" cy="78673"/>
                <a:chOff x="-65375" y="778010"/>
                <a:chExt cx="494400" cy="132290"/>
              </a:xfrm>
            </p:grpSpPr>
            <p:cxnSp>
              <p:nvCxnSpPr>
                <p:cNvPr id="1314" name="Google Shape;1314;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15" name="Google Shape;1315;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16" name="Google Shape;1316;p33"/>
            <p:cNvGrpSpPr/>
            <p:nvPr/>
          </p:nvGrpSpPr>
          <p:grpSpPr>
            <a:xfrm>
              <a:off x="13382" y="1778925"/>
              <a:ext cx="587149" cy="268500"/>
              <a:chOff x="65395" y="548825"/>
              <a:chExt cx="587149" cy="268500"/>
            </a:xfrm>
          </p:grpSpPr>
          <p:sp>
            <p:nvSpPr>
              <p:cNvPr id="1317" name="Google Shape;1317;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33"/>
              <p:cNvGrpSpPr/>
              <p:nvPr/>
            </p:nvGrpSpPr>
            <p:grpSpPr>
              <a:xfrm>
                <a:off x="65395" y="643739"/>
                <a:ext cx="511210" cy="78673"/>
                <a:chOff x="-65375" y="778010"/>
                <a:chExt cx="494400" cy="132290"/>
              </a:xfrm>
            </p:grpSpPr>
            <p:cxnSp>
              <p:nvCxnSpPr>
                <p:cNvPr id="1319" name="Google Shape;1319;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20" name="Google Shape;1320;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21" name="Google Shape;1321;p33"/>
            <p:cNvGrpSpPr/>
            <p:nvPr/>
          </p:nvGrpSpPr>
          <p:grpSpPr>
            <a:xfrm>
              <a:off x="13382" y="1163875"/>
              <a:ext cx="587149" cy="268500"/>
              <a:chOff x="65395" y="548825"/>
              <a:chExt cx="587149" cy="268500"/>
            </a:xfrm>
          </p:grpSpPr>
          <p:sp>
            <p:nvSpPr>
              <p:cNvPr id="1322" name="Google Shape;1322;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33"/>
              <p:cNvGrpSpPr/>
              <p:nvPr/>
            </p:nvGrpSpPr>
            <p:grpSpPr>
              <a:xfrm>
                <a:off x="65395" y="643739"/>
                <a:ext cx="511210" cy="78673"/>
                <a:chOff x="-65375" y="778010"/>
                <a:chExt cx="494400" cy="132290"/>
              </a:xfrm>
            </p:grpSpPr>
            <p:cxnSp>
              <p:nvCxnSpPr>
                <p:cNvPr id="1324" name="Google Shape;1324;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25" name="Google Shape;1325;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26" name="Google Shape;1326;p33"/>
            <p:cNvGrpSpPr/>
            <p:nvPr/>
          </p:nvGrpSpPr>
          <p:grpSpPr>
            <a:xfrm>
              <a:off x="13382" y="548825"/>
              <a:ext cx="587149" cy="268500"/>
              <a:chOff x="65395" y="548825"/>
              <a:chExt cx="587149" cy="268500"/>
            </a:xfrm>
          </p:grpSpPr>
          <p:sp>
            <p:nvSpPr>
              <p:cNvPr id="1327" name="Google Shape;1327;p33"/>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3"/>
              <p:cNvGrpSpPr/>
              <p:nvPr/>
            </p:nvGrpSpPr>
            <p:grpSpPr>
              <a:xfrm>
                <a:off x="65395" y="643739"/>
                <a:ext cx="511210" cy="78673"/>
                <a:chOff x="-65375" y="778010"/>
                <a:chExt cx="494400" cy="132290"/>
              </a:xfrm>
            </p:grpSpPr>
            <p:cxnSp>
              <p:nvCxnSpPr>
                <p:cNvPr id="1329" name="Google Shape;1329;p33"/>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30" name="Google Shape;1330;p33"/>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331"/>
        <p:cNvGrpSpPr/>
        <p:nvPr/>
      </p:nvGrpSpPr>
      <p:grpSpPr>
        <a:xfrm>
          <a:off x="0" y="0"/>
          <a:ext cx="0" cy="0"/>
          <a:chOff x="0" y="0"/>
          <a:chExt cx="0" cy="0"/>
        </a:xfrm>
      </p:grpSpPr>
      <p:sp>
        <p:nvSpPr>
          <p:cNvPr id="1332" name="Google Shape;1332;p34"/>
          <p:cNvSpPr/>
          <p:nvPr/>
        </p:nvSpPr>
        <p:spPr>
          <a:xfrm rot="10800000">
            <a:off x="318182" y="285600"/>
            <a:ext cx="8513700" cy="4572300"/>
          </a:xfrm>
          <a:prstGeom prst="foldedCorner">
            <a:avLst>
              <a:gd name="adj" fmla="val 16667"/>
            </a:avLst>
          </a:prstGeom>
          <a:gradFill>
            <a:gsLst>
              <a:gs pos="0">
                <a:srgbClr val="4E29AA">
                  <a:alpha val="61176"/>
                </a:srgbClr>
              </a:gs>
              <a:gs pos="100000">
                <a:srgbClr val="1E123D">
                  <a:alpha val="73725"/>
                </a:srgbClr>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rot="10800000">
            <a:off x="318182" y="285600"/>
            <a:ext cx="8513700" cy="4572300"/>
          </a:xfrm>
          <a:prstGeom prst="foldedCorner">
            <a:avLst>
              <a:gd name="adj" fmla="val 16667"/>
            </a:avLst>
          </a:prstGeom>
          <a:noFill/>
          <a:ln w="28575" cap="flat" cmpd="sng">
            <a:solidFill>
              <a:schemeClr val="lt2"/>
            </a:solidFill>
            <a:prstDash val="solid"/>
            <a:round/>
            <a:headEnd type="none" w="sm" len="sm"/>
            <a:tailEnd type="none" w="sm" len="sm"/>
          </a:ln>
          <a:effectLst>
            <a:outerShdw blurRad="185738" dist="57150"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4"/>
          <p:cNvGrpSpPr/>
          <p:nvPr/>
        </p:nvGrpSpPr>
        <p:grpSpPr>
          <a:xfrm flipH="1">
            <a:off x="8546501" y="592350"/>
            <a:ext cx="587149" cy="3958800"/>
            <a:chOff x="13382" y="548825"/>
            <a:chExt cx="587149" cy="3958800"/>
          </a:xfrm>
        </p:grpSpPr>
        <p:grpSp>
          <p:nvGrpSpPr>
            <p:cNvPr id="1335" name="Google Shape;1335;p34"/>
            <p:cNvGrpSpPr/>
            <p:nvPr/>
          </p:nvGrpSpPr>
          <p:grpSpPr>
            <a:xfrm>
              <a:off x="13382" y="2393975"/>
              <a:ext cx="587149" cy="268500"/>
              <a:chOff x="65395" y="548825"/>
              <a:chExt cx="587149" cy="268500"/>
            </a:xfrm>
          </p:grpSpPr>
          <p:sp>
            <p:nvSpPr>
              <p:cNvPr id="1336" name="Google Shape;1336;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7" name="Google Shape;1337;p34"/>
              <p:cNvGrpSpPr/>
              <p:nvPr/>
            </p:nvGrpSpPr>
            <p:grpSpPr>
              <a:xfrm>
                <a:off x="65395" y="643739"/>
                <a:ext cx="511210" cy="78673"/>
                <a:chOff x="-65375" y="778010"/>
                <a:chExt cx="494400" cy="132290"/>
              </a:xfrm>
            </p:grpSpPr>
            <p:cxnSp>
              <p:nvCxnSpPr>
                <p:cNvPr id="1338" name="Google Shape;1338;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39" name="Google Shape;1339;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40" name="Google Shape;1340;p34"/>
            <p:cNvGrpSpPr/>
            <p:nvPr/>
          </p:nvGrpSpPr>
          <p:grpSpPr>
            <a:xfrm>
              <a:off x="13382" y="3009025"/>
              <a:ext cx="587149" cy="268500"/>
              <a:chOff x="65395" y="548825"/>
              <a:chExt cx="587149" cy="268500"/>
            </a:xfrm>
          </p:grpSpPr>
          <p:sp>
            <p:nvSpPr>
              <p:cNvPr id="1341" name="Google Shape;1341;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34"/>
              <p:cNvGrpSpPr/>
              <p:nvPr/>
            </p:nvGrpSpPr>
            <p:grpSpPr>
              <a:xfrm>
                <a:off x="65395" y="643739"/>
                <a:ext cx="511210" cy="78673"/>
                <a:chOff x="-65375" y="778010"/>
                <a:chExt cx="494400" cy="132290"/>
              </a:xfrm>
            </p:grpSpPr>
            <p:cxnSp>
              <p:nvCxnSpPr>
                <p:cNvPr id="1343" name="Google Shape;1343;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44" name="Google Shape;1344;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45" name="Google Shape;1345;p34"/>
            <p:cNvGrpSpPr/>
            <p:nvPr/>
          </p:nvGrpSpPr>
          <p:grpSpPr>
            <a:xfrm>
              <a:off x="13382" y="3624075"/>
              <a:ext cx="587149" cy="268500"/>
              <a:chOff x="65395" y="548825"/>
              <a:chExt cx="587149" cy="268500"/>
            </a:xfrm>
          </p:grpSpPr>
          <p:sp>
            <p:nvSpPr>
              <p:cNvPr id="1346" name="Google Shape;1346;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34"/>
              <p:cNvGrpSpPr/>
              <p:nvPr/>
            </p:nvGrpSpPr>
            <p:grpSpPr>
              <a:xfrm>
                <a:off x="65395" y="643739"/>
                <a:ext cx="511210" cy="78673"/>
                <a:chOff x="-65375" y="778010"/>
                <a:chExt cx="494400" cy="132290"/>
              </a:xfrm>
            </p:grpSpPr>
            <p:cxnSp>
              <p:nvCxnSpPr>
                <p:cNvPr id="1348" name="Google Shape;1348;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49" name="Google Shape;1349;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50" name="Google Shape;1350;p34"/>
            <p:cNvGrpSpPr/>
            <p:nvPr/>
          </p:nvGrpSpPr>
          <p:grpSpPr>
            <a:xfrm>
              <a:off x="13382" y="4239125"/>
              <a:ext cx="587149" cy="268500"/>
              <a:chOff x="65395" y="548825"/>
              <a:chExt cx="587149" cy="268500"/>
            </a:xfrm>
          </p:grpSpPr>
          <p:sp>
            <p:nvSpPr>
              <p:cNvPr id="1351" name="Google Shape;1351;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2" name="Google Shape;1352;p34"/>
              <p:cNvGrpSpPr/>
              <p:nvPr/>
            </p:nvGrpSpPr>
            <p:grpSpPr>
              <a:xfrm>
                <a:off x="65395" y="643739"/>
                <a:ext cx="511210" cy="78673"/>
                <a:chOff x="-65375" y="778010"/>
                <a:chExt cx="494400" cy="132290"/>
              </a:xfrm>
            </p:grpSpPr>
            <p:cxnSp>
              <p:nvCxnSpPr>
                <p:cNvPr id="1353" name="Google Shape;1353;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54" name="Google Shape;1354;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55" name="Google Shape;1355;p34"/>
            <p:cNvGrpSpPr/>
            <p:nvPr/>
          </p:nvGrpSpPr>
          <p:grpSpPr>
            <a:xfrm>
              <a:off x="13382" y="1778925"/>
              <a:ext cx="587149" cy="268500"/>
              <a:chOff x="65395" y="548825"/>
              <a:chExt cx="587149" cy="268500"/>
            </a:xfrm>
          </p:grpSpPr>
          <p:sp>
            <p:nvSpPr>
              <p:cNvPr id="1356" name="Google Shape;1356;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34"/>
              <p:cNvGrpSpPr/>
              <p:nvPr/>
            </p:nvGrpSpPr>
            <p:grpSpPr>
              <a:xfrm>
                <a:off x="65395" y="643739"/>
                <a:ext cx="511210" cy="78673"/>
                <a:chOff x="-65375" y="778010"/>
                <a:chExt cx="494400" cy="132290"/>
              </a:xfrm>
            </p:grpSpPr>
            <p:cxnSp>
              <p:nvCxnSpPr>
                <p:cNvPr id="1358" name="Google Shape;1358;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59" name="Google Shape;1359;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60" name="Google Shape;1360;p34"/>
            <p:cNvGrpSpPr/>
            <p:nvPr/>
          </p:nvGrpSpPr>
          <p:grpSpPr>
            <a:xfrm>
              <a:off x="13382" y="1163875"/>
              <a:ext cx="587149" cy="268500"/>
              <a:chOff x="65395" y="548825"/>
              <a:chExt cx="587149" cy="268500"/>
            </a:xfrm>
          </p:grpSpPr>
          <p:sp>
            <p:nvSpPr>
              <p:cNvPr id="1361" name="Google Shape;1361;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4"/>
              <p:cNvGrpSpPr/>
              <p:nvPr/>
            </p:nvGrpSpPr>
            <p:grpSpPr>
              <a:xfrm>
                <a:off x="65395" y="643739"/>
                <a:ext cx="511210" cy="78673"/>
                <a:chOff x="-65375" y="778010"/>
                <a:chExt cx="494400" cy="132290"/>
              </a:xfrm>
            </p:grpSpPr>
            <p:cxnSp>
              <p:nvCxnSpPr>
                <p:cNvPr id="1363" name="Google Shape;1363;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64" name="Google Shape;1364;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365" name="Google Shape;1365;p34"/>
            <p:cNvGrpSpPr/>
            <p:nvPr/>
          </p:nvGrpSpPr>
          <p:grpSpPr>
            <a:xfrm>
              <a:off x="13382" y="548825"/>
              <a:ext cx="587149" cy="268500"/>
              <a:chOff x="65395" y="548825"/>
              <a:chExt cx="587149" cy="268500"/>
            </a:xfrm>
          </p:grpSpPr>
          <p:sp>
            <p:nvSpPr>
              <p:cNvPr id="1366" name="Google Shape;1366;p34"/>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34"/>
              <p:cNvGrpSpPr/>
              <p:nvPr/>
            </p:nvGrpSpPr>
            <p:grpSpPr>
              <a:xfrm>
                <a:off x="65395" y="643739"/>
                <a:ext cx="511210" cy="78673"/>
                <a:chOff x="-65375" y="778010"/>
                <a:chExt cx="494400" cy="132290"/>
              </a:xfrm>
            </p:grpSpPr>
            <p:cxnSp>
              <p:nvCxnSpPr>
                <p:cNvPr id="1368" name="Google Shape;1368;p34"/>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369" name="Google Shape;1369;p34"/>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400" y="47548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Days One"/>
              <a:buNone/>
              <a:defRPr sz="2800">
                <a:solidFill>
                  <a:schemeClr val="lt1"/>
                </a:solidFill>
                <a:latin typeface="Days One"/>
                <a:ea typeface="Days One"/>
                <a:cs typeface="Days One"/>
                <a:sym typeface="Days One"/>
              </a:defRPr>
            </a:lvl1pPr>
            <a:lvl2pPr lvl="1"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2pPr>
            <a:lvl3pPr lvl="2"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3pPr>
            <a:lvl4pPr lvl="3"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4pPr>
            <a:lvl5pPr lvl="4"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5pPr>
            <a:lvl6pPr lvl="5"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6pPr>
            <a:lvl7pPr lvl="6"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7pPr>
            <a:lvl8pPr lvl="7"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8pPr>
            <a:lvl9pPr lvl="8" rtl="0">
              <a:spcBef>
                <a:spcPts val="0"/>
              </a:spcBef>
              <a:spcAft>
                <a:spcPts val="0"/>
              </a:spcAft>
              <a:buClr>
                <a:srgbClr val="FFFF00"/>
              </a:buClr>
              <a:buSzPts val="3500"/>
              <a:buFont typeface="Bebas Neue"/>
              <a:buNone/>
              <a:defRPr sz="3500">
                <a:solidFill>
                  <a:srgbClr val="FFFF00"/>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14400" y="1152475"/>
            <a:ext cx="77922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 id="2147483671" r:id="rId6"/>
    <p:sldLayoutId id="2147483678" r:id="rId7"/>
    <p:sldLayoutId id="2147483679" r:id="rId8"/>
    <p:sldLayoutId id="2147483680" r:id="rId9"/>
    <p:sldLayoutId id="2147483681" r:id="rId10"/>
    <p:sldLayoutId id="214748368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8" name="Google Shape;1418;p38"/>
          <p:cNvSpPr txBox="1">
            <a:spLocks noGrp="1"/>
          </p:cNvSpPr>
          <p:nvPr>
            <p:ph type="ctrTitle"/>
          </p:nvPr>
        </p:nvSpPr>
        <p:spPr>
          <a:xfrm>
            <a:off x="1466300" y="1269866"/>
            <a:ext cx="6237600" cy="2261983"/>
          </a:xfrm>
          <a:prstGeom prst="rect">
            <a:avLst/>
          </a:prstGeom>
        </p:spPr>
        <p:txBody>
          <a:bodyPr spcFirstLastPara="1" wrap="square" lIns="91425" tIns="91425" rIns="91425" bIns="91425" anchor="t" anchorCtr="0">
            <a:noAutofit/>
          </a:bodyPr>
          <a:lstStyle/>
          <a:p>
            <a:pPr lvl="0"/>
            <a:r>
              <a:rPr lang="en-US" b="1" dirty="0" err="1"/>
              <a:t>Ứng</a:t>
            </a:r>
            <a:r>
              <a:rPr lang="en-US" b="1" dirty="0"/>
              <a:t> </a:t>
            </a:r>
            <a:r>
              <a:rPr lang="en-US" b="1" dirty="0" err="1"/>
              <a:t>dụng</a:t>
            </a:r>
            <a:r>
              <a:rPr lang="en-US" b="1" dirty="0"/>
              <a:t> API </a:t>
            </a:r>
            <a:r>
              <a:rPr lang="en-US" b="1" dirty="0" err="1"/>
              <a:t>lập</a:t>
            </a:r>
            <a:r>
              <a:rPr lang="en-US" b="1" dirty="0"/>
              <a:t> </a:t>
            </a:r>
            <a:r>
              <a:rPr lang="en-US" b="1" dirty="0" err="1"/>
              <a:t>trình</a:t>
            </a:r>
            <a:r>
              <a:rPr lang="en-US" b="1" dirty="0"/>
              <a:t> </a:t>
            </a:r>
            <a:r>
              <a:rPr lang="en-US" b="1" dirty="0" err="1"/>
              <a:t>xây</a:t>
            </a:r>
            <a:r>
              <a:rPr lang="en-US" b="1" dirty="0"/>
              <a:t> </a:t>
            </a:r>
            <a:r>
              <a:rPr lang="en-US" b="1" dirty="0" err="1"/>
              <a:t>dựng</a:t>
            </a:r>
            <a:r>
              <a:rPr lang="en-US" b="1" dirty="0"/>
              <a:t> </a:t>
            </a:r>
            <a:r>
              <a:rPr lang="en-US" b="1" dirty="0" err="1"/>
              <a:t>WebSite</a:t>
            </a:r>
            <a:r>
              <a:rPr lang="en-US" b="1" dirty="0"/>
              <a:t> </a:t>
            </a:r>
            <a:r>
              <a:rPr lang="en-US" b="1" dirty="0" err="1"/>
              <a:t>quản</a:t>
            </a:r>
            <a:r>
              <a:rPr lang="en-US" b="1" dirty="0"/>
              <a:t> </a:t>
            </a:r>
            <a:r>
              <a:rPr lang="en-US" b="1" dirty="0" err="1"/>
              <a:t>lý</a:t>
            </a:r>
            <a:r>
              <a:rPr lang="en-US" b="1" dirty="0"/>
              <a:t> </a:t>
            </a:r>
            <a:r>
              <a:rPr lang="en-US" b="1" dirty="0" err="1"/>
              <a:t>kinh</a:t>
            </a:r>
            <a:r>
              <a:rPr lang="en-US" b="1" dirty="0"/>
              <a:t> </a:t>
            </a:r>
            <a:r>
              <a:rPr lang="en-US" b="1" dirty="0" err="1"/>
              <a:t>doanh</a:t>
            </a:r>
            <a:endParaRPr dirty="0"/>
          </a:p>
        </p:txBody>
      </p:sp>
      <p:sp>
        <p:nvSpPr>
          <p:cNvPr id="1419" name="Google Shape;1419;p38"/>
          <p:cNvSpPr txBox="1">
            <a:spLocks noGrp="1"/>
          </p:cNvSpPr>
          <p:nvPr>
            <p:ph type="subTitle" idx="1"/>
          </p:nvPr>
        </p:nvSpPr>
        <p:spPr>
          <a:xfrm>
            <a:off x="2478650" y="3799950"/>
            <a:ext cx="4359000" cy="772050"/>
          </a:xfrm>
          <a:prstGeom prst="rect">
            <a:avLst/>
          </a:prstGeom>
        </p:spPr>
        <p:txBody>
          <a:bodyPr spcFirstLastPara="1" wrap="square" lIns="91425" tIns="91425" rIns="91425" bIns="91425" anchor="ctr" anchorCtr="0">
            <a:noAutofit/>
          </a:bodyPr>
          <a:lstStyle/>
          <a:p>
            <a:pPr marL="0" lvl="0" indent="0"/>
            <a:r>
              <a:rPr lang="en" b="1" dirty="0"/>
              <a:t>GVHD: </a:t>
            </a:r>
            <a:r>
              <a:rPr lang="es" b="1" dirty="0">
                <a:latin typeface="Times New Roman" panose="02020603050405020304" pitchFamily="18" charset="0"/>
                <a:cs typeface="Times New Roman" panose="02020603050405020304" pitchFamily="18" charset="0"/>
              </a:rPr>
              <a:t>PGS.TS. Nguyễn Tấn Khôi</a:t>
            </a:r>
            <a:endParaRPr lang="en" b="1" dirty="0"/>
          </a:p>
          <a:p>
            <a:pPr marL="0" lvl="0" indent="0"/>
            <a:r>
              <a:rPr lang="en" b="1" dirty="0"/>
              <a:t>SVTH: </a:t>
            </a:r>
            <a:r>
              <a:rPr lang="es" b="1" dirty="0">
                <a:latin typeface="Times New Roman" panose="02020603050405020304" pitchFamily="18" charset="0"/>
                <a:cs typeface="Times New Roman" panose="02020603050405020304" pitchFamily="18" charset="0"/>
              </a:rPr>
              <a:t>Võ Văn Tuyên</a:t>
            </a:r>
          </a:p>
          <a:p>
            <a:pPr marL="0" lvl="0" indent="0"/>
            <a:r>
              <a:rPr lang="es" b="1" dirty="0">
                <a:latin typeface="Times New Roman" panose="02020603050405020304" pitchFamily="18" charset="0"/>
                <a:cs typeface="Times New Roman" panose="02020603050405020304" pitchFamily="18" charset="0"/>
              </a:rPr>
              <a:t>     Dương Thị Hiền Vi</a:t>
            </a:r>
            <a:endParaRPr b="1" dirty="0"/>
          </a:p>
        </p:txBody>
      </p:sp>
      <p:sp>
        <p:nvSpPr>
          <p:cNvPr id="1420" name="Google Shape;1420;p38"/>
          <p:cNvSpPr/>
          <p:nvPr/>
        </p:nvSpPr>
        <p:spPr>
          <a:xfrm>
            <a:off x="7776950" y="3908850"/>
            <a:ext cx="498300" cy="508200"/>
          </a:xfrm>
          <a:prstGeom prst="donut">
            <a:avLst>
              <a:gd name="adj" fmla="val 7080"/>
            </a:avLst>
          </a:prstGeom>
          <a:solidFill>
            <a:schemeClr val="accent5"/>
          </a:solidFill>
          <a:ln w="19050"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38"/>
          <p:cNvCxnSpPr/>
          <p:nvPr/>
        </p:nvCxnSpPr>
        <p:spPr>
          <a:xfrm>
            <a:off x="2252600" y="3613175"/>
            <a:ext cx="4811100" cy="0"/>
          </a:xfrm>
          <a:prstGeom prst="straightConnector1">
            <a:avLst/>
          </a:prstGeom>
          <a:noFill/>
          <a:ln w="28575" cap="flat" cmpd="sng">
            <a:solidFill>
              <a:schemeClr val="accent2"/>
            </a:solidFill>
            <a:prstDash val="solid"/>
            <a:round/>
            <a:headEnd type="oval" w="med" len="med"/>
            <a:tailEnd type="oval" w="med" len="med"/>
          </a:ln>
          <a:effectLst>
            <a:outerShdw blurRad="57150" algn="bl" rotWithShape="0">
              <a:schemeClr val="accent2"/>
            </a:outerShdw>
          </a:effectLst>
        </p:spPr>
      </p:cxnSp>
      <p:sp>
        <p:nvSpPr>
          <p:cNvPr id="1422" name="Google Shape;1422;p38"/>
          <p:cNvSpPr/>
          <p:nvPr/>
        </p:nvSpPr>
        <p:spPr>
          <a:xfrm>
            <a:off x="1787755" y="1719387"/>
            <a:ext cx="5484311" cy="432425"/>
          </a:xfrm>
          <a:prstGeom prst="rect">
            <a:avLst/>
          </a:prstGeom>
        </p:spPr>
        <p:txBody>
          <a:bodyPr>
            <a:prstTxWarp prst="textPlain">
              <a:avLst/>
            </a:prstTxWarp>
          </a:bodyPr>
          <a:lstStyle/>
          <a:p>
            <a:pPr lvl="0" algn="ctr"/>
            <a:endParaRPr b="0" i="0" dirty="0">
              <a:ln w="19050" cap="flat" cmpd="sng">
                <a:solidFill>
                  <a:schemeClr val="accent2"/>
                </a:solidFill>
                <a:prstDash val="solid"/>
                <a:round/>
                <a:headEnd type="none" w="sm" len="sm"/>
                <a:tailEnd type="none" w="sm" len="sm"/>
              </a:ln>
              <a:noFill/>
              <a:latin typeface="Days One"/>
            </a:endParaRPr>
          </a:p>
        </p:txBody>
      </p:sp>
      <p:grpSp>
        <p:nvGrpSpPr>
          <p:cNvPr id="1423" name="Google Shape;1423;p38"/>
          <p:cNvGrpSpPr/>
          <p:nvPr/>
        </p:nvGrpSpPr>
        <p:grpSpPr>
          <a:xfrm>
            <a:off x="4982976" y="493609"/>
            <a:ext cx="498269" cy="686340"/>
            <a:chOff x="4945851" y="-815791"/>
            <a:chExt cx="498269" cy="686340"/>
          </a:xfrm>
        </p:grpSpPr>
        <p:sp>
          <p:nvSpPr>
            <p:cNvPr id="1424" name="Google Shape;1424;p38"/>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6" name="Google Shape;1426;p38"/>
          <p:cNvSpPr/>
          <p:nvPr/>
        </p:nvSpPr>
        <p:spPr>
          <a:xfrm>
            <a:off x="2905613" y="696025"/>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1374800" y="3348850"/>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6654638" y="4202925"/>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7863250" y="2680300"/>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38"/>
          <p:cNvGrpSpPr/>
          <p:nvPr/>
        </p:nvGrpSpPr>
        <p:grpSpPr>
          <a:xfrm>
            <a:off x="1708580" y="4069125"/>
            <a:ext cx="451800" cy="450600"/>
            <a:chOff x="2833380" y="4938625"/>
            <a:chExt cx="451800" cy="450600"/>
          </a:xfrm>
        </p:grpSpPr>
        <p:sp>
          <p:nvSpPr>
            <p:cNvPr id="1431" name="Google Shape;1431;p38"/>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38"/>
          <p:cNvGrpSpPr/>
          <p:nvPr/>
        </p:nvGrpSpPr>
        <p:grpSpPr>
          <a:xfrm>
            <a:off x="7217950" y="634531"/>
            <a:ext cx="645300" cy="635400"/>
            <a:chOff x="7207750" y="640431"/>
            <a:chExt cx="645300" cy="635400"/>
          </a:xfrm>
        </p:grpSpPr>
        <p:sp>
          <p:nvSpPr>
            <p:cNvPr id="1434" name="Google Shape;1434;p38"/>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38"/>
          <p:cNvGrpSpPr/>
          <p:nvPr/>
        </p:nvGrpSpPr>
        <p:grpSpPr>
          <a:xfrm>
            <a:off x="1240419" y="801031"/>
            <a:ext cx="451779" cy="508194"/>
            <a:chOff x="1390300" y="-1374400"/>
            <a:chExt cx="430225" cy="484825"/>
          </a:xfrm>
        </p:grpSpPr>
        <p:sp>
          <p:nvSpPr>
            <p:cNvPr id="1437" name="Google Shape;1437;p38"/>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38100" cap="flat" cmpd="sng">
              <a:solidFill>
                <a:schemeClr val="accent2"/>
              </a:solidFill>
              <a:prstDash val="solid"/>
              <a:round/>
              <a:headEnd type="none" w="med" len="med"/>
              <a:tailEnd type="none" w="med" len="med"/>
            </a:ln>
            <a:effectLst>
              <a:outerShdw blurRad="200025" algn="bl" rotWithShape="0">
                <a:schemeClr val="accent2"/>
              </a:outerShdw>
            </a:effectLst>
          </p:spPr>
        </p:sp>
        <p:sp>
          <p:nvSpPr>
            <p:cNvPr id="1438" name="Google Shape;1438;p38"/>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19050" cap="flat" cmpd="sng">
              <a:solidFill>
                <a:schemeClr val="accent3"/>
              </a:solidFill>
              <a:prstDash val="solid"/>
              <a:round/>
              <a:headEnd type="none" w="med" len="med"/>
              <a:tailEnd type="none" w="med" len="med"/>
            </a:ln>
            <a:effectLst>
              <a:outerShdw blurRad="200025" algn="bl" rotWithShape="0">
                <a:schemeClr val="accent2"/>
              </a:outerShdw>
            </a:effectLst>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22"/>
                                        </p:tgtEl>
                                        <p:attrNameLst>
                                          <p:attrName>style.visibility</p:attrName>
                                        </p:attrNameLst>
                                      </p:cBhvr>
                                      <p:to>
                                        <p:strVal val="visible"/>
                                      </p:to>
                                    </p:set>
                                  </p:childTnLst>
                                </p:cTn>
                              </p:par>
                            </p:childTnLst>
                          </p:cTn>
                        </p:par>
                        <p:par>
                          <p:cTn id="7" fill="hold">
                            <p:stCondLst>
                              <p:cond delay="600"/>
                            </p:stCondLst>
                            <p:childTnLst>
                              <p:par>
                                <p:cTn id="8" presetID="1" presetClass="exit" presetSubtype="0" fill="hold" nodeType="afterEffect">
                                  <p:stCondLst>
                                    <p:cond delay="0"/>
                                  </p:stCondLst>
                                  <p:childTnLst>
                                    <p:set>
                                      <p:cBhvr>
                                        <p:cTn id="9" dur="1" fill="hold">
                                          <p:stCondLst>
                                            <p:cond delay="600"/>
                                          </p:stCondLst>
                                        </p:cTn>
                                        <p:tgtEl>
                                          <p:spTgt spid="1422"/>
                                        </p:tgtEl>
                                        <p:attrNameLst>
                                          <p:attrName>style.visibility</p:attrName>
                                        </p:attrNameLst>
                                      </p:cBhvr>
                                      <p:to>
                                        <p:strVal val="hidden"/>
                                      </p:to>
                                    </p:set>
                                  </p:childTnLst>
                                </p:cTn>
                              </p:par>
                            </p:childTnLst>
                          </p:cTn>
                        </p:par>
                        <p:par>
                          <p:cTn id="10" fill="hold">
                            <p:stCondLst>
                              <p:cond delay="1200"/>
                            </p:stCondLst>
                            <p:childTnLst>
                              <p:par>
                                <p:cTn id="11" presetID="1" presetClass="entr" presetSubtype="0" fill="hold" nodeType="afterEffect">
                                  <p:stCondLst>
                                    <p:cond delay="0"/>
                                  </p:stCondLst>
                                  <p:childTnLst>
                                    <p:set>
                                      <p:cBhvr>
                                        <p:cTn id="12" dur="1" fill="hold">
                                          <p:stCondLst>
                                            <p:cond delay="0"/>
                                          </p:stCondLst>
                                        </p:cTn>
                                        <p:tgtEl>
                                          <p:spTgt spid="1422"/>
                                        </p:tgtEl>
                                        <p:attrNameLst>
                                          <p:attrName>style.visibility</p:attrName>
                                        </p:attrNameLst>
                                      </p:cBhvr>
                                      <p:to>
                                        <p:strVal val="visible"/>
                                      </p:to>
                                    </p:set>
                                  </p:childTnLst>
                                </p:cTn>
                              </p:par>
                            </p:childTnLst>
                          </p:cTn>
                        </p:par>
                        <p:par>
                          <p:cTn id="13" fill="hold">
                            <p:stCondLst>
                              <p:cond delay="1800"/>
                            </p:stCondLst>
                            <p:childTnLst>
                              <p:par>
                                <p:cTn id="14" presetID="1" presetClass="exit" presetSubtype="0" fill="hold" nodeType="afterEffect">
                                  <p:stCondLst>
                                    <p:cond delay="0"/>
                                  </p:stCondLst>
                                  <p:childTnLst>
                                    <p:set>
                                      <p:cBhvr>
                                        <p:cTn id="15" dur="1" fill="hold">
                                          <p:stCondLst>
                                            <p:cond delay="600"/>
                                          </p:stCondLst>
                                        </p:cTn>
                                        <p:tgtEl>
                                          <p:spTgt spid="1422"/>
                                        </p:tgtEl>
                                        <p:attrNameLst>
                                          <p:attrName>style.visibility</p:attrName>
                                        </p:attrNameLst>
                                      </p:cBhvr>
                                      <p:to>
                                        <p:strVal val="hidden"/>
                                      </p:to>
                                    </p:set>
                                  </p:childTnLst>
                                </p:cTn>
                              </p:par>
                            </p:childTnLst>
                          </p:cTn>
                        </p:par>
                        <p:par>
                          <p:cTn id="16" fill="hold">
                            <p:stCondLst>
                              <p:cond delay="2400"/>
                            </p:stCondLst>
                            <p:childTnLst>
                              <p:par>
                                <p:cTn id="17" presetID="1" presetClass="entr" presetSubtype="0" fill="hold" nodeType="afterEffect">
                                  <p:stCondLst>
                                    <p:cond delay="0"/>
                                  </p:stCondLst>
                                  <p:childTnLst>
                                    <p:set>
                                      <p:cBhvr>
                                        <p:cTn id="18" dur="1" fill="hold">
                                          <p:stCondLst>
                                            <p:cond delay="0"/>
                                          </p:stCondLst>
                                        </p:cTn>
                                        <p:tgtEl>
                                          <p:spTgt spid="1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5"/>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03 </a:t>
            </a:r>
            <a:r>
              <a:rPr lang="en-US" b="1" dirty="0" err="1">
                <a:solidFill>
                  <a:schemeClr val="bg1"/>
                </a:solidFill>
                <a:latin typeface="Days One" panose="020B0604020202020204" charset="0"/>
                <a:ea typeface="Roboto Black" panose="02000000000000000000" pitchFamily="2" charset="0"/>
              </a:rPr>
              <a:t>Phân</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tích</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thiết</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kế</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hệ</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thống</a:t>
            </a:r>
            <a:br>
              <a:rPr lang="en-US" b="1" dirty="0">
                <a:solidFill>
                  <a:schemeClr val="bg1"/>
                </a:solidFill>
                <a:latin typeface="Days One" panose="020B0604020202020204" charset="0"/>
              </a:rPr>
            </a:br>
            <a:endParaRPr dirty="0">
              <a:latin typeface="Days One" panose="020B0604020202020204" charset="0"/>
            </a:endParaRPr>
          </a:p>
        </p:txBody>
      </p:sp>
      <p:sp>
        <p:nvSpPr>
          <p:cNvPr id="1572" name="Google Shape;1572;p45"/>
          <p:cNvSpPr txBox="1">
            <a:spLocks noGrp="1"/>
          </p:cNvSpPr>
          <p:nvPr>
            <p:ph type="body" idx="1"/>
          </p:nvPr>
        </p:nvSpPr>
        <p:spPr>
          <a:xfrm>
            <a:off x="803563" y="1205936"/>
            <a:ext cx="6082112" cy="3107654"/>
          </a:xfrm>
          <a:prstGeom prst="rect">
            <a:avLst/>
          </a:prstGeom>
        </p:spPr>
        <p:txBody>
          <a:bodyPr spcFirstLastPara="1" wrap="square" lIns="91425" tIns="91425" rIns="91425" bIns="91425" anchor="t" anchorCtr="0">
            <a:noAutofit/>
          </a:bodyPr>
          <a:lstStyle/>
          <a:p>
            <a:pPr marL="0" lvl="0" indent="0">
              <a:spcBef>
                <a:spcPts val="300"/>
              </a:spcBef>
              <a:buNone/>
            </a:pPr>
            <a:r>
              <a:rPr lang="en-US" sz="1600" b="1" dirty="0"/>
              <a:t>CHỨC NĂNG WEBSITE CỦA NHÓM :</a:t>
            </a:r>
            <a:endParaRPr lang="en-US" dirty="0"/>
          </a:p>
          <a:p>
            <a:pPr lvl="0" indent="-279400">
              <a:spcBef>
                <a:spcPts val="1600"/>
              </a:spcBef>
              <a:buSzPts val="800"/>
            </a:pPr>
            <a:r>
              <a:rPr lang="en-US" sz="1600" dirty="0" err="1">
                <a:uFill>
                  <a:noFill/>
                </a:uFill>
              </a:rPr>
              <a:t>Đăng</a:t>
            </a:r>
            <a:r>
              <a:rPr lang="en-US" sz="1600" dirty="0">
                <a:uFill>
                  <a:noFill/>
                </a:uFill>
              </a:rPr>
              <a:t> </a:t>
            </a:r>
            <a:r>
              <a:rPr lang="en-US" sz="1600" dirty="0" err="1">
                <a:uFill>
                  <a:noFill/>
                </a:uFill>
              </a:rPr>
              <a:t>nhập</a:t>
            </a:r>
            <a:r>
              <a:rPr lang="en-US" sz="1600" dirty="0">
                <a:uFill>
                  <a:noFill/>
                </a:uFill>
              </a:rPr>
              <a:t>, </a:t>
            </a:r>
            <a:r>
              <a:rPr lang="en-US" sz="1600" dirty="0" err="1">
                <a:uFill>
                  <a:noFill/>
                </a:uFill>
              </a:rPr>
              <a:t>đăng</a:t>
            </a:r>
            <a:r>
              <a:rPr lang="en-US" sz="1600" dirty="0">
                <a:uFill>
                  <a:noFill/>
                </a:uFill>
              </a:rPr>
              <a:t> </a:t>
            </a:r>
            <a:r>
              <a:rPr lang="en-US" sz="1600" dirty="0" err="1">
                <a:uFill>
                  <a:noFill/>
                </a:uFill>
              </a:rPr>
              <a:t>kí</a:t>
            </a:r>
            <a:r>
              <a:rPr lang="en-US" sz="1600" dirty="0">
                <a:uFill>
                  <a:noFill/>
                </a:uFill>
              </a:rPr>
              <a:t> </a:t>
            </a:r>
            <a:r>
              <a:rPr lang="en-US" sz="1600" dirty="0" err="1">
                <a:uFill>
                  <a:noFill/>
                </a:uFill>
              </a:rPr>
              <a:t>tài</a:t>
            </a:r>
            <a:r>
              <a:rPr lang="en-US" sz="1600" dirty="0">
                <a:uFill>
                  <a:noFill/>
                </a:uFill>
              </a:rPr>
              <a:t> </a:t>
            </a:r>
            <a:r>
              <a:rPr lang="en-US" sz="1600" dirty="0" err="1">
                <a:uFill>
                  <a:noFill/>
                </a:uFill>
              </a:rPr>
              <a:t>khoản</a:t>
            </a:r>
            <a:r>
              <a:rPr lang="en-US" sz="1600" dirty="0">
                <a:uFill>
                  <a:noFill/>
                </a:uFill>
              </a:rPr>
              <a:t>.</a:t>
            </a:r>
          </a:p>
          <a:p>
            <a:pPr lvl="0" indent="-279400">
              <a:spcBef>
                <a:spcPts val="1600"/>
              </a:spcBef>
              <a:buSzPts val="800"/>
            </a:pPr>
            <a:r>
              <a:rPr lang="en-US" sz="1600" dirty="0" err="1">
                <a:uFill>
                  <a:noFill/>
                </a:uFill>
              </a:rPr>
              <a:t>Xem</a:t>
            </a:r>
            <a:r>
              <a:rPr lang="en-US" sz="1600" dirty="0">
                <a:uFill>
                  <a:noFill/>
                </a:uFill>
              </a:rPr>
              <a:t> </a:t>
            </a:r>
            <a:r>
              <a:rPr lang="en-US" sz="1600" dirty="0" err="1">
                <a:uFill>
                  <a:noFill/>
                </a:uFill>
              </a:rPr>
              <a:t>thông</a:t>
            </a:r>
            <a:r>
              <a:rPr lang="en-US" sz="1600" dirty="0">
                <a:uFill>
                  <a:noFill/>
                </a:uFill>
              </a:rPr>
              <a:t> tin, </a:t>
            </a:r>
            <a:r>
              <a:rPr lang="en-US" sz="1600" dirty="0" err="1">
                <a:uFill>
                  <a:noFill/>
                </a:uFill>
              </a:rPr>
              <a:t>chọn</a:t>
            </a:r>
            <a:r>
              <a:rPr lang="en-US" sz="1600" dirty="0">
                <a:uFill>
                  <a:noFill/>
                </a:uFill>
              </a:rPr>
              <a:t> </a:t>
            </a:r>
            <a:r>
              <a:rPr lang="en-US" sz="1600" dirty="0" err="1">
                <a:uFill>
                  <a:noFill/>
                </a:uFill>
              </a:rPr>
              <a:t>số</a:t>
            </a:r>
            <a:r>
              <a:rPr lang="en-US" sz="1600" dirty="0">
                <a:uFill>
                  <a:noFill/>
                </a:uFill>
              </a:rPr>
              <a:t> </a:t>
            </a:r>
            <a:r>
              <a:rPr lang="en-US" sz="1600" dirty="0" err="1">
                <a:uFill>
                  <a:noFill/>
                </a:uFill>
              </a:rPr>
              <a:t>lượng</a:t>
            </a:r>
            <a:r>
              <a:rPr lang="en-US" sz="1600" dirty="0">
                <a:uFill>
                  <a:noFill/>
                </a:uFill>
              </a:rPr>
              <a:t> </a:t>
            </a:r>
            <a:r>
              <a:rPr lang="en-US" sz="1600" dirty="0" err="1">
                <a:uFill>
                  <a:noFill/>
                </a:uFill>
              </a:rPr>
              <a:t>sản</a:t>
            </a:r>
            <a:r>
              <a:rPr lang="en-US" sz="1600" dirty="0">
                <a:uFill>
                  <a:noFill/>
                </a:uFill>
              </a:rPr>
              <a:t> </a:t>
            </a:r>
            <a:r>
              <a:rPr lang="en-US" sz="1600" dirty="0" err="1">
                <a:uFill>
                  <a:noFill/>
                </a:uFill>
              </a:rPr>
              <a:t>phẩm</a:t>
            </a:r>
            <a:r>
              <a:rPr lang="en-US" sz="1600" dirty="0">
                <a:uFill>
                  <a:noFill/>
                </a:uFill>
              </a:rPr>
              <a:t>. </a:t>
            </a:r>
          </a:p>
          <a:p>
            <a:pPr lvl="0" indent="-279400">
              <a:spcBef>
                <a:spcPts val="1600"/>
              </a:spcBef>
              <a:buSzPts val="800"/>
            </a:pPr>
            <a:r>
              <a:rPr lang="en-US" sz="1600" dirty="0">
                <a:uFill>
                  <a:noFill/>
                </a:uFill>
              </a:rPr>
              <a:t>Mua </a:t>
            </a:r>
            <a:r>
              <a:rPr lang="en-US" sz="1600" dirty="0" err="1">
                <a:uFill>
                  <a:noFill/>
                </a:uFill>
              </a:rPr>
              <a:t>hàng</a:t>
            </a:r>
            <a:r>
              <a:rPr lang="en-US" sz="1600" dirty="0">
                <a:uFill>
                  <a:noFill/>
                </a:uFill>
              </a:rPr>
              <a:t>, </a:t>
            </a:r>
            <a:r>
              <a:rPr lang="en-US" sz="1600" dirty="0" err="1">
                <a:uFill>
                  <a:noFill/>
                </a:uFill>
              </a:rPr>
              <a:t>hiển</a:t>
            </a:r>
            <a:r>
              <a:rPr lang="en-US" sz="1600" dirty="0">
                <a:uFill>
                  <a:noFill/>
                </a:uFill>
              </a:rPr>
              <a:t> </a:t>
            </a:r>
            <a:r>
              <a:rPr lang="en-US" sz="1600" dirty="0" err="1">
                <a:uFill>
                  <a:noFill/>
                </a:uFill>
              </a:rPr>
              <a:t>thị</a:t>
            </a:r>
            <a:r>
              <a:rPr lang="en-US" sz="1600" dirty="0">
                <a:uFill>
                  <a:noFill/>
                </a:uFill>
              </a:rPr>
              <a:t> </a:t>
            </a:r>
            <a:r>
              <a:rPr lang="en-US" sz="1600" dirty="0" err="1">
                <a:uFill>
                  <a:noFill/>
                </a:uFill>
              </a:rPr>
              <a:t>giỏ</a:t>
            </a:r>
            <a:r>
              <a:rPr lang="en-US" sz="1600" dirty="0">
                <a:uFill>
                  <a:noFill/>
                </a:uFill>
              </a:rPr>
              <a:t> </a:t>
            </a:r>
            <a:r>
              <a:rPr lang="en-US" sz="1600" dirty="0" err="1">
                <a:uFill>
                  <a:noFill/>
                </a:uFill>
              </a:rPr>
              <a:t>hàng</a:t>
            </a:r>
            <a:r>
              <a:rPr lang="en-US" sz="1600" dirty="0">
                <a:uFill>
                  <a:noFill/>
                </a:uFill>
              </a:rPr>
              <a:t>, </a:t>
            </a:r>
            <a:r>
              <a:rPr lang="en-US" sz="1600" dirty="0" err="1">
                <a:uFill>
                  <a:noFill/>
                </a:uFill>
              </a:rPr>
              <a:t>chỉnh</a:t>
            </a:r>
            <a:r>
              <a:rPr lang="en-US" sz="1600" dirty="0">
                <a:uFill>
                  <a:noFill/>
                </a:uFill>
              </a:rPr>
              <a:t> </a:t>
            </a:r>
            <a:r>
              <a:rPr lang="en-US" sz="1600" dirty="0" err="1">
                <a:uFill>
                  <a:noFill/>
                </a:uFill>
              </a:rPr>
              <a:t>sửa</a:t>
            </a:r>
            <a:r>
              <a:rPr lang="en-US" sz="1600" dirty="0">
                <a:uFill>
                  <a:noFill/>
                </a:uFill>
              </a:rPr>
              <a:t> </a:t>
            </a:r>
            <a:r>
              <a:rPr lang="en-US" sz="1600" dirty="0" err="1">
                <a:uFill>
                  <a:noFill/>
                </a:uFill>
              </a:rPr>
              <a:t>trong</a:t>
            </a:r>
            <a:r>
              <a:rPr lang="en-US" sz="1600" dirty="0">
                <a:uFill>
                  <a:noFill/>
                </a:uFill>
              </a:rPr>
              <a:t> </a:t>
            </a:r>
            <a:r>
              <a:rPr lang="en-US" sz="1600" dirty="0" err="1">
                <a:uFill>
                  <a:noFill/>
                </a:uFill>
              </a:rPr>
              <a:t>giỏ</a:t>
            </a:r>
            <a:r>
              <a:rPr lang="en-US" sz="1600" dirty="0">
                <a:uFill>
                  <a:noFill/>
                </a:uFill>
              </a:rPr>
              <a:t> </a:t>
            </a:r>
            <a:r>
              <a:rPr lang="en-US" sz="1600" dirty="0" err="1">
                <a:uFill>
                  <a:noFill/>
                </a:uFill>
              </a:rPr>
              <a:t>hàng</a:t>
            </a:r>
            <a:r>
              <a:rPr lang="en-US" sz="1600" dirty="0">
                <a:uFill>
                  <a:noFill/>
                </a:uFill>
              </a:rPr>
              <a:t>, </a:t>
            </a:r>
            <a:r>
              <a:rPr lang="en-US" sz="1600" dirty="0" err="1">
                <a:uFill>
                  <a:noFill/>
                </a:uFill>
              </a:rPr>
              <a:t>đặt</a:t>
            </a:r>
            <a:r>
              <a:rPr lang="en-US" sz="1600" dirty="0">
                <a:uFill>
                  <a:noFill/>
                </a:uFill>
              </a:rPr>
              <a:t> </a:t>
            </a:r>
            <a:r>
              <a:rPr lang="en-US" sz="1600" dirty="0" err="1">
                <a:uFill>
                  <a:noFill/>
                </a:uFill>
              </a:rPr>
              <a:t>hàng</a:t>
            </a:r>
            <a:r>
              <a:rPr lang="en-US" sz="1600" dirty="0">
                <a:uFill>
                  <a:noFill/>
                </a:uFill>
              </a:rPr>
              <a:t> </a:t>
            </a:r>
            <a:r>
              <a:rPr lang="en-US" sz="1600" dirty="0" err="1">
                <a:uFill>
                  <a:noFill/>
                </a:uFill>
              </a:rPr>
              <a:t>và</a:t>
            </a:r>
            <a:r>
              <a:rPr lang="en-US" sz="1600" dirty="0">
                <a:uFill>
                  <a:noFill/>
                </a:uFill>
              </a:rPr>
              <a:t> </a:t>
            </a:r>
            <a:r>
              <a:rPr lang="en-US" sz="1600" dirty="0" err="1">
                <a:uFill>
                  <a:noFill/>
                </a:uFill>
              </a:rPr>
              <a:t>thanh</a:t>
            </a:r>
            <a:r>
              <a:rPr lang="en-US" sz="1600" dirty="0">
                <a:uFill>
                  <a:noFill/>
                </a:uFill>
              </a:rPr>
              <a:t> </a:t>
            </a:r>
            <a:r>
              <a:rPr lang="en-US" sz="1600" dirty="0" err="1">
                <a:uFill>
                  <a:noFill/>
                </a:uFill>
              </a:rPr>
              <a:t>toán</a:t>
            </a:r>
            <a:r>
              <a:rPr lang="en-US" sz="1600" dirty="0">
                <a:uFill>
                  <a:noFill/>
                </a:uFill>
              </a:rPr>
              <a:t>.</a:t>
            </a:r>
          </a:p>
          <a:p>
            <a:pPr marL="0" lvl="0" indent="0">
              <a:spcBef>
                <a:spcPts val="1600"/>
              </a:spcBef>
              <a:buNone/>
            </a:pPr>
            <a:r>
              <a:rPr lang="en-US" dirty="0"/>
              <a:t>ADMIN - NGƯỜI QUẢN TRỊ</a:t>
            </a:r>
          </a:p>
          <a:p>
            <a:pPr lvl="0" indent="-279400">
              <a:spcBef>
                <a:spcPts val="1600"/>
              </a:spcBef>
              <a:buSzPts val="800"/>
            </a:pPr>
            <a:r>
              <a:rPr lang="vi-VN" sz="1600" dirty="0" err="1">
                <a:uFill>
                  <a:noFill/>
                </a:uFill>
              </a:rPr>
              <a:t>Quản</a:t>
            </a:r>
            <a:r>
              <a:rPr lang="vi-VN" sz="1600" dirty="0">
                <a:uFill>
                  <a:noFill/>
                </a:uFill>
              </a:rPr>
              <a:t> </a:t>
            </a:r>
            <a:r>
              <a:rPr lang="vi-VN" sz="1600" dirty="0" err="1">
                <a:uFill>
                  <a:noFill/>
                </a:uFill>
              </a:rPr>
              <a:t>lý</a:t>
            </a:r>
            <a:r>
              <a:rPr lang="en-US" sz="1600" dirty="0">
                <a:uFill>
                  <a:noFill/>
                </a:uFill>
              </a:rPr>
              <a:t> </a:t>
            </a:r>
            <a:r>
              <a:rPr lang="en-US" sz="1600" dirty="0" err="1">
                <a:uFill>
                  <a:noFill/>
                </a:uFill>
              </a:rPr>
              <a:t>thành</a:t>
            </a:r>
            <a:r>
              <a:rPr lang="en-US" sz="1600" dirty="0">
                <a:uFill>
                  <a:noFill/>
                </a:uFill>
              </a:rPr>
              <a:t> </a:t>
            </a:r>
            <a:r>
              <a:rPr lang="en-US" sz="1600" dirty="0" err="1">
                <a:uFill>
                  <a:noFill/>
                </a:uFill>
              </a:rPr>
              <a:t>viên</a:t>
            </a:r>
            <a:r>
              <a:rPr lang="en-US" sz="1600" dirty="0">
                <a:uFill>
                  <a:noFill/>
                </a:uFill>
              </a:rPr>
              <a:t>, </a:t>
            </a:r>
            <a:r>
              <a:rPr lang="en-US" sz="1600" dirty="0" err="1">
                <a:uFill>
                  <a:noFill/>
                </a:uFill>
              </a:rPr>
              <a:t>sản</a:t>
            </a:r>
            <a:r>
              <a:rPr lang="en-US" sz="1600" dirty="0">
                <a:uFill>
                  <a:noFill/>
                </a:uFill>
              </a:rPr>
              <a:t> </a:t>
            </a:r>
            <a:r>
              <a:rPr lang="en-US" sz="1600" dirty="0" err="1">
                <a:uFill>
                  <a:noFill/>
                </a:uFill>
              </a:rPr>
              <a:t>phẩm</a:t>
            </a:r>
            <a:r>
              <a:rPr lang="en-US" sz="1600" dirty="0">
                <a:uFill>
                  <a:noFill/>
                </a:uFill>
              </a:rPr>
              <a:t>.</a:t>
            </a:r>
            <a:r>
              <a:rPr lang="vi-VN" sz="1600" dirty="0">
                <a:uFill>
                  <a:noFill/>
                </a:uFill>
              </a:rPr>
              <a:t> </a:t>
            </a:r>
            <a:r>
              <a:rPr lang="en-US" sz="1600" dirty="0">
                <a:uFill>
                  <a:noFill/>
                </a:uFill>
              </a:rPr>
              <a:t>G</a:t>
            </a:r>
            <a:r>
              <a:rPr lang="vi-VN" sz="1600" dirty="0" err="1">
                <a:uFill>
                  <a:noFill/>
                </a:uFill>
              </a:rPr>
              <a:t>iao</a:t>
            </a:r>
            <a:r>
              <a:rPr lang="vi-VN" sz="1600" dirty="0">
                <a:uFill>
                  <a:noFill/>
                </a:uFill>
              </a:rPr>
              <a:t> dịch thanh toán, mua hàng, xử lí các đơn hàng</a:t>
            </a:r>
            <a:endParaRPr sz="1600" dirty="0"/>
          </a:p>
        </p:txBody>
      </p:sp>
      <p:grpSp>
        <p:nvGrpSpPr>
          <p:cNvPr id="1573" name="Google Shape;1573;p45"/>
          <p:cNvGrpSpPr/>
          <p:nvPr/>
        </p:nvGrpSpPr>
        <p:grpSpPr>
          <a:xfrm rot="-647277">
            <a:off x="445922" y="564756"/>
            <a:ext cx="365766" cy="503891"/>
            <a:chOff x="4945851" y="-815791"/>
            <a:chExt cx="498269" cy="686340"/>
          </a:xfrm>
        </p:grpSpPr>
        <p:sp>
          <p:nvSpPr>
            <p:cNvPr id="1574" name="Google Shape;1574;p4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5"/>
          <p:cNvGrpSpPr/>
          <p:nvPr/>
        </p:nvGrpSpPr>
        <p:grpSpPr>
          <a:xfrm>
            <a:off x="7518850" y="2968331"/>
            <a:ext cx="645300" cy="635400"/>
            <a:chOff x="7207750" y="640431"/>
            <a:chExt cx="645300" cy="635400"/>
          </a:xfrm>
        </p:grpSpPr>
        <p:sp>
          <p:nvSpPr>
            <p:cNvPr id="1577" name="Google Shape;1577;p4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5"/>
          <p:cNvGrpSpPr/>
          <p:nvPr/>
        </p:nvGrpSpPr>
        <p:grpSpPr>
          <a:xfrm>
            <a:off x="6609418" y="3862950"/>
            <a:ext cx="451800" cy="450600"/>
            <a:chOff x="2833380" y="4938625"/>
            <a:chExt cx="451800" cy="450600"/>
          </a:xfrm>
        </p:grpSpPr>
        <p:sp>
          <p:nvSpPr>
            <p:cNvPr id="1580" name="Google Shape;1580;p4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45"/>
          <p:cNvSpPr/>
          <p:nvPr/>
        </p:nvSpPr>
        <p:spPr>
          <a:xfrm>
            <a:off x="6657075" y="30896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45"/>
          <p:cNvGrpSpPr/>
          <p:nvPr/>
        </p:nvGrpSpPr>
        <p:grpSpPr>
          <a:xfrm>
            <a:off x="7120369" y="2048556"/>
            <a:ext cx="451779" cy="508194"/>
            <a:chOff x="1390300" y="-1374400"/>
            <a:chExt cx="430225" cy="484825"/>
          </a:xfrm>
        </p:grpSpPr>
        <p:sp>
          <p:nvSpPr>
            <p:cNvPr id="1584" name="Google Shape;1584;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38100" cap="flat" cmpd="sng">
              <a:solidFill>
                <a:schemeClr val="accent2"/>
              </a:solidFill>
              <a:prstDash val="solid"/>
              <a:round/>
              <a:headEnd type="none" w="med" len="med"/>
              <a:tailEnd type="none" w="med" len="med"/>
            </a:ln>
            <a:effectLst>
              <a:outerShdw blurRad="200025" algn="bl" rotWithShape="0">
                <a:schemeClr val="accent2"/>
              </a:outerShdw>
            </a:effectLst>
          </p:spPr>
        </p:sp>
        <p:sp>
          <p:nvSpPr>
            <p:cNvPr id="1585" name="Google Shape;1585;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19050" cap="flat" cmpd="sng">
              <a:solidFill>
                <a:schemeClr val="accent3"/>
              </a:solidFill>
              <a:prstDash val="solid"/>
              <a:round/>
              <a:headEnd type="none" w="med" len="med"/>
              <a:tailEnd type="none" w="med" len="med"/>
            </a:ln>
            <a:effectLst>
              <a:outerShdw blurRad="200025" algn="bl" rotWithShape="0">
                <a:schemeClr val="accent2"/>
              </a:outerShdw>
            </a:effectLst>
          </p:spPr>
        </p:sp>
      </p:grpSp>
      <p:sp>
        <p:nvSpPr>
          <p:cNvPr id="1586" name="Google Shape;1586;p45"/>
          <p:cNvSpPr/>
          <p:nvPr/>
        </p:nvSpPr>
        <p:spPr>
          <a:xfrm>
            <a:off x="7850588" y="41958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5847450" y="40337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7930913" y="16837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5012350" y="4081550"/>
            <a:ext cx="411600" cy="411600"/>
          </a:xfrm>
          <a:prstGeom prst="donut">
            <a:avLst>
              <a:gd name="adj" fmla="val 7080"/>
            </a:avLst>
          </a:prstGeom>
          <a:solidFill>
            <a:schemeClr val="accent5"/>
          </a:solidFill>
          <a:ln w="952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43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grpSp>
        <p:nvGrpSpPr>
          <p:cNvPr id="1745" name="Google Shape;1745;p52"/>
          <p:cNvGrpSpPr/>
          <p:nvPr/>
        </p:nvGrpSpPr>
        <p:grpSpPr>
          <a:xfrm>
            <a:off x="13382" y="592350"/>
            <a:ext cx="587149" cy="3958800"/>
            <a:chOff x="13382" y="548825"/>
            <a:chExt cx="587149" cy="3958800"/>
          </a:xfrm>
        </p:grpSpPr>
        <p:grpSp>
          <p:nvGrpSpPr>
            <p:cNvPr id="1746" name="Google Shape;1746;p52"/>
            <p:cNvGrpSpPr/>
            <p:nvPr/>
          </p:nvGrpSpPr>
          <p:grpSpPr>
            <a:xfrm>
              <a:off x="13382" y="2393975"/>
              <a:ext cx="587149" cy="268500"/>
              <a:chOff x="65395" y="548825"/>
              <a:chExt cx="587149" cy="268500"/>
            </a:xfrm>
          </p:grpSpPr>
          <p:sp>
            <p:nvSpPr>
              <p:cNvPr id="1747" name="Google Shape;1747;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52"/>
              <p:cNvGrpSpPr/>
              <p:nvPr/>
            </p:nvGrpSpPr>
            <p:grpSpPr>
              <a:xfrm>
                <a:off x="65395" y="643739"/>
                <a:ext cx="511210" cy="78673"/>
                <a:chOff x="-65375" y="778010"/>
                <a:chExt cx="494400" cy="132290"/>
              </a:xfrm>
            </p:grpSpPr>
            <p:cxnSp>
              <p:nvCxnSpPr>
                <p:cNvPr id="1749" name="Google Shape;1749;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50" name="Google Shape;1750;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751" name="Google Shape;1751;p52"/>
            <p:cNvGrpSpPr/>
            <p:nvPr/>
          </p:nvGrpSpPr>
          <p:grpSpPr>
            <a:xfrm>
              <a:off x="13382" y="3009025"/>
              <a:ext cx="587149" cy="268500"/>
              <a:chOff x="65395" y="548825"/>
              <a:chExt cx="587149" cy="268500"/>
            </a:xfrm>
          </p:grpSpPr>
          <p:sp>
            <p:nvSpPr>
              <p:cNvPr id="1752" name="Google Shape;1752;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3" name="Google Shape;1753;p52"/>
              <p:cNvGrpSpPr/>
              <p:nvPr/>
            </p:nvGrpSpPr>
            <p:grpSpPr>
              <a:xfrm>
                <a:off x="65395" y="643739"/>
                <a:ext cx="511210" cy="78673"/>
                <a:chOff x="-65375" y="778010"/>
                <a:chExt cx="494400" cy="132290"/>
              </a:xfrm>
            </p:grpSpPr>
            <p:cxnSp>
              <p:nvCxnSpPr>
                <p:cNvPr id="1754" name="Google Shape;1754;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55" name="Google Shape;1755;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756" name="Google Shape;1756;p52"/>
            <p:cNvGrpSpPr/>
            <p:nvPr/>
          </p:nvGrpSpPr>
          <p:grpSpPr>
            <a:xfrm>
              <a:off x="13382" y="3624075"/>
              <a:ext cx="587149" cy="268500"/>
              <a:chOff x="65395" y="548825"/>
              <a:chExt cx="587149" cy="268500"/>
            </a:xfrm>
          </p:grpSpPr>
          <p:sp>
            <p:nvSpPr>
              <p:cNvPr id="1757" name="Google Shape;1757;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8" name="Google Shape;1758;p52"/>
              <p:cNvGrpSpPr/>
              <p:nvPr/>
            </p:nvGrpSpPr>
            <p:grpSpPr>
              <a:xfrm>
                <a:off x="65395" y="643739"/>
                <a:ext cx="511210" cy="78673"/>
                <a:chOff x="-65375" y="778010"/>
                <a:chExt cx="494400" cy="132290"/>
              </a:xfrm>
            </p:grpSpPr>
            <p:cxnSp>
              <p:nvCxnSpPr>
                <p:cNvPr id="1759" name="Google Shape;1759;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60" name="Google Shape;1760;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761" name="Google Shape;1761;p52"/>
            <p:cNvGrpSpPr/>
            <p:nvPr/>
          </p:nvGrpSpPr>
          <p:grpSpPr>
            <a:xfrm>
              <a:off x="13382" y="4239125"/>
              <a:ext cx="587149" cy="268500"/>
              <a:chOff x="65395" y="548825"/>
              <a:chExt cx="587149" cy="268500"/>
            </a:xfrm>
          </p:grpSpPr>
          <p:sp>
            <p:nvSpPr>
              <p:cNvPr id="1762" name="Google Shape;1762;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3" name="Google Shape;1763;p52"/>
              <p:cNvGrpSpPr/>
              <p:nvPr/>
            </p:nvGrpSpPr>
            <p:grpSpPr>
              <a:xfrm>
                <a:off x="65395" y="643739"/>
                <a:ext cx="511210" cy="78673"/>
                <a:chOff x="-65375" y="778010"/>
                <a:chExt cx="494400" cy="132290"/>
              </a:xfrm>
            </p:grpSpPr>
            <p:cxnSp>
              <p:nvCxnSpPr>
                <p:cNvPr id="1764" name="Google Shape;1764;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65" name="Google Shape;1765;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766" name="Google Shape;1766;p52"/>
            <p:cNvGrpSpPr/>
            <p:nvPr/>
          </p:nvGrpSpPr>
          <p:grpSpPr>
            <a:xfrm>
              <a:off x="13382" y="1778925"/>
              <a:ext cx="587149" cy="268500"/>
              <a:chOff x="65395" y="548825"/>
              <a:chExt cx="587149" cy="268500"/>
            </a:xfrm>
          </p:grpSpPr>
          <p:sp>
            <p:nvSpPr>
              <p:cNvPr id="1767" name="Google Shape;1767;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8" name="Google Shape;1768;p52"/>
              <p:cNvGrpSpPr/>
              <p:nvPr/>
            </p:nvGrpSpPr>
            <p:grpSpPr>
              <a:xfrm>
                <a:off x="65395" y="643739"/>
                <a:ext cx="511210" cy="78673"/>
                <a:chOff x="-65375" y="778010"/>
                <a:chExt cx="494400" cy="132290"/>
              </a:xfrm>
            </p:grpSpPr>
            <p:cxnSp>
              <p:nvCxnSpPr>
                <p:cNvPr id="1769" name="Google Shape;1769;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70" name="Google Shape;1770;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771" name="Google Shape;1771;p52"/>
            <p:cNvGrpSpPr/>
            <p:nvPr/>
          </p:nvGrpSpPr>
          <p:grpSpPr>
            <a:xfrm>
              <a:off x="13382" y="1163875"/>
              <a:ext cx="587149" cy="268500"/>
              <a:chOff x="65395" y="548825"/>
              <a:chExt cx="587149" cy="268500"/>
            </a:xfrm>
          </p:grpSpPr>
          <p:sp>
            <p:nvSpPr>
              <p:cNvPr id="1772" name="Google Shape;1772;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3" name="Google Shape;1773;p52"/>
              <p:cNvGrpSpPr/>
              <p:nvPr/>
            </p:nvGrpSpPr>
            <p:grpSpPr>
              <a:xfrm>
                <a:off x="65395" y="643739"/>
                <a:ext cx="511210" cy="78673"/>
                <a:chOff x="-65375" y="778010"/>
                <a:chExt cx="494400" cy="132290"/>
              </a:xfrm>
            </p:grpSpPr>
            <p:cxnSp>
              <p:nvCxnSpPr>
                <p:cNvPr id="1774" name="Google Shape;1774;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75" name="Google Shape;1775;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nvGrpSpPr>
            <p:cNvPr id="1776" name="Google Shape;1776;p52"/>
            <p:cNvGrpSpPr/>
            <p:nvPr/>
          </p:nvGrpSpPr>
          <p:grpSpPr>
            <a:xfrm>
              <a:off x="13382" y="548825"/>
              <a:ext cx="587149" cy="268500"/>
              <a:chOff x="65395" y="548825"/>
              <a:chExt cx="587149" cy="268500"/>
            </a:xfrm>
          </p:grpSpPr>
          <p:sp>
            <p:nvSpPr>
              <p:cNvPr id="1777" name="Google Shape;1777;p52"/>
              <p:cNvSpPr/>
              <p:nvPr/>
            </p:nvSpPr>
            <p:spPr>
              <a:xfrm>
                <a:off x="496544" y="548825"/>
                <a:ext cx="156000" cy="268500"/>
              </a:xfrm>
              <a:prstGeom prst="roundRect">
                <a:avLst>
                  <a:gd name="adj" fmla="val 32083"/>
                </a:avLst>
              </a:prstGeom>
              <a:solidFill>
                <a:schemeClr val="dk1"/>
              </a:solidFill>
              <a:ln w="28575" cap="flat" cmpd="sng">
                <a:solidFill>
                  <a:schemeClr val="lt2"/>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8" name="Google Shape;1778;p52"/>
              <p:cNvGrpSpPr/>
              <p:nvPr/>
            </p:nvGrpSpPr>
            <p:grpSpPr>
              <a:xfrm>
                <a:off x="65395" y="643739"/>
                <a:ext cx="511210" cy="78673"/>
                <a:chOff x="-65375" y="778010"/>
                <a:chExt cx="494400" cy="132290"/>
              </a:xfrm>
            </p:grpSpPr>
            <p:cxnSp>
              <p:nvCxnSpPr>
                <p:cNvPr id="1779" name="Google Shape;1779;p52"/>
                <p:cNvCxnSpPr/>
                <p:nvPr/>
              </p:nvCxnSpPr>
              <p:spPr>
                <a:xfrm>
                  <a:off x="-65375" y="77801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cxnSp>
              <p:nvCxnSpPr>
                <p:cNvPr id="1780" name="Google Shape;1780;p52"/>
                <p:cNvCxnSpPr/>
                <p:nvPr/>
              </p:nvCxnSpPr>
              <p:spPr>
                <a:xfrm>
                  <a:off x="-65375" y="910300"/>
                  <a:ext cx="494400" cy="0"/>
                </a:xfrm>
                <a:prstGeom prst="straightConnector1">
                  <a:avLst/>
                </a:prstGeom>
                <a:noFill/>
                <a:ln w="28575" cap="flat" cmpd="sng">
                  <a:solidFill>
                    <a:schemeClr val="lt2"/>
                  </a:solidFill>
                  <a:prstDash val="solid"/>
                  <a:round/>
                  <a:headEnd type="none" w="med" len="med"/>
                  <a:tailEnd type="none" w="med" len="med"/>
                </a:ln>
                <a:effectLst>
                  <a:outerShdw blurRad="228600" algn="bl" rotWithShape="0">
                    <a:schemeClr val="accent2">
                      <a:alpha val="85000"/>
                    </a:schemeClr>
                  </a:outerShdw>
                </a:effectLst>
              </p:spPr>
            </p:cxnSp>
          </p:grpSp>
        </p:grpSp>
      </p:grpSp>
      <p:sp>
        <p:nvSpPr>
          <p:cNvPr id="1781" name="Google Shape;1781;p52"/>
          <p:cNvSpPr txBox="1">
            <a:spLocks noGrp="1"/>
          </p:cNvSpPr>
          <p:nvPr>
            <p:ph type="title"/>
          </p:nvPr>
        </p:nvSpPr>
        <p:spPr>
          <a:xfrm>
            <a:off x="1388100" y="1383300"/>
            <a:ext cx="6367800" cy="10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KẾT QUẢ</a:t>
            </a:r>
            <a:endParaRPr dirty="0"/>
          </a:p>
        </p:txBody>
      </p:sp>
      <p:sp>
        <p:nvSpPr>
          <p:cNvPr id="1782" name="Google Shape;1782;p52"/>
          <p:cNvSpPr/>
          <p:nvPr/>
        </p:nvSpPr>
        <p:spPr>
          <a:xfrm>
            <a:off x="2144109" y="2634700"/>
            <a:ext cx="4813739" cy="858026"/>
          </a:xfrm>
          <a:prstGeom prst="rect">
            <a:avLst/>
          </a:prstGeom>
        </p:spPr>
        <p:txBody>
          <a:bodyPr>
            <a:prstTxWarp prst="textPlain">
              <a:avLst/>
            </a:prstTxWarp>
          </a:bodyPr>
          <a:lstStyle/>
          <a:p>
            <a:pPr lvl="0" algn="ctr"/>
            <a:r>
              <a:rPr lang="en-US" dirty="0">
                <a:ln w="19050" cap="flat" cmpd="sng">
                  <a:solidFill>
                    <a:srgbClr val="A4C2F4"/>
                  </a:solidFill>
                  <a:prstDash val="solid"/>
                  <a:round/>
                  <a:headEnd type="none" w="sm" len="sm"/>
                  <a:tailEnd type="none" w="sm" len="sm"/>
                </a:ln>
                <a:noFill/>
                <a:latin typeface="Days One"/>
              </a:rPr>
              <a:t>DEMO</a:t>
            </a:r>
            <a:endParaRPr b="0" i="0" dirty="0">
              <a:ln w="19050" cap="flat" cmpd="sng">
                <a:solidFill>
                  <a:srgbClr val="A4C2F4"/>
                </a:solidFill>
                <a:prstDash val="solid"/>
                <a:round/>
                <a:headEnd type="none" w="sm" len="sm"/>
                <a:tailEnd type="none" w="sm" len="sm"/>
              </a:ln>
              <a:noFill/>
              <a:latin typeface="Days One"/>
            </a:endParaRPr>
          </a:p>
        </p:txBody>
      </p:sp>
      <p:sp>
        <p:nvSpPr>
          <p:cNvPr id="1783" name="Google Shape;1783;p52"/>
          <p:cNvSpPr/>
          <p:nvPr/>
        </p:nvSpPr>
        <p:spPr>
          <a:xfrm>
            <a:off x="1928248" y="2634700"/>
            <a:ext cx="5287505" cy="858026"/>
          </a:xfrm>
          <a:prstGeom prst="rect">
            <a:avLst/>
          </a:prstGeom>
        </p:spPr>
        <p:txBody>
          <a:bodyPr>
            <a:prstTxWarp prst="textPlain">
              <a:avLst/>
            </a:prstTxWarp>
          </a:bodyPr>
          <a:lstStyle/>
          <a:p>
            <a:pPr lvl="0" algn="ctr"/>
            <a:endParaRPr b="0" i="0" dirty="0">
              <a:ln w="19050" cap="flat" cmpd="sng">
                <a:solidFill>
                  <a:schemeClr val="accent2"/>
                </a:solidFill>
                <a:prstDash val="solid"/>
                <a:round/>
                <a:headEnd type="none" w="sm" len="sm"/>
                <a:tailEnd type="none" w="sm" len="sm"/>
              </a:ln>
              <a:noFill/>
              <a:latin typeface="Days One"/>
            </a:endParaRPr>
          </a:p>
        </p:txBody>
      </p:sp>
      <p:grpSp>
        <p:nvGrpSpPr>
          <p:cNvPr id="1784" name="Google Shape;1784;p52"/>
          <p:cNvGrpSpPr/>
          <p:nvPr/>
        </p:nvGrpSpPr>
        <p:grpSpPr>
          <a:xfrm rot="-647307">
            <a:off x="1112070" y="831208"/>
            <a:ext cx="642057" cy="884468"/>
            <a:chOff x="4945851" y="-815791"/>
            <a:chExt cx="498269" cy="686340"/>
          </a:xfrm>
        </p:grpSpPr>
        <p:sp>
          <p:nvSpPr>
            <p:cNvPr id="1785" name="Google Shape;1785;p52"/>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2"/>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52"/>
          <p:cNvGrpSpPr/>
          <p:nvPr/>
        </p:nvGrpSpPr>
        <p:grpSpPr>
          <a:xfrm>
            <a:off x="7561587" y="3655887"/>
            <a:ext cx="806819" cy="794441"/>
            <a:chOff x="7207750" y="640431"/>
            <a:chExt cx="645300" cy="635400"/>
          </a:xfrm>
        </p:grpSpPr>
        <p:sp>
          <p:nvSpPr>
            <p:cNvPr id="1788" name="Google Shape;1788;p52"/>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52"/>
          <p:cNvGrpSpPr/>
          <p:nvPr/>
        </p:nvGrpSpPr>
        <p:grpSpPr>
          <a:xfrm>
            <a:off x="2665093" y="4036125"/>
            <a:ext cx="451800" cy="450600"/>
            <a:chOff x="2833380" y="4938625"/>
            <a:chExt cx="451800" cy="450600"/>
          </a:xfrm>
        </p:grpSpPr>
        <p:sp>
          <p:nvSpPr>
            <p:cNvPr id="1791" name="Google Shape;1791;p52"/>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52"/>
          <p:cNvSpPr/>
          <p:nvPr/>
        </p:nvSpPr>
        <p:spPr>
          <a:xfrm>
            <a:off x="4765125" y="5923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1195850" y="37148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2"/>
          <p:cNvSpPr/>
          <p:nvPr/>
        </p:nvSpPr>
        <p:spPr>
          <a:xfrm>
            <a:off x="5000875" y="41699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2"/>
          <p:cNvSpPr/>
          <p:nvPr/>
        </p:nvSpPr>
        <p:spPr>
          <a:xfrm>
            <a:off x="7909813" y="19070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2"/>
          <p:cNvSpPr/>
          <p:nvPr/>
        </p:nvSpPr>
        <p:spPr>
          <a:xfrm>
            <a:off x="6660550" y="778925"/>
            <a:ext cx="411600" cy="411600"/>
          </a:xfrm>
          <a:prstGeom prst="donut">
            <a:avLst>
              <a:gd name="adj" fmla="val 7080"/>
            </a:avLst>
          </a:prstGeom>
          <a:solidFill>
            <a:schemeClr val="accent5"/>
          </a:solidFill>
          <a:ln w="952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3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83"/>
                                        </p:tgtEl>
                                        <p:attrNameLst>
                                          <p:attrName>style.visibility</p:attrName>
                                        </p:attrNameLst>
                                      </p:cBhvr>
                                      <p:to>
                                        <p:strVal val="visible"/>
                                      </p:to>
                                    </p:set>
                                  </p:childTnLst>
                                </p:cTn>
                              </p:par>
                            </p:childTnLst>
                          </p:cTn>
                        </p:par>
                        <p:par>
                          <p:cTn id="7" fill="hold">
                            <p:stCondLst>
                              <p:cond delay="600"/>
                            </p:stCondLst>
                            <p:childTnLst>
                              <p:par>
                                <p:cTn id="8" presetID="1" presetClass="exit" presetSubtype="0" fill="hold" nodeType="afterEffect">
                                  <p:stCondLst>
                                    <p:cond delay="0"/>
                                  </p:stCondLst>
                                  <p:childTnLst>
                                    <p:set>
                                      <p:cBhvr>
                                        <p:cTn id="9" dur="1" fill="hold">
                                          <p:stCondLst>
                                            <p:cond delay="600"/>
                                          </p:stCondLst>
                                        </p:cTn>
                                        <p:tgtEl>
                                          <p:spTgt spid="1783"/>
                                        </p:tgtEl>
                                        <p:attrNameLst>
                                          <p:attrName>style.visibility</p:attrName>
                                        </p:attrNameLst>
                                      </p:cBhvr>
                                      <p:to>
                                        <p:strVal val="hidden"/>
                                      </p:to>
                                    </p:set>
                                  </p:childTnLst>
                                </p:cTn>
                              </p:par>
                            </p:childTnLst>
                          </p:cTn>
                        </p:par>
                        <p:par>
                          <p:cTn id="10" fill="hold">
                            <p:stCondLst>
                              <p:cond delay="1200"/>
                            </p:stCondLst>
                            <p:childTnLst>
                              <p:par>
                                <p:cTn id="11" presetID="1" presetClass="entr" presetSubtype="0" fill="hold" nodeType="afterEffect">
                                  <p:stCondLst>
                                    <p:cond delay="0"/>
                                  </p:stCondLst>
                                  <p:childTnLst>
                                    <p:set>
                                      <p:cBhvr>
                                        <p:cTn id="12" dur="1" fill="hold">
                                          <p:stCondLst>
                                            <p:cond delay="0"/>
                                          </p:stCondLst>
                                        </p:cTn>
                                        <p:tgtEl>
                                          <p:spTgt spid="1783"/>
                                        </p:tgtEl>
                                        <p:attrNameLst>
                                          <p:attrName>style.visibility</p:attrName>
                                        </p:attrNameLst>
                                      </p:cBhvr>
                                      <p:to>
                                        <p:strVal val="visible"/>
                                      </p:to>
                                    </p:set>
                                  </p:childTnLst>
                                </p:cTn>
                              </p:par>
                            </p:childTnLst>
                          </p:cTn>
                        </p:par>
                        <p:par>
                          <p:cTn id="13" fill="hold">
                            <p:stCondLst>
                              <p:cond delay="1800"/>
                            </p:stCondLst>
                            <p:childTnLst>
                              <p:par>
                                <p:cTn id="14" presetID="1" presetClass="exit" presetSubtype="0" fill="hold" nodeType="afterEffect">
                                  <p:stCondLst>
                                    <p:cond delay="0"/>
                                  </p:stCondLst>
                                  <p:childTnLst>
                                    <p:set>
                                      <p:cBhvr>
                                        <p:cTn id="15" dur="1" fill="hold">
                                          <p:stCondLst>
                                            <p:cond delay="600"/>
                                          </p:stCondLst>
                                        </p:cTn>
                                        <p:tgtEl>
                                          <p:spTgt spid="1783"/>
                                        </p:tgtEl>
                                        <p:attrNameLst>
                                          <p:attrName>style.visibility</p:attrName>
                                        </p:attrNameLst>
                                      </p:cBhvr>
                                      <p:to>
                                        <p:strVal val="hidden"/>
                                      </p:to>
                                    </p:set>
                                  </p:childTnLst>
                                </p:cTn>
                              </p:par>
                            </p:childTnLst>
                          </p:cTn>
                        </p:par>
                        <p:par>
                          <p:cTn id="16" fill="hold">
                            <p:stCondLst>
                              <p:cond delay="2400"/>
                            </p:stCondLst>
                            <p:childTnLst>
                              <p:par>
                                <p:cTn id="17" presetID="1" presetClass="entr" presetSubtype="0" fill="hold" nodeType="afterEffect">
                                  <p:stCondLst>
                                    <p:cond delay="0"/>
                                  </p:stCondLst>
                                  <p:childTnLst>
                                    <p:set>
                                      <p:cBhvr>
                                        <p:cTn id="18" dur="1" fill="hold">
                                          <p:stCondLst>
                                            <p:cond delay="0"/>
                                          </p:stCondLst>
                                        </p:cTn>
                                        <p:tgtEl>
                                          <p:spTgt spid="1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080DB9-9365-9572-F772-4F9447F423CD}"/>
              </a:ext>
            </a:extLst>
          </p:cNvPr>
          <p:cNvSpPr>
            <a:spLocks noGrp="1"/>
          </p:cNvSpPr>
          <p:nvPr>
            <p:ph type="title"/>
          </p:nvPr>
        </p:nvSpPr>
        <p:spPr/>
        <p:txBody>
          <a:bodyPr/>
          <a:lstStyle/>
          <a:p>
            <a:endParaRPr lang="en-US" dirty="0"/>
          </a:p>
        </p:txBody>
      </p:sp>
      <p:pic>
        <p:nvPicPr>
          <p:cNvPr id="4" name="Hình ảnh 3">
            <a:extLst>
              <a:ext uri="{FF2B5EF4-FFF2-40B4-BE49-F238E27FC236}">
                <a16:creationId xmlns:a16="http://schemas.microsoft.com/office/drawing/2014/main" id="{289FA923-1786-7C78-745B-419A1C2A85DC}"/>
              </a:ext>
            </a:extLst>
          </p:cNvPr>
          <p:cNvPicPr>
            <a:picLocks noChangeAspect="1"/>
          </p:cNvPicPr>
          <p:nvPr/>
        </p:nvPicPr>
        <p:blipFill>
          <a:blip r:embed="rId2"/>
          <a:stretch>
            <a:fillRect/>
          </a:stretch>
        </p:blipFill>
        <p:spPr>
          <a:xfrm>
            <a:off x="672661" y="304800"/>
            <a:ext cx="7399283" cy="4529959"/>
          </a:xfrm>
          <a:prstGeom prst="rect">
            <a:avLst/>
          </a:prstGeom>
        </p:spPr>
      </p:pic>
    </p:spTree>
    <p:extLst>
      <p:ext uri="{BB962C8B-B14F-4D97-AF65-F5344CB8AC3E}">
        <p14:creationId xmlns:p14="http://schemas.microsoft.com/office/powerpoint/2010/main" val="406004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grpSp>
        <p:nvGrpSpPr>
          <p:cNvPr id="2537" name="Google Shape;2537;p75"/>
          <p:cNvGrpSpPr/>
          <p:nvPr/>
        </p:nvGrpSpPr>
        <p:grpSpPr>
          <a:xfrm rot="-647153">
            <a:off x="8124749" y="1317562"/>
            <a:ext cx="506418" cy="726910"/>
            <a:chOff x="4945851" y="-815791"/>
            <a:chExt cx="498269" cy="686340"/>
          </a:xfrm>
        </p:grpSpPr>
        <p:sp>
          <p:nvSpPr>
            <p:cNvPr id="2538" name="Google Shape;2538;p7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75"/>
          <p:cNvGrpSpPr/>
          <p:nvPr/>
        </p:nvGrpSpPr>
        <p:grpSpPr>
          <a:xfrm flipH="1">
            <a:off x="7363146" y="3764440"/>
            <a:ext cx="548634" cy="537675"/>
            <a:chOff x="7207750" y="640431"/>
            <a:chExt cx="645300" cy="635400"/>
          </a:xfrm>
        </p:grpSpPr>
        <p:sp>
          <p:nvSpPr>
            <p:cNvPr id="2541" name="Google Shape;2541;p7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3" name="Google Shape;2543;p75"/>
          <p:cNvGrpSpPr/>
          <p:nvPr/>
        </p:nvGrpSpPr>
        <p:grpSpPr>
          <a:xfrm flipH="1">
            <a:off x="5502358" y="3764438"/>
            <a:ext cx="451800" cy="450600"/>
            <a:chOff x="2833380" y="4938625"/>
            <a:chExt cx="451800" cy="450600"/>
          </a:xfrm>
        </p:grpSpPr>
        <p:sp>
          <p:nvSpPr>
            <p:cNvPr id="2544" name="Google Shape;2544;p7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75"/>
          <p:cNvSpPr/>
          <p:nvPr/>
        </p:nvSpPr>
        <p:spPr>
          <a:xfrm flipH="1">
            <a:off x="8118476" y="29235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5"/>
          <p:cNvSpPr/>
          <p:nvPr/>
        </p:nvSpPr>
        <p:spPr>
          <a:xfrm flipH="1">
            <a:off x="6493026" y="42585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5"/>
          <p:cNvSpPr/>
          <p:nvPr/>
        </p:nvSpPr>
        <p:spPr>
          <a:xfrm flipH="1">
            <a:off x="4602601" y="44415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1;p45">
            <a:extLst>
              <a:ext uri="{FF2B5EF4-FFF2-40B4-BE49-F238E27FC236}">
                <a16:creationId xmlns:a16="http://schemas.microsoft.com/office/drawing/2014/main" id="{6C91B2D6-9E8C-32E0-3B01-C1755D45455B}"/>
              </a:ext>
            </a:extLst>
          </p:cNvPr>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04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Kết</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luận</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và</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hướng</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phát</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triển</a:t>
            </a:r>
            <a:br>
              <a:rPr lang="en-US" b="1" dirty="0">
                <a:solidFill>
                  <a:schemeClr val="bg1"/>
                </a:solidFill>
                <a:latin typeface="Days One" panose="020B0604020202020204" charset="0"/>
              </a:rPr>
            </a:br>
            <a:endParaRPr dirty="0">
              <a:latin typeface="Days One" panose="020B0604020202020204" charset="0"/>
            </a:endParaRPr>
          </a:p>
        </p:txBody>
      </p:sp>
      <p:sp>
        <p:nvSpPr>
          <p:cNvPr id="28" name="Google Shape;1572;p45">
            <a:extLst>
              <a:ext uri="{FF2B5EF4-FFF2-40B4-BE49-F238E27FC236}">
                <a16:creationId xmlns:a16="http://schemas.microsoft.com/office/drawing/2014/main" id="{16DAE200-4A59-5AC3-C5C3-FC332DD4080B}"/>
              </a:ext>
            </a:extLst>
          </p:cNvPr>
          <p:cNvSpPr txBox="1">
            <a:spLocks/>
          </p:cNvSpPr>
          <p:nvPr/>
        </p:nvSpPr>
        <p:spPr>
          <a:xfrm>
            <a:off x="803563" y="1205936"/>
            <a:ext cx="6082112" cy="3107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spcBef>
                <a:spcPts val="300"/>
              </a:spcBef>
            </a:pPr>
            <a:r>
              <a:rPr lang="en-US" sz="1500" b="1">
                <a:solidFill>
                  <a:schemeClr val="bg1"/>
                </a:solidFill>
                <a:latin typeface="Anaheim" panose="020B0604020202020204" charset="0"/>
              </a:rPr>
              <a:t>A ) KẾT LUẬN :</a:t>
            </a:r>
            <a:endParaRPr lang="en-US" sz="1500">
              <a:solidFill>
                <a:schemeClr val="bg1"/>
              </a:solidFill>
              <a:latin typeface="Anaheim" panose="020B0604020202020204" charset="0"/>
            </a:endParaRPr>
          </a:p>
          <a:p>
            <a:pPr marL="0" indent="367030" algn="just">
              <a:lnSpc>
                <a:spcPct val="130000"/>
              </a:lnSpc>
              <a:spcBef>
                <a:spcPts val="600"/>
              </a:spcBef>
              <a:spcAft>
                <a:spcPts val="600"/>
              </a:spcAft>
            </a:pPr>
            <a:r>
              <a:rPr lang="en-US" sz="1500">
                <a:solidFill>
                  <a:schemeClr val="bg1"/>
                </a:solidFill>
                <a:latin typeface="Anaheim" panose="020B0604020202020204" charset="0"/>
                <a:ea typeface="Times New Roman" panose="02020603050405020304" pitchFamily="18" charset="0"/>
              </a:rPr>
              <a:t>Trong thời gian tìm hiểu, nghiên cứu và triển khai các thành viên trong nhóm hiểu một cách cơ bản cách xây dựng một trang web cũng như cấu trúc và cách vận hành các thư mục. Nắm được các công nghệ như NodeJS, ReactJS, MongoDB, Yarn….</a:t>
            </a:r>
          </a:p>
          <a:p>
            <a:pPr marL="0" indent="367030" algn="just">
              <a:lnSpc>
                <a:spcPct val="130000"/>
              </a:lnSpc>
              <a:spcBef>
                <a:spcPts val="600"/>
              </a:spcBef>
              <a:spcAft>
                <a:spcPts val="600"/>
              </a:spcAft>
            </a:pPr>
            <a:r>
              <a:rPr lang="en-US" sz="1500">
                <a:solidFill>
                  <a:schemeClr val="bg1"/>
                </a:solidFill>
                <a:latin typeface="Anaheim" panose="020B0604020202020204" charset="0"/>
                <a:ea typeface="Times New Roman" panose="02020603050405020304" pitchFamily="18" charset="0"/>
              </a:rPr>
              <a:t>Đồ án đã đáp ứng cơ bản về yêu cầu đề xây dựng trang web về mặt lý thuyết tuy nhiên về mặt thực tiễn trang web vẫn tồn tại một số lỗi và cần phải thêm một vài tính năng để trang web thật sự tối ưu cho người dùng.</a:t>
            </a:r>
            <a:endParaRPr lang="en-US" sz="1500" dirty="0">
              <a:solidFill>
                <a:schemeClr val="bg1"/>
              </a:solidFill>
              <a:latin typeface="Anaheim" panose="020B0604020202020204" charset="0"/>
              <a:ea typeface="Times New Roman" panose="02020603050405020304" pitchFamily="18" charset="0"/>
            </a:endParaRPr>
          </a:p>
        </p:txBody>
      </p:sp>
    </p:spTree>
    <p:extLst>
      <p:ext uri="{BB962C8B-B14F-4D97-AF65-F5344CB8AC3E}">
        <p14:creationId xmlns:p14="http://schemas.microsoft.com/office/powerpoint/2010/main" val="300793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grpSp>
        <p:nvGrpSpPr>
          <p:cNvPr id="2537" name="Google Shape;2537;p75"/>
          <p:cNvGrpSpPr/>
          <p:nvPr/>
        </p:nvGrpSpPr>
        <p:grpSpPr>
          <a:xfrm rot="-647153">
            <a:off x="8124749" y="1317562"/>
            <a:ext cx="506418" cy="726910"/>
            <a:chOff x="4945851" y="-815791"/>
            <a:chExt cx="498269" cy="686340"/>
          </a:xfrm>
        </p:grpSpPr>
        <p:sp>
          <p:nvSpPr>
            <p:cNvPr id="2538" name="Google Shape;2538;p7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75"/>
          <p:cNvGrpSpPr/>
          <p:nvPr/>
        </p:nvGrpSpPr>
        <p:grpSpPr>
          <a:xfrm flipH="1">
            <a:off x="7363146" y="3764440"/>
            <a:ext cx="548634" cy="537675"/>
            <a:chOff x="7207750" y="640431"/>
            <a:chExt cx="645300" cy="635400"/>
          </a:xfrm>
        </p:grpSpPr>
        <p:sp>
          <p:nvSpPr>
            <p:cNvPr id="2541" name="Google Shape;2541;p7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3" name="Google Shape;2543;p75"/>
          <p:cNvGrpSpPr/>
          <p:nvPr/>
        </p:nvGrpSpPr>
        <p:grpSpPr>
          <a:xfrm flipH="1">
            <a:off x="5502358" y="3764438"/>
            <a:ext cx="451800" cy="450600"/>
            <a:chOff x="2833380" y="4938625"/>
            <a:chExt cx="451800" cy="450600"/>
          </a:xfrm>
        </p:grpSpPr>
        <p:sp>
          <p:nvSpPr>
            <p:cNvPr id="2544" name="Google Shape;2544;p7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75"/>
          <p:cNvSpPr/>
          <p:nvPr/>
        </p:nvSpPr>
        <p:spPr>
          <a:xfrm flipH="1">
            <a:off x="8118476" y="29235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5"/>
          <p:cNvSpPr/>
          <p:nvPr/>
        </p:nvSpPr>
        <p:spPr>
          <a:xfrm flipH="1">
            <a:off x="6493026" y="42585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5"/>
          <p:cNvSpPr/>
          <p:nvPr/>
        </p:nvSpPr>
        <p:spPr>
          <a:xfrm flipH="1">
            <a:off x="4602601" y="44415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1;p45">
            <a:extLst>
              <a:ext uri="{FF2B5EF4-FFF2-40B4-BE49-F238E27FC236}">
                <a16:creationId xmlns:a16="http://schemas.microsoft.com/office/drawing/2014/main" id="{6C91B2D6-9E8C-32E0-3B01-C1755D45455B}"/>
              </a:ext>
            </a:extLst>
          </p:cNvPr>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04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Kết</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luận</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và</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hướng</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phát</a:t>
            </a:r>
            <a:r>
              <a:rPr lang="en-US" b="1" dirty="0">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 </a:t>
            </a:r>
            <a:r>
              <a:rPr lang="en-US" b="1" dirty="0" err="1">
                <a:ln w="19050" cap="flat" cmpd="sng">
                  <a:solidFill>
                    <a:schemeClr val="accent2"/>
                  </a:solidFill>
                  <a:prstDash val="solid"/>
                  <a:round/>
                  <a:headEnd type="none" w="sm" len="sm"/>
                  <a:tailEnd type="none" w="sm" len="sm"/>
                </a:ln>
                <a:solidFill>
                  <a:schemeClr val="bg1"/>
                </a:solidFill>
                <a:latin typeface="Days One" panose="020B0604020202020204" charset="0"/>
                <a:ea typeface="Roboto Black" panose="02000000000000000000" pitchFamily="2" charset="0"/>
              </a:rPr>
              <a:t>triển</a:t>
            </a:r>
            <a:br>
              <a:rPr lang="en-US" b="1" dirty="0">
                <a:solidFill>
                  <a:schemeClr val="bg1"/>
                </a:solidFill>
                <a:latin typeface="Days One" panose="020B0604020202020204" charset="0"/>
              </a:rPr>
            </a:br>
            <a:endParaRPr dirty="0">
              <a:latin typeface="Days One" panose="020B0604020202020204" charset="0"/>
            </a:endParaRPr>
          </a:p>
        </p:txBody>
      </p:sp>
      <p:sp>
        <p:nvSpPr>
          <p:cNvPr id="16" name="Google Shape;1572;p45">
            <a:extLst>
              <a:ext uri="{FF2B5EF4-FFF2-40B4-BE49-F238E27FC236}">
                <a16:creationId xmlns:a16="http://schemas.microsoft.com/office/drawing/2014/main" id="{8EF77FDC-90E3-5053-87E8-BD17F06B8207}"/>
              </a:ext>
            </a:extLst>
          </p:cNvPr>
          <p:cNvSpPr txBox="1">
            <a:spLocks/>
          </p:cNvSpPr>
          <p:nvPr/>
        </p:nvSpPr>
        <p:spPr>
          <a:xfrm>
            <a:off x="803563" y="1205935"/>
            <a:ext cx="6082112" cy="3402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spcBef>
                <a:spcPts val="300"/>
              </a:spcBef>
            </a:pPr>
            <a:r>
              <a:rPr lang="en-US" sz="1500" b="1">
                <a:solidFill>
                  <a:schemeClr val="bg1"/>
                </a:solidFill>
                <a:latin typeface="Anaheim" panose="020B0604020202020204" charset="0"/>
              </a:rPr>
              <a:t>B ) HƯỚNG PHÁT TRIỂN :</a:t>
            </a:r>
            <a:endParaRPr lang="en-US" sz="1500">
              <a:solidFill>
                <a:schemeClr val="bg1"/>
              </a:solidFill>
              <a:latin typeface="Anaheim" panose="020B0604020202020204" charset="0"/>
            </a:endParaRPr>
          </a:p>
          <a:p>
            <a:pPr marL="0" indent="457200" algn="just">
              <a:spcBef>
                <a:spcPts val="600"/>
              </a:spcBef>
              <a:spcAft>
                <a:spcPts val="600"/>
              </a:spcAft>
            </a:pPr>
            <a:r>
              <a:rPr lang="en-US" sz="1500">
                <a:latin typeface="Anaheim" panose="020B0604020202020204" charset="0"/>
                <a:ea typeface="Times New Roman" panose="02020603050405020304" pitchFamily="18" charset="0"/>
              </a:rPr>
              <a:t>Sau khi thể nghiệm trang web nhóm chúng em đưa ra các hướng phát triển như sau:</a:t>
            </a:r>
          </a:p>
          <a:p>
            <a:pPr marL="342900" indent="-342900" algn="just">
              <a:spcBef>
                <a:spcPts val="600"/>
              </a:spcBef>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Khắc phục các lỗi về mặt quản trị trong tài khoản của quản trị viên.</a:t>
            </a:r>
          </a:p>
          <a:p>
            <a:pPr marL="342900" indent="-342900" algn="just">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Thêm chức năng tìm kiếm.</a:t>
            </a:r>
          </a:p>
          <a:p>
            <a:pPr marL="342900" indent="-342900" algn="just">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Thêm chức năng sản phẩm bán chạy.</a:t>
            </a:r>
          </a:p>
          <a:p>
            <a:pPr marL="342900" indent="-342900" algn="just">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Tính toán vị trí để đưa các banner quản cáo đảm bảo không làm rối mắt ảnh hưởng đến người sử dụng trang web.</a:t>
            </a:r>
          </a:p>
          <a:p>
            <a:pPr marL="342900" indent="-342900" algn="just">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Tối ưu hóa code.</a:t>
            </a:r>
          </a:p>
          <a:p>
            <a:pPr marL="342900" indent="-342900" algn="just">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Đánh giá hiệu năng của trang web khi chạy trên những môi trường khác nhau.</a:t>
            </a:r>
          </a:p>
          <a:p>
            <a:pPr marL="342900" indent="-342900" algn="just">
              <a:spcAft>
                <a:spcPts val="600"/>
              </a:spcAft>
              <a:buFont typeface="Wingdings" panose="05000000000000000000" pitchFamily="2" charset="2"/>
              <a:buChar char=""/>
              <a:tabLst>
                <a:tab pos="228600" algn="l"/>
                <a:tab pos="457200" algn="l"/>
              </a:tabLst>
            </a:pPr>
            <a:r>
              <a:rPr lang="en-US" sz="1500">
                <a:latin typeface="Anaheim" panose="020B0604020202020204" charset="0"/>
                <a:ea typeface="Times New Roman" panose="02020603050405020304" pitchFamily="18" charset="0"/>
              </a:rPr>
              <a:t>Bổ sung giải pháp bảo mật vào an toàn hệ thống.</a:t>
            </a:r>
            <a:endParaRPr lang="en-US" sz="1500" dirty="0">
              <a:latin typeface="Anaheim" panose="020B0604020202020204" charset="0"/>
              <a:ea typeface="Times New Roman" panose="02020603050405020304" pitchFamily="18" charset="0"/>
            </a:endParaRPr>
          </a:p>
        </p:txBody>
      </p:sp>
    </p:spTree>
    <p:extLst>
      <p:ext uri="{BB962C8B-B14F-4D97-AF65-F5344CB8AC3E}">
        <p14:creationId xmlns:p14="http://schemas.microsoft.com/office/powerpoint/2010/main" val="360457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sp>
        <p:nvSpPr>
          <p:cNvPr id="2452" name="Google Shape;2452;p73"/>
          <p:cNvSpPr txBox="1">
            <a:spLocks noGrp="1"/>
          </p:cNvSpPr>
          <p:nvPr>
            <p:ph type="subTitle" idx="1"/>
          </p:nvPr>
        </p:nvSpPr>
        <p:spPr>
          <a:xfrm>
            <a:off x="2425050" y="1445000"/>
            <a:ext cx="4293900" cy="146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 you have any questions?</a:t>
            </a:r>
            <a:endParaRPr/>
          </a:p>
          <a:p>
            <a:pPr marL="0" lvl="0" indent="0" algn="ctr" rtl="0">
              <a:spcBef>
                <a:spcPts val="0"/>
              </a:spcBef>
              <a:spcAft>
                <a:spcPts val="0"/>
              </a:spcAft>
              <a:buNone/>
            </a:pPr>
            <a:endParaRPr/>
          </a:p>
          <a:p>
            <a:pPr marL="0" lvl="0" indent="0" algn="ctr" rtl="0">
              <a:spcBef>
                <a:spcPts val="0"/>
              </a:spcBef>
              <a:spcAft>
                <a:spcPts val="0"/>
              </a:spcAft>
              <a:buNone/>
            </a:pPr>
            <a:r>
              <a:rPr lang="en"/>
              <a:t>youremail@freepik.com </a:t>
            </a:r>
            <a:endParaRPr/>
          </a:p>
          <a:p>
            <a:pPr marL="0" lvl="0" indent="0" algn="ctr" rtl="0">
              <a:spcBef>
                <a:spcPts val="0"/>
              </a:spcBef>
              <a:spcAft>
                <a:spcPts val="0"/>
              </a:spcAft>
              <a:buNone/>
            </a:pPr>
            <a:r>
              <a:rPr lang="en">
                <a:solidFill>
                  <a:schemeClr val="accent2"/>
                </a:solidFill>
              </a:rPr>
              <a:t>+91  620 421 838 </a:t>
            </a:r>
            <a:endParaRPr>
              <a:solidFill>
                <a:schemeClr val="accent2"/>
              </a:solidFill>
            </a:endParaRPr>
          </a:p>
          <a:p>
            <a:pPr marL="0" lvl="0" indent="0" algn="ctr" rtl="0">
              <a:spcBef>
                <a:spcPts val="0"/>
              </a:spcBef>
              <a:spcAft>
                <a:spcPts val="0"/>
              </a:spcAft>
              <a:buNone/>
            </a:pPr>
            <a:r>
              <a:rPr lang="en"/>
              <a:t>yourcompany.com</a:t>
            </a:r>
            <a:endParaRPr/>
          </a:p>
        </p:txBody>
      </p:sp>
      <p:sp>
        <p:nvSpPr>
          <p:cNvPr id="2453" name="Google Shape;2453;p73"/>
          <p:cNvSpPr txBox="1">
            <a:spLocks noGrp="1"/>
          </p:cNvSpPr>
          <p:nvPr>
            <p:ph type="ctrTitle"/>
          </p:nvPr>
        </p:nvSpPr>
        <p:spPr>
          <a:xfrm>
            <a:off x="2418925" y="635333"/>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2454" name="Google Shape;2454;p73"/>
          <p:cNvSpPr txBox="1"/>
          <p:nvPr/>
        </p:nvSpPr>
        <p:spPr>
          <a:xfrm>
            <a:off x="2430000" y="3678696"/>
            <a:ext cx="4284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Anaheim"/>
                <a:ea typeface="Anaheim"/>
                <a:cs typeface="Anaheim"/>
                <a:sym typeface="Anaheim"/>
              </a:rPr>
              <a:t>Please keep this slide for attribution</a:t>
            </a:r>
            <a:endParaRPr sz="1200">
              <a:solidFill>
                <a:schemeClr val="accent2"/>
              </a:solidFill>
              <a:latin typeface="Anaheim"/>
              <a:ea typeface="Anaheim"/>
              <a:cs typeface="Anaheim"/>
              <a:sym typeface="Anaheim"/>
            </a:endParaRPr>
          </a:p>
        </p:txBody>
      </p:sp>
      <p:cxnSp>
        <p:nvCxnSpPr>
          <p:cNvPr id="2455" name="Google Shape;2455;p73"/>
          <p:cNvCxnSpPr/>
          <p:nvPr/>
        </p:nvCxnSpPr>
        <p:spPr>
          <a:xfrm rot="10800000">
            <a:off x="1065625" y="3655150"/>
            <a:ext cx="6990600" cy="0"/>
          </a:xfrm>
          <a:prstGeom prst="straightConnector1">
            <a:avLst/>
          </a:prstGeom>
          <a:noFill/>
          <a:ln w="28575" cap="flat" cmpd="sng">
            <a:solidFill>
              <a:schemeClr val="accent2"/>
            </a:solidFill>
            <a:prstDash val="solid"/>
            <a:round/>
            <a:headEnd type="oval" w="med" len="med"/>
            <a:tailEnd type="oval" w="med" len="med"/>
          </a:ln>
          <a:effectLst>
            <a:outerShdw blurRad="100013" algn="bl" rotWithShape="0">
              <a:schemeClr val="accent2"/>
            </a:outerShdw>
          </a:effectLst>
        </p:spPr>
      </p:cxnSp>
      <p:grpSp>
        <p:nvGrpSpPr>
          <p:cNvPr id="2456" name="Google Shape;2456;p73"/>
          <p:cNvGrpSpPr/>
          <p:nvPr/>
        </p:nvGrpSpPr>
        <p:grpSpPr>
          <a:xfrm>
            <a:off x="2601855" y="3140872"/>
            <a:ext cx="3940290" cy="346056"/>
            <a:chOff x="2601855" y="3131161"/>
            <a:chExt cx="3940290" cy="346056"/>
          </a:xfrm>
        </p:grpSpPr>
        <p:sp>
          <p:nvSpPr>
            <p:cNvPr id="2457" name="Google Shape;2457;p73"/>
            <p:cNvSpPr/>
            <p:nvPr/>
          </p:nvSpPr>
          <p:spPr>
            <a:xfrm>
              <a:off x="2601855" y="31311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8" name="Google Shape;2458;p73"/>
            <p:cNvGrpSpPr/>
            <p:nvPr/>
          </p:nvGrpSpPr>
          <p:grpSpPr>
            <a:xfrm>
              <a:off x="3500135" y="3131352"/>
              <a:ext cx="346056" cy="345674"/>
              <a:chOff x="3303268" y="3817349"/>
              <a:chExt cx="346056" cy="345674"/>
            </a:xfrm>
          </p:grpSpPr>
          <p:sp>
            <p:nvSpPr>
              <p:cNvPr id="2459" name="Google Shape;2459;p7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3" name="Google Shape;2463;p73"/>
            <p:cNvGrpSpPr/>
            <p:nvPr/>
          </p:nvGrpSpPr>
          <p:grpSpPr>
            <a:xfrm>
              <a:off x="4398797" y="3131352"/>
              <a:ext cx="346056" cy="345674"/>
              <a:chOff x="3752358" y="3817349"/>
              <a:chExt cx="346056" cy="345674"/>
            </a:xfrm>
          </p:grpSpPr>
          <p:sp>
            <p:nvSpPr>
              <p:cNvPr id="2464" name="Google Shape;2464;p7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73"/>
            <p:cNvGrpSpPr/>
            <p:nvPr/>
          </p:nvGrpSpPr>
          <p:grpSpPr>
            <a:xfrm>
              <a:off x="5297459" y="3131352"/>
              <a:ext cx="346024" cy="345674"/>
              <a:chOff x="4201447" y="3817349"/>
              <a:chExt cx="346024" cy="345674"/>
            </a:xfrm>
          </p:grpSpPr>
          <p:sp>
            <p:nvSpPr>
              <p:cNvPr id="2469" name="Google Shape;2469;p7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 name="Google Shape;2471;p73"/>
            <p:cNvGrpSpPr/>
            <p:nvPr/>
          </p:nvGrpSpPr>
          <p:grpSpPr>
            <a:xfrm>
              <a:off x="6196089" y="3131352"/>
              <a:ext cx="346056" cy="345674"/>
              <a:chOff x="2238181" y="4120624"/>
              <a:chExt cx="346056" cy="345674"/>
            </a:xfrm>
          </p:grpSpPr>
          <p:grpSp>
            <p:nvGrpSpPr>
              <p:cNvPr id="2472" name="Google Shape;2472;p73"/>
              <p:cNvGrpSpPr/>
              <p:nvPr/>
            </p:nvGrpSpPr>
            <p:grpSpPr>
              <a:xfrm>
                <a:off x="2309155" y="4177413"/>
                <a:ext cx="203862" cy="231903"/>
                <a:chOff x="1512725" y="258500"/>
                <a:chExt cx="4570900" cy="5199625"/>
              </a:xfrm>
            </p:grpSpPr>
            <p:sp>
              <p:nvSpPr>
                <p:cNvPr id="2473" name="Google Shape;2473;p73"/>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3"/>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5" name="Google Shape;2475;p73"/>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a:effectLst>
                <a:outerShdw blurRad="7143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476" name="Google Shape;2476;p73"/>
          <p:cNvCxnSpPr/>
          <p:nvPr/>
        </p:nvCxnSpPr>
        <p:spPr>
          <a:xfrm rot="10800000">
            <a:off x="1065625" y="2972650"/>
            <a:ext cx="6990600" cy="0"/>
          </a:xfrm>
          <a:prstGeom prst="straightConnector1">
            <a:avLst/>
          </a:prstGeom>
          <a:noFill/>
          <a:ln w="28575" cap="flat" cmpd="sng">
            <a:solidFill>
              <a:schemeClr val="accent2"/>
            </a:solidFill>
            <a:prstDash val="solid"/>
            <a:round/>
            <a:headEnd type="oval" w="med" len="med"/>
            <a:tailEnd type="oval" w="med" len="med"/>
          </a:ln>
          <a:effectLst>
            <a:outerShdw blurRad="100013" algn="bl" rotWithShape="0">
              <a:schemeClr val="accent2"/>
            </a:outerShdw>
          </a:effectLst>
        </p:spPr>
      </p:cxnSp>
      <p:grpSp>
        <p:nvGrpSpPr>
          <p:cNvPr id="2477" name="Google Shape;2477;p73"/>
          <p:cNvGrpSpPr/>
          <p:nvPr/>
        </p:nvGrpSpPr>
        <p:grpSpPr>
          <a:xfrm flipH="1">
            <a:off x="7427671" y="865390"/>
            <a:ext cx="548634" cy="537675"/>
            <a:chOff x="7207750" y="640431"/>
            <a:chExt cx="645300" cy="635400"/>
          </a:xfrm>
        </p:grpSpPr>
        <p:sp>
          <p:nvSpPr>
            <p:cNvPr id="2478" name="Google Shape;2478;p73"/>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3"/>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73"/>
          <p:cNvGrpSpPr/>
          <p:nvPr/>
        </p:nvGrpSpPr>
        <p:grpSpPr>
          <a:xfrm flipH="1">
            <a:off x="1209383" y="914408"/>
            <a:ext cx="365777" cy="365752"/>
            <a:chOff x="2833380" y="4938625"/>
            <a:chExt cx="451800" cy="450600"/>
          </a:xfrm>
        </p:grpSpPr>
        <p:sp>
          <p:nvSpPr>
            <p:cNvPr id="2481" name="Google Shape;2481;p73"/>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3"/>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3" name="Google Shape;2483;p73"/>
          <p:cNvSpPr/>
          <p:nvPr/>
        </p:nvSpPr>
        <p:spPr>
          <a:xfrm>
            <a:off x="1026375" y="17481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3"/>
          <p:cNvSpPr/>
          <p:nvPr/>
        </p:nvSpPr>
        <p:spPr>
          <a:xfrm flipH="1">
            <a:off x="8056226" y="16692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3" name="Google Shape;1473;p41"/>
          <p:cNvSpPr txBox="1">
            <a:spLocks noGrp="1"/>
          </p:cNvSpPr>
          <p:nvPr>
            <p:ph type="subTitle" idx="1"/>
          </p:nvPr>
        </p:nvSpPr>
        <p:spPr>
          <a:xfrm>
            <a:off x="924288" y="1870349"/>
            <a:ext cx="2345400" cy="6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err="1">
                <a:solidFill>
                  <a:schemeClr val="bg1"/>
                </a:solidFill>
              </a:rPr>
              <a:t>Tính</a:t>
            </a:r>
            <a:r>
              <a:rPr lang="en-US" sz="2000" b="1" dirty="0">
                <a:solidFill>
                  <a:schemeClr val="bg1"/>
                </a:solidFill>
              </a:rPr>
              <a:t> </a:t>
            </a:r>
            <a:r>
              <a:rPr lang="en-US" sz="2000" b="1" dirty="0" err="1">
                <a:solidFill>
                  <a:schemeClr val="bg1"/>
                </a:solidFill>
              </a:rPr>
              <a:t>cấp</a:t>
            </a:r>
            <a:r>
              <a:rPr lang="en-US" sz="2000" b="1" dirty="0">
                <a:solidFill>
                  <a:schemeClr val="bg1"/>
                </a:solidFill>
              </a:rPr>
              <a:t> </a:t>
            </a:r>
            <a:r>
              <a:rPr lang="en-US" sz="2000" b="1" dirty="0" err="1">
                <a:solidFill>
                  <a:schemeClr val="bg1"/>
                </a:solidFill>
              </a:rPr>
              <a:t>thiết</a:t>
            </a:r>
            <a:r>
              <a:rPr lang="en-US" sz="2000" b="1" dirty="0">
                <a:solidFill>
                  <a:schemeClr val="bg1"/>
                </a:solidFill>
              </a:rPr>
              <a:t>, </a:t>
            </a:r>
            <a:r>
              <a:rPr lang="en-US" sz="2000" b="1" dirty="0" err="1">
                <a:solidFill>
                  <a:schemeClr val="bg1"/>
                </a:solidFill>
              </a:rPr>
              <a:t>mục</a:t>
            </a:r>
            <a:r>
              <a:rPr lang="en-US" sz="2000" b="1" dirty="0">
                <a:solidFill>
                  <a:schemeClr val="bg1"/>
                </a:solidFill>
              </a:rPr>
              <a:t> </a:t>
            </a:r>
            <a:r>
              <a:rPr lang="en-US" sz="2000" b="1" dirty="0" err="1">
                <a:solidFill>
                  <a:schemeClr val="bg1"/>
                </a:solidFill>
              </a:rPr>
              <a:t>đích</a:t>
            </a:r>
            <a:r>
              <a:rPr lang="en-US" sz="2000" b="1" dirty="0">
                <a:solidFill>
                  <a:schemeClr val="bg1"/>
                </a:solidFill>
              </a:rPr>
              <a:t>, </a:t>
            </a:r>
            <a:r>
              <a:rPr lang="en-US" sz="2000" b="1" dirty="0" err="1">
                <a:solidFill>
                  <a:schemeClr val="bg1"/>
                </a:solidFill>
              </a:rPr>
              <a:t>nội</a:t>
            </a:r>
            <a:r>
              <a:rPr lang="en-US" sz="2000" b="1" dirty="0">
                <a:solidFill>
                  <a:schemeClr val="bg1"/>
                </a:solidFill>
              </a:rPr>
              <a:t> dung </a:t>
            </a:r>
            <a:r>
              <a:rPr lang="en-US" sz="2000" b="1" dirty="0" err="1">
                <a:solidFill>
                  <a:schemeClr val="bg1"/>
                </a:solidFill>
              </a:rPr>
              <a:t>đề</a:t>
            </a:r>
            <a:r>
              <a:rPr lang="en-US" sz="2000" b="1" dirty="0">
                <a:solidFill>
                  <a:schemeClr val="bg1"/>
                </a:solidFill>
              </a:rPr>
              <a:t> </a:t>
            </a:r>
            <a:r>
              <a:rPr lang="en-US" sz="2000" b="1" dirty="0" err="1">
                <a:solidFill>
                  <a:schemeClr val="bg1"/>
                </a:solidFill>
              </a:rPr>
              <a:t>tài</a:t>
            </a:r>
            <a:r>
              <a:rPr lang="en-US" sz="2000" b="1" dirty="0">
                <a:solidFill>
                  <a:schemeClr val="bg1"/>
                </a:solidFill>
              </a:rPr>
              <a:t>.</a:t>
            </a:r>
            <a:endParaRPr sz="2000" b="1" dirty="0">
              <a:solidFill>
                <a:schemeClr val="bg1"/>
              </a:solidFill>
            </a:endParaRPr>
          </a:p>
        </p:txBody>
      </p:sp>
      <p:sp>
        <p:nvSpPr>
          <p:cNvPr id="1475" name="Google Shape;1475;p41"/>
          <p:cNvSpPr txBox="1">
            <a:spLocks noGrp="1"/>
          </p:cNvSpPr>
          <p:nvPr>
            <p:ph type="subTitle" idx="3"/>
          </p:nvPr>
        </p:nvSpPr>
        <p:spPr>
          <a:xfrm>
            <a:off x="3433944" y="1941888"/>
            <a:ext cx="2337000" cy="6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err="1"/>
              <a:t>Giới</a:t>
            </a:r>
            <a:r>
              <a:rPr lang="en-US" sz="2000" b="1" dirty="0"/>
              <a:t> </a:t>
            </a:r>
            <a:r>
              <a:rPr lang="en-US" sz="2000" b="1" dirty="0" err="1"/>
              <a:t>thiệu</a:t>
            </a:r>
            <a:r>
              <a:rPr lang="en-US" sz="2000" b="1" dirty="0"/>
              <a:t> </a:t>
            </a:r>
            <a:r>
              <a:rPr lang="en-US" sz="2000" b="1" dirty="0" err="1"/>
              <a:t>về</a:t>
            </a:r>
            <a:r>
              <a:rPr lang="en-US" sz="2000" b="1" dirty="0"/>
              <a:t> </a:t>
            </a:r>
            <a:r>
              <a:rPr lang="en-US" sz="2000" b="1" dirty="0" err="1"/>
              <a:t>công</a:t>
            </a:r>
            <a:r>
              <a:rPr lang="en-US" sz="2000" b="1" dirty="0"/>
              <a:t> </a:t>
            </a:r>
            <a:r>
              <a:rPr lang="en-US" sz="2000" b="1" dirty="0" err="1"/>
              <a:t>nghệ</a:t>
            </a:r>
            <a:r>
              <a:rPr lang="en-US" sz="2000" b="1" dirty="0"/>
              <a:t> </a:t>
            </a:r>
            <a:r>
              <a:rPr lang="en-US" sz="2000" b="1" dirty="0" err="1"/>
              <a:t>thiết</a:t>
            </a:r>
            <a:r>
              <a:rPr lang="en-US" sz="2000" b="1" dirty="0"/>
              <a:t> </a:t>
            </a:r>
            <a:r>
              <a:rPr lang="en-US" sz="2000" b="1" dirty="0" err="1"/>
              <a:t>kế</a:t>
            </a:r>
            <a:r>
              <a:rPr lang="en-US" sz="2000" b="1" dirty="0"/>
              <a:t> Website.</a:t>
            </a:r>
            <a:endParaRPr sz="2000" b="1" dirty="0"/>
          </a:p>
        </p:txBody>
      </p:sp>
      <p:sp>
        <p:nvSpPr>
          <p:cNvPr id="1477" name="Google Shape;1477;p41"/>
          <p:cNvSpPr txBox="1">
            <a:spLocks noGrp="1"/>
          </p:cNvSpPr>
          <p:nvPr>
            <p:ph type="subTitle" idx="5"/>
          </p:nvPr>
        </p:nvSpPr>
        <p:spPr>
          <a:xfrm>
            <a:off x="5935200" y="1941888"/>
            <a:ext cx="2340900" cy="6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err="1"/>
              <a:t>Phân</a:t>
            </a:r>
            <a:r>
              <a:rPr lang="en-US" sz="2000" b="1" dirty="0"/>
              <a:t> </a:t>
            </a:r>
            <a:r>
              <a:rPr lang="en-US" sz="2000" b="1" dirty="0" err="1"/>
              <a:t>tích</a:t>
            </a:r>
            <a:r>
              <a:rPr lang="en-US" sz="2000" b="1" dirty="0"/>
              <a:t> </a:t>
            </a:r>
            <a:r>
              <a:rPr lang="en-US" sz="2000" b="1" dirty="0" err="1"/>
              <a:t>thiết</a:t>
            </a:r>
            <a:r>
              <a:rPr lang="en-US" sz="2000" b="1" dirty="0"/>
              <a:t> </a:t>
            </a:r>
            <a:r>
              <a:rPr lang="en-US" sz="2000" b="1" dirty="0" err="1"/>
              <a:t>kế</a:t>
            </a:r>
            <a:r>
              <a:rPr lang="en-US" sz="2000" b="1" dirty="0"/>
              <a:t> </a:t>
            </a:r>
            <a:r>
              <a:rPr lang="en-US" sz="2000" b="1" dirty="0" err="1"/>
              <a:t>hệ</a:t>
            </a:r>
            <a:r>
              <a:rPr lang="en-US" sz="2000" b="1" dirty="0"/>
              <a:t> </a:t>
            </a:r>
            <a:r>
              <a:rPr lang="en-US" sz="2000" b="1" dirty="0" err="1"/>
              <a:t>thống</a:t>
            </a:r>
            <a:r>
              <a:rPr lang="en-US" sz="2000" b="1" dirty="0"/>
              <a:t>.</a:t>
            </a:r>
            <a:endParaRPr sz="2000" b="1" dirty="0"/>
          </a:p>
        </p:txBody>
      </p:sp>
      <p:sp>
        <p:nvSpPr>
          <p:cNvPr id="1479" name="Google Shape;1479;p41"/>
          <p:cNvSpPr txBox="1">
            <a:spLocks noGrp="1"/>
          </p:cNvSpPr>
          <p:nvPr>
            <p:ph type="subTitle" idx="7"/>
          </p:nvPr>
        </p:nvSpPr>
        <p:spPr>
          <a:xfrm>
            <a:off x="1501499" y="3640075"/>
            <a:ext cx="2333400" cy="6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err="1"/>
              <a:t>Xây</a:t>
            </a:r>
            <a:r>
              <a:rPr lang="en-US" sz="2000" b="1" dirty="0"/>
              <a:t> </a:t>
            </a:r>
            <a:r>
              <a:rPr lang="en-US" sz="2000" b="1" dirty="0" err="1"/>
              <a:t>dựng</a:t>
            </a:r>
            <a:r>
              <a:rPr lang="en-US" sz="2000" b="1" dirty="0"/>
              <a:t> </a:t>
            </a:r>
            <a:r>
              <a:rPr lang="en-US" sz="2000" b="1" dirty="0" err="1"/>
              <a:t>và</a:t>
            </a:r>
            <a:r>
              <a:rPr lang="en-US" sz="2000" b="1" dirty="0"/>
              <a:t> demo </a:t>
            </a:r>
            <a:r>
              <a:rPr lang="en-US" sz="2000" b="1" dirty="0" err="1"/>
              <a:t>chương</a:t>
            </a:r>
            <a:r>
              <a:rPr lang="en-US" sz="2000" b="1" dirty="0"/>
              <a:t> </a:t>
            </a:r>
            <a:r>
              <a:rPr lang="en-US" sz="2000" b="1" dirty="0" err="1"/>
              <a:t>trình</a:t>
            </a:r>
            <a:endParaRPr sz="2000" b="1" dirty="0"/>
          </a:p>
        </p:txBody>
      </p:sp>
      <p:sp>
        <p:nvSpPr>
          <p:cNvPr id="1481" name="Google Shape;1481;p41"/>
          <p:cNvSpPr txBox="1">
            <a:spLocks noGrp="1"/>
          </p:cNvSpPr>
          <p:nvPr>
            <p:ph type="subTitle" idx="9"/>
          </p:nvPr>
        </p:nvSpPr>
        <p:spPr>
          <a:xfrm>
            <a:off x="5224227" y="3633145"/>
            <a:ext cx="2337000" cy="6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err="1"/>
              <a:t>Kết</a:t>
            </a:r>
            <a:r>
              <a:rPr lang="en-US" sz="2000" b="1" dirty="0"/>
              <a:t> </a:t>
            </a:r>
            <a:r>
              <a:rPr lang="en-US" sz="2000" b="1" dirty="0" err="1"/>
              <a:t>luận</a:t>
            </a:r>
            <a:r>
              <a:rPr lang="en-US" sz="2000" b="1" dirty="0"/>
              <a:t> </a:t>
            </a:r>
            <a:r>
              <a:rPr lang="en-US" sz="2000" b="1" dirty="0" err="1"/>
              <a:t>và</a:t>
            </a:r>
            <a:r>
              <a:rPr lang="en-US" sz="2000" b="1" dirty="0"/>
              <a:t> </a:t>
            </a:r>
            <a:r>
              <a:rPr lang="en-US" sz="2000" b="1" dirty="0" err="1"/>
              <a:t>hướng</a:t>
            </a:r>
            <a:r>
              <a:rPr lang="en-US" sz="2000" b="1" dirty="0"/>
              <a:t> </a:t>
            </a:r>
            <a:r>
              <a:rPr lang="en-US" sz="2000" b="1" dirty="0" err="1"/>
              <a:t>phát</a:t>
            </a:r>
            <a:r>
              <a:rPr lang="en-US" sz="2000" b="1" dirty="0"/>
              <a:t> </a:t>
            </a:r>
            <a:r>
              <a:rPr lang="en-US" sz="2000" b="1" dirty="0" err="1"/>
              <a:t>triển</a:t>
            </a:r>
            <a:endParaRPr sz="2000" b="1" dirty="0"/>
          </a:p>
        </p:txBody>
      </p:sp>
      <p:sp>
        <p:nvSpPr>
          <p:cNvPr id="1484" name="Google Shape;1484;p41"/>
          <p:cNvSpPr txBox="1">
            <a:spLocks noGrp="1"/>
          </p:cNvSpPr>
          <p:nvPr>
            <p:ph type="title" idx="15"/>
          </p:nvPr>
        </p:nvSpPr>
        <p:spPr>
          <a:xfrm>
            <a:off x="914411" y="475488"/>
            <a:ext cx="689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 báo cáo:</a:t>
            </a:r>
            <a:endParaRPr dirty="0"/>
          </a:p>
        </p:txBody>
      </p:sp>
      <p:sp>
        <p:nvSpPr>
          <p:cNvPr id="1485" name="Google Shape;1485;p41"/>
          <p:cNvSpPr/>
          <p:nvPr/>
        </p:nvSpPr>
        <p:spPr>
          <a:xfrm>
            <a:off x="3554549" y="1420875"/>
            <a:ext cx="603503" cy="367149"/>
          </a:xfrm>
          <a:prstGeom prst="rect">
            <a:avLst/>
          </a:prstGeom>
        </p:spPr>
        <p:txBody>
          <a:bodyPr>
            <a:prstTxWarp prst="textPlain">
              <a:avLst/>
            </a:prstTxWarp>
          </a:bodyPr>
          <a:lstStyle/>
          <a:p>
            <a:pPr lvl="0" algn="ctr"/>
            <a:r>
              <a:rPr b="0" i="0">
                <a:ln w="19050" cap="flat" cmpd="sng">
                  <a:solidFill>
                    <a:schemeClr val="accent2"/>
                  </a:solidFill>
                  <a:prstDash val="solid"/>
                  <a:round/>
                  <a:headEnd type="none" w="sm" len="sm"/>
                  <a:tailEnd type="none" w="sm" len="sm"/>
                </a:ln>
                <a:noFill/>
                <a:latin typeface="Days One"/>
              </a:rPr>
              <a:t>02</a:t>
            </a:r>
          </a:p>
        </p:txBody>
      </p:sp>
      <p:sp>
        <p:nvSpPr>
          <p:cNvPr id="1486" name="Google Shape;1486;p41"/>
          <p:cNvSpPr/>
          <p:nvPr/>
        </p:nvSpPr>
        <p:spPr>
          <a:xfrm>
            <a:off x="1537019" y="3191693"/>
            <a:ext cx="630935" cy="367149"/>
          </a:xfrm>
          <a:prstGeom prst="rect">
            <a:avLst/>
          </a:prstGeom>
        </p:spPr>
        <p:txBody>
          <a:bodyPr>
            <a:prstTxWarp prst="textPlain">
              <a:avLst/>
            </a:prstTxWarp>
          </a:bodyPr>
          <a:lstStyle/>
          <a:p>
            <a:pPr lvl="0" algn="ctr"/>
            <a:r>
              <a:rPr b="0" i="0" dirty="0">
                <a:ln w="19050" cap="flat" cmpd="sng">
                  <a:solidFill>
                    <a:schemeClr val="accent2"/>
                  </a:solidFill>
                  <a:prstDash val="solid"/>
                  <a:round/>
                  <a:headEnd type="none" w="sm" len="sm"/>
                  <a:tailEnd type="none" w="sm" len="sm"/>
                </a:ln>
                <a:noFill/>
                <a:latin typeface="Days One"/>
              </a:rPr>
              <a:t>04</a:t>
            </a:r>
          </a:p>
        </p:txBody>
      </p:sp>
      <p:sp>
        <p:nvSpPr>
          <p:cNvPr id="1487" name="Google Shape;1487;p41"/>
          <p:cNvSpPr/>
          <p:nvPr/>
        </p:nvSpPr>
        <p:spPr>
          <a:xfrm>
            <a:off x="5224227" y="3219799"/>
            <a:ext cx="612648" cy="367149"/>
          </a:xfrm>
          <a:prstGeom prst="rect">
            <a:avLst/>
          </a:prstGeom>
        </p:spPr>
        <p:txBody>
          <a:bodyPr>
            <a:prstTxWarp prst="textPlain">
              <a:avLst/>
            </a:prstTxWarp>
          </a:bodyPr>
          <a:lstStyle/>
          <a:p>
            <a:pPr lvl="0" algn="ctr"/>
            <a:r>
              <a:rPr b="0" i="0" dirty="0">
                <a:ln w="19050" cap="flat" cmpd="sng">
                  <a:solidFill>
                    <a:schemeClr val="accent2"/>
                  </a:solidFill>
                  <a:prstDash val="solid"/>
                  <a:round/>
                  <a:headEnd type="none" w="sm" len="sm"/>
                  <a:tailEnd type="none" w="sm" len="sm"/>
                </a:ln>
                <a:noFill/>
                <a:latin typeface="Days One"/>
              </a:rPr>
              <a:t>05</a:t>
            </a:r>
          </a:p>
        </p:txBody>
      </p:sp>
      <p:grpSp>
        <p:nvGrpSpPr>
          <p:cNvPr id="1489" name="Google Shape;1489;p41"/>
          <p:cNvGrpSpPr/>
          <p:nvPr/>
        </p:nvGrpSpPr>
        <p:grpSpPr>
          <a:xfrm>
            <a:off x="474334" y="631784"/>
            <a:ext cx="411508" cy="411485"/>
            <a:chOff x="7207750" y="640431"/>
            <a:chExt cx="645300" cy="635400"/>
          </a:xfrm>
        </p:grpSpPr>
        <p:sp>
          <p:nvSpPr>
            <p:cNvPr id="1490" name="Google Shape;1490;p41"/>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42863"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42863"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41"/>
          <p:cNvGrpSpPr/>
          <p:nvPr/>
        </p:nvGrpSpPr>
        <p:grpSpPr>
          <a:xfrm>
            <a:off x="7595230" y="768875"/>
            <a:ext cx="451800" cy="450600"/>
            <a:chOff x="2833380" y="4938625"/>
            <a:chExt cx="451800" cy="450600"/>
          </a:xfrm>
        </p:grpSpPr>
        <p:sp>
          <p:nvSpPr>
            <p:cNvPr id="1493" name="Google Shape;1493;p41"/>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41"/>
          <p:cNvSpPr/>
          <p:nvPr/>
        </p:nvSpPr>
        <p:spPr>
          <a:xfrm>
            <a:off x="6783313" y="1485250"/>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1143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4301050" y="1485250"/>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1143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5956524" y="3302426"/>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1143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1722088" y="1485250"/>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1143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2227779" y="3294610"/>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1143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1042786" y="1420875"/>
            <a:ext cx="458713" cy="367149"/>
          </a:xfrm>
          <a:prstGeom prst="rect">
            <a:avLst/>
          </a:prstGeom>
        </p:spPr>
        <p:txBody>
          <a:bodyPr>
            <a:prstTxWarp prst="textPlain">
              <a:avLst/>
            </a:prstTxWarp>
          </a:bodyPr>
          <a:lstStyle/>
          <a:p>
            <a:pPr lvl="0" algn="ctr"/>
            <a:r>
              <a:rPr b="0" i="0" dirty="0">
                <a:ln w="19050" cap="flat" cmpd="sng">
                  <a:solidFill>
                    <a:schemeClr val="accent2"/>
                  </a:solidFill>
                  <a:prstDash val="solid"/>
                  <a:round/>
                  <a:headEnd type="none" w="sm" len="sm"/>
                  <a:tailEnd type="none" w="sm" len="sm"/>
                </a:ln>
                <a:noFill/>
                <a:latin typeface="Days One"/>
              </a:rPr>
              <a:t>01</a:t>
            </a:r>
          </a:p>
        </p:txBody>
      </p:sp>
      <p:sp>
        <p:nvSpPr>
          <p:cNvPr id="1502" name="Google Shape;1502;p41"/>
          <p:cNvSpPr/>
          <p:nvPr/>
        </p:nvSpPr>
        <p:spPr>
          <a:xfrm>
            <a:off x="6048024" y="1420875"/>
            <a:ext cx="612317" cy="367149"/>
          </a:xfrm>
          <a:prstGeom prst="rect">
            <a:avLst/>
          </a:prstGeom>
        </p:spPr>
        <p:txBody>
          <a:bodyPr>
            <a:prstTxWarp prst="textPlain">
              <a:avLst/>
            </a:prstTxWarp>
          </a:bodyPr>
          <a:lstStyle/>
          <a:p>
            <a:pPr lvl="0" algn="ctr"/>
            <a:r>
              <a:rPr b="0" i="0">
                <a:ln w="19050" cap="flat" cmpd="sng">
                  <a:solidFill>
                    <a:schemeClr val="accent2"/>
                  </a:solidFill>
                  <a:prstDash val="solid"/>
                  <a:round/>
                  <a:headEnd type="none" w="sm" len="sm"/>
                  <a:tailEnd type="none" w="sm" len="sm"/>
                </a:ln>
                <a:noFill/>
                <a:latin typeface="Days One"/>
              </a:rPr>
              <a:t>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5"/>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01 </a:t>
            </a:r>
            <a:r>
              <a:rPr lang="en-US" b="1" dirty="0" err="1">
                <a:solidFill>
                  <a:schemeClr val="bg1"/>
                </a:solidFill>
              </a:rPr>
              <a:t>Tính</a:t>
            </a:r>
            <a:r>
              <a:rPr lang="en-US" b="1" dirty="0">
                <a:solidFill>
                  <a:schemeClr val="bg1"/>
                </a:solidFill>
              </a:rPr>
              <a:t> </a:t>
            </a:r>
            <a:r>
              <a:rPr lang="en-US" b="1" dirty="0" err="1">
                <a:solidFill>
                  <a:schemeClr val="bg1"/>
                </a:solidFill>
              </a:rPr>
              <a:t>cấp</a:t>
            </a:r>
            <a:r>
              <a:rPr lang="en-US" b="1" dirty="0">
                <a:solidFill>
                  <a:schemeClr val="bg1"/>
                </a:solidFill>
              </a:rPr>
              <a:t> </a:t>
            </a:r>
            <a:r>
              <a:rPr lang="en-US" b="1" dirty="0" err="1">
                <a:solidFill>
                  <a:schemeClr val="bg1"/>
                </a:solidFill>
              </a:rPr>
              <a:t>thiết</a:t>
            </a:r>
            <a:r>
              <a:rPr lang="en-US" b="1" dirty="0">
                <a:solidFill>
                  <a:schemeClr val="bg1"/>
                </a:solidFill>
              </a:rPr>
              <a:t>, </a:t>
            </a:r>
            <a:r>
              <a:rPr lang="en-US" b="1" dirty="0" err="1">
                <a:solidFill>
                  <a:schemeClr val="bg1"/>
                </a:solidFill>
              </a:rPr>
              <a:t>mục</a:t>
            </a:r>
            <a:r>
              <a:rPr lang="en-US" b="1" dirty="0">
                <a:solidFill>
                  <a:schemeClr val="bg1"/>
                </a:solidFill>
              </a:rPr>
              <a:t> </a:t>
            </a:r>
            <a:r>
              <a:rPr lang="en-US" b="1" dirty="0" err="1">
                <a:solidFill>
                  <a:schemeClr val="bg1"/>
                </a:solidFill>
              </a:rPr>
              <a:t>đích</a:t>
            </a:r>
            <a:r>
              <a:rPr lang="en-US" b="1" dirty="0">
                <a:solidFill>
                  <a:schemeClr val="bg1"/>
                </a:solidFill>
              </a:rPr>
              <a:t>, </a:t>
            </a:r>
            <a:r>
              <a:rPr lang="en-US" b="1" dirty="0" err="1">
                <a:solidFill>
                  <a:schemeClr val="bg1"/>
                </a:solidFill>
              </a:rPr>
              <a:t>nội</a:t>
            </a:r>
            <a:r>
              <a:rPr lang="en-US" b="1" dirty="0">
                <a:solidFill>
                  <a:schemeClr val="bg1"/>
                </a:solidFill>
              </a:rPr>
              <a:t> dung </a:t>
            </a:r>
            <a:br>
              <a:rPr lang="en-US" b="1" dirty="0">
                <a:solidFill>
                  <a:schemeClr val="bg1"/>
                </a:solidFill>
              </a:rPr>
            </a:br>
            <a:r>
              <a:rPr lang="en-US" b="1" dirty="0" err="1">
                <a:solidFill>
                  <a:schemeClr val="bg1"/>
                </a:solidFill>
              </a:rPr>
              <a:t>đề</a:t>
            </a:r>
            <a:r>
              <a:rPr lang="en-US" b="1" dirty="0">
                <a:solidFill>
                  <a:schemeClr val="bg1"/>
                </a:solidFill>
              </a:rPr>
              <a:t> </a:t>
            </a:r>
            <a:r>
              <a:rPr lang="en-US" b="1" dirty="0" err="1">
                <a:solidFill>
                  <a:schemeClr val="bg1"/>
                </a:solidFill>
              </a:rPr>
              <a:t>tài</a:t>
            </a:r>
            <a:r>
              <a:rPr lang="en-US" b="1" dirty="0">
                <a:solidFill>
                  <a:schemeClr val="bg1"/>
                </a:solidFill>
              </a:rPr>
              <a:t>.</a:t>
            </a:r>
            <a:br>
              <a:rPr lang="en-US" b="1" dirty="0">
                <a:solidFill>
                  <a:schemeClr val="bg1"/>
                </a:solidFill>
              </a:rPr>
            </a:br>
            <a:endParaRPr dirty="0"/>
          </a:p>
        </p:txBody>
      </p:sp>
      <p:sp>
        <p:nvSpPr>
          <p:cNvPr id="1572" name="Google Shape;1572;p45"/>
          <p:cNvSpPr txBox="1">
            <a:spLocks noGrp="1"/>
          </p:cNvSpPr>
          <p:nvPr>
            <p:ph type="body" idx="1"/>
          </p:nvPr>
        </p:nvSpPr>
        <p:spPr>
          <a:xfrm>
            <a:off x="457414" y="1485813"/>
            <a:ext cx="6541978" cy="2547900"/>
          </a:xfrm>
          <a:prstGeom prst="rect">
            <a:avLst/>
          </a:prstGeom>
        </p:spPr>
        <p:txBody>
          <a:bodyPr spcFirstLastPara="1" wrap="square" lIns="91425" tIns="91425" rIns="91425" bIns="91425" anchor="t" anchorCtr="0">
            <a:noAutofit/>
          </a:bodyPr>
          <a:lstStyle/>
          <a:p>
            <a:pPr marL="0" lvl="0" indent="0">
              <a:spcBef>
                <a:spcPts val="300"/>
              </a:spcBef>
              <a:buClr>
                <a:schemeClr val="dk1"/>
              </a:buClr>
              <a:buSzPts val="1100"/>
              <a:buNone/>
            </a:pPr>
            <a:r>
              <a:rPr lang="vi-VN" sz="1500" b="1" dirty="0">
                <a:solidFill>
                  <a:schemeClr val="bg1"/>
                </a:solidFill>
              </a:rPr>
              <a:t>Tính cấp thiết </a:t>
            </a:r>
          </a:p>
          <a:p>
            <a:pPr marL="457200" lvl="1" indent="0">
              <a:lnSpc>
                <a:spcPct val="150000"/>
              </a:lnSpc>
              <a:spcBef>
                <a:spcPts val="300"/>
              </a:spcBef>
              <a:buClr>
                <a:schemeClr val="dk1"/>
              </a:buClr>
              <a:buSzPts val="1100"/>
              <a:buNone/>
            </a:pPr>
            <a:r>
              <a:rPr lang="en-US" sz="1500" dirty="0">
                <a:solidFill>
                  <a:schemeClr val="bg1"/>
                </a:solidFill>
              </a:rPr>
              <a:t>- </a:t>
            </a:r>
            <a:r>
              <a:rPr lang="vi-VN" sz="1500" dirty="0">
                <a:solidFill>
                  <a:schemeClr val="bg1"/>
                </a:solidFill>
              </a:rPr>
              <a:t>Cùng với sự phát triển mạnh mẽ của ngành Công nghệ thông tin</a:t>
            </a:r>
            <a:r>
              <a:rPr lang="en-US" sz="1500" dirty="0">
                <a:solidFill>
                  <a:schemeClr val="bg1"/>
                </a:solidFill>
              </a:rPr>
              <a:t> </a:t>
            </a:r>
            <a:r>
              <a:rPr lang="vi-VN" sz="1500" dirty="0">
                <a:solidFill>
                  <a:schemeClr val="bg1"/>
                </a:solidFill>
              </a:rPr>
              <a:t>(</a:t>
            </a:r>
            <a:r>
              <a:rPr lang="en-US" sz="1500" dirty="0">
                <a:solidFill>
                  <a:schemeClr val="bg1"/>
                </a:solidFill>
              </a:rPr>
              <a:t> </a:t>
            </a:r>
            <a:r>
              <a:rPr lang="vi-VN" sz="1500" dirty="0">
                <a:solidFill>
                  <a:schemeClr val="bg1"/>
                </a:solidFill>
              </a:rPr>
              <a:t>Internet ) và nhu cầu phát triển kinh doanh trong lĩnh vự bán hàng online đặc biệt là mặt hàng </a:t>
            </a:r>
            <a:r>
              <a:rPr lang="en-US" sz="1500" dirty="0" err="1">
                <a:solidFill>
                  <a:schemeClr val="bg1"/>
                </a:solidFill>
              </a:rPr>
              <a:t>điện</a:t>
            </a:r>
            <a:r>
              <a:rPr lang="en-US" sz="1500" dirty="0">
                <a:solidFill>
                  <a:schemeClr val="bg1"/>
                </a:solidFill>
              </a:rPr>
              <a:t> </a:t>
            </a:r>
            <a:r>
              <a:rPr lang="en-US" sz="1500" dirty="0" err="1">
                <a:solidFill>
                  <a:schemeClr val="bg1"/>
                </a:solidFill>
              </a:rPr>
              <a:t>thoại</a:t>
            </a:r>
            <a:r>
              <a:rPr lang="vi-VN" sz="1500" dirty="0">
                <a:solidFill>
                  <a:schemeClr val="bg1"/>
                </a:solidFill>
              </a:rPr>
              <a:t> và thiết bị phụ kiện .</a:t>
            </a:r>
          </a:p>
          <a:p>
            <a:pPr marL="457200" lvl="1" indent="0">
              <a:lnSpc>
                <a:spcPct val="150000"/>
              </a:lnSpc>
              <a:spcBef>
                <a:spcPts val="300"/>
              </a:spcBef>
              <a:buClr>
                <a:schemeClr val="dk1"/>
              </a:buClr>
              <a:buSzPts val="1100"/>
              <a:buNone/>
            </a:pPr>
            <a:r>
              <a:rPr lang="en-US" sz="1500" dirty="0">
                <a:solidFill>
                  <a:schemeClr val="bg1"/>
                </a:solidFill>
              </a:rPr>
              <a:t>- </a:t>
            </a:r>
            <a:r>
              <a:rPr lang="vi-VN" sz="1500" dirty="0">
                <a:solidFill>
                  <a:schemeClr val="bg1"/>
                </a:solidFill>
              </a:rPr>
              <a:t>Xuất phát từ nhu cầu của doanh nghiệp, nhu cầu học hỏi của bản thân muốn xây dựng sản phẩm có thể học tập và phát triển .</a:t>
            </a:r>
          </a:p>
          <a:p>
            <a:pPr marL="457200" lvl="1" indent="0">
              <a:lnSpc>
                <a:spcPct val="150000"/>
              </a:lnSpc>
              <a:spcBef>
                <a:spcPts val="300"/>
              </a:spcBef>
              <a:buClr>
                <a:schemeClr val="dk1"/>
              </a:buClr>
              <a:buSzPts val="1100"/>
              <a:buNone/>
            </a:pPr>
            <a:r>
              <a:rPr lang="en-US" sz="1500" dirty="0">
                <a:solidFill>
                  <a:schemeClr val="bg1"/>
                </a:solidFill>
              </a:rPr>
              <a:t>- </a:t>
            </a:r>
            <a:r>
              <a:rPr lang="vi-VN" sz="1500" dirty="0">
                <a:solidFill>
                  <a:schemeClr val="bg1"/>
                </a:solidFill>
              </a:rPr>
              <a:t>Định hướng tương lai nghề nghiệp .</a:t>
            </a:r>
            <a:br>
              <a:rPr lang="vi-VN" sz="1500" dirty="0">
                <a:solidFill>
                  <a:schemeClr val="bg1"/>
                </a:solidFill>
              </a:rPr>
            </a:br>
            <a:endParaRPr lang="vi-VN" sz="1500" dirty="0">
              <a:solidFill>
                <a:schemeClr val="bg1"/>
              </a:solidFill>
            </a:endParaRPr>
          </a:p>
          <a:p>
            <a:pPr marL="0" lvl="0" indent="0" algn="l" rtl="0">
              <a:spcBef>
                <a:spcPts val="0"/>
              </a:spcBef>
              <a:spcAft>
                <a:spcPts val="0"/>
              </a:spcAft>
              <a:buClr>
                <a:schemeClr val="dk1"/>
              </a:buClr>
              <a:buSzPts val="1100"/>
              <a:buFont typeface="Arial"/>
              <a:buNone/>
            </a:pPr>
            <a:endParaRPr dirty="0"/>
          </a:p>
        </p:txBody>
      </p:sp>
      <p:grpSp>
        <p:nvGrpSpPr>
          <p:cNvPr id="1573" name="Google Shape;1573;p45"/>
          <p:cNvGrpSpPr/>
          <p:nvPr/>
        </p:nvGrpSpPr>
        <p:grpSpPr>
          <a:xfrm rot="-647277">
            <a:off x="445922" y="564756"/>
            <a:ext cx="365766" cy="503891"/>
            <a:chOff x="4945851" y="-815791"/>
            <a:chExt cx="498269" cy="686340"/>
          </a:xfrm>
        </p:grpSpPr>
        <p:sp>
          <p:nvSpPr>
            <p:cNvPr id="1574" name="Google Shape;1574;p4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5"/>
          <p:cNvGrpSpPr/>
          <p:nvPr/>
        </p:nvGrpSpPr>
        <p:grpSpPr>
          <a:xfrm>
            <a:off x="7518850" y="2968331"/>
            <a:ext cx="645300" cy="635400"/>
            <a:chOff x="7207750" y="640431"/>
            <a:chExt cx="645300" cy="635400"/>
          </a:xfrm>
        </p:grpSpPr>
        <p:sp>
          <p:nvSpPr>
            <p:cNvPr id="1577" name="Google Shape;1577;p4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5"/>
          <p:cNvGrpSpPr/>
          <p:nvPr/>
        </p:nvGrpSpPr>
        <p:grpSpPr>
          <a:xfrm>
            <a:off x="6609418" y="3862950"/>
            <a:ext cx="451800" cy="450600"/>
            <a:chOff x="2833380" y="4938625"/>
            <a:chExt cx="451800" cy="450600"/>
          </a:xfrm>
        </p:grpSpPr>
        <p:sp>
          <p:nvSpPr>
            <p:cNvPr id="1580" name="Google Shape;1580;p4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45"/>
          <p:cNvSpPr/>
          <p:nvPr/>
        </p:nvSpPr>
        <p:spPr>
          <a:xfrm>
            <a:off x="6657075" y="30896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45"/>
          <p:cNvGrpSpPr/>
          <p:nvPr/>
        </p:nvGrpSpPr>
        <p:grpSpPr>
          <a:xfrm>
            <a:off x="7120369" y="2048556"/>
            <a:ext cx="451779" cy="508194"/>
            <a:chOff x="1390300" y="-1374400"/>
            <a:chExt cx="430225" cy="484825"/>
          </a:xfrm>
        </p:grpSpPr>
        <p:sp>
          <p:nvSpPr>
            <p:cNvPr id="1584" name="Google Shape;1584;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38100" cap="flat" cmpd="sng">
              <a:solidFill>
                <a:schemeClr val="accent2"/>
              </a:solidFill>
              <a:prstDash val="solid"/>
              <a:round/>
              <a:headEnd type="none" w="med" len="med"/>
              <a:tailEnd type="none" w="med" len="med"/>
            </a:ln>
            <a:effectLst>
              <a:outerShdw blurRad="200025" algn="bl" rotWithShape="0">
                <a:schemeClr val="accent2"/>
              </a:outerShdw>
            </a:effectLst>
          </p:spPr>
        </p:sp>
        <p:sp>
          <p:nvSpPr>
            <p:cNvPr id="1585" name="Google Shape;1585;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19050" cap="flat" cmpd="sng">
              <a:solidFill>
                <a:schemeClr val="accent3"/>
              </a:solidFill>
              <a:prstDash val="solid"/>
              <a:round/>
              <a:headEnd type="none" w="med" len="med"/>
              <a:tailEnd type="none" w="med" len="med"/>
            </a:ln>
            <a:effectLst>
              <a:outerShdw blurRad="200025" algn="bl" rotWithShape="0">
                <a:schemeClr val="accent2"/>
              </a:outerShdw>
            </a:effectLst>
          </p:spPr>
        </p:sp>
      </p:grpSp>
      <p:sp>
        <p:nvSpPr>
          <p:cNvPr id="1586" name="Google Shape;1586;p45"/>
          <p:cNvSpPr/>
          <p:nvPr/>
        </p:nvSpPr>
        <p:spPr>
          <a:xfrm>
            <a:off x="7850588" y="41958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5847450" y="40337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7930913" y="16837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5012350" y="4081550"/>
            <a:ext cx="411600" cy="411600"/>
          </a:xfrm>
          <a:prstGeom prst="donut">
            <a:avLst>
              <a:gd name="adj" fmla="val 7080"/>
            </a:avLst>
          </a:prstGeom>
          <a:solidFill>
            <a:schemeClr val="accent5"/>
          </a:solidFill>
          <a:ln w="952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5"/>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01 </a:t>
            </a:r>
            <a:r>
              <a:rPr lang="en-US" b="1" dirty="0" err="1">
                <a:solidFill>
                  <a:schemeClr val="bg1"/>
                </a:solidFill>
              </a:rPr>
              <a:t>Tính</a:t>
            </a:r>
            <a:r>
              <a:rPr lang="en-US" b="1" dirty="0">
                <a:solidFill>
                  <a:schemeClr val="bg1"/>
                </a:solidFill>
              </a:rPr>
              <a:t> </a:t>
            </a:r>
            <a:r>
              <a:rPr lang="en-US" b="1" dirty="0" err="1">
                <a:solidFill>
                  <a:schemeClr val="bg1"/>
                </a:solidFill>
              </a:rPr>
              <a:t>cấp</a:t>
            </a:r>
            <a:r>
              <a:rPr lang="en-US" b="1" dirty="0">
                <a:solidFill>
                  <a:schemeClr val="bg1"/>
                </a:solidFill>
              </a:rPr>
              <a:t> </a:t>
            </a:r>
            <a:r>
              <a:rPr lang="en-US" b="1" dirty="0" err="1">
                <a:solidFill>
                  <a:schemeClr val="bg1"/>
                </a:solidFill>
              </a:rPr>
              <a:t>thiết</a:t>
            </a:r>
            <a:r>
              <a:rPr lang="en-US" b="1" dirty="0">
                <a:solidFill>
                  <a:schemeClr val="bg1"/>
                </a:solidFill>
              </a:rPr>
              <a:t>, </a:t>
            </a:r>
            <a:r>
              <a:rPr lang="en-US" b="1" dirty="0" err="1">
                <a:solidFill>
                  <a:schemeClr val="bg1"/>
                </a:solidFill>
              </a:rPr>
              <a:t>mục</a:t>
            </a:r>
            <a:r>
              <a:rPr lang="en-US" b="1" dirty="0">
                <a:solidFill>
                  <a:schemeClr val="bg1"/>
                </a:solidFill>
              </a:rPr>
              <a:t> </a:t>
            </a:r>
            <a:r>
              <a:rPr lang="en-US" b="1" dirty="0" err="1">
                <a:solidFill>
                  <a:schemeClr val="bg1"/>
                </a:solidFill>
              </a:rPr>
              <a:t>đích</a:t>
            </a:r>
            <a:r>
              <a:rPr lang="en-US" b="1" dirty="0">
                <a:solidFill>
                  <a:schemeClr val="bg1"/>
                </a:solidFill>
              </a:rPr>
              <a:t>, </a:t>
            </a:r>
            <a:r>
              <a:rPr lang="en-US" b="1" dirty="0" err="1">
                <a:solidFill>
                  <a:schemeClr val="bg1"/>
                </a:solidFill>
              </a:rPr>
              <a:t>nội</a:t>
            </a:r>
            <a:r>
              <a:rPr lang="en-US" b="1" dirty="0">
                <a:solidFill>
                  <a:schemeClr val="bg1"/>
                </a:solidFill>
              </a:rPr>
              <a:t> dung </a:t>
            </a:r>
            <a:br>
              <a:rPr lang="en-US" b="1" dirty="0">
                <a:solidFill>
                  <a:schemeClr val="bg1"/>
                </a:solidFill>
              </a:rPr>
            </a:br>
            <a:r>
              <a:rPr lang="en-US" b="1" dirty="0" err="1">
                <a:solidFill>
                  <a:schemeClr val="bg1"/>
                </a:solidFill>
              </a:rPr>
              <a:t>đề</a:t>
            </a:r>
            <a:r>
              <a:rPr lang="en-US" b="1" dirty="0">
                <a:solidFill>
                  <a:schemeClr val="bg1"/>
                </a:solidFill>
              </a:rPr>
              <a:t> </a:t>
            </a:r>
            <a:r>
              <a:rPr lang="en-US" b="1" dirty="0" err="1">
                <a:solidFill>
                  <a:schemeClr val="bg1"/>
                </a:solidFill>
              </a:rPr>
              <a:t>tài</a:t>
            </a:r>
            <a:r>
              <a:rPr lang="en-US" b="1" dirty="0">
                <a:solidFill>
                  <a:schemeClr val="bg1"/>
                </a:solidFill>
              </a:rPr>
              <a:t>.</a:t>
            </a:r>
            <a:br>
              <a:rPr lang="en-US" b="1" dirty="0">
                <a:solidFill>
                  <a:schemeClr val="bg1"/>
                </a:solidFill>
              </a:rPr>
            </a:br>
            <a:endParaRPr dirty="0"/>
          </a:p>
        </p:txBody>
      </p:sp>
      <p:sp>
        <p:nvSpPr>
          <p:cNvPr id="1572" name="Google Shape;1572;p45"/>
          <p:cNvSpPr txBox="1">
            <a:spLocks noGrp="1"/>
          </p:cNvSpPr>
          <p:nvPr>
            <p:ph type="body" idx="1"/>
          </p:nvPr>
        </p:nvSpPr>
        <p:spPr>
          <a:xfrm>
            <a:off x="441443" y="1442352"/>
            <a:ext cx="6485829" cy="2682861"/>
          </a:xfrm>
          <a:prstGeom prst="rect">
            <a:avLst/>
          </a:prstGeom>
        </p:spPr>
        <p:txBody>
          <a:bodyPr spcFirstLastPara="1" wrap="square" lIns="91425" tIns="91425" rIns="91425" bIns="91425" anchor="t" anchorCtr="0">
            <a:noAutofit/>
          </a:bodyPr>
          <a:lstStyle/>
          <a:p>
            <a:pPr marL="0" lvl="0" indent="0">
              <a:spcBef>
                <a:spcPts val="300"/>
              </a:spcBef>
              <a:buClr>
                <a:schemeClr val="dk1"/>
              </a:buClr>
              <a:buSzPts val="1100"/>
              <a:buNone/>
            </a:pPr>
            <a:r>
              <a:rPr lang="vi-VN" sz="1500" b="1" dirty="0">
                <a:solidFill>
                  <a:schemeClr val="bg1"/>
                </a:solidFill>
              </a:rPr>
              <a:t>Mục tiêu </a:t>
            </a:r>
          </a:p>
          <a:p>
            <a:pPr marL="457200" lvl="1" indent="0">
              <a:lnSpc>
                <a:spcPct val="100000"/>
              </a:lnSpc>
              <a:spcBef>
                <a:spcPts val="300"/>
              </a:spcBef>
              <a:buClr>
                <a:schemeClr val="dk1"/>
              </a:buClr>
              <a:buSzPts val="1100"/>
              <a:buNone/>
            </a:pPr>
            <a:r>
              <a:rPr lang="en-US" sz="1500" dirty="0">
                <a:solidFill>
                  <a:schemeClr val="bg1"/>
                </a:solidFill>
              </a:rPr>
              <a:t>- </a:t>
            </a:r>
            <a:r>
              <a:rPr lang="vi-VN" sz="1500" dirty="0">
                <a:solidFill>
                  <a:schemeClr val="bg1"/>
                </a:solidFill>
              </a:rPr>
              <a:t>Xây dựng thành công </a:t>
            </a:r>
            <a:r>
              <a:rPr lang="vi-VN" sz="1500" dirty="0" err="1">
                <a:solidFill>
                  <a:schemeClr val="bg1"/>
                </a:solidFill>
              </a:rPr>
              <a:t>website</a:t>
            </a:r>
            <a:r>
              <a:rPr lang="en-US" sz="1500" dirty="0">
                <a:solidFill>
                  <a:schemeClr val="bg1"/>
                </a:solidFill>
              </a:rPr>
              <a:t> </a:t>
            </a:r>
            <a:r>
              <a:rPr lang="en-US" sz="1500" dirty="0" err="1">
                <a:solidFill>
                  <a:schemeClr val="bg1"/>
                </a:solidFill>
              </a:rPr>
              <a:t>quản</a:t>
            </a:r>
            <a:r>
              <a:rPr lang="en-US" sz="1500" dirty="0">
                <a:solidFill>
                  <a:schemeClr val="bg1"/>
                </a:solidFill>
              </a:rPr>
              <a:t> </a:t>
            </a:r>
            <a:r>
              <a:rPr lang="en-US" sz="1500" dirty="0" err="1">
                <a:solidFill>
                  <a:schemeClr val="bg1"/>
                </a:solidFill>
              </a:rPr>
              <a:t>lý</a:t>
            </a:r>
            <a:r>
              <a:rPr lang="vi-VN" sz="1500" dirty="0">
                <a:solidFill>
                  <a:schemeClr val="bg1"/>
                </a:solidFill>
              </a:rPr>
              <a:t> bán hàng cho công ty.</a:t>
            </a:r>
          </a:p>
          <a:p>
            <a:pPr marL="457200" lvl="1" indent="0">
              <a:lnSpc>
                <a:spcPct val="100000"/>
              </a:lnSpc>
              <a:spcBef>
                <a:spcPts val="300"/>
              </a:spcBef>
              <a:buClr>
                <a:schemeClr val="dk1"/>
              </a:buClr>
              <a:buSzPts val="1100"/>
              <a:buNone/>
            </a:pPr>
            <a:r>
              <a:rPr lang="en-US" sz="1500" dirty="0">
                <a:solidFill>
                  <a:schemeClr val="bg1"/>
                </a:solidFill>
              </a:rPr>
              <a:t>- </a:t>
            </a:r>
            <a:r>
              <a:rPr lang="vi-VN" sz="1500" dirty="0">
                <a:solidFill>
                  <a:schemeClr val="bg1"/>
                </a:solidFill>
              </a:rPr>
              <a:t>Tìm hiểu thêm được các công nghệ xây dựng lên website hoàn chỉnh</a:t>
            </a:r>
          </a:p>
          <a:p>
            <a:pPr marL="457200" lvl="1" indent="0">
              <a:lnSpc>
                <a:spcPct val="130000"/>
              </a:lnSpc>
              <a:spcBef>
                <a:spcPts val="600"/>
              </a:spcBef>
              <a:spcAft>
                <a:spcPts val="600"/>
              </a:spcAft>
              <a:buNone/>
            </a:pPr>
            <a:r>
              <a:rPr lang="en-US" sz="1500" dirty="0">
                <a:solidFill>
                  <a:schemeClr val="bg1"/>
                </a:solidFill>
              </a:rPr>
              <a:t>- </a:t>
            </a:r>
            <a:r>
              <a:rPr lang="en-US" sz="1500" dirty="0" err="1">
                <a:effectLst/>
                <a:latin typeface="Anaheim" panose="020B0604020202020204" charset="0"/>
                <a:ea typeface="Times New Roman" panose="02020603050405020304" pitchFamily="18" charset="0"/>
              </a:rPr>
              <a:t>Đầu</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vào</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của</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là</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các</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dữ</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liệu</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được</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lưu</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trức</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trong</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cơ</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sở</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dữ</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liệu</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đầu</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ra</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sẽ</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là</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trang</a:t>
            </a:r>
            <a:r>
              <a:rPr lang="en-US" sz="1500" dirty="0">
                <a:effectLst/>
                <a:latin typeface="Anaheim" panose="020B0604020202020204" charset="0"/>
                <a:ea typeface="Times New Roman" panose="02020603050405020304" pitchFamily="18" charset="0"/>
              </a:rPr>
              <a:t> web </a:t>
            </a:r>
            <a:r>
              <a:rPr lang="en-US" sz="1500" dirty="0" err="1">
                <a:effectLst/>
                <a:latin typeface="Anaheim" panose="020B0604020202020204" charset="0"/>
                <a:ea typeface="Times New Roman" panose="02020603050405020304" pitchFamily="18" charset="0"/>
              </a:rPr>
              <a:t>và</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các</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chức</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năng</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tương</a:t>
            </a:r>
            <a:r>
              <a:rPr lang="en-US" sz="1500" dirty="0">
                <a:effectLst/>
                <a:latin typeface="Anaheim" panose="020B0604020202020204" charset="0"/>
                <a:ea typeface="Times New Roman" panose="02020603050405020304" pitchFamily="18" charset="0"/>
              </a:rPr>
              <a:t> </a:t>
            </a:r>
            <a:r>
              <a:rPr lang="en-US" sz="1500" dirty="0" err="1">
                <a:effectLst/>
                <a:latin typeface="Anaheim" panose="020B0604020202020204" charset="0"/>
                <a:ea typeface="Times New Roman" panose="02020603050405020304" pitchFamily="18" charset="0"/>
              </a:rPr>
              <a:t>ứng</a:t>
            </a:r>
            <a:r>
              <a:rPr lang="en-US" sz="1500" dirty="0">
                <a:effectLst/>
                <a:latin typeface="Anaheim" panose="020B0604020202020204" charset="0"/>
                <a:ea typeface="Times New Roman" panose="02020603050405020304" pitchFamily="18" charset="0"/>
              </a:rPr>
              <a:t>.</a:t>
            </a:r>
          </a:p>
          <a:p>
            <a:pPr marL="457200" lvl="1" indent="0">
              <a:lnSpc>
                <a:spcPct val="100000"/>
              </a:lnSpc>
              <a:spcBef>
                <a:spcPts val="300"/>
              </a:spcBef>
              <a:buClr>
                <a:schemeClr val="dk1"/>
              </a:buClr>
              <a:buSzPts val="1100"/>
              <a:buNone/>
            </a:pPr>
            <a:r>
              <a:rPr lang="en-US" sz="1500" dirty="0">
                <a:solidFill>
                  <a:schemeClr val="bg1"/>
                </a:solidFill>
              </a:rPr>
              <a:t>- </a:t>
            </a:r>
            <a:r>
              <a:rPr lang="vi-VN" sz="1500" dirty="0">
                <a:solidFill>
                  <a:schemeClr val="bg1"/>
                </a:solidFill>
              </a:rPr>
              <a:t>Website hiển thị sản phẩm đẹp, thu hút người dùng.</a:t>
            </a:r>
          </a:p>
          <a:p>
            <a:pPr marL="457200" lvl="1" indent="0">
              <a:lnSpc>
                <a:spcPct val="100000"/>
              </a:lnSpc>
              <a:spcBef>
                <a:spcPts val="300"/>
              </a:spcBef>
              <a:buClr>
                <a:schemeClr val="dk1"/>
              </a:buClr>
              <a:buSzPts val="1100"/>
              <a:buNone/>
            </a:pPr>
            <a:r>
              <a:rPr lang="en-US" sz="1500" dirty="0">
                <a:solidFill>
                  <a:schemeClr val="bg1"/>
                </a:solidFill>
              </a:rPr>
              <a:t>- </a:t>
            </a:r>
            <a:r>
              <a:rPr lang="vi-VN" sz="1500" dirty="0">
                <a:solidFill>
                  <a:schemeClr val="bg1"/>
                </a:solidFill>
              </a:rPr>
              <a:t>Xây dựng và phát triển thương hiệu cho công ty</a:t>
            </a:r>
          </a:p>
          <a:p>
            <a:pPr marL="457200" lvl="1" indent="0">
              <a:lnSpc>
                <a:spcPct val="100000"/>
              </a:lnSpc>
              <a:spcBef>
                <a:spcPts val="300"/>
              </a:spcBef>
              <a:buClr>
                <a:schemeClr val="dk1"/>
              </a:buClr>
              <a:buSzPts val="1100"/>
              <a:buNone/>
            </a:pPr>
            <a:r>
              <a:rPr lang="en-US" sz="1500" dirty="0">
                <a:solidFill>
                  <a:schemeClr val="bg1"/>
                </a:solidFill>
              </a:rPr>
              <a:t>- </a:t>
            </a:r>
            <a:r>
              <a:rPr lang="vi-VN" sz="1500" dirty="0">
                <a:solidFill>
                  <a:schemeClr val="bg1"/>
                </a:solidFill>
              </a:rPr>
              <a:t>Giúp cho công ty có một kênh để quảng bá sản phẩm và hình ảnh của công ty, đồng thời là tiền để trở thành kênh phân phối sản phẩm nhanh chóng tới tay khách hàng</a:t>
            </a:r>
          </a:p>
          <a:p>
            <a:pPr marL="0" lvl="0" indent="0" algn="l" rtl="0">
              <a:spcBef>
                <a:spcPts val="0"/>
              </a:spcBef>
              <a:spcAft>
                <a:spcPts val="0"/>
              </a:spcAft>
              <a:buClr>
                <a:schemeClr val="dk1"/>
              </a:buClr>
              <a:buSzPts val="1100"/>
              <a:buFont typeface="Arial"/>
              <a:buNone/>
            </a:pPr>
            <a:endParaRPr dirty="0"/>
          </a:p>
        </p:txBody>
      </p:sp>
      <p:grpSp>
        <p:nvGrpSpPr>
          <p:cNvPr id="1573" name="Google Shape;1573;p45"/>
          <p:cNvGrpSpPr/>
          <p:nvPr/>
        </p:nvGrpSpPr>
        <p:grpSpPr>
          <a:xfrm rot="-647277">
            <a:off x="445922" y="564756"/>
            <a:ext cx="365766" cy="503891"/>
            <a:chOff x="4945851" y="-815791"/>
            <a:chExt cx="498269" cy="686340"/>
          </a:xfrm>
        </p:grpSpPr>
        <p:sp>
          <p:nvSpPr>
            <p:cNvPr id="1574" name="Google Shape;1574;p4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5"/>
          <p:cNvGrpSpPr/>
          <p:nvPr/>
        </p:nvGrpSpPr>
        <p:grpSpPr>
          <a:xfrm>
            <a:off x="7518850" y="2968331"/>
            <a:ext cx="645300" cy="635400"/>
            <a:chOff x="7207750" y="640431"/>
            <a:chExt cx="645300" cy="635400"/>
          </a:xfrm>
        </p:grpSpPr>
        <p:sp>
          <p:nvSpPr>
            <p:cNvPr id="1577" name="Google Shape;1577;p4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5"/>
          <p:cNvGrpSpPr/>
          <p:nvPr/>
        </p:nvGrpSpPr>
        <p:grpSpPr>
          <a:xfrm>
            <a:off x="6609418" y="3862950"/>
            <a:ext cx="451800" cy="450600"/>
            <a:chOff x="2833380" y="4938625"/>
            <a:chExt cx="451800" cy="450600"/>
          </a:xfrm>
        </p:grpSpPr>
        <p:sp>
          <p:nvSpPr>
            <p:cNvPr id="1580" name="Google Shape;1580;p4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45"/>
          <p:cNvSpPr/>
          <p:nvPr/>
        </p:nvSpPr>
        <p:spPr>
          <a:xfrm>
            <a:off x="6657075" y="30896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45"/>
          <p:cNvGrpSpPr/>
          <p:nvPr/>
        </p:nvGrpSpPr>
        <p:grpSpPr>
          <a:xfrm>
            <a:off x="7120369" y="2048556"/>
            <a:ext cx="451779" cy="508194"/>
            <a:chOff x="1390300" y="-1374400"/>
            <a:chExt cx="430225" cy="484825"/>
          </a:xfrm>
        </p:grpSpPr>
        <p:sp>
          <p:nvSpPr>
            <p:cNvPr id="1584" name="Google Shape;1584;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38100" cap="flat" cmpd="sng">
              <a:solidFill>
                <a:schemeClr val="accent2"/>
              </a:solidFill>
              <a:prstDash val="solid"/>
              <a:round/>
              <a:headEnd type="none" w="med" len="med"/>
              <a:tailEnd type="none" w="med" len="med"/>
            </a:ln>
            <a:effectLst>
              <a:outerShdw blurRad="200025" algn="bl" rotWithShape="0">
                <a:schemeClr val="accent2"/>
              </a:outerShdw>
            </a:effectLst>
          </p:spPr>
        </p:sp>
        <p:sp>
          <p:nvSpPr>
            <p:cNvPr id="1585" name="Google Shape;1585;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19050" cap="flat" cmpd="sng">
              <a:solidFill>
                <a:schemeClr val="accent3"/>
              </a:solidFill>
              <a:prstDash val="solid"/>
              <a:round/>
              <a:headEnd type="none" w="med" len="med"/>
              <a:tailEnd type="none" w="med" len="med"/>
            </a:ln>
            <a:effectLst>
              <a:outerShdw blurRad="200025" algn="bl" rotWithShape="0">
                <a:schemeClr val="accent2"/>
              </a:outerShdw>
            </a:effectLst>
          </p:spPr>
        </p:sp>
      </p:grpSp>
      <p:sp>
        <p:nvSpPr>
          <p:cNvPr id="1586" name="Google Shape;1586;p45"/>
          <p:cNvSpPr/>
          <p:nvPr/>
        </p:nvSpPr>
        <p:spPr>
          <a:xfrm>
            <a:off x="7850588" y="41958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5847450" y="40337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7930913" y="16837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5012350" y="4081550"/>
            <a:ext cx="411600" cy="411600"/>
          </a:xfrm>
          <a:prstGeom prst="donut">
            <a:avLst>
              <a:gd name="adj" fmla="val 7080"/>
            </a:avLst>
          </a:prstGeom>
          <a:solidFill>
            <a:schemeClr val="accent5"/>
          </a:solidFill>
          <a:ln w="952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9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5"/>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01 </a:t>
            </a:r>
            <a:r>
              <a:rPr lang="en-US" b="1" dirty="0" err="1">
                <a:solidFill>
                  <a:schemeClr val="bg1"/>
                </a:solidFill>
              </a:rPr>
              <a:t>Tính</a:t>
            </a:r>
            <a:r>
              <a:rPr lang="en-US" b="1" dirty="0">
                <a:solidFill>
                  <a:schemeClr val="bg1"/>
                </a:solidFill>
              </a:rPr>
              <a:t> </a:t>
            </a:r>
            <a:r>
              <a:rPr lang="en-US" b="1" dirty="0" err="1">
                <a:solidFill>
                  <a:schemeClr val="bg1"/>
                </a:solidFill>
              </a:rPr>
              <a:t>cấp</a:t>
            </a:r>
            <a:r>
              <a:rPr lang="en-US" b="1" dirty="0">
                <a:solidFill>
                  <a:schemeClr val="bg1"/>
                </a:solidFill>
              </a:rPr>
              <a:t> </a:t>
            </a:r>
            <a:r>
              <a:rPr lang="en-US" b="1" dirty="0" err="1">
                <a:solidFill>
                  <a:schemeClr val="bg1"/>
                </a:solidFill>
              </a:rPr>
              <a:t>thiết</a:t>
            </a:r>
            <a:r>
              <a:rPr lang="en-US" b="1" dirty="0">
                <a:solidFill>
                  <a:schemeClr val="bg1"/>
                </a:solidFill>
              </a:rPr>
              <a:t>, </a:t>
            </a:r>
            <a:r>
              <a:rPr lang="en-US" b="1" dirty="0" err="1">
                <a:solidFill>
                  <a:schemeClr val="bg1"/>
                </a:solidFill>
              </a:rPr>
              <a:t>mục</a:t>
            </a:r>
            <a:r>
              <a:rPr lang="en-US" b="1" dirty="0">
                <a:solidFill>
                  <a:schemeClr val="bg1"/>
                </a:solidFill>
              </a:rPr>
              <a:t> </a:t>
            </a:r>
            <a:r>
              <a:rPr lang="en-US" b="1" dirty="0" err="1">
                <a:solidFill>
                  <a:schemeClr val="bg1"/>
                </a:solidFill>
              </a:rPr>
              <a:t>đích</a:t>
            </a:r>
            <a:r>
              <a:rPr lang="en-US" b="1" dirty="0">
                <a:solidFill>
                  <a:schemeClr val="bg1"/>
                </a:solidFill>
              </a:rPr>
              <a:t>, </a:t>
            </a:r>
            <a:r>
              <a:rPr lang="en-US" b="1" dirty="0" err="1">
                <a:solidFill>
                  <a:schemeClr val="bg1"/>
                </a:solidFill>
              </a:rPr>
              <a:t>nội</a:t>
            </a:r>
            <a:r>
              <a:rPr lang="en-US" b="1" dirty="0">
                <a:solidFill>
                  <a:schemeClr val="bg1"/>
                </a:solidFill>
              </a:rPr>
              <a:t> dung </a:t>
            </a:r>
            <a:br>
              <a:rPr lang="en-US" b="1" dirty="0">
                <a:solidFill>
                  <a:schemeClr val="bg1"/>
                </a:solidFill>
              </a:rPr>
            </a:br>
            <a:r>
              <a:rPr lang="en-US" b="1" dirty="0" err="1">
                <a:solidFill>
                  <a:schemeClr val="bg1"/>
                </a:solidFill>
              </a:rPr>
              <a:t>đề</a:t>
            </a:r>
            <a:r>
              <a:rPr lang="en-US" b="1" dirty="0">
                <a:solidFill>
                  <a:schemeClr val="bg1"/>
                </a:solidFill>
              </a:rPr>
              <a:t> </a:t>
            </a:r>
            <a:r>
              <a:rPr lang="en-US" b="1" dirty="0" err="1">
                <a:solidFill>
                  <a:schemeClr val="bg1"/>
                </a:solidFill>
              </a:rPr>
              <a:t>tài</a:t>
            </a:r>
            <a:r>
              <a:rPr lang="en-US" b="1" dirty="0">
                <a:solidFill>
                  <a:schemeClr val="bg1"/>
                </a:solidFill>
              </a:rPr>
              <a:t>.</a:t>
            </a:r>
            <a:br>
              <a:rPr lang="en-US" b="1" dirty="0">
                <a:solidFill>
                  <a:schemeClr val="bg1"/>
                </a:solidFill>
              </a:rPr>
            </a:br>
            <a:endParaRPr dirty="0"/>
          </a:p>
        </p:txBody>
      </p:sp>
      <p:sp>
        <p:nvSpPr>
          <p:cNvPr id="1572" name="Google Shape;1572;p45"/>
          <p:cNvSpPr txBox="1">
            <a:spLocks noGrp="1"/>
          </p:cNvSpPr>
          <p:nvPr>
            <p:ph type="body" idx="1"/>
          </p:nvPr>
        </p:nvSpPr>
        <p:spPr>
          <a:xfrm>
            <a:off x="574963" y="1485812"/>
            <a:ext cx="6082112" cy="2827777"/>
          </a:xfrm>
          <a:prstGeom prst="rect">
            <a:avLst/>
          </a:prstGeom>
        </p:spPr>
        <p:txBody>
          <a:bodyPr spcFirstLastPara="1" wrap="square" lIns="91425" tIns="91425" rIns="91425" bIns="91425" anchor="t" anchorCtr="0">
            <a:noAutofit/>
          </a:bodyPr>
          <a:lstStyle/>
          <a:p>
            <a:pPr marL="0" indent="0">
              <a:spcBef>
                <a:spcPts val="300"/>
              </a:spcBef>
              <a:buClr>
                <a:schemeClr val="dk1"/>
              </a:buClr>
              <a:buSzPts val="1100"/>
              <a:buNone/>
            </a:pPr>
            <a:r>
              <a:rPr lang="en-US" sz="1500" b="1" dirty="0" err="1">
                <a:solidFill>
                  <a:schemeClr val="bg1"/>
                </a:solidFill>
              </a:rPr>
              <a:t>Đề</a:t>
            </a:r>
            <a:r>
              <a:rPr lang="en-US" sz="1500" b="1" dirty="0">
                <a:solidFill>
                  <a:schemeClr val="bg1"/>
                </a:solidFill>
              </a:rPr>
              <a:t> </a:t>
            </a:r>
            <a:r>
              <a:rPr lang="en-US" sz="1500" b="1" dirty="0" err="1">
                <a:solidFill>
                  <a:schemeClr val="bg1"/>
                </a:solidFill>
              </a:rPr>
              <a:t>tài</a:t>
            </a:r>
            <a:r>
              <a:rPr lang="en-US" sz="1500" b="1" dirty="0">
                <a:solidFill>
                  <a:schemeClr val="bg1"/>
                </a:solidFill>
              </a:rPr>
              <a:t> : </a:t>
            </a:r>
            <a:r>
              <a:rPr lang="en-US" sz="1500" b="1" dirty="0" err="1">
                <a:solidFill>
                  <a:schemeClr val="bg1"/>
                </a:solidFill>
              </a:rPr>
              <a:t>Ứng</a:t>
            </a:r>
            <a:r>
              <a:rPr lang="en-US" sz="1500" b="1" dirty="0">
                <a:solidFill>
                  <a:schemeClr val="bg1"/>
                </a:solidFill>
              </a:rPr>
              <a:t> </a:t>
            </a:r>
            <a:r>
              <a:rPr lang="en-US" sz="1500" b="1" dirty="0" err="1">
                <a:solidFill>
                  <a:schemeClr val="bg1"/>
                </a:solidFill>
              </a:rPr>
              <a:t>dụng</a:t>
            </a:r>
            <a:r>
              <a:rPr lang="en-US" sz="1500" b="1" dirty="0">
                <a:solidFill>
                  <a:schemeClr val="bg1"/>
                </a:solidFill>
              </a:rPr>
              <a:t> API </a:t>
            </a:r>
            <a:r>
              <a:rPr lang="en-US" sz="1500" b="1" dirty="0" err="1">
                <a:solidFill>
                  <a:schemeClr val="bg1"/>
                </a:solidFill>
              </a:rPr>
              <a:t>lập</a:t>
            </a:r>
            <a:r>
              <a:rPr lang="en-US" sz="1500" b="1" dirty="0">
                <a:solidFill>
                  <a:schemeClr val="bg1"/>
                </a:solidFill>
              </a:rPr>
              <a:t> </a:t>
            </a:r>
            <a:r>
              <a:rPr lang="en-US" sz="1500" b="1" dirty="0" err="1">
                <a:solidFill>
                  <a:schemeClr val="bg1"/>
                </a:solidFill>
              </a:rPr>
              <a:t>trình</a:t>
            </a:r>
            <a:r>
              <a:rPr lang="en-US" sz="1500" b="1" dirty="0">
                <a:solidFill>
                  <a:schemeClr val="bg1"/>
                </a:solidFill>
              </a:rPr>
              <a:t> </a:t>
            </a:r>
            <a:r>
              <a:rPr lang="en-US" sz="1500" b="1" dirty="0" err="1">
                <a:solidFill>
                  <a:schemeClr val="bg1"/>
                </a:solidFill>
              </a:rPr>
              <a:t>xây</a:t>
            </a:r>
            <a:r>
              <a:rPr lang="en-US" sz="1500" b="1" dirty="0">
                <a:solidFill>
                  <a:schemeClr val="bg1"/>
                </a:solidFill>
              </a:rPr>
              <a:t> </a:t>
            </a:r>
            <a:r>
              <a:rPr lang="en-US" sz="1500" b="1" dirty="0" err="1">
                <a:solidFill>
                  <a:schemeClr val="bg1"/>
                </a:solidFill>
              </a:rPr>
              <a:t>dựng</a:t>
            </a:r>
            <a:r>
              <a:rPr lang="en-US" sz="1500" b="1" dirty="0">
                <a:solidFill>
                  <a:schemeClr val="bg1"/>
                </a:solidFill>
              </a:rPr>
              <a:t> Website </a:t>
            </a:r>
            <a:r>
              <a:rPr lang="en-US" sz="1500" b="1" dirty="0" err="1">
                <a:solidFill>
                  <a:schemeClr val="bg1"/>
                </a:solidFill>
              </a:rPr>
              <a:t>quản</a:t>
            </a:r>
            <a:r>
              <a:rPr lang="en-US" sz="1500" b="1" dirty="0">
                <a:solidFill>
                  <a:schemeClr val="bg1"/>
                </a:solidFill>
              </a:rPr>
              <a:t> </a:t>
            </a:r>
            <a:r>
              <a:rPr lang="en-US" sz="1500" b="1" dirty="0" err="1">
                <a:solidFill>
                  <a:schemeClr val="bg1"/>
                </a:solidFill>
              </a:rPr>
              <a:t>lý</a:t>
            </a:r>
            <a:r>
              <a:rPr lang="en-US" sz="1500" b="1" dirty="0">
                <a:solidFill>
                  <a:schemeClr val="bg1"/>
                </a:solidFill>
              </a:rPr>
              <a:t> </a:t>
            </a:r>
            <a:r>
              <a:rPr lang="en-US" sz="1500" b="1" dirty="0" err="1">
                <a:solidFill>
                  <a:schemeClr val="bg1"/>
                </a:solidFill>
              </a:rPr>
              <a:t>kinh</a:t>
            </a:r>
            <a:r>
              <a:rPr lang="en-US" sz="1500" b="1" dirty="0">
                <a:solidFill>
                  <a:schemeClr val="bg1"/>
                </a:solidFill>
              </a:rPr>
              <a:t> </a:t>
            </a:r>
            <a:r>
              <a:rPr lang="en-US" sz="1500" b="1" dirty="0" err="1">
                <a:solidFill>
                  <a:schemeClr val="bg1"/>
                </a:solidFill>
              </a:rPr>
              <a:t>doanh</a:t>
            </a:r>
            <a:r>
              <a:rPr lang="vi-VN" sz="1500" b="1" dirty="0">
                <a:solidFill>
                  <a:schemeClr val="bg1"/>
                </a:solidFill>
              </a:rPr>
              <a:t> </a:t>
            </a:r>
          </a:p>
          <a:p>
            <a:pPr marL="0" lvl="0" indent="0">
              <a:spcBef>
                <a:spcPts val="300"/>
              </a:spcBef>
              <a:buClr>
                <a:schemeClr val="dk1"/>
              </a:buClr>
              <a:buSzPts val="1100"/>
              <a:buNone/>
            </a:pPr>
            <a:r>
              <a:rPr lang="vi-VN" sz="1500" b="1" dirty="0" err="1">
                <a:solidFill>
                  <a:schemeClr val="bg1"/>
                </a:solidFill>
              </a:rPr>
              <a:t>Nội</a:t>
            </a:r>
            <a:r>
              <a:rPr lang="vi-VN" sz="1500" b="1" dirty="0">
                <a:solidFill>
                  <a:schemeClr val="bg1"/>
                </a:solidFill>
              </a:rPr>
              <a:t> dung chính </a:t>
            </a:r>
          </a:p>
          <a:p>
            <a:pPr marL="457200" lvl="1" indent="0">
              <a:lnSpc>
                <a:spcPct val="100000"/>
              </a:lnSpc>
              <a:spcBef>
                <a:spcPts val="300"/>
              </a:spcBef>
              <a:buClr>
                <a:schemeClr val="dk1"/>
              </a:buClr>
              <a:buSzPts val="1100"/>
              <a:buNone/>
            </a:pPr>
            <a:r>
              <a:rPr lang="en-US" sz="1500" dirty="0">
                <a:solidFill>
                  <a:schemeClr val="bg1"/>
                </a:solidFill>
              </a:rPr>
              <a:t>- </a:t>
            </a:r>
            <a:r>
              <a:rPr lang="en-US" sz="1500" dirty="0" err="1">
                <a:solidFill>
                  <a:schemeClr val="bg1"/>
                </a:solidFill>
              </a:rPr>
              <a:t>Phân</a:t>
            </a:r>
            <a:r>
              <a:rPr lang="en-US" sz="1500" dirty="0">
                <a:solidFill>
                  <a:schemeClr val="bg1"/>
                </a:solidFill>
              </a:rPr>
              <a:t> </a:t>
            </a:r>
            <a:r>
              <a:rPr lang="en-US" sz="1500" dirty="0" err="1">
                <a:solidFill>
                  <a:schemeClr val="bg1"/>
                </a:solidFill>
              </a:rPr>
              <a:t>tích</a:t>
            </a:r>
            <a:r>
              <a:rPr lang="en-US" sz="1500" dirty="0">
                <a:solidFill>
                  <a:schemeClr val="bg1"/>
                </a:solidFill>
              </a:rPr>
              <a:t> </a:t>
            </a:r>
            <a:r>
              <a:rPr lang="en-US" sz="1500" dirty="0" err="1">
                <a:solidFill>
                  <a:schemeClr val="bg1"/>
                </a:solidFill>
              </a:rPr>
              <a:t>thiết</a:t>
            </a:r>
            <a:r>
              <a:rPr lang="en-US" sz="1500" dirty="0">
                <a:solidFill>
                  <a:schemeClr val="bg1"/>
                </a:solidFill>
              </a:rPr>
              <a:t> </a:t>
            </a:r>
            <a:r>
              <a:rPr lang="en-US" sz="1500" dirty="0" err="1">
                <a:solidFill>
                  <a:schemeClr val="bg1"/>
                </a:solidFill>
              </a:rPr>
              <a:t>kế</a:t>
            </a:r>
            <a:r>
              <a:rPr lang="en-US" sz="1500" dirty="0">
                <a:solidFill>
                  <a:schemeClr val="bg1"/>
                </a:solidFill>
              </a:rPr>
              <a:t> </a:t>
            </a:r>
            <a:r>
              <a:rPr lang="en-US" sz="1500" dirty="0" err="1">
                <a:solidFill>
                  <a:schemeClr val="bg1"/>
                </a:solidFill>
              </a:rPr>
              <a:t>chức</a:t>
            </a:r>
            <a:r>
              <a:rPr lang="en-US" sz="1500" dirty="0">
                <a:solidFill>
                  <a:schemeClr val="bg1"/>
                </a:solidFill>
              </a:rPr>
              <a:t> </a:t>
            </a:r>
            <a:r>
              <a:rPr lang="en-US" sz="1500" dirty="0" err="1">
                <a:solidFill>
                  <a:schemeClr val="bg1"/>
                </a:solidFill>
              </a:rPr>
              <a:t>năng</a:t>
            </a:r>
            <a:r>
              <a:rPr lang="en-US" sz="1500" dirty="0">
                <a:solidFill>
                  <a:schemeClr val="bg1"/>
                </a:solidFill>
              </a:rPr>
              <a:t> </a:t>
            </a:r>
            <a:r>
              <a:rPr lang="en-US" sz="1500" dirty="0" err="1">
                <a:solidFill>
                  <a:schemeClr val="bg1"/>
                </a:solidFill>
              </a:rPr>
              <a:t>của</a:t>
            </a:r>
            <a:r>
              <a:rPr lang="en-US" sz="1500" dirty="0">
                <a:solidFill>
                  <a:schemeClr val="bg1"/>
                </a:solidFill>
              </a:rPr>
              <a:t> </a:t>
            </a:r>
            <a:r>
              <a:rPr lang="en-US" sz="1500" dirty="0" err="1">
                <a:solidFill>
                  <a:schemeClr val="bg1"/>
                </a:solidFill>
              </a:rPr>
              <a:t>hệ</a:t>
            </a:r>
            <a:r>
              <a:rPr lang="en-US" sz="1500" dirty="0">
                <a:solidFill>
                  <a:schemeClr val="bg1"/>
                </a:solidFill>
              </a:rPr>
              <a:t> </a:t>
            </a:r>
            <a:r>
              <a:rPr lang="en-US" sz="1500" dirty="0" err="1">
                <a:solidFill>
                  <a:schemeClr val="bg1"/>
                </a:solidFill>
              </a:rPr>
              <a:t>thống</a:t>
            </a:r>
            <a:r>
              <a:rPr lang="en-US" sz="1500" dirty="0">
                <a:solidFill>
                  <a:schemeClr val="bg1"/>
                </a:solidFill>
              </a:rPr>
              <a:t>.</a:t>
            </a:r>
            <a:endParaRPr lang="vi-VN" sz="1500" dirty="0">
              <a:solidFill>
                <a:schemeClr val="bg1"/>
              </a:solidFill>
            </a:endParaRPr>
          </a:p>
          <a:p>
            <a:pPr marL="457200" lvl="1" indent="0">
              <a:lnSpc>
                <a:spcPct val="100000"/>
              </a:lnSpc>
              <a:spcBef>
                <a:spcPts val="300"/>
              </a:spcBef>
              <a:buClr>
                <a:schemeClr val="dk1"/>
              </a:buClr>
              <a:buSzPts val="1100"/>
              <a:buNone/>
            </a:pPr>
            <a:r>
              <a:rPr lang="en-US" sz="1500" dirty="0">
                <a:solidFill>
                  <a:schemeClr val="bg1"/>
                </a:solidFill>
              </a:rPr>
              <a:t>- </a:t>
            </a:r>
            <a:r>
              <a:rPr lang="en-US" sz="1500" dirty="0" err="1">
                <a:solidFill>
                  <a:schemeClr val="bg1"/>
                </a:solidFill>
              </a:rPr>
              <a:t>Xây</a:t>
            </a:r>
            <a:r>
              <a:rPr lang="en-US" sz="1500" dirty="0">
                <a:solidFill>
                  <a:schemeClr val="bg1"/>
                </a:solidFill>
              </a:rPr>
              <a:t> </a:t>
            </a:r>
            <a:r>
              <a:rPr lang="en-US" sz="1500" dirty="0" err="1">
                <a:solidFill>
                  <a:schemeClr val="bg1"/>
                </a:solidFill>
              </a:rPr>
              <a:t>dựng</a:t>
            </a:r>
            <a:r>
              <a:rPr lang="en-US" sz="1500" dirty="0">
                <a:solidFill>
                  <a:schemeClr val="bg1"/>
                </a:solidFill>
              </a:rPr>
              <a:t> </a:t>
            </a:r>
            <a:r>
              <a:rPr lang="en-US" sz="1500" dirty="0" err="1">
                <a:solidFill>
                  <a:schemeClr val="bg1"/>
                </a:solidFill>
              </a:rPr>
              <a:t>bản</a:t>
            </a:r>
            <a:r>
              <a:rPr lang="en-US" sz="1500" dirty="0">
                <a:solidFill>
                  <a:schemeClr val="bg1"/>
                </a:solidFill>
              </a:rPr>
              <a:t> </a:t>
            </a:r>
            <a:r>
              <a:rPr lang="en-US" sz="1500" dirty="0" err="1">
                <a:solidFill>
                  <a:schemeClr val="bg1"/>
                </a:solidFill>
              </a:rPr>
              <a:t>mô</a:t>
            </a:r>
            <a:r>
              <a:rPr lang="en-US" sz="1500" dirty="0">
                <a:solidFill>
                  <a:schemeClr val="bg1"/>
                </a:solidFill>
              </a:rPr>
              <a:t> </a:t>
            </a:r>
            <a:r>
              <a:rPr lang="en-US" sz="1500" dirty="0" err="1">
                <a:solidFill>
                  <a:schemeClr val="bg1"/>
                </a:solidFill>
              </a:rPr>
              <a:t>tả</a:t>
            </a:r>
            <a:r>
              <a:rPr lang="en-US" sz="1500" dirty="0">
                <a:solidFill>
                  <a:schemeClr val="bg1"/>
                </a:solidFill>
              </a:rPr>
              <a:t> CSDL.</a:t>
            </a:r>
            <a:endParaRPr lang="vi-VN" sz="1500" dirty="0">
              <a:solidFill>
                <a:schemeClr val="bg1"/>
              </a:solidFill>
            </a:endParaRPr>
          </a:p>
          <a:p>
            <a:pPr marL="457200" lvl="1" indent="0">
              <a:lnSpc>
                <a:spcPct val="100000"/>
              </a:lnSpc>
              <a:spcBef>
                <a:spcPts val="300"/>
              </a:spcBef>
              <a:buClr>
                <a:schemeClr val="dk1"/>
              </a:buClr>
              <a:buSzPts val="1100"/>
              <a:buNone/>
            </a:pPr>
            <a:r>
              <a:rPr lang="en-US" sz="1500" dirty="0">
                <a:solidFill>
                  <a:schemeClr val="bg1"/>
                </a:solidFill>
              </a:rPr>
              <a:t>- </a:t>
            </a:r>
            <a:r>
              <a:rPr lang="en-US" sz="1500" dirty="0" err="1">
                <a:solidFill>
                  <a:schemeClr val="bg1"/>
                </a:solidFill>
              </a:rPr>
              <a:t>Thiết</a:t>
            </a:r>
            <a:r>
              <a:rPr lang="en-US" sz="1500" dirty="0">
                <a:solidFill>
                  <a:schemeClr val="bg1"/>
                </a:solidFill>
              </a:rPr>
              <a:t> </a:t>
            </a:r>
            <a:r>
              <a:rPr lang="en-US" sz="1500" dirty="0" err="1">
                <a:solidFill>
                  <a:schemeClr val="bg1"/>
                </a:solidFill>
              </a:rPr>
              <a:t>kế</a:t>
            </a:r>
            <a:r>
              <a:rPr lang="en-US" sz="1500" dirty="0">
                <a:solidFill>
                  <a:schemeClr val="bg1"/>
                </a:solidFill>
              </a:rPr>
              <a:t> website :</a:t>
            </a:r>
            <a:endParaRPr lang="vi-VN" sz="1500" dirty="0">
              <a:solidFill>
                <a:schemeClr val="bg1"/>
              </a:solidFill>
            </a:endParaRPr>
          </a:p>
          <a:p>
            <a:pPr marL="457200" lvl="1" indent="0">
              <a:lnSpc>
                <a:spcPct val="100000"/>
              </a:lnSpc>
              <a:spcBef>
                <a:spcPts val="300"/>
              </a:spcBef>
              <a:buClr>
                <a:schemeClr val="dk1"/>
              </a:buClr>
              <a:buSzPts val="1100"/>
              <a:buNone/>
            </a:pPr>
            <a:r>
              <a:rPr lang="en-US" sz="1500" dirty="0">
                <a:solidFill>
                  <a:schemeClr val="bg1"/>
                </a:solidFill>
              </a:rPr>
              <a:t>1. </a:t>
            </a:r>
            <a:r>
              <a:rPr lang="en-US" sz="1500" dirty="0" err="1">
                <a:solidFill>
                  <a:schemeClr val="bg1"/>
                </a:solidFill>
              </a:rPr>
              <a:t>Phần</a:t>
            </a:r>
            <a:r>
              <a:rPr lang="en-US" sz="1500" dirty="0">
                <a:solidFill>
                  <a:schemeClr val="bg1"/>
                </a:solidFill>
              </a:rPr>
              <a:t> Back-end:</a:t>
            </a:r>
            <a:endParaRPr lang="vi-VN" sz="1500" dirty="0">
              <a:solidFill>
                <a:schemeClr val="bg1"/>
              </a:solidFill>
            </a:endParaRPr>
          </a:p>
          <a:p>
            <a:pPr marL="457200" lvl="1" indent="0">
              <a:lnSpc>
                <a:spcPct val="100000"/>
              </a:lnSpc>
              <a:spcBef>
                <a:spcPts val="300"/>
              </a:spcBef>
              <a:buClr>
                <a:schemeClr val="dk1"/>
              </a:buClr>
              <a:buSzPts val="1100"/>
              <a:buNone/>
            </a:pPr>
            <a:r>
              <a:rPr lang="en-US" sz="1500" dirty="0">
                <a:solidFill>
                  <a:schemeClr val="bg1"/>
                </a:solidFill>
              </a:rPr>
              <a:t>- </a:t>
            </a:r>
            <a:r>
              <a:rPr lang="en-US" sz="1500" dirty="0" err="1">
                <a:solidFill>
                  <a:schemeClr val="bg1"/>
                </a:solidFill>
              </a:rPr>
              <a:t>Lập</a:t>
            </a:r>
            <a:r>
              <a:rPr lang="en-US" sz="1500" dirty="0">
                <a:solidFill>
                  <a:schemeClr val="bg1"/>
                </a:solidFill>
              </a:rPr>
              <a:t> </a:t>
            </a:r>
            <a:r>
              <a:rPr lang="en-US" sz="1500" dirty="0" err="1">
                <a:solidFill>
                  <a:schemeClr val="bg1"/>
                </a:solidFill>
              </a:rPr>
              <a:t>trình</a:t>
            </a:r>
            <a:r>
              <a:rPr lang="en-US" sz="1500" dirty="0">
                <a:solidFill>
                  <a:schemeClr val="bg1"/>
                </a:solidFill>
              </a:rPr>
              <a:t> </a:t>
            </a:r>
            <a:r>
              <a:rPr lang="en-US" sz="1500" dirty="0" err="1">
                <a:solidFill>
                  <a:schemeClr val="bg1"/>
                </a:solidFill>
              </a:rPr>
              <a:t>bằng</a:t>
            </a:r>
            <a:r>
              <a:rPr lang="en-US" sz="1500" dirty="0">
                <a:solidFill>
                  <a:schemeClr val="bg1"/>
                </a:solidFill>
              </a:rPr>
              <a:t> Node.js, </a:t>
            </a:r>
            <a:r>
              <a:rPr lang="en-US" sz="1500" dirty="0" err="1">
                <a:solidFill>
                  <a:schemeClr val="bg1"/>
                </a:solidFill>
              </a:rPr>
              <a:t>chạy</a:t>
            </a:r>
            <a:r>
              <a:rPr lang="en-US" sz="1500" dirty="0">
                <a:solidFill>
                  <a:schemeClr val="bg1"/>
                </a:solidFill>
              </a:rPr>
              <a:t> </a:t>
            </a:r>
            <a:r>
              <a:rPr lang="en-US" sz="1500" dirty="0" err="1">
                <a:solidFill>
                  <a:schemeClr val="bg1"/>
                </a:solidFill>
              </a:rPr>
              <a:t>trên</a:t>
            </a:r>
            <a:r>
              <a:rPr lang="en-US" sz="1500" dirty="0">
                <a:solidFill>
                  <a:schemeClr val="bg1"/>
                </a:solidFill>
              </a:rPr>
              <a:t> </a:t>
            </a:r>
            <a:r>
              <a:rPr lang="en-US" sz="1500" dirty="0" err="1">
                <a:solidFill>
                  <a:schemeClr val="bg1"/>
                </a:solidFill>
              </a:rPr>
              <a:t>WebServer</a:t>
            </a:r>
            <a:r>
              <a:rPr lang="en-US" sz="1500" dirty="0">
                <a:solidFill>
                  <a:schemeClr val="bg1"/>
                </a:solidFill>
              </a:rPr>
              <a:t> </a:t>
            </a:r>
            <a:r>
              <a:rPr lang="en-US" sz="1500" dirty="0" err="1">
                <a:solidFill>
                  <a:schemeClr val="bg1"/>
                </a:solidFill>
              </a:rPr>
              <a:t>kết</a:t>
            </a:r>
            <a:r>
              <a:rPr lang="en-US" sz="1500" dirty="0">
                <a:solidFill>
                  <a:schemeClr val="bg1"/>
                </a:solidFill>
              </a:rPr>
              <a:t> </a:t>
            </a:r>
            <a:r>
              <a:rPr lang="en-US" sz="1500" dirty="0" err="1">
                <a:solidFill>
                  <a:schemeClr val="bg1"/>
                </a:solidFill>
              </a:rPr>
              <a:t>nối</a:t>
            </a:r>
            <a:r>
              <a:rPr lang="en-US" sz="1500" dirty="0">
                <a:solidFill>
                  <a:schemeClr val="bg1"/>
                </a:solidFill>
              </a:rPr>
              <a:t> CSDL </a:t>
            </a:r>
            <a:r>
              <a:rPr lang="en-US" sz="1500" dirty="0" err="1">
                <a:solidFill>
                  <a:schemeClr val="bg1"/>
                </a:solidFill>
              </a:rPr>
              <a:t>và</a:t>
            </a:r>
            <a:r>
              <a:rPr lang="en-US" sz="1500" dirty="0">
                <a:solidFill>
                  <a:schemeClr val="bg1"/>
                </a:solidFill>
              </a:rPr>
              <a:t> </a:t>
            </a:r>
            <a:r>
              <a:rPr lang="en-US" sz="1500" dirty="0" err="1">
                <a:solidFill>
                  <a:schemeClr val="bg1"/>
                </a:solidFill>
              </a:rPr>
              <a:t>cung</a:t>
            </a:r>
            <a:r>
              <a:rPr lang="en-US" sz="1500" dirty="0">
                <a:solidFill>
                  <a:schemeClr val="bg1"/>
                </a:solidFill>
              </a:rPr>
              <a:t> </a:t>
            </a:r>
            <a:r>
              <a:rPr lang="en-US" sz="1500" dirty="0" err="1">
                <a:solidFill>
                  <a:schemeClr val="bg1"/>
                </a:solidFill>
              </a:rPr>
              <a:t>cấp</a:t>
            </a:r>
            <a:r>
              <a:rPr lang="en-US" sz="1500" dirty="0">
                <a:solidFill>
                  <a:schemeClr val="bg1"/>
                </a:solidFill>
              </a:rPr>
              <a:t> </a:t>
            </a:r>
            <a:r>
              <a:rPr lang="en-US" sz="1500" dirty="0" err="1">
                <a:solidFill>
                  <a:schemeClr val="bg1"/>
                </a:solidFill>
              </a:rPr>
              <a:t>các</a:t>
            </a:r>
            <a:r>
              <a:rPr lang="en-US" sz="1500" dirty="0">
                <a:solidFill>
                  <a:schemeClr val="bg1"/>
                </a:solidFill>
              </a:rPr>
              <a:t> API. </a:t>
            </a:r>
          </a:p>
          <a:p>
            <a:pPr marL="457200" lvl="1" indent="0">
              <a:lnSpc>
                <a:spcPct val="100000"/>
              </a:lnSpc>
              <a:spcBef>
                <a:spcPts val="300"/>
              </a:spcBef>
              <a:buClr>
                <a:schemeClr val="dk1"/>
              </a:buClr>
              <a:buSzPts val="1100"/>
              <a:buNone/>
            </a:pPr>
            <a:r>
              <a:rPr lang="en-US" sz="1500" dirty="0">
                <a:solidFill>
                  <a:schemeClr val="bg1"/>
                </a:solidFill>
              </a:rPr>
              <a:t>2. </a:t>
            </a:r>
            <a:r>
              <a:rPr lang="en-US" sz="1500" dirty="0" err="1">
                <a:solidFill>
                  <a:schemeClr val="bg1"/>
                </a:solidFill>
              </a:rPr>
              <a:t>Phần</a:t>
            </a:r>
            <a:r>
              <a:rPr lang="en-US" sz="1500" dirty="0">
                <a:solidFill>
                  <a:schemeClr val="bg1"/>
                </a:solidFill>
              </a:rPr>
              <a:t> </a:t>
            </a:r>
            <a:r>
              <a:rPr lang="en-US" sz="1500" dirty="0" err="1">
                <a:solidFill>
                  <a:schemeClr val="bg1"/>
                </a:solidFill>
              </a:rPr>
              <a:t>Pront</a:t>
            </a:r>
            <a:r>
              <a:rPr lang="en-US" sz="1500" dirty="0">
                <a:solidFill>
                  <a:schemeClr val="bg1"/>
                </a:solidFill>
              </a:rPr>
              <a:t>-end : </a:t>
            </a:r>
            <a:endParaRPr lang="vi-VN" sz="1500" dirty="0">
              <a:solidFill>
                <a:schemeClr val="bg1"/>
              </a:solidFill>
            </a:endParaRPr>
          </a:p>
          <a:p>
            <a:pPr marL="457200" lvl="1" indent="0">
              <a:lnSpc>
                <a:spcPct val="100000"/>
              </a:lnSpc>
              <a:spcBef>
                <a:spcPts val="300"/>
              </a:spcBef>
              <a:buClr>
                <a:schemeClr val="dk1"/>
              </a:buClr>
              <a:buSzPts val="1100"/>
              <a:buNone/>
            </a:pPr>
            <a:r>
              <a:rPr lang="en-US" sz="1500" dirty="0">
                <a:solidFill>
                  <a:schemeClr val="bg1"/>
                </a:solidFill>
              </a:rPr>
              <a:t>- </a:t>
            </a:r>
            <a:r>
              <a:rPr lang="en-US" sz="1500" dirty="0" err="1">
                <a:solidFill>
                  <a:schemeClr val="bg1"/>
                </a:solidFill>
              </a:rPr>
              <a:t>Lập</a:t>
            </a:r>
            <a:r>
              <a:rPr lang="en-US" sz="1500" dirty="0">
                <a:solidFill>
                  <a:schemeClr val="bg1"/>
                </a:solidFill>
              </a:rPr>
              <a:t> </a:t>
            </a:r>
            <a:r>
              <a:rPr lang="en-US" sz="1500" dirty="0" err="1">
                <a:solidFill>
                  <a:schemeClr val="bg1"/>
                </a:solidFill>
              </a:rPr>
              <a:t>trình</a:t>
            </a:r>
            <a:r>
              <a:rPr lang="en-US" sz="1500" dirty="0">
                <a:solidFill>
                  <a:schemeClr val="bg1"/>
                </a:solidFill>
              </a:rPr>
              <a:t> </a:t>
            </a:r>
            <a:r>
              <a:rPr lang="en-US" sz="1500" dirty="0" err="1">
                <a:solidFill>
                  <a:schemeClr val="bg1"/>
                </a:solidFill>
              </a:rPr>
              <a:t>bằng</a:t>
            </a:r>
            <a:r>
              <a:rPr lang="en-US" sz="1500" dirty="0">
                <a:solidFill>
                  <a:schemeClr val="bg1"/>
                </a:solidFill>
              </a:rPr>
              <a:t> ReactJS, </a:t>
            </a:r>
            <a:r>
              <a:rPr lang="en-US" sz="1500" dirty="0" err="1">
                <a:solidFill>
                  <a:schemeClr val="bg1"/>
                </a:solidFill>
              </a:rPr>
              <a:t>sử</a:t>
            </a:r>
            <a:r>
              <a:rPr lang="en-US" sz="1500" dirty="0">
                <a:solidFill>
                  <a:schemeClr val="bg1"/>
                </a:solidFill>
              </a:rPr>
              <a:t> </a:t>
            </a:r>
            <a:r>
              <a:rPr lang="en-US" sz="1500" dirty="0" err="1">
                <a:solidFill>
                  <a:schemeClr val="bg1"/>
                </a:solidFill>
              </a:rPr>
              <a:t>dụng</a:t>
            </a:r>
            <a:r>
              <a:rPr lang="en-US" sz="1500" dirty="0">
                <a:solidFill>
                  <a:schemeClr val="bg1"/>
                </a:solidFill>
              </a:rPr>
              <a:t> HTML5, CSS </a:t>
            </a:r>
            <a:r>
              <a:rPr lang="en-US" sz="1500" dirty="0" err="1">
                <a:solidFill>
                  <a:schemeClr val="bg1"/>
                </a:solidFill>
              </a:rPr>
              <a:t>truy</a:t>
            </a:r>
            <a:r>
              <a:rPr lang="en-US" sz="1500" dirty="0">
                <a:solidFill>
                  <a:schemeClr val="bg1"/>
                </a:solidFill>
              </a:rPr>
              <a:t> </a:t>
            </a:r>
            <a:r>
              <a:rPr lang="en-US" sz="1500" dirty="0" err="1">
                <a:solidFill>
                  <a:schemeClr val="bg1"/>
                </a:solidFill>
              </a:rPr>
              <a:t>xuất</a:t>
            </a:r>
            <a:r>
              <a:rPr lang="en-US" sz="1500" dirty="0">
                <a:solidFill>
                  <a:schemeClr val="bg1"/>
                </a:solidFill>
              </a:rPr>
              <a:t> </a:t>
            </a:r>
            <a:r>
              <a:rPr lang="en-US" sz="1500" dirty="0" err="1">
                <a:solidFill>
                  <a:schemeClr val="bg1"/>
                </a:solidFill>
              </a:rPr>
              <a:t>các</a:t>
            </a:r>
            <a:r>
              <a:rPr lang="en-US" sz="1500" dirty="0">
                <a:solidFill>
                  <a:schemeClr val="bg1"/>
                </a:solidFill>
              </a:rPr>
              <a:t> API </a:t>
            </a:r>
            <a:r>
              <a:rPr lang="en-US" sz="1500" dirty="0" err="1">
                <a:solidFill>
                  <a:schemeClr val="bg1"/>
                </a:solidFill>
              </a:rPr>
              <a:t>và</a:t>
            </a:r>
            <a:r>
              <a:rPr lang="en-US" sz="1500" dirty="0">
                <a:solidFill>
                  <a:schemeClr val="bg1"/>
                </a:solidFill>
              </a:rPr>
              <a:t> </a:t>
            </a:r>
            <a:r>
              <a:rPr lang="en-US" sz="1500" dirty="0" err="1">
                <a:solidFill>
                  <a:schemeClr val="bg1"/>
                </a:solidFill>
              </a:rPr>
              <a:t>hiển</a:t>
            </a:r>
            <a:r>
              <a:rPr lang="en-US" sz="1500" dirty="0">
                <a:solidFill>
                  <a:schemeClr val="bg1"/>
                </a:solidFill>
              </a:rPr>
              <a:t> </a:t>
            </a:r>
            <a:r>
              <a:rPr lang="en-US" sz="1500" dirty="0" err="1">
                <a:solidFill>
                  <a:schemeClr val="bg1"/>
                </a:solidFill>
              </a:rPr>
              <a:t>thị</a:t>
            </a:r>
            <a:r>
              <a:rPr lang="en-US" sz="1500" dirty="0">
                <a:solidFill>
                  <a:schemeClr val="bg1"/>
                </a:solidFill>
              </a:rPr>
              <a:t> </a:t>
            </a:r>
            <a:r>
              <a:rPr lang="en-US" sz="1500" dirty="0" err="1">
                <a:solidFill>
                  <a:schemeClr val="bg1"/>
                </a:solidFill>
              </a:rPr>
              <a:t>trên</a:t>
            </a:r>
            <a:r>
              <a:rPr lang="en-US" sz="1500" dirty="0">
                <a:solidFill>
                  <a:schemeClr val="bg1"/>
                </a:solidFill>
              </a:rPr>
              <a:t> Web </a:t>
            </a:r>
            <a:r>
              <a:rPr lang="en-US" sz="1500" dirty="0" err="1">
                <a:solidFill>
                  <a:schemeClr val="bg1"/>
                </a:solidFill>
              </a:rPr>
              <a:t>cho</a:t>
            </a:r>
            <a:r>
              <a:rPr lang="en-US" sz="1500" dirty="0">
                <a:solidFill>
                  <a:schemeClr val="bg1"/>
                </a:solidFill>
              </a:rPr>
              <a:t> </a:t>
            </a:r>
            <a:r>
              <a:rPr lang="en-US" sz="1500" dirty="0" err="1">
                <a:solidFill>
                  <a:schemeClr val="bg1"/>
                </a:solidFill>
              </a:rPr>
              <a:t>người</a:t>
            </a:r>
            <a:r>
              <a:rPr lang="en-US" sz="1500" dirty="0">
                <a:solidFill>
                  <a:schemeClr val="bg1"/>
                </a:solidFill>
              </a:rPr>
              <a:t> </a:t>
            </a:r>
            <a:r>
              <a:rPr lang="en-US" sz="1500" dirty="0" err="1">
                <a:solidFill>
                  <a:schemeClr val="bg1"/>
                </a:solidFill>
              </a:rPr>
              <a:t>dùng</a:t>
            </a:r>
            <a:r>
              <a:rPr lang="en-US" sz="1500" dirty="0">
                <a:solidFill>
                  <a:schemeClr val="bg1"/>
                </a:solidFill>
              </a:rPr>
              <a:t> </a:t>
            </a:r>
            <a:r>
              <a:rPr lang="en-US" sz="1500" dirty="0" err="1">
                <a:solidFill>
                  <a:schemeClr val="bg1"/>
                </a:solidFill>
              </a:rPr>
              <a:t>tương</a:t>
            </a:r>
            <a:r>
              <a:rPr lang="en-US" sz="1500" dirty="0">
                <a:solidFill>
                  <a:schemeClr val="bg1"/>
                </a:solidFill>
              </a:rPr>
              <a:t> </a:t>
            </a:r>
            <a:r>
              <a:rPr lang="en-US" sz="1500" dirty="0" err="1">
                <a:solidFill>
                  <a:schemeClr val="bg1"/>
                </a:solidFill>
              </a:rPr>
              <a:t>tác</a:t>
            </a:r>
            <a:r>
              <a:rPr lang="en-US" sz="1500" dirty="0">
                <a:solidFill>
                  <a:schemeClr val="bg1"/>
                </a:solidFill>
              </a:rPr>
              <a:t>.</a:t>
            </a:r>
            <a:endParaRPr lang="vi-VN" sz="1500" dirty="0">
              <a:solidFill>
                <a:schemeClr val="bg1"/>
              </a:solidFill>
            </a:endParaRPr>
          </a:p>
          <a:p>
            <a:pPr marL="0" lvl="0" indent="0" algn="l" rtl="0">
              <a:spcBef>
                <a:spcPts val="0"/>
              </a:spcBef>
              <a:spcAft>
                <a:spcPts val="0"/>
              </a:spcAft>
              <a:buClr>
                <a:schemeClr val="dk1"/>
              </a:buClr>
              <a:buSzPts val="1100"/>
              <a:buFont typeface="Arial"/>
              <a:buNone/>
            </a:pPr>
            <a:endParaRPr dirty="0"/>
          </a:p>
        </p:txBody>
      </p:sp>
      <p:grpSp>
        <p:nvGrpSpPr>
          <p:cNvPr id="1573" name="Google Shape;1573;p45"/>
          <p:cNvGrpSpPr/>
          <p:nvPr/>
        </p:nvGrpSpPr>
        <p:grpSpPr>
          <a:xfrm rot="-647277">
            <a:off x="445922" y="564756"/>
            <a:ext cx="365766" cy="503891"/>
            <a:chOff x="4945851" y="-815791"/>
            <a:chExt cx="498269" cy="686340"/>
          </a:xfrm>
        </p:grpSpPr>
        <p:sp>
          <p:nvSpPr>
            <p:cNvPr id="1574" name="Google Shape;1574;p4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5"/>
          <p:cNvGrpSpPr/>
          <p:nvPr/>
        </p:nvGrpSpPr>
        <p:grpSpPr>
          <a:xfrm>
            <a:off x="7518850" y="2968331"/>
            <a:ext cx="645300" cy="635400"/>
            <a:chOff x="7207750" y="640431"/>
            <a:chExt cx="645300" cy="635400"/>
          </a:xfrm>
        </p:grpSpPr>
        <p:sp>
          <p:nvSpPr>
            <p:cNvPr id="1577" name="Google Shape;1577;p4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5"/>
          <p:cNvGrpSpPr/>
          <p:nvPr/>
        </p:nvGrpSpPr>
        <p:grpSpPr>
          <a:xfrm>
            <a:off x="6609418" y="3862950"/>
            <a:ext cx="451800" cy="450600"/>
            <a:chOff x="2833380" y="4938625"/>
            <a:chExt cx="451800" cy="450600"/>
          </a:xfrm>
        </p:grpSpPr>
        <p:sp>
          <p:nvSpPr>
            <p:cNvPr id="1580" name="Google Shape;1580;p4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45"/>
          <p:cNvSpPr/>
          <p:nvPr/>
        </p:nvSpPr>
        <p:spPr>
          <a:xfrm>
            <a:off x="6657075" y="30896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45"/>
          <p:cNvGrpSpPr/>
          <p:nvPr/>
        </p:nvGrpSpPr>
        <p:grpSpPr>
          <a:xfrm>
            <a:off x="7120369" y="2048556"/>
            <a:ext cx="451779" cy="508194"/>
            <a:chOff x="1390300" y="-1374400"/>
            <a:chExt cx="430225" cy="484825"/>
          </a:xfrm>
        </p:grpSpPr>
        <p:sp>
          <p:nvSpPr>
            <p:cNvPr id="1584" name="Google Shape;1584;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38100" cap="flat" cmpd="sng">
              <a:solidFill>
                <a:schemeClr val="accent2"/>
              </a:solidFill>
              <a:prstDash val="solid"/>
              <a:round/>
              <a:headEnd type="none" w="med" len="med"/>
              <a:tailEnd type="none" w="med" len="med"/>
            </a:ln>
            <a:effectLst>
              <a:outerShdw blurRad="200025" algn="bl" rotWithShape="0">
                <a:schemeClr val="accent2"/>
              </a:outerShdw>
            </a:effectLst>
          </p:spPr>
        </p:sp>
        <p:sp>
          <p:nvSpPr>
            <p:cNvPr id="1585" name="Google Shape;1585;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19050" cap="flat" cmpd="sng">
              <a:solidFill>
                <a:schemeClr val="accent3"/>
              </a:solidFill>
              <a:prstDash val="solid"/>
              <a:round/>
              <a:headEnd type="none" w="med" len="med"/>
              <a:tailEnd type="none" w="med" len="med"/>
            </a:ln>
            <a:effectLst>
              <a:outerShdw blurRad="200025" algn="bl" rotWithShape="0">
                <a:schemeClr val="accent2"/>
              </a:outerShdw>
            </a:effectLst>
          </p:spPr>
        </p:sp>
      </p:grpSp>
      <p:sp>
        <p:nvSpPr>
          <p:cNvPr id="1586" name="Google Shape;1586;p45"/>
          <p:cNvSpPr/>
          <p:nvPr/>
        </p:nvSpPr>
        <p:spPr>
          <a:xfrm>
            <a:off x="7850588" y="41958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5847450" y="40337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7930913" y="16837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5012350" y="4081550"/>
            <a:ext cx="411600" cy="411600"/>
          </a:xfrm>
          <a:prstGeom prst="donut">
            <a:avLst>
              <a:gd name="adj" fmla="val 7080"/>
            </a:avLst>
          </a:prstGeom>
          <a:solidFill>
            <a:schemeClr val="accent5"/>
          </a:solidFill>
          <a:ln w="952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01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5" name="Google Shape;1595;p46"/>
          <p:cNvSpPr txBox="1">
            <a:spLocks noGrp="1"/>
          </p:cNvSpPr>
          <p:nvPr>
            <p:ph type="subTitle" idx="1"/>
          </p:nvPr>
        </p:nvSpPr>
        <p:spPr>
          <a:xfrm>
            <a:off x="1286105" y="1384084"/>
            <a:ext cx="2907600" cy="446700"/>
          </a:xfrm>
          <a:prstGeom prst="rect">
            <a:avLst/>
          </a:prstGeom>
        </p:spPr>
        <p:txBody>
          <a:bodyPr spcFirstLastPara="1" wrap="square" lIns="91425" tIns="91425" rIns="91425" bIns="91425" anchor="ctr" anchorCtr="0">
            <a:noAutofit/>
          </a:bodyPr>
          <a:lstStyle/>
          <a:p>
            <a:pPr marL="0" lvl="0" indent="0"/>
            <a:r>
              <a:rPr lang="en-US" dirty="0"/>
              <a:t>HTML5</a:t>
            </a:r>
            <a:endParaRPr dirty="0"/>
          </a:p>
        </p:txBody>
      </p:sp>
      <p:sp>
        <p:nvSpPr>
          <p:cNvPr id="1596" name="Google Shape;1596;p46"/>
          <p:cNvSpPr txBox="1">
            <a:spLocks noGrp="1"/>
          </p:cNvSpPr>
          <p:nvPr>
            <p:ph type="subTitle" idx="2"/>
          </p:nvPr>
        </p:nvSpPr>
        <p:spPr>
          <a:xfrm>
            <a:off x="5018004" y="1425042"/>
            <a:ext cx="29076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CSS</a:t>
            </a:r>
            <a:endParaRPr dirty="0"/>
          </a:p>
        </p:txBody>
      </p:sp>
      <p:sp>
        <p:nvSpPr>
          <p:cNvPr id="1597" name="Google Shape;1597;p46"/>
          <p:cNvSpPr txBox="1">
            <a:spLocks noGrp="1"/>
          </p:cNvSpPr>
          <p:nvPr>
            <p:ph type="subTitle" idx="3"/>
          </p:nvPr>
        </p:nvSpPr>
        <p:spPr>
          <a:xfrm>
            <a:off x="1323974" y="2353270"/>
            <a:ext cx="2907600" cy="1399428"/>
          </a:xfrm>
          <a:prstGeom prst="rect">
            <a:avLst/>
          </a:prstGeom>
        </p:spPr>
        <p:txBody>
          <a:bodyPr spcFirstLastPara="1" wrap="square" lIns="91425" tIns="91425" rIns="91425" bIns="91425" anchor="t" anchorCtr="0">
            <a:noAutofit/>
          </a:bodyPr>
          <a:lstStyle/>
          <a:p>
            <a:pPr marL="0" indent="0" algn="l"/>
            <a:r>
              <a:rPr lang="vi-VN" sz="1600" dirty="0"/>
              <a:t>Ngôn ngữ đánh dấu siêu văn bản được sử dụng để tạo các tài liệu có thể truy cập trên mạng. Tài liệu HTML được tạo nhờ dùng các thẻ và các phần tử của HTML.</a:t>
            </a:r>
          </a:p>
          <a:p>
            <a:pPr marL="0" lvl="0" indent="0" algn="ctr" rtl="0">
              <a:spcBef>
                <a:spcPts val="0"/>
              </a:spcBef>
              <a:spcAft>
                <a:spcPts val="0"/>
              </a:spcAft>
              <a:buNone/>
            </a:pPr>
            <a:endParaRPr dirty="0"/>
          </a:p>
        </p:txBody>
      </p:sp>
      <p:sp>
        <p:nvSpPr>
          <p:cNvPr id="1598" name="Google Shape;1598;p46"/>
          <p:cNvSpPr txBox="1">
            <a:spLocks noGrp="1"/>
          </p:cNvSpPr>
          <p:nvPr>
            <p:ph type="subTitle" idx="4"/>
          </p:nvPr>
        </p:nvSpPr>
        <p:spPr>
          <a:xfrm>
            <a:off x="5018004" y="2436438"/>
            <a:ext cx="3024184" cy="887100"/>
          </a:xfrm>
          <a:prstGeom prst="rect">
            <a:avLst/>
          </a:prstGeom>
        </p:spPr>
        <p:txBody>
          <a:bodyPr spcFirstLastPara="1" wrap="square" lIns="91425" tIns="91425" rIns="91425" bIns="91425" anchor="t" anchorCtr="0">
            <a:noAutofit/>
          </a:bodyPr>
          <a:lstStyle/>
          <a:p>
            <a:pPr marL="0" indent="0" algn="l"/>
            <a:r>
              <a:rPr lang="vi-VN" sz="1600" dirty="0"/>
              <a:t>(</a:t>
            </a:r>
            <a:r>
              <a:rPr lang="vi-VN" sz="1600" dirty="0" err="1"/>
              <a:t>Cascading</a:t>
            </a:r>
            <a:r>
              <a:rPr lang="vi-VN" sz="1600" dirty="0"/>
              <a:t> </a:t>
            </a:r>
            <a:r>
              <a:rPr lang="vi-VN" sz="1600" dirty="0" err="1"/>
              <a:t>Style</a:t>
            </a:r>
            <a:r>
              <a:rPr lang="vi-VN" sz="1600" dirty="0"/>
              <a:t> </a:t>
            </a:r>
            <a:r>
              <a:rPr lang="vi-VN" sz="1600" dirty="0" err="1"/>
              <a:t>Sheets</a:t>
            </a:r>
            <a:r>
              <a:rPr lang="vi-VN" sz="1600" dirty="0"/>
              <a:t>) </a:t>
            </a:r>
            <a:r>
              <a:rPr lang="vi-VN" sz="1600" dirty="0" err="1"/>
              <a:t>là</a:t>
            </a:r>
            <a:r>
              <a:rPr lang="vi-VN" sz="1600" dirty="0"/>
              <a:t> </a:t>
            </a:r>
            <a:r>
              <a:rPr lang="vi-VN" sz="1600" dirty="0" err="1"/>
              <a:t>một</a:t>
            </a:r>
            <a:r>
              <a:rPr lang="vi-VN" sz="1600" dirty="0"/>
              <a:t> ngôn </a:t>
            </a:r>
            <a:r>
              <a:rPr lang="vi-VN" sz="1600" dirty="0" err="1"/>
              <a:t>ngữ</a:t>
            </a:r>
            <a:r>
              <a:rPr lang="vi-VN" sz="1600" dirty="0"/>
              <a:t> quy </a:t>
            </a:r>
            <a:r>
              <a:rPr lang="vi-VN" sz="1600" dirty="0" err="1"/>
              <a:t>định</a:t>
            </a:r>
            <a:r>
              <a:rPr lang="vi-VN" sz="1600" dirty="0"/>
              <a:t> </a:t>
            </a:r>
            <a:r>
              <a:rPr lang="vi-VN" sz="1600" dirty="0" err="1"/>
              <a:t>cách</a:t>
            </a:r>
            <a:r>
              <a:rPr lang="vi-VN" sz="1600" dirty="0"/>
              <a:t> </a:t>
            </a:r>
            <a:r>
              <a:rPr lang="vi-VN" sz="1600" dirty="0" err="1"/>
              <a:t>trình</a:t>
            </a:r>
            <a:r>
              <a:rPr lang="vi-VN" sz="1600" dirty="0"/>
              <a:t> </a:t>
            </a:r>
            <a:r>
              <a:rPr lang="vi-VN" sz="1600" dirty="0" err="1"/>
              <a:t>bày</a:t>
            </a:r>
            <a:r>
              <a:rPr lang="vi-VN" sz="1600" dirty="0"/>
              <a:t> cho </a:t>
            </a:r>
            <a:r>
              <a:rPr lang="vi-VN" sz="1600" dirty="0" err="1"/>
              <a:t>các</a:t>
            </a:r>
            <a:r>
              <a:rPr lang="vi-VN" sz="1600" dirty="0"/>
              <a:t> </a:t>
            </a:r>
            <a:r>
              <a:rPr lang="vi-VN" sz="1600" dirty="0" err="1"/>
              <a:t>tài</a:t>
            </a:r>
            <a:r>
              <a:rPr lang="vi-VN" sz="1600" dirty="0"/>
              <a:t> </a:t>
            </a:r>
            <a:r>
              <a:rPr lang="vi-VN" sz="1600" dirty="0" err="1"/>
              <a:t>liệu</a:t>
            </a:r>
            <a:r>
              <a:rPr lang="vi-VN" sz="1600" dirty="0"/>
              <a:t> </a:t>
            </a:r>
            <a:r>
              <a:rPr lang="vi-VN" sz="1600" dirty="0" err="1"/>
              <a:t>viết</a:t>
            </a:r>
            <a:r>
              <a:rPr lang="vi-VN" sz="1600" dirty="0"/>
              <a:t> </a:t>
            </a:r>
            <a:r>
              <a:rPr lang="vi-VN" sz="1600" dirty="0" err="1"/>
              <a:t>bằng</a:t>
            </a:r>
            <a:r>
              <a:rPr lang="vi-VN" sz="1600" dirty="0"/>
              <a:t> HTML, XHTML, XML, SVG, hay UML ...</a:t>
            </a:r>
          </a:p>
          <a:p>
            <a:pPr marL="0" lvl="0" indent="0" algn="ctr" rtl="0">
              <a:spcBef>
                <a:spcPts val="0"/>
              </a:spcBef>
              <a:spcAft>
                <a:spcPts val="0"/>
              </a:spcAft>
              <a:buNone/>
            </a:pPr>
            <a:endParaRPr lang="vi-VN" dirty="0"/>
          </a:p>
        </p:txBody>
      </p:sp>
      <p:sp>
        <p:nvSpPr>
          <p:cNvPr id="1599" name="Google Shape;1599;p46"/>
          <p:cNvSpPr/>
          <p:nvPr/>
        </p:nvSpPr>
        <p:spPr>
          <a:xfrm>
            <a:off x="2511302" y="1855528"/>
            <a:ext cx="457206" cy="45721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0" name="Google Shape;1600;p46"/>
          <p:cNvGrpSpPr/>
          <p:nvPr/>
        </p:nvGrpSpPr>
        <p:grpSpPr>
          <a:xfrm>
            <a:off x="6166178" y="1869203"/>
            <a:ext cx="457197" cy="457191"/>
            <a:chOff x="4206763" y="2450951"/>
            <a:chExt cx="322151" cy="322374"/>
          </a:xfrm>
        </p:grpSpPr>
        <p:sp>
          <p:nvSpPr>
            <p:cNvPr id="1601" name="Google Shape;1601;p46"/>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6"/>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3" name="Google Shape;1603;p46"/>
          <p:cNvCxnSpPr/>
          <p:nvPr/>
        </p:nvCxnSpPr>
        <p:spPr>
          <a:xfrm rot="10800000">
            <a:off x="4570850" y="1579700"/>
            <a:ext cx="0" cy="3267900"/>
          </a:xfrm>
          <a:prstGeom prst="straightConnector1">
            <a:avLst/>
          </a:prstGeom>
          <a:noFill/>
          <a:ln w="28575" cap="flat" cmpd="sng">
            <a:solidFill>
              <a:schemeClr val="accent2"/>
            </a:solidFill>
            <a:prstDash val="solid"/>
            <a:round/>
            <a:headEnd type="none" w="med" len="med"/>
            <a:tailEnd type="oval" w="med" len="med"/>
          </a:ln>
          <a:effectLst>
            <a:outerShdw blurRad="100013" algn="bl" rotWithShape="0">
              <a:schemeClr val="accent2"/>
            </a:outerShdw>
          </a:effectLst>
        </p:spPr>
      </p:cxnSp>
      <p:pic>
        <p:nvPicPr>
          <p:cNvPr id="1604" name="Google Shape;1604;p46"/>
          <p:cNvPicPr preferRelativeResize="0"/>
          <p:nvPr/>
        </p:nvPicPr>
        <p:blipFill rotWithShape="1">
          <a:blip r:embed="rId3">
            <a:alphaModFix/>
          </a:blip>
          <a:srcRect l="26458" t="25433" r="25082" b="29391"/>
          <a:stretch/>
        </p:blipFill>
        <p:spPr>
          <a:xfrm>
            <a:off x="1150748" y="986273"/>
            <a:ext cx="812974" cy="887050"/>
          </a:xfrm>
          <a:prstGeom prst="rect">
            <a:avLst/>
          </a:prstGeom>
          <a:noFill/>
          <a:ln>
            <a:noFill/>
          </a:ln>
        </p:spPr>
      </p:pic>
      <p:grpSp>
        <p:nvGrpSpPr>
          <p:cNvPr id="1605" name="Google Shape;1605;p46"/>
          <p:cNvGrpSpPr/>
          <p:nvPr/>
        </p:nvGrpSpPr>
        <p:grpSpPr>
          <a:xfrm>
            <a:off x="1150751" y="4090438"/>
            <a:ext cx="365777" cy="365752"/>
            <a:chOff x="2833380" y="4938625"/>
            <a:chExt cx="451800" cy="450600"/>
          </a:xfrm>
        </p:grpSpPr>
        <p:sp>
          <p:nvSpPr>
            <p:cNvPr id="1606" name="Google Shape;1606;p46"/>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6"/>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46"/>
          <p:cNvGrpSpPr/>
          <p:nvPr/>
        </p:nvGrpSpPr>
        <p:grpSpPr>
          <a:xfrm>
            <a:off x="7781120" y="763933"/>
            <a:ext cx="512046" cy="501839"/>
            <a:chOff x="7207750" y="640431"/>
            <a:chExt cx="645300" cy="635400"/>
          </a:xfrm>
        </p:grpSpPr>
        <p:sp>
          <p:nvSpPr>
            <p:cNvPr id="1609" name="Google Shape;1609;p46"/>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6"/>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1" name="Google Shape;1611;p46"/>
          <p:cNvSpPr/>
          <p:nvPr/>
        </p:nvSpPr>
        <p:spPr>
          <a:xfrm>
            <a:off x="8042188" y="22534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a:off x="5212838" y="42731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1;p45"/>
          <p:cNvSpPr txBox="1">
            <a:spLocks/>
          </p:cNvSpPr>
          <p:nvPr/>
        </p:nvSpPr>
        <p:spPr>
          <a:xfrm>
            <a:off x="839598" y="430322"/>
            <a:ext cx="7704000" cy="572700"/>
          </a:xfrm>
          <a:prstGeom prst="rect">
            <a:avLst/>
          </a:prstGeom>
          <a:noFill/>
          <a:ln>
            <a:noFill/>
          </a:ln>
          <a:effectLst>
            <a:outerShdw blurRad="85725" algn="bl" rotWithShape="0">
              <a:schemeClr val="accent2">
                <a:alpha val="9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Days One"/>
              <a:buNone/>
              <a:defRPr sz="28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2pPr>
            <a:lvl3pPr marR="0" lvl="2"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3pPr>
            <a:lvl4pPr marR="0" lvl="3"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4pPr>
            <a:lvl5pPr marR="0" lvl="4"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5pPr>
            <a:lvl6pPr marR="0" lvl="5"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6pPr>
            <a:lvl7pPr marR="0" lvl="6"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7pPr>
            <a:lvl8pPr marR="0" lvl="7"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8pPr>
            <a:lvl9pPr marR="0" lvl="8"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9pPr>
          </a:lstStyle>
          <a:p>
            <a:r>
              <a:rPr lang="en-US" dirty="0">
                <a:ln w="19050" cap="flat" cmpd="sng">
                  <a:solidFill>
                    <a:schemeClr val="accent2"/>
                  </a:solidFill>
                  <a:prstDash val="solid"/>
                  <a:round/>
                  <a:headEnd type="none" w="sm" len="sm"/>
                  <a:tailEnd type="none" w="sm" len="sm"/>
                </a:ln>
                <a:noFill/>
              </a:rPr>
              <a:t>02 </a:t>
            </a:r>
            <a:r>
              <a:rPr lang="en-US" b="1" dirty="0" err="1">
                <a:solidFill>
                  <a:schemeClr val="bg1"/>
                </a:solidFill>
                <a:latin typeface="Days One" panose="020B0604020202020204" charset="0"/>
                <a:ea typeface="Roboto Black" panose="02000000000000000000" pitchFamily="2" charset="0"/>
              </a:rPr>
              <a:t>Giới</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thiệu</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về</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công</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nghệ</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thiết</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kế</a:t>
            </a:r>
            <a:r>
              <a:rPr lang="en-US" b="1" dirty="0">
                <a:solidFill>
                  <a:schemeClr val="bg1"/>
                </a:solidFill>
                <a:latin typeface="Days One" panose="020B0604020202020204" charset="0"/>
                <a:ea typeface="Roboto Black" panose="02000000000000000000" pitchFamily="2" charset="0"/>
              </a:rPr>
              <a:t> Website</a:t>
            </a:r>
            <a:br>
              <a:rPr lang="en-US" b="1" dirty="0">
                <a:solidFill>
                  <a:schemeClr val="bg1"/>
                </a:solidFill>
                <a:latin typeface="Days One" panose="020B0604020202020204" charset="0"/>
              </a:rPr>
            </a:br>
            <a:endParaRPr lang="en-US" dirty="0">
              <a:latin typeface="Days One" panose="020B0604020202020204" charset="0"/>
            </a:endParaRPr>
          </a:p>
        </p:txBody>
      </p:sp>
    </p:spTree>
    <p:extLst>
      <p:ext uri="{BB962C8B-B14F-4D97-AF65-F5344CB8AC3E}">
        <p14:creationId xmlns:p14="http://schemas.microsoft.com/office/powerpoint/2010/main" val="330845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5" name="Google Shape;1595;p46"/>
          <p:cNvSpPr txBox="1">
            <a:spLocks noGrp="1"/>
          </p:cNvSpPr>
          <p:nvPr>
            <p:ph type="subTitle" idx="1"/>
          </p:nvPr>
        </p:nvSpPr>
        <p:spPr>
          <a:xfrm>
            <a:off x="1293119" y="1486838"/>
            <a:ext cx="29076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NODE JS</a:t>
            </a:r>
            <a:endParaRPr dirty="0"/>
          </a:p>
        </p:txBody>
      </p:sp>
      <p:sp>
        <p:nvSpPr>
          <p:cNvPr id="1596" name="Google Shape;1596;p46"/>
          <p:cNvSpPr txBox="1">
            <a:spLocks noGrp="1"/>
          </p:cNvSpPr>
          <p:nvPr>
            <p:ph type="subTitle" idx="2"/>
          </p:nvPr>
        </p:nvSpPr>
        <p:spPr>
          <a:xfrm>
            <a:off x="4947994" y="1424619"/>
            <a:ext cx="2907600" cy="446700"/>
          </a:xfrm>
          <a:prstGeom prst="rect">
            <a:avLst/>
          </a:prstGeom>
        </p:spPr>
        <p:txBody>
          <a:bodyPr spcFirstLastPara="1" wrap="square" lIns="91425" tIns="91425" rIns="91425" bIns="91425" anchor="ctr" anchorCtr="0">
            <a:noAutofit/>
          </a:bodyPr>
          <a:lstStyle/>
          <a:p>
            <a:pPr marL="0" lvl="0" indent="0"/>
            <a:r>
              <a:rPr lang="en-US" dirty="0"/>
              <a:t>REACTJS</a:t>
            </a:r>
            <a:endParaRPr dirty="0"/>
          </a:p>
        </p:txBody>
      </p:sp>
      <p:sp>
        <p:nvSpPr>
          <p:cNvPr id="1597" name="Google Shape;1597;p46"/>
          <p:cNvSpPr txBox="1">
            <a:spLocks noGrp="1"/>
          </p:cNvSpPr>
          <p:nvPr>
            <p:ph type="subTitle" idx="3"/>
          </p:nvPr>
        </p:nvSpPr>
        <p:spPr>
          <a:xfrm>
            <a:off x="1187099" y="2490856"/>
            <a:ext cx="3119640" cy="1113167"/>
          </a:xfrm>
          <a:prstGeom prst="rect">
            <a:avLst/>
          </a:prstGeom>
        </p:spPr>
        <p:txBody>
          <a:bodyPr spcFirstLastPara="1" wrap="square" lIns="91425" tIns="91425" rIns="91425" bIns="91425" anchor="t" anchorCtr="0">
            <a:noAutofit/>
          </a:bodyPr>
          <a:lstStyle/>
          <a:p>
            <a:pPr marL="0" lvl="0" indent="0" algn="l"/>
            <a:r>
              <a:rPr lang="vi-VN" sz="1600" dirty="0" err="1"/>
              <a:t>Là</a:t>
            </a:r>
            <a:r>
              <a:rPr lang="vi-VN" sz="1600" dirty="0"/>
              <a:t> </a:t>
            </a:r>
            <a:r>
              <a:rPr lang="vi-VN" sz="1600" dirty="0" err="1"/>
              <a:t>một</a:t>
            </a:r>
            <a:r>
              <a:rPr lang="vi-VN" sz="1600" dirty="0"/>
              <a:t> </a:t>
            </a:r>
            <a:r>
              <a:rPr lang="vi-VN" sz="1600" dirty="0" err="1"/>
              <a:t>hệ</a:t>
            </a:r>
            <a:r>
              <a:rPr lang="vi-VN" sz="1600" dirty="0"/>
              <a:t> </a:t>
            </a:r>
            <a:r>
              <a:rPr lang="vi-VN" sz="1600" dirty="0" err="1"/>
              <a:t>thống</a:t>
            </a:r>
            <a:r>
              <a:rPr lang="vi-VN" sz="1600" dirty="0"/>
              <a:t> </a:t>
            </a:r>
            <a:r>
              <a:rPr lang="vi-VN" sz="1600" dirty="0" err="1"/>
              <a:t>phần</a:t>
            </a:r>
            <a:r>
              <a:rPr lang="vi-VN" sz="1600" dirty="0"/>
              <a:t> </a:t>
            </a:r>
            <a:r>
              <a:rPr lang="vi-VN" sz="1600" dirty="0" err="1"/>
              <a:t>mềm</a:t>
            </a:r>
            <a:r>
              <a:rPr lang="vi-VN" sz="1600" dirty="0"/>
              <a:t> </a:t>
            </a:r>
            <a:r>
              <a:rPr lang="vi-VN" sz="1600" dirty="0" err="1"/>
              <a:t>được</a:t>
            </a:r>
            <a:r>
              <a:rPr lang="vi-VN" sz="1600" dirty="0"/>
              <a:t> </a:t>
            </a:r>
            <a:r>
              <a:rPr lang="vi-VN" sz="1600" dirty="0" err="1"/>
              <a:t>thiết</a:t>
            </a:r>
            <a:r>
              <a:rPr lang="vi-VN" sz="1600" dirty="0"/>
              <a:t> </a:t>
            </a:r>
            <a:r>
              <a:rPr lang="vi-VN" sz="1600" dirty="0" err="1"/>
              <a:t>kế</a:t>
            </a:r>
            <a:r>
              <a:rPr lang="vi-VN" sz="1600" dirty="0"/>
              <a:t> </a:t>
            </a:r>
            <a:r>
              <a:rPr lang="vi-VN" sz="1600" dirty="0" err="1"/>
              <a:t>để</a:t>
            </a:r>
            <a:r>
              <a:rPr lang="vi-VN" sz="1600" dirty="0"/>
              <a:t> </a:t>
            </a:r>
            <a:r>
              <a:rPr lang="vi-VN" sz="1600" dirty="0" err="1"/>
              <a:t>viết</a:t>
            </a:r>
            <a:r>
              <a:rPr lang="vi-VN" sz="1600" dirty="0"/>
              <a:t> </a:t>
            </a:r>
            <a:r>
              <a:rPr lang="vi-VN" sz="1600" dirty="0" err="1"/>
              <a:t>các</a:t>
            </a:r>
            <a:r>
              <a:rPr lang="vi-VN" sz="1600" dirty="0"/>
              <a:t> </a:t>
            </a:r>
            <a:r>
              <a:rPr lang="vi-VN" sz="1600" dirty="0" err="1"/>
              <a:t>ứng</a:t>
            </a:r>
            <a:r>
              <a:rPr lang="vi-VN" sz="1600" dirty="0"/>
              <a:t> </a:t>
            </a:r>
            <a:r>
              <a:rPr lang="vi-VN" sz="1600" dirty="0" err="1"/>
              <a:t>dụng</a:t>
            </a:r>
            <a:r>
              <a:rPr lang="vi-VN" sz="1600" dirty="0"/>
              <a:t> </a:t>
            </a:r>
            <a:r>
              <a:rPr lang="vi-VN" sz="1600" dirty="0" err="1"/>
              <a:t>internet</a:t>
            </a:r>
            <a:r>
              <a:rPr lang="vi-VN" sz="1600" dirty="0"/>
              <a:t> </a:t>
            </a:r>
            <a:r>
              <a:rPr lang="vi-VN" sz="1600" dirty="0" err="1"/>
              <a:t>có</a:t>
            </a:r>
            <a:r>
              <a:rPr lang="vi-VN" sz="1600" dirty="0"/>
              <a:t> </a:t>
            </a:r>
            <a:r>
              <a:rPr lang="vi-VN" sz="1600" dirty="0" err="1"/>
              <a:t>khả</a:t>
            </a:r>
            <a:r>
              <a:rPr lang="vi-VN" sz="1600" dirty="0"/>
              <a:t> năng </a:t>
            </a:r>
            <a:r>
              <a:rPr lang="vi-VN" sz="1600" dirty="0" err="1"/>
              <a:t>mở</a:t>
            </a:r>
            <a:r>
              <a:rPr lang="vi-VN" sz="1600" dirty="0"/>
              <a:t> </a:t>
            </a:r>
            <a:r>
              <a:rPr lang="vi-VN" sz="1600" dirty="0" err="1"/>
              <a:t>rộng</a:t>
            </a:r>
            <a:r>
              <a:rPr lang="vi-VN" sz="1600" dirty="0"/>
              <a:t>, </a:t>
            </a:r>
            <a:r>
              <a:rPr lang="vi-VN" sz="1600" dirty="0" err="1"/>
              <a:t>đặc</a:t>
            </a:r>
            <a:r>
              <a:rPr lang="vi-VN" sz="1600" dirty="0"/>
              <a:t> </a:t>
            </a:r>
            <a:r>
              <a:rPr lang="vi-VN" sz="1600" dirty="0" err="1"/>
              <a:t>biệt</a:t>
            </a:r>
            <a:r>
              <a:rPr lang="vi-VN" sz="1600" dirty="0"/>
              <a:t> </a:t>
            </a:r>
            <a:r>
              <a:rPr lang="vi-VN" sz="1600" dirty="0" err="1"/>
              <a:t>là</a:t>
            </a:r>
            <a:r>
              <a:rPr lang="vi-VN" sz="1600" dirty="0"/>
              <a:t> </a:t>
            </a:r>
            <a:r>
              <a:rPr lang="vi-VN" sz="1600" dirty="0" err="1"/>
              <a:t>máy</a:t>
            </a:r>
            <a:r>
              <a:rPr lang="vi-VN" sz="1600" dirty="0"/>
              <a:t> </a:t>
            </a:r>
            <a:r>
              <a:rPr lang="vi-VN" sz="1600" dirty="0" err="1"/>
              <a:t>chủ</a:t>
            </a:r>
            <a:r>
              <a:rPr lang="vi-VN" sz="1600" dirty="0"/>
              <a:t> </a:t>
            </a:r>
            <a:r>
              <a:rPr lang="vi-VN" sz="1600" dirty="0" err="1"/>
              <a:t>web</a:t>
            </a:r>
            <a:r>
              <a:rPr lang="vi-VN" sz="1600" dirty="0"/>
              <a:t>. </a:t>
            </a:r>
            <a:endParaRPr lang="en-US" sz="1600" dirty="0"/>
          </a:p>
          <a:p>
            <a:pPr marL="0" lvl="0" indent="0" algn="l"/>
            <a:endParaRPr lang="vi-VN" sz="1600" dirty="0"/>
          </a:p>
        </p:txBody>
      </p:sp>
      <p:sp>
        <p:nvSpPr>
          <p:cNvPr id="1598" name="Google Shape;1598;p46"/>
          <p:cNvSpPr txBox="1">
            <a:spLocks noGrp="1"/>
          </p:cNvSpPr>
          <p:nvPr>
            <p:ph type="subTitle" idx="4"/>
          </p:nvPr>
        </p:nvSpPr>
        <p:spPr>
          <a:xfrm>
            <a:off x="4947994" y="2576916"/>
            <a:ext cx="2907600" cy="887100"/>
          </a:xfrm>
          <a:prstGeom prst="rect">
            <a:avLst/>
          </a:prstGeom>
        </p:spPr>
        <p:txBody>
          <a:bodyPr spcFirstLastPara="1" wrap="square" lIns="91425" tIns="91425" rIns="91425" bIns="91425" anchor="t" anchorCtr="0">
            <a:noAutofit/>
          </a:bodyPr>
          <a:lstStyle/>
          <a:p>
            <a:pPr marL="0" indent="0" algn="l"/>
            <a:r>
              <a:rPr lang="vi-VN" sz="1600" dirty="0" err="1">
                <a:solidFill>
                  <a:schemeClr val="bg1"/>
                </a:solidFill>
                <a:effectLst/>
                <a:latin typeface="Anaheim" panose="020B0604020202020204" charset="0"/>
                <a:ea typeface="Times New Roman" panose="02020603050405020304" pitchFamily="18" charset="0"/>
              </a:rPr>
              <a:t>ReactJS</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là</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một</a:t>
            </a:r>
            <a:r>
              <a:rPr lang="vi-VN" sz="1600" dirty="0">
                <a:solidFill>
                  <a:schemeClr val="bg1"/>
                </a:solidFill>
                <a:effectLst/>
                <a:latin typeface="Anaheim" panose="020B0604020202020204" charset="0"/>
                <a:ea typeface="Times New Roman" panose="02020603050405020304" pitchFamily="18" charset="0"/>
              </a:rPr>
              <a:t> thư </a:t>
            </a:r>
            <a:r>
              <a:rPr lang="vi-VN" sz="1600" dirty="0" err="1">
                <a:solidFill>
                  <a:schemeClr val="bg1"/>
                </a:solidFill>
                <a:effectLst/>
                <a:latin typeface="Anaheim" panose="020B0604020202020204" charset="0"/>
                <a:ea typeface="Times New Roman" panose="02020603050405020304" pitchFamily="18" charset="0"/>
              </a:rPr>
              <a:t>viện</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Javascript</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được</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tạo</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bởi</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Facebook</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nhằm</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giải</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quyết</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các</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vấn</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đề</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performance</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và</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khả</a:t>
            </a:r>
            <a:r>
              <a:rPr lang="vi-VN" sz="1600" dirty="0">
                <a:solidFill>
                  <a:schemeClr val="bg1"/>
                </a:solidFill>
                <a:effectLst/>
                <a:latin typeface="Anaheim" panose="020B0604020202020204" charset="0"/>
                <a:ea typeface="Times New Roman" panose="02020603050405020304" pitchFamily="18" charset="0"/>
              </a:rPr>
              <a:t> năng tương </a:t>
            </a:r>
            <a:r>
              <a:rPr lang="vi-VN" sz="1600" dirty="0" err="1">
                <a:solidFill>
                  <a:schemeClr val="bg1"/>
                </a:solidFill>
                <a:effectLst/>
                <a:latin typeface="Anaheim" panose="020B0604020202020204" charset="0"/>
                <a:ea typeface="Times New Roman" panose="02020603050405020304" pitchFamily="18" charset="0"/>
              </a:rPr>
              <a:t>thích</a:t>
            </a:r>
            <a:r>
              <a:rPr lang="vi-VN" sz="1600" dirty="0">
                <a:solidFill>
                  <a:schemeClr val="bg1"/>
                </a:solidFill>
                <a:effectLst/>
                <a:latin typeface="Anaheim" panose="020B0604020202020204" charset="0"/>
                <a:ea typeface="Times New Roman" panose="02020603050405020304" pitchFamily="18" charset="0"/>
              </a:rPr>
              <a:t> cho </a:t>
            </a:r>
            <a:r>
              <a:rPr lang="vi-VN" sz="1600" dirty="0" err="1">
                <a:solidFill>
                  <a:schemeClr val="bg1"/>
                </a:solidFill>
                <a:effectLst/>
                <a:latin typeface="Anaheim" panose="020B0604020202020204" charset="0"/>
                <a:ea typeface="Times New Roman" panose="02020603050405020304" pitchFamily="18" charset="0"/>
              </a:rPr>
              <a:t>các</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ứng</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dụng</a:t>
            </a:r>
            <a:r>
              <a:rPr lang="vi-VN" sz="1600" dirty="0">
                <a:solidFill>
                  <a:schemeClr val="bg1"/>
                </a:solidFill>
                <a:effectLst/>
                <a:latin typeface="Anaheim" panose="020B0604020202020204" charset="0"/>
                <a:ea typeface="Times New Roman" panose="02020603050405020304" pitchFamily="18" charset="0"/>
              </a:rPr>
              <a:t> </a:t>
            </a:r>
            <a:r>
              <a:rPr lang="vi-VN" sz="1600" dirty="0" err="1">
                <a:solidFill>
                  <a:schemeClr val="bg1"/>
                </a:solidFill>
                <a:effectLst/>
                <a:latin typeface="Anaheim" panose="020B0604020202020204" charset="0"/>
                <a:ea typeface="Times New Roman" panose="02020603050405020304" pitchFamily="18" charset="0"/>
              </a:rPr>
              <a:t>web</a:t>
            </a:r>
            <a:r>
              <a:rPr lang="vi-VN" sz="1600" dirty="0">
                <a:solidFill>
                  <a:schemeClr val="bg1"/>
                </a:solidFill>
                <a:effectLst/>
                <a:latin typeface="Anaheim" panose="020B0604020202020204" charset="0"/>
                <a:ea typeface="Times New Roman" panose="02020603050405020304" pitchFamily="18" charset="0"/>
              </a:rPr>
              <a:t>. </a:t>
            </a:r>
            <a:endParaRPr lang="vi-VN" sz="1600" dirty="0">
              <a:solidFill>
                <a:schemeClr val="bg1"/>
              </a:solidFill>
              <a:latin typeface="Anaheim" panose="020B0604020202020204" charset="0"/>
            </a:endParaRPr>
          </a:p>
        </p:txBody>
      </p:sp>
      <p:sp>
        <p:nvSpPr>
          <p:cNvPr id="1599" name="Google Shape;1599;p46"/>
          <p:cNvSpPr/>
          <p:nvPr/>
        </p:nvSpPr>
        <p:spPr>
          <a:xfrm>
            <a:off x="2511302" y="1855528"/>
            <a:ext cx="457206" cy="45721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0" name="Google Shape;1600;p46"/>
          <p:cNvGrpSpPr/>
          <p:nvPr/>
        </p:nvGrpSpPr>
        <p:grpSpPr>
          <a:xfrm>
            <a:off x="6166178" y="1869203"/>
            <a:ext cx="457197" cy="457191"/>
            <a:chOff x="4206763" y="2450951"/>
            <a:chExt cx="322151" cy="322374"/>
          </a:xfrm>
        </p:grpSpPr>
        <p:sp>
          <p:nvSpPr>
            <p:cNvPr id="1601" name="Google Shape;1601;p46"/>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6"/>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3" name="Google Shape;1603;p46"/>
          <p:cNvCxnSpPr/>
          <p:nvPr/>
        </p:nvCxnSpPr>
        <p:spPr>
          <a:xfrm rot="10800000">
            <a:off x="4570850" y="1579700"/>
            <a:ext cx="0" cy="3267900"/>
          </a:xfrm>
          <a:prstGeom prst="straightConnector1">
            <a:avLst/>
          </a:prstGeom>
          <a:noFill/>
          <a:ln w="28575" cap="flat" cmpd="sng">
            <a:solidFill>
              <a:schemeClr val="accent2"/>
            </a:solidFill>
            <a:prstDash val="solid"/>
            <a:round/>
            <a:headEnd type="none" w="med" len="med"/>
            <a:tailEnd type="oval" w="med" len="med"/>
          </a:ln>
          <a:effectLst>
            <a:outerShdw blurRad="100013" algn="bl" rotWithShape="0">
              <a:schemeClr val="accent2"/>
            </a:outerShdw>
          </a:effectLst>
        </p:spPr>
      </p:cxnSp>
      <p:pic>
        <p:nvPicPr>
          <p:cNvPr id="1604" name="Google Shape;1604;p46"/>
          <p:cNvPicPr preferRelativeResize="0"/>
          <p:nvPr/>
        </p:nvPicPr>
        <p:blipFill rotWithShape="1">
          <a:blip r:embed="rId3">
            <a:alphaModFix/>
          </a:blip>
          <a:srcRect l="26458" t="25433" r="25082" b="29391"/>
          <a:stretch/>
        </p:blipFill>
        <p:spPr>
          <a:xfrm>
            <a:off x="1150748" y="986273"/>
            <a:ext cx="812974" cy="887050"/>
          </a:xfrm>
          <a:prstGeom prst="rect">
            <a:avLst/>
          </a:prstGeom>
          <a:noFill/>
          <a:ln>
            <a:noFill/>
          </a:ln>
        </p:spPr>
      </p:pic>
      <p:grpSp>
        <p:nvGrpSpPr>
          <p:cNvPr id="1605" name="Google Shape;1605;p46"/>
          <p:cNvGrpSpPr/>
          <p:nvPr/>
        </p:nvGrpSpPr>
        <p:grpSpPr>
          <a:xfrm>
            <a:off x="1150751" y="4090438"/>
            <a:ext cx="365777" cy="365752"/>
            <a:chOff x="2833380" y="4938625"/>
            <a:chExt cx="451800" cy="450600"/>
          </a:xfrm>
        </p:grpSpPr>
        <p:sp>
          <p:nvSpPr>
            <p:cNvPr id="1606" name="Google Shape;1606;p46"/>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6"/>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46"/>
          <p:cNvGrpSpPr/>
          <p:nvPr/>
        </p:nvGrpSpPr>
        <p:grpSpPr>
          <a:xfrm>
            <a:off x="7781120" y="763933"/>
            <a:ext cx="512046" cy="501839"/>
            <a:chOff x="7207750" y="640431"/>
            <a:chExt cx="645300" cy="635400"/>
          </a:xfrm>
        </p:grpSpPr>
        <p:sp>
          <p:nvSpPr>
            <p:cNvPr id="1609" name="Google Shape;1609;p46"/>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6"/>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1" name="Google Shape;1611;p46"/>
          <p:cNvSpPr/>
          <p:nvPr/>
        </p:nvSpPr>
        <p:spPr>
          <a:xfrm>
            <a:off x="8042188" y="22534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a:off x="5212838" y="42731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1;p45"/>
          <p:cNvSpPr txBox="1">
            <a:spLocks/>
          </p:cNvSpPr>
          <p:nvPr/>
        </p:nvSpPr>
        <p:spPr>
          <a:xfrm>
            <a:off x="839598" y="430322"/>
            <a:ext cx="7704000" cy="572700"/>
          </a:xfrm>
          <a:prstGeom prst="rect">
            <a:avLst/>
          </a:prstGeom>
          <a:noFill/>
          <a:ln>
            <a:noFill/>
          </a:ln>
          <a:effectLst>
            <a:outerShdw blurRad="85725" algn="bl" rotWithShape="0">
              <a:schemeClr val="accent2">
                <a:alpha val="9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Days One"/>
              <a:buNone/>
              <a:defRPr sz="28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2pPr>
            <a:lvl3pPr marR="0" lvl="2"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3pPr>
            <a:lvl4pPr marR="0" lvl="3"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4pPr>
            <a:lvl5pPr marR="0" lvl="4"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5pPr>
            <a:lvl6pPr marR="0" lvl="5"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6pPr>
            <a:lvl7pPr marR="0" lvl="6"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7pPr>
            <a:lvl8pPr marR="0" lvl="7"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8pPr>
            <a:lvl9pPr marR="0" lvl="8"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9pPr>
          </a:lstStyle>
          <a:p>
            <a:r>
              <a:rPr lang="en-US" dirty="0">
                <a:ln w="19050" cap="flat" cmpd="sng">
                  <a:solidFill>
                    <a:schemeClr val="accent2"/>
                  </a:solidFill>
                  <a:prstDash val="solid"/>
                  <a:round/>
                  <a:headEnd type="none" w="sm" len="sm"/>
                  <a:tailEnd type="none" w="sm" len="sm"/>
                </a:ln>
                <a:noFill/>
              </a:rPr>
              <a:t>02 </a:t>
            </a:r>
            <a:r>
              <a:rPr lang="en-US" b="1" dirty="0" err="1">
                <a:solidFill>
                  <a:schemeClr val="bg1"/>
                </a:solidFill>
                <a:latin typeface="Days One" panose="020B0604020202020204" charset="0"/>
                <a:ea typeface="Roboto Black" panose="02000000000000000000" pitchFamily="2" charset="0"/>
              </a:rPr>
              <a:t>Giới</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thiệu</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về</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công</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nghệ</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thiết</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kế</a:t>
            </a:r>
            <a:r>
              <a:rPr lang="en-US" b="1" dirty="0">
                <a:solidFill>
                  <a:schemeClr val="bg1"/>
                </a:solidFill>
                <a:latin typeface="Days One" panose="020B0604020202020204" charset="0"/>
                <a:ea typeface="Roboto Black" panose="02000000000000000000" pitchFamily="2" charset="0"/>
              </a:rPr>
              <a:t> Website</a:t>
            </a:r>
            <a:br>
              <a:rPr lang="en-US" b="1" dirty="0">
                <a:solidFill>
                  <a:schemeClr val="bg1"/>
                </a:solidFill>
                <a:latin typeface="Days One" panose="020B0604020202020204" charset="0"/>
              </a:rPr>
            </a:br>
            <a:endParaRPr lang="en-US" dirty="0">
              <a:latin typeface="Days One" panose="020B0604020202020204" charset="0"/>
            </a:endParaRPr>
          </a:p>
        </p:txBody>
      </p:sp>
    </p:spTree>
    <p:extLst>
      <p:ext uri="{BB962C8B-B14F-4D97-AF65-F5344CB8AC3E}">
        <p14:creationId xmlns:p14="http://schemas.microsoft.com/office/powerpoint/2010/main" val="101587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5" name="Google Shape;1595;p46"/>
          <p:cNvSpPr txBox="1">
            <a:spLocks noGrp="1"/>
          </p:cNvSpPr>
          <p:nvPr>
            <p:ph type="subTitle" idx="1"/>
          </p:nvPr>
        </p:nvSpPr>
        <p:spPr>
          <a:xfrm>
            <a:off x="1293119" y="1486838"/>
            <a:ext cx="29076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MONGODB</a:t>
            </a:r>
            <a:endParaRPr dirty="0"/>
          </a:p>
        </p:txBody>
      </p:sp>
      <p:sp>
        <p:nvSpPr>
          <p:cNvPr id="1596" name="Google Shape;1596;p46"/>
          <p:cNvSpPr txBox="1">
            <a:spLocks noGrp="1"/>
          </p:cNvSpPr>
          <p:nvPr>
            <p:ph type="subTitle" idx="2"/>
          </p:nvPr>
        </p:nvSpPr>
        <p:spPr>
          <a:xfrm>
            <a:off x="4947994" y="1424619"/>
            <a:ext cx="2907600" cy="446700"/>
          </a:xfrm>
          <a:prstGeom prst="rect">
            <a:avLst/>
          </a:prstGeom>
        </p:spPr>
        <p:txBody>
          <a:bodyPr spcFirstLastPara="1" wrap="square" lIns="91425" tIns="91425" rIns="91425" bIns="91425" anchor="ctr" anchorCtr="0">
            <a:noAutofit/>
          </a:bodyPr>
          <a:lstStyle/>
          <a:p>
            <a:pPr marL="0" lvl="0" indent="0"/>
            <a:r>
              <a:rPr lang="en-US" dirty="0"/>
              <a:t>YARN</a:t>
            </a:r>
            <a:endParaRPr dirty="0"/>
          </a:p>
        </p:txBody>
      </p:sp>
      <p:sp>
        <p:nvSpPr>
          <p:cNvPr id="1597" name="Google Shape;1597;p46"/>
          <p:cNvSpPr txBox="1">
            <a:spLocks noGrp="1"/>
          </p:cNvSpPr>
          <p:nvPr>
            <p:ph type="subTitle" idx="3"/>
          </p:nvPr>
        </p:nvSpPr>
        <p:spPr>
          <a:xfrm>
            <a:off x="1187099" y="2490856"/>
            <a:ext cx="3119640" cy="1113167"/>
          </a:xfrm>
          <a:prstGeom prst="rect">
            <a:avLst/>
          </a:prstGeom>
        </p:spPr>
        <p:txBody>
          <a:bodyPr spcFirstLastPara="1" wrap="square" lIns="91425" tIns="91425" rIns="91425" bIns="91425" anchor="t" anchorCtr="0">
            <a:noAutofit/>
          </a:bodyPr>
          <a:lstStyle/>
          <a:p>
            <a:pPr marL="0" lvl="0" indent="0" algn="l"/>
            <a:r>
              <a:rPr lang="vi-VN" sz="1600" dirty="0" err="1"/>
              <a:t>MongoDB</a:t>
            </a:r>
            <a:r>
              <a:rPr lang="vi-VN" sz="1600" dirty="0"/>
              <a:t> </a:t>
            </a:r>
            <a:r>
              <a:rPr lang="vi-VN" sz="1600" dirty="0" err="1"/>
              <a:t>là</a:t>
            </a:r>
            <a:r>
              <a:rPr lang="vi-VN" sz="1600" dirty="0"/>
              <a:t> </a:t>
            </a:r>
            <a:r>
              <a:rPr lang="vi-VN" sz="1600" dirty="0" err="1"/>
              <a:t>một</a:t>
            </a:r>
            <a:r>
              <a:rPr lang="vi-VN" sz="1600" dirty="0"/>
              <a:t> </a:t>
            </a:r>
            <a:r>
              <a:rPr lang="vi-VN" sz="1600" dirty="0" err="1"/>
              <a:t>hệ</a:t>
            </a:r>
            <a:r>
              <a:rPr lang="vi-VN" sz="1600" dirty="0"/>
              <a:t> </a:t>
            </a:r>
            <a:r>
              <a:rPr lang="vi-VN" sz="1600" dirty="0" err="1"/>
              <a:t>quản</a:t>
            </a:r>
            <a:r>
              <a:rPr lang="vi-VN" sz="1600" dirty="0"/>
              <a:t> </a:t>
            </a:r>
            <a:r>
              <a:rPr lang="vi-VN" sz="1600" dirty="0" err="1"/>
              <a:t>trị</a:t>
            </a:r>
            <a:r>
              <a:rPr lang="vi-VN" sz="1600" dirty="0"/>
              <a:t> cơ </a:t>
            </a:r>
            <a:r>
              <a:rPr lang="vi-VN" sz="1600" dirty="0" err="1"/>
              <a:t>sở</a:t>
            </a:r>
            <a:r>
              <a:rPr lang="vi-VN" sz="1600" dirty="0"/>
              <a:t> </a:t>
            </a:r>
            <a:r>
              <a:rPr lang="vi-VN" sz="1600" dirty="0" err="1"/>
              <a:t>dữ</a:t>
            </a:r>
            <a:r>
              <a:rPr lang="vi-VN" sz="1600" dirty="0"/>
              <a:t> </a:t>
            </a:r>
            <a:r>
              <a:rPr lang="vi-VN" sz="1600" dirty="0" err="1"/>
              <a:t>liệu</a:t>
            </a:r>
            <a:r>
              <a:rPr lang="vi-VN" sz="1600" dirty="0"/>
              <a:t> </a:t>
            </a:r>
            <a:r>
              <a:rPr lang="vi-VN" sz="1600" dirty="0" err="1"/>
              <a:t>NoSQL</a:t>
            </a:r>
            <a:r>
              <a:rPr lang="vi-VN" sz="1600" dirty="0"/>
              <a:t> </a:t>
            </a:r>
            <a:r>
              <a:rPr lang="vi-VN" sz="1600" dirty="0" err="1"/>
              <a:t>mã</a:t>
            </a:r>
            <a:r>
              <a:rPr lang="vi-VN" sz="1600" dirty="0"/>
              <a:t> </a:t>
            </a:r>
            <a:r>
              <a:rPr lang="vi-VN" sz="1600" dirty="0" err="1"/>
              <a:t>nguồn</a:t>
            </a:r>
            <a:r>
              <a:rPr lang="vi-VN" sz="1600" dirty="0"/>
              <a:t> </a:t>
            </a:r>
            <a:r>
              <a:rPr lang="vi-VN" sz="1600" dirty="0" err="1"/>
              <a:t>mở</a:t>
            </a:r>
            <a:r>
              <a:rPr lang="vi-VN" sz="1600" dirty="0"/>
              <a:t> đa </a:t>
            </a:r>
            <a:r>
              <a:rPr lang="vi-VN" sz="1600" dirty="0" err="1"/>
              <a:t>nền</a:t>
            </a:r>
            <a:r>
              <a:rPr lang="vi-VN" sz="1600" dirty="0"/>
              <a:t> </a:t>
            </a:r>
            <a:r>
              <a:rPr lang="vi-VN" sz="1600" dirty="0" err="1"/>
              <a:t>tảng</a:t>
            </a:r>
            <a:r>
              <a:rPr lang="vi-VN" sz="1600" dirty="0"/>
              <a:t> </a:t>
            </a:r>
            <a:r>
              <a:rPr lang="vi-VN" sz="1600" dirty="0" err="1"/>
              <a:t>viết</a:t>
            </a:r>
            <a:r>
              <a:rPr lang="vi-VN" sz="1600" dirty="0"/>
              <a:t> </a:t>
            </a:r>
            <a:r>
              <a:rPr lang="vi-VN" sz="1600" dirty="0" err="1"/>
              <a:t>bằng</a:t>
            </a:r>
            <a:r>
              <a:rPr lang="vi-VN" sz="1600" dirty="0"/>
              <a:t> C++</a:t>
            </a:r>
          </a:p>
        </p:txBody>
      </p:sp>
      <p:sp>
        <p:nvSpPr>
          <p:cNvPr id="1598" name="Google Shape;1598;p46"/>
          <p:cNvSpPr txBox="1">
            <a:spLocks noGrp="1"/>
          </p:cNvSpPr>
          <p:nvPr>
            <p:ph type="subTitle" idx="4"/>
          </p:nvPr>
        </p:nvSpPr>
        <p:spPr>
          <a:xfrm>
            <a:off x="4947994" y="2326394"/>
            <a:ext cx="2907600" cy="2129703"/>
          </a:xfrm>
          <a:prstGeom prst="rect">
            <a:avLst/>
          </a:prstGeom>
        </p:spPr>
        <p:txBody>
          <a:bodyPr spcFirstLastPara="1" wrap="square" lIns="91425" tIns="91425" rIns="91425" bIns="91425" anchor="t" anchorCtr="0">
            <a:noAutofit/>
          </a:bodyPr>
          <a:lstStyle/>
          <a:p>
            <a:pPr marL="0" indent="0" algn="l">
              <a:lnSpc>
                <a:spcPct val="130000"/>
              </a:lnSpc>
              <a:spcBef>
                <a:spcPts val="600"/>
              </a:spcBef>
              <a:spcAft>
                <a:spcPts val="600"/>
              </a:spcAft>
            </a:pPr>
            <a:r>
              <a:rPr lang="en-US" sz="1600" dirty="0">
                <a:solidFill>
                  <a:schemeClr val="bg1"/>
                </a:solidFill>
                <a:effectLst/>
                <a:latin typeface="Anaheim" panose="020B0604020202020204" charset="0"/>
                <a:ea typeface="Times New Roman" panose="02020603050405020304" pitchFamily="18" charset="0"/>
              </a:rPr>
              <a:t>Yarn </a:t>
            </a:r>
            <a:r>
              <a:rPr lang="en-US" sz="1600" dirty="0" err="1">
                <a:solidFill>
                  <a:schemeClr val="bg1"/>
                </a:solidFill>
                <a:effectLst/>
                <a:latin typeface="Anaheim" panose="020B0604020202020204" charset="0"/>
                <a:ea typeface="Times New Roman" panose="02020603050405020304" pitchFamily="18" charset="0"/>
              </a:rPr>
              <a:t>là</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công</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cụ</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quản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lý</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gói</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phần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mềm</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nguồn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mở</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cho</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dự</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án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của</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bạn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nó</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ngoài</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việc</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cho</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bạn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sử</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dụng</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các</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gói</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phần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mềm</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còn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cho</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phép</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bạn</a:t>
            </a:r>
            <a:r>
              <a:rPr lang="en-US" sz="1600" dirty="0">
                <a:solidFill>
                  <a:schemeClr val="bg1"/>
                </a:solidFill>
                <a:effectLst/>
                <a:latin typeface="Anaheim" panose="020B0604020202020204" charset="0"/>
                <a:ea typeface="Times New Roman" panose="02020603050405020304" pitchFamily="18" charset="0"/>
              </a:rPr>
              <a:t> chia </a:t>
            </a:r>
            <a:r>
              <a:rPr lang="en-US" sz="1600" dirty="0" err="1">
                <a:solidFill>
                  <a:schemeClr val="bg1"/>
                </a:solidFill>
                <a:effectLst/>
                <a:latin typeface="Anaheim" panose="020B0604020202020204" charset="0"/>
                <a:ea typeface="Times New Roman" panose="02020603050405020304" pitchFamily="18" charset="0"/>
              </a:rPr>
              <a:t>sẻ</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các</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gói</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phần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mềm</a:t>
            </a:r>
            <a:r>
              <a:rPr lang="en-US" sz="1600" dirty="0">
                <a:solidFill>
                  <a:schemeClr val="bg1"/>
                </a:solidFill>
                <a:effectLst/>
                <a:latin typeface="Anaheim" panose="020B0604020202020204" charset="0"/>
                <a:ea typeface="Times New Roman" panose="02020603050405020304" pitchFamily="18" charset="0"/>
              </a:rPr>
              <a:t> do </a:t>
            </a:r>
            <a:r>
              <a:rPr lang="en-US" sz="1600" dirty="0" err="1">
                <a:solidFill>
                  <a:schemeClr val="bg1"/>
                </a:solidFill>
                <a:effectLst/>
                <a:latin typeface="Anaheim" panose="020B0604020202020204" charset="0"/>
                <a:ea typeface="Times New Roman" panose="02020603050405020304" pitchFamily="18" charset="0"/>
              </a:rPr>
              <a:t>bạn</a:t>
            </a:r>
            <a:r>
              <a:rPr lang="en-US" sz="1600" dirty="0">
                <a:solidFill>
                  <a:schemeClr val="bg1"/>
                </a:solidFill>
                <a:effectLst/>
                <a:latin typeface="Anaheim" panose="020B0604020202020204" charset="0"/>
                <a:ea typeface="Times New Roman" panose="02020603050405020304" pitchFamily="18" charset="0"/>
              </a:rPr>
              <a:t> </a:t>
            </a:r>
            <a:r>
              <a:rPr lang="en-US" sz="1600" dirty="0" err="1">
                <a:solidFill>
                  <a:schemeClr val="bg1"/>
                </a:solidFill>
                <a:effectLst/>
                <a:latin typeface="Anaheim" panose="020B0604020202020204" charset="0"/>
                <a:ea typeface="Times New Roman" panose="02020603050405020304" pitchFamily="18" charset="0"/>
              </a:rPr>
              <a:t>viết</a:t>
            </a:r>
            <a:r>
              <a:rPr lang="en-US" sz="1600" dirty="0">
                <a:solidFill>
                  <a:schemeClr val="bg1"/>
                </a:solidFill>
                <a:effectLst/>
                <a:latin typeface="Anaheim" panose="020B0604020202020204" charset="0"/>
                <a:ea typeface="Times New Roman" panose="02020603050405020304" pitchFamily="18" charset="0"/>
              </a:rPr>
              <a:t>.</a:t>
            </a:r>
          </a:p>
        </p:txBody>
      </p:sp>
      <p:sp>
        <p:nvSpPr>
          <p:cNvPr id="1599" name="Google Shape;1599;p46"/>
          <p:cNvSpPr/>
          <p:nvPr/>
        </p:nvSpPr>
        <p:spPr>
          <a:xfrm>
            <a:off x="2511302" y="1855528"/>
            <a:ext cx="457206" cy="45721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0" name="Google Shape;1600;p46"/>
          <p:cNvGrpSpPr/>
          <p:nvPr/>
        </p:nvGrpSpPr>
        <p:grpSpPr>
          <a:xfrm>
            <a:off x="6166178" y="1869203"/>
            <a:ext cx="457197" cy="457191"/>
            <a:chOff x="4206763" y="2450951"/>
            <a:chExt cx="322151" cy="322374"/>
          </a:xfrm>
        </p:grpSpPr>
        <p:sp>
          <p:nvSpPr>
            <p:cNvPr id="1601" name="Google Shape;1601;p46"/>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6"/>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accent2"/>
            </a:solidFill>
            <a:ln>
              <a:noFill/>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3" name="Google Shape;1603;p46"/>
          <p:cNvCxnSpPr/>
          <p:nvPr/>
        </p:nvCxnSpPr>
        <p:spPr>
          <a:xfrm rot="10800000">
            <a:off x="4570850" y="1579700"/>
            <a:ext cx="0" cy="3267900"/>
          </a:xfrm>
          <a:prstGeom prst="straightConnector1">
            <a:avLst/>
          </a:prstGeom>
          <a:noFill/>
          <a:ln w="28575" cap="flat" cmpd="sng">
            <a:solidFill>
              <a:schemeClr val="accent2"/>
            </a:solidFill>
            <a:prstDash val="solid"/>
            <a:round/>
            <a:headEnd type="none" w="med" len="med"/>
            <a:tailEnd type="oval" w="med" len="med"/>
          </a:ln>
          <a:effectLst>
            <a:outerShdw blurRad="100013" algn="bl" rotWithShape="0">
              <a:schemeClr val="accent2"/>
            </a:outerShdw>
          </a:effectLst>
        </p:spPr>
      </p:cxnSp>
      <p:pic>
        <p:nvPicPr>
          <p:cNvPr id="1604" name="Google Shape;1604;p46"/>
          <p:cNvPicPr preferRelativeResize="0"/>
          <p:nvPr/>
        </p:nvPicPr>
        <p:blipFill rotWithShape="1">
          <a:blip r:embed="rId3">
            <a:alphaModFix/>
          </a:blip>
          <a:srcRect l="26458" t="25433" r="25082" b="29391"/>
          <a:stretch/>
        </p:blipFill>
        <p:spPr>
          <a:xfrm>
            <a:off x="1150748" y="986273"/>
            <a:ext cx="812974" cy="887050"/>
          </a:xfrm>
          <a:prstGeom prst="rect">
            <a:avLst/>
          </a:prstGeom>
          <a:noFill/>
          <a:ln>
            <a:noFill/>
          </a:ln>
        </p:spPr>
      </p:pic>
      <p:grpSp>
        <p:nvGrpSpPr>
          <p:cNvPr id="1605" name="Google Shape;1605;p46"/>
          <p:cNvGrpSpPr/>
          <p:nvPr/>
        </p:nvGrpSpPr>
        <p:grpSpPr>
          <a:xfrm>
            <a:off x="1150751" y="4090438"/>
            <a:ext cx="365777" cy="365752"/>
            <a:chOff x="2833380" y="4938625"/>
            <a:chExt cx="451800" cy="450600"/>
          </a:xfrm>
        </p:grpSpPr>
        <p:sp>
          <p:nvSpPr>
            <p:cNvPr id="1606" name="Google Shape;1606;p46"/>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6"/>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46"/>
          <p:cNvGrpSpPr/>
          <p:nvPr/>
        </p:nvGrpSpPr>
        <p:grpSpPr>
          <a:xfrm>
            <a:off x="7781120" y="763933"/>
            <a:ext cx="512046" cy="501839"/>
            <a:chOff x="7207750" y="640431"/>
            <a:chExt cx="645300" cy="635400"/>
          </a:xfrm>
        </p:grpSpPr>
        <p:sp>
          <p:nvSpPr>
            <p:cNvPr id="1609" name="Google Shape;1609;p46"/>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6"/>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1" name="Google Shape;1611;p46"/>
          <p:cNvSpPr/>
          <p:nvPr/>
        </p:nvSpPr>
        <p:spPr>
          <a:xfrm>
            <a:off x="8042188" y="22534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a:off x="5212838" y="427318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1;p45"/>
          <p:cNvSpPr txBox="1">
            <a:spLocks/>
          </p:cNvSpPr>
          <p:nvPr/>
        </p:nvSpPr>
        <p:spPr>
          <a:xfrm>
            <a:off x="839598" y="430322"/>
            <a:ext cx="7704000" cy="572700"/>
          </a:xfrm>
          <a:prstGeom prst="rect">
            <a:avLst/>
          </a:prstGeom>
          <a:noFill/>
          <a:ln>
            <a:noFill/>
          </a:ln>
          <a:effectLst>
            <a:outerShdw blurRad="85725" algn="bl" rotWithShape="0">
              <a:schemeClr val="accent2">
                <a:alpha val="90000"/>
              </a:scheme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Days One"/>
              <a:buNone/>
              <a:defRPr sz="28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2pPr>
            <a:lvl3pPr marR="0" lvl="2"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3pPr>
            <a:lvl4pPr marR="0" lvl="3"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4pPr>
            <a:lvl5pPr marR="0" lvl="4"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5pPr>
            <a:lvl6pPr marR="0" lvl="5"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6pPr>
            <a:lvl7pPr marR="0" lvl="6"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7pPr>
            <a:lvl8pPr marR="0" lvl="7"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8pPr>
            <a:lvl9pPr marR="0" lvl="8" algn="l" rtl="0">
              <a:lnSpc>
                <a:spcPct val="100000"/>
              </a:lnSpc>
              <a:spcBef>
                <a:spcPts val="0"/>
              </a:spcBef>
              <a:spcAft>
                <a:spcPts val="0"/>
              </a:spcAft>
              <a:buClr>
                <a:srgbClr val="FFFF00"/>
              </a:buClr>
              <a:buSzPts val="3500"/>
              <a:buFont typeface="Bebas Neue"/>
              <a:buNone/>
              <a:defRPr sz="3500" b="0" i="0" u="none" strike="noStrike" cap="none">
                <a:solidFill>
                  <a:srgbClr val="FFFF00"/>
                </a:solidFill>
                <a:latin typeface="Bebas Neue"/>
                <a:ea typeface="Bebas Neue"/>
                <a:cs typeface="Bebas Neue"/>
                <a:sym typeface="Bebas Neue"/>
              </a:defRPr>
            </a:lvl9pPr>
          </a:lstStyle>
          <a:p>
            <a:r>
              <a:rPr lang="en-US" dirty="0">
                <a:ln w="19050" cap="flat" cmpd="sng">
                  <a:solidFill>
                    <a:schemeClr val="accent2"/>
                  </a:solidFill>
                  <a:prstDash val="solid"/>
                  <a:round/>
                  <a:headEnd type="none" w="sm" len="sm"/>
                  <a:tailEnd type="none" w="sm" len="sm"/>
                </a:ln>
                <a:noFill/>
              </a:rPr>
              <a:t>02 </a:t>
            </a:r>
            <a:r>
              <a:rPr lang="en-US" b="1" dirty="0" err="1">
                <a:solidFill>
                  <a:schemeClr val="bg1"/>
                </a:solidFill>
                <a:latin typeface="Days One" panose="020B0604020202020204" charset="0"/>
                <a:ea typeface="Roboto Black" panose="02000000000000000000" pitchFamily="2" charset="0"/>
              </a:rPr>
              <a:t>Giới</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thiệu</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về</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công</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nghệ</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thiết</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kế</a:t>
            </a:r>
            <a:r>
              <a:rPr lang="en-US" b="1" dirty="0">
                <a:solidFill>
                  <a:schemeClr val="bg1"/>
                </a:solidFill>
                <a:latin typeface="Days One" panose="020B0604020202020204" charset="0"/>
                <a:ea typeface="Roboto Black" panose="02000000000000000000" pitchFamily="2" charset="0"/>
              </a:rPr>
              <a:t> Website</a:t>
            </a:r>
            <a:br>
              <a:rPr lang="en-US" b="1" dirty="0">
                <a:solidFill>
                  <a:schemeClr val="bg1"/>
                </a:solidFill>
                <a:latin typeface="Days One" panose="020B0604020202020204" charset="0"/>
              </a:rPr>
            </a:br>
            <a:endParaRPr lang="en-US" dirty="0">
              <a:latin typeface="Days One" panose="020B0604020202020204" charset="0"/>
            </a:endParaRPr>
          </a:p>
        </p:txBody>
      </p:sp>
    </p:spTree>
    <p:extLst>
      <p:ext uri="{BB962C8B-B14F-4D97-AF65-F5344CB8AC3E}">
        <p14:creationId xmlns:p14="http://schemas.microsoft.com/office/powerpoint/2010/main" val="264120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5"/>
          <p:cNvSpPr txBox="1">
            <a:spLocks noGrp="1"/>
          </p:cNvSpPr>
          <p:nvPr>
            <p:ph type="title"/>
          </p:nvPr>
        </p:nvSpPr>
        <p:spPr>
          <a:xfrm>
            <a:off x="914400" y="472388"/>
            <a:ext cx="7704000" cy="572700"/>
          </a:xfrm>
          <a:prstGeom prst="rect">
            <a:avLst/>
          </a:prstGeom>
        </p:spPr>
        <p:txBody>
          <a:bodyPr spcFirstLastPara="1" wrap="square" lIns="91425" tIns="91425" rIns="91425" bIns="91425" anchor="t" anchorCtr="0">
            <a:noAutofit/>
          </a:bodyPr>
          <a:lstStyle/>
          <a:p>
            <a:pPr lvl="0"/>
            <a:r>
              <a:rPr lang="en-US" dirty="0">
                <a:ln w="19050" cap="flat" cmpd="sng">
                  <a:solidFill>
                    <a:schemeClr val="accent2"/>
                  </a:solidFill>
                  <a:prstDash val="solid"/>
                  <a:round/>
                  <a:headEnd type="none" w="sm" len="sm"/>
                  <a:tailEnd type="none" w="sm" len="sm"/>
                </a:ln>
                <a:noFill/>
              </a:rPr>
              <a:t>03 </a:t>
            </a:r>
            <a:r>
              <a:rPr lang="en-US" b="1" dirty="0" err="1">
                <a:solidFill>
                  <a:schemeClr val="bg1"/>
                </a:solidFill>
                <a:latin typeface="Days One" panose="020B0604020202020204" charset="0"/>
                <a:ea typeface="Roboto Black" panose="02000000000000000000" pitchFamily="2" charset="0"/>
              </a:rPr>
              <a:t>Phân</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tích</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thiết</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kế</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hệ</a:t>
            </a:r>
            <a:r>
              <a:rPr lang="en-US" b="1" dirty="0">
                <a:solidFill>
                  <a:schemeClr val="bg1"/>
                </a:solidFill>
                <a:latin typeface="Days One" panose="020B0604020202020204" charset="0"/>
                <a:ea typeface="Roboto Black" panose="02000000000000000000" pitchFamily="2" charset="0"/>
              </a:rPr>
              <a:t> </a:t>
            </a:r>
            <a:r>
              <a:rPr lang="en-US" b="1" dirty="0" err="1">
                <a:solidFill>
                  <a:schemeClr val="bg1"/>
                </a:solidFill>
                <a:latin typeface="Days One" panose="020B0604020202020204" charset="0"/>
                <a:ea typeface="Roboto Black" panose="02000000000000000000" pitchFamily="2" charset="0"/>
              </a:rPr>
              <a:t>thống</a:t>
            </a:r>
            <a:br>
              <a:rPr lang="en-US" b="1" dirty="0">
                <a:solidFill>
                  <a:schemeClr val="bg1"/>
                </a:solidFill>
                <a:latin typeface="Days One" panose="020B0604020202020204" charset="0"/>
              </a:rPr>
            </a:br>
            <a:endParaRPr dirty="0">
              <a:latin typeface="Days One" panose="020B0604020202020204" charset="0"/>
            </a:endParaRPr>
          </a:p>
        </p:txBody>
      </p:sp>
      <p:sp>
        <p:nvSpPr>
          <p:cNvPr id="1572" name="Google Shape;1572;p45"/>
          <p:cNvSpPr txBox="1">
            <a:spLocks noGrp="1"/>
          </p:cNvSpPr>
          <p:nvPr>
            <p:ph type="body" idx="1"/>
          </p:nvPr>
        </p:nvSpPr>
        <p:spPr>
          <a:xfrm>
            <a:off x="803563" y="1205936"/>
            <a:ext cx="6082112" cy="3107654"/>
          </a:xfrm>
          <a:prstGeom prst="rect">
            <a:avLst/>
          </a:prstGeom>
        </p:spPr>
        <p:txBody>
          <a:bodyPr spcFirstLastPara="1" wrap="square" lIns="91425" tIns="91425" rIns="91425" bIns="91425" anchor="t" anchorCtr="0">
            <a:noAutofit/>
          </a:bodyPr>
          <a:lstStyle/>
          <a:p>
            <a:pPr marL="0" lvl="0" indent="0">
              <a:spcBef>
                <a:spcPts val="300"/>
              </a:spcBef>
              <a:buNone/>
            </a:pPr>
            <a:r>
              <a:rPr lang="en-US" sz="1600" b="1" dirty="0"/>
              <a:t>KHẢO SÁT YÊU CẦU CHỨC NĂNG: </a:t>
            </a:r>
            <a:endParaRPr lang="en-US" dirty="0">
              <a:solidFill>
                <a:srgbClr val="1EFFC1"/>
              </a:solidFill>
            </a:endParaRPr>
          </a:p>
          <a:p>
            <a:pPr marL="0" lvl="0" indent="0">
              <a:buNone/>
            </a:pPr>
            <a:r>
              <a:rPr lang="en-US" dirty="0"/>
              <a:t>NGƯỜI DÙNG</a:t>
            </a:r>
          </a:p>
          <a:p>
            <a:pPr lvl="0" indent="-279400">
              <a:spcBef>
                <a:spcPts val="1600"/>
              </a:spcBef>
              <a:buSzPts val="800"/>
            </a:pPr>
            <a:r>
              <a:rPr lang="en-US" sz="1600" dirty="0" err="1">
                <a:uFill>
                  <a:noFill/>
                </a:uFill>
              </a:rPr>
              <a:t>Xem</a:t>
            </a:r>
            <a:r>
              <a:rPr lang="en-US" sz="1600" dirty="0">
                <a:uFill>
                  <a:noFill/>
                </a:uFill>
              </a:rPr>
              <a:t> </a:t>
            </a:r>
            <a:r>
              <a:rPr lang="en-US" sz="1600" dirty="0" err="1">
                <a:uFill>
                  <a:noFill/>
                </a:uFill>
              </a:rPr>
              <a:t>thông</a:t>
            </a:r>
            <a:r>
              <a:rPr lang="en-US" sz="1600" dirty="0">
                <a:uFill>
                  <a:noFill/>
                </a:uFill>
              </a:rPr>
              <a:t> tin, </a:t>
            </a:r>
            <a:r>
              <a:rPr lang="en-US" sz="1600" dirty="0" err="1">
                <a:uFill>
                  <a:noFill/>
                </a:uFill>
              </a:rPr>
              <a:t>tìm</a:t>
            </a:r>
            <a:r>
              <a:rPr lang="en-US" sz="1600" dirty="0">
                <a:uFill>
                  <a:noFill/>
                </a:uFill>
              </a:rPr>
              <a:t> </a:t>
            </a:r>
            <a:r>
              <a:rPr lang="en-US" sz="1600" dirty="0" err="1">
                <a:uFill>
                  <a:noFill/>
                </a:uFill>
              </a:rPr>
              <a:t>kiếm</a:t>
            </a:r>
            <a:r>
              <a:rPr lang="en-US" sz="1600" dirty="0">
                <a:uFill>
                  <a:noFill/>
                </a:uFill>
              </a:rPr>
              <a:t> </a:t>
            </a:r>
            <a:r>
              <a:rPr lang="en-US" sz="1600" dirty="0" err="1">
                <a:uFill>
                  <a:noFill/>
                </a:uFill>
              </a:rPr>
              <a:t>sản</a:t>
            </a:r>
            <a:r>
              <a:rPr lang="en-US" sz="1600" dirty="0">
                <a:uFill>
                  <a:noFill/>
                </a:uFill>
              </a:rPr>
              <a:t> </a:t>
            </a:r>
            <a:r>
              <a:rPr lang="en-US" sz="1600" dirty="0" err="1">
                <a:uFill>
                  <a:noFill/>
                </a:uFill>
              </a:rPr>
              <a:t>phẩm</a:t>
            </a:r>
            <a:r>
              <a:rPr lang="en-US" sz="1600" dirty="0">
                <a:uFill>
                  <a:noFill/>
                </a:uFill>
              </a:rPr>
              <a:t> </a:t>
            </a:r>
            <a:r>
              <a:rPr lang="en-US" sz="1600" dirty="0" err="1">
                <a:uFill>
                  <a:noFill/>
                </a:uFill>
              </a:rPr>
              <a:t>của</a:t>
            </a:r>
            <a:r>
              <a:rPr lang="en-US" sz="1600" dirty="0">
                <a:uFill>
                  <a:noFill/>
                </a:uFill>
              </a:rPr>
              <a:t> </a:t>
            </a:r>
            <a:r>
              <a:rPr lang="en-US" sz="1600" dirty="0" err="1">
                <a:uFill>
                  <a:noFill/>
                </a:uFill>
              </a:rPr>
              <a:t>cửa</a:t>
            </a:r>
            <a:r>
              <a:rPr lang="en-US" sz="1600" dirty="0">
                <a:uFill>
                  <a:noFill/>
                </a:uFill>
              </a:rPr>
              <a:t> </a:t>
            </a:r>
            <a:r>
              <a:rPr lang="en-US" sz="1600" dirty="0" err="1">
                <a:uFill>
                  <a:noFill/>
                </a:uFill>
              </a:rPr>
              <a:t>hàng</a:t>
            </a:r>
            <a:r>
              <a:rPr lang="en-US" sz="1600" dirty="0">
                <a:uFill>
                  <a:noFill/>
                </a:uFill>
              </a:rPr>
              <a:t>.</a:t>
            </a:r>
          </a:p>
          <a:p>
            <a:pPr lvl="0" indent="-279400">
              <a:spcBef>
                <a:spcPts val="1600"/>
              </a:spcBef>
              <a:buSzPts val="800"/>
            </a:pPr>
            <a:r>
              <a:rPr lang="en-US" sz="1600" dirty="0" err="1">
                <a:uFill>
                  <a:noFill/>
                </a:uFill>
              </a:rPr>
              <a:t>Xem</a:t>
            </a:r>
            <a:r>
              <a:rPr lang="en-US" sz="1600" dirty="0">
                <a:uFill>
                  <a:noFill/>
                </a:uFill>
              </a:rPr>
              <a:t> tin </a:t>
            </a:r>
            <a:r>
              <a:rPr lang="en-US" sz="1600" dirty="0" err="1">
                <a:uFill>
                  <a:noFill/>
                </a:uFill>
              </a:rPr>
              <a:t>tức</a:t>
            </a:r>
            <a:r>
              <a:rPr lang="en-US" sz="1600" dirty="0">
                <a:uFill>
                  <a:noFill/>
                </a:uFill>
              </a:rPr>
              <a:t>, </a:t>
            </a:r>
            <a:r>
              <a:rPr lang="en-US" sz="1600" dirty="0" err="1">
                <a:uFill>
                  <a:noFill/>
                </a:uFill>
              </a:rPr>
              <a:t>đặt</a:t>
            </a:r>
            <a:r>
              <a:rPr lang="en-US" sz="1600" dirty="0">
                <a:uFill>
                  <a:noFill/>
                </a:uFill>
              </a:rPr>
              <a:t> </a:t>
            </a:r>
            <a:r>
              <a:rPr lang="en-US" sz="1600" dirty="0" err="1">
                <a:uFill>
                  <a:noFill/>
                </a:uFill>
              </a:rPr>
              <a:t>hàng</a:t>
            </a:r>
            <a:r>
              <a:rPr lang="en-US" sz="1600" dirty="0">
                <a:uFill>
                  <a:noFill/>
                </a:uFill>
              </a:rPr>
              <a:t> </a:t>
            </a:r>
            <a:r>
              <a:rPr lang="en-US" sz="1600" dirty="0" err="1">
                <a:uFill>
                  <a:noFill/>
                </a:uFill>
              </a:rPr>
              <a:t>sản</a:t>
            </a:r>
            <a:r>
              <a:rPr lang="en-US" sz="1600" dirty="0">
                <a:uFill>
                  <a:noFill/>
                </a:uFill>
              </a:rPr>
              <a:t> </a:t>
            </a:r>
            <a:r>
              <a:rPr lang="en-US" sz="1600" dirty="0" err="1">
                <a:uFill>
                  <a:noFill/>
                </a:uFill>
              </a:rPr>
              <a:t>phẩm</a:t>
            </a:r>
            <a:r>
              <a:rPr lang="en-US" sz="1600" dirty="0">
                <a:uFill>
                  <a:noFill/>
                </a:uFill>
              </a:rPr>
              <a:t>, </a:t>
            </a:r>
            <a:r>
              <a:rPr lang="en-US" sz="1600" dirty="0" err="1">
                <a:uFill>
                  <a:noFill/>
                </a:uFill>
              </a:rPr>
              <a:t>liên</a:t>
            </a:r>
            <a:r>
              <a:rPr lang="en-US" sz="1600" dirty="0">
                <a:uFill>
                  <a:noFill/>
                </a:uFill>
              </a:rPr>
              <a:t> </a:t>
            </a:r>
            <a:r>
              <a:rPr lang="en-US" sz="1600" dirty="0" err="1">
                <a:uFill>
                  <a:noFill/>
                </a:uFill>
              </a:rPr>
              <a:t>hệ</a:t>
            </a:r>
            <a:r>
              <a:rPr lang="en-US" sz="1600" dirty="0">
                <a:uFill>
                  <a:noFill/>
                </a:uFill>
              </a:rPr>
              <a:t>...</a:t>
            </a:r>
          </a:p>
          <a:p>
            <a:pPr marL="0" lvl="0" indent="0">
              <a:spcBef>
                <a:spcPts val="1600"/>
              </a:spcBef>
              <a:buNone/>
            </a:pPr>
            <a:r>
              <a:rPr lang="en-US" dirty="0"/>
              <a:t>ADMIN - NGƯỜI QUẢN TRỊ</a:t>
            </a:r>
          </a:p>
          <a:p>
            <a:pPr lvl="0" indent="-279400">
              <a:lnSpc>
                <a:spcPct val="150000"/>
              </a:lnSpc>
              <a:buSzPts val="800"/>
            </a:pPr>
            <a:r>
              <a:rPr lang="en-US" sz="1600" dirty="0" err="1">
                <a:uFill>
                  <a:noFill/>
                </a:uFill>
              </a:rPr>
              <a:t>Quản</a:t>
            </a:r>
            <a:r>
              <a:rPr lang="en-US" sz="1600" dirty="0">
                <a:uFill>
                  <a:noFill/>
                </a:uFill>
              </a:rPr>
              <a:t> </a:t>
            </a:r>
            <a:r>
              <a:rPr lang="en-US" sz="1600" dirty="0" err="1">
                <a:uFill>
                  <a:noFill/>
                </a:uFill>
              </a:rPr>
              <a:t>lý</a:t>
            </a:r>
            <a:r>
              <a:rPr lang="en-US" sz="1600" dirty="0">
                <a:uFill>
                  <a:noFill/>
                </a:uFill>
              </a:rPr>
              <a:t> </a:t>
            </a:r>
            <a:r>
              <a:rPr lang="en-US" sz="1600" dirty="0" err="1">
                <a:uFill>
                  <a:noFill/>
                </a:uFill>
              </a:rPr>
              <a:t>danh</a:t>
            </a:r>
            <a:r>
              <a:rPr lang="en-US" sz="1600" dirty="0">
                <a:uFill>
                  <a:noFill/>
                </a:uFill>
              </a:rPr>
              <a:t> </a:t>
            </a:r>
            <a:r>
              <a:rPr lang="en-US" sz="1600" dirty="0" err="1">
                <a:uFill>
                  <a:noFill/>
                </a:uFill>
              </a:rPr>
              <a:t>mục</a:t>
            </a:r>
            <a:r>
              <a:rPr lang="en-US" sz="1600" dirty="0">
                <a:uFill>
                  <a:noFill/>
                </a:uFill>
              </a:rPr>
              <a:t>, </a:t>
            </a:r>
            <a:r>
              <a:rPr lang="en-US" sz="1600" dirty="0" err="1">
                <a:uFill>
                  <a:noFill/>
                </a:uFill>
              </a:rPr>
              <a:t>sản</a:t>
            </a:r>
            <a:r>
              <a:rPr lang="en-US" sz="1600" dirty="0">
                <a:uFill>
                  <a:noFill/>
                </a:uFill>
              </a:rPr>
              <a:t> </a:t>
            </a:r>
            <a:r>
              <a:rPr lang="en-US" sz="1600" dirty="0" err="1">
                <a:uFill>
                  <a:noFill/>
                </a:uFill>
              </a:rPr>
              <a:t>phẩm</a:t>
            </a:r>
            <a:r>
              <a:rPr lang="en-US" sz="1600" dirty="0">
                <a:uFill>
                  <a:noFill/>
                </a:uFill>
              </a:rPr>
              <a:t>, </a:t>
            </a:r>
            <a:r>
              <a:rPr lang="en-US" sz="1600" dirty="0" err="1">
                <a:uFill>
                  <a:noFill/>
                </a:uFill>
              </a:rPr>
              <a:t>thành</a:t>
            </a:r>
            <a:r>
              <a:rPr lang="en-US" sz="1600" dirty="0">
                <a:uFill>
                  <a:noFill/>
                </a:uFill>
              </a:rPr>
              <a:t> </a:t>
            </a:r>
            <a:r>
              <a:rPr lang="en-US" sz="1600" dirty="0" err="1">
                <a:uFill>
                  <a:noFill/>
                </a:uFill>
              </a:rPr>
              <a:t>viên</a:t>
            </a:r>
            <a:r>
              <a:rPr lang="en-US" sz="1600" dirty="0">
                <a:uFill>
                  <a:noFill/>
                </a:uFill>
              </a:rPr>
              <a:t>, tin </a:t>
            </a:r>
            <a:r>
              <a:rPr lang="en-US" sz="1600" dirty="0" err="1">
                <a:uFill>
                  <a:noFill/>
                </a:uFill>
              </a:rPr>
              <a:t>tức</a:t>
            </a:r>
            <a:endParaRPr lang="en-US" sz="1600" dirty="0"/>
          </a:p>
          <a:p>
            <a:pPr lvl="0" indent="-279400">
              <a:spcBef>
                <a:spcPts val="1600"/>
              </a:spcBef>
              <a:buSzPts val="800"/>
            </a:pPr>
            <a:r>
              <a:rPr lang="vi-VN" sz="1600" dirty="0">
                <a:uFill>
                  <a:noFill/>
                </a:uFill>
              </a:rPr>
              <a:t>Quản lý giao dịch thanh toán, mua hàng, xử lí các đơn hàng</a:t>
            </a:r>
            <a:endParaRPr sz="1600" dirty="0"/>
          </a:p>
        </p:txBody>
      </p:sp>
      <p:grpSp>
        <p:nvGrpSpPr>
          <p:cNvPr id="1573" name="Google Shape;1573;p45"/>
          <p:cNvGrpSpPr/>
          <p:nvPr/>
        </p:nvGrpSpPr>
        <p:grpSpPr>
          <a:xfrm rot="-647277">
            <a:off x="445922" y="564756"/>
            <a:ext cx="365766" cy="503891"/>
            <a:chOff x="4945851" y="-815791"/>
            <a:chExt cx="498269" cy="686340"/>
          </a:xfrm>
        </p:grpSpPr>
        <p:sp>
          <p:nvSpPr>
            <p:cNvPr id="1574" name="Google Shape;1574;p45"/>
            <p:cNvSpPr/>
            <p:nvPr/>
          </p:nvSpPr>
          <p:spPr>
            <a:xfrm flipH="1">
              <a:off x="4945862" y="-815791"/>
              <a:ext cx="498258" cy="686340"/>
            </a:xfrm>
            <a:prstGeom prst="lightningBolt">
              <a:avLst/>
            </a:prstGeom>
            <a:noFill/>
            <a:ln w="2857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5"/>
            <p:cNvSpPr/>
            <p:nvPr/>
          </p:nvSpPr>
          <p:spPr>
            <a:xfrm flipH="1">
              <a:off x="4945851" y="-815791"/>
              <a:ext cx="498258" cy="686340"/>
            </a:xfrm>
            <a:prstGeom prst="lightningBolt">
              <a:avLst/>
            </a:prstGeom>
            <a:noFill/>
            <a:ln w="19050" cap="flat" cmpd="sng">
              <a:solidFill>
                <a:schemeClr val="accent5"/>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45"/>
          <p:cNvGrpSpPr/>
          <p:nvPr/>
        </p:nvGrpSpPr>
        <p:grpSpPr>
          <a:xfrm>
            <a:off x="7518850" y="2968331"/>
            <a:ext cx="645300" cy="635400"/>
            <a:chOff x="7207750" y="640431"/>
            <a:chExt cx="645300" cy="635400"/>
          </a:xfrm>
        </p:grpSpPr>
        <p:sp>
          <p:nvSpPr>
            <p:cNvPr id="1577" name="Google Shape;1577;p45"/>
            <p:cNvSpPr/>
            <p:nvPr/>
          </p:nvSpPr>
          <p:spPr>
            <a:xfrm rot="-1648842">
              <a:off x="7286928" y="726738"/>
              <a:ext cx="486944" cy="462787"/>
            </a:xfrm>
            <a:prstGeom prst="star5">
              <a:avLst>
                <a:gd name="adj" fmla="val 25558"/>
                <a:gd name="hf" fmla="val 105146"/>
                <a:gd name="vf" fmla="val 110557"/>
              </a:avLst>
            </a:prstGeom>
            <a:noFill/>
            <a:ln w="28575" cap="flat" cmpd="sng">
              <a:solidFill>
                <a:schemeClr val="accent2"/>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rot="-1648842">
              <a:off x="7286928" y="726738"/>
              <a:ext cx="486944" cy="462787"/>
            </a:xfrm>
            <a:prstGeom prst="star5">
              <a:avLst>
                <a:gd name="adj" fmla="val 25558"/>
                <a:gd name="hf" fmla="val 105146"/>
                <a:gd name="vf" fmla="val 110557"/>
              </a:avLst>
            </a:prstGeom>
            <a:noFill/>
            <a:ln w="19050" cap="flat" cmpd="sng">
              <a:solidFill>
                <a:schemeClr val="accent3"/>
              </a:solidFill>
              <a:prstDash val="solid"/>
              <a:round/>
              <a:headEnd type="none" w="sm" len="sm"/>
              <a:tailEnd type="none" w="sm" len="sm"/>
            </a:ln>
            <a:effectLst>
              <a:outerShdw blurRad="1714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5"/>
          <p:cNvGrpSpPr/>
          <p:nvPr/>
        </p:nvGrpSpPr>
        <p:grpSpPr>
          <a:xfrm>
            <a:off x="6609418" y="3862950"/>
            <a:ext cx="451800" cy="450600"/>
            <a:chOff x="2833380" y="4938625"/>
            <a:chExt cx="451800" cy="450600"/>
          </a:xfrm>
        </p:grpSpPr>
        <p:sp>
          <p:nvSpPr>
            <p:cNvPr id="1580" name="Google Shape;1580;p45"/>
            <p:cNvSpPr/>
            <p:nvPr/>
          </p:nvSpPr>
          <p:spPr>
            <a:xfrm rot="1199486">
              <a:off x="2882902" y="4988303"/>
              <a:ext cx="352756" cy="351244"/>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FEAFF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5"/>
            <p:cNvSpPr/>
            <p:nvPr/>
          </p:nvSpPr>
          <p:spPr>
            <a:xfrm rot="1199486">
              <a:off x="2882902" y="4988303"/>
              <a:ext cx="352756" cy="351244"/>
            </a:xfrm>
            <a:prstGeom prst="rect">
              <a:avLst/>
            </a:prstGeom>
            <a:noFill/>
            <a:ln w="19050" cap="flat" cmpd="sng">
              <a:solidFill>
                <a:schemeClr val="accent1"/>
              </a:solidFill>
              <a:prstDash val="solid"/>
              <a:round/>
              <a:headEnd type="none" w="sm" len="sm"/>
              <a:tailEnd type="none" w="sm" len="sm"/>
            </a:ln>
            <a:effectLst>
              <a:outerShdw blurRad="5715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45"/>
          <p:cNvSpPr/>
          <p:nvPr/>
        </p:nvSpPr>
        <p:spPr>
          <a:xfrm>
            <a:off x="6657075" y="30896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45"/>
          <p:cNvGrpSpPr/>
          <p:nvPr/>
        </p:nvGrpSpPr>
        <p:grpSpPr>
          <a:xfrm>
            <a:off x="7120369" y="2048556"/>
            <a:ext cx="451779" cy="508194"/>
            <a:chOff x="1390300" y="-1374400"/>
            <a:chExt cx="430225" cy="484825"/>
          </a:xfrm>
        </p:grpSpPr>
        <p:sp>
          <p:nvSpPr>
            <p:cNvPr id="1584" name="Google Shape;1584;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38100" cap="flat" cmpd="sng">
              <a:solidFill>
                <a:schemeClr val="accent2"/>
              </a:solidFill>
              <a:prstDash val="solid"/>
              <a:round/>
              <a:headEnd type="none" w="med" len="med"/>
              <a:tailEnd type="none" w="med" len="med"/>
            </a:ln>
            <a:effectLst>
              <a:outerShdw blurRad="200025" algn="bl" rotWithShape="0">
                <a:schemeClr val="accent2"/>
              </a:outerShdw>
            </a:effectLst>
          </p:spPr>
        </p:sp>
        <p:sp>
          <p:nvSpPr>
            <p:cNvPr id="1585" name="Google Shape;1585;p45"/>
            <p:cNvSpPr/>
            <p:nvPr/>
          </p:nvSpPr>
          <p:spPr>
            <a:xfrm>
              <a:off x="1390300" y="-1374400"/>
              <a:ext cx="430225" cy="484825"/>
            </a:xfrm>
            <a:custGeom>
              <a:avLst/>
              <a:gdLst/>
              <a:ahLst/>
              <a:cxnLst/>
              <a:rect l="l" t="t" r="r" b="b"/>
              <a:pathLst>
                <a:path w="17209" h="19393" extrusionOk="0">
                  <a:moveTo>
                    <a:pt x="7320" y="0"/>
                  </a:moveTo>
                  <a:lnTo>
                    <a:pt x="17209" y="8733"/>
                  </a:lnTo>
                  <a:lnTo>
                    <a:pt x="0" y="19393"/>
                  </a:lnTo>
                  <a:close/>
                </a:path>
              </a:pathLst>
            </a:custGeom>
            <a:noFill/>
            <a:ln w="19050" cap="flat" cmpd="sng">
              <a:solidFill>
                <a:schemeClr val="accent3"/>
              </a:solidFill>
              <a:prstDash val="solid"/>
              <a:round/>
              <a:headEnd type="none" w="med" len="med"/>
              <a:tailEnd type="none" w="med" len="med"/>
            </a:ln>
            <a:effectLst>
              <a:outerShdw blurRad="200025" algn="bl" rotWithShape="0">
                <a:schemeClr val="accent2"/>
              </a:outerShdw>
            </a:effectLst>
          </p:spPr>
        </p:sp>
      </p:grpSp>
      <p:sp>
        <p:nvSpPr>
          <p:cNvPr id="1586" name="Google Shape;1586;p45"/>
          <p:cNvSpPr/>
          <p:nvPr/>
        </p:nvSpPr>
        <p:spPr>
          <a:xfrm>
            <a:off x="7850588" y="4195838"/>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5847450" y="403371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5"/>
          <p:cNvSpPr/>
          <p:nvPr/>
        </p:nvSpPr>
        <p:spPr>
          <a:xfrm>
            <a:off x="7930913" y="1683763"/>
            <a:ext cx="183000" cy="183000"/>
          </a:xfrm>
          <a:prstGeom prst="plus">
            <a:avLst>
              <a:gd name="adj" fmla="val 46202"/>
            </a:avLst>
          </a:prstGeom>
          <a:solidFill>
            <a:schemeClr val="lt1"/>
          </a:solidFill>
          <a:ln w="9525" cap="flat" cmpd="sng">
            <a:solidFill>
              <a:schemeClr val="lt1"/>
            </a:solidFill>
            <a:prstDash val="solid"/>
            <a:round/>
            <a:headEnd type="none" w="sm" len="sm"/>
            <a:tailEnd type="none" w="sm" len="sm"/>
          </a:ln>
          <a:effectLst>
            <a:outerShdw blurRad="71438"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5"/>
          <p:cNvSpPr/>
          <p:nvPr/>
        </p:nvSpPr>
        <p:spPr>
          <a:xfrm>
            <a:off x="5012350" y="4081550"/>
            <a:ext cx="411600" cy="411600"/>
          </a:xfrm>
          <a:prstGeom prst="donut">
            <a:avLst>
              <a:gd name="adj" fmla="val 7080"/>
            </a:avLst>
          </a:prstGeom>
          <a:solidFill>
            <a:schemeClr val="accent5"/>
          </a:solidFill>
          <a:ln w="9525" cap="flat" cmpd="sng">
            <a:solidFill>
              <a:schemeClr val="accent4"/>
            </a:solidFill>
            <a:prstDash val="solid"/>
            <a:round/>
            <a:headEnd type="none" w="sm" len="sm"/>
            <a:tailEnd type="none" w="sm" len="sm"/>
          </a:ln>
          <a:effectLst>
            <a:outerShdw blurRad="85725"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480209"/>
      </p:ext>
    </p:extLst>
  </p:cSld>
  <p:clrMapOvr>
    <a:masterClrMapping/>
  </p:clrMapOvr>
</p:sld>
</file>

<file path=ppt/theme/theme1.xml><?xml version="1.0" encoding="utf-8"?>
<a:theme xmlns:a="http://schemas.openxmlformats.org/drawingml/2006/main" name="Neon Palette Book Slideshow for Marketing by Slidesgo">
  <a:themeElements>
    <a:clrScheme name="Simple Light">
      <a:dk1>
        <a:srgbClr val="140538"/>
      </a:dk1>
      <a:lt1>
        <a:srgbClr val="FFFFFF"/>
      </a:lt1>
      <a:dk2>
        <a:srgbClr val="4E29AA"/>
      </a:dk2>
      <a:lt2>
        <a:srgbClr val="FF00FF"/>
      </a:lt2>
      <a:accent1>
        <a:srgbClr val="FEAFFE"/>
      </a:accent1>
      <a:accent2>
        <a:srgbClr val="52F0FE"/>
      </a:accent2>
      <a:accent3>
        <a:srgbClr val="C2F4FF"/>
      </a:accent3>
      <a:accent4>
        <a:srgbClr val="FF0000"/>
      </a:accent4>
      <a:accent5>
        <a:srgbClr val="FDCDE9"/>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1076</Words>
  <Application>Microsoft Office PowerPoint</Application>
  <PresentationFormat>Trình chiếu Trên màn hình (16:9)</PresentationFormat>
  <Paragraphs>91</Paragraphs>
  <Slides>15</Slides>
  <Notes>14</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15</vt:i4>
      </vt:variant>
    </vt:vector>
  </HeadingPairs>
  <TitlesOfParts>
    <vt:vector size="25" baseType="lpstr">
      <vt:lpstr>Days One</vt:lpstr>
      <vt:lpstr>Times New Roman</vt:lpstr>
      <vt:lpstr>Open Sans</vt:lpstr>
      <vt:lpstr>Nunito Light</vt:lpstr>
      <vt:lpstr>Anaheim</vt:lpstr>
      <vt:lpstr>Roboto Condensed Light</vt:lpstr>
      <vt:lpstr>Bebas Neue</vt:lpstr>
      <vt:lpstr>Wingdings</vt:lpstr>
      <vt:lpstr>Arial</vt:lpstr>
      <vt:lpstr>Neon Palette Book Slideshow for Marketing by Slidesgo</vt:lpstr>
      <vt:lpstr>Ứng dụng API lập trình xây dựng WebSite quản lý kinh doanh</vt:lpstr>
      <vt:lpstr>Nội dung báo cáo:</vt:lpstr>
      <vt:lpstr>01 Tính cấp thiết, mục đích, nội dung  đề tài. </vt:lpstr>
      <vt:lpstr>01 Tính cấp thiết, mục đích, nội dung  đề tài. </vt:lpstr>
      <vt:lpstr>01 Tính cấp thiết, mục đích, nội dung  đề tài. </vt:lpstr>
      <vt:lpstr>Bản trình bày PowerPoint</vt:lpstr>
      <vt:lpstr>Bản trình bày PowerPoint</vt:lpstr>
      <vt:lpstr>Bản trình bày PowerPoint</vt:lpstr>
      <vt:lpstr>03 Phân tích thiết kế hệ thống </vt:lpstr>
      <vt:lpstr>03 Phân tích thiết kế hệ thống </vt:lpstr>
      <vt:lpstr>KẾT QUẢ</vt:lpstr>
      <vt:lpstr>Bản trình bày PowerPoint</vt:lpstr>
      <vt:lpstr>04 Kết luận và hướng phát triển </vt:lpstr>
      <vt:lpstr>04 Kết luận và hướng phát triển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API lập trình xây dựng WebSite quản lý kinh doanh</dc:title>
  <cp:lastModifiedBy>tuyên võ</cp:lastModifiedBy>
  <cp:revision>10</cp:revision>
  <dcterms:modified xsi:type="dcterms:W3CDTF">2022-07-23T09:27:29Z</dcterms:modified>
</cp:coreProperties>
</file>