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1" r:id="rId8"/>
    <p:sldId id="266" r:id="rId9"/>
    <p:sldId id="267" r:id="rId10"/>
    <p:sldId id="265" r:id="rId11"/>
    <p:sldId id="268" r:id="rId12"/>
    <p:sldId id="269" r:id="rId13"/>
    <p:sldId id="270" r:id="rId14"/>
    <p:sldId id="273" r:id="rId15"/>
    <p:sldId id="271" r:id="rId16"/>
    <p:sldId id="272" r:id="rId17"/>
    <p:sldId id="259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1D4-BC1E-4612-9F8B-E5E17246743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225F-7BF9-49BF-8086-97B8CD2F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8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1D4-BC1E-4612-9F8B-E5E17246743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225F-7BF9-49BF-8086-97B8CD2F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8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1D4-BC1E-4612-9F8B-E5E17246743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225F-7BF9-49BF-8086-97B8CD2F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5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1D4-BC1E-4612-9F8B-E5E17246743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225F-7BF9-49BF-8086-97B8CD2F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7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1D4-BC1E-4612-9F8B-E5E17246743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225F-7BF9-49BF-8086-97B8CD2F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1D4-BC1E-4612-9F8B-E5E17246743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225F-7BF9-49BF-8086-97B8CD2F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7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1D4-BC1E-4612-9F8B-E5E17246743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225F-7BF9-49BF-8086-97B8CD2F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8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1D4-BC1E-4612-9F8B-E5E17246743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225F-7BF9-49BF-8086-97B8CD2F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1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1D4-BC1E-4612-9F8B-E5E17246743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225F-7BF9-49BF-8086-97B8CD2F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6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1D4-BC1E-4612-9F8B-E5E17246743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225F-7BF9-49BF-8086-97B8CD2F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8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1D4-BC1E-4612-9F8B-E5E17246743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225F-7BF9-49BF-8086-97B8CD2F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4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E51D4-BC1E-4612-9F8B-E5E17246743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5225F-7BF9-49BF-8086-97B8CD2F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1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57011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What is design pattern ?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37183"/>
            <a:ext cx="9634330" cy="267693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engineering, a 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a general repeatable solution to a commonly occurring problem in software design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algn="l"/>
            <a:endParaRPr lang="en-US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is not a piece of code or a library available for importing to our project. It’s just a solution in your mind to resolve design problems.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44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96" y="298864"/>
            <a:ext cx="9326217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Abstract F</a:t>
            </a:r>
            <a:r>
              <a:rPr lang="en-US" sz="6000" dirty="0" smtClean="0">
                <a:solidFill>
                  <a:srgbClr val="00B050"/>
                </a:solidFill>
              </a:rPr>
              <a:t>actory</a:t>
            </a:r>
            <a:endParaRPr lang="en-US" sz="6000" dirty="0">
              <a:solidFill>
                <a:srgbClr val="00B050"/>
              </a:solidFill>
            </a:endParaRPr>
          </a:p>
        </p:txBody>
      </p:sp>
      <p:pic>
        <p:nvPicPr>
          <p:cNvPr id="1026" name="Picture 2" descr="Kết quả hình ảnh cho factory method c++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099" y="1808887"/>
            <a:ext cx="8272049" cy="459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65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96" y="298864"/>
            <a:ext cx="9326217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Singleton</a:t>
            </a:r>
            <a:endParaRPr lang="en-US" sz="6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Kết quả hình ảnh cho singleton design pattern 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10515600" cy="468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23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96" y="298864"/>
            <a:ext cx="9326217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Adapter</a:t>
            </a:r>
            <a:endParaRPr lang="en-US" sz="6000" dirty="0">
              <a:solidFill>
                <a:srgbClr val="00B050"/>
              </a:solidFill>
            </a:endParaRPr>
          </a:p>
        </p:txBody>
      </p:sp>
      <p:pic>
        <p:nvPicPr>
          <p:cNvPr id="7170" name="Picture 2" descr="Kết quả hình ảnh cho adapter design pattern c++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495" y="1624427"/>
            <a:ext cx="9077739" cy="429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79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96" y="298864"/>
            <a:ext cx="9326217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Proxy</a:t>
            </a:r>
            <a:endParaRPr lang="en-US" sz="6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Kết quả hình ảnh cho proxy design pattern 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76" y="1825625"/>
            <a:ext cx="10478524" cy="438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56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96" y="298864"/>
            <a:ext cx="9326217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Observer</a:t>
            </a:r>
            <a:endParaRPr lang="en-US" sz="6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241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218" name="Picture 2" descr="Kết quả hình ảnh cho observer design pattern 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10515600" cy="387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40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96" y="298864"/>
            <a:ext cx="9326217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Abstract F</a:t>
            </a:r>
            <a:r>
              <a:rPr lang="en-US" sz="6000" dirty="0" smtClean="0">
                <a:solidFill>
                  <a:srgbClr val="00B050"/>
                </a:solidFill>
              </a:rPr>
              <a:t>actory</a:t>
            </a:r>
            <a:endParaRPr lang="en-US" sz="6000" dirty="0">
              <a:solidFill>
                <a:srgbClr val="00B050"/>
              </a:solidFill>
            </a:endParaRPr>
          </a:p>
        </p:txBody>
      </p:sp>
      <p:pic>
        <p:nvPicPr>
          <p:cNvPr id="1026" name="Picture 2" descr="Kết quả hình ảnh cho factory method c++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099" y="1808887"/>
            <a:ext cx="8272049" cy="459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46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96" y="298864"/>
            <a:ext cx="9326217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Abstract F</a:t>
            </a:r>
            <a:r>
              <a:rPr lang="en-US" sz="6000" dirty="0" smtClean="0">
                <a:solidFill>
                  <a:srgbClr val="00B050"/>
                </a:solidFill>
              </a:rPr>
              <a:t>actory</a:t>
            </a:r>
            <a:endParaRPr lang="en-US" sz="6000" dirty="0">
              <a:solidFill>
                <a:srgbClr val="00B050"/>
              </a:solidFill>
            </a:endParaRPr>
          </a:p>
        </p:txBody>
      </p:sp>
      <p:pic>
        <p:nvPicPr>
          <p:cNvPr id="1026" name="Picture 2" descr="Kết quả hình ảnh cho factory method c++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099" y="1808887"/>
            <a:ext cx="8272049" cy="459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3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Apply to LCM </a:t>
            </a:r>
            <a:r>
              <a:rPr lang="en-US" sz="6000" dirty="0" err="1" smtClean="0">
                <a:solidFill>
                  <a:srgbClr val="00B050"/>
                </a:solidFill>
              </a:rPr>
              <a:t>linux</a:t>
            </a:r>
            <a:endParaRPr lang="en-US" sz="6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should we use factory method / abstract factory</a:t>
            </a:r>
          </a:p>
          <a:p>
            <a:r>
              <a:rPr lang="en-US" dirty="0" smtClean="0"/>
              <a:t>Why factory was applied into lcm.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7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Factory in LCM</a:t>
            </a:r>
            <a:endParaRPr lang="en-US" sz="6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1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874492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Why should we use design patterns ? </a:t>
            </a:r>
            <a:endParaRPr lang="en-US" sz="6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it help us resolve  “commonly occurring problem in software design”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1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96" y="298864"/>
            <a:ext cx="9326217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Which type of available design pattern ?</a:t>
            </a:r>
            <a:endParaRPr lang="en-US" sz="6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Have 23 types of pattern by Gang of four GOF.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Creational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Abstract Factory, Builder, Factory, Prototype, Object Pool, Singleton, 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Structural: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Adapter, Bridge, Composite, Decorator, Facade, Flyweight, Proxy patterns, 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Behavioral: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Chain of Responsibility, Command, Iterator, Mediator, Memento, Observer, State, Strategy, Template, Visitor, and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Interpreter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7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96" y="298864"/>
            <a:ext cx="9326217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Creational design patterns</a:t>
            </a:r>
            <a:endParaRPr lang="en-US" sz="6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Creational </a:t>
            </a:r>
            <a:r>
              <a:rPr lang="en-US" dirty="0"/>
              <a:t>patterns are ones that create objects, rather than having to instantiate objects directly. This gives the program more flexibility in deciding which objects need to be created for a given case. </a:t>
            </a:r>
          </a:p>
          <a:p>
            <a:r>
              <a:rPr lang="en-US" dirty="0">
                <a:solidFill>
                  <a:srgbClr val="0070C0"/>
                </a:solidFill>
              </a:rPr>
              <a:t>Abstract factory </a:t>
            </a:r>
            <a:r>
              <a:rPr lang="en-US" dirty="0"/>
              <a:t>groups object factories that have a common theme.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Factory </a:t>
            </a:r>
            <a:r>
              <a:rPr lang="en-US" dirty="0">
                <a:solidFill>
                  <a:srgbClr val="0070C0"/>
                </a:solidFill>
              </a:rPr>
              <a:t>method </a:t>
            </a:r>
            <a:r>
              <a:rPr lang="en-US" dirty="0"/>
              <a:t>creates objects without specifying the exact class to create.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Singleton</a:t>
            </a:r>
            <a:r>
              <a:rPr lang="en-US" dirty="0" smtClean="0"/>
              <a:t> </a:t>
            </a:r>
            <a:r>
              <a:rPr lang="en-US" dirty="0"/>
              <a:t>restricts object creation for a class to only one instance.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20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96" y="298864"/>
            <a:ext cx="9326217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Structural design pattern ?</a:t>
            </a:r>
            <a:endParaRPr lang="en-US" sz="6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</a:t>
            </a:r>
            <a:r>
              <a:rPr lang="en-US" dirty="0"/>
              <a:t>concern class and object composition. They use inheritance to compose interfaces and define ways to compose objects to obtain new functionality. </a:t>
            </a:r>
          </a:p>
          <a:p>
            <a:r>
              <a:rPr lang="en-US" dirty="0">
                <a:solidFill>
                  <a:srgbClr val="0070C0"/>
                </a:solidFill>
              </a:rPr>
              <a:t>Adapter</a:t>
            </a:r>
            <a:r>
              <a:rPr lang="en-US" dirty="0"/>
              <a:t> allows classes with incompatible interfaces to work together by wrapping its own interface around that of an already existing class.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Proxy</a:t>
            </a:r>
            <a:r>
              <a:rPr lang="en-US" dirty="0" smtClean="0"/>
              <a:t> </a:t>
            </a:r>
            <a:r>
              <a:rPr lang="en-US" dirty="0"/>
              <a:t>provides a placeholder for another object to control access, reduce cost, and reduce complexity.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448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96" y="298864"/>
            <a:ext cx="9326217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Behavioral design pattern ?</a:t>
            </a:r>
            <a:endParaRPr lang="en-US" sz="6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Observer</a:t>
            </a:r>
            <a:r>
              <a:rPr lang="en-US" dirty="0" smtClean="0"/>
              <a:t> </a:t>
            </a:r>
            <a:r>
              <a:rPr lang="en-US" dirty="0"/>
              <a:t>is a publish/subscribe pattern which allows a number of observer objects to see an event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818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96" y="298864"/>
            <a:ext cx="9326217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Basic knowledge review</a:t>
            </a:r>
            <a:endParaRPr lang="en-US" sz="6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class, pure abstract class</a:t>
            </a:r>
          </a:p>
          <a:p>
            <a:r>
              <a:rPr lang="en-US" dirty="0" smtClean="0"/>
              <a:t>Virtual method </a:t>
            </a:r>
          </a:p>
          <a:p>
            <a:r>
              <a:rPr lang="en-US" dirty="0" smtClean="0"/>
              <a:t>Pure virtual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interface in java/higher level programming language  /can </a:t>
            </a:r>
            <a:r>
              <a:rPr lang="en-US" dirty="0" smtClean="0">
                <a:sym typeface="Wingdings" panose="05000000000000000000" pitchFamily="2" charset="2"/>
              </a:rPr>
              <a:t>not create instance </a:t>
            </a:r>
            <a:r>
              <a:rPr lang="en-US" dirty="0" smtClean="0">
                <a:sym typeface="Wingdings" panose="05000000000000000000" pitchFamily="2" charset="2"/>
              </a:rPr>
              <a:t>of interface</a:t>
            </a:r>
            <a:endParaRPr lang="en-US" dirty="0" smtClean="0"/>
          </a:p>
          <a:p>
            <a:r>
              <a:rPr lang="en-US" dirty="0" smtClean="0"/>
              <a:t>Multiple Inheritance</a:t>
            </a:r>
          </a:p>
          <a:p>
            <a:r>
              <a:rPr lang="en-US" dirty="0" smtClean="0"/>
              <a:t>Overload/override and static/dynamic polymorphism</a:t>
            </a:r>
          </a:p>
          <a:p>
            <a:r>
              <a:rPr lang="en-US" dirty="0" smtClean="0"/>
              <a:t>Inline </a:t>
            </a:r>
            <a:r>
              <a:rPr lang="en-US" dirty="0" smtClean="0"/>
              <a:t>function vs macro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8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96" y="298864"/>
            <a:ext cx="9326217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F</a:t>
            </a:r>
            <a:r>
              <a:rPr lang="en-US" sz="6000" dirty="0" smtClean="0">
                <a:solidFill>
                  <a:srgbClr val="00B050"/>
                </a:solidFill>
              </a:rPr>
              <a:t>actory Method</a:t>
            </a:r>
            <a:endParaRPr lang="en-US" sz="6000" dirty="0">
              <a:solidFill>
                <a:srgbClr val="00B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Kết quả hình ảnh cho factory method 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30" y="1825625"/>
            <a:ext cx="1037313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79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96" y="298864"/>
            <a:ext cx="9326217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F</a:t>
            </a:r>
            <a:r>
              <a:rPr lang="en-US" sz="6000" dirty="0" smtClean="0">
                <a:solidFill>
                  <a:srgbClr val="00B050"/>
                </a:solidFill>
              </a:rPr>
              <a:t>actory Method</a:t>
            </a:r>
            <a:endParaRPr lang="en-US" sz="6000" dirty="0">
              <a:solidFill>
                <a:srgbClr val="00B050"/>
              </a:solidFill>
            </a:endParaRPr>
          </a:p>
        </p:txBody>
      </p:sp>
      <p:pic>
        <p:nvPicPr>
          <p:cNvPr id="2050" name="Picture 2" descr="Kết quả hình ảnh cho factory method c++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730" y="1624427"/>
            <a:ext cx="9037983" cy="500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4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348</Words>
  <Application>Microsoft Office PowerPoint</Application>
  <PresentationFormat>Widescreen</PresentationFormat>
  <Paragraphs>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What is design pattern ? </vt:lpstr>
      <vt:lpstr>Why should we use design patterns ? </vt:lpstr>
      <vt:lpstr>Which type of available design pattern ?</vt:lpstr>
      <vt:lpstr>Creational design patterns</vt:lpstr>
      <vt:lpstr>Structural design pattern ?</vt:lpstr>
      <vt:lpstr>Behavioral design pattern ?</vt:lpstr>
      <vt:lpstr>Basic knowledge review</vt:lpstr>
      <vt:lpstr>Factory Method</vt:lpstr>
      <vt:lpstr>Factory Method</vt:lpstr>
      <vt:lpstr>Abstract Factory</vt:lpstr>
      <vt:lpstr>Singleton</vt:lpstr>
      <vt:lpstr>Adapter</vt:lpstr>
      <vt:lpstr>Proxy</vt:lpstr>
      <vt:lpstr>Observer</vt:lpstr>
      <vt:lpstr>Abstract Factory</vt:lpstr>
      <vt:lpstr>Abstract Factory</vt:lpstr>
      <vt:lpstr>Apply to LCM linux</vt:lpstr>
      <vt:lpstr>Factory in LCM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design pattern ? </dc:title>
  <dc:creator>DINH TUYEN</dc:creator>
  <cp:lastModifiedBy>DINH TUYEN</cp:lastModifiedBy>
  <cp:revision>61</cp:revision>
  <dcterms:created xsi:type="dcterms:W3CDTF">2019-11-05T14:46:04Z</dcterms:created>
  <dcterms:modified xsi:type="dcterms:W3CDTF">2019-11-08T02:06:04Z</dcterms:modified>
</cp:coreProperties>
</file>