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51D4-BC1E-4612-9F8B-E5E17246743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225F-7BF9-49BF-8086-97B8CD2F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011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is design pattern 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37183"/>
            <a:ext cx="9634330" cy="267693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a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general repeatable solution to a commonly occurring problem in software design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algn="l"/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is not a piece of code or a library available for importing to our project. It’s just a solution in your mind to resolve design problems.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Factory in LCM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449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Why should we use design patterns ? 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help us resolve  “commonly occurring problem in software design”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type of available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23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 of pattern and to be develop more time by time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Creational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Abstract Factory, Builder, Factory, Prototype, Object Pool, Singleton,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Structural: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Adapter, Bridge, Composite, Decorator, Facade, Flyweight, Proxy patterns,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Behavioral: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Chain of Responsibility, Command, Iterator, Mediator, Memento, Observer, State, Strategy, Template, Visitor,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Interpreter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type of available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Creational</a:t>
            </a:r>
            <a:endParaRPr lang="en-US" b="1" dirty="0"/>
          </a:p>
          <a:p>
            <a:r>
              <a:rPr lang="en-US" dirty="0" smtClean="0"/>
              <a:t>Creational </a:t>
            </a:r>
            <a:r>
              <a:rPr lang="en-US" dirty="0"/>
              <a:t>patterns are ones that create objects, rather than having to instantiate objects directly. This gives the program more flexibility in deciding which objects need to be created for a given case. </a:t>
            </a:r>
          </a:p>
          <a:p>
            <a:r>
              <a:rPr lang="en-US" dirty="0">
                <a:solidFill>
                  <a:srgbClr val="0070C0"/>
                </a:solidFill>
              </a:rPr>
              <a:t>Abstract factory </a:t>
            </a:r>
            <a:r>
              <a:rPr lang="en-US" dirty="0"/>
              <a:t>groups object factories that have a common theme.</a:t>
            </a:r>
          </a:p>
          <a:p>
            <a:r>
              <a:rPr lang="en-US" dirty="0"/>
              <a:t>Builder constructs complex objects by separating construction and representation.</a:t>
            </a:r>
          </a:p>
          <a:p>
            <a:r>
              <a:rPr lang="en-US" dirty="0">
                <a:solidFill>
                  <a:srgbClr val="0070C0"/>
                </a:solidFill>
              </a:rPr>
              <a:t>Factory method </a:t>
            </a:r>
            <a:r>
              <a:rPr lang="en-US" dirty="0"/>
              <a:t>creates objects without specifying the exact class to create.</a:t>
            </a:r>
          </a:p>
          <a:p>
            <a:r>
              <a:rPr lang="en-US" dirty="0"/>
              <a:t>Prototype creates objects by cloning an existing object.</a:t>
            </a:r>
          </a:p>
          <a:p>
            <a:r>
              <a:rPr lang="en-US" dirty="0">
                <a:solidFill>
                  <a:srgbClr val="0070C0"/>
                </a:solidFill>
              </a:rPr>
              <a:t>Singleton</a:t>
            </a:r>
            <a:r>
              <a:rPr lang="en-US" dirty="0"/>
              <a:t> restricts object creation for a class to only one instance.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type of available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Structural</a:t>
            </a:r>
          </a:p>
          <a:p>
            <a:r>
              <a:rPr lang="en-US" dirty="0"/>
              <a:t>These concern class and object composition. They use inheritance to compose interfaces and define ways to compose objects to obtain new functionality. </a:t>
            </a:r>
          </a:p>
          <a:p>
            <a:r>
              <a:rPr lang="en-US" dirty="0">
                <a:solidFill>
                  <a:srgbClr val="0070C0"/>
                </a:solidFill>
              </a:rPr>
              <a:t>Adapter</a:t>
            </a:r>
            <a:r>
              <a:rPr lang="en-US" dirty="0"/>
              <a:t> allows classes with incompatible interfaces to work together by wrapping its own interface around that of an already existing class.</a:t>
            </a:r>
          </a:p>
          <a:p>
            <a:r>
              <a:rPr lang="en-US" dirty="0"/>
              <a:t>Bridge decouples an abstraction from its implementation so that the two can vary independently.</a:t>
            </a:r>
          </a:p>
          <a:p>
            <a:r>
              <a:rPr lang="en-US" dirty="0"/>
              <a:t>Composite composes zero-or-more similar objects so that they can be manipulated as one object.</a:t>
            </a:r>
          </a:p>
          <a:p>
            <a:r>
              <a:rPr lang="en-US" dirty="0"/>
              <a:t>Decorator dynamically adds/overrides </a:t>
            </a:r>
            <a:r>
              <a:rPr lang="en-US" dirty="0" err="1"/>
              <a:t>behaviour</a:t>
            </a:r>
            <a:r>
              <a:rPr lang="en-US" dirty="0"/>
              <a:t> in an existing method of an object.</a:t>
            </a:r>
          </a:p>
          <a:p>
            <a:r>
              <a:rPr lang="en-US" dirty="0"/>
              <a:t>Facade provides a simplified interface to a large body of code.</a:t>
            </a:r>
          </a:p>
          <a:p>
            <a:r>
              <a:rPr lang="en-US" dirty="0"/>
              <a:t>Flyweight reduces the cost of creating and manipulating a large number of similar objects.</a:t>
            </a:r>
          </a:p>
          <a:p>
            <a:r>
              <a:rPr lang="en-US" dirty="0">
                <a:solidFill>
                  <a:srgbClr val="0070C0"/>
                </a:solidFill>
              </a:rPr>
              <a:t>Proxy</a:t>
            </a:r>
            <a:r>
              <a:rPr lang="en-US" dirty="0"/>
              <a:t> provides a placeholder for another object to control access, reduce cost, and reduce complexity.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4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Which type of available design pattern ?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Behavioral</a:t>
            </a:r>
          </a:p>
          <a:p>
            <a:r>
              <a:rPr lang="en-US" dirty="0"/>
              <a:t>Most of these design patterns are specifically concerned with communication between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r>
              <a:rPr lang="en-US" dirty="0"/>
              <a:t>Chain of responsibility delegates commands to a chain of processing objects.</a:t>
            </a:r>
          </a:p>
          <a:p>
            <a:r>
              <a:rPr lang="en-US" dirty="0"/>
              <a:t>Command creates objects which encapsulate actions and parameters.</a:t>
            </a:r>
          </a:p>
          <a:p>
            <a:r>
              <a:rPr lang="en-US" dirty="0"/>
              <a:t>Interpreter implements a specialized language.</a:t>
            </a:r>
          </a:p>
          <a:p>
            <a:r>
              <a:rPr lang="en-US" dirty="0"/>
              <a:t>Iterator accesses the elements of an object sequentially without exposing its underlying representation.</a:t>
            </a:r>
          </a:p>
          <a:p>
            <a:r>
              <a:rPr lang="en-US" dirty="0"/>
              <a:t>Mediator allows loose coupling between classes by being the only class that has detailed knowledge of their methods.</a:t>
            </a:r>
          </a:p>
          <a:p>
            <a:r>
              <a:rPr lang="en-US" dirty="0"/>
              <a:t>Memento provides the ability to restore an object to its previous state (undo).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Observer</a:t>
            </a:r>
            <a:r>
              <a:rPr lang="en-US" dirty="0"/>
              <a:t> is a publish/subscribe pattern which allows a number of observer objects to see an event.</a:t>
            </a:r>
          </a:p>
          <a:p>
            <a:r>
              <a:rPr lang="en-US" dirty="0"/>
              <a:t>State allows an object to alter its behavior when its internal state changes.</a:t>
            </a:r>
          </a:p>
          <a:p>
            <a:r>
              <a:rPr lang="en-US" dirty="0"/>
              <a:t>Strategy allows one of a family of algorithms to be selected on-the-fly at runtime.</a:t>
            </a:r>
          </a:p>
          <a:p>
            <a:r>
              <a:rPr lang="en-US" dirty="0"/>
              <a:t>Template method defines the skeleton of an algorithm as an abstract class, allowing its subclasses to provide concrete behavior.</a:t>
            </a:r>
          </a:p>
          <a:p>
            <a:r>
              <a:rPr lang="en-US" dirty="0"/>
              <a:t>Visitor separates an algorithm from an object structure by moving the hierarchy of methods into one object.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1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some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298864"/>
            <a:ext cx="9326217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Basic knowledge review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class, pure abstract class</a:t>
            </a:r>
          </a:p>
          <a:p>
            <a:r>
              <a:rPr lang="en-US" dirty="0" smtClean="0"/>
              <a:t>Virtual method </a:t>
            </a:r>
          </a:p>
          <a:p>
            <a:r>
              <a:rPr lang="en-US" dirty="0" smtClean="0"/>
              <a:t>Pure virtual </a:t>
            </a:r>
            <a:r>
              <a:rPr lang="en-US" dirty="0" smtClean="0">
                <a:sym typeface="Wingdings" panose="05000000000000000000" pitchFamily="2" charset="2"/>
              </a:rPr>
              <a:t> can not create instance </a:t>
            </a:r>
            <a:endParaRPr lang="en-US" dirty="0" smtClean="0"/>
          </a:p>
          <a:p>
            <a:r>
              <a:rPr lang="en-US" dirty="0" smtClean="0"/>
              <a:t>Multiple Inheritance</a:t>
            </a:r>
          </a:p>
          <a:p>
            <a:r>
              <a:rPr lang="en-US" dirty="0" smtClean="0"/>
              <a:t>Overload/override and static/dynamic polymorphism</a:t>
            </a:r>
          </a:p>
          <a:p>
            <a:r>
              <a:rPr lang="en-US" dirty="0" smtClean="0"/>
              <a:t>Inline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Apply to LCM </a:t>
            </a:r>
            <a:r>
              <a:rPr lang="en-US" sz="6000" dirty="0" err="1" smtClean="0">
                <a:solidFill>
                  <a:srgbClr val="00B050"/>
                </a:solidFill>
              </a:rPr>
              <a:t>linux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LCM also use design pattern for its own problem.</a:t>
            </a:r>
          </a:p>
          <a:p>
            <a:r>
              <a:rPr lang="en-US" dirty="0" smtClean="0"/>
              <a:t>LCM use factory to initialize resource and using worker for handling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What is design pattern ? </vt:lpstr>
      <vt:lpstr>Why should we use design patterns ? </vt:lpstr>
      <vt:lpstr>Which type of available design pattern ?</vt:lpstr>
      <vt:lpstr>Which type of available design pattern ?</vt:lpstr>
      <vt:lpstr>Which type of available design pattern ?</vt:lpstr>
      <vt:lpstr>Which type of available design pattern ?</vt:lpstr>
      <vt:lpstr>Introduce some </vt:lpstr>
      <vt:lpstr>Basic knowledge review</vt:lpstr>
      <vt:lpstr>Apply to LCM linux</vt:lpstr>
      <vt:lpstr>Factory in LCM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design pattern ? </dc:title>
  <dc:creator>DINH TUYEN</dc:creator>
  <cp:lastModifiedBy>Nguyen Dinh Tuyen (RBVH/ENG2)</cp:lastModifiedBy>
  <cp:revision>30</cp:revision>
  <dcterms:created xsi:type="dcterms:W3CDTF">2019-11-05T14:46:04Z</dcterms:created>
  <dcterms:modified xsi:type="dcterms:W3CDTF">2019-11-07T11:04:30Z</dcterms:modified>
</cp:coreProperties>
</file>