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8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DF58D"/>
    <a:srgbClr val="808080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BF89D3-4A25-4D12-A64D-A417968487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55F04-306D-40A8-BB86-E971A5F33F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Freeform 40"/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510 h 510"/>
              <a:gd name="T4" fmla="*/ 1740 w 1740"/>
              <a:gd name="T5" fmla="*/ 510 h 510"/>
              <a:gd name="T6" fmla="*/ 1595 w 1740"/>
              <a:gd name="T7" fmla="*/ 30 h 510"/>
              <a:gd name="T8" fmla="*/ 0 w 1740"/>
              <a:gd name="T9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Freeform 41"/>
          <p:cNvSpPr>
            <a:spLocks/>
          </p:cNvSpPr>
          <p:nvPr/>
        </p:nvSpPr>
        <p:spPr bwMode="gray">
          <a:xfrm>
            <a:off x="2590800" y="4705350"/>
            <a:ext cx="6400800" cy="2152650"/>
          </a:xfrm>
          <a:custGeom>
            <a:avLst/>
            <a:gdLst>
              <a:gd name="T0" fmla="*/ 1116 w 4032"/>
              <a:gd name="T1" fmla="*/ 0 h 1356"/>
              <a:gd name="T2" fmla="*/ 3840 w 4032"/>
              <a:gd name="T3" fmla="*/ 636 h 1356"/>
              <a:gd name="T4" fmla="*/ 4032 w 4032"/>
              <a:gd name="T5" fmla="*/ 1356 h 1356"/>
              <a:gd name="T6" fmla="*/ 288 w 4032"/>
              <a:gd name="T7" fmla="*/ 1356 h 1356"/>
              <a:gd name="T8" fmla="*/ 0 w 4032"/>
              <a:gd name="T9" fmla="*/ 828 h 1356"/>
              <a:gd name="T10" fmla="*/ 1116 w 4032"/>
              <a:gd name="T11" fmla="*/ 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Freeform 42"/>
          <p:cNvSpPr>
            <a:spLocks/>
          </p:cNvSpPr>
          <p:nvPr/>
        </p:nvSpPr>
        <p:spPr bwMode="gray">
          <a:xfrm>
            <a:off x="4400550" y="781050"/>
            <a:ext cx="4743450" cy="5048250"/>
          </a:xfrm>
          <a:custGeom>
            <a:avLst/>
            <a:gdLst>
              <a:gd name="T0" fmla="*/ 510 w 2988"/>
              <a:gd name="T1" fmla="*/ 1098 h 3180"/>
              <a:gd name="T2" fmla="*/ 2280 w 2988"/>
              <a:gd name="T3" fmla="*/ 0 h 3180"/>
              <a:gd name="T4" fmla="*/ 2988 w 2988"/>
              <a:gd name="T5" fmla="*/ 342 h 3180"/>
              <a:gd name="T6" fmla="*/ 2988 w 2988"/>
              <a:gd name="T7" fmla="*/ 2772 h 3180"/>
              <a:gd name="T8" fmla="*/ 1452 w 2988"/>
              <a:gd name="T9" fmla="*/ 3060 h 3180"/>
              <a:gd name="T10" fmla="*/ 0 w 2988"/>
              <a:gd name="T11" fmla="*/ 2406 h 3180"/>
              <a:gd name="T12" fmla="*/ 510 w 2988"/>
              <a:gd name="T13" fmla="*/ 1098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76 w 2064"/>
              <a:gd name="T3" fmla="*/ 1518 h 1518"/>
              <a:gd name="T4" fmla="*/ 2064 w 2064"/>
              <a:gd name="T5" fmla="*/ 0 h 1518"/>
              <a:gd name="T6" fmla="*/ 0 w 2064"/>
              <a:gd name="T7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1" name="Freeform 79"/>
          <p:cNvSpPr>
            <a:spLocks/>
          </p:cNvSpPr>
          <p:nvPr/>
        </p:nvSpPr>
        <p:spPr bwMode="gray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gray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645 h 651"/>
              <a:gd name="T4" fmla="*/ 636 w 636"/>
              <a:gd name="T5" fmla="*/ 651 h 651"/>
              <a:gd name="T6" fmla="*/ 632 w 636"/>
              <a:gd name="T7" fmla="*/ 0 h 651"/>
              <a:gd name="T8" fmla="*/ 0 w 636"/>
              <a:gd name="T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285EFACF-DD4C-4DEB-8331-35E86956A5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333375" y="4714875"/>
            <a:ext cx="13033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latin typeface="Arial Black" pitchFamily="34" charset="0"/>
              </a:rPr>
              <a:t>L/O/G/O</a:t>
            </a:r>
          </a:p>
        </p:txBody>
      </p:sp>
      <p:grpSp>
        <p:nvGrpSpPr>
          <p:cNvPr id="3143" name="Group 71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313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>
                <a:gd name="T0" fmla="*/ 0 w 672"/>
                <a:gd name="T1" fmla="*/ 432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720 h 720"/>
                <a:gd name="T8" fmla="*/ 0 w 672"/>
                <a:gd name="T9" fmla="*/ 4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>
                <a:gd name="T0" fmla="*/ 206 w 212"/>
                <a:gd name="T1" fmla="*/ 0 h 824"/>
                <a:gd name="T2" fmla="*/ 0 w 212"/>
                <a:gd name="T3" fmla="*/ 82 h 824"/>
                <a:gd name="T4" fmla="*/ 168 w 212"/>
                <a:gd name="T5" fmla="*/ 824 h 824"/>
                <a:gd name="T6" fmla="*/ 212 w 212"/>
                <a:gd name="T7" fmla="*/ 822 h 824"/>
                <a:gd name="T8" fmla="*/ 206 w 212"/>
                <a:gd name="T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3155" name="Picture 83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2384B-E80C-460F-80F2-4B3DD53416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F055F-9E27-40C1-ACF7-B51CB8383E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7F00CC-DCA0-40CA-A6D0-91C7D0DEA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4D528A-3280-4367-8CEC-57D8599368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6F87E5D-D4C6-48B0-AA97-86CC7E1CB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3208E-0A5A-42F2-B4DA-B66442B51A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3B1C3-E172-462F-BD45-BC50DBDEF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2D2AD-69F3-422F-9421-12B44C6CE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42AAC-2C21-415B-9EBC-5873EDD4E9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39EC2-E402-4A5D-AFEC-70186F4DF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3C5DD-C504-488C-AA3A-50DBE4837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3F734-9808-4185-9DAF-7FFA1A0BE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6E1EC-622C-4898-9A6A-9DC4F1B1CE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148CCC-BCFE-4792-B9B1-F3D8232EE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>
              <a:gd name="T0" fmla="*/ 3130 w 3130"/>
              <a:gd name="T1" fmla="*/ 453 h 453"/>
              <a:gd name="T2" fmla="*/ 3130 w 3130"/>
              <a:gd name="T3" fmla="*/ 0 h 453"/>
              <a:gd name="T4" fmla="*/ 0 w 3130"/>
              <a:gd name="T5" fmla="*/ 0 h 453"/>
              <a:gd name="T6" fmla="*/ 3130 w 3130"/>
              <a:gd name="T7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03238" y="381457"/>
            <a:ext cx="7764462" cy="9271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57" name="AutoShape 13"/>
          <p:cNvSpPr>
            <a:spLocks noChangeArrowheads="1"/>
          </p:cNvSpPr>
          <p:nvPr/>
        </p:nvSpPr>
        <p:spPr bwMode="auto">
          <a:xfrm>
            <a:off x="1273175" y="1303338"/>
            <a:ext cx="6553200" cy="8667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C0C0C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4000" cy="13776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0"/>
            <a:ext cx="1752600" cy="1377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048005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CAN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227" y="36576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12DT1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12DT2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TS.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Hương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KS.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FPT Software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Nẵng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̉nh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7912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50510" y="34290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model/view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255" y="41910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setModelData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Delegate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delegate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924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white">
          <a:xfrm>
            <a:off x="1017216" y="714559"/>
            <a:ext cx="8305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1980829" y="1876609"/>
            <a:ext cx="6096371" cy="1131887"/>
          </a:xfrm>
          <a:prstGeom prst="homePlate">
            <a:avLst>
              <a:gd name="adj" fmla="val 51607"/>
            </a:avLst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261691" y="1863909"/>
            <a:ext cx="1323975" cy="1320800"/>
            <a:chOff x="2161" y="696"/>
            <a:chExt cx="1360" cy="1356"/>
          </a:xfrm>
        </p:grpSpPr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64" name="Oval 63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Oval 65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66"/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Oval 62"/>
            <p:cNvSpPr>
              <a:spLocks noChangeArrowheads="1"/>
            </p:cNvSpPr>
            <p:nvPr/>
          </p:nvSpPr>
          <p:spPr bwMode="gray">
            <a:xfrm>
              <a:off x="2322" y="845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9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91879" y="2071871"/>
            <a:ext cx="879475" cy="885825"/>
            <a:chOff x="523" y="2809"/>
            <a:chExt cx="876" cy="882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noFill/>
            <a:ln w="19050" algn="ctr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494670" y="2327459"/>
            <a:ext cx="8675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39548" y="1936007"/>
            <a:ext cx="51089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 eaLnBrk="0" hangingPunct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gray">
          <a:xfrm>
            <a:off x="1980829" y="3564121"/>
            <a:ext cx="6096371" cy="1131888"/>
          </a:xfrm>
          <a:prstGeom prst="homePlate">
            <a:avLst>
              <a:gd name="adj" fmla="val 51607"/>
            </a:avLst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261691" y="3551421"/>
            <a:ext cx="1323975" cy="1320800"/>
            <a:chOff x="2161" y="696"/>
            <a:chExt cx="1360" cy="1356"/>
          </a:xfrm>
        </p:grpSpPr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50" name="Oval 49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Oval 48"/>
            <p:cNvSpPr>
              <a:spLocks noChangeArrowheads="1"/>
            </p:cNvSpPr>
            <p:nvPr/>
          </p:nvSpPr>
          <p:spPr bwMode="gray">
            <a:xfrm>
              <a:off x="2322" y="845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9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76004" y="3759384"/>
            <a:ext cx="879475" cy="885825"/>
            <a:chOff x="523" y="2809"/>
            <a:chExt cx="876" cy="882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noFill/>
            <a:ln w="19050" algn="ctr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1622910" y="4014971"/>
            <a:ext cx="611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87359" y="3656872"/>
            <a:ext cx="50611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 eaLnBrk="0" hangingPunct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46"/>
          <p:cNvSpPr>
            <a:spLocks noChangeArrowheads="1"/>
          </p:cNvSpPr>
          <p:nvPr/>
        </p:nvSpPr>
        <p:spPr bwMode="gray">
          <a:xfrm>
            <a:off x="1980829" y="5242109"/>
            <a:ext cx="6096371" cy="1131887"/>
          </a:xfrm>
          <a:prstGeom prst="homePlate">
            <a:avLst>
              <a:gd name="adj" fmla="val 51607"/>
            </a:avLst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261691" y="5229409"/>
            <a:ext cx="1323975" cy="1320800"/>
            <a:chOff x="2161" y="696"/>
            <a:chExt cx="1360" cy="1356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322" y="845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9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476004" y="5437371"/>
            <a:ext cx="879475" cy="885825"/>
            <a:chOff x="523" y="2809"/>
            <a:chExt cx="876" cy="882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noFill/>
            <a:ln w="19050" algn="ctr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57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white">
          <a:xfrm>
            <a:off x="1380055" y="5692959"/>
            <a:ext cx="109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048000" y="5483090"/>
            <a:ext cx="45764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7216" y="934837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SIGNAL (signal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1),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SLOT (slot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ình chữ nhật 1"/>
          <p:cNvSpPr>
            <a:spLocks noChangeArrowheads="1"/>
          </p:cNvSpPr>
          <p:nvPr/>
        </p:nvSpPr>
        <p:spPr bwMode="auto">
          <a:xfrm>
            <a:off x="1273175" y="2709693"/>
            <a:ext cx="347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QLayout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6"/>
          <p:cNvSpPr>
            <a:spLocks noChangeArrowheads="1"/>
          </p:cNvSpPr>
          <p:nvPr/>
        </p:nvSpPr>
        <p:spPr bwMode="auto">
          <a:xfrm>
            <a:off x="1273175" y="1938168"/>
            <a:ext cx="3049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endParaRPr 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" name="Hình chữ nhật 17"/>
          <p:cNvSpPr>
            <a:spLocks noChangeArrowheads="1"/>
          </p:cNvSpPr>
          <p:nvPr/>
        </p:nvSpPr>
        <p:spPr bwMode="auto">
          <a:xfrm>
            <a:off x="1273175" y="4049543"/>
            <a:ext cx="3049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Qmenu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ình chữ nhật 18"/>
          <p:cNvSpPr>
            <a:spLocks noChangeArrowheads="1"/>
          </p:cNvSpPr>
          <p:nvPr/>
        </p:nvSpPr>
        <p:spPr bwMode="auto">
          <a:xfrm>
            <a:off x="1279525" y="3325643"/>
            <a:ext cx="3432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Qwindow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19"/>
          <p:cNvSpPr>
            <a:spLocks noChangeArrowheads="1"/>
          </p:cNvSpPr>
          <p:nvPr/>
        </p:nvSpPr>
        <p:spPr bwMode="auto">
          <a:xfrm>
            <a:off x="5495925" y="2033418"/>
            <a:ext cx="317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ình chữ nhật 20"/>
          <p:cNvSpPr>
            <a:spLocks noChangeArrowheads="1"/>
          </p:cNvSpPr>
          <p:nvPr/>
        </p:nvSpPr>
        <p:spPr bwMode="auto">
          <a:xfrm>
            <a:off x="5495925" y="4049543"/>
            <a:ext cx="317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Qfile</a:t>
            </a:r>
            <a:endParaRPr 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24" name="Hình chữ nhật 19"/>
          <p:cNvSpPr>
            <a:spLocks noChangeArrowheads="1"/>
          </p:cNvSpPr>
          <p:nvPr/>
        </p:nvSpPr>
        <p:spPr bwMode="auto">
          <a:xfrm>
            <a:off x="5497513" y="2706518"/>
            <a:ext cx="317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QMdiArea</a:t>
            </a:r>
            <a:endParaRPr 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25" name="Hình chữ nhật 19"/>
          <p:cNvSpPr>
            <a:spLocks noChangeArrowheads="1"/>
          </p:cNvSpPr>
          <p:nvPr/>
        </p:nvSpPr>
        <p:spPr bwMode="auto">
          <a:xfrm>
            <a:off x="5497513" y="3382793"/>
            <a:ext cx="317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Qdialog</a:t>
            </a:r>
            <a:endParaRPr 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47650" y="1612730"/>
            <a:ext cx="8677275" cy="448327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3" y="1902900"/>
            <a:ext cx="543785" cy="5690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" y="2603440"/>
            <a:ext cx="543785" cy="569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1" y="3296222"/>
            <a:ext cx="543785" cy="56900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0" y="4006895"/>
            <a:ext cx="543785" cy="5690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11" y="1902900"/>
            <a:ext cx="543785" cy="56900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10" y="2576000"/>
            <a:ext cx="543785" cy="56900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09" y="3252275"/>
            <a:ext cx="543785" cy="5690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11" y="3953116"/>
            <a:ext cx="543785" cy="56900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40" y="4710366"/>
            <a:ext cx="543785" cy="56900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8" y="5410200"/>
            <a:ext cx="543785" cy="5690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3" y="4710367"/>
            <a:ext cx="543785" cy="56900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75153" y="381000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11" y="5409273"/>
            <a:ext cx="543785" cy="5690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279525" y="4710367"/>
            <a:ext cx="330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QStackedWidget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4351" y="4701387"/>
            <a:ext cx="3657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QTableWidget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QTableWidgetItem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799" y="5578172"/>
            <a:ext cx="243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QTabWidget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9525" y="5434515"/>
            <a:ext cx="173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22742" y="124444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1981200" y="579438"/>
            <a:ext cx="6019800" cy="5635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143000" y="3095625"/>
            <a:ext cx="2286000" cy="2667000"/>
            <a:chOff x="720" y="1950"/>
            <a:chExt cx="1440" cy="168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720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80" y="2076"/>
              <a:ext cx="1284" cy="1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0" hangingPunct="0"/>
              <a:r>
                <a:rPr lang="en-US" sz="20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database</a:t>
              </a:r>
            </a:p>
            <a:p>
              <a:pPr eaLnBrk="0" hangingPunct="0"/>
              <a:r>
                <a:rPr lang="en-US" sz="20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database</a:t>
              </a:r>
            </a:p>
            <a:p>
              <a:pPr eaLnBrk="0" hangingPunct="0"/>
              <a:r>
                <a:rPr lang="en-US" sz="20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database</a:t>
              </a:r>
            </a:p>
            <a:p>
              <a:pPr eaLnBrk="0" hangingPunct="0"/>
              <a:r>
                <a:rPr lang="en-US" sz="20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Thoát</a:t>
              </a:r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</a:t>
              </a:r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endPara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/>
              <a:endPara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/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AutoShape 6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gray">
          <a:xfrm>
            <a:off x="3222625" y="29987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3048001" y="1371600"/>
            <a:ext cx="2998789" cy="1601788"/>
            <a:chOff x="1920" y="864"/>
            <a:chExt cx="1889" cy="1009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16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1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214" y="990"/>
              <a:ext cx="124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 eaLnBrk="0" hangingPunct="0"/>
              <a:r>
                <a:rPr 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 database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562600" y="3095625"/>
            <a:ext cx="2286000" cy="2667000"/>
            <a:chOff x="3504" y="1950"/>
            <a:chExt cx="1440" cy="1680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>
              <a:off x="3504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660" y="2112"/>
              <a:ext cx="128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Cửa</a:t>
              </a:r>
              <a:r>
                <a:rPr 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sổ</a:t>
              </a:r>
              <a:r>
                <a:rPr 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chỉnh</a:t>
              </a:r>
              <a:r>
                <a:rPr 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sửa</a:t>
              </a:r>
              <a:r>
                <a:rPr 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eaLnBrk="0" hangingPunct="0"/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</a:t>
              </a:r>
            </a:p>
            <a:p>
              <a:pPr eaLnBrk="0" hangingPunct="0"/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</a:p>
            <a:p>
              <a:pPr eaLnBrk="0" hangingPunct="0"/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</a:t>
              </a:r>
              <a:r>
                <a:rPr lang="en-US" sz="20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chứa</a:t>
              </a:r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Message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Freeform 9"/>
          <p:cNvSpPr>
            <a:spLocks/>
          </p:cNvSpPr>
          <p:nvPr/>
        </p:nvSpPr>
        <p:spPr bwMode="gray">
          <a:xfrm flipH="1">
            <a:off x="4875213" y="29987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PC\Desktop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038600" cy="353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̉nh 2" descr="C:\Users\DINHTUYEN\Desktop\pic\subW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56140"/>
            <a:ext cx="4324350" cy="2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Bent-Up Arrow 6"/>
          <p:cNvSpPr/>
          <p:nvPr/>
        </p:nvSpPr>
        <p:spPr>
          <a:xfrm rot="10800000" flipH="1">
            <a:off x="4774504" y="2286000"/>
            <a:ext cx="1143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884977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database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/>
          </a:p>
        </p:txBody>
      </p:sp>
      <p:pic>
        <p:nvPicPr>
          <p:cNvPr id="4" name="Ảnh 9" descr="C:\Users\DINHTUYEN\Desktop\pic\me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11480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̉nh 21" descr="C:\Users\DINHTUYEN\Desktop\pic\tabsignal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67037"/>
            <a:ext cx="4167610" cy="35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Bent-Up Arrow 5"/>
          <p:cNvSpPr/>
          <p:nvPr/>
        </p:nvSpPr>
        <p:spPr>
          <a:xfrm rot="10800000" flipH="1">
            <a:off x="4852792" y="2133600"/>
            <a:ext cx="990600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876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editor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/>
          </a:p>
        </p:txBody>
      </p:sp>
      <p:pic>
        <p:nvPicPr>
          <p:cNvPr id="4" name="Ảnh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91" y="1066801"/>
            <a:ext cx="8092618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5867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3.3. Sequence diagram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/>
          </a:p>
        </p:txBody>
      </p:sp>
      <p:pic>
        <p:nvPicPr>
          <p:cNvPr id="4" name="Ảnh 2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1"/>
            <a:ext cx="8229600" cy="4495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59436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Sequence diagram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/>
          </a:p>
        </p:txBody>
      </p:sp>
      <p:pic>
        <p:nvPicPr>
          <p:cNvPr id="5" name="Ảnh 3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441" y="990601"/>
            <a:ext cx="6969118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59436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Sequence diagram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̉nh 4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07719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5999" y="6019800"/>
            <a:ext cx="640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3.6. </a:t>
            </a:r>
            <a:r>
              <a:rPr lang="en-US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Sequence diagram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25438"/>
            <a:ext cx="8229600" cy="410888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365249" y="1109940"/>
            <a:ext cx="6310313" cy="5365750"/>
            <a:chOff x="1365362" y="1190172"/>
            <a:chExt cx="6310086" cy="5366751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25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30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27" name="Right Triangle 26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ight Triangle 27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22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19" name="Right Triangle 18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ight Triangle 19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9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14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11" name="Right Triangle 10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ight Triangle 11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3" name="5-Point Star 32"/>
          <p:cNvSpPr/>
          <p:nvPr/>
        </p:nvSpPr>
        <p:spPr bwMode="auto">
          <a:xfrm>
            <a:off x="6245225" y="3340231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258493" y="5248405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35" name="Frame 34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04156" y="1444478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38" name="Freeform 37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542299" y="1594543"/>
            <a:ext cx="353040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Bus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39058" y="3368855"/>
            <a:ext cx="3206750" cy="70788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98443" y="5328504"/>
            <a:ext cx="384810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9126099">
            <a:off x="1614105" y="1354022"/>
            <a:ext cx="1828800" cy="40011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 rot="19126099">
            <a:off x="1614106" y="3244233"/>
            <a:ext cx="1828800" cy="40011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9126099">
            <a:off x="1590674" y="5050810"/>
            <a:ext cx="1828800" cy="40011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/>
          </a:p>
        </p:txBody>
      </p:sp>
      <p:pic>
        <p:nvPicPr>
          <p:cNvPr id="4" name="Ảnh 4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58" y="1066801"/>
            <a:ext cx="6905283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7912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3.7. </a:t>
            </a:r>
            <a:r>
              <a:rPr lang="en-US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Sequence diagram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696200" cy="4648200"/>
          </a:xfrm>
        </p:spPr>
      </p:pic>
    </p:spTree>
    <p:extLst>
      <p:ext uri="{BB962C8B-B14F-4D97-AF65-F5344CB8AC3E}">
        <p14:creationId xmlns:p14="http://schemas.microsoft.com/office/powerpoint/2010/main" val="293291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" y="3581400"/>
            <a:ext cx="2085975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284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Bus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267200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Area Network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̉nh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1473" y="3124200"/>
            <a:ext cx="5760720" cy="241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9218" y="58674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BUS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 bwMode="black">
          <a:xfrm>
            <a:off x="155750" y="152400"/>
            <a:ext cx="8229600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Bus</a:t>
            </a:r>
            <a:endParaRPr lang="en-US" altLang="zh-CN" sz="2000" kern="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3"/>
          <p:cNvSpPr>
            <a:spLocks noChangeArrowheads="1"/>
          </p:cNvSpPr>
          <p:nvPr/>
        </p:nvSpPr>
        <p:spPr bwMode="gray">
          <a:xfrm>
            <a:off x="1143000" y="175260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gray">
          <a:xfrm>
            <a:off x="1447800" y="205740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gray">
          <a:xfrm>
            <a:off x="3852863" y="2082800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4183063" y="274478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i="1" dirty="0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utoShape 7"/>
          <p:cNvSpPr>
            <a:spLocks noChangeArrowheads="1"/>
          </p:cNvSpPr>
          <p:nvPr/>
        </p:nvSpPr>
        <p:spPr bwMode="gray">
          <a:xfrm>
            <a:off x="4449763" y="3405188"/>
            <a:ext cx="3779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i="1" dirty="0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gray">
          <a:xfrm>
            <a:off x="4183063" y="4065588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i="1" dirty="0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gray">
          <a:xfrm>
            <a:off x="3852863" y="4727575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i="1" dirty="0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gray">
          <a:xfrm>
            <a:off x="1538288" y="3033713"/>
            <a:ext cx="2992437" cy="12003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Chỗ dành sẵn cho Chân trang 4"/>
          <p:cNvSpPr txBox="1">
            <a:spLocks/>
          </p:cNvSpPr>
          <p:nvPr/>
        </p:nvSpPr>
        <p:spPr bwMode="auto">
          <a:xfrm>
            <a:off x="6491288" y="6507163"/>
            <a:ext cx="228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www.PowerPointep.net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316545" y="2132776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0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30725" y="4735296"/>
            <a:ext cx="2555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sz="20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82357" y="4127500"/>
            <a:ext cx="3212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0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86915" y="2793970"/>
            <a:ext cx="1173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en-US" sz="20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122039" y="3457545"/>
            <a:ext cx="2435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0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Bus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8229600" cy="1858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2004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BUS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Device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899"/>
            <a:ext cx="8229600" cy="9271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_Văn_Bản 4"/>
          <p:cNvSpPr txBox="1"/>
          <p:nvPr/>
        </p:nvSpPr>
        <p:spPr>
          <a:xfrm>
            <a:off x="2060253" y="952999"/>
            <a:ext cx="18473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ltGray">
          <a:xfrm>
            <a:off x="352816" y="1445712"/>
            <a:ext cx="5943600" cy="4495800"/>
          </a:xfrm>
          <a:prstGeom prst="rightArrow">
            <a:avLst>
              <a:gd name="adj1" fmla="val 79306"/>
              <a:gd name="adj2" fmla="val 32745"/>
            </a:avLst>
          </a:prstGeom>
          <a:gradFill rotWithShape="1">
            <a:gsLst>
              <a:gs pos="0">
                <a:srgbClr val="508FD4"/>
              </a:gs>
              <a:gs pos="100000">
                <a:srgbClr val="727EA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>
              <a:solidFill>
                <a:srgbClr val="FFFFFF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blackWhite">
          <a:xfrm>
            <a:off x="733816" y="20553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err="1">
                <a:latin typeface="Times New Roman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Signal/Message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blackWhite">
          <a:xfrm>
            <a:off x="733816" y="31983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err="1">
                <a:latin typeface="Times New Roman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blackWhite">
          <a:xfrm>
            <a:off x="733816" y="43413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err="1">
                <a:latin typeface="Times New Roman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63104" y="3015750"/>
            <a:ext cx="25146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190710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6324600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61722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3444875" y="-389807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5400000" flipH="1">
            <a:off x="6303962" y="1464393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3444876" y="796055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 flipH="1">
            <a:off x="6303963" y="2650255"/>
            <a:ext cx="989012" cy="1004888"/>
          </a:xfrm>
          <a:prstGeom prst="round2SameRect">
            <a:avLst>
              <a:gd name="adj1" fmla="val 34679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3445669" y="201763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5400000" flipH="1">
            <a:off x="6304756" y="3871837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3445669" y="3203499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 rot="5400000" flipH="1">
            <a:off x="6304756" y="5057699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345" descr="shadow_1_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>
            <a:fillRect/>
          </a:stretch>
        </p:blipFill>
        <p:spPr bwMode="gray">
          <a:xfrm>
            <a:off x="6165850" y="248368"/>
            <a:ext cx="1317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30271" y="1612099"/>
            <a:ext cx="4411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6530271" y="2797962"/>
            <a:ext cx="4411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6530271" y="4020337"/>
            <a:ext cx="4411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6530271" y="5206199"/>
            <a:ext cx="4411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2038068" y="1612099"/>
            <a:ext cx="3779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Linux, OS X,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iOS….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2055813" y="2797962"/>
            <a:ext cx="3779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C/C++/Java/Python/…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2038067" y="4020337"/>
            <a:ext cx="3779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model/view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2133600" y="5206130"/>
            <a:ext cx="3779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9271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066800"/>
            <a:ext cx="5514975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383854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572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307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0TGp_general_light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580TGp_general_light</Template>
  <TotalTime>844</TotalTime>
  <Words>782</Words>
  <Application>Microsoft Office PowerPoint</Application>
  <PresentationFormat>Trình chiếu Trên màn hình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9" baseType="lpstr">
      <vt:lpstr>ＭＳ Ｐゴシック</vt:lpstr>
      <vt:lpstr>宋体</vt:lpstr>
      <vt:lpstr>Arial</vt:lpstr>
      <vt:lpstr>Arial Black</vt:lpstr>
      <vt:lpstr>Tahoma</vt:lpstr>
      <vt:lpstr>Times New Roman</vt:lpstr>
      <vt:lpstr>580TGp_general_light</vt:lpstr>
      <vt:lpstr>Báo Cáo  Đồ Án Tốt Nghiệp</vt:lpstr>
      <vt:lpstr>Thiết kế phần mềm cơ sở dữ liệu CAN</vt:lpstr>
      <vt:lpstr>Tổng quan hệ thống mô phỏng CAN Bus</vt:lpstr>
      <vt:lpstr>Bản trình bày PowerPoint</vt:lpstr>
      <vt:lpstr>Tổng quan hệ thống mô phỏng CAN Bus </vt:lpstr>
      <vt:lpstr>Cơ sở lý thuyết và môi trường thực hiện</vt:lpstr>
      <vt:lpstr>Cơ sở lý thuyết và môi trường thực hiện</vt:lpstr>
      <vt:lpstr>Cơ sở lý thuyết và môi trường thực hiện</vt:lpstr>
      <vt:lpstr>Cơ sở lý thuyết và môi trường thực hiện</vt:lpstr>
      <vt:lpstr>Cơ sở lý thuyết và môi trường thực hiện</vt:lpstr>
      <vt:lpstr>Cơ sở lý thuyết và môi trường thực hiện</vt:lpstr>
      <vt:lpstr>Bản trình bày PowerPoint</vt:lpstr>
      <vt:lpstr>Kết quả thực hiện và đánh giá</vt:lpstr>
      <vt:lpstr>Kết quả thực hiện và đánh giá</vt:lpstr>
      <vt:lpstr>Kết quả thực hiện và đánh giá</vt:lpstr>
      <vt:lpstr>Kết quả thực hiện và đánh giá</vt:lpstr>
      <vt:lpstr>Kết quả thực hiện và đánh giá</vt:lpstr>
      <vt:lpstr>Kết quả thực hiện và đánh giá</vt:lpstr>
      <vt:lpstr>Kết quả thực hiện và đánh giá</vt:lpstr>
      <vt:lpstr>Kết quả thực hiện và đánh giá</vt:lpstr>
      <vt:lpstr>Kết quả thực hiện và đánh giá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Đồ Án Tốt Nghiệp</dc:title>
  <dc:creator>PC</dc:creator>
  <cp:lastModifiedBy>DINHTUYEN</cp:lastModifiedBy>
  <cp:revision>52</cp:revision>
  <dcterms:created xsi:type="dcterms:W3CDTF">2017-05-25T13:22:37Z</dcterms:created>
  <dcterms:modified xsi:type="dcterms:W3CDTF">2017-06-01T16:43:22Z</dcterms:modified>
</cp:coreProperties>
</file>