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0000FF"/>
    <a:srgbClr val="FF99CC"/>
    <a:srgbClr val="007033"/>
    <a:srgbClr val="FFCC66"/>
    <a:srgbClr val="990099"/>
    <a:srgbClr val="CC0099"/>
    <a:srgbClr val="FE9202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8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68E9D-36E0-42DB-BE12-3F4A31631EE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9D47F-0387-47EE-845E-238A220B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9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3487980"/>
            <a:ext cx="763525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251504"/>
            <a:ext cx="7635071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9C59906-5BD9-4215-A170-63783BD823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4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8246070" cy="259598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433880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610820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197405"/>
            <a:ext cx="8093364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5EEC3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5EEC3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201BC-7495-4314-A8CE-546A33B7642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yriad Pro Light" panose="020B0603030403020204" pitchFamily="34" charset="0"/>
              </a:rPr>
              <a:t>GAME: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yriad Pro Light" panose="020B0603030403020204" pitchFamily="34" charset="0"/>
              </a:rPr>
              <a:t>CUỘC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yriad Pro Light" panose="020B0603030403020204" pitchFamily="34" charset="0"/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yriad Pro Light" panose="020B0603030403020204" pitchFamily="34" charset="0"/>
              </a:rPr>
              <a:t>CHIẾN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yriad Pro Light" panose="020B0603030403020204" pitchFamily="34" charset="0"/>
              </a:rPr>
              <a:t> ĐẠI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yriad Pro Light" panose="020B0603030403020204" pitchFamily="34" charset="0"/>
              </a:rPr>
              <a:t>DƯƠNG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Myriad Pro Light" panose="020B06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– </a:t>
            </a:r>
            <a:r>
              <a:rPr lang="en-US" dirty="0" err="1"/>
              <a:t>C0520K1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hứng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8246070" cy="2595985"/>
          </a:xfrm>
        </p:spPr>
        <p:txBody>
          <a:bodyPr/>
          <a:lstStyle/>
          <a:p>
            <a:r>
              <a:rPr lang="en-US" dirty="0" err="1"/>
              <a:t>Dòng</a:t>
            </a:r>
            <a:r>
              <a:rPr lang="en-US" dirty="0"/>
              <a:t> game </a:t>
            </a:r>
            <a:r>
              <a:rPr lang="en-US" dirty="0" err="1"/>
              <a:t>Pokemon</a:t>
            </a:r>
            <a:endParaRPr lang="en-US" dirty="0"/>
          </a:p>
          <a:p>
            <a:r>
              <a:rPr lang="en-US" dirty="0" err="1"/>
              <a:t>Dòng</a:t>
            </a:r>
            <a:r>
              <a:rPr lang="en-US" dirty="0"/>
              <a:t> game </a:t>
            </a:r>
            <a:r>
              <a:rPr lang="en-US" dirty="0" err="1"/>
              <a:t>Megaman</a:t>
            </a:r>
            <a:endParaRPr lang="en-US" dirty="0"/>
          </a:p>
          <a:p>
            <a:r>
              <a:rPr lang="en-US" dirty="0" err="1"/>
              <a:t>Dòng</a:t>
            </a:r>
            <a:r>
              <a:rPr lang="en-US" dirty="0"/>
              <a:t> game Street Fighter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New Pokémon Sun &amp; Moon Screenshots Show Off Starter Z-Moves ...">
            <a:extLst>
              <a:ext uri="{FF2B5EF4-FFF2-40B4-BE49-F238E27FC236}">
                <a16:creationId xmlns:a16="http://schemas.microsoft.com/office/drawing/2014/main" id="{3DF5DB51-906D-4DB3-9941-4D381546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34" y="2020522"/>
            <a:ext cx="3848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rona Jumper: Mega Man X8 (Playstation 2, 2004)">
            <a:extLst>
              <a:ext uri="{FF2B5EF4-FFF2-40B4-BE49-F238E27FC236}">
                <a16:creationId xmlns:a16="http://schemas.microsoft.com/office/drawing/2014/main" id="{9832C1D6-2FB9-4EBB-A5CD-9F2258F4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49" y="1984192"/>
            <a:ext cx="4090469" cy="239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Gameplay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Hình </a:t>
            </a:r>
            <a:r>
              <a:rPr lang="en-US" dirty="0" err="1"/>
              <a:t>ảnh</a:t>
            </a:r>
            <a:r>
              <a:rPr lang="en-US" dirty="0"/>
              <a:t> 3D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r>
              <a:rPr lang="en-US" dirty="0"/>
              <a:t>Có tính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người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E17D8-288D-4B71-99F0-1466BD9DE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51" y="2765137"/>
            <a:ext cx="18288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156EA-200E-4A52-AC10-E15634849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18" y="2726961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5CFC2-9E64-40E4-AF0E-6314466F4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3" y="272696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96B0-F25A-44A4-9FB4-8F9CF735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4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game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endParaRPr lang="en-US" dirty="0"/>
          </a:p>
          <a:p>
            <a:pPr algn="l"/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endParaRPr lang="en-US" dirty="0"/>
          </a:p>
          <a:p>
            <a:pPr algn="l"/>
            <a:r>
              <a:rPr lang="en-US" dirty="0" err="1"/>
              <a:t>Thêm</a:t>
            </a:r>
            <a:r>
              <a:rPr lang="en-US" dirty="0"/>
              <a:t> các item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err="1"/>
              <a:t>PvP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chọn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endParaRPr lang="en-US" dirty="0"/>
          </a:p>
          <a:p>
            <a:pPr algn="l"/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BA8A31-4729-404E-9308-C15A6F97EE1D}"/>
              </a:ext>
            </a:extLst>
          </p:cNvPr>
          <p:cNvSpPr txBox="1">
            <a:spLocks/>
          </p:cNvSpPr>
          <p:nvPr/>
        </p:nvSpPr>
        <p:spPr>
          <a:xfrm>
            <a:off x="1670605" y="2285428"/>
            <a:ext cx="6108200" cy="57264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5EEC3C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CẢM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5EEC3C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5EEC3C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ƠN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5EEC3C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5EEC3C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ĐÃ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5EEC3C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5EEC3C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LẮNG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5EEC3C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NGHE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76</Words>
  <Application>Microsoft Office PowerPoint</Application>
  <PresentationFormat>On-screen Show (16:9)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Myriad Pro Light</vt:lpstr>
      <vt:lpstr>Office Theme</vt:lpstr>
      <vt:lpstr>GAME: CUỘC CHIẾN ĐẠI DƯƠNG</vt:lpstr>
      <vt:lpstr>Nguồn cảm hứng</vt:lpstr>
      <vt:lpstr>Gameplay</vt:lpstr>
      <vt:lpstr>Video demo</vt:lpstr>
      <vt:lpstr>Phát triển game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Tuyen Pham</cp:lastModifiedBy>
  <cp:revision>125</cp:revision>
  <dcterms:created xsi:type="dcterms:W3CDTF">2013-08-21T19:17:07Z</dcterms:created>
  <dcterms:modified xsi:type="dcterms:W3CDTF">2020-08-01T00:57:41Z</dcterms:modified>
</cp:coreProperties>
</file>