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C3C"/>
    <a:srgbClr val="0000FF"/>
    <a:srgbClr val="FF99CC"/>
    <a:srgbClr val="007033"/>
    <a:srgbClr val="FFCC66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8E9D-36E0-42DB-BE12-3F4A31631EE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9D47F-0387-47EE-845E-238A220B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9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487980"/>
            <a:ext cx="763525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251504"/>
            <a:ext cx="7635071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9C59906-5BD9-4215-A170-63783BD82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4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433880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610820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197405"/>
            <a:ext cx="8093364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5EEC3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5EEC3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201BC-7495-4314-A8CE-546A33B7642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56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118</cp:revision>
  <dcterms:created xsi:type="dcterms:W3CDTF">2013-08-21T19:17:07Z</dcterms:created>
  <dcterms:modified xsi:type="dcterms:W3CDTF">2017-08-11T15:04:55Z</dcterms:modified>
</cp:coreProperties>
</file>