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-734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3/13/2019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3/13/2019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200" dirty="0" smtClean="0"/>
              <a:t>nightlife spot LOCATIONs &amp; VANUES DATA ANALYSYS of </a:t>
            </a:r>
            <a:r>
              <a:rPr lang="en-US" sz="3200" dirty="0" err="1" smtClean="0"/>
              <a:t>NEWYOrk</a:t>
            </a:r>
            <a:r>
              <a:rPr lang="en-US" sz="3200" dirty="0" smtClean="0"/>
              <a:t> </a:t>
            </a:r>
            <a:endParaRPr lang="en-US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Tuyen Truong – Capstone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839200" cy="99060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b="1" dirty="0" smtClean="0"/>
              <a:t> 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</a:t>
            </a:r>
            <a:r>
              <a:rPr lang="en-US" sz="3600" b="1" dirty="0" smtClean="0"/>
              <a:t>Results</a:t>
            </a:r>
            <a:r>
              <a:rPr lang="en-US" sz="3600" b="1" dirty="0" smtClean="0"/>
              <a:t>: Visualization &amp; Conclusion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581150"/>
            <a:ext cx="342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dirty="0" smtClean="0"/>
              <a:t>clustering shows a very clear pattern. We have all bars are kind of nightlife spots. So we just have one cluster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So </a:t>
            </a:r>
            <a:r>
              <a:rPr lang="en-US" dirty="0" smtClean="0"/>
              <a:t>we can suggest that the </a:t>
            </a:r>
            <a:r>
              <a:rPr lang="en-US" dirty="0" smtClean="0"/>
              <a:t>stakeholders </a:t>
            </a:r>
            <a:r>
              <a:rPr lang="en-US" dirty="0" smtClean="0"/>
              <a:t>can open any bar in any location in </a:t>
            </a:r>
            <a:r>
              <a:rPr lang="en-US" dirty="0" err="1" smtClean="0"/>
              <a:t>NewYork</a:t>
            </a:r>
            <a:r>
              <a:rPr lang="en-US" dirty="0" smtClean="0"/>
              <a:t>. They will have a </a:t>
            </a:r>
            <a:r>
              <a:rPr lang="en-US" dirty="0" smtClean="0"/>
              <a:t>successful business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22" name="Picture 2" descr="D:\Data\Learning\DataScience\IBM\Couse9 - Capstone Project\Capsto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09750"/>
            <a:ext cx="4070425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>
                <a:solidFill>
                  <a:schemeClr val="tx1"/>
                </a:solidFill>
              </a:rPr>
              <a:t>Introduction: Business </a:t>
            </a:r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10000" cy="3352799"/>
          </a:xfrm>
        </p:spPr>
        <p:txBody>
          <a:bodyPr>
            <a:normAutofit fontScale="32500" lnSpcReduction="20000"/>
          </a:bodyPr>
          <a:lstStyle>
            <a:extLst/>
          </a:lstStyle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7400" dirty="0" smtClean="0"/>
              <a:t>In this project I will try to find an optimal location for a Nightlife Spot for someone who is looking for open it in </a:t>
            </a:r>
            <a:r>
              <a:rPr lang="en-US" sz="7400" dirty="0" err="1" smtClean="0"/>
              <a:t>Newyork</a:t>
            </a:r>
            <a:r>
              <a:rPr lang="en-US" sz="7400" dirty="0" smtClean="0"/>
              <a:t> City, US. Especially, this project is targeted to stakeholders who want to open a Bar in </a:t>
            </a:r>
            <a:r>
              <a:rPr lang="en-US" sz="7400" dirty="0" err="1" smtClean="0"/>
              <a:t>Newyork</a:t>
            </a:r>
            <a:r>
              <a:rPr lang="en-US" sz="7400" dirty="0" smtClean="0"/>
              <a:t> City in US</a:t>
            </a:r>
            <a:r>
              <a:rPr lang="en-US" altLang="x-none" sz="7400" dirty="0" smtClean="0"/>
              <a:t>.</a:t>
            </a:r>
            <a:endParaRPr lang="en-US" sz="7400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0" y="1352549"/>
            <a:ext cx="3918099" cy="2895601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400" dirty="0" smtClean="0"/>
              <a:t>I </a:t>
            </a:r>
            <a:r>
              <a:rPr lang="en-US" sz="2400" dirty="0" smtClean="0"/>
              <a:t>will focus on the boroughs of Manhattan (40 neighborhoods) and Brooklyn (70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3886200" cy="2286000"/>
          </a:xfrm>
        </p:spPr>
        <p:txBody>
          <a:bodyPr anchor="ctr">
            <a:normAutofit/>
          </a:bodyPr>
          <a:lstStyle>
            <a:extLst/>
          </a:lstStyle>
          <a:p>
            <a:pPr>
              <a:buNone/>
            </a:pPr>
            <a:r>
              <a:rPr lang="en-US" sz="1400" dirty="0" smtClean="0"/>
              <a:t>     With </a:t>
            </a:r>
            <a:r>
              <a:rPr lang="en-US" sz="1400" dirty="0" smtClean="0"/>
              <a:t>the definition of </a:t>
            </a:r>
            <a:r>
              <a:rPr lang="en-US" sz="1400" dirty="0" smtClean="0"/>
              <a:t>my problem</a:t>
            </a:r>
            <a:r>
              <a:rPr lang="en-US" sz="1400" dirty="0" smtClean="0"/>
              <a:t>, these are the factors that will affect my decision:</a:t>
            </a:r>
          </a:p>
          <a:p>
            <a:r>
              <a:rPr lang="en-US" sz="1400" dirty="0" smtClean="0"/>
              <a:t>The distance of neighborhood to city center</a:t>
            </a:r>
          </a:p>
          <a:p>
            <a:r>
              <a:rPr lang="en-US" sz="1400" dirty="0" smtClean="0"/>
              <a:t>Number of and distance to Nightlife Spots in the neighborhood</a:t>
            </a:r>
          </a:p>
          <a:p>
            <a:r>
              <a:rPr lang="en-US" sz="1400" dirty="0" smtClean="0"/>
              <a:t>Number of and distance to Bars in the neighborhood (any type of bar)</a:t>
            </a: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00600" y="1733551"/>
            <a:ext cx="3886200" cy="2895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      Following </a:t>
            </a:r>
            <a:r>
              <a:rPr lang="en-US" dirty="0" smtClean="0"/>
              <a:t>data sources will be needed to extract/generate the required information:</a:t>
            </a:r>
          </a:p>
          <a:p>
            <a:r>
              <a:rPr lang="en-US" dirty="0" smtClean="0"/>
              <a:t>Centers of candidate areas will be generated algorithmically and approximate addresses of centers of those areas will be obtained using Google Maps API reverse </a:t>
            </a:r>
            <a:r>
              <a:rPr lang="en-US" dirty="0" err="1" smtClean="0"/>
              <a:t>geocoding</a:t>
            </a:r>
            <a:endParaRPr lang="en-US" dirty="0" smtClean="0"/>
          </a:p>
          <a:p>
            <a:r>
              <a:rPr lang="en-US" dirty="0" smtClean="0"/>
              <a:t>Number of coffee shops and their type and location in every neighborhood will be obtained using Foursquare API</a:t>
            </a:r>
          </a:p>
          <a:p>
            <a:r>
              <a:rPr lang="en-US" dirty="0" smtClean="0"/>
              <a:t>Coordinate of </a:t>
            </a:r>
            <a:r>
              <a:rPr lang="en-US" dirty="0" err="1" smtClean="0"/>
              <a:t>Newyork</a:t>
            </a:r>
            <a:r>
              <a:rPr lang="en-US" dirty="0" smtClean="0"/>
              <a:t> center will be obtained using Google Maps API </a:t>
            </a:r>
            <a:r>
              <a:rPr lang="en-US" dirty="0" err="1" smtClean="0"/>
              <a:t>geocoding</a:t>
            </a:r>
            <a:r>
              <a:rPr lang="en-US" dirty="0" smtClean="0"/>
              <a:t> of well known </a:t>
            </a:r>
            <a:r>
              <a:rPr lang="en-US" dirty="0" err="1" smtClean="0"/>
              <a:t>NewYork</a:t>
            </a:r>
            <a:r>
              <a:rPr lang="en-US" dirty="0" smtClean="0"/>
              <a:t> location (New York City, NY, USA)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Let's now place all this into a Pandas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161" y="1428750"/>
            <a:ext cx="499087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b="1" dirty="0" smtClean="0"/>
              <a:t>Methodology : Analysis</a:t>
            </a:r>
            <a:endParaRPr lang="en-US" b="1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8001000" cy="12953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 smtClean="0"/>
              <a:t>let's count the number of </a:t>
            </a:r>
            <a:r>
              <a:rPr lang="en-US" dirty="0" smtClean="0"/>
              <a:t>neighborhoods </a:t>
            </a:r>
            <a:r>
              <a:rPr lang="en-US" dirty="0" smtClean="0"/>
              <a:t>in every area candidate: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47950"/>
            <a:ext cx="60579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Visualization setup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6482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r>
              <a:rPr lang="en-US" sz="2400" dirty="0" smtClean="0"/>
              <a:t>Get coordinates of Manhattan / Brooklyn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The </a:t>
            </a:r>
            <a:r>
              <a:rPr lang="en-US" sz="1600" dirty="0" err="1" smtClean="0"/>
              <a:t>geograpical</a:t>
            </a:r>
            <a:r>
              <a:rPr lang="en-US" sz="1600" dirty="0" smtClean="0"/>
              <a:t> coordinate of Manhattan/Brooklyn are 40.720095349999994, -73.9547059.</a:t>
            </a:r>
          </a:p>
          <a:p>
            <a:r>
              <a:rPr lang="en-US" sz="2400" dirty="0" smtClean="0"/>
              <a:t>Populate raw Folium map</a:t>
            </a:r>
          </a:p>
          <a:p>
            <a:pPr marL="274320"/>
            <a:endParaRPr lang="en-US" dirty="0"/>
          </a:p>
        </p:txBody>
      </p:sp>
      <p:pic>
        <p:nvPicPr>
          <p:cNvPr id="6146" name="Picture 2" descr="D:\Data\Learning\DataScience\IBM\Couse9 - Capstone Project\Capsto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33550"/>
            <a:ext cx="4223794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839200" cy="175260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b="1" dirty="0" smtClean="0"/>
              <a:t>Request </a:t>
            </a:r>
            <a:r>
              <a:rPr lang="en-US" sz="3600" b="1" dirty="0" smtClean="0"/>
              <a:t>and compute Foursquare data</a:t>
            </a:r>
            <a:br>
              <a:rPr lang="en-US" sz="3600" b="1" dirty="0" smtClean="0"/>
            </a:br>
            <a:endParaRPr lang="en-US" sz="3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04950"/>
            <a:ext cx="5105400" cy="333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839200" cy="175260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b="1" dirty="0" smtClean="0"/>
              <a:t>Request </a:t>
            </a:r>
            <a:r>
              <a:rPr lang="en-US" sz="3600" b="1" dirty="0" smtClean="0"/>
              <a:t>and compute Foursquare data</a:t>
            </a:r>
            <a:br>
              <a:rPr lang="en-US" sz="3600" b="1" dirty="0" smtClean="0"/>
            </a:br>
            <a:endParaRPr lang="en-US" sz="36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28750"/>
            <a:ext cx="8172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839200" cy="99060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b="1" dirty="0" smtClean="0"/>
              <a:t>   Methodology: </a:t>
            </a:r>
            <a:r>
              <a:rPr lang="en-US" sz="3600" dirty="0" smtClean="0"/>
              <a:t>Model Selection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581150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apply a </a:t>
            </a:r>
            <a:r>
              <a:rPr lang="en-US" dirty="0" err="1" smtClean="0"/>
              <a:t>KMeans</a:t>
            </a:r>
            <a:r>
              <a:rPr lang="en-US" dirty="0" smtClean="0"/>
              <a:t>(n=3</a:t>
            </a:r>
            <a:r>
              <a:rPr lang="en-US" dirty="0" smtClean="0"/>
              <a:t>): </a:t>
            </a:r>
            <a:r>
              <a:rPr lang="en-US" dirty="0" smtClean="0"/>
              <a:t>Clustering </a:t>
            </a:r>
            <a:r>
              <a:rPr lang="en-US" dirty="0" smtClean="0"/>
              <a:t>analysis. I </a:t>
            </a:r>
            <a:r>
              <a:rPr lang="en-US" dirty="0" smtClean="0"/>
              <a:t>tried various </a:t>
            </a:r>
            <a:r>
              <a:rPr lang="en-US" dirty="0" smtClean="0"/>
              <a:t>values </a:t>
            </a:r>
            <a:r>
              <a:rPr lang="en-US" dirty="0" smtClean="0"/>
              <a:t>(n=3..7) and noticed that there are really just </a:t>
            </a:r>
            <a:r>
              <a:rPr lang="en-US" dirty="0" smtClean="0"/>
              <a:t>one </a:t>
            </a:r>
            <a:r>
              <a:rPr lang="en-US" dirty="0" smtClean="0"/>
              <a:t>big </a:t>
            </a:r>
            <a:r>
              <a:rPr lang="en-US" dirty="0" smtClean="0"/>
              <a:t>group, </a:t>
            </a:r>
            <a:r>
              <a:rPr lang="en-US" dirty="0" smtClean="0"/>
              <a:t>namely...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28750"/>
            <a:ext cx="3810000" cy="306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258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nightlife spot LOCATIONs &amp; VANUES DATA ANALYSYS of NEWYOrk </vt:lpstr>
      <vt:lpstr>Introduction: Business Problem</vt:lpstr>
      <vt:lpstr>DATA</vt:lpstr>
      <vt:lpstr>DATA</vt:lpstr>
      <vt:lpstr>Methodology : Analysis</vt:lpstr>
      <vt:lpstr> Visualization setup</vt:lpstr>
      <vt:lpstr>Request and compute Foursquare data </vt:lpstr>
      <vt:lpstr>Request and compute Foursquare data </vt:lpstr>
      <vt:lpstr>   Methodology: Model Selection</vt:lpstr>
      <vt:lpstr>       Results: Visualization &amp;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2019-03-13T12:37:54Z</dcterms:created>
  <dcterms:modified xsi:type="dcterms:W3CDTF">2019-03-13T13:28:47Z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