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8"/>
  </p:notesMasterIdLst>
  <p:handoutMasterIdLst>
    <p:handoutMasterId r:id="rId19"/>
  </p:handoutMasterIdLst>
  <p:sldIdLst>
    <p:sldId id="362" r:id="rId7"/>
    <p:sldId id="354" r:id="rId8"/>
    <p:sldId id="328" r:id="rId9"/>
    <p:sldId id="363" r:id="rId10"/>
    <p:sldId id="364" r:id="rId11"/>
    <p:sldId id="368" r:id="rId12"/>
    <p:sldId id="369" r:id="rId13"/>
    <p:sldId id="365" r:id="rId14"/>
    <p:sldId id="366" r:id="rId15"/>
    <p:sldId id="370" r:id="rId16"/>
    <p:sldId id="353" r:id="rId17"/>
  </p:sldIdLst>
  <p:sldSz cx="10969625" cy="6170613"/>
  <p:notesSz cx="6858000" cy="9926638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A"/>
    <a:srgbClr val="0060A8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118" autoAdjust="0"/>
  </p:normalViewPr>
  <p:slideViewPr>
    <p:cSldViewPr snapToGrid="0">
      <p:cViewPr varScale="1">
        <p:scale>
          <a:sx n="76" d="100"/>
          <a:sy n="76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72C9E-C8DD-4104-A436-BAC8A84186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0ED03-E5F4-45E0-99B3-75701A5F3F5C}">
      <dgm:prSet phldrT="[Text]" custT="1"/>
      <dgm:spPr/>
      <dgm:t>
        <a:bodyPr/>
        <a:lstStyle/>
        <a:p>
          <a:r>
            <a:rPr lang="vi-VN" sz="2400" noProof="0" dirty="0" smtClean="0"/>
            <a:t>Giới thiệu dự án </a:t>
          </a:r>
          <a:endParaRPr lang="vi-VN" sz="2400" noProof="0" dirty="0"/>
        </a:p>
      </dgm:t>
    </dgm:pt>
    <dgm:pt modelId="{FDF8F13C-5C28-4195-A505-DF219CB5D86E}" type="parTrans" cxnId="{E936A7FE-88DB-4448-83B5-EFBDDB99117D}">
      <dgm:prSet/>
      <dgm:spPr/>
      <dgm:t>
        <a:bodyPr/>
        <a:lstStyle/>
        <a:p>
          <a:endParaRPr lang="en-US"/>
        </a:p>
      </dgm:t>
    </dgm:pt>
    <dgm:pt modelId="{BDD93A63-A6CE-4660-875B-F81095980893}" type="sibTrans" cxnId="{E936A7FE-88DB-4448-83B5-EFBDDB99117D}">
      <dgm:prSet/>
      <dgm:spPr/>
      <dgm:t>
        <a:bodyPr/>
        <a:lstStyle/>
        <a:p>
          <a:endParaRPr lang="en-US" sz="1400"/>
        </a:p>
      </dgm:t>
    </dgm:pt>
    <dgm:pt modelId="{04080AB6-6544-4F76-A7BB-6DD09D74E7A0}">
      <dgm:prSet phldrT="[Text]" custT="1"/>
      <dgm:spPr/>
      <dgm:t>
        <a:bodyPr/>
        <a:lstStyle/>
        <a:p>
          <a:r>
            <a:rPr lang="vi-VN" sz="2400" noProof="0" dirty="0" smtClean="0"/>
            <a:t>Đề xuất cải tiến, hướng mở rộng</a:t>
          </a:r>
          <a:endParaRPr lang="vi-VN" sz="2400" noProof="0" dirty="0"/>
        </a:p>
      </dgm:t>
    </dgm:pt>
    <dgm:pt modelId="{DD2ADC3F-6E2E-4F2B-80F7-B40A440CA0A5}" type="parTrans" cxnId="{C4D01544-45ED-4570-8158-4AC59A4EDAAA}">
      <dgm:prSet/>
      <dgm:spPr/>
      <dgm:t>
        <a:bodyPr/>
        <a:lstStyle/>
        <a:p>
          <a:endParaRPr lang="en-US"/>
        </a:p>
      </dgm:t>
    </dgm:pt>
    <dgm:pt modelId="{BF6BCA1E-E448-40DA-A28C-3A756B3385CE}" type="sibTrans" cxnId="{C4D01544-45ED-4570-8158-4AC59A4EDAAA}">
      <dgm:prSet/>
      <dgm:spPr/>
      <dgm:t>
        <a:bodyPr/>
        <a:lstStyle/>
        <a:p>
          <a:endParaRPr lang="en-US"/>
        </a:p>
      </dgm:t>
    </dgm:pt>
    <dgm:pt modelId="{229C1D05-8358-4029-B6A2-31B514027AD1}">
      <dgm:prSet phldrT="[Text]" custT="1"/>
      <dgm:spPr/>
      <dgm:t>
        <a:bodyPr/>
        <a:lstStyle/>
        <a:p>
          <a:r>
            <a:rPr lang="vi-VN" sz="2400" noProof="0" dirty="0" smtClean="0"/>
            <a:t>Bài học kinh nghiệm sau khi hoàn thành</a:t>
          </a:r>
          <a:endParaRPr lang="vi-VN" sz="2400" noProof="0" dirty="0"/>
        </a:p>
      </dgm:t>
    </dgm:pt>
    <dgm:pt modelId="{E6A24A18-0EFC-40AB-A424-5E4D1BD48F3D}" type="parTrans" cxnId="{1C8D3946-0D6A-4E44-B6DB-5CFD16312661}">
      <dgm:prSet/>
      <dgm:spPr/>
      <dgm:t>
        <a:bodyPr/>
        <a:lstStyle/>
        <a:p>
          <a:endParaRPr lang="en-US"/>
        </a:p>
      </dgm:t>
    </dgm:pt>
    <dgm:pt modelId="{0D07EC66-4A08-476D-91FA-158CDB192F19}" type="sibTrans" cxnId="{1C8D3946-0D6A-4E44-B6DB-5CFD16312661}">
      <dgm:prSet/>
      <dgm:spPr/>
      <dgm:t>
        <a:bodyPr/>
        <a:lstStyle/>
        <a:p>
          <a:endParaRPr lang="en-US"/>
        </a:p>
      </dgm:t>
    </dgm:pt>
    <dgm:pt modelId="{03563CA3-014D-422B-9A1C-889571FF525F}">
      <dgm:prSet phldrT="[Text]" custT="1"/>
      <dgm:spPr/>
      <dgm:t>
        <a:bodyPr/>
        <a:lstStyle/>
        <a:p>
          <a:r>
            <a:rPr lang="vi-VN" sz="2400" noProof="0" dirty="0" smtClean="0"/>
            <a:t>Các thành phần của dự án</a:t>
          </a:r>
          <a:endParaRPr lang="vi-VN" sz="2400" noProof="0" dirty="0"/>
        </a:p>
      </dgm:t>
    </dgm:pt>
    <dgm:pt modelId="{96A52CDB-7DE6-4D42-9E2A-E8D9610D21AE}" type="sibTrans" cxnId="{89E7CB33-29E7-4D9D-B187-CE5003104B1B}">
      <dgm:prSet/>
      <dgm:spPr/>
      <dgm:t>
        <a:bodyPr/>
        <a:lstStyle/>
        <a:p>
          <a:endParaRPr lang="en-US"/>
        </a:p>
      </dgm:t>
    </dgm:pt>
    <dgm:pt modelId="{58D7813C-9F41-4CD6-87C6-ABBF114816E0}" type="parTrans" cxnId="{89E7CB33-29E7-4D9D-B187-CE5003104B1B}">
      <dgm:prSet/>
      <dgm:spPr/>
      <dgm:t>
        <a:bodyPr/>
        <a:lstStyle/>
        <a:p>
          <a:endParaRPr lang="en-US"/>
        </a:p>
      </dgm:t>
    </dgm:pt>
    <dgm:pt modelId="{F3C19164-3AF4-4508-A29B-EFF192F53527}">
      <dgm:prSet phldrT="[Text]" custT="1"/>
      <dgm:spPr/>
      <dgm:t>
        <a:bodyPr/>
        <a:lstStyle/>
        <a:p>
          <a:r>
            <a:rPr lang="vi-VN" sz="2400" noProof="0" dirty="0" smtClean="0"/>
            <a:t>Lợi ích của dự án</a:t>
          </a:r>
          <a:endParaRPr lang="vi-VN" sz="2400" noProof="0" dirty="0"/>
        </a:p>
      </dgm:t>
    </dgm:pt>
    <dgm:pt modelId="{87DCC206-65C7-4091-A30B-68F670C26D7A}" type="sibTrans" cxnId="{DAF25539-01E5-4C21-8D89-7EFD627A2731}">
      <dgm:prSet/>
      <dgm:spPr/>
      <dgm:t>
        <a:bodyPr/>
        <a:lstStyle/>
        <a:p>
          <a:endParaRPr lang="en-US"/>
        </a:p>
      </dgm:t>
    </dgm:pt>
    <dgm:pt modelId="{112B919E-D823-4766-8E04-4E12700550D8}" type="parTrans" cxnId="{DAF25539-01E5-4C21-8D89-7EFD627A2731}">
      <dgm:prSet/>
      <dgm:spPr/>
      <dgm:t>
        <a:bodyPr/>
        <a:lstStyle/>
        <a:p>
          <a:endParaRPr lang="en-US"/>
        </a:p>
      </dgm:t>
    </dgm:pt>
    <dgm:pt modelId="{EAE6F161-5ECE-42C3-B733-41989A33166C}" type="pres">
      <dgm:prSet presAssocID="{6FC72C9E-C8DD-4104-A436-BAC8A84186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0716509-B448-49D6-9EA1-F3694930CF61}" type="pres">
      <dgm:prSet presAssocID="{6FC72C9E-C8DD-4104-A436-BAC8A841860B}" presName="Name1" presStyleCnt="0"/>
      <dgm:spPr/>
    </dgm:pt>
    <dgm:pt modelId="{81B18A4F-562C-44C2-ADB2-1CDDEC6A5F51}" type="pres">
      <dgm:prSet presAssocID="{6FC72C9E-C8DD-4104-A436-BAC8A841860B}" presName="cycle" presStyleCnt="0"/>
      <dgm:spPr/>
    </dgm:pt>
    <dgm:pt modelId="{04484738-B36E-473A-859B-402FAE2F1B88}" type="pres">
      <dgm:prSet presAssocID="{6FC72C9E-C8DD-4104-A436-BAC8A841860B}" presName="srcNode" presStyleLbl="node1" presStyleIdx="0" presStyleCnt="5"/>
      <dgm:spPr/>
    </dgm:pt>
    <dgm:pt modelId="{94D377F9-572C-4D6C-8576-9C34529549AF}" type="pres">
      <dgm:prSet presAssocID="{6FC72C9E-C8DD-4104-A436-BAC8A841860B}" presName="conn" presStyleLbl="parChTrans1D2" presStyleIdx="0" presStyleCnt="1"/>
      <dgm:spPr/>
      <dgm:t>
        <a:bodyPr/>
        <a:lstStyle/>
        <a:p>
          <a:endParaRPr lang="en-US"/>
        </a:p>
      </dgm:t>
    </dgm:pt>
    <dgm:pt modelId="{56D6C0E7-FF6B-4B9A-A7AD-BEA55E024034}" type="pres">
      <dgm:prSet presAssocID="{6FC72C9E-C8DD-4104-A436-BAC8A841860B}" presName="extraNode" presStyleLbl="node1" presStyleIdx="0" presStyleCnt="5"/>
      <dgm:spPr/>
    </dgm:pt>
    <dgm:pt modelId="{0CE90380-BE7A-4509-8325-1D412B6D856C}" type="pres">
      <dgm:prSet presAssocID="{6FC72C9E-C8DD-4104-A436-BAC8A841860B}" presName="dstNode" presStyleLbl="node1" presStyleIdx="0" presStyleCnt="5"/>
      <dgm:spPr/>
    </dgm:pt>
    <dgm:pt modelId="{D5DA2CA2-F73D-461A-9A3C-5D429A29DF2A}" type="pres">
      <dgm:prSet presAssocID="{A870ED03-E5F4-45E0-99B3-75701A5F3F5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18ECB-9C55-455D-A738-3EBE49C75A4F}" type="pres">
      <dgm:prSet presAssocID="{A870ED03-E5F4-45E0-99B3-75701A5F3F5C}" presName="accent_1" presStyleCnt="0"/>
      <dgm:spPr/>
    </dgm:pt>
    <dgm:pt modelId="{88A60953-97CC-4EB8-BDE5-E709C3C1AE2C}" type="pres">
      <dgm:prSet presAssocID="{A870ED03-E5F4-45E0-99B3-75701A5F3F5C}" presName="accentRepeatNode" presStyleLbl="solidFgAcc1" presStyleIdx="0" presStyleCnt="5"/>
      <dgm:spPr/>
    </dgm:pt>
    <dgm:pt modelId="{FD3DD3FB-0BDF-4157-91D6-E764CD7D0BF5}" type="pres">
      <dgm:prSet presAssocID="{03563CA3-014D-422B-9A1C-889571FF525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232A8-CDB3-4235-A3F0-353863F5F475}" type="pres">
      <dgm:prSet presAssocID="{03563CA3-014D-422B-9A1C-889571FF525F}" presName="accent_2" presStyleCnt="0"/>
      <dgm:spPr/>
    </dgm:pt>
    <dgm:pt modelId="{3B0C561C-C514-4678-9AA0-1BC23EE6F8FC}" type="pres">
      <dgm:prSet presAssocID="{03563CA3-014D-422B-9A1C-889571FF525F}" presName="accentRepeatNode" presStyleLbl="solidFgAcc1" presStyleIdx="1" presStyleCnt="5"/>
      <dgm:spPr/>
    </dgm:pt>
    <dgm:pt modelId="{44C551B4-09D8-495A-9249-D4E2E85D72A3}" type="pres">
      <dgm:prSet presAssocID="{F3C19164-3AF4-4508-A29B-EFF192F5352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127A4-17D4-4122-9EBB-07D7CA75CA23}" type="pres">
      <dgm:prSet presAssocID="{F3C19164-3AF4-4508-A29B-EFF192F53527}" presName="accent_3" presStyleCnt="0"/>
      <dgm:spPr/>
    </dgm:pt>
    <dgm:pt modelId="{A1069F98-8AB0-48A7-AC25-CB0C8957128B}" type="pres">
      <dgm:prSet presAssocID="{F3C19164-3AF4-4508-A29B-EFF192F53527}" presName="accentRepeatNode" presStyleLbl="solidFgAcc1" presStyleIdx="2" presStyleCnt="5"/>
      <dgm:spPr/>
    </dgm:pt>
    <dgm:pt modelId="{1CC6FED8-AD26-43E6-89D7-F522702987FD}" type="pres">
      <dgm:prSet presAssocID="{04080AB6-6544-4F76-A7BB-6DD09D74E7A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D0ADE-A2AA-438F-847B-B447221D39E9}" type="pres">
      <dgm:prSet presAssocID="{04080AB6-6544-4F76-A7BB-6DD09D74E7A0}" presName="accent_4" presStyleCnt="0"/>
      <dgm:spPr/>
    </dgm:pt>
    <dgm:pt modelId="{67B28615-4D70-457B-B1E2-D01016E8F25E}" type="pres">
      <dgm:prSet presAssocID="{04080AB6-6544-4F76-A7BB-6DD09D74E7A0}" presName="accentRepeatNode" presStyleLbl="solidFgAcc1" presStyleIdx="3" presStyleCnt="5"/>
      <dgm:spPr/>
    </dgm:pt>
    <dgm:pt modelId="{4B715E36-CEF8-4CE8-9377-A49D3469A5B1}" type="pres">
      <dgm:prSet presAssocID="{229C1D05-8358-4029-B6A2-31B514027AD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C12AF-61F8-43B7-A31E-8C7332E78380}" type="pres">
      <dgm:prSet presAssocID="{229C1D05-8358-4029-B6A2-31B514027AD1}" presName="accent_5" presStyleCnt="0"/>
      <dgm:spPr/>
    </dgm:pt>
    <dgm:pt modelId="{58D6B30C-BB77-4DCC-81CE-AB712B5FD1BD}" type="pres">
      <dgm:prSet presAssocID="{229C1D05-8358-4029-B6A2-31B514027AD1}" presName="accentRepeatNode" presStyleLbl="solidFgAcc1" presStyleIdx="4" presStyleCnt="5"/>
      <dgm:spPr/>
    </dgm:pt>
  </dgm:ptLst>
  <dgm:cxnLst>
    <dgm:cxn modelId="{DAF25539-01E5-4C21-8D89-7EFD627A2731}" srcId="{6FC72C9E-C8DD-4104-A436-BAC8A841860B}" destId="{F3C19164-3AF4-4508-A29B-EFF192F53527}" srcOrd="2" destOrd="0" parTransId="{112B919E-D823-4766-8E04-4E12700550D8}" sibTransId="{87DCC206-65C7-4091-A30B-68F670C26D7A}"/>
    <dgm:cxn modelId="{3FC355AB-E8A8-4DA7-B492-5AF68AE4A341}" type="presOf" srcId="{F3C19164-3AF4-4508-A29B-EFF192F53527}" destId="{44C551B4-09D8-495A-9249-D4E2E85D72A3}" srcOrd="0" destOrd="0" presId="urn:microsoft.com/office/officeart/2008/layout/VerticalCurvedList"/>
    <dgm:cxn modelId="{FD9FFB3D-495A-48DF-A943-D115022D0387}" type="presOf" srcId="{BDD93A63-A6CE-4660-875B-F81095980893}" destId="{94D377F9-572C-4D6C-8576-9C34529549AF}" srcOrd="0" destOrd="0" presId="urn:microsoft.com/office/officeart/2008/layout/VerticalCurvedList"/>
    <dgm:cxn modelId="{3D0B0252-7029-4E36-9FBD-A65F724440EE}" type="presOf" srcId="{229C1D05-8358-4029-B6A2-31B514027AD1}" destId="{4B715E36-CEF8-4CE8-9377-A49D3469A5B1}" srcOrd="0" destOrd="0" presId="urn:microsoft.com/office/officeart/2008/layout/VerticalCurvedList"/>
    <dgm:cxn modelId="{C4D01544-45ED-4570-8158-4AC59A4EDAAA}" srcId="{6FC72C9E-C8DD-4104-A436-BAC8A841860B}" destId="{04080AB6-6544-4F76-A7BB-6DD09D74E7A0}" srcOrd="3" destOrd="0" parTransId="{DD2ADC3F-6E2E-4F2B-80F7-B40A440CA0A5}" sibTransId="{BF6BCA1E-E448-40DA-A28C-3A756B3385CE}"/>
    <dgm:cxn modelId="{AC16CD03-62AF-431A-9E95-F215D8011DA7}" type="presOf" srcId="{A870ED03-E5F4-45E0-99B3-75701A5F3F5C}" destId="{D5DA2CA2-F73D-461A-9A3C-5D429A29DF2A}" srcOrd="0" destOrd="0" presId="urn:microsoft.com/office/officeart/2008/layout/VerticalCurvedList"/>
    <dgm:cxn modelId="{B02D9F43-349B-4E40-8C1B-64A500BE8E3A}" type="presOf" srcId="{04080AB6-6544-4F76-A7BB-6DD09D74E7A0}" destId="{1CC6FED8-AD26-43E6-89D7-F522702987FD}" srcOrd="0" destOrd="0" presId="urn:microsoft.com/office/officeart/2008/layout/VerticalCurvedList"/>
    <dgm:cxn modelId="{89E7CB33-29E7-4D9D-B187-CE5003104B1B}" srcId="{6FC72C9E-C8DD-4104-A436-BAC8A841860B}" destId="{03563CA3-014D-422B-9A1C-889571FF525F}" srcOrd="1" destOrd="0" parTransId="{58D7813C-9F41-4CD6-87C6-ABBF114816E0}" sibTransId="{96A52CDB-7DE6-4D42-9E2A-E8D9610D21AE}"/>
    <dgm:cxn modelId="{E936A7FE-88DB-4448-83B5-EFBDDB99117D}" srcId="{6FC72C9E-C8DD-4104-A436-BAC8A841860B}" destId="{A870ED03-E5F4-45E0-99B3-75701A5F3F5C}" srcOrd="0" destOrd="0" parTransId="{FDF8F13C-5C28-4195-A505-DF219CB5D86E}" sibTransId="{BDD93A63-A6CE-4660-875B-F81095980893}"/>
    <dgm:cxn modelId="{3F7841E8-D2CC-424D-95E2-207D8D55FF2D}" type="presOf" srcId="{03563CA3-014D-422B-9A1C-889571FF525F}" destId="{FD3DD3FB-0BDF-4157-91D6-E764CD7D0BF5}" srcOrd="0" destOrd="0" presId="urn:microsoft.com/office/officeart/2008/layout/VerticalCurvedList"/>
    <dgm:cxn modelId="{1C8D3946-0D6A-4E44-B6DB-5CFD16312661}" srcId="{6FC72C9E-C8DD-4104-A436-BAC8A841860B}" destId="{229C1D05-8358-4029-B6A2-31B514027AD1}" srcOrd="4" destOrd="0" parTransId="{E6A24A18-0EFC-40AB-A424-5E4D1BD48F3D}" sibTransId="{0D07EC66-4A08-476D-91FA-158CDB192F19}"/>
    <dgm:cxn modelId="{43754C59-42A7-4273-9888-CF5EC1BAB3C0}" type="presOf" srcId="{6FC72C9E-C8DD-4104-A436-BAC8A841860B}" destId="{EAE6F161-5ECE-42C3-B733-41989A33166C}" srcOrd="0" destOrd="0" presId="urn:microsoft.com/office/officeart/2008/layout/VerticalCurvedList"/>
    <dgm:cxn modelId="{F9B2840B-0ED3-48F0-895D-BF50FA48AD44}" type="presParOf" srcId="{EAE6F161-5ECE-42C3-B733-41989A33166C}" destId="{60716509-B448-49D6-9EA1-F3694930CF61}" srcOrd="0" destOrd="0" presId="urn:microsoft.com/office/officeart/2008/layout/VerticalCurvedList"/>
    <dgm:cxn modelId="{FD78CBC9-D57A-435A-A5DC-3E3EE4219F50}" type="presParOf" srcId="{60716509-B448-49D6-9EA1-F3694930CF61}" destId="{81B18A4F-562C-44C2-ADB2-1CDDEC6A5F51}" srcOrd="0" destOrd="0" presId="urn:microsoft.com/office/officeart/2008/layout/VerticalCurvedList"/>
    <dgm:cxn modelId="{E3630AD1-7178-41D3-8DF3-66A6586ACFB4}" type="presParOf" srcId="{81B18A4F-562C-44C2-ADB2-1CDDEC6A5F51}" destId="{04484738-B36E-473A-859B-402FAE2F1B88}" srcOrd="0" destOrd="0" presId="urn:microsoft.com/office/officeart/2008/layout/VerticalCurvedList"/>
    <dgm:cxn modelId="{60424B2E-916D-41E1-8A6B-708E1EDA09C2}" type="presParOf" srcId="{81B18A4F-562C-44C2-ADB2-1CDDEC6A5F51}" destId="{94D377F9-572C-4D6C-8576-9C34529549AF}" srcOrd="1" destOrd="0" presId="urn:microsoft.com/office/officeart/2008/layout/VerticalCurvedList"/>
    <dgm:cxn modelId="{3841B02E-E2EF-45B5-88F2-789F79C2DA43}" type="presParOf" srcId="{81B18A4F-562C-44C2-ADB2-1CDDEC6A5F51}" destId="{56D6C0E7-FF6B-4B9A-A7AD-BEA55E024034}" srcOrd="2" destOrd="0" presId="urn:microsoft.com/office/officeart/2008/layout/VerticalCurvedList"/>
    <dgm:cxn modelId="{9123F5C3-A7AE-4ED2-BC72-2AE5C31444EE}" type="presParOf" srcId="{81B18A4F-562C-44C2-ADB2-1CDDEC6A5F51}" destId="{0CE90380-BE7A-4509-8325-1D412B6D856C}" srcOrd="3" destOrd="0" presId="urn:microsoft.com/office/officeart/2008/layout/VerticalCurvedList"/>
    <dgm:cxn modelId="{5AB503E9-D8FB-402A-815B-3B9D0EA5C1D0}" type="presParOf" srcId="{60716509-B448-49D6-9EA1-F3694930CF61}" destId="{D5DA2CA2-F73D-461A-9A3C-5D429A29DF2A}" srcOrd="1" destOrd="0" presId="urn:microsoft.com/office/officeart/2008/layout/VerticalCurvedList"/>
    <dgm:cxn modelId="{94C2C389-A4A9-441E-B2B9-AD98113832F7}" type="presParOf" srcId="{60716509-B448-49D6-9EA1-F3694930CF61}" destId="{C9718ECB-9C55-455D-A738-3EBE49C75A4F}" srcOrd="2" destOrd="0" presId="urn:microsoft.com/office/officeart/2008/layout/VerticalCurvedList"/>
    <dgm:cxn modelId="{1C91C0DB-74AE-442F-ACCD-0F280F3A9E01}" type="presParOf" srcId="{C9718ECB-9C55-455D-A738-3EBE49C75A4F}" destId="{88A60953-97CC-4EB8-BDE5-E709C3C1AE2C}" srcOrd="0" destOrd="0" presId="urn:microsoft.com/office/officeart/2008/layout/VerticalCurvedList"/>
    <dgm:cxn modelId="{A785916E-18EC-417C-A655-38217451662A}" type="presParOf" srcId="{60716509-B448-49D6-9EA1-F3694930CF61}" destId="{FD3DD3FB-0BDF-4157-91D6-E764CD7D0BF5}" srcOrd="3" destOrd="0" presId="urn:microsoft.com/office/officeart/2008/layout/VerticalCurvedList"/>
    <dgm:cxn modelId="{0C7392C8-A419-469D-9347-CC35B476F1C3}" type="presParOf" srcId="{60716509-B448-49D6-9EA1-F3694930CF61}" destId="{7A5232A8-CDB3-4235-A3F0-353863F5F475}" srcOrd="4" destOrd="0" presId="urn:microsoft.com/office/officeart/2008/layout/VerticalCurvedList"/>
    <dgm:cxn modelId="{BCA78872-4F8F-42AF-B119-F9541932AA5D}" type="presParOf" srcId="{7A5232A8-CDB3-4235-A3F0-353863F5F475}" destId="{3B0C561C-C514-4678-9AA0-1BC23EE6F8FC}" srcOrd="0" destOrd="0" presId="urn:microsoft.com/office/officeart/2008/layout/VerticalCurvedList"/>
    <dgm:cxn modelId="{706AD778-AFF6-4B93-AB01-751FC437463D}" type="presParOf" srcId="{60716509-B448-49D6-9EA1-F3694930CF61}" destId="{44C551B4-09D8-495A-9249-D4E2E85D72A3}" srcOrd="5" destOrd="0" presId="urn:microsoft.com/office/officeart/2008/layout/VerticalCurvedList"/>
    <dgm:cxn modelId="{9963D9AA-6917-4881-9465-2116E82EEA8F}" type="presParOf" srcId="{60716509-B448-49D6-9EA1-F3694930CF61}" destId="{7C2127A4-17D4-4122-9EBB-07D7CA75CA23}" srcOrd="6" destOrd="0" presId="urn:microsoft.com/office/officeart/2008/layout/VerticalCurvedList"/>
    <dgm:cxn modelId="{FFA50738-7C58-43CD-B900-8C5496A50687}" type="presParOf" srcId="{7C2127A4-17D4-4122-9EBB-07D7CA75CA23}" destId="{A1069F98-8AB0-48A7-AC25-CB0C8957128B}" srcOrd="0" destOrd="0" presId="urn:microsoft.com/office/officeart/2008/layout/VerticalCurvedList"/>
    <dgm:cxn modelId="{23E9071F-FC15-462F-92DE-FDDB307BCA87}" type="presParOf" srcId="{60716509-B448-49D6-9EA1-F3694930CF61}" destId="{1CC6FED8-AD26-43E6-89D7-F522702987FD}" srcOrd="7" destOrd="0" presId="urn:microsoft.com/office/officeart/2008/layout/VerticalCurvedList"/>
    <dgm:cxn modelId="{ACF3084F-7FC7-4745-BCFA-0A6E73B912EA}" type="presParOf" srcId="{60716509-B448-49D6-9EA1-F3694930CF61}" destId="{BC0D0ADE-A2AA-438F-847B-B447221D39E9}" srcOrd="8" destOrd="0" presId="urn:microsoft.com/office/officeart/2008/layout/VerticalCurvedList"/>
    <dgm:cxn modelId="{660099C8-3D1F-4365-8E78-2CCE81EA7E5F}" type="presParOf" srcId="{BC0D0ADE-A2AA-438F-847B-B447221D39E9}" destId="{67B28615-4D70-457B-B1E2-D01016E8F25E}" srcOrd="0" destOrd="0" presId="urn:microsoft.com/office/officeart/2008/layout/VerticalCurvedList"/>
    <dgm:cxn modelId="{48E59072-BB5C-487E-A3E1-1B7763E80731}" type="presParOf" srcId="{60716509-B448-49D6-9EA1-F3694930CF61}" destId="{4B715E36-CEF8-4CE8-9377-A49D3469A5B1}" srcOrd="9" destOrd="0" presId="urn:microsoft.com/office/officeart/2008/layout/VerticalCurvedList"/>
    <dgm:cxn modelId="{BB734552-7E5E-40AF-B7F0-BA137F62161B}" type="presParOf" srcId="{60716509-B448-49D6-9EA1-F3694930CF61}" destId="{2DCC12AF-61F8-43B7-A31E-8C7332E78380}" srcOrd="10" destOrd="0" presId="urn:microsoft.com/office/officeart/2008/layout/VerticalCurvedList"/>
    <dgm:cxn modelId="{9F478CA3-66AB-4ECD-92D4-2C4D92721840}" type="presParOf" srcId="{2DCC12AF-61F8-43B7-A31E-8C7332E78380}" destId="{58D6B30C-BB77-4DCC-81CE-AB712B5FD1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377F9-572C-4D6C-8576-9C34529549AF}">
      <dsp:nvSpPr>
        <dsp:cNvPr id="0" name=""/>
        <dsp:cNvSpPr/>
      </dsp:nvSpPr>
      <dsp:spPr>
        <a:xfrm>
          <a:off x="-5512326" y="-843966"/>
          <a:ext cx="6563322" cy="656332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A2CA2-F73D-461A-9A3C-5D429A29DF2A}">
      <dsp:nvSpPr>
        <dsp:cNvPr id="0" name=""/>
        <dsp:cNvSpPr/>
      </dsp:nvSpPr>
      <dsp:spPr>
        <a:xfrm>
          <a:off x="459515" y="304614"/>
          <a:ext cx="6785565" cy="609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8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noProof="0" dirty="0" smtClean="0"/>
            <a:t>Giới thiệu dự án </a:t>
          </a:r>
          <a:endParaRPr lang="vi-VN" sz="2400" kern="1200" noProof="0" dirty="0"/>
        </a:p>
      </dsp:txBody>
      <dsp:txXfrm>
        <a:off x="459515" y="304614"/>
        <a:ext cx="6785565" cy="609618"/>
      </dsp:txXfrm>
    </dsp:sp>
    <dsp:sp modelId="{88A60953-97CC-4EB8-BDE5-E709C3C1AE2C}">
      <dsp:nvSpPr>
        <dsp:cNvPr id="0" name=""/>
        <dsp:cNvSpPr/>
      </dsp:nvSpPr>
      <dsp:spPr>
        <a:xfrm>
          <a:off x="78503" y="228411"/>
          <a:ext cx="762023" cy="762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DD3FB-0BDF-4157-91D6-E764CD7D0BF5}">
      <dsp:nvSpPr>
        <dsp:cNvPr id="0" name=""/>
        <dsp:cNvSpPr/>
      </dsp:nvSpPr>
      <dsp:spPr>
        <a:xfrm>
          <a:off x="896350" y="1218749"/>
          <a:ext cx="6348731" cy="609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8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noProof="0" dirty="0" smtClean="0"/>
            <a:t>Các thành phần của dự án</a:t>
          </a:r>
          <a:endParaRPr lang="vi-VN" sz="2400" kern="1200" noProof="0" dirty="0"/>
        </a:p>
      </dsp:txBody>
      <dsp:txXfrm>
        <a:off x="896350" y="1218749"/>
        <a:ext cx="6348731" cy="609618"/>
      </dsp:txXfrm>
    </dsp:sp>
    <dsp:sp modelId="{3B0C561C-C514-4678-9AA0-1BC23EE6F8FC}">
      <dsp:nvSpPr>
        <dsp:cNvPr id="0" name=""/>
        <dsp:cNvSpPr/>
      </dsp:nvSpPr>
      <dsp:spPr>
        <a:xfrm>
          <a:off x="515338" y="1142547"/>
          <a:ext cx="762023" cy="762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551B4-09D8-495A-9249-D4E2E85D72A3}">
      <dsp:nvSpPr>
        <dsp:cNvPr id="0" name=""/>
        <dsp:cNvSpPr/>
      </dsp:nvSpPr>
      <dsp:spPr>
        <a:xfrm>
          <a:off x="1030423" y="2132885"/>
          <a:ext cx="6214657" cy="609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8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noProof="0" dirty="0" smtClean="0"/>
            <a:t>Lợi ích của dự án</a:t>
          </a:r>
          <a:endParaRPr lang="vi-VN" sz="2400" kern="1200" noProof="0" dirty="0"/>
        </a:p>
      </dsp:txBody>
      <dsp:txXfrm>
        <a:off x="1030423" y="2132885"/>
        <a:ext cx="6214657" cy="609618"/>
      </dsp:txXfrm>
    </dsp:sp>
    <dsp:sp modelId="{A1069F98-8AB0-48A7-AC25-CB0C8957128B}">
      <dsp:nvSpPr>
        <dsp:cNvPr id="0" name=""/>
        <dsp:cNvSpPr/>
      </dsp:nvSpPr>
      <dsp:spPr>
        <a:xfrm>
          <a:off x="649411" y="2056682"/>
          <a:ext cx="762023" cy="762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6FED8-AD26-43E6-89D7-F522702987FD}">
      <dsp:nvSpPr>
        <dsp:cNvPr id="0" name=""/>
        <dsp:cNvSpPr/>
      </dsp:nvSpPr>
      <dsp:spPr>
        <a:xfrm>
          <a:off x="896350" y="3047020"/>
          <a:ext cx="6348731" cy="609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8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noProof="0" dirty="0" smtClean="0"/>
            <a:t>Đề xuất cải tiến, hướng mở rộng</a:t>
          </a:r>
          <a:endParaRPr lang="vi-VN" sz="2400" kern="1200" noProof="0" dirty="0"/>
        </a:p>
      </dsp:txBody>
      <dsp:txXfrm>
        <a:off x="896350" y="3047020"/>
        <a:ext cx="6348731" cy="609618"/>
      </dsp:txXfrm>
    </dsp:sp>
    <dsp:sp modelId="{67B28615-4D70-457B-B1E2-D01016E8F25E}">
      <dsp:nvSpPr>
        <dsp:cNvPr id="0" name=""/>
        <dsp:cNvSpPr/>
      </dsp:nvSpPr>
      <dsp:spPr>
        <a:xfrm>
          <a:off x="515338" y="2970818"/>
          <a:ext cx="762023" cy="762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15E36-CEF8-4CE8-9377-A49D3469A5B1}">
      <dsp:nvSpPr>
        <dsp:cNvPr id="0" name=""/>
        <dsp:cNvSpPr/>
      </dsp:nvSpPr>
      <dsp:spPr>
        <a:xfrm>
          <a:off x="459515" y="3961156"/>
          <a:ext cx="6785565" cy="609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8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noProof="0" dirty="0" smtClean="0"/>
            <a:t>Bài học kinh nghiệm sau khi hoàn thành</a:t>
          </a:r>
          <a:endParaRPr lang="vi-VN" sz="2400" kern="1200" noProof="0" dirty="0"/>
        </a:p>
      </dsp:txBody>
      <dsp:txXfrm>
        <a:off x="459515" y="3961156"/>
        <a:ext cx="6785565" cy="609618"/>
      </dsp:txXfrm>
    </dsp:sp>
    <dsp:sp modelId="{58D6B30C-BB77-4DCC-81CE-AB712B5FD1BD}">
      <dsp:nvSpPr>
        <dsp:cNvPr id="0" name=""/>
        <dsp:cNvSpPr/>
      </dsp:nvSpPr>
      <dsp:spPr>
        <a:xfrm>
          <a:off x="78503" y="3884953"/>
          <a:ext cx="762023" cy="762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2D2C8-F094-4911-8295-AD1C4CC44974}" type="datetime1">
              <a:rPr lang="vi-VN" smtClean="0"/>
              <a:t>10/08/2022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1EDB6-641B-4C2A-9D98-68F86A20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6454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C0D3C-1649-4AC9-A567-040120AE0261}" type="datetime1">
              <a:rPr lang="vi-VN" smtClean="0"/>
              <a:t>10/08/2022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0C0D3C-1649-4AC9-A567-040120AE0261}" type="datetime1">
              <a:rPr lang="vi-VN" smtClean="0"/>
              <a:t>10/08/2022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11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HcP/TGA | 2020-11-23</a:t>
            </a: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 smtClean="0">
                <a:solidFill>
                  <a:srgbClr val="B2B3B5"/>
                </a:solidFill>
                <a:latin typeface="Bosch Office Sans" pitchFamily="2" charset="0"/>
              </a:rPr>
              <a:t>© Bosch Vietnam Co., Ltd. 2020. All rights reserved, also regarding any disposal, exploitation, reproduction, editing, distribution, as well as in the event of applications for industrial property rights.</a:t>
            </a:r>
            <a:endParaRPr lang="en-US" sz="600" b="0" i="0" u="none" kern="0" baseline="0" noProof="1">
              <a:solidFill>
                <a:srgbClr val="B2B3B5"/>
              </a:solidFill>
              <a:latin typeface="Bosch Office Sans" pitchFamily="2" charset="0"/>
            </a:endParaRP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chemeClr val="tx1"/>
                </a:solidFill>
              </a:rPr>
              <a:t>Yêu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cầu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chung</a:t>
            </a:r>
            <a:r>
              <a:rPr lang="en-US" sz="3000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1) Format: 	</a:t>
            </a:r>
            <a:r>
              <a:rPr lang="en-US" sz="1800" dirty="0" err="1" smtClean="0">
                <a:solidFill>
                  <a:schemeClr val="tx1"/>
                </a:solidFill>
              </a:rPr>
              <a:t>Mẫu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chuẩn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dùng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của</a:t>
            </a:r>
            <a:r>
              <a:rPr lang="en-US" sz="1800" dirty="0" smtClean="0">
                <a:solidFill>
                  <a:schemeClr val="tx1"/>
                </a:solidFill>
              </a:rPr>
              <a:t> Bosch. </a:t>
            </a:r>
            <a:r>
              <a:rPr lang="en-US" sz="1800" dirty="0" err="1" smtClean="0">
                <a:solidFill>
                  <a:schemeClr val="tx1"/>
                </a:solidFill>
              </a:rPr>
              <a:t>Chú</a:t>
            </a:r>
            <a:r>
              <a:rPr lang="en-US" sz="1800" dirty="0" smtClean="0">
                <a:solidFill>
                  <a:schemeClr val="tx1"/>
                </a:solidFill>
              </a:rPr>
              <a:t> ý Footer </a:t>
            </a:r>
            <a:r>
              <a:rPr lang="en-US" sz="1800" dirty="0" err="1" smtClean="0">
                <a:solidFill>
                  <a:schemeClr val="tx1"/>
                </a:solidFill>
              </a:rPr>
              <a:t>đúng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ngày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tháng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2) Slide #1, #2: 	</a:t>
            </a:r>
            <a:r>
              <a:rPr lang="en-US" sz="1800" dirty="0" err="1" smtClean="0">
                <a:solidFill>
                  <a:schemeClr val="tx1"/>
                </a:solidFill>
              </a:rPr>
              <a:t>Bắt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buộc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nội</a:t>
            </a:r>
            <a:r>
              <a:rPr lang="en-US" sz="1800" dirty="0" smtClean="0">
                <a:solidFill>
                  <a:schemeClr val="tx1"/>
                </a:solidFill>
              </a:rPr>
              <a:t> dung </a:t>
            </a:r>
            <a:r>
              <a:rPr lang="en-US" sz="1800" dirty="0" err="1" smtClean="0">
                <a:solidFill>
                  <a:schemeClr val="tx1"/>
                </a:solidFill>
              </a:rPr>
              <a:t>theo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mẫu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như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bên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dưới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3) </a:t>
            </a:r>
            <a:r>
              <a:rPr lang="en-US" sz="1800" dirty="0" err="1" smtClean="0">
                <a:solidFill>
                  <a:schemeClr val="tx1"/>
                </a:solidFill>
              </a:rPr>
              <a:t>Hình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ảnh</a:t>
            </a:r>
            <a:r>
              <a:rPr lang="en-US" sz="1800" dirty="0" smtClean="0">
                <a:solidFill>
                  <a:schemeClr val="tx1"/>
                </a:solidFill>
              </a:rPr>
              <a:t>: 	</a:t>
            </a:r>
            <a:r>
              <a:rPr lang="en-US" sz="1800" dirty="0" err="1">
                <a:solidFill>
                  <a:schemeClr val="tx1"/>
                </a:solidFill>
              </a:rPr>
              <a:t>H</a:t>
            </a:r>
            <a:r>
              <a:rPr lang="en-US" sz="1800" dirty="0" err="1" smtClean="0">
                <a:solidFill>
                  <a:schemeClr val="tx1"/>
                </a:solidFill>
              </a:rPr>
              <a:t>ình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ảnh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rõ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phông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nền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tốt</a:t>
            </a:r>
            <a:r>
              <a:rPr lang="en-US" sz="1800" dirty="0" smtClean="0">
                <a:solidFill>
                  <a:schemeClr val="tx1"/>
                </a:solidFill>
              </a:rPr>
              <a:t> – ‘</a:t>
            </a:r>
            <a:r>
              <a:rPr lang="en-US" sz="1800" dirty="0" err="1" smtClean="0">
                <a:solidFill>
                  <a:schemeClr val="tx1"/>
                </a:solidFill>
              </a:rPr>
              <a:t>không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rác</a:t>
            </a:r>
            <a:r>
              <a:rPr lang="en-US" sz="1800" dirty="0" smtClean="0">
                <a:solidFill>
                  <a:schemeClr val="tx1"/>
                </a:solidFill>
              </a:rPr>
              <a:t>’. </a:t>
            </a:r>
            <a:r>
              <a:rPr lang="en-US" sz="1800" dirty="0" err="1" smtClean="0">
                <a:solidFill>
                  <a:schemeClr val="tx1"/>
                </a:solidFill>
              </a:rPr>
              <a:t>Có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tự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tên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4) </a:t>
            </a:r>
            <a:r>
              <a:rPr lang="en-US" sz="1800" dirty="0" err="1" smtClean="0">
                <a:solidFill>
                  <a:schemeClr val="tx1"/>
                </a:solidFill>
              </a:rPr>
              <a:t>Bảng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biểu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đồ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</a:rPr>
              <a:t>cô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đọng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dễ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hiểu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Có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tự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tên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5) </a:t>
            </a:r>
            <a:r>
              <a:rPr lang="en-US" sz="1800" dirty="0" err="1" smtClean="0">
                <a:solidFill>
                  <a:schemeClr val="tx1"/>
                </a:solidFill>
              </a:rPr>
              <a:t>Số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liệu</a:t>
            </a:r>
            <a:r>
              <a:rPr lang="en-US" sz="1800" dirty="0" smtClean="0">
                <a:solidFill>
                  <a:schemeClr val="tx1"/>
                </a:solidFill>
              </a:rPr>
              <a:t>:	</a:t>
            </a:r>
            <a:r>
              <a:rPr lang="en-US" sz="1800" dirty="0" err="1" smtClean="0">
                <a:solidFill>
                  <a:schemeClr val="tx1"/>
                </a:solidFill>
              </a:rPr>
              <a:t>Có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tính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toán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công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thức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Số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liệu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đáng</a:t>
            </a:r>
            <a:r>
              <a:rPr lang="en-US" sz="1800" dirty="0" smtClean="0">
                <a:solidFill>
                  <a:schemeClr val="tx1"/>
                </a:solidFill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</a:rPr>
              <a:t>cậy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6) </a:t>
            </a:r>
            <a:r>
              <a:rPr lang="en-US" sz="1800" dirty="0" err="1" smtClean="0">
                <a:solidFill>
                  <a:schemeClr val="tx1"/>
                </a:solidFill>
              </a:rPr>
              <a:t>Lợi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ích</a:t>
            </a:r>
            <a:r>
              <a:rPr lang="en-US" sz="1800" dirty="0" smtClean="0">
                <a:solidFill>
                  <a:schemeClr val="tx1"/>
                </a:solidFill>
              </a:rPr>
              <a:t>:	</a:t>
            </a:r>
            <a:r>
              <a:rPr lang="en-US" sz="1800" dirty="0" err="1" smtClean="0">
                <a:solidFill>
                  <a:schemeClr val="tx1"/>
                </a:solidFill>
              </a:rPr>
              <a:t>Nêu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lợi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ích</a:t>
            </a:r>
            <a:r>
              <a:rPr lang="en-US" sz="1800" dirty="0" smtClean="0">
                <a:solidFill>
                  <a:schemeClr val="tx1"/>
                </a:solidFill>
              </a:rPr>
              <a:t> so </a:t>
            </a:r>
            <a:r>
              <a:rPr lang="en-US" sz="1800" dirty="0" err="1" smtClean="0">
                <a:solidFill>
                  <a:schemeClr val="tx1"/>
                </a:solidFill>
              </a:rPr>
              <a:t>sánh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với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thực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trạng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số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liệu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tính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tiện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dụng</a:t>
            </a:r>
            <a:r>
              <a:rPr lang="en-US" sz="1800" dirty="0" smtClean="0">
                <a:solidFill>
                  <a:schemeClr val="tx1"/>
                </a:solidFill>
              </a:rPr>
              <a:t>, an </a:t>
            </a:r>
            <a:r>
              <a:rPr lang="en-US" sz="1800" dirty="0" err="1" smtClean="0">
                <a:solidFill>
                  <a:schemeClr val="tx1"/>
                </a:solidFill>
              </a:rPr>
              <a:t>toàn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hiệu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quả</a:t>
            </a:r>
            <a:r>
              <a:rPr lang="en-US" sz="1800" dirty="0" smtClean="0">
                <a:solidFill>
                  <a:schemeClr val="tx1"/>
                </a:solidFill>
              </a:rPr>
              <a:t>…)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vi-VN" dirty="0"/>
              <a:t>Bài học kinh nghiệm sau khi hoàn thành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Báo cáo thực tập dự án tay kẹp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28" y="1168265"/>
            <a:ext cx="8913346" cy="35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sz="7200" dirty="0" smtClean="0"/>
              <a:t/>
            </a:r>
            <a:br>
              <a:rPr lang="vi-VN" sz="7200" dirty="0" smtClean="0"/>
            </a:br>
            <a:r>
              <a:rPr lang="vi-VN" sz="4400" dirty="0" smtClean="0">
                <a:latin typeface="+mn-lt"/>
              </a:rPr>
              <a:t>báo cáo</a:t>
            </a:r>
            <a:r>
              <a:rPr lang="vi-VN" sz="4400" dirty="0" smtClean="0">
                <a:latin typeface="+mn-lt"/>
              </a:rPr>
              <a:t> thực hành dự án tay kẹp</a:t>
            </a:r>
            <a:br>
              <a:rPr lang="vi-VN" sz="4400" dirty="0" smtClean="0">
                <a:latin typeface="+mn-lt"/>
              </a:rPr>
            </a:br>
            <a:r>
              <a:rPr lang="vi-VN" sz="4400" dirty="0" smtClean="0">
                <a:latin typeface="+mn-lt"/>
              </a:rPr>
              <a:t>(PRESENTATION OF handling device PROJECT)</a:t>
            </a:r>
            <a:r>
              <a:rPr lang="vi-VN" sz="7200" dirty="0" smtClean="0">
                <a:latin typeface="+mn-lt"/>
              </a:rPr>
              <a:t/>
            </a:r>
            <a:br>
              <a:rPr lang="vi-VN" sz="7200" dirty="0" smtClean="0">
                <a:latin typeface="+mn-lt"/>
              </a:rPr>
            </a:br>
            <a:r>
              <a:rPr lang="vi-VN" sz="7200" dirty="0" smtClean="0">
                <a:latin typeface="+mn-lt"/>
              </a:rPr>
              <a:t/>
            </a:r>
            <a:br>
              <a:rPr lang="vi-VN" sz="7200" dirty="0" smtClean="0">
                <a:latin typeface="+mn-lt"/>
              </a:rPr>
            </a:br>
            <a:r>
              <a:rPr lang="vi-VN" sz="7200" dirty="0" smtClean="0"/>
              <a:t/>
            </a:r>
            <a:br>
              <a:rPr lang="vi-VN" sz="7200" dirty="0" smtClean="0"/>
            </a:br>
            <a:r>
              <a:rPr lang="vi-VN" sz="2000" dirty="0" smtClean="0"/>
              <a:t>Học viên		:</a:t>
            </a:r>
            <a:br>
              <a:rPr lang="vi-VN" sz="2000" dirty="0" smtClean="0"/>
            </a:br>
            <a:r>
              <a:rPr lang="vi-VN" sz="2000" dirty="0" smtClean="0"/>
              <a:t>khóa			:</a:t>
            </a:r>
            <a:br>
              <a:rPr lang="vi-VN" sz="2000" dirty="0" smtClean="0"/>
            </a:br>
            <a:r>
              <a:rPr lang="vi-VN" sz="2000" dirty="0" smtClean="0"/>
              <a:t>Ngành học		:</a:t>
            </a:r>
            <a:br>
              <a:rPr lang="vi-VN" sz="2000" dirty="0" smtClean="0"/>
            </a:b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330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0132" y="280674"/>
            <a:ext cx="7244499" cy="502399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sz="3600" b="1" i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</a:rPr>
              <a:t>NỘI DUNG THUYẾT TRÌNH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7226091"/>
              </p:ext>
            </p:extLst>
          </p:nvPr>
        </p:nvGraphicFramePr>
        <p:xfrm>
          <a:off x="1813031" y="822872"/>
          <a:ext cx="7313083" cy="487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2660" y="1295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6460" y="128769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5354" y="2209800"/>
            <a:ext cx="296651" cy="3115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3415" y="3176078"/>
            <a:ext cx="297180" cy="2512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kern="0" dirty="0">
                <a:solidFill>
                  <a:srgbClr val="000000"/>
                </a:solidFill>
              </a:rPr>
              <a:t>3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3660" y="4082127"/>
            <a:ext cx="308345" cy="3045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6460" y="4998984"/>
            <a:ext cx="327660" cy="357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038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vi-VN" dirty="0"/>
              <a:t>Giới thiệu dự án 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 smtClean="0"/>
              <a:t>Bá</a:t>
            </a:r>
            <a:r>
              <a:rPr lang="vi-VN" dirty="0" smtClean="0"/>
              <a:t>o cáo thực tập dự án tay kẹp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vi-VN" dirty="0"/>
              <a:t>Các thành phần của dự </a:t>
            </a:r>
            <a:r>
              <a:rPr lang="vi-VN" dirty="0" smtClean="0"/>
              <a:t>án</a:t>
            </a:r>
            <a:r>
              <a:rPr lang="en-US" dirty="0" smtClean="0"/>
              <a:t>: </a:t>
            </a:r>
            <a:r>
              <a:rPr lang="vi-VN" dirty="0" smtClean="0"/>
              <a:t>phần cơ khí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Báo cáo thực tập dự án tay kẹp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vi-VN" dirty="0"/>
              <a:t>Các thành phần của dự </a:t>
            </a:r>
            <a:r>
              <a:rPr lang="vi-VN" dirty="0" smtClean="0"/>
              <a:t>án</a:t>
            </a:r>
            <a:r>
              <a:rPr lang="en-US" dirty="0" smtClean="0"/>
              <a:t>: </a:t>
            </a:r>
            <a:r>
              <a:rPr lang="vi-VN" dirty="0" smtClean="0"/>
              <a:t>phần điện khí nén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Báo cáo thực tập dự án tay kẹp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vi-VN" dirty="0"/>
              <a:t>Các thành phần của dự </a:t>
            </a:r>
            <a:r>
              <a:rPr lang="vi-VN" dirty="0" smtClean="0"/>
              <a:t>án</a:t>
            </a:r>
            <a:r>
              <a:rPr lang="en-US" dirty="0" smtClean="0"/>
              <a:t>: </a:t>
            </a:r>
            <a:r>
              <a:rPr lang="vi-VN" dirty="0" smtClean="0"/>
              <a:t>phần điều khiển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Báo cáo thực tập dự án tay kẹp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/>
              <a:t>Lợi ích của dự </a:t>
            </a:r>
            <a:r>
              <a:rPr lang="vi-VN" dirty="0" smtClean="0"/>
              <a:t>án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Báo cáo thực tập dự án tay kẹp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</a:t>
            </a:r>
            <a:r>
              <a:rPr lang="vi-VN" dirty="0"/>
              <a:t>Đề xuất cải tiến, hướng mở rộng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/>
              <a:t>Báo cáo thực tập dự án tay kẹp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82D8B8121383488EFBA6B8A5ACE1AF" ma:contentTypeVersion="9" ma:contentTypeDescription="Create a new document." ma:contentTypeScope="" ma:versionID="9adc6b88b7f8998f5e0098fae4b84275">
  <xsd:schema xmlns:xsd="http://www.w3.org/2001/XMLSchema" xmlns:xs="http://www.w3.org/2001/XMLSchema" xmlns:p="http://schemas.microsoft.com/office/2006/metadata/properties" xmlns:ns3="741d9643-bccf-4c98-8236-71dd029e1c3d" targetNamespace="http://schemas.microsoft.com/office/2006/metadata/properties" ma:root="true" ma:fieldsID="8344d9583a8af3284d1a026c02e75d67" ns3:_="">
    <xsd:import namespace="741d9643-bccf-4c98-8236-71dd029e1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d9643-bccf-4c98-8236-71dd029e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HcP/TGA</OrgInhalt>
      <Wert>HcP/TGA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Vietnam Co., Ltd. 2020. All rights reserved, also regarding any disposal, exploitation, reproduction, editing, distribution, as well as in the event of applications for industrial property rights.</OrgInhalt>
      <Wert>© Bosch Vietnam Co., Ltd.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2020-05-29</OrgInhalt>
      <Wert>2020-11-23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3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B2ABF-3501-4CDA-AB89-B080FE9F9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1d9643-bccf-4c98-8236-71dd029e1c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F81267-3C15-4B37-9F9E-951DCE0E387C}">
  <ds:schemaRefs/>
</ds:datastoreItem>
</file>

<file path=customXml/itemProps3.xml><?xml version="1.0" encoding="utf-8"?>
<ds:datastoreItem xmlns:ds="http://schemas.openxmlformats.org/officeDocument/2006/customXml" ds:itemID="{304CF217-3C90-4AA0-B541-CE45F9BD305E}">
  <ds:schemaRefs/>
</ds:datastoreItem>
</file>

<file path=customXml/itemProps4.xml><?xml version="1.0" encoding="utf-8"?>
<ds:datastoreItem xmlns:ds="http://schemas.openxmlformats.org/officeDocument/2006/customXml" ds:itemID="{9F582B1E-0FFB-4A36-AE5D-1236F791683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41d9643-bccf-4c98-8236-71dd029e1c3d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4293683D-C038-45B3-9D0D-42F318249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presentation_169_3</Template>
  <TotalTime>0</TotalTime>
  <Words>353</Words>
  <Application>Microsoft Office PowerPoint</Application>
  <PresentationFormat>Custom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Bosch Office Sans</vt:lpstr>
      <vt:lpstr>Calibri</vt:lpstr>
      <vt:lpstr>Wingdings 3</vt:lpstr>
      <vt:lpstr>Bosch NG</vt:lpstr>
      <vt:lpstr>Yêu cầu chung: 1) Format:  Mẫu chuẩn, dùng eform của Bosch. Chú ý Footer đúng ngày tháng 2) Slide #1, #2:  Bắt buộc nội dung theo mẫu như bên dưới 3) Hình ảnh:  Hình ảnh rõ, phông nền tốt – ‘không rác’. Có thứ tự, tên 4) Bảng, biểu đồ: Thông tin cô đọng, dễ hiểu. Có thứ tự, tên 5) Số liệu: Có tính toán, công thức. Số liệu đáng tin cậy 6) Lợi ích: Nêu được lợi ích so sánh với thực trạng (số liệu, tính tiện dụng, an toàn, hiệu quả…)</vt:lpstr>
      <vt:lpstr> báo cáo thực hành dự án tay kẹp (PRESENTATION OF handling device PROJECT)   Học viên  : khóa   : Ngành học  : </vt:lpstr>
      <vt:lpstr>NỘI DUNG THUYẾT TRÌNH</vt:lpstr>
      <vt:lpstr>1. Giới thiệu dự án </vt:lpstr>
      <vt:lpstr>2. Các thành phần của dự án: phần cơ khí</vt:lpstr>
      <vt:lpstr>2. Các thành phần của dự án: phần điện khí nén</vt:lpstr>
      <vt:lpstr>2. Các thành phần của dự án: phần điều khiển</vt:lpstr>
      <vt:lpstr>3. Lợi ích của dự án</vt:lpstr>
      <vt:lpstr>4. Đề xuất cải tiến, hướng mở rộng</vt:lpstr>
      <vt:lpstr>5. Bài học kinh nghiệm sau khi hoàn thành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basic    ver: 001 date: 27.Apr.2020</dc:title>
  <dc:creator>Nguyen Thi Xuan Thuong (HcP/TGA)</dc:creator>
  <cp:lastModifiedBy>Vo Thai Toan (HcP/TGA3)</cp:lastModifiedBy>
  <cp:revision>1.0</cp:revision>
  <cp:lastPrinted>2020-10-15T04:54:33Z</cp:lastPrinted>
  <dcterms:created xsi:type="dcterms:W3CDTF">2020-05-29T04:15:23Z</dcterms:created>
  <dcterms:modified xsi:type="dcterms:W3CDTF">2022-08-10T07:31:12Z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0x010100A682D8B8121383488EFBA6B8A5ACE1AF</vt:lpwstr>
  </property>
</Properties>
</file>