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5EC1-3A6A-040B-0A6A-36F05013F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CAP4770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6F7E4-E2A0-0265-CFB4-F229D681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43390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cap="none" dirty="0"/>
              <a:t>Matthew </a:t>
            </a:r>
            <a:r>
              <a:rPr lang="en-US" cap="none" dirty="0" err="1"/>
              <a:t>Strenges</a:t>
            </a: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Tuyet Phan</a:t>
            </a:r>
          </a:p>
          <a:p>
            <a:pPr>
              <a:spcBef>
                <a:spcPts val="600"/>
              </a:spcBef>
            </a:pPr>
            <a:r>
              <a:rPr lang="en-US" cap="none" dirty="0"/>
              <a:t>Mary Szabo</a:t>
            </a:r>
          </a:p>
        </p:txBody>
      </p:sp>
    </p:spTree>
    <p:extLst>
      <p:ext uri="{BB962C8B-B14F-4D97-AF65-F5344CB8AC3E}">
        <p14:creationId xmlns:p14="http://schemas.microsoft.com/office/powerpoint/2010/main" val="292366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5EFF-613B-CDE1-5A8F-D86AAD84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64921"/>
            <a:ext cx="9520158" cy="90585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46FC-9596-6473-1D83-F2AFDDEE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07508"/>
            <a:ext cx="9520158" cy="4158838"/>
          </a:xfrm>
        </p:spPr>
        <p:txBody>
          <a:bodyPr/>
          <a:lstStyle/>
          <a:p>
            <a:r>
              <a:rPr lang="en-US" dirty="0"/>
              <a:t>*brief* recap with any change/update of the problem/data/metric</a:t>
            </a:r>
          </a:p>
        </p:txBody>
      </p:sp>
    </p:spTree>
    <p:extLst>
      <p:ext uri="{BB962C8B-B14F-4D97-AF65-F5344CB8AC3E}">
        <p14:creationId xmlns:p14="http://schemas.microsoft.com/office/powerpoint/2010/main" val="1993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9488-1021-5A46-8E0D-CB32FA1C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105" y="474261"/>
            <a:ext cx="8562580" cy="49141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619B-201A-33EF-7E18-8BC5DBDD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695" y="1128045"/>
            <a:ext cx="8549990" cy="4383992"/>
          </a:xfrm>
        </p:spPr>
        <p:txBody>
          <a:bodyPr>
            <a:normAutofit/>
          </a:bodyPr>
          <a:lstStyle/>
          <a:p>
            <a:r>
              <a:rPr lang="en-US" dirty="0"/>
              <a:t>visualization of results (e.g., accuracy, runtime) so far with a goal for an end-to-end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5775-609B-6006-C47A-BA3F4B7F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105" y="474262"/>
            <a:ext cx="8562580" cy="491414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7AA3-29D7-FA78-6E48-822DBBEF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695" y="1128045"/>
            <a:ext cx="8549990" cy="3691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(e.g., main challenges and solutions) of tools, approaches used to achieve these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986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69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CAP4770 Project Proposal</vt:lpstr>
      <vt:lpstr>Recap</vt:lpstr>
      <vt:lpstr>Visualization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CAP4770 Project Proposal</dc:title>
  <dc:creator>m s</dc:creator>
  <cp:lastModifiedBy>Adam Nguyen</cp:lastModifiedBy>
  <cp:revision>3</cp:revision>
  <dcterms:created xsi:type="dcterms:W3CDTF">2023-07-07T00:11:11Z</dcterms:created>
  <dcterms:modified xsi:type="dcterms:W3CDTF">2023-07-10T22:35:16Z</dcterms:modified>
</cp:coreProperties>
</file>