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2" r:id="rId5"/>
    <p:sldId id="261" r:id="rId6"/>
    <p:sldId id="263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1310C9-06F0-4156-BCE8-37894FDE9E5F}" v="4" dt="2019-04-19T01:51:55.70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59" y="1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4/18/2019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4715F-E006-4719-8DE3-2E057E9D9A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ETL </a:t>
            </a:r>
            <a:r>
              <a:rPr lang="en-US" sz="2000" dirty="0"/>
              <a:t>extract,  transform &amp; load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6EB007-7C7A-4F1E-AD21-D3753D79AA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TUYET NGUYEN</a:t>
            </a:r>
          </a:p>
          <a:p>
            <a:r>
              <a:rPr lang="en-US" dirty="0"/>
              <a:t>John read</a:t>
            </a:r>
          </a:p>
          <a:p>
            <a:r>
              <a:rPr lang="en-US" dirty="0"/>
              <a:t>Fabio </a:t>
            </a:r>
            <a:r>
              <a:rPr lang="en-US" dirty="0" err="1"/>
              <a:t>braga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701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97BD68D-DB61-445B-A328-1CD6E10DBE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384" y="310487"/>
            <a:ext cx="6304762" cy="6857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62186BC-427E-4203-BFC9-DD03D256CE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6275" y="1195107"/>
            <a:ext cx="6323809" cy="54285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0CD8411-6D7F-408B-AFFA-71E4B533EB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384" y="1865400"/>
            <a:ext cx="6295238" cy="54285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DF3FAB0-1BE3-4C14-828C-69E777B947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66275" y="2535693"/>
            <a:ext cx="6295238" cy="514286"/>
          </a:xfrm>
          <a:prstGeom prst="rect">
            <a:avLst/>
          </a:prstGeom>
        </p:spPr>
      </p:pic>
      <p:pic>
        <p:nvPicPr>
          <p:cNvPr id="2050" name="Picture 1" descr="image001">
            <a:extLst>
              <a:ext uri="{FF2B5EF4-FFF2-40B4-BE49-F238E27FC236}">
                <a16:creationId xmlns:a16="http://schemas.microsoft.com/office/drawing/2014/main" id="{F0B5225F-B79B-4652-8828-81639E4409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384" y="3244527"/>
            <a:ext cx="7315200" cy="2617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B555FC0-C146-48CF-B9EE-EB45B4F56BED}"/>
              </a:ext>
            </a:extLst>
          </p:cNvPr>
          <p:cNvSpPr txBox="1"/>
          <p:nvPr/>
        </p:nvSpPr>
        <p:spPr>
          <a:xfrm>
            <a:off x="956345" y="-35591"/>
            <a:ext cx="1619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Dependencies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734C14F-8E87-4428-9868-1F51DBC946B9}"/>
              </a:ext>
            </a:extLst>
          </p:cNvPr>
          <p:cNvSpPr txBox="1"/>
          <p:nvPr/>
        </p:nvSpPr>
        <p:spPr>
          <a:xfrm>
            <a:off x="10069541" y="653344"/>
            <a:ext cx="1619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Store XLSX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09788DD-23D8-4DFB-AA35-467679D62623}"/>
              </a:ext>
            </a:extLst>
          </p:cNvPr>
          <p:cNvSpPr txBox="1"/>
          <p:nvPr/>
        </p:nvSpPr>
        <p:spPr>
          <a:xfrm>
            <a:off x="876605" y="1342279"/>
            <a:ext cx="1858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Clean </a:t>
            </a:r>
            <a:r>
              <a:rPr lang="en-US" dirty="0" err="1"/>
              <a:t>DataFrame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6746B1C-5445-4441-B3A6-439C94FE747B}"/>
              </a:ext>
            </a:extLst>
          </p:cNvPr>
          <p:cNvSpPr txBox="1"/>
          <p:nvPr/>
        </p:nvSpPr>
        <p:spPr>
          <a:xfrm>
            <a:off x="876605" y="2777921"/>
            <a:ext cx="1858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Clean </a:t>
            </a:r>
            <a:r>
              <a:rPr lang="en-US" dirty="0" err="1"/>
              <a:t>DataFrame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DE6C10D-369E-49CC-802A-F8EFB14DF06B}"/>
              </a:ext>
            </a:extLst>
          </p:cNvPr>
          <p:cNvSpPr txBox="1"/>
          <p:nvPr/>
        </p:nvSpPr>
        <p:spPr>
          <a:xfrm>
            <a:off x="9949975" y="2041488"/>
            <a:ext cx="1858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Store JSON</a:t>
            </a:r>
          </a:p>
        </p:txBody>
      </p:sp>
    </p:spTree>
    <p:extLst>
      <p:ext uri="{BB962C8B-B14F-4D97-AF65-F5344CB8AC3E}">
        <p14:creationId xmlns:p14="http://schemas.microsoft.com/office/powerpoint/2010/main" val="19784439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C6A9649-E612-472D-9648-0FF29CADC2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709" y="605595"/>
            <a:ext cx="6304762" cy="67619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B54C3D0-363E-4217-864D-5D5CA9ED0D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5441" y="1402436"/>
            <a:ext cx="6304762" cy="400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890A9A4-B5DB-470D-8DCB-4CB30B84E3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709" y="1923087"/>
            <a:ext cx="6304762" cy="52381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9C2B878-FC52-4366-B903-AD9CC6A05A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35441" y="2567548"/>
            <a:ext cx="6304762" cy="67619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49C8805-A8E3-427F-A5BE-62013D7EDA0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0185" y="3358708"/>
            <a:ext cx="6314286" cy="400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6A510E5-64B0-4156-B780-150A9C843E0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35441" y="3879359"/>
            <a:ext cx="6304762" cy="39047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E51605C-4CB4-430A-98EC-6E912B45BBF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35441" y="5473042"/>
            <a:ext cx="6304762" cy="25714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38FC431-83D1-4C80-A757-78C1F2DAA5D9}"/>
              </a:ext>
            </a:extLst>
          </p:cNvPr>
          <p:cNvSpPr txBox="1"/>
          <p:nvPr/>
        </p:nvSpPr>
        <p:spPr>
          <a:xfrm>
            <a:off x="826271" y="100278"/>
            <a:ext cx="1858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Clean </a:t>
            </a:r>
            <a:r>
              <a:rPr lang="en-US" dirty="0" err="1"/>
              <a:t>DataFrame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14559B2-7112-4412-A445-79CA954C6500}"/>
              </a:ext>
            </a:extLst>
          </p:cNvPr>
          <p:cNvSpPr txBox="1"/>
          <p:nvPr/>
        </p:nvSpPr>
        <p:spPr>
          <a:xfrm>
            <a:off x="826271" y="1346929"/>
            <a:ext cx="1858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Clean </a:t>
            </a:r>
            <a:r>
              <a:rPr lang="en-US" dirty="0" err="1"/>
              <a:t>DataFrame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AD800F8-4D74-4DD3-87CE-F0B225C15465}"/>
              </a:ext>
            </a:extLst>
          </p:cNvPr>
          <p:cNvSpPr txBox="1"/>
          <p:nvPr/>
        </p:nvSpPr>
        <p:spPr>
          <a:xfrm>
            <a:off x="876605" y="2777921"/>
            <a:ext cx="1858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Clean </a:t>
            </a:r>
            <a:r>
              <a:rPr lang="en-US" dirty="0" err="1"/>
              <a:t>DataFrame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8D9282A-A591-4DE7-91F2-14F86DFDFF4D}"/>
              </a:ext>
            </a:extLst>
          </p:cNvPr>
          <p:cNvSpPr txBox="1"/>
          <p:nvPr/>
        </p:nvSpPr>
        <p:spPr>
          <a:xfrm>
            <a:off x="936725" y="3888837"/>
            <a:ext cx="2813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Connect to Local Database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732E95E-EBF3-424F-80A8-5789BA463A56}"/>
              </a:ext>
            </a:extLst>
          </p:cNvPr>
          <p:cNvSpPr txBox="1"/>
          <p:nvPr/>
        </p:nvSpPr>
        <p:spPr>
          <a:xfrm>
            <a:off x="9984085" y="758483"/>
            <a:ext cx="1858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Clean </a:t>
            </a:r>
            <a:r>
              <a:rPr lang="en-US" dirty="0" err="1"/>
              <a:t>DataFrame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1FF01A4-83DA-4277-96CD-B8FDD611AF38}"/>
              </a:ext>
            </a:extLst>
          </p:cNvPr>
          <p:cNvSpPr txBox="1"/>
          <p:nvPr/>
        </p:nvSpPr>
        <p:spPr>
          <a:xfrm>
            <a:off x="9984085" y="1986600"/>
            <a:ext cx="1858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Clean </a:t>
            </a:r>
            <a:r>
              <a:rPr lang="en-US" dirty="0" err="1"/>
              <a:t>DataFrame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A7483E3-731C-4BA5-A46E-A264393A28B5}"/>
              </a:ext>
            </a:extLst>
          </p:cNvPr>
          <p:cNvSpPr txBox="1"/>
          <p:nvPr/>
        </p:nvSpPr>
        <p:spPr>
          <a:xfrm>
            <a:off x="9984085" y="3385148"/>
            <a:ext cx="1858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Clean </a:t>
            </a:r>
            <a:r>
              <a:rPr lang="en-US" dirty="0" err="1"/>
              <a:t>DataFrame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6918D31-E0C2-41D0-8CBB-2517A2BED2AA}"/>
              </a:ext>
            </a:extLst>
          </p:cNvPr>
          <p:cNvSpPr txBox="1"/>
          <p:nvPr/>
        </p:nvSpPr>
        <p:spPr>
          <a:xfrm>
            <a:off x="9984085" y="4905456"/>
            <a:ext cx="1858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Check for Tables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5D872327-FBB8-4EB2-B3EB-B49F1B0894F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40185" y="4388298"/>
            <a:ext cx="6304762" cy="9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230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A9ACC96-85DD-4FD2-A602-20AF5F421E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529" y="1044241"/>
            <a:ext cx="5486400" cy="33979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5229899-735C-4D06-8834-CDC56A2C48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529" y="2646650"/>
            <a:ext cx="5486400" cy="34808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06BD335-08B0-4583-ABCE-D1267BE4F0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529" y="4257345"/>
            <a:ext cx="5486400" cy="339792"/>
          </a:xfrm>
          <a:prstGeom prst="rect">
            <a:avLst/>
          </a:prstGeom>
        </p:spPr>
      </p:pic>
      <p:pic>
        <p:nvPicPr>
          <p:cNvPr id="5" name="Picture 1" descr="image001">
            <a:extLst>
              <a:ext uri="{FF2B5EF4-FFF2-40B4-BE49-F238E27FC236}">
                <a16:creationId xmlns:a16="http://schemas.microsoft.com/office/drawing/2014/main" id="{0D15CF88-C386-4B0F-88D5-CFB4DCCBBF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9921" y="2098664"/>
            <a:ext cx="1788767" cy="1156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3BC11F4-11DF-46FC-A05A-C6234B75DF9C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5602929" y="1214138"/>
            <a:ext cx="3079677" cy="1529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FDB76E2-BB86-4F14-86BD-24022A008C00}"/>
              </a:ext>
            </a:extLst>
          </p:cNvPr>
          <p:cNvCxnSpPr>
            <a:cxnSpLocks/>
            <a:stCxn id="3" idx="3"/>
          </p:cNvCxnSpPr>
          <p:nvPr/>
        </p:nvCxnSpPr>
        <p:spPr>
          <a:xfrm flipV="1">
            <a:off x="5602929" y="2600655"/>
            <a:ext cx="3079677" cy="2200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9F1F75A-2B87-4821-8F8D-65E85B90B376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5602929" y="2426615"/>
            <a:ext cx="3079677" cy="2000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3F0B2BC-28D4-4EE8-A753-9046ADF6D90B}"/>
              </a:ext>
            </a:extLst>
          </p:cNvPr>
          <p:cNvSpPr txBox="1"/>
          <p:nvPr/>
        </p:nvSpPr>
        <p:spPr>
          <a:xfrm>
            <a:off x="3403134" y="253337"/>
            <a:ext cx="5385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Load converted </a:t>
            </a:r>
            <a:r>
              <a:rPr lang="en-US" dirty="0" err="1"/>
              <a:t>DataFrame</a:t>
            </a:r>
            <a:r>
              <a:rPr lang="en-US" dirty="0"/>
              <a:t> into Database using Pandas</a:t>
            </a:r>
          </a:p>
        </p:txBody>
      </p:sp>
    </p:spTree>
    <p:extLst>
      <p:ext uri="{BB962C8B-B14F-4D97-AF65-F5344CB8AC3E}">
        <p14:creationId xmlns:p14="http://schemas.microsoft.com/office/powerpoint/2010/main" val="1826851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5B425E1-93C5-4364-9EC1-1B80A2653D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7270" y="2394172"/>
            <a:ext cx="5486400" cy="1743032"/>
          </a:xfrm>
          <a:prstGeom prst="rect">
            <a:avLst/>
          </a:prstGeom>
        </p:spPr>
      </p:pic>
      <p:pic>
        <p:nvPicPr>
          <p:cNvPr id="1026" name="Picture 1" descr="image001">
            <a:extLst>
              <a:ext uri="{FF2B5EF4-FFF2-40B4-BE49-F238E27FC236}">
                <a16:creationId xmlns:a16="http://schemas.microsoft.com/office/drawing/2014/main" id="{874CCCDE-D30E-4729-BAF7-F673112F4C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829" y="2019510"/>
            <a:ext cx="1788767" cy="1156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006F905-5DFF-4638-89F0-0CE4C1FEA2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7270" y="4328719"/>
            <a:ext cx="5486400" cy="1510627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4C3734C-6498-4942-A627-357545C9E044}"/>
              </a:ext>
            </a:extLst>
          </p:cNvPr>
          <p:cNvCxnSpPr>
            <a:cxnSpLocks/>
          </p:cNvCxnSpPr>
          <p:nvPr/>
        </p:nvCxnSpPr>
        <p:spPr>
          <a:xfrm>
            <a:off x="1736521" y="2684477"/>
            <a:ext cx="4437776" cy="1719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35DB678-B87C-4CAE-86F9-A40D952C7892}"/>
              </a:ext>
            </a:extLst>
          </p:cNvPr>
          <p:cNvCxnSpPr>
            <a:cxnSpLocks/>
          </p:cNvCxnSpPr>
          <p:nvPr/>
        </p:nvCxnSpPr>
        <p:spPr>
          <a:xfrm flipV="1">
            <a:off x="1860855" y="2537355"/>
            <a:ext cx="431344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6BFDAD13-ADA5-450B-BADC-1E31CC9DAE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67270" y="150873"/>
            <a:ext cx="5486400" cy="2047043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813F4A9-B3F5-425B-9F03-A0D3020FD0D8}"/>
              </a:ext>
            </a:extLst>
          </p:cNvPr>
          <p:cNvCxnSpPr>
            <a:cxnSpLocks/>
          </p:cNvCxnSpPr>
          <p:nvPr/>
        </p:nvCxnSpPr>
        <p:spPr>
          <a:xfrm flipV="1">
            <a:off x="2046914" y="302005"/>
            <a:ext cx="4127383" cy="20133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C643759-2B0A-413A-A3BB-B06F69D42340}"/>
              </a:ext>
            </a:extLst>
          </p:cNvPr>
          <p:cNvSpPr txBox="1"/>
          <p:nvPr/>
        </p:nvSpPr>
        <p:spPr>
          <a:xfrm>
            <a:off x="384049" y="261218"/>
            <a:ext cx="3986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Confirm data has been added by querying the tables</a:t>
            </a:r>
          </a:p>
        </p:txBody>
      </p:sp>
    </p:spTree>
    <p:extLst>
      <p:ext uri="{BB962C8B-B14F-4D97-AF65-F5344CB8AC3E}">
        <p14:creationId xmlns:p14="http://schemas.microsoft.com/office/powerpoint/2010/main" val="2833343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D4A2452-01AB-45B0-B5B1-AD059F6AAB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80" y="457268"/>
            <a:ext cx="11521440" cy="4373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18096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91</TotalTime>
  <Words>56</Words>
  <Application>Microsoft Office PowerPoint</Application>
  <PresentationFormat>Widescreen</PresentationFormat>
  <Paragraphs>19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Gill Sans MT</vt:lpstr>
      <vt:lpstr>Gallery</vt:lpstr>
      <vt:lpstr>ETL extract,  transform &amp; load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ETL</dc:title>
  <dc:creator>Fabio Braga</dc:creator>
  <cp:lastModifiedBy>Fabio Braga</cp:lastModifiedBy>
  <cp:revision>5</cp:revision>
  <dcterms:created xsi:type="dcterms:W3CDTF">2019-04-19T00:20:14Z</dcterms:created>
  <dcterms:modified xsi:type="dcterms:W3CDTF">2019-04-19T02:39:36Z</dcterms:modified>
</cp:coreProperties>
</file>