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E5D5-4233-4D1C-9095-BE5FAB2BF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Sweet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B139A-2F60-44C9-A3A1-D3C05E044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Anthony </a:t>
            </a:r>
            <a:r>
              <a:rPr lang="en-US" dirty="0" err="1"/>
              <a:t>Stansall</a:t>
            </a:r>
            <a:endParaRPr lang="en-US" dirty="0"/>
          </a:p>
          <a:p>
            <a:r>
              <a:rPr lang="en-US" dirty="0"/>
              <a:t>Edward </a:t>
            </a:r>
            <a:r>
              <a:rPr lang="en-US" dirty="0" err="1"/>
              <a:t>Shafron</a:t>
            </a:r>
            <a:endParaRPr lang="en-US" dirty="0"/>
          </a:p>
          <a:p>
            <a:r>
              <a:rPr lang="en-US" dirty="0"/>
              <a:t>Fabio Braga</a:t>
            </a:r>
          </a:p>
          <a:p>
            <a:r>
              <a:rPr lang="en-US" dirty="0"/>
              <a:t>Tuyet Nguyen</a:t>
            </a:r>
          </a:p>
        </p:txBody>
      </p:sp>
    </p:spTree>
    <p:extLst>
      <p:ext uri="{BB962C8B-B14F-4D97-AF65-F5344CB8AC3E}">
        <p14:creationId xmlns:p14="http://schemas.microsoft.com/office/powerpoint/2010/main" val="30934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6D52-0C4A-423F-84B7-607A8532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5BEB-7C79-4382-B40C-8D5947CB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this project we use a combination of instructed class materials, including:</a:t>
            </a:r>
          </a:p>
          <a:p>
            <a:r>
              <a:rPr lang="en-US" dirty="0"/>
              <a:t>Python, APIs, JavaScript, HTML, CSS, D3.js, Anychart.js, Leaflet and SQLite.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this project we created a dashboard using data source of 700+ records with 250+ different attributes. </a:t>
            </a:r>
          </a:p>
        </p:txBody>
      </p:sp>
    </p:spTree>
    <p:extLst>
      <p:ext uri="{BB962C8B-B14F-4D97-AF65-F5344CB8AC3E}">
        <p14:creationId xmlns:p14="http://schemas.microsoft.com/office/powerpoint/2010/main" val="124588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E201-F536-462F-8302-4B79A20D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E342-7B73-43FC-9658-D3D2E127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and handing-off the work</a:t>
            </a:r>
          </a:p>
          <a:p>
            <a:r>
              <a:rPr lang="en-US" dirty="0"/>
              <a:t>Different cross origin resource sharing</a:t>
            </a:r>
          </a:p>
          <a:p>
            <a:r>
              <a:rPr lang="en-US" dirty="0"/>
              <a:t>Merging </a:t>
            </a:r>
            <a:r>
              <a:rPr lang="en-US" dirty="0" err="1"/>
              <a:t>geojson</a:t>
            </a:r>
            <a:r>
              <a:rPr lang="en-US" dirty="0"/>
              <a:t> and json formats while keeping  the </a:t>
            </a:r>
            <a:r>
              <a:rPr lang="en-US" dirty="0" err="1"/>
              <a:t>geojson</a:t>
            </a:r>
            <a:r>
              <a:rPr lang="en-US" dirty="0"/>
              <a:t> format for the map</a:t>
            </a:r>
          </a:p>
        </p:txBody>
      </p:sp>
    </p:spTree>
    <p:extLst>
      <p:ext uri="{BB962C8B-B14F-4D97-AF65-F5344CB8AC3E}">
        <p14:creationId xmlns:p14="http://schemas.microsoft.com/office/powerpoint/2010/main" val="395959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EEE7-EFE1-4AE5-B876-5B087356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Final Results</a:t>
            </a:r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12B776-3A07-4EDE-A7F0-27BC28CDE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700" y="2557463"/>
            <a:ext cx="5308600" cy="3317875"/>
          </a:xfrm>
        </p:spPr>
      </p:pic>
    </p:spTree>
    <p:extLst>
      <p:ext uri="{BB962C8B-B14F-4D97-AF65-F5344CB8AC3E}">
        <p14:creationId xmlns:p14="http://schemas.microsoft.com/office/powerpoint/2010/main" val="332031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EEE7-EFE1-4AE5-B876-5B087356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Final Results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15F520-5415-4479-A96C-6A948887C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700" y="2557463"/>
            <a:ext cx="5308600" cy="3317875"/>
          </a:xfrm>
        </p:spPr>
      </p:pic>
    </p:spTree>
    <p:extLst>
      <p:ext uri="{BB962C8B-B14F-4D97-AF65-F5344CB8AC3E}">
        <p14:creationId xmlns:p14="http://schemas.microsoft.com/office/powerpoint/2010/main" val="2547367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97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Home Sweet Home</vt:lpstr>
      <vt:lpstr>Interactive Dashboard</vt:lpstr>
      <vt:lpstr>Challenges</vt:lpstr>
      <vt:lpstr>Final Results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Sweet Home</dc:title>
  <dc:creator>Fabio Braga</dc:creator>
  <cp:lastModifiedBy>Tina Nguyen</cp:lastModifiedBy>
  <cp:revision>3</cp:revision>
  <dcterms:created xsi:type="dcterms:W3CDTF">2019-06-07T01:55:29Z</dcterms:created>
  <dcterms:modified xsi:type="dcterms:W3CDTF">2019-06-07T02:55:30Z</dcterms:modified>
</cp:coreProperties>
</file>