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82" r:id="rId12"/>
    <p:sldId id="265" r:id="rId13"/>
    <p:sldId id="266" r:id="rId14"/>
    <p:sldId id="28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84" r:id="rId23"/>
    <p:sldId id="275" r:id="rId24"/>
    <p:sldId id="276" r:id="rId25"/>
    <p:sldId id="277" r:id="rId26"/>
    <p:sldId id="278" r:id="rId27"/>
    <p:sldId id="281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</p:embeddedFont>
    <p:embeddedFont>
      <p:font typeface="Montserrat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a12f013571c03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aa12f013571c036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a12f013571c03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aa12f013571c03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a12f013571c03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a12f013571c03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aa12f013571c03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aa12f013571c036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a12f013571c03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a12f013571c03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aa12f013571c03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aa12f013571c03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aa12f013571c03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aa12f013571c03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aa12f013571c03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aa12f013571c03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aa12f013571c03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aa12f013571c03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aa12f013571c03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aa12f013571c03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1dd1e45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1dd1e45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aa12f013571c03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aa12f013571c03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aa12f013571c03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aa12f013571c036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e7a59d60cc8c8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e7a59d60cc8c8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deea300e461b2e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deea300e461b2e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638fb018d11c4e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638fb018d11c4e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638fb018d11c4e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638fb018d11c4e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38fb018d11c4e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638fb018d11c4e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a12f013571c03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a12f013571c03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a12f013571c03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a12f013571c03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a12f013571c03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a12f013571c03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a12f013571c03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a12f013571c03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Báo Cáo Lập Trình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 Động 2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Nhóm</a:t>
            </a:r>
            <a:r>
              <a:rPr lang="en-US" sz="2200" b="1" dirty="0"/>
              <a:t> 6</a:t>
            </a:r>
            <a:endParaRPr sz="2200" b="1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914400" y="2146311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360680" y="2486660"/>
            <a:ext cx="3260725" cy="214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u="sng">
                <a:solidFill>
                  <a:schemeClr val="accent6"/>
                </a:solidFill>
              </a:rPr>
              <a:t>Các thành viên:</a:t>
            </a:r>
            <a:endParaRPr sz="1900" b="1" u="sng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u="sng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 Võ Thị Hồng Ngà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 Nguyễn Thị Tuyết Nhung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3. Nguyễn Viết Thuận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4. Nguyễn Khánh Duy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5. Nguyễn Duy Khánh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6. Phan Minh Trí</a:t>
            </a: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25300" y="3636100"/>
            <a:ext cx="914400" cy="108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và chỉnh sửa vai trò</a:t>
            </a:r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Nhập tên vai trò và thêm vai trò.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Hiển thị thông tin vai trò được chọn để sửa và cập nhật dữ liệu vai trò.</a:t>
            </a:r>
            <a:endParaRPr sz="18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5400" y="628525"/>
            <a:ext cx="1733000" cy="375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21350" y="628530"/>
            <a:ext cx="1733000" cy="375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Màn hình </a:t>
            </a:r>
            <a:r>
              <a:rPr lang="en-US">
                <a:sym typeface="+mn-ea"/>
              </a:rPr>
              <a:t>hỗ trợ.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Hiển thị thông tin bằng webview hiển thị thông tin của một trang web.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  <a:p>
            <a:pPr marL="146050" indent="0">
              <a:buNone/>
            </a:pPr>
            <a:endParaRPr lang="en-US" sz="1800"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77205" y="777875"/>
            <a:ext cx="287909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lý phòng ban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Hiển thị danh sách phòng ban được lưu.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Xoá phòng ban.</a:t>
            </a:r>
            <a:endParaRPr sz="18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60683" y="583775"/>
            <a:ext cx="1755999" cy="38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và chỉnh sửa phòng ban</a:t>
            </a:r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Cập nhật và lưu thông tin phòng ban.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/>
              <a:t>Hiển thị thông tin phòng ban được chọn.</a:t>
            </a:r>
            <a:endParaRPr sz="2000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52475" y="506275"/>
            <a:ext cx="1791801" cy="3882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46573" y="854823"/>
            <a:ext cx="1630900" cy="353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6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Thống kê</a:t>
            </a:r>
          </a:p>
        </p:txBody>
      </p:sp>
      <p:sp>
        <p:nvSpPr>
          <p:cNvPr id="5" name="Google Shape;297;p35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Thống kê 5 sản phẩm được  dùng nhiều nhất biểu thị ở  biểu đồ  tròn.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700"/>
              <a:t>Hiển thị 5 phòng ban được cấp phát số lượng sản phẩm nhiều nhất.</a:t>
            </a:r>
            <a:endParaRPr sz="1700"/>
          </a:p>
        </p:txBody>
      </p:sp>
      <p:pic>
        <p:nvPicPr>
          <p:cNvPr id="6" name="Google Shape;298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50572" y="825500"/>
            <a:ext cx="1646263" cy="3566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9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51000" y="825525"/>
            <a:ext cx="1646249" cy="35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lý nhân viên</a:t>
            </a:r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Hiển thị danh sách nhân viên được lưu.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/>
              <a:t> Hiển thị tổng số lượng nhân viên.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700"/>
              <a:t>Xoá nhân viên.</a:t>
            </a:r>
            <a:endParaRPr sz="1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07" y="524874"/>
            <a:ext cx="2119199" cy="34256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nhân viên</a:t>
            </a: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1297500" y="1530825"/>
            <a:ext cx="37989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Chọn ảnh nhân viên từ thư viện.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Lấy danh sách phòng ban và vai trò để chọn.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Hiển thị dialog chọn ngày sinh.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Kiểm tra dữ liệu nhập (Kiểm tra trống, kiểm tra cấu trúc email)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Lưu dữ liệu nhân viên vào cơ sở dữ liệu.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34" y="393750"/>
            <a:ext cx="2083557" cy="324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85" y="1743075"/>
            <a:ext cx="1934161" cy="29979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Chỉnh sửa thông tin nhân viên</a:t>
            </a:r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Hiển thị thông tin khách hàng được chọn điền vào các trường.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Kiểm tra dữ liệu thay đổi.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Cập nhật thay đổi xuống cơ sở dữ liêu.</a:t>
            </a:r>
            <a:endParaRPr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46" y="420573"/>
            <a:ext cx="2235167" cy="378352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quản lý sản phẩm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Hiển thị danh sách sản phẩm được lưu và gom theo alpha.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Hiển thị  tổng số lượng sản phẩm hiện có.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 Hiển thị tổng tiền sản phẩm.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/>
              <a:t>Hiển thị popup menu thao tác trên các sản phẩm.</a:t>
            </a:r>
            <a:endParaRPr sz="1600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8242" y="664562"/>
            <a:ext cx="1760500" cy="381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80589" y="664562"/>
            <a:ext cx="1640874" cy="381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Thêm sản phẩm</a:t>
            </a:r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Chọn hình ảnh sản phẩm từ thư vien hoac camera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/>
              <a:t>Kiểm tra các gia tri nhap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700"/>
              <a:t>Lưu thông tin sản phẩm được nhập.</a:t>
            </a:r>
            <a:endParaRPr sz="1700"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39250" y="922646"/>
            <a:ext cx="1599626" cy="346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80908" y="922600"/>
            <a:ext cx="1599626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đề tài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741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4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4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phẩm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là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những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vật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phẩm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đơn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giản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phục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vụ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cho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các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hoạt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động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như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giấy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in,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sổ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giấy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viết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…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vô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cùng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cần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thiết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cho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công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việc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của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mỗi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nhân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viên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Vì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vậy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việc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và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sử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dụng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phẩm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trong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công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ty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cần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dùng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đến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phần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mềm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để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được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chất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lượng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số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lượng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một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cách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hiệu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</a:t>
            </a:r>
            <a:r>
              <a:rPr lang="en-US" sz="1400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400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Mỗi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luôn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cần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sử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dụng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các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phẩm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thường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xuyên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Chính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vì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vậy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việc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sử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dụng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số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lượng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một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cách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khoa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học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bang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phần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mềm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sẽ</a:t>
            </a:r>
            <a:r>
              <a:rPr lang="en-US" sz="14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giúp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cho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việc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theo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dõi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bảo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và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điều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chỉnh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số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lượng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một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cách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hiệu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400" dirty="0" err="1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</a:t>
            </a:r>
            <a:r>
              <a:rPr lang="en-US" sz="1400" dirty="0">
                <a:solidFill>
                  <a:srgbClr val="F1C23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400" dirty="0">
              <a:solidFill>
                <a:srgbClr val="F1C23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42750" y="1567550"/>
            <a:ext cx="9141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Chỉnh sửa thông tin sản phẩm</a:t>
            </a:r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Đưa dữ liệu sản phẩm được chọn lên hiển thị.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700"/>
              <a:t>Kiểm tra các giá trị thay đổi và cập nhật thông tin sản phẩm.</a:t>
            </a:r>
            <a:endParaRPr sz="1700"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69844" y="503625"/>
            <a:ext cx="1793011" cy="388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hiển thị chi tiết sản phẩm và nhập hàng</a:t>
            </a: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Hiển thị thông tin chi tiết sản phẩm được chọn.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/>
              <a:t>Nhập thêm số lượng hàng hoá cho sản phẩm. (Chỉnh sửa sản phẩm không cho phép thay đổi số lượng)</a:t>
            </a:r>
            <a:endParaRPr sz="16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10575" y="671450"/>
            <a:ext cx="1715526" cy="371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341082" y="848633"/>
            <a:ext cx="1633775" cy="353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Chuyển đổi ngôn ngữ  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Thay đổi ngôn ngữ hiện tại của ứng dụng.</a:t>
            </a:r>
            <a:endParaRPr sz="1800"/>
          </a:p>
          <a:p>
            <a:pPr marL="146050" indent="0">
              <a:buNone/>
            </a:pPr>
            <a:endParaRPr lang="en-US" sz="1800"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29935" y="750570"/>
            <a:ext cx="2608580" cy="363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lịch sử cấp phát</a:t>
            </a:r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Hiển thị danh sách các hoá đơn đã cấp phát và gom nhóm hoá đơn theo ngày.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84" y="515152"/>
            <a:ext cx="2391410" cy="374252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thực hiện cấp phát</a:t>
            </a:r>
          </a:p>
        </p:txBody>
      </p:sp>
      <p:sp>
        <p:nvSpPr>
          <p:cNvPr id="282" name="Google Shape;282;p33"/>
          <p:cNvSpPr txBox="1">
            <a:spLocks noGrp="1"/>
          </p:cNvSpPr>
          <p:nvPr>
            <p:ph type="body" idx="1"/>
          </p:nvPr>
        </p:nvSpPr>
        <p:spPr>
          <a:xfrm>
            <a:off x="1297500" y="1654525"/>
            <a:ext cx="3798900" cy="27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Chỉ thực hiện cấp phát khi đã  có sản phẩm và nhân viên.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/>
              <a:t>Lấy danh sách sản phẩm và nhân viên để chọn lựa.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/>
              <a:t>Tính  tổng đơn giá theo số lượng được nhập.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500"/>
              <a:t>Hiển thị dialog chonj ngày cho phép chọn ngày cấp phát.</a:t>
            </a:r>
            <a:endParaRPr sz="15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61" y="607977"/>
            <a:ext cx="1705101" cy="3399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99" y="607976"/>
            <a:ext cx="1705101" cy="339966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 tiết hoá đơn</a:t>
            </a:r>
          </a:p>
        </p:txBody>
      </p:sp>
      <p:sp>
        <p:nvSpPr>
          <p:cNvPr id="290" name="Google Shape;290;p34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Hiển thị thông tin chi tiết hoá đơn được cấp phát</a:t>
            </a:r>
            <a:endParaRPr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39" y="547015"/>
            <a:ext cx="2118905" cy="327846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Thống kê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Thống kê 5 sản phẩm được  dùng nhiều nhất biểu thị ở  biểu đồ  tròn.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700"/>
              <a:t>Hiển thị 5 phòng ban được cấp phát số lượng sản phẩm nhiều nhất.</a:t>
            </a:r>
            <a:endParaRPr sz="1700"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50572" y="825500"/>
            <a:ext cx="1646263" cy="3566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51000" y="825525"/>
            <a:ext cx="1646249" cy="35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15" y="786765"/>
            <a:ext cx="7094220" cy="356997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phần mềm</a:t>
            </a: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519797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</a:rPr>
              <a:t>Office Manager (Quản lý văn phòng phẩm)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Phiên bản android hỗ trợ: Android 6 (Sdk 23)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 Phiên bản 1.0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Tối ưu cho các thiết bị độ phân giải Hd trở lên.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65125" y="1519800"/>
            <a:ext cx="11769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chức năng của ứng dụng</a:t>
            </a: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258324"/>
            <a:ext cx="3403200" cy="332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2"/>
                </a:solidFill>
              </a:rPr>
              <a:t>Các</a:t>
            </a:r>
            <a:r>
              <a:rPr lang="en-US" sz="1600" b="1" dirty="0">
                <a:solidFill>
                  <a:schemeClr val="lt2"/>
                </a:solidFill>
              </a:rPr>
              <a:t> </a:t>
            </a:r>
            <a:r>
              <a:rPr lang="en-US" sz="1600" b="1" dirty="0" err="1">
                <a:solidFill>
                  <a:schemeClr val="lt2"/>
                </a:solidFill>
              </a:rPr>
              <a:t>tính</a:t>
            </a:r>
            <a:r>
              <a:rPr lang="en-US" sz="1600" b="1" dirty="0">
                <a:solidFill>
                  <a:schemeClr val="lt2"/>
                </a:solidFill>
              </a:rPr>
              <a:t> </a:t>
            </a:r>
            <a:r>
              <a:rPr lang="en-US" sz="1600" b="1" dirty="0" err="1">
                <a:solidFill>
                  <a:schemeClr val="lt2"/>
                </a:solidFill>
              </a:rPr>
              <a:t>năng</a:t>
            </a:r>
            <a:r>
              <a:rPr lang="en-US" sz="1600" b="1" dirty="0">
                <a:solidFill>
                  <a:schemeClr val="lt2"/>
                </a:solidFill>
              </a:rPr>
              <a:t> </a:t>
            </a:r>
            <a:r>
              <a:rPr lang="en-US" sz="1600" b="1" dirty="0" err="1">
                <a:solidFill>
                  <a:schemeClr val="lt2"/>
                </a:solidFill>
              </a:rPr>
              <a:t>chính</a:t>
            </a:r>
            <a:endParaRPr sz="1600" b="1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chức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vụ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nhân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viên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ban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nhân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viên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lý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phẩm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Cấp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phát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văn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phòng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phẩm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Thống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kê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2"/>
                </a:solidFill>
              </a:rPr>
              <a:t>Các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tính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năng</a:t>
            </a:r>
            <a:r>
              <a:rPr lang="en-US" sz="1600" dirty="0">
                <a:solidFill>
                  <a:schemeClr val="lt2"/>
                </a:solidFill>
              </a:rPr>
              <a:t> </a:t>
            </a:r>
            <a:r>
              <a:rPr lang="en-US" sz="1600" dirty="0" err="1">
                <a:solidFill>
                  <a:schemeClr val="lt2"/>
                </a:solidFill>
              </a:rPr>
              <a:t>phụ</a:t>
            </a:r>
            <a:endParaRPr sz="1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Tìm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kiếm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Chuyển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đổi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ngôn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ngữ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9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Hiển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thị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trang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web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liên</a:t>
            </a: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6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hệ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...</a:t>
            </a:r>
            <a:endParaRPr sz="16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Splash Screen</a:t>
            </a:r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Đây là màn hình chờ để hệ thống android có thể nạp tài nguyên ứng dụng vào hệ thống thay vì màn hình trắng toát ở các ứng dụng không có splash screen.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28768" y="1108975"/>
            <a:ext cx="1513750" cy="327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57" y="1108975"/>
            <a:ext cx="1468040" cy="316630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chính</a:t>
            </a:r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Là màn hình dùng để hiển thị tổng quan các chức năng của ứng dụng, từ màn hình có thể đi đến các chức năng như: cấp phát, thống kê, nhân viên, ...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86400" y="1043940"/>
            <a:ext cx="3110230" cy="334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Màn hình Drawer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Giúp chuyển đổi giữa các chức năng chính khi đang ở các màn hình chức năng.</a:t>
            </a:r>
            <a:endParaRPr sz="18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95746" y="453301"/>
            <a:ext cx="1816350" cy="3935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Thông tin ứng dụng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800">
                <a:sym typeface="+mn-ea"/>
              </a:rPr>
              <a:t>Hiển thị thông tin:</a:t>
            </a:r>
          </a:p>
          <a:p>
            <a:pPr marL="146050" indent="0">
              <a:buNone/>
            </a:pPr>
            <a:r>
              <a:rPr lang="en-US" sz="1800"/>
              <a:t>1. Tên ứng dụng.</a:t>
            </a:r>
          </a:p>
          <a:p>
            <a:pPr marL="146050" indent="0">
              <a:buNone/>
            </a:pPr>
            <a:r>
              <a:rPr lang="en-US" sz="1800"/>
              <a:t>2. Nền tảng.</a:t>
            </a:r>
          </a:p>
          <a:p>
            <a:pPr marL="146050" indent="0">
              <a:buNone/>
            </a:pPr>
            <a:r>
              <a:rPr lang="en-US" sz="1800"/>
              <a:t>3. Version.</a:t>
            </a:r>
          </a:p>
          <a:p>
            <a:pPr marL="146050" indent="0">
              <a:buNone/>
            </a:pPr>
            <a:r>
              <a:rPr lang="en-US" sz="1800"/>
              <a:t>4. Dữ liệu ứng dụng.</a:t>
            </a:r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37250" y="692150"/>
            <a:ext cx="2470150" cy="4069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endParaRPr lang="en-US" dirty="0"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Hiển thị danh sách các vai trò được lưu trong ứng dụng.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/>
              <a:t>Xoá vai trò khỏi hệ thống.</a:t>
            </a:r>
            <a:endParaRPr sz="20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47850" y="711425"/>
            <a:ext cx="1697074" cy="367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976</Words>
  <Application>Microsoft Office PowerPoint</Application>
  <PresentationFormat>On-screen Show (16:9)</PresentationFormat>
  <Paragraphs>107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Lato</vt:lpstr>
      <vt:lpstr>Times New Roman</vt:lpstr>
      <vt:lpstr>Montserrat</vt:lpstr>
      <vt:lpstr>Roboto</vt:lpstr>
      <vt:lpstr>Focus</vt:lpstr>
      <vt:lpstr>Báo Cáo Lập Trình Di Động 2</vt:lpstr>
      <vt:lpstr>Giới thiệu đề tài</vt:lpstr>
      <vt:lpstr>Giới thiệu phần mềm</vt:lpstr>
      <vt:lpstr>Các chức năng của ứng dụng</vt:lpstr>
      <vt:lpstr>Màn hình Splash Screen</vt:lpstr>
      <vt:lpstr>Màn hình chính</vt:lpstr>
      <vt:lpstr>Màn hình Drawer</vt:lpstr>
      <vt:lpstr>Thông tin ứng dụng</vt:lpstr>
      <vt:lpstr>Màn hình quản lý vai trò</vt:lpstr>
      <vt:lpstr>Thêm và chỉnh sửa vai trò</vt:lpstr>
      <vt:lpstr>Màn hình hỗ trợ. </vt:lpstr>
      <vt:lpstr>Quản lý phòng ban</vt:lpstr>
      <vt:lpstr>Thêm và chỉnh sửa phòng ban</vt:lpstr>
      <vt:lpstr>Thống kê</vt:lpstr>
      <vt:lpstr>Quản lý nhân viên</vt:lpstr>
      <vt:lpstr>Thêm nhân viên</vt:lpstr>
      <vt:lpstr>Chỉnh sửa thông tin nhân viên</vt:lpstr>
      <vt:lpstr>Màn hình quản lý sản phẩm</vt:lpstr>
      <vt:lpstr>Thêm sản phẩm</vt:lpstr>
      <vt:lpstr>Chỉnh sửa thông tin sản phẩm</vt:lpstr>
      <vt:lpstr>Màn hình hiển thị chi tiết sản phẩm và nhập hàng</vt:lpstr>
      <vt:lpstr>Chuyển đổi ngôn ngữ   </vt:lpstr>
      <vt:lpstr>Màn hình lịch sử cấp phát</vt:lpstr>
      <vt:lpstr>Màn hình thực hiện cấp phát</vt:lpstr>
      <vt:lpstr>Chi tiết hoá đơn</vt:lpstr>
      <vt:lpstr>Thống kê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Di Động 2</dc:title>
  <dc:creator>tuyetngan</dc:creator>
  <cp:lastModifiedBy>Ngân Nguyễn</cp:lastModifiedBy>
  <cp:revision>17</cp:revision>
  <dcterms:created xsi:type="dcterms:W3CDTF">2021-06-22T16:53:50Z</dcterms:created>
  <dcterms:modified xsi:type="dcterms:W3CDTF">2021-06-23T02:34:57Z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