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58" r:id="rId4"/>
    <p:sldId id="259" r:id="rId5"/>
    <p:sldId id="262" r:id="rId6"/>
    <p:sldId id="290" r:id="rId7"/>
    <p:sldId id="294" r:id="rId8"/>
    <p:sldId id="297" r:id="rId9"/>
    <p:sldId id="291" r:id="rId10"/>
    <p:sldId id="298" r:id="rId11"/>
    <p:sldId id="284" r:id="rId12"/>
    <p:sldId id="279" r:id="rId13"/>
    <p:sldId id="281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5A72F"/>
    <a:srgbClr val="FDC39C"/>
    <a:srgbClr val="AED2D9"/>
    <a:srgbClr val="FFDC86"/>
    <a:srgbClr val="89B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63202043-6C0B-4B4B-BBD5-158BAB655426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3C094981-535A-421B-9BB6-BE99830D5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lsie" panose="02000000000000000000" charset="0"/>
        <a:ea typeface="Elsie" panose="020000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lsie" panose="02000000000000000000" charset="0"/>
        <a:ea typeface="Elsie" panose="020000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lsie" panose="02000000000000000000" charset="0"/>
        <a:ea typeface="Elsie" panose="020000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lsie" panose="02000000000000000000" charset="0"/>
        <a:ea typeface="Elsie" panose="020000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lsie" panose="02000000000000000000" charset="0"/>
        <a:ea typeface="Elsie" panose="020000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981-535A-421B-9BB6-BE99830D54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981-535A-421B-9BB6-BE99830D54E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723A3EFB-E5A4-4F85-84D0-3F54949E58B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7D41E1E3-0430-46C2-B0D3-2490A70B1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emf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emf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4269" y="-150828"/>
            <a:ext cx="12436269" cy="6861772"/>
            <a:chOff x="-230201" y="0"/>
            <a:chExt cx="12436269" cy="47030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5" y="0"/>
              <a:ext cx="12203393" cy="384048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screen"/>
            <a:srcRect b="75256"/>
            <a:stretch/>
          </p:blipFill>
          <p:spPr>
            <a:xfrm>
              <a:off x="-230201" y="3853957"/>
              <a:ext cx="12190132" cy="849076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1757681"/>
            <a:ext cx="3122706" cy="21355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66670" y="4539385"/>
            <a:ext cx="565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Sinh viên thực hiện:  TRẦN TUYẾT NHƯ</a:t>
            </a:r>
          </a:p>
          <a:p>
            <a:r>
              <a:rPr lang="vi-VN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Lớp	:    CÔNG NGHỆ THÔNG TIN</a:t>
            </a:r>
          </a:p>
          <a:p>
            <a:r>
              <a:rPr lang="vi-VN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Khoá	:   58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66670" y="1854799"/>
            <a:ext cx="8381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+mn-lt"/>
              </a:rPr>
              <a:t>XÂY DỰNG ỨNG DỤNG DI ĐỘNG QUẢN LÍ VÀ ĐẶT THỨC ĂN DÀNH CHO KÍ TÚC XÁ UTC2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66670" y="4539385"/>
            <a:ext cx="4549066" cy="0"/>
          </a:xfrm>
          <a:prstGeom prst="line">
            <a:avLst/>
          </a:prstGeom>
          <a:ln>
            <a:solidFill>
              <a:srgbClr val="2A13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2204" y="0"/>
            <a:ext cx="12083268" cy="375178"/>
            <a:chOff x="0" y="0"/>
            <a:chExt cx="12083268" cy="3751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screen"/>
            <a:srcRect b="50683"/>
            <a:stretch>
              <a:fillRect/>
            </a:stretch>
          </p:blipFill>
          <p:spPr>
            <a:xfrm rot="10800000">
              <a:off x="0" y="0"/>
              <a:ext cx="7105650" cy="3617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screen"/>
            <a:srcRect b="50683"/>
            <a:stretch>
              <a:fillRect/>
            </a:stretch>
          </p:blipFill>
          <p:spPr>
            <a:xfrm rot="10800000">
              <a:off x="4977618" y="13476"/>
              <a:ext cx="7105650" cy="361702"/>
            </a:xfrm>
            <a:prstGeom prst="rect">
              <a:avLst/>
            </a:prstGeom>
          </p:spPr>
        </p:pic>
      </p:grpSp>
      <p:sp>
        <p:nvSpPr>
          <p:cNvPr id="17" name="Google Shape;1185;p26">
            <a:extLst>
              <a:ext uri="{FF2B5EF4-FFF2-40B4-BE49-F238E27FC236}">
                <a16:creationId xmlns:a16="http://schemas.microsoft.com/office/drawing/2014/main" id="{07A4F670-4215-421C-806C-1CDB1A4434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6670" y="1472358"/>
            <a:ext cx="3365272" cy="47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sz="2000" i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36CA1C-36AE-4C09-AFFC-2A7C136C83B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2" y="452322"/>
            <a:ext cx="445978" cy="40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899EB3-CD36-4DC3-B679-2E9E9EB15F7A}"/>
              </a:ext>
            </a:extLst>
          </p:cNvPr>
          <p:cNvSpPr txBox="1"/>
          <p:nvPr/>
        </p:nvSpPr>
        <p:spPr>
          <a:xfrm>
            <a:off x="763289" y="468333"/>
            <a:ext cx="738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 PHÂN HIỆU TẠI THÀNH PHỐ HỒ CHÍ MINH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0305B-4EF0-4E6A-A2A1-CEDFF8E8399B}"/>
              </a:ext>
            </a:extLst>
          </p:cNvPr>
          <p:cNvSpPr txBox="1"/>
          <p:nvPr/>
        </p:nvSpPr>
        <p:spPr>
          <a:xfrm>
            <a:off x="9193941" y="499324"/>
            <a:ext cx="311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build="p"/>
      <p:bldP spid="19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-14068"/>
              <a:ext cx="12215595" cy="6932808"/>
              <a:chOff x="0" y="-14068"/>
              <a:chExt cx="12215595" cy="69328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4068"/>
                <a:ext cx="12215595" cy="6932808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42204" y="0"/>
                <a:ext cx="12083268" cy="375178"/>
                <a:chOff x="0" y="0"/>
                <a:chExt cx="12083268" cy="37517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0" y="0"/>
                  <a:ext cx="7105650" cy="36170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4977618" y="13476"/>
                  <a:ext cx="7105650" cy="361702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1395" y="4994031"/>
              <a:ext cx="12190132" cy="188971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5377815" y="2286635"/>
            <a:ext cx="4231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4. KẾT LUẬN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pic>
        <p:nvPicPr>
          <p:cNvPr id="14" name="图片 30">
            <a:extLst>
              <a:ext uri="{FF2B5EF4-FFF2-40B4-BE49-F238E27FC236}">
                <a16:creationId xmlns:a16="http://schemas.microsoft.com/office/drawing/2014/main" id="{A42710DD-1240-4F45-9CB0-9E09899DCAFC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583180" y="1160186"/>
            <a:ext cx="2574511" cy="34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grpSp>
        <p:nvGrpSpPr>
          <p:cNvPr id="9" name="组合 8"/>
          <p:cNvGrpSpPr/>
          <p:nvPr/>
        </p:nvGrpSpPr>
        <p:grpSpPr>
          <a:xfrm>
            <a:off x="4702047" y="1869545"/>
            <a:ext cx="2787905" cy="3841938"/>
            <a:chOff x="1413107" y="1041560"/>
            <a:chExt cx="3428652" cy="4730919"/>
          </a:xfrm>
        </p:grpSpPr>
        <p:sp>
          <p:nvSpPr>
            <p:cNvPr id="10" name="任意多边形 64"/>
            <p:cNvSpPr/>
            <p:nvPr/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1" name="椭圆 31"/>
            <p:cNvSpPr/>
            <p:nvPr/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solidFill>
              <a:srgbClr val="C4DAE4"/>
            </a:solidFill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2" name="任意多边形 66"/>
            <p:cNvSpPr/>
            <p:nvPr/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3" name="任意多边形 67"/>
            <p:cNvSpPr/>
            <p:nvPr/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4" name="任意多边形 68"/>
            <p:cNvSpPr/>
            <p:nvPr/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 useBgFill="1">
          <p:nvSpPr>
            <p:cNvPr id="15" name="椭圆 31"/>
            <p:cNvSpPr/>
            <p:nvPr/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</p:grpSp>
      <p:pic>
        <p:nvPicPr>
          <p:cNvPr id="16" name="图片 15" descr="1 (8)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78987" y="2712874"/>
            <a:ext cx="2367519" cy="92060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09740" y="488734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Giao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diện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thân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thiện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dễ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sử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dụng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51847" y="2174516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Xây dựng được ứng dụng quản lí và kinh doanh cửa hàng thiết thực, thân thiện, dễ sử dụng và mang lại hiệu quả cao.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6043" y="2261964"/>
            <a:ext cx="308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Củng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và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bổ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sung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kiến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thức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đã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học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về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việc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thiết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kế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ứng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dụng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6043" y="4691646"/>
            <a:ext cx="308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Trang bị các kiến thức nền vững chắc trong công việc tương lai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62" name="组合 61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 rotWithShape="1">
              <a:blip r:embed="rId4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 rotWithShape="1">
              <a:blip r:embed="rId4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pic>
        <p:nvPicPr>
          <p:cNvPr id="51" name="图片 50" descr="1 (14)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1425485" y="2698290"/>
            <a:ext cx="2923026" cy="2570443"/>
          </a:xfrm>
          <a:prstGeom prst="rect">
            <a:avLst/>
          </a:prstGeom>
        </p:spPr>
      </p:pic>
      <p:pic>
        <p:nvPicPr>
          <p:cNvPr id="52" name="图片 51" descr="1 (13)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7132174" y="696828"/>
            <a:ext cx="3031110" cy="234765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4763833" y="3395936"/>
            <a:ext cx="649872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Chưa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hỗ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trợ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tất cả các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hệ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điều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hành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  <a:endParaRPr lang="vi-VN" altLang="zh-CN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Cơ sở dữ liệu dễ mắc lỗi khi gặp các trường hợp phức tạp trong thực tế.</a:t>
            </a:r>
          </a:p>
          <a:p>
            <a:pPr>
              <a:lnSpc>
                <a:spcPct val="150000"/>
              </a:lnSpc>
            </a:pP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Tồn tại một số lỗi ngầm làm dừng chương trình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96093" y="1252740"/>
            <a:ext cx="60517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Khả năng kết nối cũng như liên kết với các mạng xã hội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  <a:endParaRPr lang="vi-VN" altLang="zh-CN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Thiết kế giao diện người dùng làm theo cảm tính của bản thân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  <a:endParaRPr lang="vi-VN" altLang="zh-CN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</a:t>
            </a: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hưa phải là ứng dụng tối ưu nhất trên hiện nay.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5790" y="4768329"/>
            <a:ext cx="10985458" cy="2250864"/>
            <a:chOff x="732402" y="4768329"/>
            <a:chExt cx="10985458" cy="225086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10357401" y="4902005"/>
              <a:ext cx="1360459" cy="211718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8" cstate="screen"/>
            <a:srcRect l="-14112"/>
            <a:stretch>
              <a:fillRect/>
            </a:stretch>
          </p:blipFill>
          <p:spPr>
            <a:xfrm>
              <a:off x="9478398" y="5976992"/>
              <a:ext cx="556319" cy="947995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 flipH="1">
              <a:off x="732402" y="4768329"/>
              <a:ext cx="1337152" cy="2117188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0" cstate="screen"/>
            <a:stretch>
              <a:fillRect/>
            </a:stretch>
          </p:blipFill>
          <p:spPr>
            <a:xfrm>
              <a:off x="8725587" y="5849056"/>
              <a:ext cx="687758" cy="1070310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11" cstate="screen"/>
            <a:srcRect/>
            <a:stretch>
              <a:fillRect/>
            </a:stretch>
          </p:blipFill>
          <p:spPr>
            <a:xfrm>
              <a:off x="9981379" y="5845318"/>
              <a:ext cx="212440" cy="107031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8" cstate="screen"/>
            <a:srcRect l="-14112"/>
            <a:stretch>
              <a:fillRect/>
            </a:stretch>
          </p:blipFill>
          <p:spPr>
            <a:xfrm>
              <a:off x="7713310" y="6018515"/>
              <a:ext cx="556319" cy="94799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 cstate="screen"/>
            <a:stretch>
              <a:fillRect/>
            </a:stretch>
          </p:blipFill>
          <p:spPr>
            <a:xfrm>
              <a:off x="7066589" y="5845974"/>
              <a:ext cx="687758" cy="1070310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 rotWithShape="1">
            <a:blip r:embed="rId11" cstate="screen"/>
            <a:srcRect/>
            <a:stretch>
              <a:fillRect/>
            </a:stretch>
          </p:blipFill>
          <p:spPr>
            <a:xfrm>
              <a:off x="8139809" y="5843518"/>
              <a:ext cx="212440" cy="107031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12" cstate="screen"/>
            <a:srcRect l="-14112"/>
            <a:stretch>
              <a:fillRect/>
            </a:stretch>
          </p:blipFill>
          <p:spPr>
            <a:xfrm>
              <a:off x="8290422" y="5558100"/>
              <a:ext cx="814638" cy="1388184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 rotWithShape="1">
            <a:blip r:embed="rId13" cstate="screen"/>
            <a:srcRect l="-14112"/>
            <a:stretch>
              <a:fillRect/>
            </a:stretch>
          </p:blipFill>
          <p:spPr>
            <a:xfrm>
              <a:off x="5303324" y="6075839"/>
              <a:ext cx="498312" cy="849149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14" cstate="screen"/>
            <a:stretch>
              <a:fillRect/>
            </a:stretch>
          </p:blipFill>
          <p:spPr>
            <a:xfrm>
              <a:off x="4670308" y="5916052"/>
              <a:ext cx="616046" cy="958710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 rotWithShape="1">
            <a:blip r:embed="rId15" cstate="screen"/>
            <a:srcRect/>
            <a:stretch>
              <a:fillRect/>
            </a:stretch>
          </p:blipFill>
          <p:spPr>
            <a:xfrm>
              <a:off x="5693966" y="5913596"/>
              <a:ext cx="190289" cy="958710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3" cstate="screen"/>
            <a:srcRect l="-14112"/>
            <a:stretch>
              <a:fillRect/>
            </a:stretch>
          </p:blipFill>
          <p:spPr>
            <a:xfrm>
              <a:off x="3995356" y="6075838"/>
              <a:ext cx="498312" cy="849149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4" cstate="screen"/>
            <a:stretch>
              <a:fillRect/>
            </a:stretch>
          </p:blipFill>
          <p:spPr>
            <a:xfrm>
              <a:off x="3296668" y="5899318"/>
              <a:ext cx="616046" cy="958710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16" cstate="screen"/>
            <a:srcRect l="-14112"/>
            <a:stretch>
              <a:fillRect/>
            </a:stretch>
          </p:blipFill>
          <p:spPr>
            <a:xfrm>
              <a:off x="4334881" y="5658866"/>
              <a:ext cx="729697" cy="1243440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4" cstate="screen"/>
            <a:stretch>
              <a:fillRect/>
            </a:stretch>
          </p:blipFill>
          <p:spPr>
            <a:xfrm>
              <a:off x="6202402" y="5983915"/>
              <a:ext cx="616046" cy="958710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13" cstate="screen"/>
            <a:srcRect l="-14112"/>
            <a:stretch>
              <a:fillRect/>
            </a:stretch>
          </p:blipFill>
          <p:spPr>
            <a:xfrm>
              <a:off x="2715714" y="6031382"/>
              <a:ext cx="498312" cy="849149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4" cstate="screen"/>
            <a:stretch>
              <a:fillRect/>
            </a:stretch>
          </p:blipFill>
          <p:spPr>
            <a:xfrm>
              <a:off x="2096958" y="5955118"/>
              <a:ext cx="616046" cy="958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pic>
        <p:nvPicPr>
          <p:cNvPr id="21" name="图片 20" descr="1 (3)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rot="547922">
            <a:off x="1842451" y="634452"/>
            <a:ext cx="8530690" cy="4486630"/>
          </a:xfrm>
          <a:prstGeom prst="rect">
            <a:avLst/>
          </a:prstGeom>
        </p:spPr>
      </p:pic>
      <p:pic>
        <p:nvPicPr>
          <p:cNvPr id="20" name="图片 19" descr="1 (15)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051792" y="2038985"/>
            <a:ext cx="2112010" cy="24142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文本框 22"/>
          <p:cNvSpPr txBox="1"/>
          <p:nvPr/>
        </p:nvSpPr>
        <p:spPr>
          <a:xfrm>
            <a:off x="972683" y="4716410"/>
            <a:ext cx="288329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</a:t>
            </a: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ố gắng khắc phục được các hạn chế đang có hiện nay</a:t>
            </a:r>
            <a:endParaRPr lang="en-US" altLang="zh-CN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4414" y="4716410"/>
            <a:ext cx="288329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P</a:t>
            </a: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hát triển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thêm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nhiều</a:t>
            </a:r>
            <a:r>
              <a:rPr lang="vi-VN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công nghệ hiện nay thay thế cho các phương pháp thủ công lỗi thời</a:t>
            </a:r>
            <a:endParaRPr lang="en-US" altLang="zh-CN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91126" y="4716410"/>
            <a:ext cx="288329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Áp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dụng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cách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mạng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công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nghệ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nâng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cao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chất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lượng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cuộc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sống</a:t>
            </a:r>
            <a:r>
              <a:rPr lang="en-US" altLang="zh-CN" dirty="0">
                <a:solidFill>
                  <a:srgbClr val="7F7F7F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206068" cy="6858000"/>
            <a:chOff x="0" y="0"/>
            <a:chExt cx="12206068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5" y="0"/>
              <a:ext cx="12203393" cy="384048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0" y="3426591"/>
              <a:ext cx="12190132" cy="343140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85440" y="1394724"/>
            <a:ext cx="3727238" cy="254902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23290" y="1743385"/>
            <a:ext cx="597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Thank you for attention.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华文琥珀" panose="02010800040101010101" pitchFamily="2" charset="-122"/>
              <a:cs typeface="Elsie" panose="02000000000000000000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04" y="0"/>
            <a:ext cx="12083268" cy="375178"/>
            <a:chOff x="0" y="0"/>
            <a:chExt cx="12083268" cy="3751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screen"/>
            <a:srcRect b="50683"/>
            <a:stretch>
              <a:fillRect/>
            </a:stretch>
          </p:blipFill>
          <p:spPr>
            <a:xfrm rot="10800000">
              <a:off x="0" y="0"/>
              <a:ext cx="7105650" cy="3617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screen"/>
            <a:srcRect b="50683"/>
            <a:stretch>
              <a:fillRect/>
            </a:stretch>
          </p:blipFill>
          <p:spPr>
            <a:xfrm rot="10800000">
              <a:off x="4977618" y="13476"/>
              <a:ext cx="7105650" cy="3617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00" y="-13773"/>
            <a:ext cx="12203393" cy="6885545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114609" y="7293999"/>
            <a:ext cx="12076184" cy="383647"/>
            <a:chOff x="58992" y="6525566"/>
            <a:chExt cx="12076184" cy="383647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58992" y="6530705"/>
              <a:ext cx="725484" cy="358726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784476" y="6534240"/>
              <a:ext cx="725484" cy="35872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3656892" y="6535739"/>
              <a:ext cx="725484" cy="358726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2910543" y="6525566"/>
              <a:ext cx="725484" cy="35872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1495212" y="6529019"/>
              <a:ext cx="725484" cy="358726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2220696" y="6532229"/>
              <a:ext cx="725484" cy="358726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8618728" y="6550487"/>
              <a:ext cx="725484" cy="358726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7894278" y="6542092"/>
              <a:ext cx="725484" cy="358726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7181928" y="6545266"/>
              <a:ext cx="725484" cy="35872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6449591" y="6550487"/>
              <a:ext cx="725484" cy="358726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5747346" y="6540088"/>
              <a:ext cx="725484" cy="358726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4348776" y="6529001"/>
              <a:ext cx="725484" cy="358726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5078364" y="6550001"/>
              <a:ext cx="725484" cy="358726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10712281" y="6548684"/>
              <a:ext cx="725484" cy="35872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10036938" y="6538715"/>
              <a:ext cx="725484" cy="358726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9337931" y="6546750"/>
              <a:ext cx="725484" cy="358726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 rotWithShape="1">
            <a:blip r:embed="rId4" cstate="screen"/>
            <a:srcRect b="46831"/>
            <a:stretch>
              <a:fillRect/>
            </a:stretch>
          </p:blipFill>
          <p:spPr>
            <a:xfrm>
              <a:off x="11409692" y="6550487"/>
              <a:ext cx="725484" cy="358726"/>
            </a:xfrm>
            <a:prstGeom prst="rect">
              <a:avLst/>
            </a:prstGeom>
          </p:spPr>
        </p:pic>
      </p:grpSp>
      <p:pic>
        <p:nvPicPr>
          <p:cNvPr id="115" name="图片 114" descr="1 (16)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274196" y="3239089"/>
            <a:ext cx="2762785" cy="4225401"/>
          </a:xfrm>
          <a:prstGeom prst="rect">
            <a:avLst/>
          </a:prstGeom>
        </p:spPr>
      </p:pic>
      <p:sp>
        <p:nvSpPr>
          <p:cNvPr id="8" name="对话气泡: 椭圆形 7"/>
          <p:cNvSpPr/>
          <p:nvPr/>
        </p:nvSpPr>
        <p:spPr>
          <a:xfrm flipH="1">
            <a:off x="4771489" y="1090947"/>
            <a:ext cx="694492" cy="422031"/>
          </a:xfrm>
          <a:prstGeom prst="wedgeEllipseCallout">
            <a:avLst/>
          </a:prstGeom>
          <a:solidFill>
            <a:srgbClr val="FFDC8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95959"/>
                </a:solidFill>
                <a:latin typeface="Elsie" panose="02000000000000000000" charset="0"/>
                <a:ea typeface="Elsie" panose="02000000000000000000" charset="0"/>
              </a:rPr>
              <a:t>1</a:t>
            </a:r>
            <a:endParaRPr lang="zh-CN" altLang="en-US" dirty="0">
              <a:solidFill>
                <a:srgbClr val="595959"/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356167" y="2404274"/>
            <a:ext cx="276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MỤC LỤC</a:t>
            </a:r>
          </a:p>
        </p:txBody>
      </p:sp>
      <p:sp>
        <p:nvSpPr>
          <p:cNvPr id="119" name="对话气泡: 椭圆形 118"/>
          <p:cNvSpPr/>
          <p:nvPr/>
        </p:nvSpPr>
        <p:spPr>
          <a:xfrm flipH="1">
            <a:off x="4771489" y="3687824"/>
            <a:ext cx="694492" cy="422031"/>
          </a:xfrm>
          <a:prstGeom prst="wedgeEllipseCallout">
            <a:avLst/>
          </a:prstGeom>
          <a:solidFill>
            <a:srgbClr val="AED2D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95959"/>
                </a:solidFill>
                <a:latin typeface="Elsie" panose="02000000000000000000" charset="0"/>
                <a:ea typeface="Elsie" panose="02000000000000000000" charset="0"/>
              </a:rPr>
              <a:t>3</a:t>
            </a:r>
            <a:endParaRPr lang="zh-CN" altLang="en-US" dirty="0">
              <a:solidFill>
                <a:srgbClr val="595959"/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20" name="对话气泡: 椭圆形 119"/>
          <p:cNvSpPr/>
          <p:nvPr/>
        </p:nvSpPr>
        <p:spPr>
          <a:xfrm flipH="1">
            <a:off x="4782631" y="2335621"/>
            <a:ext cx="694492" cy="422031"/>
          </a:xfrm>
          <a:prstGeom prst="wedgeEllipseCallout">
            <a:avLst/>
          </a:prstGeom>
          <a:solidFill>
            <a:srgbClr val="FDC39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95959"/>
                </a:solidFill>
                <a:latin typeface="Elsie" panose="02000000000000000000" charset="0"/>
                <a:ea typeface="Elsie" panose="02000000000000000000" charset="0"/>
              </a:rPr>
              <a:t>2</a:t>
            </a:r>
            <a:endParaRPr lang="zh-CN" altLang="en-US" dirty="0">
              <a:solidFill>
                <a:srgbClr val="595959"/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21" name="对话气泡: 椭圆形 120"/>
          <p:cNvSpPr/>
          <p:nvPr/>
        </p:nvSpPr>
        <p:spPr>
          <a:xfrm flipH="1">
            <a:off x="4766575" y="5113253"/>
            <a:ext cx="694492" cy="422031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95959"/>
                </a:solidFill>
                <a:latin typeface="Elsie" panose="02000000000000000000" charset="0"/>
                <a:ea typeface="Elsie" panose="02000000000000000000" charset="0"/>
              </a:rPr>
              <a:t>4</a:t>
            </a:r>
            <a:endParaRPr lang="zh-CN" altLang="en-US" dirty="0">
              <a:solidFill>
                <a:srgbClr val="595959"/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23865" y="2228850"/>
            <a:ext cx="666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PHÂN TÍCH THIẾT KẾ DỮ LIỆU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510530" y="3613785"/>
            <a:ext cx="63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XÂY DỰNG ỨNG DỤNG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20690" y="5024755"/>
            <a:ext cx="347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KẾT LUẬN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42204" y="-592"/>
            <a:ext cx="12083268" cy="362294"/>
            <a:chOff x="0" y="-592"/>
            <a:chExt cx="12083268" cy="362294"/>
          </a:xfrm>
        </p:grpSpPr>
        <p:pic>
          <p:nvPicPr>
            <p:cNvPr id="130" name="图片 129"/>
            <p:cNvPicPr>
              <a:picLocks noChangeAspect="1"/>
            </p:cNvPicPr>
            <p:nvPr/>
          </p:nvPicPr>
          <p:blipFill rotWithShape="1">
            <a:blip r:embed="rId6" cstate="screen"/>
            <a:srcRect b="50683"/>
            <a:stretch>
              <a:fillRect/>
            </a:stretch>
          </p:blipFill>
          <p:spPr>
            <a:xfrm rot="10800000">
              <a:off x="0" y="0"/>
              <a:ext cx="7105650" cy="361702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6" cstate="screen"/>
            <a:srcRect b="50683"/>
            <a:stretch>
              <a:fillRect/>
            </a:stretch>
          </p:blipFill>
          <p:spPr>
            <a:xfrm rot="10800000">
              <a:off x="4977618" y="-592"/>
              <a:ext cx="7105650" cy="361702"/>
            </a:xfrm>
            <a:prstGeom prst="rect">
              <a:avLst/>
            </a:prstGeom>
          </p:spPr>
        </p:pic>
      </p:grpSp>
      <p:sp>
        <p:nvSpPr>
          <p:cNvPr id="140" name="文本框 139"/>
          <p:cNvSpPr txBox="1"/>
          <p:nvPr/>
        </p:nvSpPr>
        <p:spPr>
          <a:xfrm>
            <a:off x="5594985" y="883285"/>
            <a:ext cx="3688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TỔNG QUAN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1.458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7" grpId="0"/>
      <p:bldP spid="119" grpId="0" animBg="1"/>
      <p:bldP spid="120" grpId="0" animBg="1"/>
      <p:bldP spid="121" grpId="0" animBg="1"/>
      <p:bldP spid="122" grpId="0"/>
      <p:bldP spid="123" grpId="0"/>
      <p:bldP spid="124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-14068"/>
              <a:ext cx="12215595" cy="6932808"/>
              <a:chOff x="0" y="-14068"/>
              <a:chExt cx="12215595" cy="69328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4068"/>
                <a:ext cx="12215595" cy="6932808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42204" y="0"/>
                <a:ext cx="12083268" cy="375178"/>
                <a:chOff x="0" y="0"/>
                <a:chExt cx="12083268" cy="37517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0" y="0"/>
                  <a:ext cx="7105650" cy="36170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4977618" y="13476"/>
                  <a:ext cx="7105650" cy="361702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1395" y="4994031"/>
              <a:ext cx="12190132" cy="1889714"/>
            </a:xfrm>
            <a:prstGeom prst="rect">
              <a:avLst/>
            </a:prstGeom>
          </p:spPr>
        </p:pic>
      </p:grpSp>
      <p:pic>
        <p:nvPicPr>
          <p:cNvPr id="11" name="图片 10" descr="1 (1)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962763" y="1736164"/>
            <a:ext cx="2204720" cy="19323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588635" y="2294890"/>
            <a:ext cx="5072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1. TỔNG QUAN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56" name="组合 55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pic>
        <p:nvPicPr>
          <p:cNvPr id="9" name="图片 8" descr="1 (2)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rot="21360000">
            <a:off x="261997" y="1043128"/>
            <a:ext cx="8103331" cy="3794598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826747" y="4304293"/>
            <a:ext cx="80393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 diễn biến tình hình dịch Covid-19 đang phức tạp thì đặt hàng online đang là hình thức được ưa chuộng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Nhìn chung, căn 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TPHCM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chủ yếu sử dụng quy trình thủ công.</a:t>
            </a:r>
          </a:p>
          <a:p>
            <a:pPr lvl="0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nguy cơ gây nhiều bất cập và khó khăn trong công tác kinh doanh, quản lí và lưu trữ.</a:t>
            </a:r>
          </a:p>
          <a:p>
            <a:pPr lvl="0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Rất dễ gây nhầm lẫn và sai sót trong quá trình giao hàng.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121" name="组合 120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122" name="图片 121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123" name="图片 122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pic>
        <p:nvPicPr>
          <p:cNvPr id="9" name="图片 8" descr="1 (2)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7190247">
            <a:off x="4878713" y="1390195"/>
            <a:ext cx="1126241" cy="1030858"/>
          </a:xfrm>
          <a:prstGeom prst="rect">
            <a:avLst/>
          </a:prstGeom>
        </p:spPr>
      </p:pic>
      <p:pic>
        <p:nvPicPr>
          <p:cNvPr id="10" name="图片 9" descr="1 (2)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17374967">
            <a:off x="5026924" y="4554052"/>
            <a:ext cx="1013089" cy="1212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73" y="931767"/>
            <a:ext cx="3682634" cy="4831615"/>
          </a:xfrm>
          <a:prstGeom prst="rect">
            <a:avLst/>
          </a:prstGeom>
        </p:spPr>
      </p:pic>
      <p:pic>
        <p:nvPicPr>
          <p:cNvPr id="16" name="图片 15" descr="1 (2)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17374409">
            <a:off x="4883406" y="3003576"/>
            <a:ext cx="1051883" cy="112656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48269" y="1372582"/>
            <a:ext cx="325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TIẾT KIỆM THỜI GIAN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Elsie" panose="02000000000000000000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63441" y="1663214"/>
            <a:ext cx="4078709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Người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quản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lí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không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cần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mất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thời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gian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ghi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chép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đơn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hàng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.</a:t>
            </a:r>
            <a:b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</a:b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Khách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hàng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thoải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mái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xem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thực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đơn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các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món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mà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không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cần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đến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cửa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hàng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63441" y="3133357"/>
            <a:ext cx="325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CẮT GIẢM CHI PHÍ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Elsie" panose="02000000000000000000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3441" y="3381736"/>
            <a:ext cx="407870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s-MY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Giảm các chi phí về lưu trữ, ghi chép.</a:t>
            </a:r>
            <a:br>
              <a:rPr lang="ms-MY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</a:br>
            <a:r>
              <a:rPr lang="ms-MY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Giảm thiếu tiền cước viễn thông của khách hàng.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Elsie" panose="02000000000000000000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63441" y="4607708"/>
            <a:ext cx="58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DỮ LIỆU ĐƯỢC LƯU TRỮ LÂU DÀI VÀ CHÍNH XÁC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Elsie" panose="02000000000000000000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63441" y="4924575"/>
            <a:ext cx="407870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s-MY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Thông tin được lưu trữ chính xác, rõ ràng.</a:t>
            </a:r>
          </a:p>
          <a:p>
            <a:pPr>
              <a:lnSpc>
                <a:spcPct val="150000"/>
              </a:lnSpc>
            </a:pPr>
            <a:r>
              <a:rPr lang="ms-MY" altLang="zh-CN" sz="1200" dirty="0">
                <a:solidFill>
                  <a:srgbClr val="7F7F7F"/>
                </a:solidFill>
                <a:latin typeface="Arial" panose="020B0604020202020204" pitchFamily="34" charset="0"/>
                <a:ea typeface="Elsie" panose="02000000000000000000" charset="0"/>
                <a:cs typeface="Arial" panose="020B0604020202020204" pitchFamily="34" charset="0"/>
                <a:sym typeface="+mn-lt"/>
              </a:rPr>
              <a:t>Doanh thu được tính tự động thi có đơn hàng.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Elsie" panose="02000000000000000000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96411"/>
            <a:ext cx="12215595" cy="6932808"/>
            <a:chOff x="0" y="-14068"/>
            <a:chExt cx="12215595" cy="69328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-14068"/>
              <a:ext cx="12215595" cy="6932808"/>
              <a:chOff x="0" y="-14068"/>
              <a:chExt cx="12215595" cy="69328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4068"/>
                <a:ext cx="12215595" cy="6932808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42204" y="0"/>
                <a:ext cx="12083268" cy="375178"/>
                <a:chOff x="0" y="0"/>
                <a:chExt cx="12083268" cy="37517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0" y="0"/>
                  <a:ext cx="7105650" cy="36170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4977618" y="13476"/>
                  <a:ext cx="7105650" cy="361702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1395" y="4994031"/>
              <a:ext cx="12190132" cy="188971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165295" y="3012776"/>
            <a:ext cx="10430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2. PHÂN TÍCH THIẾT KẾ HỆ THỐNG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pic>
        <p:nvPicPr>
          <p:cNvPr id="14" name="图片 8">
            <a:extLst>
              <a:ext uri="{FF2B5EF4-FFF2-40B4-BE49-F238E27FC236}">
                <a16:creationId xmlns:a16="http://schemas.microsoft.com/office/drawing/2014/main" id="{F5E160CF-9242-4857-9028-2E40B3925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21" y="2540991"/>
            <a:ext cx="1912510" cy="1847133"/>
          </a:xfrm>
          <a:prstGeom prst="rect">
            <a:avLst/>
          </a:prstGeom>
        </p:spPr>
      </p:pic>
      <p:pic>
        <p:nvPicPr>
          <p:cNvPr id="15" name="图片 10" descr="1 (14)">
            <a:extLst>
              <a:ext uri="{FF2B5EF4-FFF2-40B4-BE49-F238E27FC236}">
                <a16:creationId xmlns:a16="http://schemas.microsoft.com/office/drawing/2014/main" id="{8238F891-7714-4102-8EB0-E19F291D3CEE}"/>
              </a:ext>
            </a:extLst>
          </p:cNvPr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503825" y="1127367"/>
            <a:ext cx="1763181" cy="1550500"/>
          </a:xfrm>
          <a:prstGeom prst="rect">
            <a:avLst/>
          </a:prstGeom>
        </p:spPr>
      </p:pic>
      <p:sp>
        <p:nvSpPr>
          <p:cNvPr id="16" name="文本框 2">
            <a:extLst>
              <a:ext uri="{FF2B5EF4-FFF2-40B4-BE49-F238E27FC236}">
                <a16:creationId xmlns:a16="http://schemas.microsoft.com/office/drawing/2014/main" id="{8114BEAE-B301-4807-A19D-E0BBD5F13E43}"/>
              </a:ext>
            </a:extLst>
          </p:cNvPr>
          <p:cNvSpPr txBox="1"/>
          <p:nvPr/>
        </p:nvSpPr>
        <p:spPr>
          <a:xfrm>
            <a:off x="1719892" y="3157714"/>
            <a:ext cx="110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Elsie" panose="02000000000000000000" charset="0"/>
                <a:ea typeface="Elsie" panose="02000000000000000000" charset="0"/>
              </a:rPr>
              <a:t>Yeat</a:t>
            </a:r>
            <a:r>
              <a:rPr lang="en-US" altLang="zh-CN" sz="2400" b="1" dirty="0">
                <a:latin typeface="Elsie" panose="02000000000000000000" charset="0"/>
                <a:ea typeface="Elsie" panose="02000000000000000000" charset="0"/>
              </a:rPr>
              <a:t> !</a:t>
            </a:r>
            <a:endParaRPr lang="zh-CN" altLang="en-US" sz="2400" b="1" dirty="0">
              <a:latin typeface="Elsie" panose="02000000000000000000" charset="0"/>
              <a:ea typeface="Elsie" panose="020000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sp>
        <p:nvSpPr>
          <p:cNvPr id="2" name="AutoShape 2" descr="Android | CrackBerry">
            <a:extLst>
              <a:ext uri="{FF2B5EF4-FFF2-40B4-BE49-F238E27FC236}">
                <a16:creationId xmlns:a16="http://schemas.microsoft.com/office/drawing/2014/main" id="{A56475F5-6155-409A-83AB-5AB6E2C53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3C2020-6AD3-4D91-A99D-2EB9A862DB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43756"/>
            <a:ext cx="10363199" cy="486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D2F6D-40D4-48DA-92E9-4C58599DEFCF}"/>
              </a:ext>
            </a:extLst>
          </p:cNvPr>
          <p:cNvSpPr txBox="1"/>
          <p:nvPr/>
        </p:nvSpPr>
        <p:spPr>
          <a:xfrm>
            <a:off x="3040380" y="6014244"/>
            <a:ext cx="6111240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8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-14068"/>
            <a:ext cx="12215595" cy="6932808"/>
            <a:chOff x="0" y="-14068"/>
            <a:chExt cx="12215595" cy="6932808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4068"/>
              <a:ext cx="12215595" cy="6932808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42204" y="0"/>
              <a:ext cx="12083268" cy="375178"/>
              <a:chOff x="0" y="0"/>
              <a:chExt cx="12083268" cy="375178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0" y="0"/>
                <a:ext cx="7105650" cy="36170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3" cstate="screen"/>
              <a:srcRect b="50683"/>
              <a:stretch>
                <a:fillRect/>
              </a:stretch>
            </p:blipFill>
            <p:spPr>
              <a:xfrm rot="10800000">
                <a:off x="4977618" y="13476"/>
                <a:ext cx="7105650" cy="361702"/>
              </a:xfrm>
              <a:prstGeom prst="rect">
                <a:avLst/>
              </a:prstGeom>
            </p:spPr>
          </p:pic>
        </p:grpSp>
      </p:grpSp>
      <p:sp>
        <p:nvSpPr>
          <p:cNvPr id="2" name="AutoShape 2" descr="Android | CrackBerry">
            <a:extLst>
              <a:ext uri="{FF2B5EF4-FFF2-40B4-BE49-F238E27FC236}">
                <a16:creationId xmlns:a16="http://schemas.microsoft.com/office/drawing/2014/main" id="{A56475F5-6155-409A-83AB-5AB6E2C53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D2F6D-40D4-48DA-92E9-4C58599DEFCF}"/>
              </a:ext>
            </a:extLst>
          </p:cNvPr>
          <p:cNvSpPr txBox="1"/>
          <p:nvPr/>
        </p:nvSpPr>
        <p:spPr>
          <a:xfrm>
            <a:off x="3040380" y="6014244"/>
            <a:ext cx="6111240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286530-FD7B-4107-94C8-11CD8F0C32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38" y="1039128"/>
            <a:ext cx="9738201" cy="498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0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3595" y="0"/>
            <a:ext cx="12215595" cy="6932808"/>
            <a:chOff x="0" y="-14068"/>
            <a:chExt cx="12215595" cy="69328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-14068"/>
              <a:ext cx="12215595" cy="6932808"/>
              <a:chOff x="0" y="-14068"/>
              <a:chExt cx="12215595" cy="69328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4068"/>
                <a:ext cx="12215595" cy="6932808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42204" y="0"/>
                <a:ext cx="12083268" cy="375178"/>
                <a:chOff x="0" y="0"/>
                <a:chExt cx="12083268" cy="37517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0" y="0"/>
                  <a:ext cx="7105650" cy="36170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 rotWithShape="1">
                <a:blip r:embed="rId3" cstate="screen"/>
                <a:srcRect b="50683"/>
                <a:stretch>
                  <a:fillRect/>
                </a:stretch>
              </p:blipFill>
              <p:spPr>
                <a:xfrm rot="10800000">
                  <a:off x="4977618" y="13476"/>
                  <a:ext cx="7105650" cy="361702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1395" y="4994031"/>
              <a:ext cx="12190132" cy="188971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5377815" y="2286635"/>
            <a:ext cx="4231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+mn-lt"/>
              </a:rPr>
              <a:t>3. DEMO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+mn-lt"/>
            </a:endParaRP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90293FD6-F9B0-4A66-8D5E-7EC66CBC111D}"/>
              </a:ext>
            </a:extLst>
          </p:cNvPr>
          <p:cNvGrpSpPr/>
          <p:nvPr/>
        </p:nvGrpSpPr>
        <p:grpSpPr>
          <a:xfrm>
            <a:off x="2352761" y="1687491"/>
            <a:ext cx="3387639" cy="2325349"/>
            <a:chOff x="1341152" y="2334064"/>
            <a:chExt cx="3736327" cy="3046317"/>
          </a:xfrm>
        </p:grpSpPr>
        <p:sp useBgFill="1">
          <p:nvSpPr>
            <p:cNvPr id="16" name="任意多边形 47">
              <a:extLst>
                <a:ext uri="{FF2B5EF4-FFF2-40B4-BE49-F238E27FC236}">
                  <a16:creationId xmlns:a16="http://schemas.microsoft.com/office/drawing/2014/main" id="{7FBFC168-409A-4E7C-AA05-2E15D1C063E7}"/>
                </a:ext>
              </a:extLst>
            </p:cNvPr>
            <p:cNvSpPr/>
            <p:nvPr/>
          </p:nvSpPr>
          <p:spPr>
            <a:xfrm>
              <a:off x="1341152" y="2334064"/>
              <a:ext cx="3736327" cy="2595111"/>
            </a:xfrm>
            <a:custGeom>
              <a:avLst/>
              <a:gdLst>
                <a:gd name="connsiteX0" fmla="*/ 692107 w 4233329"/>
                <a:gd name="connsiteY0" fmla="*/ 230189 h 3227560"/>
                <a:gd name="connsiteX1" fmla="*/ 606311 w 4233329"/>
                <a:gd name="connsiteY1" fmla="*/ 232933 h 3227560"/>
                <a:gd name="connsiteX2" fmla="*/ 330515 w 4233329"/>
                <a:gd name="connsiteY2" fmla="*/ 632928 h 3227560"/>
                <a:gd name="connsiteX3" fmla="*/ 403145 w 4233329"/>
                <a:gd name="connsiteY3" fmla="*/ 2772901 h 3227560"/>
                <a:gd name="connsiteX4" fmla="*/ 1440706 w 4233329"/>
                <a:gd name="connsiteY4" fmla="*/ 2952899 h 3227560"/>
                <a:gd name="connsiteX5" fmla="*/ 3703068 w 4233329"/>
                <a:gd name="connsiteY5" fmla="*/ 2920902 h 3227560"/>
                <a:gd name="connsiteX6" fmla="*/ 3906009 w 4233329"/>
                <a:gd name="connsiteY6" fmla="*/ 1782913 h 3227560"/>
                <a:gd name="connsiteX7" fmla="*/ 3775220 w 4233329"/>
                <a:gd name="connsiteY7" fmla="*/ 332932 h 3227560"/>
                <a:gd name="connsiteX8" fmla="*/ 1824604 w 4233329"/>
                <a:gd name="connsiteY8" fmla="*/ 262933 h 3227560"/>
                <a:gd name="connsiteX9" fmla="*/ 692107 w 4233329"/>
                <a:gd name="connsiteY9" fmla="*/ 230189 h 3227560"/>
                <a:gd name="connsiteX10" fmla="*/ 442503 w 4233329"/>
                <a:gd name="connsiteY10" fmla="*/ 300 h 3227560"/>
                <a:gd name="connsiteX11" fmla="*/ 1773431 w 4233329"/>
                <a:gd name="connsiteY11" fmla="*/ 38781 h 3227560"/>
                <a:gd name="connsiteX12" fmla="*/ 4065824 w 4233329"/>
                <a:gd name="connsiteY12" fmla="*/ 121045 h 3227560"/>
                <a:gd name="connsiteX13" fmla="*/ 4219530 w 4233329"/>
                <a:gd name="connsiteY13" fmla="*/ 1825085 h 3227560"/>
                <a:gd name="connsiteX14" fmla="*/ 3981031 w 4233329"/>
                <a:gd name="connsiteY14" fmla="*/ 3162467 h 3227560"/>
                <a:gd name="connsiteX15" fmla="*/ 1322268 w 4233329"/>
                <a:gd name="connsiteY15" fmla="*/ 3200070 h 3227560"/>
                <a:gd name="connsiteX16" fmla="*/ 102910 w 4233329"/>
                <a:gd name="connsiteY16" fmla="*/ 2988535 h 3227560"/>
                <a:gd name="connsiteX17" fmla="*/ 17555 w 4233329"/>
                <a:gd name="connsiteY17" fmla="*/ 473605 h 3227560"/>
                <a:gd name="connsiteX18" fmla="*/ 341674 w 4233329"/>
                <a:gd name="connsiteY18" fmla="*/ 3525 h 3227560"/>
                <a:gd name="connsiteX19" fmla="*/ 442503 w 4233329"/>
                <a:gd name="connsiteY19" fmla="*/ 300 h 322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3329" h="3227560">
                  <a:moveTo>
                    <a:pt x="692107" y="230189"/>
                  </a:moveTo>
                  <a:cubicBezTo>
                    <a:pt x="659083" y="230589"/>
                    <a:pt x="630305" y="231475"/>
                    <a:pt x="606311" y="232933"/>
                  </a:cubicBezTo>
                  <a:cubicBezTo>
                    <a:pt x="414362" y="244600"/>
                    <a:pt x="374752" y="437931"/>
                    <a:pt x="330515" y="632928"/>
                  </a:cubicBezTo>
                  <a:cubicBezTo>
                    <a:pt x="296654" y="1056256"/>
                    <a:pt x="320155" y="2603079"/>
                    <a:pt x="403145" y="2772901"/>
                  </a:cubicBezTo>
                  <a:cubicBezTo>
                    <a:pt x="486134" y="2942724"/>
                    <a:pt x="890719" y="2928232"/>
                    <a:pt x="1440706" y="2952899"/>
                  </a:cubicBezTo>
                  <a:cubicBezTo>
                    <a:pt x="1990693" y="2977566"/>
                    <a:pt x="3547289" y="3001102"/>
                    <a:pt x="3703068" y="2920902"/>
                  </a:cubicBezTo>
                  <a:cubicBezTo>
                    <a:pt x="3858848" y="2840703"/>
                    <a:pt x="3893984" y="2214242"/>
                    <a:pt x="3906009" y="1782913"/>
                  </a:cubicBezTo>
                  <a:cubicBezTo>
                    <a:pt x="3918035" y="1351585"/>
                    <a:pt x="3956302" y="484220"/>
                    <a:pt x="3775220" y="332932"/>
                  </a:cubicBezTo>
                  <a:cubicBezTo>
                    <a:pt x="3594137" y="181645"/>
                    <a:pt x="2352755" y="279599"/>
                    <a:pt x="1824604" y="262933"/>
                  </a:cubicBezTo>
                  <a:cubicBezTo>
                    <a:pt x="1362472" y="248350"/>
                    <a:pt x="923276" y="227386"/>
                    <a:pt x="692107" y="230189"/>
                  </a:cubicBezTo>
                  <a:close/>
                  <a:moveTo>
                    <a:pt x="442503" y="300"/>
                  </a:moveTo>
                  <a:cubicBezTo>
                    <a:pt x="714176" y="-2994"/>
                    <a:pt x="1230326" y="21643"/>
                    <a:pt x="1773431" y="38781"/>
                  </a:cubicBezTo>
                  <a:cubicBezTo>
                    <a:pt x="2394122" y="58367"/>
                    <a:pt x="3853013" y="-56751"/>
                    <a:pt x="4065824" y="121045"/>
                  </a:cubicBezTo>
                  <a:cubicBezTo>
                    <a:pt x="4278635" y="298840"/>
                    <a:pt x="4233662" y="1318182"/>
                    <a:pt x="4219530" y="1825085"/>
                  </a:cubicBezTo>
                  <a:cubicBezTo>
                    <a:pt x="4205397" y="2331989"/>
                    <a:pt x="4164105" y="3068215"/>
                    <a:pt x="3981031" y="3162467"/>
                  </a:cubicBezTo>
                  <a:cubicBezTo>
                    <a:pt x="3797956" y="3256719"/>
                    <a:pt x="1968621" y="3229059"/>
                    <a:pt x="1322268" y="3200070"/>
                  </a:cubicBezTo>
                  <a:cubicBezTo>
                    <a:pt x="675915" y="3171082"/>
                    <a:pt x="200440" y="3188112"/>
                    <a:pt x="102910" y="2988535"/>
                  </a:cubicBezTo>
                  <a:cubicBezTo>
                    <a:pt x="5380" y="2788957"/>
                    <a:pt x="-22240" y="971107"/>
                    <a:pt x="17555" y="473605"/>
                  </a:cubicBezTo>
                  <a:cubicBezTo>
                    <a:pt x="69542" y="244441"/>
                    <a:pt x="116093" y="17235"/>
                    <a:pt x="341674" y="3525"/>
                  </a:cubicBezTo>
                  <a:cubicBezTo>
                    <a:pt x="369872" y="1811"/>
                    <a:pt x="403693" y="770"/>
                    <a:pt x="442503" y="300"/>
                  </a:cubicBezTo>
                  <a:close/>
                </a:path>
              </a:pathLst>
            </a:custGeom>
            <a:ln w="25400" cap="rnd">
              <a:solidFill>
                <a:srgbClr val="34322F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7" name="任意多边形 48">
              <a:extLst>
                <a:ext uri="{FF2B5EF4-FFF2-40B4-BE49-F238E27FC236}">
                  <a16:creationId xmlns:a16="http://schemas.microsoft.com/office/drawing/2014/main" id="{59300B73-26FE-4E5B-ADB5-768638E78BCA}"/>
                </a:ext>
              </a:extLst>
            </p:cNvPr>
            <p:cNvSpPr/>
            <p:nvPr/>
          </p:nvSpPr>
          <p:spPr>
            <a:xfrm>
              <a:off x="2480508" y="4929175"/>
              <a:ext cx="1387623" cy="451206"/>
            </a:xfrm>
            <a:custGeom>
              <a:avLst/>
              <a:gdLst>
                <a:gd name="connsiteX0" fmla="*/ 735217 w 1920382"/>
                <a:gd name="connsiteY0" fmla="*/ 0 h 472541"/>
                <a:gd name="connsiteX1" fmla="*/ 750207 w 1920382"/>
                <a:gd name="connsiteY1" fmla="*/ 254833 h 472541"/>
                <a:gd name="connsiteX2" fmla="*/ 120620 w 1920382"/>
                <a:gd name="connsiteY2" fmla="*/ 254833 h 472541"/>
                <a:gd name="connsiteX3" fmla="*/ 699 w 1920382"/>
                <a:gd name="connsiteY3" fmla="*/ 449705 h 472541"/>
                <a:gd name="connsiteX4" fmla="*/ 1919440 w 1920382"/>
                <a:gd name="connsiteY4" fmla="*/ 464695 h 472541"/>
                <a:gd name="connsiteX5" fmla="*/ 1844489 w 1920382"/>
                <a:gd name="connsiteY5" fmla="*/ 254833 h 472541"/>
                <a:gd name="connsiteX6" fmla="*/ 1154941 w 1920382"/>
                <a:gd name="connsiteY6" fmla="*/ 224852 h 472541"/>
                <a:gd name="connsiteX7" fmla="*/ 1169931 w 1920382"/>
                <a:gd name="connsiteY7" fmla="*/ 14990 h 47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0382" h="472541">
                  <a:moveTo>
                    <a:pt x="735217" y="0"/>
                  </a:moveTo>
                  <a:lnTo>
                    <a:pt x="750207" y="254833"/>
                  </a:lnTo>
                  <a:cubicBezTo>
                    <a:pt x="540345" y="254833"/>
                    <a:pt x="245538" y="222354"/>
                    <a:pt x="120620" y="254833"/>
                  </a:cubicBezTo>
                  <a:cubicBezTo>
                    <a:pt x="-4298" y="287312"/>
                    <a:pt x="-1800" y="368508"/>
                    <a:pt x="699" y="449705"/>
                  </a:cubicBezTo>
                  <a:cubicBezTo>
                    <a:pt x="640279" y="454702"/>
                    <a:pt x="1609643" y="487180"/>
                    <a:pt x="1919440" y="464695"/>
                  </a:cubicBezTo>
                  <a:cubicBezTo>
                    <a:pt x="1894456" y="394741"/>
                    <a:pt x="1971906" y="294807"/>
                    <a:pt x="1844489" y="254833"/>
                  </a:cubicBezTo>
                  <a:lnTo>
                    <a:pt x="1154941" y="224852"/>
                  </a:lnTo>
                  <a:lnTo>
                    <a:pt x="1169931" y="14990"/>
                  </a:lnTo>
                </a:path>
              </a:pathLst>
            </a:custGeom>
            <a:noFill/>
            <a:ln w="254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</p:grpSp>
      <p:grpSp>
        <p:nvGrpSpPr>
          <p:cNvPr id="19" name="组合 2">
            <a:extLst>
              <a:ext uri="{FF2B5EF4-FFF2-40B4-BE49-F238E27FC236}">
                <a16:creationId xmlns:a16="http://schemas.microsoft.com/office/drawing/2014/main" id="{26F7F3F5-EE8C-47EF-A32F-5CA4CBB752A5}"/>
              </a:ext>
            </a:extLst>
          </p:cNvPr>
          <p:cNvGrpSpPr/>
          <p:nvPr/>
        </p:nvGrpSpPr>
        <p:grpSpPr bwMode="auto">
          <a:xfrm>
            <a:off x="2809875" y="2533391"/>
            <a:ext cx="2567940" cy="768351"/>
            <a:chOff x="1119230" y="3277233"/>
            <a:chExt cx="2799747" cy="833811"/>
          </a:xfrm>
        </p:grpSpPr>
        <p:sp>
          <p:nvSpPr>
            <p:cNvPr id="20" name="Freeform 186">
              <a:extLst>
                <a:ext uri="{FF2B5EF4-FFF2-40B4-BE49-F238E27FC236}">
                  <a16:creationId xmlns:a16="http://schemas.microsoft.com/office/drawing/2014/main" id="{9B65F026-CAAC-4EF6-A8CF-4FF5DFC8626F}"/>
                </a:ext>
              </a:extLst>
            </p:cNvPr>
            <p:cNvSpPr/>
            <p:nvPr/>
          </p:nvSpPr>
          <p:spPr bwMode="auto">
            <a:xfrm>
              <a:off x="1119230" y="3332376"/>
              <a:ext cx="1866498" cy="778668"/>
            </a:xfrm>
            <a:custGeom>
              <a:avLst/>
              <a:gdLst>
                <a:gd name="T0" fmla="*/ 2147483647 w 52"/>
                <a:gd name="T1" fmla="*/ 2147483647 h 24"/>
                <a:gd name="T2" fmla="*/ 2147483647 w 52"/>
                <a:gd name="T3" fmla="*/ 2147483647 h 24"/>
                <a:gd name="T4" fmla="*/ 2147483647 w 52"/>
                <a:gd name="T5" fmla="*/ 2147483647 h 24"/>
                <a:gd name="T6" fmla="*/ 2147483647 w 52"/>
                <a:gd name="T7" fmla="*/ 2147483647 h 24"/>
                <a:gd name="T8" fmla="*/ 2147483647 w 52"/>
                <a:gd name="T9" fmla="*/ 2147483647 h 24"/>
                <a:gd name="T10" fmla="*/ 2147483647 w 52"/>
                <a:gd name="T11" fmla="*/ 2147483647 h 24"/>
                <a:gd name="T12" fmla="*/ 2147483647 w 52"/>
                <a:gd name="T13" fmla="*/ 2147483647 h 24"/>
                <a:gd name="T14" fmla="*/ 2147483647 w 52"/>
                <a:gd name="T15" fmla="*/ 2147483647 h 24"/>
                <a:gd name="T16" fmla="*/ 2147483647 w 52"/>
                <a:gd name="T17" fmla="*/ 2147483647 h 24"/>
                <a:gd name="T18" fmla="*/ 2147483647 w 52"/>
                <a:gd name="T19" fmla="*/ 2147483647 h 24"/>
                <a:gd name="T20" fmla="*/ 2147483647 w 52"/>
                <a:gd name="T21" fmla="*/ 2147483647 h 24"/>
                <a:gd name="T22" fmla="*/ 2147483647 w 52"/>
                <a:gd name="T23" fmla="*/ 2147483647 h 24"/>
                <a:gd name="T24" fmla="*/ 2147483647 w 52"/>
                <a:gd name="T25" fmla="*/ 2147483647 h 24"/>
                <a:gd name="T26" fmla="*/ 2147483647 w 52"/>
                <a:gd name="T27" fmla="*/ 2147483647 h 24"/>
                <a:gd name="T28" fmla="*/ 2147483647 w 52"/>
                <a:gd name="T29" fmla="*/ 2147483647 h 24"/>
                <a:gd name="T30" fmla="*/ 2147483647 w 52"/>
                <a:gd name="T31" fmla="*/ 2147483647 h 24"/>
                <a:gd name="T32" fmla="*/ 2147483647 w 52"/>
                <a:gd name="T33" fmla="*/ 2147483647 h 24"/>
                <a:gd name="T34" fmla="*/ 2147483647 w 52"/>
                <a:gd name="T35" fmla="*/ 2147483647 h 24"/>
                <a:gd name="T36" fmla="*/ 2147483647 w 52"/>
                <a:gd name="T37" fmla="*/ 2147483647 h 24"/>
                <a:gd name="T38" fmla="*/ 2147483647 w 52"/>
                <a:gd name="T39" fmla="*/ 2147483647 h 24"/>
                <a:gd name="T40" fmla="*/ 2147483647 w 52"/>
                <a:gd name="T41" fmla="*/ 2147483647 h 24"/>
                <a:gd name="T42" fmla="*/ 2147483647 w 52"/>
                <a:gd name="T43" fmla="*/ 2147483647 h 24"/>
                <a:gd name="T44" fmla="*/ 2147483647 w 52"/>
                <a:gd name="T45" fmla="*/ 2147483647 h 24"/>
                <a:gd name="T46" fmla="*/ 2147483647 w 52"/>
                <a:gd name="T47" fmla="*/ 2147483647 h 24"/>
                <a:gd name="T48" fmla="*/ 2147483647 w 52"/>
                <a:gd name="T49" fmla="*/ 2147483647 h 24"/>
                <a:gd name="T50" fmla="*/ 2147483647 w 52"/>
                <a:gd name="T51" fmla="*/ 2147483647 h 24"/>
                <a:gd name="T52" fmla="*/ 2147483647 w 52"/>
                <a:gd name="T53" fmla="*/ 2147483647 h 24"/>
                <a:gd name="T54" fmla="*/ 2147483647 w 52"/>
                <a:gd name="T55" fmla="*/ 2147483647 h 24"/>
                <a:gd name="T56" fmla="*/ 2147483647 w 52"/>
                <a:gd name="T57" fmla="*/ 2147483647 h 24"/>
                <a:gd name="T58" fmla="*/ 2147483647 w 52"/>
                <a:gd name="T59" fmla="*/ 2147483647 h 24"/>
                <a:gd name="T60" fmla="*/ 2147483647 w 52"/>
                <a:gd name="T61" fmla="*/ 0 h 24"/>
                <a:gd name="T62" fmla="*/ 2147483647 w 52"/>
                <a:gd name="T63" fmla="*/ 2147483647 h 24"/>
                <a:gd name="T64" fmla="*/ 2147483647 w 52"/>
                <a:gd name="T65" fmla="*/ 2147483647 h 24"/>
                <a:gd name="T66" fmla="*/ 2147483647 w 52"/>
                <a:gd name="T67" fmla="*/ 2147483647 h 24"/>
                <a:gd name="T68" fmla="*/ 0 w 52"/>
                <a:gd name="T69" fmla="*/ 2147483647 h 24"/>
                <a:gd name="T70" fmla="*/ 2147483647 w 52"/>
                <a:gd name="T71" fmla="*/ 2147483647 h 24"/>
                <a:gd name="T72" fmla="*/ 2147483647 w 52"/>
                <a:gd name="T73" fmla="*/ 2147483647 h 24"/>
                <a:gd name="T74" fmla="*/ 2147483647 w 52"/>
                <a:gd name="T75" fmla="*/ 2147483647 h 24"/>
                <a:gd name="T76" fmla="*/ 2147483647 w 52"/>
                <a:gd name="T77" fmla="*/ 2147483647 h 24"/>
                <a:gd name="T78" fmla="*/ 2147483647 w 52"/>
                <a:gd name="T79" fmla="*/ 2147483647 h 24"/>
                <a:gd name="T80" fmla="*/ 2147483647 w 52"/>
                <a:gd name="T81" fmla="*/ 2147483647 h 24"/>
                <a:gd name="T82" fmla="*/ 2147483647 w 52"/>
                <a:gd name="T83" fmla="*/ 2147483647 h 24"/>
                <a:gd name="T84" fmla="*/ 2147483647 w 52"/>
                <a:gd name="T85" fmla="*/ 2147483647 h 24"/>
                <a:gd name="T86" fmla="*/ 2147483647 w 52"/>
                <a:gd name="T87" fmla="*/ 2147483647 h 24"/>
                <a:gd name="T88" fmla="*/ 2147483647 w 52"/>
                <a:gd name="T89" fmla="*/ 2147483647 h 24"/>
                <a:gd name="T90" fmla="*/ 2147483647 w 52"/>
                <a:gd name="T91" fmla="*/ 2147483647 h 24"/>
                <a:gd name="T92" fmla="*/ 2147483647 w 52"/>
                <a:gd name="T93" fmla="*/ 2147483647 h 24"/>
                <a:gd name="T94" fmla="*/ 2147483647 w 52"/>
                <a:gd name="T95" fmla="*/ 2147483647 h 24"/>
                <a:gd name="T96" fmla="*/ 2147483647 w 52"/>
                <a:gd name="T97" fmla="*/ 2147483647 h 24"/>
                <a:gd name="T98" fmla="*/ 2147483647 w 52"/>
                <a:gd name="T99" fmla="*/ 2147483647 h 24"/>
                <a:gd name="T100" fmla="*/ 2147483647 w 52"/>
                <a:gd name="T101" fmla="*/ 2147483647 h 24"/>
                <a:gd name="T102" fmla="*/ 2147483647 w 52"/>
                <a:gd name="T103" fmla="*/ 2147483647 h 24"/>
                <a:gd name="T104" fmla="*/ 2147483647 w 52"/>
                <a:gd name="T105" fmla="*/ 2147483647 h 24"/>
                <a:gd name="T106" fmla="*/ 2147483647 w 52"/>
                <a:gd name="T107" fmla="*/ 2147483647 h 24"/>
                <a:gd name="T108" fmla="*/ 2147483647 w 52"/>
                <a:gd name="T109" fmla="*/ 2147483647 h 24"/>
                <a:gd name="T110" fmla="*/ 2147483647 w 52"/>
                <a:gd name="T111" fmla="*/ 2147483647 h 24"/>
                <a:gd name="T112" fmla="*/ 2147483647 w 52"/>
                <a:gd name="T113" fmla="*/ 2147483647 h 24"/>
                <a:gd name="T114" fmla="*/ 2147483647 w 52"/>
                <a:gd name="T115" fmla="*/ 2147483647 h 24"/>
                <a:gd name="T116" fmla="*/ 2147483647 w 52"/>
                <a:gd name="T117" fmla="*/ 2147483647 h 24"/>
                <a:gd name="T118" fmla="*/ 2147483647 w 52"/>
                <a:gd name="T119" fmla="*/ 2147483647 h 24"/>
                <a:gd name="T120" fmla="*/ 2147483647 w 52"/>
                <a:gd name="T121" fmla="*/ 2147483647 h 24"/>
                <a:gd name="T122" fmla="*/ 2147483647 w 52"/>
                <a:gd name="T123" fmla="*/ 2147483647 h 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2" h="24"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7" y="22"/>
                    <a:pt x="26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2" y="21"/>
                    <a:pt x="21" y="21"/>
                  </a:cubicBezTo>
                  <a:cubicBezTo>
                    <a:pt x="18" y="21"/>
                    <a:pt x="16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1" y="20"/>
                    <a:pt x="10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5" y="17"/>
                    <a:pt x="2" y="15"/>
                    <a:pt x="2" y="11"/>
                  </a:cubicBezTo>
                  <a:cubicBezTo>
                    <a:pt x="3" y="10"/>
                    <a:pt x="3" y="8"/>
                    <a:pt x="4" y="7"/>
                  </a:cubicBezTo>
                  <a:cubicBezTo>
                    <a:pt x="5" y="5"/>
                    <a:pt x="7" y="5"/>
                    <a:pt x="9" y="4"/>
                  </a:cubicBezTo>
                  <a:cubicBezTo>
                    <a:pt x="10" y="3"/>
                    <a:pt x="12" y="3"/>
                    <a:pt x="13" y="3"/>
                  </a:cubicBezTo>
                  <a:cubicBezTo>
                    <a:pt x="16" y="3"/>
                    <a:pt x="18" y="2"/>
                    <a:pt x="21" y="2"/>
                  </a:cubicBezTo>
                  <a:cubicBezTo>
                    <a:pt x="20" y="2"/>
                    <a:pt x="26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2" y="1"/>
                    <a:pt x="22" y="1"/>
                  </a:cubicBezTo>
                  <a:cubicBezTo>
                    <a:pt x="22" y="2"/>
                    <a:pt x="21" y="2"/>
                    <a:pt x="17" y="3"/>
                  </a:cubicBezTo>
                  <a:cubicBezTo>
                    <a:pt x="15" y="3"/>
                    <a:pt x="13" y="3"/>
                    <a:pt x="13" y="4"/>
                  </a:cubicBezTo>
                  <a:cubicBezTo>
                    <a:pt x="12" y="4"/>
                    <a:pt x="14" y="3"/>
                    <a:pt x="14" y="4"/>
                  </a:cubicBezTo>
                  <a:cubicBezTo>
                    <a:pt x="15" y="3"/>
                    <a:pt x="17" y="3"/>
                    <a:pt x="19" y="3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1"/>
                    <a:pt x="18" y="1"/>
                    <a:pt x="14" y="1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3"/>
                    <a:pt x="4" y="4"/>
                    <a:pt x="3" y="5"/>
                  </a:cubicBezTo>
                  <a:cubicBezTo>
                    <a:pt x="2" y="6"/>
                    <a:pt x="0" y="8"/>
                    <a:pt x="0" y="12"/>
                  </a:cubicBezTo>
                  <a:cubicBezTo>
                    <a:pt x="0" y="14"/>
                    <a:pt x="1" y="16"/>
                    <a:pt x="3" y="18"/>
                  </a:cubicBezTo>
                  <a:cubicBezTo>
                    <a:pt x="4" y="19"/>
                    <a:pt x="6" y="20"/>
                    <a:pt x="8" y="21"/>
                  </a:cubicBezTo>
                  <a:cubicBezTo>
                    <a:pt x="16" y="24"/>
                    <a:pt x="25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3" y="24"/>
                    <a:pt x="37" y="24"/>
                    <a:pt x="40" y="24"/>
                  </a:cubicBezTo>
                  <a:cubicBezTo>
                    <a:pt x="42" y="24"/>
                    <a:pt x="43" y="24"/>
                    <a:pt x="45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4" y="24"/>
                    <a:pt x="46" y="24"/>
                    <a:pt x="47" y="23"/>
                  </a:cubicBezTo>
                  <a:cubicBezTo>
                    <a:pt x="50" y="23"/>
                    <a:pt x="48" y="23"/>
                    <a:pt x="47" y="23"/>
                  </a:cubicBezTo>
                  <a:cubicBezTo>
                    <a:pt x="46" y="23"/>
                    <a:pt x="47" y="23"/>
                    <a:pt x="46" y="23"/>
                  </a:cubicBezTo>
                  <a:cubicBezTo>
                    <a:pt x="47" y="23"/>
                    <a:pt x="47" y="23"/>
                    <a:pt x="48" y="23"/>
                  </a:cubicBezTo>
                  <a:cubicBezTo>
                    <a:pt x="48" y="23"/>
                    <a:pt x="45" y="23"/>
                    <a:pt x="46" y="23"/>
                  </a:cubicBezTo>
                  <a:cubicBezTo>
                    <a:pt x="47" y="23"/>
                    <a:pt x="48" y="23"/>
                    <a:pt x="49" y="22"/>
                  </a:cubicBezTo>
                  <a:cubicBezTo>
                    <a:pt x="48" y="22"/>
                    <a:pt x="45" y="23"/>
                    <a:pt x="45" y="23"/>
                  </a:cubicBezTo>
                  <a:cubicBezTo>
                    <a:pt x="46" y="22"/>
                    <a:pt x="48" y="23"/>
                    <a:pt x="48" y="22"/>
                  </a:cubicBezTo>
                  <a:cubicBezTo>
                    <a:pt x="48" y="22"/>
                    <a:pt x="47" y="22"/>
                    <a:pt x="47" y="22"/>
                  </a:cubicBezTo>
                  <a:cubicBezTo>
                    <a:pt x="50" y="22"/>
                    <a:pt x="52" y="22"/>
                    <a:pt x="49" y="22"/>
                  </a:cubicBezTo>
                  <a:cubicBezTo>
                    <a:pt x="50" y="22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1" y="22"/>
                    <a:pt x="50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9" y="22"/>
                    <a:pt x="48" y="22"/>
                    <a:pt x="47" y="22"/>
                  </a:cubicBezTo>
                  <a:cubicBezTo>
                    <a:pt x="41" y="22"/>
                    <a:pt x="35" y="22"/>
                    <a:pt x="29" y="2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996736AA-1838-49EF-A0E6-45E025A2F207}"/>
                </a:ext>
              </a:extLst>
            </p:cNvPr>
            <p:cNvSpPr/>
            <p:nvPr/>
          </p:nvSpPr>
          <p:spPr bwMode="auto">
            <a:xfrm>
              <a:off x="2052479" y="3277233"/>
              <a:ext cx="1866498" cy="763246"/>
            </a:xfrm>
            <a:custGeom>
              <a:avLst/>
              <a:gdLst>
                <a:gd name="T0" fmla="*/ 2147483647 w 52"/>
                <a:gd name="T1" fmla="*/ 2147483647 h 24"/>
                <a:gd name="T2" fmla="*/ 2147483647 w 52"/>
                <a:gd name="T3" fmla="*/ 2147483647 h 24"/>
                <a:gd name="T4" fmla="*/ 2147483647 w 52"/>
                <a:gd name="T5" fmla="*/ 2147483647 h 24"/>
                <a:gd name="T6" fmla="*/ 2147483647 w 52"/>
                <a:gd name="T7" fmla="*/ 2147483647 h 24"/>
                <a:gd name="T8" fmla="*/ 2147483647 w 52"/>
                <a:gd name="T9" fmla="*/ 2147483647 h 24"/>
                <a:gd name="T10" fmla="*/ 2147483647 w 52"/>
                <a:gd name="T11" fmla="*/ 2147483647 h 24"/>
                <a:gd name="T12" fmla="*/ 2147483647 w 52"/>
                <a:gd name="T13" fmla="*/ 2147483647 h 24"/>
                <a:gd name="T14" fmla="*/ 2147483647 w 52"/>
                <a:gd name="T15" fmla="*/ 2147483647 h 24"/>
                <a:gd name="T16" fmla="*/ 2147483647 w 52"/>
                <a:gd name="T17" fmla="*/ 2147483647 h 24"/>
                <a:gd name="T18" fmla="*/ 2147483647 w 52"/>
                <a:gd name="T19" fmla="*/ 2147483647 h 24"/>
                <a:gd name="T20" fmla="*/ 2147483647 w 52"/>
                <a:gd name="T21" fmla="*/ 2147483647 h 24"/>
                <a:gd name="T22" fmla="*/ 2147483647 w 52"/>
                <a:gd name="T23" fmla="*/ 2147483647 h 24"/>
                <a:gd name="T24" fmla="*/ 2147483647 w 52"/>
                <a:gd name="T25" fmla="*/ 2147483647 h 24"/>
                <a:gd name="T26" fmla="*/ 2147483647 w 52"/>
                <a:gd name="T27" fmla="*/ 2147483647 h 24"/>
                <a:gd name="T28" fmla="*/ 2147483647 w 52"/>
                <a:gd name="T29" fmla="*/ 2147483647 h 24"/>
                <a:gd name="T30" fmla="*/ 2147483647 w 52"/>
                <a:gd name="T31" fmla="*/ 2147483647 h 24"/>
                <a:gd name="T32" fmla="*/ 2147483647 w 52"/>
                <a:gd name="T33" fmla="*/ 2147483647 h 24"/>
                <a:gd name="T34" fmla="*/ 2147483647 w 52"/>
                <a:gd name="T35" fmla="*/ 2147483647 h 24"/>
                <a:gd name="T36" fmla="*/ 2147483647 w 52"/>
                <a:gd name="T37" fmla="*/ 2147483647 h 24"/>
                <a:gd name="T38" fmla="*/ 2147483647 w 52"/>
                <a:gd name="T39" fmla="*/ 2147483647 h 24"/>
                <a:gd name="T40" fmla="*/ 2147483647 w 52"/>
                <a:gd name="T41" fmla="*/ 2147483647 h 24"/>
                <a:gd name="T42" fmla="*/ 2147483647 w 52"/>
                <a:gd name="T43" fmla="*/ 2147483647 h 24"/>
                <a:gd name="T44" fmla="*/ 2147483647 w 52"/>
                <a:gd name="T45" fmla="*/ 2147483647 h 24"/>
                <a:gd name="T46" fmla="*/ 2147483647 w 52"/>
                <a:gd name="T47" fmla="*/ 2147483647 h 24"/>
                <a:gd name="T48" fmla="*/ 2147483647 w 52"/>
                <a:gd name="T49" fmla="*/ 2147483647 h 24"/>
                <a:gd name="T50" fmla="*/ 2147483647 w 52"/>
                <a:gd name="T51" fmla="*/ 2147483647 h 24"/>
                <a:gd name="T52" fmla="*/ 2147483647 w 52"/>
                <a:gd name="T53" fmla="*/ 2147483647 h 24"/>
                <a:gd name="T54" fmla="*/ 2147483647 w 52"/>
                <a:gd name="T55" fmla="*/ 2147483647 h 24"/>
                <a:gd name="T56" fmla="*/ 2147483647 w 52"/>
                <a:gd name="T57" fmla="*/ 2147483647 h 24"/>
                <a:gd name="T58" fmla="*/ 2147483647 w 52"/>
                <a:gd name="T59" fmla="*/ 2147483647 h 24"/>
                <a:gd name="T60" fmla="*/ 2147483647 w 52"/>
                <a:gd name="T61" fmla="*/ 2147483647 h 24"/>
                <a:gd name="T62" fmla="*/ 2147483647 w 52"/>
                <a:gd name="T63" fmla="*/ 2147483647 h 24"/>
                <a:gd name="T64" fmla="*/ 2147483647 w 52"/>
                <a:gd name="T65" fmla="*/ 2147483647 h 24"/>
                <a:gd name="T66" fmla="*/ 2147483647 w 52"/>
                <a:gd name="T67" fmla="*/ 2147483647 h 24"/>
                <a:gd name="T68" fmla="*/ 2147483647 w 52"/>
                <a:gd name="T69" fmla="*/ 2147483647 h 24"/>
                <a:gd name="T70" fmla="*/ 2147483647 w 52"/>
                <a:gd name="T71" fmla="*/ 2147483647 h 24"/>
                <a:gd name="T72" fmla="*/ 2147483647 w 52"/>
                <a:gd name="T73" fmla="*/ 2147483647 h 24"/>
                <a:gd name="T74" fmla="*/ 2147483647 w 52"/>
                <a:gd name="T75" fmla="*/ 0 h 24"/>
                <a:gd name="T76" fmla="*/ 2147483647 w 52"/>
                <a:gd name="T77" fmla="*/ 0 h 24"/>
                <a:gd name="T78" fmla="*/ 2147483647 w 52"/>
                <a:gd name="T79" fmla="*/ 0 h 24"/>
                <a:gd name="T80" fmla="*/ 2147483647 w 52"/>
                <a:gd name="T81" fmla="*/ 0 h 24"/>
                <a:gd name="T82" fmla="*/ 2147483647 w 52"/>
                <a:gd name="T83" fmla="*/ 2147483647 h 24"/>
                <a:gd name="T84" fmla="*/ 2147483647 w 52"/>
                <a:gd name="T85" fmla="*/ 2147483647 h 24"/>
                <a:gd name="T86" fmla="*/ 2147483647 w 52"/>
                <a:gd name="T87" fmla="*/ 2147483647 h 24"/>
                <a:gd name="T88" fmla="*/ 2147483647 w 52"/>
                <a:gd name="T89" fmla="*/ 2147483647 h 24"/>
                <a:gd name="T90" fmla="*/ 2147483647 w 52"/>
                <a:gd name="T91" fmla="*/ 2147483647 h 24"/>
                <a:gd name="T92" fmla="*/ 2147483647 w 52"/>
                <a:gd name="T93" fmla="*/ 2147483647 h 24"/>
                <a:gd name="T94" fmla="*/ 2147483647 w 52"/>
                <a:gd name="T95" fmla="*/ 2147483647 h 24"/>
                <a:gd name="T96" fmla="*/ 2147483647 w 52"/>
                <a:gd name="T97" fmla="*/ 2147483647 h 24"/>
                <a:gd name="T98" fmla="*/ 2147483647 w 52"/>
                <a:gd name="T99" fmla="*/ 2147483647 h 24"/>
                <a:gd name="T100" fmla="*/ 2147483647 w 52"/>
                <a:gd name="T101" fmla="*/ 2147483647 h 24"/>
                <a:gd name="T102" fmla="*/ 2147483647 w 52"/>
                <a:gd name="T103" fmla="*/ 2147483647 h 24"/>
                <a:gd name="T104" fmla="*/ 0 w 52"/>
                <a:gd name="T105" fmla="*/ 2147483647 h 24"/>
                <a:gd name="T106" fmla="*/ 0 w 52"/>
                <a:gd name="T107" fmla="*/ 2147483647 h 24"/>
                <a:gd name="T108" fmla="*/ 2147483647 w 52"/>
                <a:gd name="T109" fmla="*/ 2147483647 h 24"/>
                <a:gd name="T110" fmla="*/ 0 w 52"/>
                <a:gd name="T111" fmla="*/ 2147483647 h 24"/>
                <a:gd name="T112" fmla="*/ 2147483647 w 52"/>
                <a:gd name="T113" fmla="*/ 2147483647 h 24"/>
                <a:gd name="T114" fmla="*/ 2147483647 w 52"/>
                <a:gd name="T115" fmla="*/ 2147483647 h 24"/>
                <a:gd name="T116" fmla="*/ 2147483647 w 52"/>
                <a:gd name="T117" fmla="*/ 2147483647 h 24"/>
                <a:gd name="T118" fmla="*/ 2147483647 w 52"/>
                <a:gd name="T119" fmla="*/ 2147483647 h 24"/>
                <a:gd name="T120" fmla="*/ 2147483647 w 52"/>
                <a:gd name="T121" fmla="*/ 2147483647 h 24"/>
                <a:gd name="T122" fmla="*/ 2147483647 w 52"/>
                <a:gd name="T123" fmla="*/ 2147483647 h 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2" h="24">
                  <a:moveTo>
                    <a:pt x="24" y="2"/>
                  </a:moveTo>
                  <a:cubicBezTo>
                    <a:pt x="24" y="2"/>
                    <a:pt x="23" y="2"/>
                    <a:pt x="24" y="2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31" y="3"/>
                    <a:pt x="32" y="3"/>
                  </a:cubicBezTo>
                  <a:cubicBezTo>
                    <a:pt x="34" y="3"/>
                    <a:pt x="37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4" y="6"/>
                    <a:pt x="45" y="6"/>
                  </a:cubicBezTo>
                  <a:cubicBezTo>
                    <a:pt x="48" y="7"/>
                    <a:pt x="51" y="10"/>
                    <a:pt x="50" y="13"/>
                  </a:cubicBezTo>
                  <a:cubicBezTo>
                    <a:pt x="50" y="15"/>
                    <a:pt x="50" y="16"/>
                    <a:pt x="48" y="17"/>
                  </a:cubicBezTo>
                  <a:cubicBezTo>
                    <a:pt x="47" y="19"/>
                    <a:pt x="46" y="20"/>
                    <a:pt x="44" y="20"/>
                  </a:cubicBezTo>
                  <a:cubicBezTo>
                    <a:pt x="43" y="21"/>
                    <a:pt x="41" y="21"/>
                    <a:pt x="39" y="21"/>
                  </a:cubicBezTo>
                  <a:cubicBezTo>
                    <a:pt x="37" y="21"/>
                    <a:pt x="34" y="22"/>
                    <a:pt x="32" y="22"/>
                  </a:cubicBezTo>
                  <a:cubicBezTo>
                    <a:pt x="32" y="22"/>
                    <a:pt x="27" y="23"/>
                    <a:pt x="28" y="23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9" y="23"/>
                    <a:pt x="31" y="23"/>
                    <a:pt x="31" y="23"/>
                  </a:cubicBezTo>
                  <a:cubicBezTo>
                    <a:pt x="31" y="22"/>
                    <a:pt x="32" y="22"/>
                    <a:pt x="36" y="22"/>
                  </a:cubicBezTo>
                  <a:cubicBezTo>
                    <a:pt x="37" y="21"/>
                    <a:pt x="40" y="21"/>
                    <a:pt x="40" y="21"/>
                  </a:cubicBezTo>
                  <a:cubicBezTo>
                    <a:pt x="41" y="20"/>
                    <a:pt x="38" y="21"/>
                    <a:pt x="39" y="21"/>
                  </a:cubicBezTo>
                  <a:cubicBezTo>
                    <a:pt x="37" y="21"/>
                    <a:pt x="35" y="21"/>
                    <a:pt x="33" y="22"/>
                  </a:cubicBezTo>
                  <a:cubicBezTo>
                    <a:pt x="32" y="22"/>
                    <a:pt x="31" y="22"/>
                    <a:pt x="30" y="22"/>
                  </a:cubicBezTo>
                  <a:cubicBezTo>
                    <a:pt x="30" y="22"/>
                    <a:pt x="29" y="22"/>
                    <a:pt x="29" y="22"/>
                  </a:cubicBezTo>
                  <a:cubicBezTo>
                    <a:pt x="29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1" y="24"/>
                    <a:pt x="35" y="23"/>
                    <a:pt x="39" y="23"/>
                  </a:cubicBezTo>
                  <a:cubicBezTo>
                    <a:pt x="40" y="23"/>
                    <a:pt x="42" y="23"/>
                    <a:pt x="44" y="22"/>
                  </a:cubicBezTo>
                  <a:cubicBezTo>
                    <a:pt x="46" y="21"/>
                    <a:pt x="48" y="21"/>
                    <a:pt x="50" y="19"/>
                  </a:cubicBezTo>
                  <a:cubicBezTo>
                    <a:pt x="50" y="18"/>
                    <a:pt x="52" y="16"/>
                    <a:pt x="52" y="12"/>
                  </a:cubicBezTo>
                  <a:cubicBezTo>
                    <a:pt x="52" y="10"/>
                    <a:pt x="51" y="8"/>
                    <a:pt x="50" y="7"/>
                  </a:cubicBezTo>
                  <a:cubicBezTo>
                    <a:pt x="48" y="5"/>
                    <a:pt x="46" y="4"/>
                    <a:pt x="44" y="3"/>
                  </a:cubicBezTo>
                  <a:cubicBezTo>
                    <a:pt x="37" y="0"/>
                    <a:pt x="28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5" y="0"/>
                    <a:pt x="12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3" y="1"/>
                    <a:pt x="5" y="1"/>
                    <a:pt x="6" y="1"/>
                  </a:cubicBezTo>
                  <a:cubicBezTo>
                    <a:pt x="7" y="1"/>
                    <a:pt x="6" y="1"/>
                    <a:pt x="7" y="1"/>
                  </a:cubicBezTo>
                  <a:cubicBezTo>
                    <a:pt x="6" y="1"/>
                    <a:pt x="6" y="2"/>
                    <a:pt x="5" y="2"/>
                  </a:cubicBezTo>
                  <a:cubicBezTo>
                    <a:pt x="4" y="2"/>
                    <a:pt x="8" y="1"/>
                    <a:pt x="7" y="2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4" y="2"/>
                    <a:pt x="7" y="2"/>
                    <a:pt x="7" y="2"/>
                  </a:cubicBezTo>
                  <a:cubicBezTo>
                    <a:pt x="7" y="2"/>
                    <a:pt x="4" y="2"/>
                    <a:pt x="4" y="2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3" y="2"/>
                    <a:pt x="1" y="2"/>
                    <a:pt x="4" y="2"/>
                  </a:cubicBezTo>
                  <a:cubicBezTo>
                    <a:pt x="3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5" y="3"/>
                    <a:pt x="5" y="2"/>
                  </a:cubicBezTo>
                  <a:cubicBezTo>
                    <a:pt x="11" y="2"/>
                    <a:pt x="18" y="2"/>
                    <a:pt x="24" y="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Elsie" panose="02000000000000000000" charset="0"/>
                <a:ea typeface="Elsie" panose="02000000000000000000" charset="0"/>
              </a:endParaRPr>
            </a:p>
          </p:txBody>
        </p:sp>
      </p:grpSp>
      <p:pic>
        <p:nvPicPr>
          <p:cNvPr id="22" name="图片 16" descr="1 (8)">
            <a:extLst>
              <a:ext uri="{FF2B5EF4-FFF2-40B4-BE49-F238E27FC236}">
                <a16:creationId xmlns:a16="http://schemas.microsoft.com/office/drawing/2014/main" id="{E832E089-163B-403C-B0EF-707272AA3CA9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002171" y="2246571"/>
            <a:ext cx="1992811" cy="774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63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525</Words>
  <Application>Microsoft Office PowerPoint</Application>
  <PresentationFormat>Widescreen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Elsie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nhu tuyet</cp:lastModifiedBy>
  <cp:revision>43</cp:revision>
  <dcterms:created xsi:type="dcterms:W3CDTF">2017-07-08T02:50:00Z</dcterms:created>
  <dcterms:modified xsi:type="dcterms:W3CDTF">2021-08-10T04:34:28Z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2FF81380107349428CB36B50C83E3108</vt:lpwstr>
  </property>
</Properties>
</file>