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761038" cy="10801350"/>
  <p:notesSz cx="6858000" cy="9144000"/>
  <p:defaultTextStyle>
    <a:defPPr>
      <a:defRPr lang="de-DE"/>
    </a:defPPr>
    <a:lvl1pPr marL="0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3134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46269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19403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92537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65670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38806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11940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85073" algn="l" defTabSz="946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00" y="-72"/>
      </p:cViewPr>
      <p:guideLst>
        <p:guide orient="horz" pos="3402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2079" y="3355421"/>
            <a:ext cx="4896882" cy="23152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56" y="6120765"/>
            <a:ext cx="4032728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6753" y="432556"/>
            <a:ext cx="1296233" cy="921615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8053" y="432556"/>
            <a:ext cx="3792683" cy="921615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083" y="6940868"/>
            <a:ext cx="4896882" cy="214526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083" y="4578075"/>
            <a:ext cx="4896882" cy="23627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31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46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9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5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5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8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1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0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53" y="2520316"/>
            <a:ext cx="2544459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8528" y="2520316"/>
            <a:ext cx="2544459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2" y="2417803"/>
            <a:ext cx="2545460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3134" indent="0">
              <a:buNone/>
              <a:defRPr sz="2000" b="1"/>
            </a:lvl2pPr>
            <a:lvl3pPr marL="946269" indent="0">
              <a:buNone/>
              <a:defRPr sz="1800" b="1"/>
            </a:lvl3pPr>
            <a:lvl4pPr marL="1419403" indent="0">
              <a:buNone/>
              <a:defRPr sz="1600" b="1"/>
            </a:lvl4pPr>
            <a:lvl5pPr marL="1892537" indent="0">
              <a:buNone/>
              <a:defRPr sz="1600" b="1"/>
            </a:lvl5pPr>
            <a:lvl6pPr marL="2365670" indent="0">
              <a:buNone/>
              <a:defRPr sz="1600" b="1"/>
            </a:lvl6pPr>
            <a:lvl7pPr marL="2838806" indent="0">
              <a:buNone/>
              <a:defRPr sz="1600" b="1"/>
            </a:lvl7pPr>
            <a:lvl8pPr marL="3311940" indent="0">
              <a:buNone/>
              <a:defRPr sz="1600" b="1"/>
            </a:lvl8pPr>
            <a:lvl9pPr marL="37850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8052" y="3425429"/>
            <a:ext cx="2545460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6529" y="2417803"/>
            <a:ext cx="2546458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3134" indent="0">
              <a:buNone/>
              <a:defRPr sz="2000" b="1"/>
            </a:lvl2pPr>
            <a:lvl3pPr marL="946269" indent="0">
              <a:buNone/>
              <a:defRPr sz="1800" b="1"/>
            </a:lvl3pPr>
            <a:lvl4pPr marL="1419403" indent="0">
              <a:buNone/>
              <a:defRPr sz="1600" b="1"/>
            </a:lvl4pPr>
            <a:lvl5pPr marL="1892537" indent="0">
              <a:buNone/>
              <a:defRPr sz="1600" b="1"/>
            </a:lvl5pPr>
            <a:lvl6pPr marL="2365670" indent="0">
              <a:buNone/>
              <a:defRPr sz="1600" b="1"/>
            </a:lvl6pPr>
            <a:lvl7pPr marL="2838806" indent="0">
              <a:buNone/>
              <a:defRPr sz="1600" b="1"/>
            </a:lvl7pPr>
            <a:lvl8pPr marL="3311940" indent="0">
              <a:buNone/>
              <a:defRPr sz="1600" b="1"/>
            </a:lvl8pPr>
            <a:lvl9pPr marL="37850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6529" y="3425429"/>
            <a:ext cx="2546458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52" y="430054"/>
            <a:ext cx="1895342" cy="18302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2407" y="430056"/>
            <a:ext cx="3220580" cy="921865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52" y="2260284"/>
            <a:ext cx="1895342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73134" indent="0">
              <a:buNone/>
              <a:defRPr sz="1200"/>
            </a:lvl2pPr>
            <a:lvl3pPr marL="946269" indent="0">
              <a:buNone/>
              <a:defRPr sz="1000"/>
            </a:lvl3pPr>
            <a:lvl4pPr marL="1419403" indent="0">
              <a:buNone/>
              <a:defRPr sz="1000"/>
            </a:lvl4pPr>
            <a:lvl5pPr marL="1892537" indent="0">
              <a:buNone/>
              <a:defRPr sz="1000"/>
            </a:lvl5pPr>
            <a:lvl6pPr marL="2365670" indent="0">
              <a:buNone/>
              <a:defRPr sz="1000"/>
            </a:lvl6pPr>
            <a:lvl7pPr marL="2838806" indent="0">
              <a:buNone/>
              <a:defRPr sz="1000"/>
            </a:lvl7pPr>
            <a:lvl8pPr marL="3311940" indent="0">
              <a:buNone/>
              <a:defRPr sz="1000"/>
            </a:lvl8pPr>
            <a:lvl9pPr marL="3785073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9204" y="7560946"/>
            <a:ext cx="3456623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9204" y="965121"/>
            <a:ext cx="3456623" cy="6480810"/>
          </a:xfrm>
        </p:spPr>
        <p:txBody>
          <a:bodyPr/>
          <a:lstStyle>
            <a:lvl1pPr marL="0" indent="0">
              <a:buNone/>
              <a:defRPr sz="3400"/>
            </a:lvl1pPr>
            <a:lvl2pPr marL="473134" indent="0">
              <a:buNone/>
              <a:defRPr sz="2800"/>
            </a:lvl2pPr>
            <a:lvl3pPr marL="946269" indent="0">
              <a:buNone/>
              <a:defRPr sz="2400"/>
            </a:lvl3pPr>
            <a:lvl4pPr marL="1419403" indent="0">
              <a:buNone/>
              <a:defRPr sz="2000"/>
            </a:lvl4pPr>
            <a:lvl5pPr marL="1892537" indent="0">
              <a:buNone/>
              <a:defRPr sz="2000"/>
            </a:lvl5pPr>
            <a:lvl6pPr marL="2365670" indent="0">
              <a:buNone/>
              <a:defRPr sz="2000"/>
            </a:lvl6pPr>
            <a:lvl7pPr marL="2838806" indent="0">
              <a:buNone/>
              <a:defRPr sz="2000"/>
            </a:lvl7pPr>
            <a:lvl8pPr marL="3311940" indent="0">
              <a:buNone/>
              <a:defRPr sz="2000"/>
            </a:lvl8pPr>
            <a:lvl9pPr marL="3785073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9204" y="8453559"/>
            <a:ext cx="3456623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73134" indent="0">
              <a:buNone/>
              <a:defRPr sz="1200"/>
            </a:lvl2pPr>
            <a:lvl3pPr marL="946269" indent="0">
              <a:buNone/>
              <a:defRPr sz="1000"/>
            </a:lvl3pPr>
            <a:lvl4pPr marL="1419403" indent="0">
              <a:buNone/>
              <a:defRPr sz="1000"/>
            </a:lvl4pPr>
            <a:lvl5pPr marL="1892537" indent="0">
              <a:buNone/>
              <a:defRPr sz="1000"/>
            </a:lvl5pPr>
            <a:lvl6pPr marL="2365670" indent="0">
              <a:buNone/>
              <a:defRPr sz="1000"/>
            </a:lvl6pPr>
            <a:lvl7pPr marL="2838806" indent="0">
              <a:buNone/>
              <a:defRPr sz="1000"/>
            </a:lvl7pPr>
            <a:lvl8pPr marL="3311940" indent="0">
              <a:buNone/>
              <a:defRPr sz="1000"/>
            </a:lvl8pPr>
            <a:lvl9pPr marL="3785073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53" y="432555"/>
            <a:ext cx="5184935" cy="1800226"/>
          </a:xfrm>
          <a:prstGeom prst="rect">
            <a:avLst/>
          </a:prstGeom>
        </p:spPr>
        <p:txBody>
          <a:bodyPr vert="horz" lIns="94627" tIns="47314" rIns="94627" bIns="4731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3" y="2520316"/>
            <a:ext cx="5184935" cy="7128392"/>
          </a:xfrm>
          <a:prstGeom prst="rect">
            <a:avLst/>
          </a:prstGeom>
        </p:spPr>
        <p:txBody>
          <a:bodyPr vert="horz" lIns="94627" tIns="47314" rIns="94627" bIns="473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51" y="10011252"/>
            <a:ext cx="1344243" cy="575072"/>
          </a:xfrm>
          <a:prstGeom prst="rect">
            <a:avLst/>
          </a:prstGeom>
        </p:spPr>
        <p:txBody>
          <a:bodyPr vert="horz" lIns="94627" tIns="47314" rIns="94627" bIns="473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8356" y="10011252"/>
            <a:ext cx="1824329" cy="575072"/>
          </a:xfrm>
          <a:prstGeom prst="rect">
            <a:avLst/>
          </a:prstGeom>
        </p:spPr>
        <p:txBody>
          <a:bodyPr vert="horz" lIns="94627" tIns="47314" rIns="94627" bIns="473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8744" y="10011252"/>
            <a:ext cx="1344243" cy="575072"/>
          </a:xfrm>
          <a:prstGeom prst="rect">
            <a:avLst/>
          </a:prstGeom>
        </p:spPr>
        <p:txBody>
          <a:bodyPr vert="horz" lIns="94627" tIns="47314" rIns="94627" bIns="473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269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850" indent="-354850" algn="l" defTabSz="94626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68842" indent="-295709" algn="l" defTabSz="946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835" indent="-236568" algn="l" defTabSz="946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969" indent="-236568" algn="l" defTabSz="946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104" indent="-236568" algn="l" defTabSz="946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238" indent="-236568" algn="l" defTabSz="946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372" indent="-236568" algn="l" defTabSz="946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8507" indent="-236568" algn="l" defTabSz="946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1641" indent="-236568" algn="l" defTabSz="946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3134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46269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403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537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65670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38806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11940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073" algn="l" defTabSz="946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MisPel\Doc\2016-12-15 Masterarbeit Andras\Git\LogoRetrieval-Paper\img\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" y="1"/>
            <a:ext cx="5697118" cy="16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340769" y="1176338"/>
            <a:ext cx="136415" cy="100012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50930" y="962369"/>
            <a:ext cx="159594" cy="9143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113149" y="755204"/>
            <a:ext cx="79222" cy="10680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091712" y="1148109"/>
            <a:ext cx="103925" cy="94903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084565" y="1340986"/>
            <a:ext cx="106310" cy="9490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334265" y="1395413"/>
            <a:ext cx="126245" cy="87022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79521" y="755202"/>
            <a:ext cx="121481" cy="9143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V="1">
            <a:off x="4647310" y="466726"/>
            <a:ext cx="507138" cy="283714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4649483" y="466726"/>
            <a:ext cx="504965" cy="481012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6" idx="0"/>
          </p:cNvCxnSpPr>
          <p:nvPr/>
        </p:nvCxnSpPr>
        <p:spPr>
          <a:xfrm flipH="1" flipV="1">
            <a:off x="5154448" y="466726"/>
            <a:ext cx="180040" cy="679002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635191" y="466728"/>
            <a:ext cx="519257" cy="709610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5152067" y="466728"/>
            <a:ext cx="142913" cy="866772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4625664" y="466728"/>
            <a:ext cx="528784" cy="923922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5154450" y="466728"/>
            <a:ext cx="190551" cy="280984"/>
          </a:xfrm>
          <a:prstGeom prst="line">
            <a:avLst/>
          </a:prstGeom>
          <a:ln w="19050">
            <a:solidFill>
              <a:srgbClr val="9BF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74579" y="755202"/>
            <a:ext cx="102964" cy="116334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255522" y="1145728"/>
            <a:ext cx="112493" cy="97284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245996" y="1340986"/>
            <a:ext cx="122022" cy="9143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013107" y="902838"/>
            <a:ext cx="102428" cy="106810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4533010" y="1176338"/>
            <a:ext cx="136415" cy="100012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4543171" y="962369"/>
            <a:ext cx="159594" cy="9143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5305390" y="755204"/>
            <a:ext cx="79222" cy="10680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283953" y="1148109"/>
            <a:ext cx="103925" cy="94903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5274425" y="1340986"/>
            <a:ext cx="107200" cy="9490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526506" y="1395413"/>
            <a:ext cx="126245" cy="87022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4571762" y="755202"/>
            <a:ext cx="121481" cy="91438"/>
          </a:xfrm>
          <a:prstGeom prst="rect">
            <a:avLst/>
          </a:prstGeom>
          <a:noFill/>
          <a:ln w="12700">
            <a:solidFill>
              <a:srgbClr val="9BF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2257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19</cp:revision>
  <dcterms:created xsi:type="dcterms:W3CDTF">2017-08-23T15:53:40Z</dcterms:created>
  <dcterms:modified xsi:type="dcterms:W3CDTF">2017-09-11T11:55:00Z</dcterms:modified>
</cp:coreProperties>
</file>