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5761038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F3B"/>
    <a:srgbClr val="A0FF93"/>
    <a:srgbClr val="84FF1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822" y="-102"/>
      </p:cViewPr>
      <p:guideLst>
        <p:guide orient="horz" pos="170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2079" y="1677711"/>
            <a:ext cx="4896882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156" y="3060383"/>
            <a:ext cx="403272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176753" y="216278"/>
            <a:ext cx="1296233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8053" y="216278"/>
            <a:ext cx="3792683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083" y="3470434"/>
            <a:ext cx="4896882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5083" y="2289038"/>
            <a:ext cx="4896882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53" y="1260158"/>
            <a:ext cx="254445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928528" y="1260158"/>
            <a:ext cx="254445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52" y="1208902"/>
            <a:ext cx="2545460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8052" y="1712714"/>
            <a:ext cx="2545460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926529" y="1208902"/>
            <a:ext cx="254645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926529" y="1712714"/>
            <a:ext cx="254645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52" y="215027"/>
            <a:ext cx="1895342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2407" y="215028"/>
            <a:ext cx="3220580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52" y="1130142"/>
            <a:ext cx="1895342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9204" y="3780473"/>
            <a:ext cx="3456623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29204" y="482561"/>
            <a:ext cx="3456623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29204" y="4226780"/>
            <a:ext cx="3456623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8053" y="216278"/>
            <a:ext cx="5184935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53" y="1260158"/>
            <a:ext cx="5184935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51" y="5005626"/>
            <a:ext cx="134424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8356" y="5005626"/>
            <a:ext cx="1824329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28744" y="5005626"/>
            <a:ext cx="134424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6223" y="56359"/>
            <a:ext cx="647934" cy="560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 rot="16200000">
            <a:off x="-281511" y="541441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mr10" panose="020B0500000000000000" pitchFamily="34" charset="0"/>
              </a:rPr>
              <a:t>closed</a:t>
            </a:r>
            <a:r>
              <a:rPr lang="de-DE" dirty="0" smtClean="0">
                <a:latin typeface="cmr10" panose="020B0500000000000000" pitchFamily="34" charset="0"/>
              </a:rPr>
              <a:t>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 rot="16200000">
            <a:off x="-249449" y="2284197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mr10" panose="020B0500000000000000" pitchFamily="34" charset="0"/>
              </a:rPr>
              <a:t>open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111297" y="77585"/>
            <a:ext cx="983942" cy="5395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+ </a:t>
            </a:r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Classification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386820" y="167358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907897" y="427359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386820" y="1844554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2907897" y="2104555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433415" y="2063976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335432" y="-9759"/>
            <a:ext cx="401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bmw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839488" y="252065"/>
            <a:ext cx="401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bmw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608427" y="2114938"/>
            <a:ext cx="1000284" cy="545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Comparison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VGG,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ResNet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DenseNet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56321" y="1934117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352265" y="1669367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94906" y="21543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16223" y="1708164"/>
            <a:ext cx="647934" cy="560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2798944" y="2585471"/>
            <a:ext cx="3638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4859290" y="2207646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396916" y="2442943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4905885" y="2427068"/>
            <a:ext cx="288111" cy="124743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5297250" y="2266963"/>
            <a:ext cx="463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match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776645" y="2026917"/>
            <a:ext cx="463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match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0" y="1556521"/>
            <a:ext cx="57610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1111297" y="1709258"/>
            <a:ext cx="983942" cy="5586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cxnSp>
        <p:nvCxnSpPr>
          <p:cNvPr id="1024" name="Gerade Verbindung mit Pfeil 1023"/>
          <p:cNvCxnSpPr/>
          <p:nvPr/>
        </p:nvCxnSpPr>
        <p:spPr>
          <a:xfrm flipV="1">
            <a:off x="3312567" y="2601346"/>
            <a:ext cx="144016" cy="927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327717" y="2088690"/>
            <a:ext cx="144016" cy="100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936303" y="198209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936303" y="35978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174491" y="35978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2174491" y="1989745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665881" y="2387665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feld 1027"/>
          <p:cNvSpPr txBox="1"/>
          <p:nvPr/>
        </p:nvSpPr>
        <p:spPr>
          <a:xfrm>
            <a:off x="323624" y="58443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313205" y="224928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2747456" y="2916877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query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296343" y="2546201"/>
            <a:ext cx="648072" cy="3908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197829" y="2934291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1603268" y="2325427"/>
            <a:ext cx="0" cy="1424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1326432" y="2592476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326432" y="2752839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1529426" y="2760447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1529426" y="2592475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733600" y="2593519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1733600" y="2760447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1296343" y="859479"/>
            <a:ext cx="648072" cy="3908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1197829" y="1247569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V="1">
            <a:off x="1603268" y="666755"/>
            <a:ext cx="0" cy="1424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326432" y="905754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1326432" y="1066117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1529426" y="1073725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1529426" y="905753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1733600" y="906797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1733600" y="1073725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/>
          <p:cNvSpPr/>
          <p:nvPr/>
        </p:nvSpPr>
        <p:spPr>
          <a:xfrm>
            <a:off x="3784533" y="2941645"/>
            <a:ext cx="648072" cy="3908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/>
          <p:cNvSpPr txBox="1"/>
          <p:nvPr/>
        </p:nvSpPr>
        <p:spPr>
          <a:xfrm>
            <a:off x="3686019" y="3329735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4091458" y="2720871"/>
            <a:ext cx="0" cy="1424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3814622" y="2987920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3814622" y="3148283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4017616" y="3155891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4017616" y="2987919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4221790" y="2988963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4221790" y="3155891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19800000">
            <a:off x="478360" y="998030"/>
            <a:ext cx="4750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solidFill>
                  <a:schemeClr val="accent6"/>
                </a:solidFill>
              </a:rPr>
              <a:t>in </a:t>
            </a:r>
            <a:r>
              <a:rPr lang="de-DE" sz="8000" dirty="0" err="1" smtClean="0">
                <a:solidFill>
                  <a:schemeClr val="accent6"/>
                </a:solidFill>
              </a:rPr>
              <a:t>progress</a:t>
            </a:r>
            <a:endParaRPr lang="de-DE" sz="8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6223" y="56359"/>
            <a:ext cx="647934" cy="560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 rot="16200000">
            <a:off x="-281511" y="221348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mr10" panose="020B0500000000000000" pitchFamily="34" charset="0"/>
              </a:rPr>
              <a:t>closed</a:t>
            </a:r>
            <a:r>
              <a:rPr lang="de-DE" dirty="0" smtClean="0">
                <a:latin typeface="cmr10" panose="020B0500000000000000" pitchFamily="34" charset="0"/>
              </a:rPr>
              <a:t>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 rot="16200000">
            <a:off x="-249449" y="113661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mr10" panose="020B0500000000000000" pitchFamily="34" charset="0"/>
              </a:rPr>
              <a:t>open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111297" y="77585"/>
            <a:ext cx="983942" cy="5395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+ </a:t>
            </a:r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Classification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386820" y="167358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907897" y="427359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386820" y="1095324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2907897" y="1355325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433415" y="1314746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335432" y="-9759"/>
            <a:ext cx="401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bmw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839488" y="252065"/>
            <a:ext cx="401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bmw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608427" y="1399368"/>
            <a:ext cx="1000284" cy="545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Comparison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VGG16,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ResNet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56321" y="1184887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352265" y="920137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94906" y="140514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16223" y="958934"/>
            <a:ext cx="647934" cy="560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2798944" y="1836241"/>
            <a:ext cx="3638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4859290" y="1492076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396916" y="1727373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4905885" y="1711498"/>
            <a:ext cx="288111" cy="124743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5297250" y="1551393"/>
            <a:ext cx="463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match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776645" y="1311347"/>
            <a:ext cx="463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match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0" y="807291"/>
            <a:ext cx="57610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1111297" y="960028"/>
            <a:ext cx="983942" cy="5586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cxnSp>
        <p:nvCxnSpPr>
          <p:cNvPr id="1024" name="Gerade Verbindung mit Pfeil 1023"/>
          <p:cNvCxnSpPr/>
          <p:nvPr/>
        </p:nvCxnSpPr>
        <p:spPr>
          <a:xfrm flipV="1">
            <a:off x="3312567" y="1852116"/>
            <a:ext cx="144016" cy="927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327717" y="1339460"/>
            <a:ext cx="144016" cy="100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936303" y="123286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936303" y="35978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174491" y="35978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2174491" y="1240515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665881" y="1672095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feld 1027"/>
          <p:cNvSpPr txBox="1"/>
          <p:nvPr/>
        </p:nvSpPr>
        <p:spPr>
          <a:xfrm>
            <a:off x="323624" y="58443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313205" y="150005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2747456" y="2167647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query</a:t>
            </a:r>
            <a:endParaRPr lang="de-DE" dirty="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Benutzerdefiniert</PresentationFormat>
  <Paragraphs>34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28</cp:revision>
  <dcterms:created xsi:type="dcterms:W3CDTF">2017-08-23T15:53:40Z</dcterms:created>
  <dcterms:modified xsi:type="dcterms:W3CDTF">2017-09-05T18:26:44Z</dcterms:modified>
</cp:coreProperties>
</file>