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2879725" cy="5400675"/>
  <p:notesSz cx="6858000" cy="9144000"/>
  <p:defaultTextStyle>
    <a:defPPr>
      <a:defRPr lang="de-DE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FF3B"/>
    <a:srgbClr val="A0FF93"/>
    <a:srgbClr val="84FF15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1458" y="-72"/>
      </p:cViewPr>
      <p:guideLst>
        <p:guide orient="horz" pos="1701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1677710"/>
            <a:ext cx="2447766" cy="115764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3060382"/>
            <a:ext cx="201580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216278"/>
            <a:ext cx="647938" cy="460807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216278"/>
            <a:ext cx="1895819" cy="460807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3470434"/>
            <a:ext cx="2447766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2289037"/>
            <a:ext cx="2447766" cy="118139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08901"/>
            <a:ext cx="1272379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1712714"/>
            <a:ext cx="1272379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1" y="1208901"/>
            <a:ext cx="1272878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1" y="1712714"/>
            <a:ext cx="1272878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" y="215027"/>
            <a:ext cx="947410" cy="91511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215028"/>
            <a:ext cx="1609846" cy="46093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6" y="1130142"/>
            <a:ext cx="947410" cy="3694212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6" y="3780473"/>
            <a:ext cx="1727835" cy="4463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6" y="482560"/>
            <a:ext cx="1727835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6" y="4226779"/>
            <a:ext cx="1727835" cy="633829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6" y="216277"/>
            <a:ext cx="2591753" cy="900113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60158"/>
            <a:ext cx="2591753" cy="3564196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5005626"/>
            <a:ext cx="91191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413" y="0"/>
            <a:ext cx="2879312" cy="1821599"/>
            <a:chOff x="-6049" y="323850"/>
            <a:chExt cx="2879312" cy="182159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95"/>
            <a:stretch/>
          </p:blipFill>
          <p:spPr bwMode="auto">
            <a:xfrm>
              <a:off x="-6049" y="323850"/>
              <a:ext cx="2879312" cy="18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766761" y="1081088"/>
              <a:ext cx="276226" cy="364331"/>
            </a:xfrm>
            <a:prstGeom prst="rect">
              <a:avLst/>
            </a:prstGeom>
            <a:noFill/>
            <a:ln w="952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23811" y="1254919"/>
              <a:ext cx="100013" cy="152400"/>
            </a:xfrm>
            <a:prstGeom prst="rect">
              <a:avLst/>
            </a:prstGeom>
            <a:noFill/>
            <a:ln w="952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686271" y="1703561"/>
              <a:ext cx="178247" cy="360983"/>
            </a:xfrm>
            <a:prstGeom prst="rect">
              <a:avLst/>
            </a:prstGeom>
            <a:noFill/>
            <a:ln w="952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2543174" y="1309688"/>
              <a:ext cx="154782" cy="157162"/>
            </a:xfrm>
            <a:prstGeom prst="rect">
              <a:avLst/>
            </a:prstGeom>
            <a:noFill/>
            <a:ln w="952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1871660" y="528638"/>
              <a:ext cx="981075" cy="619126"/>
            </a:xfrm>
            <a:prstGeom prst="rect">
              <a:avLst/>
            </a:prstGeom>
            <a:noFill/>
            <a:ln w="952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63344" y="1259907"/>
              <a:ext cx="360040" cy="138499"/>
            </a:xfrm>
            <a:prstGeom prst="rect">
              <a:avLst/>
            </a:prstGeom>
            <a:noFill/>
            <a:effectLst>
              <a:outerShdw blurRad="10160" dist="3810" dir="3600000" algn="t" rotWithShape="0">
                <a:schemeClr val="tx1"/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b="1" dirty="0" err="1" smtClean="0">
                  <a:solidFill>
                    <a:srgbClr val="60FF3B"/>
                  </a:solidFill>
                  <a:latin typeface="cmr10" panose="020B0500000000000000" pitchFamily="34" charset="0"/>
                </a:rPr>
                <a:t>tchibo</a:t>
              </a:r>
              <a:endParaRPr lang="de-DE" b="1" dirty="0">
                <a:solidFill>
                  <a:srgbClr val="60FF3B"/>
                </a:solidFill>
                <a:latin typeface="cmr10" panose="020B0500000000000000" pitchFamily="34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26345" y="1478460"/>
              <a:ext cx="576064" cy="276999"/>
            </a:xfrm>
            <a:prstGeom prst="rect">
              <a:avLst/>
            </a:prstGeom>
            <a:noFill/>
            <a:effectLst>
              <a:outerShdw blurRad="10160" dist="3810" dir="3600000" algn="t" rotWithShape="0">
                <a:schemeClr val="tx1"/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b="1" dirty="0" err="1" smtClean="0">
                  <a:solidFill>
                    <a:srgbClr val="60FF3B"/>
                  </a:solidFill>
                  <a:latin typeface="cmr10" panose="020B0500000000000000" pitchFamily="34" charset="0"/>
                </a:rPr>
                <a:t>starbucks</a:t>
              </a:r>
              <a:r>
                <a:rPr lang="de-DE" b="1" dirty="0" smtClean="0">
                  <a:solidFill>
                    <a:srgbClr val="60FF3B"/>
                  </a:solidFill>
                  <a:latin typeface="cmr10" panose="020B0500000000000000" pitchFamily="34" charset="0"/>
                </a:rPr>
                <a:t>-symbol</a:t>
              </a:r>
              <a:endParaRPr lang="de-DE" b="1" dirty="0">
                <a:solidFill>
                  <a:srgbClr val="60FF3B"/>
                </a:solidFill>
                <a:latin typeface="cmr10" panose="020B0500000000000000" pitchFamily="34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914518" y="1742804"/>
              <a:ext cx="660227" cy="276999"/>
            </a:xfrm>
            <a:prstGeom prst="rect">
              <a:avLst/>
            </a:prstGeom>
            <a:noFill/>
            <a:effectLst>
              <a:outerShdw blurRad="10160" dist="3810" dir="3600000" algn="t" rotWithShape="0">
                <a:schemeClr val="tx1"/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b="1" dirty="0" err="1" smtClean="0">
                  <a:solidFill>
                    <a:srgbClr val="60FF3B"/>
                  </a:solidFill>
                  <a:latin typeface="cmr10" panose="020B0500000000000000" pitchFamily="34" charset="0"/>
                </a:rPr>
                <a:t>starbucks</a:t>
              </a:r>
              <a:r>
                <a:rPr lang="de-DE" b="1" dirty="0" smtClean="0">
                  <a:solidFill>
                    <a:srgbClr val="60FF3B"/>
                  </a:solidFill>
                  <a:latin typeface="cmr10" panose="020B0500000000000000" pitchFamily="34" charset="0"/>
                </a:rPr>
                <a:t>-symbol</a:t>
              </a:r>
              <a:endParaRPr lang="de-DE" b="1" dirty="0">
                <a:solidFill>
                  <a:srgbClr val="60FF3B"/>
                </a:solidFill>
                <a:latin typeface="cmr10" panose="020B0500000000000000" pitchFamily="34" charset="0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742950" y="1062038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014316" y="1062038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014316" y="1423819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743901" y="1423819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00964" y="1382690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00964" y="1232059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951" y="1232059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51" y="1378100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849325" y="1124904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849325" y="505778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2827494" y="505778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827494" y="1124904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675094" y="1284448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675094" y="1441916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2520314" y="1441916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520314" y="1284448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663411" y="1680701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1841658" y="1680701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1841658" y="2041684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663411" y="2041684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654838" y="1181280"/>
              <a:ext cx="786907" cy="138499"/>
            </a:xfrm>
            <a:prstGeom prst="rect">
              <a:avLst/>
            </a:prstGeom>
            <a:noFill/>
            <a:effectLst>
              <a:outerShdw blurRad="10160" dist="3810" dir="3600000" algn="t" rotWithShape="0">
                <a:schemeClr val="tx1"/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b="1" dirty="0" err="1" smtClean="0">
                  <a:solidFill>
                    <a:srgbClr val="60FF3B"/>
                  </a:solidFill>
                  <a:latin typeface="cmr10" panose="020B0500000000000000" pitchFamily="34" charset="0"/>
                </a:rPr>
                <a:t>starbucks</a:t>
              </a:r>
              <a:r>
                <a:rPr lang="de-DE" b="1" dirty="0" smtClean="0">
                  <a:solidFill>
                    <a:srgbClr val="60FF3B"/>
                  </a:solidFill>
                  <a:latin typeface="cmr10" panose="020B0500000000000000" pitchFamily="34" charset="0"/>
                </a:rPr>
                <a:t>-text</a:t>
              </a:r>
              <a:endParaRPr lang="de-DE" b="1" dirty="0">
                <a:solidFill>
                  <a:srgbClr val="60FF3B"/>
                </a:solidFill>
                <a:latin typeface="cmr10" panose="020B0500000000000000" pitchFamily="34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548283" y="1476201"/>
              <a:ext cx="163612" cy="138499"/>
            </a:xfrm>
            <a:prstGeom prst="rect">
              <a:avLst/>
            </a:prstGeom>
            <a:noFill/>
            <a:effectLst>
              <a:outerShdw blurRad="10160" dist="3810" dir="3600000" algn="t" rotWithShape="0">
                <a:schemeClr val="tx1"/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b="1" dirty="0" err="1" smtClean="0">
                  <a:solidFill>
                    <a:srgbClr val="60FF3B"/>
                  </a:solidFill>
                  <a:latin typeface="cmr10" panose="020B0500000000000000" pitchFamily="34" charset="0"/>
                </a:rPr>
                <a:t>six</a:t>
              </a:r>
              <a:endParaRPr lang="de-DE" b="1" dirty="0">
                <a:solidFill>
                  <a:srgbClr val="60FF3B"/>
                </a:solidFill>
                <a:latin typeface="cmr10" panose="020B05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07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049" y="0"/>
            <a:ext cx="2879312" cy="214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766761" y="1081088"/>
            <a:ext cx="276226" cy="364331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3811" y="1254919"/>
            <a:ext cx="100013" cy="152400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686271" y="1703561"/>
            <a:ext cx="178247" cy="360983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543174" y="1309688"/>
            <a:ext cx="154782" cy="157162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871660" y="528638"/>
            <a:ext cx="981075" cy="619126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3344" y="1259907"/>
            <a:ext cx="360040" cy="1384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b="1" dirty="0" err="1" smtClean="0">
                <a:solidFill>
                  <a:srgbClr val="60FF3B"/>
                </a:solidFill>
                <a:latin typeface="cmr10" panose="020B0500000000000000" pitchFamily="34" charset="0"/>
              </a:rPr>
              <a:t>tchibo</a:t>
            </a:r>
            <a:endParaRPr lang="de-DE" b="1" dirty="0">
              <a:solidFill>
                <a:srgbClr val="60FF3B"/>
              </a:solidFill>
              <a:latin typeface="cmr10" panose="020B0500000000000000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26345" y="1478460"/>
            <a:ext cx="576064" cy="2769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60FF3B"/>
                </a:solidFill>
                <a:latin typeface="cmr10" panose="020B0500000000000000" pitchFamily="34" charset="0"/>
              </a:rPr>
              <a:t>starbucks</a:t>
            </a:r>
            <a:r>
              <a:rPr lang="de-DE" b="1" dirty="0" smtClean="0">
                <a:solidFill>
                  <a:srgbClr val="60FF3B"/>
                </a:solidFill>
                <a:latin typeface="cmr10" panose="020B0500000000000000" pitchFamily="34" charset="0"/>
              </a:rPr>
              <a:t>-symbol</a:t>
            </a:r>
            <a:endParaRPr lang="de-DE" b="1" dirty="0">
              <a:solidFill>
                <a:srgbClr val="60FF3B"/>
              </a:solidFill>
              <a:latin typeface="cmr10" panose="020B0500000000000000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14518" y="1742804"/>
            <a:ext cx="660227" cy="2769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b="1" dirty="0" err="1" smtClean="0">
                <a:solidFill>
                  <a:srgbClr val="60FF3B"/>
                </a:solidFill>
                <a:latin typeface="cmr10" panose="020B0500000000000000" pitchFamily="34" charset="0"/>
              </a:rPr>
              <a:t>starbucks</a:t>
            </a:r>
            <a:r>
              <a:rPr lang="de-DE" b="1" dirty="0" smtClean="0">
                <a:solidFill>
                  <a:srgbClr val="60FF3B"/>
                </a:solidFill>
                <a:latin typeface="cmr10" panose="020B0500000000000000" pitchFamily="34" charset="0"/>
              </a:rPr>
              <a:t>-symbol</a:t>
            </a:r>
            <a:endParaRPr lang="de-DE" b="1" dirty="0">
              <a:solidFill>
                <a:srgbClr val="60FF3B"/>
              </a:solidFill>
              <a:latin typeface="cmr10" panose="020B0500000000000000" pitchFamily="34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742950" y="1062038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1014316" y="1062038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1014316" y="1423819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743901" y="1423819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100964" y="1382690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100964" y="1232059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951" y="1232059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951" y="1378100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849325" y="1124904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849325" y="505778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827494" y="505778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827494" y="1124904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2675094" y="1284448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675094" y="1441916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2520314" y="1441916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2520314" y="1284448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1663411" y="1680701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841658" y="1680701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1841658" y="2041684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1663411" y="2041684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1654838" y="1181280"/>
            <a:ext cx="786907" cy="1384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b="1" dirty="0" err="1" smtClean="0">
                <a:solidFill>
                  <a:srgbClr val="60FF3B"/>
                </a:solidFill>
                <a:latin typeface="cmr10" panose="020B0500000000000000" pitchFamily="34" charset="0"/>
              </a:rPr>
              <a:t>starbucks</a:t>
            </a:r>
            <a:r>
              <a:rPr lang="de-DE" b="1" dirty="0" smtClean="0">
                <a:solidFill>
                  <a:srgbClr val="60FF3B"/>
                </a:solidFill>
                <a:latin typeface="cmr10" panose="020B0500000000000000" pitchFamily="34" charset="0"/>
              </a:rPr>
              <a:t>-text</a:t>
            </a:r>
            <a:endParaRPr lang="de-DE" b="1" dirty="0">
              <a:solidFill>
                <a:srgbClr val="60FF3B"/>
              </a:solidFill>
              <a:latin typeface="cmr10" panose="020B0500000000000000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548283" y="1476201"/>
            <a:ext cx="163612" cy="1384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b="1" dirty="0" err="1" smtClean="0">
                <a:solidFill>
                  <a:srgbClr val="60FF3B"/>
                </a:solidFill>
                <a:latin typeface="cmr10" panose="020B0500000000000000" pitchFamily="34" charset="0"/>
              </a:rPr>
              <a:t>six</a:t>
            </a:r>
            <a:endParaRPr lang="de-DE" b="1" dirty="0">
              <a:solidFill>
                <a:srgbClr val="60FF3B"/>
              </a:solidFill>
              <a:latin typeface="cmr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0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0000"/>
                    </a14:imgEffect>
                    <a14:imgEffect>
                      <a14:brightnessContrast bright="6000" contrast="-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76" t="10001" r="27999" b="5953"/>
          <a:stretch/>
        </p:blipFill>
        <p:spPr bwMode="auto">
          <a:xfrm>
            <a:off x="-12510" y="0"/>
            <a:ext cx="2892234" cy="214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754856" y="1083469"/>
            <a:ext cx="276226" cy="364331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906" y="1257300"/>
            <a:ext cx="100013" cy="152400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674366" y="1705942"/>
            <a:ext cx="178247" cy="360983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531269" y="1312069"/>
            <a:ext cx="154782" cy="157162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859755" y="531019"/>
            <a:ext cx="981075" cy="619126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649" y="1426200"/>
            <a:ext cx="360040" cy="1384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dirty="0" err="1" smtClean="0">
                <a:solidFill>
                  <a:srgbClr val="00FF00"/>
                </a:solidFill>
                <a:latin typeface="cmr10" panose="020B0500000000000000" pitchFamily="34" charset="0"/>
              </a:rPr>
              <a:t>tchibo</a:t>
            </a:r>
            <a:endParaRPr lang="de-DE" dirty="0">
              <a:solidFill>
                <a:srgbClr val="00FF00"/>
              </a:solidFill>
              <a:latin typeface="cmr10" panose="020B0500000000000000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14440" y="1480841"/>
            <a:ext cx="576064" cy="2769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00FF00"/>
                </a:solidFill>
                <a:latin typeface="cmr10" panose="020B0500000000000000" pitchFamily="34" charset="0"/>
              </a:rPr>
              <a:t>starbucks</a:t>
            </a:r>
            <a:r>
              <a:rPr lang="de-DE" dirty="0" smtClean="0">
                <a:solidFill>
                  <a:srgbClr val="00FF00"/>
                </a:solidFill>
                <a:latin typeface="cmr10" panose="020B0500000000000000" pitchFamily="34" charset="0"/>
              </a:rPr>
              <a:t>-symbol</a:t>
            </a:r>
            <a:endParaRPr lang="de-DE" dirty="0">
              <a:solidFill>
                <a:srgbClr val="00FF00"/>
              </a:solidFill>
              <a:latin typeface="cmr10" panose="020B0500000000000000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02613" y="1745185"/>
            <a:ext cx="660227" cy="2769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dirty="0" err="1" smtClean="0">
                <a:solidFill>
                  <a:srgbClr val="00FF00"/>
                </a:solidFill>
                <a:latin typeface="cmr10" panose="020B0500000000000000" pitchFamily="34" charset="0"/>
              </a:rPr>
              <a:t>starbucks</a:t>
            </a:r>
            <a:r>
              <a:rPr lang="de-DE" dirty="0" smtClean="0">
                <a:solidFill>
                  <a:srgbClr val="00FF00"/>
                </a:solidFill>
                <a:latin typeface="cmr10" panose="020B0500000000000000" pitchFamily="34" charset="0"/>
              </a:rPr>
              <a:t>-symbol</a:t>
            </a:r>
            <a:endParaRPr lang="de-DE" dirty="0">
              <a:solidFill>
                <a:srgbClr val="00FF00"/>
              </a:solidFill>
              <a:latin typeface="cmr10" panose="020B0500000000000000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050513" y="815124"/>
            <a:ext cx="786907" cy="1384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dirty="0" err="1" smtClean="0">
                <a:solidFill>
                  <a:srgbClr val="00FF00"/>
                </a:solidFill>
                <a:latin typeface="cmr10" panose="020B0500000000000000" pitchFamily="34" charset="0"/>
              </a:rPr>
              <a:t>starbuckscoffee</a:t>
            </a:r>
            <a:endParaRPr lang="de-DE" dirty="0">
              <a:solidFill>
                <a:srgbClr val="00FF00"/>
              </a:solidFill>
              <a:latin typeface="cmr10" panose="020B0500000000000000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721172" y="1321035"/>
            <a:ext cx="163612" cy="1384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dirty="0" err="1" smtClean="0">
                <a:solidFill>
                  <a:srgbClr val="00FF00"/>
                </a:solidFill>
                <a:latin typeface="cmr10" panose="020B0500000000000000" pitchFamily="34" charset="0"/>
              </a:rPr>
              <a:t>six</a:t>
            </a:r>
            <a:endParaRPr lang="de-DE" dirty="0">
              <a:solidFill>
                <a:srgbClr val="00FF00"/>
              </a:solidFill>
              <a:latin typeface="cmr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1107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Benutzerdefiniert</PresentationFormat>
  <Paragraphs>15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Christian</dc:creator>
  <cp:lastModifiedBy>Herrmann, Christian</cp:lastModifiedBy>
  <cp:revision>15</cp:revision>
  <dcterms:created xsi:type="dcterms:W3CDTF">2017-08-23T15:53:40Z</dcterms:created>
  <dcterms:modified xsi:type="dcterms:W3CDTF">2017-10-27T14:14:33Z</dcterms:modified>
</cp:coreProperties>
</file>