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classification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classification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3.2309176633353358E-2"/>
          <c:w val="0.77510416666666671"/>
          <c:h val="0.80606200259091487"/>
        </c:manualLayout>
      </c:layout>
      <c:scatterChart>
        <c:scatterStyle val="lineMarker"/>
        <c:varyColors val="0"/>
        <c:ser>
          <c:idx val="18"/>
          <c:order val="0"/>
          <c:tx>
            <c:strRef>
              <c:f>Schalke!$G$15</c:f>
              <c:strCache>
                <c:ptCount val="1"/>
                <c:pt idx="0">
                  <c:v>DenseNet161, public+LitW (0.326)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Schalke!$I$15:$NTY$15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3.3557046979900002E-3</c:v>
                </c:pt>
                <c:pt idx="7">
                  <c:v>1.0067114094000001E-2</c:v>
                </c:pt>
                <c:pt idx="8" formatCode="General">
                  <c:v>2.0134228187900002E-2</c:v>
                </c:pt>
                <c:pt idx="9" formatCode="General">
                  <c:v>4.0268456375800003E-2</c:v>
                </c:pt>
                <c:pt idx="10" formatCode="General">
                  <c:v>5.7046979865799999E-2</c:v>
                </c:pt>
                <c:pt idx="11" formatCode="General">
                  <c:v>7.0469798657700006E-2</c:v>
                </c:pt>
                <c:pt idx="12" formatCode="General">
                  <c:v>9.0604026845599997E-2</c:v>
                </c:pt>
                <c:pt idx="13" formatCode="General">
                  <c:v>0.13087248322100001</c:v>
                </c:pt>
                <c:pt idx="14" formatCode="General">
                  <c:v>0.19798657718099999</c:v>
                </c:pt>
                <c:pt idx="15" formatCode="General">
                  <c:v>0.25167785234899998</c:v>
                </c:pt>
                <c:pt idx="16" formatCode="General">
                  <c:v>0.31208053691299997</c:v>
                </c:pt>
                <c:pt idx="17" formatCode="General">
                  <c:v>0.379194630872</c:v>
                </c:pt>
                <c:pt idx="18" formatCode="General">
                  <c:v>0.47315436241600001</c:v>
                </c:pt>
                <c:pt idx="19" formatCode="General">
                  <c:v>0.54362416107400002</c:v>
                </c:pt>
                <c:pt idx="20" formatCode="General">
                  <c:v>0.68120805369100002</c:v>
                </c:pt>
                <c:pt idx="21" formatCode="General">
                  <c:v>0.795302013423</c:v>
                </c:pt>
                <c:pt idx="22" formatCode="General">
                  <c:v>0.92953020134200004</c:v>
                </c:pt>
                <c:pt idx="23" formatCode="General">
                  <c:v>1.0771812080500001</c:v>
                </c:pt>
                <c:pt idx="24" formatCode="General">
                  <c:v>1.23825503356</c:v>
                </c:pt>
                <c:pt idx="25" formatCode="General">
                  <c:v>1.5067114094</c:v>
                </c:pt>
                <c:pt idx="26" formatCode="General">
                  <c:v>1.69127516779</c:v>
                </c:pt>
                <c:pt idx="27" formatCode="General">
                  <c:v>1.9261744966400001</c:v>
                </c:pt>
                <c:pt idx="28" formatCode="General">
                  <c:v>2.1442953020100002</c:v>
                </c:pt>
                <c:pt idx="29" formatCode="General">
                  <c:v>2.3288590604000001</c:v>
                </c:pt>
                <c:pt idx="30" formatCode="General">
                  <c:v>2.5637583892600002</c:v>
                </c:pt>
                <c:pt idx="31" formatCode="General">
                  <c:v>2.7986577181199999</c:v>
                </c:pt>
                <c:pt idx="32" formatCode="General">
                  <c:v>2.9932885906000002</c:v>
                </c:pt>
                <c:pt idx="33" formatCode="General">
                  <c:v>3.1677852349000002</c:v>
                </c:pt>
                <c:pt idx="34" formatCode="General">
                  <c:v>3.3322147650999998</c:v>
                </c:pt>
                <c:pt idx="35" formatCode="General">
                  <c:v>3.5134228187900001</c:v>
                </c:pt>
                <c:pt idx="36" formatCode="General">
                  <c:v>3.6744966443</c:v>
                </c:pt>
                <c:pt idx="37" formatCode="General">
                  <c:v>3.8255033557</c:v>
                </c:pt>
                <c:pt idx="38" formatCode="General">
                  <c:v>3.9697986577200002</c:v>
                </c:pt>
                <c:pt idx="39" formatCode="General">
                  <c:v>4.1241610738299999</c:v>
                </c:pt>
                <c:pt idx="40" formatCode="General">
                  <c:v>4.2885906040300004</c:v>
                </c:pt>
                <c:pt idx="41" formatCode="General">
                  <c:v>4.4463087248299997</c:v>
                </c:pt>
                <c:pt idx="42" formatCode="General">
                  <c:v>4.5872483221499998</c:v>
                </c:pt>
                <c:pt idx="43" formatCode="General">
                  <c:v>4.7483221476499997</c:v>
                </c:pt>
                <c:pt idx="44" formatCode="General">
                  <c:v>4.9362416107399998</c:v>
                </c:pt>
                <c:pt idx="45" formatCode="General">
                  <c:v>5.04697986577</c:v>
                </c:pt>
                <c:pt idx="46" formatCode="General">
                  <c:v>5.2046979865800003</c:v>
                </c:pt>
                <c:pt idx="47" formatCode="General">
                  <c:v>5.34899328859</c:v>
                </c:pt>
                <c:pt idx="48" formatCode="General">
                  <c:v>5.5234899328899996</c:v>
                </c:pt>
                <c:pt idx="49" formatCode="General">
                  <c:v>5.6711409395999999</c:v>
                </c:pt>
                <c:pt idx="50" formatCode="General">
                  <c:v>5.8322147650999998</c:v>
                </c:pt>
                <c:pt idx="51" formatCode="General">
                  <c:v>5.9932885905999997</c:v>
                </c:pt>
                <c:pt idx="52" formatCode="General">
                  <c:v>6.1577181208100003</c:v>
                </c:pt>
                <c:pt idx="53" formatCode="General">
                  <c:v>6.3422818791899997</c:v>
                </c:pt>
                <c:pt idx="54" formatCode="General">
                  <c:v>6.5167785234900002</c:v>
                </c:pt>
                <c:pt idx="55" formatCode="General">
                  <c:v>6.69798657718</c:v>
                </c:pt>
                <c:pt idx="56" formatCode="General">
                  <c:v>6.8557046979900003</c:v>
                </c:pt>
                <c:pt idx="57" formatCode="General">
                  <c:v>7.0067114094000003</c:v>
                </c:pt>
                <c:pt idx="58" formatCode="General">
                  <c:v>7.15100671141</c:v>
                </c:pt>
                <c:pt idx="59" formatCode="General">
                  <c:v>7.3187919463100002</c:v>
                </c:pt>
                <c:pt idx="60" formatCode="General">
                  <c:v>7.4697986577200002</c:v>
                </c:pt>
                <c:pt idx="61" formatCode="General">
                  <c:v>7.6308724832200001</c:v>
                </c:pt>
                <c:pt idx="62" formatCode="General">
                  <c:v>7.7818791946300001</c:v>
                </c:pt>
                <c:pt idx="63" formatCode="General">
                  <c:v>8.0134228187899996</c:v>
                </c:pt>
                <c:pt idx="64" formatCode="General">
                  <c:v>8.2684563758399996</c:v>
                </c:pt>
                <c:pt idx="65" formatCode="General">
                  <c:v>8.45302013423</c:v>
                </c:pt>
                <c:pt idx="66" formatCode="General">
                  <c:v>8.70805369128</c:v>
                </c:pt>
                <c:pt idx="67" formatCode="General">
                  <c:v>8.8993288590600006</c:v>
                </c:pt>
                <c:pt idx="68" formatCode="General">
                  <c:v>9.1308724832199992</c:v>
                </c:pt>
                <c:pt idx="69" formatCode="General">
                  <c:v>9.3791946308699998</c:v>
                </c:pt>
                <c:pt idx="70" formatCode="General">
                  <c:v>9.6208053691300002</c:v>
                </c:pt>
                <c:pt idx="71" formatCode="General">
                  <c:v>9.9261744966399998</c:v>
                </c:pt>
                <c:pt idx="72" formatCode="General">
                  <c:v>10.2080536913</c:v>
                </c:pt>
                <c:pt idx="73" formatCode="General">
                  <c:v>10.516778523499999</c:v>
                </c:pt>
                <c:pt idx="74" formatCode="General">
                  <c:v>10.808724832199999</c:v>
                </c:pt>
                <c:pt idx="75" formatCode="General">
                  <c:v>11.1744966443</c:v>
                </c:pt>
                <c:pt idx="76" formatCode="General">
                  <c:v>11.533557047</c:v>
                </c:pt>
                <c:pt idx="77" formatCode="General">
                  <c:v>11.9060402685</c:v>
                </c:pt>
                <c:pt idx="78" formatCode="General">
                  <c:v>12.2785234899</c:v>
                </c:pt>
                <c:pt idx="79" formatCode="General">
                  <c:v>12.6543624161</c:v>
                </c:pt>
                <c:pt idx="80" formatCode="General">
                  <c:v>13.0805369128</c:v>
                </c:pt>
                <c:pt idx="81" formatCode="General">
                  <c:v>13.5536912752</c:v>
                </c:pt>
                <c:pt idx="82" formatCode="General">
                  <c:v>14.003355704700001</c:v>
                </c:pt>
                <c:pt idx="83" formatCode="General">
                  <c:v>14.5805369128</c:v>
                </c:pt>
                <c:pt idx="84" formatCode="General">
                  <c:v>15.161073825500001</c:v>
                </c:pt>
                <c:pt idx="85" formatCode="General">
                  <c:v>15.7214765101</c:v>
                </c:pt>
                <c:pt idx="86" formatCode="General">
                  <c:v>16.342281879200002</c:v>
                </c:pt>
                <c:pt idx="87" formatCode="General">
                  <c:v>17.057046979900001</c:v>
                </c:pt>
                <c:pt idx="88" formatCode="General">
                  <c:v>17.8657718121</c:v>
                </c:pt>
                <c:pt idx="89" formatCode="General">
                  <c:v>18.7416107383</c:v>
                </c:pt>
                <c:pt idx="90" formatCode="General">
                  <c:v>19.724832214799999</c:v>
                </c:pt>
                <c:pt idx="91" formatCode="General">
                  <c:v>20.6241610738</c:v>
                </c:pt>
                <c:pt idx="92" formatCode="General">
                  <c:v>21.0100671141</c:v>
                </c:pt>
                <c:pt idx="93" formatCode="General">
                  <c:v>21.036912751700001</c:v>
                </c:pt>
                <c:pt idx="94" formatCode="General">
                  <c:v>21.036912751700001</c:v>
                </c:pt>
                <c:pt idx="95" formatCode="General">
                  <c:v>21.036912751700001</c:v>
                </c:pt>
                <c:pt idx="96" formatCode="General">
                  <c:v>21.036912751700001</c:v>
                </c:pt>
                <c:pt idx="97" formatCode="General">
                  <c:v>21.036912751700001</c:v>
                </c:pt>
                <c:pt idx="98" formatCode="General">
                  <c:v>21.036912751700001</c:v>
                </c:pt>
              </c:numCache>
            </c:numRef>
          </c:xVal>
          <c:yVal>
            <c:numRef>
              <c:f>Schalke!$I$16:$NTY$16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1.2776831345800001E-3</c:v>
                </c:pt>
                <c:pt idx="3">
                  <c:v>2.9812606473600001E-3</c:v>
                </c:pt>
                <c:pt idx="4">
                  <c:v>6.38841567291E-3</c:v>
                </c:pt>
                <c:pt idx="5">
                  <c:v>8.51788756388E-3</c:v>
                </c:pt>
                <c:pt idx="6">
                  <c:v>1.3202725724000001E-2</c:v>
                </c:pt>
                <c:pt idx="7">
                  <c:v>2.0868824531500001E-2</c:v>
                </c:pt>
                <c:pt idx="8" formatCode="General">
                  <c:v>2.7683134582600001E-2</c:v>
                </c:pt>
                <c:pt idx="9" formatCode="General">
                  <c:v>3.5775127768299997E-2</c:v>
                </c:pt>
                <c:pt idx="10" formatCode="General">
                  <c:v>4.3867120954E-2</c:v>
                </c:pt>
                <c:pt idx="11" formatCode="General">
                  <c:v>5.3236797274300002E-2</c:v>
                </c:pt>
                <c:pt idx="12" formatCode="General">
                  <c:v>6.8143100511099994E-2</c:v>
                </c:pt>
                <c:pt idx="13" formatCode="General">
                  <c:v>8.3475298126099995E-2</c:v>
                </c:pt>
                <c:pt idx="14" formatCode="General">
                  <c:v>9.7529812606499997E-2</c:v>
                </c:pt>
                <c:pt idx="15" formatCode="General">
                  <c:v>0.107751277683</c:v>
                </c:pt>
                <c:pt idx="16" formatCode="General">
                  <c:v>0.118824531516</c:v>
                </c:pt>
                <c:pt idx="17" formatCode="General">
                  <c:v>0.13458262350899999</c:v>
                </c:pt>
                <c:pt idx="18" formatCode="General">
                  <c:v>0.149063032368</c:v>
                </c:pt>
                <c:pt idx="19" formatCode="General">
                  <c:v>0.16354344122700001</c:v>
                </c:pt>
                <c:pt idx="20" formatCode="General">
                  <c:v>0.17376490630300001</c:v>
                </c:pt>
                <c:pt idx="21" formatCode="General">
                  <c:v>0.19037478705300001</c:v>
                </c:pt>
                <c:pt idx="22" formatCode="General">
                  <c:v>0.20187393526399999</c:v>
                </c:pt>
                <c:pt idx="23" formatCode="General">
                  <c:v>0.21124361158400001</c:v>
                </c:pt>
                <c:pt idx="24" formatCode="General">
                  <c:v>0.22061328790500001</c:v>
                </c:pt>
                <c:pt idx="25" formatCode="General">
                  <c:v>0.23381601362900001</c:v>
                </c:pt>
                <c:pt idx="26" formatCode="General">
                  <c:v>0.242759795571</c:v>
                </c:pt>
                <c:pt idx="27" formatCode="General">
                  <c:v>0.250425894378</c:v>
                </c:pt>
                <c:pt idx="28" formatCode="General">
                  <c:v>0.25596252129500002</c:v>
                </c:pt>
                <c:pt idx="29" formatCode="General">
                  <c:v>0.26405451448</c:v>
                </c:pt>
                <c:pt idx="30" formatCode="General">
                  <c:v>0.27214650766600001</c:v>
                </c:pt>
                <c:pt idx="31" formatCode="General">
                  <c:v>0.27981260647400003</c:v>
                </c:pt>
                <c:pt idx="32" formatCode="General">
                  <c:v>0.28321976149900002</c:v>
                </c:pt>
                <c:pt idx="33" formatCode="General">
                  <c:v>0.28918228279399999</c:v>
                </c:pt>
                <c:pt idx="34" formatCode="General">
                  <c:v>0.29642248722300002</c:v>
                </c:pt>
                <c:pt idx="35" formatCode="General">
                  <c:v>0.301107325383</c:v>
                </c:pt>
                <c:pt idx="36" formatCode="General">
                  <c:v>0.30621805792200002</c:v>
                </c:pt>
                <c:pt idx="37" formatCode="General">
                  <c:v>0.314310051107</c:v>
                </c:pt>
                <c:pt idx="38" formatCode="General">
                  <c:v>0.31856899488899998</c:v>
                </c:pt>
                <c:pt idx="39" formatCode="General">
                  <c:v>0.32027257240200002</c:v>
                </c:pt>
                <c:pt idx="40" formatCode="General">
                  <c:v>0.32793867120999998</c:v>
                </c:pt>
                <c:pt idx="41" formatCode="General">
                  <c:v>0.33177172061299998</c:v>
                </c:pt>
                <c:pt idx="42" formatCode="General">
                  <c:v>0.33645655877300001</c:v>
                </c:pt>
                <c:pt idx="43" formatCode="General">
                  <c:v>0.33943781942099999</c:v>
                </c:pt>
                <c:pt idx="44" formatCode="General">
                  <c:v>0.34497444633699997</c:v>
                </c:pt>
                <c:pt idx="45" formatCode="General">
                  <c:v>0.34880749574100001</c:v>
                </c:pt>
                <c:pt idx="46" formatCode="General">
                  <c:v>0.35306643952299999</c:v>
                </c:pt>
                <c:pt idx="47" formatCode="General">
                  <c:v>0.35689948892700002</c:v>
                </c:pt>
                <c:pt idx="48" formatCode="General">
                  <c:v>0.35817717206100003</c:v>
                </c:pt>
                <c:pt idx="49" formatCode="General">
                  <c:v>0.36243611584300001</c:v>
                </c:pt>
                <c:pt idx="50" formatCode="General">
                  <c:v>0.36584327086899998</c:v>
                </c:pt>
                <c:pt idx="51" formatCode="General">
                  <c:v>0.37052810902900002</c:v>
                </c:pt>
                <c:pt idx="52" formatCode="General">
                  <c:v>0.375638841567</c:v>
                </c:pt>
                <c:pt idx="53" formatCode="General">
                  <c:v>0.37776831345799999</c:v>
                </c:pt>
                <c:pt idx="54" formatCode="General">
                  <c:v>0.38117546848400002</c:v>
                </c:pt>
                <c:pt idx="55" formatCode="General">
                  <c:v>0.38458262350900002</c:v>
                </c:pt>
                <c:pt idx="56" formatCode="General">
                  <c:v>0.38671209540000001</c:v>
                </c:pt>
                <c:pt idx="57" formatCode="General">
                  <c:v>0.388415672913</c:v>
                </c:pt>
                <c:pt idx="58" formatCode="General">
                  <c:v>0.39054514480399999</c:v>
                </c:pt>
                <c:pt idx="59" formatCode="General">
                  <c:v>0.39310051107299998</c:v>
                </c:pt>
                <c:pt idx="60" formatCode="General">
                  <c:v>0.39395229983000002</c:v>
                </c:pt>
                <c:pt idx="61" formatCode="General">
                  <c:v>0.39778534923300002</c:v>
                </c:pt>
                <c:pt idx="62" formatCode="General">
                  <c:v>0.40076660988099999</c:v>
                </c:pt>
                <c:pt idx="63" formatCode="General">
                  <c:v>0.40247018739399998</c:v>
                </c:pt>
                <c:pt idx="64" formatCode="General">
                  <c:v>0.40417376490599999</c:v>
                </c:pt>
                <c:pt idx="65" formatCode="General">
                  <c:v>0.40672913117499998</c:v>
                </c:pt>
                <c:pt idx="66" formatCode="General">
                  <c:v>0.40800681431000002</c:v>
                </c:pt>
                <c:pt idx="67" formatCode="General">
                  <c:v>0.41056218057900001</c:v>
                </c:pt>
                <c:pt idx="68" formatCode="General">
                  <c:v>0.41354344122699999</c:v>
                </c:pt>
                <c:pt idx="69" formatCode="General">
                  <c:v>0.41439522998299999</c:v>
                </c:pt>
                <c:pt idx="70" formatCode="General">
                  <c:v>0.41695059625199998</c:v>
                </c:pt>
                <c:pt idx="71" formatCode="General">
                  <c:v>0.41908006814299997</c:v>
                </c:pt>
                <c:pt idx="72" formatCode="General">
                  <c:v>0.42078364565600002</c:v>
                </c:pt>
                <c:pt idx="73" formatCode="General">
                  <c:v>0.42291311754700001</c:v>
                </c:pt>
                <c:pt idx="74" formatCode="General">
                  <c:v>0.42674616695099998</c:v>
                </c:pt>
                <c:pt idx="75" formatCode="General">
                  <c:v>0.42802385008499999</c:v>
                </c:pt>
                <c:pt idx="76" formatCode="General">
                  <c:v>0.42930153321999998</c:v>
                </c:pt>
                <c:pt idx="77" formatCode="General">
                  <c:v>0.43100511073300002</c:v>
                </c:pt>
                <c:pt idx="78" formatCode="General">
                  <c:v>0.43356047700200001</c:v>
                </c:pt>
                <c:pt idx="79" formatCode="General">
                  <c:v>0.43398637138000001</c:v>
                </c:pt>
                <c:pt idx="80" formatCode="General">
                  <c:v>0.43696763202700001</c:v>
                </c:pt>
                <c:pt idx="81" formatCode="General">
                  <c:v>0.43994889267499998</c:v>
                </c:pt>
                <c:pt idx="82" formatCode="General">
                  <c:v>0.44250425894399997</c:v>
                </c:pt>
                <c:pt idx="83" formatCode="General">
                  <c:v>0.44463373083500002</c:v>
                </c:pt>
                <c:pt idx="84" formatCode="General">
                  <c:v>0.44676320272600001</c:v>
                </c:pt>
                <c:pt idx="85" formatCode="General">
                  <c:v>0.45059625212900001</c:v>
                </c:pt>
                <c:pt idx="86" formatCode="General">
                  <c:v>0.45357751277699998</c:v>
                </c:pt>
                <c:pt idx="87" formatCode="General">
                  <c:v>0.45485519591099999</c:v>
                </c:pt>
                <c:pt idx="88" formatCode="General">
                  <c:v>0.45655877342399998</c:v>
                </c:pt>
                <c:pt idx="89" formatCode="General">
                  <c:v>0.459540034072</c:v>
                </c:pt>
                <c:pt idx="90" formatCode="General">
                  <c:v>0.46081771720600001</c:v>
                </c:pt>
                <c:pt idx="91" formatCode="General">
                  <c:v>0.462947189097</c:v>
                </c:pt>
                <c:pt idx="92" formatCode="General">
                  <c:v>0.462947189097</c:v>
                </c:pt>
                <c:pt idx="93" formatCode="General">
                  <c:v>0.462947189097</c:v>
                </c:pt>
                <c:pt idx="94" formatCode="General">
                  <c:v>0.462947189097</c:v>
                </c:pt>
                <c:pt idx="95" formatCode="General">
                  <c:v>0.462947189097</c:v>
                </c:pt>
                <c:pt idx="96" formatCode="General">
                  <c:v>0.462947189097</c:v>
                </c:pt>
                <c:pt idx="97" formatCode="General">
                  <c:v>0.462947189097</c:v>
                </c:pt>
                <c:pt idx="98" formatCode="General">
                  <c:v>0.462947189097</c:v>
                </c:pt>
              </c:numCache>
            </c:numRef>
          </c:yVal>
          <c:smooth val="0"/>
        </c:ser>
        <c:ser>
          <c:idx val="15"/>
          <c:order val="1"/>
          <c:tx>
            <c:strRef>
              <c:f>Schalke!$G$13</c:f>
              <c:strCache>
                <c:ptCount val="1"/>
                <c:pt idx="0">
                  <c:v>DenseNet161, public (0.256)</c:v>
                </c:pt>
              </c:strCache>
            </c:strRef>
          </c:tx>
          <c:spPr>
            <a:ln w="12700">
              <a:solidFill>
                <a:srgbClr val="BFDE5C"/>
              </a:solidFill>
            </a:ln>
          </c:spPr>
          <c:marker>
            <c:symbol val="none"/>
          </c:marker>
          <c:xVal>
            <c:numRef>
              <c:f>Schalke!$I$13:$NTY$13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3.3557046979900002E-3</c:v>
                </c:pt>
                <c:pt idx="6">
                  <c:v>1.0067114094000001E-2</c:v>
                </c:pt>
                <c:pt idx="7">
                  <c:v>2.0134228187900002E-2</c:v>
                </c:pt>
                <c:pt idx="8" formatCode="General">
                  <c:v>3.0201342281899999E-2</c:v>
                </c:pt>
                <c:pt idx="9" formatCode="General">
                  <c:v>4.3624161073800002E-2</c:v>
                </c:pt>
                <c:pt idx="10" formatCode="General">
                  <c:v>9.3959731543600003E-2</c:v>
                </c:pt>
                <c:pt idx="11" formatCode="General">
                  <c:v>0.140939597315</c:v>
                </c:pt>
                <c:pt idx="12" formatCode="General">
                  <c:v>0.201342281879</c:v>
                </c:pt>
                <c:pt idx="13" formatCode="General">
                  <c:v>0.29194630872499999</c:v>
                </c:pt>
                <c:pt idx="14" formatCode="General">
                  <c:v>0.375838926174</c:v>
                </c:pt>
                <c:pt idx="15" formatCode="General">
                  <c:v>0.51006711409399996</c:v>
                </c:pt>
                <c:pt idx="16" formatCode="General">
                  <c:v>0.68120805369100002</c:v>
                </c:pt>
                <c:pt idx="17" formatCode="General">
                  <c:v>0.855704697987</c:v>
                </c:pt>
                <c:pt idx="18" formatCode="General">
                  <c:v>1.0134228187900001</c:v>
                </c:pt>
                <c:pt idx="19" formatCode="General">
                  <c:v>1.1644295302000001</c:v>
                </c:pt>
                <c:pt idx="20" formatCode="General">
                  <c:v>1.3456375838900001</c:v>
                </c:pt>
                <c:pt idx="21" formatCode="General">
                  <c:v>1.48322147651</c:v>
                </c:pt>
                <c:pt idx="22" formatCode="General">
                  <c:v>1.62080536913</c:v>
                </c:pt>
                <c:pt idx="23" formatCode="General">
                  <c:v>1.80201342282</c:v>
                </c:pt>
                <c:pt idx="24" formatCode="General">
                  <c:v>1.95973154362</c:v>
                </c:pt>
                <c:pt idx="25" formatCode="General">
                  <c:v>2.11744966443</c:v>
                </c:pt>
                <c:pt idx="26" formatCode="General">
                  <c:v>2.2718120805400002</c:v>
                </c:pt>
                <c:pt idx="27" formatCode="General">
                  <c:v>2.4261744966399998</c:v>
                </c:pt>
                <c:pt idx="28" formatCode="General">
                  <c:v>2.60402684564</c:v>
                </c:pt>
                <c:pt idx="29" formatCode="General">
                  <c:v>2.7885906040299999</c:v>
                </c:pt>
                <c:pt idx="30" formatCode="General">
                  <c:v>2.97651006711</c:v>
                </c:pt>
                <c:pt idx="31" formatCode="General">
                  <c:v>3.1375838926199999</c:v>
                </c:pt>
                <c:pt idx="32" formatCode="General">
                  <c:v>3.26845637584</c:v>
                </c:pt>
                <c:pt idx="33" formatCode="General">
                  <c:v>3.4395973154399999</c:v>
                </c:pt>
                <c:pt idx="34" formatCode="General">
                  <c:v>3.6241610738299999</c:v>
                </c:pt>
                <c:pt idx="35" formatCode="General">
                  <c:v>3.7751677852299999</c:v>
                </c:pt>
                <c:pt idx="36" formatCode="General">
                  <c:v>3.9362416107399998</c:v>
                </c:pt>
                <c:pt idx="37" formatCode="General">
                  <c:v>4.0436241610700003</c:v>
                </c:pt>
                <c:pt idx="38" formatCode="General">
                  <c:v>4.19798657718</c:v>
                </c:pt>
                <c:pt idx="39" formatCode="General">
                  <c:v>4.3523489932899997</c:v>
                </c:pt>
                <c:pt idx="40" formatCode="General">
                  <c:v>4.4765100671100004</c:v>
                </c:pt>
                <c:pt idx="41" formatCode="General">
                  <c:v>4.6375838926200004</c:v>
                </c:pt>
                <c:pt idx="42" formatCode="General">
                  <c:v>4.8087248322100002</c:v>
                </c:pt>
                <c:pt idx="43" formatCode="General">
                  <c:v>4.9731543624199999</c:v>
                </c:pt>
                <c:pt idx="44" formatCode="General">
                  <c:v>5.09395973154</c:v>
                </c:pt>
                <c:pt idx="45" formatCode="General">
                  <c:v>5.25503355705</c:v>
                </c:pt>
                <c:pt idx="46" formatCode="General">
                  <c:v>5.4395973154400004</c:v>
                </c:pt>
                <c:pt idx="47" formatCode="General">
                  <c:v>5.5771812080499998</c:v>
                </c:pt>
                <c:pt idx="48" formatCode="General">
                  <c:v>5.7248322147700001</c:v>
                </c:pt>
                <c:pt idx="49" formatCode="General">
                  <c:v>5.8791946308699998</c:v>
                </c:pt>
                <c:pt idx="50" formatCode="General">
                  <c:v>6.0134228187899996</c:v>
                </c:pt>
                <c:pt idx="51" formatCode="General">
                  <c:v>6.1778523489900001</c:v>
                </c:pt>
                <c:pt idx="52" formatCode="General">
                  <c:v>6.3221476510099999</c:v>
                </c:pt>
                <c:pt idx="53" formatCode="General">
                  <c:v>6.5033557046999997</c:v>
                </c:pt>
                <c:pt idx="54" formatCode="General">
                  <c:v>6.6476510067100003</c:v>
                </c:pt>
                <c:pt idx="55" formatCode="General">
                  <c:v>6.84899328859</c:v>
                </c:pt>
                <c:pt idx="56" formatCode="General">
                  <c:v>7.0604026845599996</c:v>
                </c:pt>
                <c:pt idx="57" formatCode="General">
                  <c:v>7.24496644295</c:v>
                </c:pt>
                <c:pt idx="58" formatCode="General">
                  <c:v>7.4093959731499996</c:v>
                </c:pt>
                <c:pt idx="59" formatCode="General">
                  <c:v>7.60402684564</c:v>
                </c:pt>
                <c:pt idx="60" formatCode="General">
                  <c:v>7.8087248322100002</c:v>
                </c:pt>
                <c:pt idx="61" formatCode="General">
                  <c:v>8.0067114093999994</c:v>
                </c:pt>
                <c:pt idx="62" formatCode="General">
                  <c:v>8.20805369128</c:v>
                </c:pt>
                <c:pt idx="63" formatCode="General">
                  <c:v>8.3993288590600006</c:v>
                </c:pt>
                <c:pt idx="64" formatCode="General">
                  <c:v>8.6107382550300002</c:v>
                </c:pt>
                <c:pt idx="65" formatCode="General">
                  <c:v>8.8288590603999992</c:v>
                </c:pt>
                <c:pt idx="66" formatCode="General">
                  <c:v>9.0302013422799998</c:v>
                </c:pt>
                <c:pt idx="67" formatCode="General">
                  <c:v>9.2785234899300004</c:v>
                </c:pt>
                <c:pt idx="68" formatCode="General">
                  <c:v>9.4832214765099998</c:v>
                </c:pt>
                <c:pt idx="69" formatCode="General">
                  <c:v>9.7348993288599992</c:v>
                </c:pt>
                <c:pt idx="70" formatCode="General">
                  <c:v>9.9630872483200008</c:v>
                </c:pt>
                <c:pt idx="71" formatCode="General">
                  <c:v>10.2315436242</c:v>
                </c:pt>
                <c:pt idx="72" formatCode="General">
                  <c:v>10.5302013423</c:v>
                </c:pt>
                <c:pt idx="73" formatCode="General">
                  <c:v>10.8154362416</c:v>
                </c:pt>
                <c:pt idx="74" formatCode="General">
                  <c:v>11.161073825500001</c:v>
                </c:pt>
                <c:pt idx="75" formatCode="General">
                  <c:v>11.503355704700001</c:v>
                </c:pt>
                <c:pt idx="76" formatCode="General">
                  <c:v>11.8523489933</c:v>
                </c:pt>
                <c:pt idx="77" formatCode="General">
                  <c:v>12.1879194631</c:v>
                </c:pt>
                <c:pt idx="78" formatCode="General">
                  <c:v>12.6275167785</c:v>
                </c:pt>
                <c:pt idx="79" formatCode="General">
                  <c:v>13.140939597299999</c:v>
                </c:pt>
                <c:pt idx="80" formatCode="General">
                  <c:v>13.6543624161</c:v>
                </c:pt>
                <c:pt idx="81" formatCode="General">
                  <c:v>14.1040268456</c:v>
                </c:pt>
                <c:pt idx="82" formatCode="General">
                  <c:v>14.577181208100001</c:v>
                </c:pt>
                <c:pt idx="83" formatCode="General">
                  <c:v>15.2416107383</c:v>
                </c:pt>
                <c:pt idx="84" formatCode="General">
                  <c:v>15.8724832215</c:v>
                </c:pt>
                <c:pt idx="85" formatCode="General">
                  <c:v>16.516778523500001</c:v>
                </c:pt>
                <c:pt idx="86" formatCode="General">
                  <c:v>17.308724832199999</c:v>
                </c:pt>
                <c:pt idx="87" formatCode="General">
                  <c:v>18.110738255000001</c:v>
                </c:pt>
                <c:pt idx="88" formatCode="General">
                  <c:v>18.963087248299999</c:v>
                </c:pt>
                <c:pt idx="89" formatCode="General">
                  <c:v>19.859060402699999</c:v>
                </c:pt>
                <c:pt idx="90" formatCode="General">
                  <c:v>20.986577181200001</c:v>
                </c:pt>
                <c:pt idx="91" formatCode="General">
                  <c:v>21.946308724800001</c:v>
                </c:pt>
                <c:pt idx="92" formatCode="General">
                  <c:v>22.402684563800001</c:v>
                </c:pt>
                <c:pt idx="93" formatCode="General">
                  <c:v>22.647651006699999</c:v>
                </c:pt>
                <c:pt idx="94" formatCode="General">
                  <c:v>22.708053691300002</c:v>
                </c:pt>
                <c:pt idx="95" formatCode="General">
                  <c:v>22.718120805400002</c:v>
                </c:pt>
                <c:pt idx="96" formatCode="General">
                  <c:v>22.7214765101</c:v>
                </c:pt>
                <c:pt idx="97" formatCode="General">
                  <c:v>22.7214765101</c:v>
                </c:pt>
                <c:pt idx="98" formatCode="General">
                  <c:v>22.7214765101</c:v>
                </c:pt>
              </c:numCache>
            </c:numRef>
          </c:xVal>
          <c:yVal>
            <c:numRef>
              <c:f>Schalke!$I$14:$NTY$14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2.55536626917E-3</c:v>
                </c:pt>
                <c:pt idx="3">
                  <c:v>3.8330494037499998E-3</c:v>
                </c:pt>
                <c:pt idx="4">
                  <c:v>6.8143100511100004E-3</c:v>
                </c:pt>
                <c:pt idx="5">
                  <c:v>9.3696763202700001E-3</c:v>
                </c:pt>
                <c:pt idx="6">
                  <c:v>1.27768313458E-2</c:v>
                </c:pt>
                <c:pt idx="7">
                  <c:v>1.78875638842E-2</c:v>
                </c:pt>
                <c:pt idx="8" formatCode="General">
                  <c:v>2.47018739353E-2</c:v>
                </c:pt>
                <c:pt idx="9" formatCode="General">
                  <c:v>3.02385008518E-2</c:v>
                </c:pt>
                <c:pt idx="10" formatCode="General">
                  <c:v>4.0034071550299997E-2</c:v>
                </c:pt>
                <c:pt idx="11" formatCode="General">
                  <c:v>5.3662691652499997E-2</c:v>
                </c:pt>
                <c:pt idx="12" formatCode="General">
                  <c:v>6.4735945485500004E-2</c:v>
                </c:pt>
                <c:pt idx="13" formatCode="General">
                  <c:v>7.8790459965900006E-2</c:v>
                </c:pt>
                <c:pt idx="14" formatCode="General">
                  <c:v>9.3270868824500003E-2</c:v>
                </c:pt>
                <c:pt idx="15" formatCode="General">
                  <c:v>0.102214650767</c:v>
                </c:pt>
                <c:pt idx="16" formatCode="General">
                  <c:v>0.11413969335599999</c:v>
                </c:pt>
                <c:pt idx="17" formatCode="General">
                  <c:v>0.124787052811</c:v>
                </c:pt>
                <c:pt idx="18" formatCode="General">
                  <c:v>0.13586030664400001</c:v>
                </c:pt>
                <c:pt idx="19" formatCode="General">
                  <c:v>0.14650766609900001</c:v>
                </c:pt>
                <c:pt idx="20" formatCode="General">
                  <c:v>0.15630323679700001</c:v>
                </c:pt>
                <c:pt idx="21" formatCode="General">
                  <c:v>0.165672913118</c:v>
                </c:pt>
                <c:pt idx="22" formatCode="General">
                  <c:v>0.17163543441199999</c:v>
                </c:pt>
                <c:pt idx="23" formatCode="General">
                  <c:v>0.17930153322</c:v>
                </c:pt>
                <c:pt idx="24" formatCode="General">
                  <c:v>0.18781942078399999</c:v>
                </c:pt>
                <c:pt idx="25" formatCode="General">
                  <c:v>0.198466780239</c:v>
                </c:pt>
                <c:pt idx="26" formatCode="General">
                  <c:v>0.20442930153300001</c:v>
                </c:pt>
                <c:pt idx="27" formatCode="General">
                  <c:v>0.21166950596299999</c:v>
                </c:pt>
                <c:pt idx="28" formatCode="General">
                  <c:v>0.21550255536599999</c:v>
                </c:pt>
                <c:pt idx="29" formatCode="General">
                  <c:v>0.21933560477</c:v>
                </c:pt>
                <c:pt idx="30" formatCode="General">
                  <c:v>0.22402044293000001</c:v>
                </c:pt>
                <c:pt idx="31" formatCode="General">
                  <c:v>0.22870528108999999</c:v>
                </c:pt>
                <c:pt idx="32" formatCode="General">
                  <c:v>0.23168654173799999</c:v>
                </c:pt>
                <c:pt idx="33" formatCode="General">
                  <c:v>0.23509369676299999</c:v>
                </c:pt>
                <c:pt idx="34" formatCode="General">
                  <c:v>0.24190800681399999</c:v>
                </c:pt>
                <c:pt idx="35" formatCode="General">
                  <c:v>0.24574105621799999</c:v>
                </c:pt>
                <c:pt idx="36" formatCode="General">
                  <c:v>0.246592844974</c:v>
                </c:pt>
                <c:pt idx="37" formatCode="General">
                  <c:v>0.25</c:v>
                </c:pt>
                <c:pt idx="38" formatCode="General">
                  <c:v>0.25255536626899999</c:v>
                </c:pt>
                <c:pt idx="39" formatCode="General">
                  <c:v>0.25425894378199998</c:v>
                </c:pt>
                <c:pt idx="40" formatCode="General">
                  <c:v>0.25766609880699998</c:v>
                </c:pt>
                <c:pt idx="41" formatCode="General">
                  <c:v>0.26064735945500001</c:v>
                </c:pt>
                <c:pt idx="42" formatCode="General">
                  <c:v>0.263202725724</c:v>
                </c:pt>
                <c:pt idx="43" formatCode="General">
                  <c:v>0.26575809199299999</c:v>
                </c:pt>
                <c:pt idx="44" formatCode="General">
                  <c:v>0.26660988074999997</c:v>
                </c:pt>
                <c:pt idx="45" formatCode="General">
                  <c:v>0.26703577512799997</c:v>
                </c:pt>
                <c:pt idx="46" formatCode="General">
                  <c:v>0.27044293015300003</c:v>
                </c:pt>
                <c:pt idx="47" formatCode="General">
                  <c:v>0.27299829642200002</c:v>
                </c:pt>
                <c:pt idx="48" formatCode="General">
                  <c:v>0.27470187393500001</c:v>
                </c:pt>
                <c:pt idx="49" formatCode="General">
                  <c:v>0.277257240204</c:v>
                </c:pt>
                <c:pt idx="50" formatCode="General">
                  <c:v>0.27810902896099998</c:v>
                </c:pt>
                <c:pt idx="51" formatCode="General">
                  <c:v>0.28023850085200003</c:v>
                </c:pt>
                <c:pt idx="52" formatCode="General">
                  <c:v>0.28194207836500002</c:v>
                </c:pt>
                <c:pt idx="53" formatCode="General">
                  <c:v>0.284071550256</c:v>
                </c:pt>
                <c:pt idx="54" formatCode="General">
                  <c:v>0.28534923339000001</c:v>
                </c:pt>
                <c:pt idx="55" formatCode="General">
                  <c:v>0.28875638841599999</c:v>
                </c:pt>
                <c:pt idx="56" formatCode="General">
                  <c:v>0.29088586030699998</c:v>
                </c:pt>
                <c:pt idx="57" formatCode="General">
                  <c:v>0.29258943781899999</c:v>
                </c:pt>
                <c:pt idx="58" formatCode="General">
                  <c:v>0.29471890970999998</c:v>
                </c:pt>
                <c:pt idx="59" formatCode="General">
                  <c:v>0.29684838160100002</c:v>
                </c:pt>
                <c:pt idx="60" formatCode="General">
                  <c:v>0.29855195911400001</c:v>
                </c:pt>
                <c:pt idx="61" formatCode="General">
                  <c:v>0.29982964224899999</c:v>
                </c:pt>
                <c:pt idx="62" formatCode="General">
                  <c:v>0.300255536627</c:v>
                </c:pt>
                <c:pt idx="63" formatCode="General">
                  <c:v>0.300681431005</c:v>
                </c:pt>
                <c:pt idx="64" formatCode="General">
                  <c:v>0.30195911413999998</c:v>
                </c:pt>
                <c:pt idx="65" formatCode="General">
                  <c:v>0.30366269165199999</c:v>
                </c:pt>
                <c:pt idx="66" formatCode="General">
                  <c:v>0.30451448040899998</c:v>
                </c:pt>
                <c:pt idx="67" formatCode="General">
                  <c:v>0.30749574105600003</c:v>
                </c:pt>
                <c:pt idx="68" formatCode="General">
                  <c:v>0.30962521294700002</c:v>
                </c:pt>
                <c:pt idx="69" formatCode="General">
                  <c:v>0.310477001704</c:v>
                </c:pt>
                <c:pt idx="70" formatCode="General">
                  <c:v>0.31260647359499999</c:v>
                </c:pt>
                <c:pt idx="71" formatCode="General">
                  <c:v>0.313884156729</c:v>
                </c:pt>
                <c:pt idx="72" formatCode="General">
                  <c:v>0.31558773424199998</c:v>
                </c:pt>
                <c:pt idx="73" formatCode="General">
                  <c:v>0.31686541737599999</c:v>
                </c:pt>
                <c:pt idx="74" formatCode="General">
                  <c:v>0.31814310051099998</c:v>
                </c:pt>
                <c:pt idx="75" formatCode="General">
                  <c:v>0.32027257240200002</c:v>
                </c:pt>
                <c:pt idx="76" formatCode="General">
                  <c:v>0.32155025553700001</c:v>
                </c:pt>
                <c:pt idx="77" formatCode="General">
                  <c:v>0.324531516184</c:v>
                </c:pt>
                <c:pt idx="78" formatCode="General">
                  <c:v>0.32623509369699999</c:v>
                </c:pt>
                <c:pt idx="79" formatCode="General">
                  <c:v>0.32921635434399998</c:v>
                </c:pt>
                <c:pt idx="80" formatCode="General">
                  <c:v>0.33177172061299998</c:v>
                </c:pt>
                <c:pt idx="81" formatCode="General">
                  <c:v>0.33347529812600002</c:v>
                </c:pt>
                <c:pt idx="82" formatCode="General">
                  <c:v>0.33560477001700001</c:v>
                </c:pt>
                <c:pt idx="83" formatCode="General">
                  <c:v>0.33645655877300001</c:v>
                </c:pt>
                <c:pt idx="84" formatCode="General">
                  <c:v>0.33730834753</c:v>
                </c:pt>
                <c:pt idx="85" formatCode="General">
                  <c:v>0.33943781942099999</c:v>
                </c:pt>
                <c:pt idx="86" formatCode="General">
                  <c:v>0.34071550255499999</c:v>
                </c:pt>
                <c:pt idx="87" formatCode="General">
                  <c:v>0.34199318568999998</c:v>
                </c:pt>
                <c:pt idx="88" formatCode="General">
                  <c:v>0.34327086882500002</c:v>
                </c:pt>
                <c:pt idx="89" formatCode="General">
                  <c:v>0.34454855195900003</c:v>
                </c:pt>
                <c:pt idx="90" formatCode="General">
                  <c:v>0.34454855195900003</c:v>
                </c:pt>
                <c:pt idx="91" formatCode="General">
                  <c:v>0.34454855195900003</c:v>
                </c:pt>
                <c:pt idx="92" formatCode="General">
                  <c:v>0.34540034071600001</c:v>
                </c:pt>
                <c:pt idx="93" formatCode="General">
                  <c:v>0.34540034071600001</c:v>
                </c:pt>
                <c:pt idx="94" formatCode="General">
                  <c:v>0.34540034071600001</c:v>
                </c:pt>
                <c:pt idx="95" formatCode="General">
                  <c:v>0.34540034071600001</c:v>
                </c:pt>
                <c:pt idx="96" formatCode="General">
                  <c:v>0.34540034071600001</c:v>
                </c:pt>
                <c:pt idx="97" formatCode="General">
                  <c:v>0.34540034071600001</c:v>
                </c:pt>
                <c:pt idx="98" formatCode="General">
                  <c:v>0.34540034071600001</c:v>
                </c:pt>
              </c:numCache>
            </c:numRef>
          </c:yVal>
          <c:smooth val="0"/>
        </c:ser>
        <c:ser>
          <c:idx val="12"/>
          <c:order val="2"/>
          <c:tx>
            <c:strRef>
              <c:f>Schalke!$G$11</c:f>
              <c:strCache>
                <c:ptCount val="1"/>
                <c:pt idx="0">
                  <c:v>ResNet101, public+LitW (0.354)</c:v>
                </c:pt>
              </c:strCache>
            </c:strRef>
          </c:tx>
          <c:spPr>
            <a:ln w="12700">
              <a:solidFill>
                <a:srgbClr val="0066FF"/>
              </a:solidFill>
            </a:ln>
          </c:spPr>
          <c:marker>
            <c:symbol val="none"/>
          </c:marker>
          <c:xVal>
            <c:numRef>
              <c:f>Schalke!$I$11:$NTY$11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3.3557046979900002E-3</c:v>
                </c:pt>
                <c:pt idx="8" formatCode="General">
                  <c:v>3.3557046979900002E-3</c:v>
                </c:pt>
                <c:pt idx="9" formatCode="General">
                  <c:v>3.3557046979900002E-3</c:v>
                </c:pt>
                <c:pt idx="10" formatCode="General">
                  <c:v>3.3557046979900002E-3</c:v>
                </c:pt>
                <c:pt idx="11" formatCode="General">
                  <c:v>3.3557046979900002E-3</c:v>
                </c:pt>
                <c:pt idx="12" formatCode="General">
                  <c:v>1.34228187919E-2</c:v>
                </c:pt>
                <c:pt idx="13" formatCode="General">
                  <c:v>2.0134228187900002E-2</c:v>
                </c:pt>
                <c:pt idx="14" formatCode="General">
                  <c:v>2.0134228187900002E-2</c:v>
                </c:pt>
                <c:pt idx="15" formatCode="General">
                  <c:v>3.0201342281899999E-2</c:v>
                </c:pt>
                <c:pt idx="16" formatCode="General">
                  <c:v>3.6912751677900001E-2</c:v>
                </c:pt>
                <c:pt idx="17" formatCode="General">
                  <c:v>5.36912751678E-2</c:v>
                </c:pt>
                <c:pt idx="18" formatCode="General">
                  <c:v>6.71140939597E-2</c:v>
                </c:pt>
                <c:pt idx="19" formatCode="General">
                  <c:v>7.3825503355699998E-2</c:v>
                </c:pt>
                <c:pt idx="20" formatCode="General">
                  <c:v>0.110738255034</c:v>
                </c:pt>
                <c:pt idx="21" formatCode="General">
                  <c:v>0.144295302013</c:v>
                </c:pt>
                <c:pt idx="22" formatCode="General">
                  <c:v>0.201342281879</c:v>
                </c:pt>
                <c:pt idx="23" formatCode="General">
                  <c:v>0.248322147651</c:v>
                </c:pt>
                <c:pt idx="24" formatCode="General">
                  <c:v>0.298657718121</c:v>
                </c:pt>
                <c:pt idx="25" formatCode="General">
                  <c:v>0.38590604026800002</c:v>
                </c:pt>
                <c:pt idx="26" formatCode="General">
                  <c:v>0.46644295302</c:v>
                </c:pt>
                <c:pt idx="27" formatCode="General">
                  <c:v>0.54362416107400002</c:v>
                </c:pt>
                <c:pt idx="28" formatCode="General">
                  <c:v>0.61744966443000004</c:v>
                </c:pt>
                <c:pt idx="29" formatCode="General">
                  <c:v>0.69798657718099999</c:v>
                </c:pt>
                <c:pt idx="30" formatCode="General">
                  <c:v>0.78523489932900004</c:v>
                </c:pt>
                <c:pt idx="31" formatCode="General">
                  <c:v>0.93288590603999999</c:v>
                </c:pt>
                <c:pt idx="32" formatCode="General">
                  <c:v>1.1140939597299999</c:v>
                </c:pt>
                <c:pt idx="33" formatCode="General">
                  <c:v>1.28523489933</c:v>
                </c:pt>
                <c:pt idx="34" formatCode="General">
                  <c:v>1.4899328859100001</c:v>
                </c:pt>
                <c:pt idx="35" formatCode="General">
                  <c:v>1.64429530201</c:v>
                </c:pt>
                <c:pt idx="36" formatCode="General">
                  <c:v>1.7986577181200001</c:v>
                </c:pt>
                <c:pt idx="37" formatCode="General">
                  <c:v>1.9865771812099999</c:v>
                </c:pt>
                <c:pt idx="38" formatCode="General">
                  <c:v>2.1946308724799999</c:v>
                </c:pt>
                <c:pt idx="39" formatCode="General">
                  <c:v>2.3389261745000001</c:v>
                </c:pt>
                <c:pt idx="40" formatCode="General">
                  <c:v>2.4966442952999999</c:v>
                </c:pt>
                <c:pt idx="41" formatCode="General">
                  <c:v>2.6946308724799999</c:v>
                </c:pt>
                <c:pt idx="42" formatCode="General">
                  <c:v>2.8758389261700001</c:v>
                </c:pt>
                <c:pt idx="43" formatCode="General">
                  <c:v>3.1241610738299999</c:v>
                </c:pt>
                <c:pt idx="44" formatCode="General">
                  <c:v>3.3624161073800001</c:v>
                </c:pt>
                <c:pt idx="45" formatCode="General">
                  <c:v>3.5973154362400002</c:v>
                </c:pt>
                <c:pt idx="46" formatCode="General">
                  <c:v>3.8154362416100001</c:v>
                </c:pt>
                <c:pt idx="47" formatCode="General">
                  <c:v>3.9697986577200002</c:v>
                </c:pt>
                <c:pt idx="48" formatCode="General">
                  <c:v>4.0906040268500004</c:v>
                </c:pt>
                <c:pt idx="49" formatCode="General">
                  <c:v>4.20805369128</c:v>
                </c:pt>
                <c:pt idx="50" formatCode="General">
                  <c:v>4.4026845637600003</c:v>
                </c:pt>
                <c:pt idx="51" formatCode="General">
                  <c:v>4.5604026845599996</c:v>
                </c:pt>
                <c:pt idx="52" formatCode="General">
                  <c:v>4.7348993288600001</c:v>
                </c:pt>
                <c:pt idx="53" formatCode="General">
                  <c:v>4.8691275167799999</c:v>
                </c:pt>
                <c:pt idx="54" formatCode="General">
                  <c:v>5.0604026845599996</c:v>
                </c:pt>
                <c:pt idx="55" formatCode="General">
                  <c:v>5.2684563758399996</c:v>
                </c:pt>
                <c:pt idx="56" formatCode="General">
                  <c:v>5.4194630872499996</c:v>
                </c:pt>
                <c:pt idx="57" formatCode="General">
                  <c:v>5.5805369127500004</c:v>
                </c:pt>
                <c:pt idx="58" formatCode="General">
                  <c:v>5.7617449664400002</c:v>
                </c:pt>
                <c:pt idx="59" formatCode="General">
                  <c:v>5.94295302013</c:v>
                </c:pt>
                <c:pt idx="60" formatCode="General">
                  <c:v>6.0771812080499998</c:v>
                </c:pt>
                <c:pt idx="61" formatCode="General">
                  <c:v>6.25503355705</c:v>
                </c:pt>
                <c:pt idx="62" formatCode="General">
                  <c:v>6.4261744966399998</c:v>
                </c:pt>
                <c:pt idx="63" formatCode="General">
                  <c:v>6.6342281879199998</c:v>
                </c:pt>
                <c:pt idx="64" formatCode="General">
                  <c:v>6.79194630872</c:v>
                </c:pt>
                <c:pt idx="65" formatCode="General">
                  <c:v>6.9865771812100004</c:v>
                </c:pt>
                <c:pt idx="66" formatCode="General">
                  <c:v>7.2147651006700002</c:v>
                </c:pt>
                <c:pt idx="67" formatCode="General">
                  <c:v>7.4395973154400004</c:v>
                </c:pt>
                <c:pt idx="68" formatCode="General">
                  <c:v>7.6610738254999999</c:v>
                </c:pt>
                <c:pt idx="69" formatCode="General">
                  <c:v>7.90604026846</c:v>
                </c:pt>
                <c:pt idx="70" formatCode="General">
                  <c:v>8.15100671141</c:v>
                </c:pt>
                <c:pt idx="71" formatCode="General">
                  <c:v>8.3221476510100008</c:v>
                </c:pt>
                <c:pt idx="72" formatCode="General">
                  <c:v>8.5805369127500004</c:v>
                </c:pt>
                <c:pt idx="73" formatCode="General">
                  <c:v>8.8422818791900006</c:v>
                </c:pt>
                <c:pt idx="74" formatCode="General">
                  <c:v>9.1073825503400005</c:v>
                </c:pt>
                <c:pt idx="75" formatCode="General">
                  <c:v>9.4261744966399998</c:v>
                </c:pt>
                <c:pt idx="76" formatCode="General">
                  <c:v>9.7013422818800006</c:v>
                </c:pt>
                <c:pt idx="77" formatCode="General">
                  <c:v>10.0536912752</c:v>
                </c:pt>
                <c:pt idx="78" formatCode="General">
                  <c:v>10.4295302013</c:v>
                </c:pt>
                <c:pt idx="79" formatCode="General">
                  <c:v>10.808724832199999</c:v>
                </c:pt>
                <c:pt idx="80" formatCode="General">
                  <c:v>11.234899328899999</c:v>
                </c:pt>
                <c:pt idx="81" formatCode="General">
                  <c:v>11.677852349</c:v>
                </c:pt>
                <c:pt idx="82" formatCode="General">
                  <c:v>12.1879194631</c:v>
                </c:pt>
                <c:pt idx="83" formatCode="General">
                  <c:v>12.765100671100001</c:v>
                </c:pt>
                <c:pt idx="84" formatCode="General">
                  <c:v>13.2516778523</c:v>
                </c:pt>
                <c:pt idx="85" formatCode="General">
                  <c:v>13.902684563799999</c:v>
                </c:pt>
                <c:pt idx="86" formatCode="General">
                  <c:v>14.4899328859</c:v>
                </c:pt>
                <c:pt idx="87" formatCode="General">
                  <c:v>15.308724832199999</c:v>
                </c:pt>
                <c:pt idx="88" formatCode="General">
                  <c:v>16.087248322099999</c:v>
                </c:pt>
                <c:pt idx="89" formatCode="General">
                  <c:v>17.077181208100001</c:v>
                </c:pt>
                <c:pt idx="90" formatCode="General">
                  <c:v>17.973154362399999</c:v>
                </c:pt>
                <c:pt idx="91" formatCode="General">
                  <c:v>19.100671140900001</c:v>
                </c:pt>
                <c:pt idx="92" formatCode="General">
                  <c:v>20.338926174499999</c:v>
                </c:pt>
                <c:pt idx="93" formatCode="General">
                  <c:v>21.305369127500001</c:v>
                </c:pt>
                <c:pt idx="94" formatCode="General">
                  <c:v>21.775167785200001</c:v>
                </c:pt>
                <c:pt idx="95" formatCode="General">
                  <c:v>21.842281879200002</c:v>
                </c:pt>
                <c:pt idx="96" formatCode="General">
                  <c:v>21.855704698</c:v>
                </c:pt>
                <c:pt idx="97" formatCode="General">
                  <c:v>21.855704698</c:v>
                </c:pt>
                <c:pt idx="98" formatCode="General">
                  <c:v>21.855704698</c:v>
                </c:pt>
              </c:numCache>
            </c:numRef>
          </c:xVal>
          <c:yVal>
            <c:numRef>
              <c:f>Schalke!$I$12:$NTY$12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8.51788756388E-4</c:v>
                </c:pt>
                <c:pt idx="3">
                  <c:v>1.7035775127800001E-3</c:v>
                </c:pt>
                <c:pt idx="4">
                  <c:v>2.9812606473600001E-3</c:v>
                </c:pt>
                <c:pt idx="5">
                  <c:v>4.25894378194E-3</c:v>
                </c:pt>
                <c:pt idx="6">
                  <c:v>6.8143100511100004E-3</c:v>
                </c:pt>
                <c:pt idx="7">
                  <c:v>1.1073253833E-2</c:v>
                </c:pt>
                <c:pt idx="8" formatCode="General">
                  <c:v>1.3628620102199999E-2</c:v>
                </c:pt>
                <c:pt idx="9" formatCode="General">
                  <c:v>1.91652470187E-2</c:v>
                </c:pt>
                <c:pt idx="10" formatCode="General">
                  <c:v>2.3850085178899999E-2</c:v>
                </c:pt>
                <c:pt idx="11" formatCode="General">
                  <c:v>3.02385008518E-2</c:v>
                </c:pt>
                <c:pt idx="12" formatCode="General">
                  <c:v>3.7904599659300001E-2</c:v>
                </c:pt>
                <c:pt idx="13" formatCode="General">
                  <c:v>4.6848381601400001E-2</c:v>
                </c:pt>
                <c:pt idx="14" formatCode="General">
                  <c:v>5.8347529812600003E-2</c:v>
                </c:pt>
                <c:pt idx="15" formatCode="General">
                  <c:v>6.6013628620100004E-2</c:v>
                </c:pt>
                <c:pt idx="16" formatCode="General">
                  <c:v>7.5383304940400006E-2</c:v>
                </c:pt>
                <c:pt idx="17" formatCode="General">
                  <c:v>8.4752981260600005E-2</c:v>
                </c:pt>
                <c:pt idx="18" formatCode="General">
                  <c:v>9.7529812606499997E-2</c:v>
                </c:pt>
                <c:pt idx="19" formatCode="General">
                  <c:v>0.107751277683</c:v>
                </c:pt>
                <c:pt idx="20" formatCode="General">
                  <c:v>0.123083475298</c:v>
                </c:pt>
                <c:pt idx="21" formatCode="General">
                  <c:v>0.13373083475299999</c:v>
                </c:pt>
                <c:pt idx="22" formatCode="General">
                  <c:v>0.14310051107300001</c:v>
                </c:pt>
                <c:pt idx="23" formatCode="General">
                  <c:v>0.15715502555399999</c:v>
                </c:pt>
                <c:pt idx="24" formatCode="General">
                  <c:v>0.16780238500899999</c:v>
                </c:pt>
                <c:pt idx="25" formatCode="General">
                  <c:v>0.18057921635400001</c:v>
                </c:pt>
                <c:pt idx="26" formatCode="General">
                  <c:v>0.192078364566</c:v>
                </c:pt>
                <c:pt idx="27" formatCode="General">
                  <c:v>0.20187393526399999</c:v>
                </c:pt>
                <c:pt idx="28" formatCode="General">
                  <c:v>0.213373083475</c:v>
                </c:pt>
                <c:pt idx="29" formatCode="General">
                  <c:v>0.22231686541699999</c:v>
                </c:pt>
                <c:pt idx="30" formatCode="General">
                  <c:v>0.23381601362900001</c:v>
                </c:pt>
                <c:pt idx="31" formatCode="General">
                  <c:v>0.24190800681399999</c:v>
                </c:pt>
                <c:pt idx="32" formatCode="General">
                  <c:v>0.25</c:v>
                </c:pt>
                <c:pt idx="33" formatCode="General">
                  <c:v>0.25596252129500002</c:v>
                </c:pt>
                <c:pt idx="34" formatCode="General">
                  <c:v>0.26405451448</c:v>
                </c:pt>
                <c:pt idx="35" formatCode="General">
                  <c:v>0.26873935264100002</c:v>
                </c:pt>
                <c:pt idx="36" formatCode="General">
                  <c:v>0.274275979557</c:v>
                </c:pt>
                <c:pt idx="37" formatCode="General">
                  <c:v>0.28194207836500002</c:v>
                </c:pt>
                <c:pt idx="38" formatCode="General">
                  <c:v>0.28918228279399999</c:v>
                </c:pt>
                <c:pt idx="39" formatCode="General">
                  <c:v>0.29344122657600002</c:v>
                </c:pt>
                <c:pt idx="40" formatCode="General">
                  <c:v>0.300255536627</c:v>
                </c:pt>
                <c:pt idx="41" formatCode="General">
                  <c:v>0.30408858603099997</c:v>
                </c:pt>
                <c:pt idx="42" formatCode="General">
                  <c:v>0.30749574105600003</c:v>
                </c:pt>
                <c:pt idx="43" formatCode="General">
                  <c:v>0.31132879046</c:v>
                </c:pt>
                <c:pt idx="44" formatCode="General">
                  <c:v>0.31601362861999999</c:v>
                </c:pt>
                <c:pt idx="45" formatCode="General">
                  <c:v>0.31899488926699998</c:v>
                </c:pt>
                <c:pt idx="46" formatCode="General">
                  <c:v>0.32240204429300001</c:v>
                </c:pt>
                <c:pt idx="47" formatCode="General">
                  <c:v>0.324105621806</c:v>
                </c:pt>
                <c:pt idx="48" formatCode="General">
                  <c:v>0.32836456558799998</c:v>
                </c:pt>
                <c:pt idx="49" formatCode="General">
                  <c:v>0.33134582623499997</c:v>
                </c:pt>
                <c:pt idx="50" formatCode="General">
                  <c:v>0.334752981261</c:v>
                </c:pt>
                <c:pt idx="51" formatCode="General">
                  <c:v>0.33730834753</c:v>
                </c:pt>
                <c:pt idx="52" formatCode="General">
                  <c:v>0.338586030664</c:v>
                </c:pt>
                <c:pt idx="53" formatCode="General">
                  <c:v>0.34156729131199998</c:v>
                </c:pt>
                <c:pt idx="54" formatCode="General">
                  <c:v>0.34540034071600001</c:v>
                </c:pt>
                <c:pt idx="55" formatCode="General">
                  <c:v>0.34923339011900001</c:v>
                </c:pt>
                <c:pt idx="56" formatCode="General">
                  <c:v>0.35136286201</c:v>
                </c:pt>
                <c:pt idx="57" formatCode="General">
                  <c:v>0.35519591141399998</c:v>
                </c:pt>
                <c:pt idx="58" formatCode="General">
                  <c:v>0.35732538330500002</c:v>
                </c:pt>
                <c:pt idx="59" formatCode="General">
                  <c:v>0.35945485519600001</c:v>
                </c:pt>
                <c:pt idx="60" formatCode="General">
                  <c:v>0.36243611584300001</c:v>
                </c:pt>
                <c:pt idx="61" formatCode="General">
                  <c:v>0.36286201022100001</c:v>
                </c:pt>
                <c:pt idx="62" formatCode="General">
                  <c:v>0.364565587734</c:v>
                </c:pt>
                <c:pt idx="63" formatCode="General">
                  <c:v>0.36797274276000003</c:v>
                </c:pt>
                <c:pt idx="64" formatCode="General">
                  <c:v>0.36925042589399998</c:v>
                </c:pt>
                <c:pt idx="65" formatCode="General">
                  <c:v>0.37095400340700002</c:v>
                </c:pt>
                <c:pt idx="66" formatCode="General">
                  <c:v>0.37223168654200001</c:v>
                </c:pt>
                <c:pt idx="67" formatCode="General">
                  <c:v>0.374787052811</c:v>
                </c:pt>
                <c:pt idx="68" formatCode="General">
                  <c:v>0.37606473594500001</c:v>
                </c:pt>
                <c:pt idx="69" formatCode="General">
                  <c:v>0.37862010221499998</c:v>
                </c:pt>
                <c:pt idx="70" formatCode="General">
                  <c:v>0.38160136286200003</c:v>
                </c:pt>
                <c:pt idx="71" formatCode="General">
                  <c:v>0.38373083475300002</c:v>
                </c:pt>
                <c:pt idx="72" formatCode="General">
                  <c:v>0.385434412266</c:v>
                </c:pt>
                <c:pt idx="73" formatCode="General">
                  <c:v>0.387989778535</c:v>
                </c:pt>
                <c:pt idx="74" formatCode="General">
                  <c:v>0.39011925042599999</c:v>
                </c:pt>
                <c:pt idx="75" formatCode="General">
                  <c:v>0.39182282793899997</c:v>
                </c:pt>
                <c:pt idx="76" formatCode="General">
                  <c:v>0.39437819420800002</c:v>
                </c:pt>
                <c:pt idx="77" formatCode="General">
                  <c:v>0.39693356047700001</c:v>
                </c:pt>
                <c:pt idx="78" formatCode="General">
                  <c:v>0.39863713799</c:v>
                </c:pt>
                <c:pt idx="79" formatCode="General">
                  <c:v>0.402044293015</c:v>
                </c:pt>
                <c:pt idx="80" formatCode="General">
                  <c:v>0.40545144804099997</c:v>
                </c:pt>
                <c:pt idx="81" formatCode="General">
                  <c:v>0.41013628620100001</c:v>
                </c:pt>
                <c:pt idx="82" formatCode="General">
                  <c:v>0.41396933560499999</c:v>
                </c:pt>
                <c:pt idx="83" formatCode="General">
                  <c:v>0.41567291311799998</c:v>
                </c:pt>
                <c:pt idx="84" formatCode="General">
                  <c:v>0.41695059625199998</c:v>
                </c:pt>
                <c:pt idx="85" formatCode="General">
                  <c:v>0.41865417376500003</c:v>
                </c:pt>
                <c:pt idx="86" formatCode="General">
                  <c:v>0.42078364565600002</c:v>
                </c:pt>
                <c:pt idx="87" formatCode="General">
                  <c:v>0.422487223169</c:v>
                </c:pt>
                <c:pt idx="88" formatCode="General">
                  <c:v>0.42419080068100001</c:v>
                </c:pt>
                <c:pt idx="89" formatCode="General">
                  <c:v>0.42674616695099998</c:v>
                </c:pt>
                <c:pt idx="90" formatCode="General">
                  <c:v>0.42759795570699999</c:v>
                </c:pt>
                <c:pt idx="91" formatCode="General">
                  <c:v>0.42930153321999998</c:v>
                </c:pt>
                <c:pt idx="92" formatCode="General">
                  <c:v>0.43057921635399998</c:v>
                </c:pt>
                <c:pt idx="93" formatCode="General">
                  <c:v>0.43100511073300002</c:v>
                </c:pt>
                <c:pt idx="94" formatCode="General">
                  <c:v>0.43100511073300002</c:v>
                </c:pt>
                <c:pt idx="95" formatCode="General">
                  <c:v>0.43100511073300002</c:v>
                </c:pt>
                <c:pt idx="96" formatCode="General">
                  <c:v>0.43100511073300002</c:v>
                </c:pt>
                <c:pt idx="97" formatCode="General">
                  <c:v>0.43100511073300002</c:v>
                </c:pt>
                <c:pt idx="98" formatCode="General">
                  <c:v>0.43100511073300002</c:v>
                </c:pt>
              </c:numCache>
            </c:numRef>
          </c:yVal>
          <c:smooth val="0"/>
        </c:ser>
        <c:ser>
          <c:idx val="9"/>
          <c:order val="3"/>
          <c:tx>
            <c:strRef>
              <c:f>Schalke!$G$9</c:f>
              <c:strCache>
                <c:ptCount val="1"/>
                <c:pt idx="0">
                  <c:v>ResNet101, public (0.195)</c:v>
                </c:pt>
              </c:strCache>
            </c:strRef>
          </c:tx>
          <c:spPr>
            <a:ln w="12700">
              <a:solidFill>
                <a:srgbClr val="00E0FE"/>
              </a:solidFill>
            </a:ln>
          </c:spPr>
          <c:marker>
            <c:symbol val="none"/>
          </c:marker>
          <c:xVal>
            <c:numRef>
              <c:f>Schalke!$I$9:$NTY$9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3.3557046979900002E-3</c:v>
                </c:pt>
                <c:pt idx="4">
                  <c:v>2.3489932885900001E-2</c:v>
                </c:pt>
                <c:pt idx="5">
                  <c:v>5.36912751678E-2</c:v>
                </c:pt>
                <c:pt idx="6">
                  <c:v>0.11744966443</c:v>
                </c:pt>
                <c:pt idx="7">
                  <c:v>0.218120805369</c:v>
                </c:pt>
                <c:pt idx="8" formatCode="General">
                  <c:v>0.31208053691299997</c:v>
                </c:pt>
                <c:pt idx="9" formatCode="General">
                  <c:v>0.41610738255000002</c:v>
                </c:pt>
                <c:pt idx="10" formatCode="General">
                  <c:v>0.52013422818800004</c:v>
                </c:pt>
                <c:pt idx="11" formatCode="General">
                  <c:v>0.66442953020100004</c:v>
                </c:pt>
                <c:pt idx="12" formatCode="General">
                  <c:v>0.84563758389300003</c:v>
                </c:pt>
                <c:pt idx="13" formatCode="General">
                  <c:v>1.0369127516800001</c:v>
                </c:pt>
                <c:pt idx="14" formatCode="General">
                  <c:v>1.23154362416</c:v>
                </c:pt>
                <c:pt idx="15" formatCode="General">
                  <c:v>1.4463087248299999</c:v>
                </c:pt>
                <c:pt idx="16" formatCode="General">
                  <c:v>1.6543624161099999</c:v>
                </c:pt>
                <c:pt idx="17" formatCode="General">
                  <c:v>1.8523489932899999</c:v>
                </c:pt>
                <c:pt idx="18" formatCode="General">
                  <c:v>2.0335570469799999</c:v>
                </c:pt>
                <c:pt idx="19" formatCode="General">
                  <c:v>2.1946308724799999</c:v>
                </c:pt>
                <c:pt idx="20" formatCode="General">
                  <c:v>2.3926174496599999</c:v>
                </c:pt>
                <c:pt idx="21" formatCode="General">
                  <c:v>2.5637583892600002</c:v>
                </c:pt>
                <c:pt idx="22" formatCode="General">
                  <c:v>2.72147651007</c:v>
                </c:pt>
                <c:pt idx="23" formatCode="General">
                  <c:v>2.90604026846</c:v>
                </c:pt>
                <c:pt idx="24" formatCode="General">
                  <c:v>3.02348993289</c:v>
                </c:pt>
                <c:pt idx="25" formatCode="General">
                  <c:v>3.1744966443</c:v>
                </c:pt>
                <c:pt idx="26" formatCode="General">
                  <c:v>3.34899328859</c:v>
                </c:pt>
                <c:pt idx="27" formatCode="General">
                  <c:v>3.4966442952999999</c:v>
                </c:pt>
                <c:pt idx="28" formatCode="General">
                  <c:v>3.6375838926199999</c:v>
                </c:pt>
                <c:pt idx="29" formatCode="General">
                  <c:v>3.79194630872</c:v>
                </c:pt>
                <c:pt idx="30" formatCode="General">
                  <c:v>3.9228187919500002</c:v>
                </c:pt>
                <c:pt idx="31" formatCode="General">
                  <c:v>4.0436241610700003</c:v>
                </c:pt>
                <c:pt idx="32" formatCode="General">
                  <c:v>4.1879194630900001</c:v>
                </c:pt>
                <c:pt idx="33" formatCode="General">
                  <c:v>4.3422818791899997</c:v>
                </c:pt>
                <c:pt idx="34" formatCode="General">
                  <c:v>4.4697986577200002</c:v>
                </c:pt>
                <c:pt idx="35" formatCode="General">
                  <c:v>4.60402684564</c:v>
                </c:pt>
                <c:pt idx="36" formatCode="General">
                  <c:v>4.74496644295</c:v>
                </c:pt>
                <c:pt idx="37" formatCode="General">
                  <c:v>4.8691275167799999</c:v>
                </c:pt>
                <c:pt idx="38" formatCode="General">
                  <c:v>5.0201342281899999</c:v>
                </c:pt>
                <c:pt idx="39" formatCode="General">
                  <c:v>5.1442953020099997</c:v>
                </c:pt>
                <c:pt idx="40" formatCode="General">
                  <c:v>5.2785234899300004</c:v>
                </c:pt>
                <c:pt idx="41" formatCode="General">
                  <c:v>5.3892617449699998</c:v>
                </c:pt>
                <c:pt idx="42" formatCode="General">
                  <c:v>5.5637583892600002</c:v>
                </c:pt>
                <c:pt idx="43" formatCode="General">
                  <c:v>5.7181208053699999</c:v>
                </c:pt>
                <c:pt idx="44" formatCode="General">
                  <c:v>5.8657718120800002</c:v>
                </c:pt>
                <c:pt idx="45" formatCode="General">
                  <c:v>5.9899328859100001</c:v>
                </c:pt>
                <c:pt idx="46" formatCode="General">
                  <c:v>6.1644295301999996</c:v>
                </c:pt>
                <c:pt idx="47" formatCode="General">
                  <c:v>6.3087248322100002</c:v>
                </c:pt>
                <c:pt idx="48" formatCode="General">
                  <c:v>6.4899328859100001</c:v>
                </c:pt>
                <c:pt idx="49" formatCode="General">
                  <c:v>6.6342281879199998</c:v>
                </c:pt>
                <c:pt idx="50" formatCode="General">
                  <c:v>6.8087248322100002</c:v>
                </c:pt>
                <c:pt idx="51" formatCode="General">
                  <c:v>6.9630872483199999</c:v>
                </c:pt>
                <c:pt idx="52" formatCode="General">
                  <c:v>7.1174496644299996</c:v>
                </c:pt>
                <c:pt idx="53" formatCode="General">
                  <c:v>7.2684563758399996</c:v>
                </c:pt>
                <c:pt idx="54" formatCode="General">
                  <c:v>7.4261744966399998</c:v>
                </c:pt>
                <c:pt idx="55" formatCode="General">
                  <c:v>7.5838926174500001</c:v>
                </c:pt>
                <c:pt idx="56" formatCode="General">
                  <c:v>7.7785234899300004</c:v>
                </c:pt>
                <c:pt idx="57" formatCode="General">
                  <c:v>7.9832214765099998</c:v>
                </c:pt>
                <c:pt idx="58" formatCode="General">
                  <c:v>8.15100671141</c:v>
                </c:pt>
                <c:pt idx="59" formatCode="General">
                  <c:v>8.3758389261699993</c:v>
                </c:pt>
                <c:pt idx="60" formatCode="General">
                  <c:v>8.5503355704700006</c:v>
                </c:pt>
                <c:pt idx="61" formatCode="General">
                  <c:v>8.7214765100699996</c:v>
                </c:pt>
                <c:pt idx="62" formatCode="General">
                  <c:v>8.9362416107399998</c:v>
                </c:pt>
                <c:pt idx="63" formatCode="General">
                  <c:v>9.1543624161100006</c:v>
                </c:pt>
                <c:pt idx="64" formatCode="General">
                  <c:v>9.3456375838899994</c:v>
                </c:pt>
                <c:pt idx="65" formatCode="General">
                  <c:v>9.5369127516799992</c:v>
                </c:pt>
                <c:pt idx="66" formatCode="General">
                  <c:v>9.7315436241600004</c:v>
                </c:pt>
                <c:pt idx="67" formatCode="General">
                  <c:v>9.9899328859099992</c:v>
                </c:pt>
                <c:pt idx="68" formatCode="General">
                  <c:v>10.234899328899999</c:v>
                </c:pt>
                <c:pt idx="69" formatCode="General">
                  <c:v>10.4597315436</c:v>
                </c:pt>
                <c:pt idx="70" formatCode="General">
                  <c:v>10.755033557000001</c:v>
                </c:pt>
                <c:pt idx="71" formatCode="General">
                  <c:v>11</c:v>
                </c:pt>
                <c:pt idx="72" formatCode="General">
                  <c:v>11.3255033557</c:v>
                </c:pt>
                <c:pt idx="73" formatCode="General">
                  <c:v>11.6744966443</c:v>
                </c:pt>
                <c:pt idx="74" formatCode="General">
                  <c:v>12.013422818800001</c:v>
                </c:pt>
                <c:pt idx="75" formatCode="General">
                  <c:v>12.305369127500001</c:v>
                </c:pt>
                <c:pt idx="76" formatCode="General">
                  <c:v>12.661073825500001</c:v>
                </c:pt>
                <c:pt idx="77" formatCode="General">
                  <c:v>13.0738255034</c:v>
                </c:pt>
                <c:pt idx="78" formatCode="General">
                  <c:v>13.5302013423</c:v>
                </c:pt>
                <c:pt idx="79" formatCode="General">
                  <c:v>13.9060402685</c:v>
                </c:pt>
                <c:pt idx="80" formatCode="General">
                  <c:v>14.389261745000001</c:v>
                </c:pt>
                <c:pt idx="81" formatCode="General">
                  <c:v>14.892617449699999</c:v>
                </c:pt>
                <c:pt idx="82" formatCode="General">
                  <c:v>15.4463087248</c:v>
                </c:pt>
                <c:pt idx="83" formatCode="General">
                  <c:v>16.006711409400001</c:v>
                </c:pt>
                <c:pt idx="84" formatCode="General">
                  <c:v>16.694630872499999</c:v>
                </c:pt>
                <c:pt idx="85" formatCode="General">
                  <c:v>17.348993288599999</c:v>
                </c:pt>
                <c:pt idx="86" formatCode="General">
                  <c:v>18</c:v>
                </c:pt>
                <c:pt idx="87" formatCode="General">
                  <c:v>18.744966442999999</c:v>
                </c:pt>
                <c:pt idx="88" formatCode="General">
                  <c:v>19.5503355705</c:v>
                </c:pt>
                <c:pt idx="89" formatCode="General">
                  <c:v>20.5201342282</c:v>
                </c:pt>
                <c:pt idx="90" formatCode="General">
                  <c:v>21.563758389299998</c:v>
                </c:pt>
                <c:pt idx="91" formatCode="General">
                  <c:v>22.436241610700002</c:v>
                </c:pt>
                <c:pt idx="92" formatCode="General">
                  <c:v>22.902684563800001</c:v>
                </c:pt>
                <c:pt idx="93" formatCode="General">
                  <c:v>23.073825503399998</c:v>
                </c:pt>
                <c:pt idx="94" formatCode="General">
                  <c:v>23.127516778499999</c:v>
                </c:pt>
                <c:pt idx="95" formatCode="General">
                  <c:v>23.137583892599999</c:v>
                </c:pt>
                <c:pt idx="96" formatCode="General">
                  <c:v>23.140939597300001</c:v>
                </c:pt>
                <c:pt idx="97" formatCode="General">
                  <c:v>23.144295302</c:v>
                </c:pt>
                <c:pt idx="98" formatCode="General">
                  <c:v>23.144295302</c:v>
                </c:pt>
              </c:numCache>
            </c:numRef>
          </c:xVal>
          <c:yVal>
            <c:numRef>
              <c:f>Schalke!$I$10:$NTY$10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1.2776831345800001E-3</c:v>
                </c:pt>
                <c:pt idx="3">
                  <c:v>4.6848381601400004E-3</c:v>
                </c:pt>
                <c:pt idx="4">
                  <c:v>7.6660988074999997E-3</c:v>
                </c:pt>
                <c:pt idx="5">
                  <c:v>1.1499148211199999E-2</c:v>
                </c:pt>
                <c:pt idx="6">
                  <c:v>1.6609880749600001E-2</c:v>
                </c:pt>
                <c:pt idx="7">
                  <c:v>2.6405451448000002E-2</c:v>
                </c:pt>
                <c:pt idx="8" formatCode="General">
                  <c:v>3.1090289608200001E-2</c:v>
                </c:pt>
                <c:pt idx="9" formatCode="General">
                  <c:v>3.8330494037500003E-2</c:v>
                </c:pt>
                <c:pt idx="10" formatCode="General">
                  <c:v>4.8126064735899997E-2</c:v>
                </c:pt>
                <c:pt idx="11" formatCode="General">
                  <c:v>5.9199318569000001E-2</c:v>
                </c:pt>
                <c:pt idx="12" formatCode="General">
                  <c:v>7.1124361158399999E-2</c:v>
                </c:pt>
                <c:pt idx="13" formatCode="General">
                  <c:v>8.0494037478700001E-2</c:v>
                </c:pt>
                <c:pt idx="14" formatCode="General">
                  <c:v>9.0715502555399993E-2</c:v>
                </c:pt>
                <c:pt idx="15" formatCode="General">
                  <c:v>0.10136286201</c:v>
                </c:pt>
                <c:pt idx="16" formatCode="General">
                  <c:v>0.106473594549</c:v>
                </c:pt>
                <c:pt idx="17" formatCode="General">
                  <c:v>0.114991482112</c:v>
                </c:pt>
                <c:pt idx="18" formatCode="General">
                  <c:v>0.124787052811</c:v>
                </c:pt>
                <c:pt idx="19" formatCode="General">
                  <c:v>0.13415672913099999</c:v>
                </c:pt>
                <c:pt idx="20" formatCode="General">
                  <c:v>0.14011925042600001</c:v>
                </c:pt>
                <c:pt idx="21" formatCode="General">
                  <c:v>0.148211243612</c:v>
                </c:pt>
                <c:pt idx="22" formatCode="General">
                  <c:v>0.15374787052800001</c:v>
                </c:pt>
                <c:pt idx="23" formatCode="General">
                  <c:v>0.15758091993199999</c:v>
                </c:pt>
                <c:pt idx="24" formatCode="General">
                  <c:v>0.16609880749600001</c:v>
                </c:pt>
                <c:pt idx="25" formatCode="General">
                  <c:v>0.17291311754700001</c:v>
                </c:pt>
                <c:pt idx="26" formatCode="General">
                  <c:v>0.175894378194</c:v>
                </c:pt>
                <c:pt idx="27" formatCode="General">
                  <c:v>0.18100511073299999</c:v>
                </c:pt>
                <c:pt idx="28" formatCode="General">
                  <c:v>0.18441226575799999</c:v>
                </c:pt>
                <c:pt idx="29" formatCode="General">
                  <c:v>0.18739352640500001</c:v>
                </c:pt>
                <c:pt idx="30" formatCode="General">
                  <c:v>0.19080068143100001</c:v>
                </c:pt>
                <c:pt idx="31" formatCode="General">
                  <c:v>0.19378194207800001</c:v>
                </c:pt>
                <c:pt idx="32" formatCode="General">
                  <c:v>0.195911413969</c:v>
                </c:pt>
                <c:pt idx="33" formatCode="General">
                  <c:v>0.19718909710400001</c:v>
                </c:pt>
                <c:pt idx="34" formatCode="General">
                  <c:v>0.199744463373</c:v>
                </c:pt>
                <c:pt idx="35" formatCode="General">
                  <c:v>0.20144804088599999</c:v>
                </c:pt>
                <c:pt idx="36" formatCode="General">
                  <c:v>0.20485519591099999</c:v>
                </c:pt>
                <c:pt idx="37" formatCode="General">
                  <c:v>0.20868824531499999</c:v>
                </c:pt>
                <c:pt idx="38" formatCode="General">
                  <c:v>0.21166950596299999</c:v>
                </c:pt>
                <c:pt idx="39" formatCode="General">
                  <c:v>0.21379897785300001</c:v>
                </c:pt>
                <c:pt idx="40" formatCode="General">
                  <c:v>0.21678023850100001</c:v>
                </c:pt>
                <c:pt idx="41" formatCode="General">
                  <c:v>0.21933560477</c:v>
                </c:pt>
                <c:pt idx="42" formatCode="General">
                  <c:v>0.220187393526</c:v>
                </c:pt>
                <c:pt idx="43" formatCode="General">
                  <c:v>0.22061328790500001</c:v>
                </c:pt>
                <c:pt idx="44" formatCode="General">
                  <c:v>0.222742759796</c:v>
                </c:pt>
                <c:pt idx="45" formatCode="General">
                  <c:v>0.22444633730800001</c:v>
                </c:pt>
                <c:pt idx="46" formatCode="General">
                  <c:v>0.22529812606499999</c:v>
                </c:pt>
                <c:pt idx="47" formatCode="General">
                  <c:v>0.225724020443</c:v>
                </c:pt>
                <c:pt idx="48" formatCode="General">
                  <c:v>0.226575809199</c:v>
                </c:pt>
                <c:pt idx="49" formatCode="General">
                  <c:v>0.22870528108999999</c:v>
                </c:pt>
                <c:pt idx="50" formatCode="General">
                  <c:v>0.23040885860300001</c:v>
                </c:pt>
                <c:pt idx="51" formatCode="General">
                  <c:v>0.23126064735900001</c:v>
                </c:pt>
                <c:pt idx="52" formatCode="General">
                  <c:v>0.232964224872</c:v>
                </c:pt>
                <c:pt idx="53" formatCode="General">
                  <c:v>0.23509369676299999</c:v>
                </c:pt>
                <c:pt idx="54" formatCode="General">
                  <c:v>0.23722316865400001</c:v>
                </c:pt>
                <c:pt idx="55" formatCode="General">
                  <c:v>0.23807495741099999</c:v>
                </c:pt>
                <c:pt idx="56" formatCode="General">
                  <c:v>0.23892674616699999</c:v>
                </c:pt>
                <c:pt idx="57" formatCode="General">
                  <c:v>0.24063032368000001</c:v>
                </c:pt>
                <c:pt idx="58" formatCode="General">
                  <c:v>0.24190800681399999</c:v>
                </c:pt>
                <c:pt idx="59" formatCode="General">
                  <c:v>0.242759795571</c:v>
                </c:pt>
                <c:pt idx="60" formatCode="General">
                  <c:v>0.244037478705</c:v>
                </c:pt>
                <c:pt idx="61" formatCode="General">
                  <c:v>0.24531516183999999</c:v>
                </c:pt>
                <c:pt idx="62" formatCode="General">
                  <c:v>0.24616695059599999</c:v>
                </c:pt>
                <c:pt idx="63" formatCode="General">
                  <c:v>0.24616695059599999</c:v>
                </c:pt>
                <c:pt idx="64" formatCode="General">
                  <c:v>0.246592844974</c:v>
                </c:pt>
                <c:pt idx="65" formatCode="General">
                  <c:v>0.24744463373100001</c:v>
                </c:pt>
                <c:pt idx="66" formatCode="General">
                  <c:v>0.24872231686499999</c:v>
                </c:pt>
                <c:pt idx="67" formatCode="General">
                  <c:v>0.249574105622</c:v>
                </c:pt>
                <c:pt idx="68" formatCode="General">
                  <c:v>0.25</c:v>
                </c:pt>
                <c:pt idx="69" formatCode="General">
                  <c:v>0.250425894378</c:v>
                </c:pt>
                <c:pt idx="70" formatCode="General">
                  <c:v>0.25170357751299999</c:v>
                </c:pt>
                <c:pt idx="71" formatCode="General">
                  <c:v>0.25383304940399998</c:v>
                </c:pt>
                <c:pt idx="72" formatCode="General">
                  <c:v>0.25511073253799998</c:v>
                </c:pt>
                <c:pt idx="73" formatCode="General">
                  <c:v>0.25638841567300003</c:v>
                </c:pt>
                <c:pt idx="74" formatCode="General">
                  <c:v>0.25681431005100003</c:v>
                </c:pt>
                <c:pt idx="75" formatCode="General">
                  <c:v>0.25851788756400002</c:v>
                </c:pt>
                <c:pt idx="76" formatCode="General">
                  <c:v>0.26107325383300001</c:v>
                </c:pt>
                <c:pt idx="77" formatCode="General">
                  <c:v>0.26235093696799999</c:v>
                </c:pt>
                <c:pt idx="78" formatCode="General">
                  <c:v>0.26533219761499999</c:v>
                </c:pt>
                <c:pt idx="79" formatCode="General">
                  <c:v>0.26575809199299999</c:v>
                </c:pt>
                <c:pt idx="80" formatCode="General">
                  <c:v>0.26788756388399998</c:v>
                </c:pt>
                <c:pt idx="81" formatCode="General">
                  <c:v>0.27001703577500002</c:v>
                </c:pt>
                <c:pt idx="82" formatCode="General">
                  <c:v>0.27044293015300003</c:v>
                </c:pt>
                <c:pt idx="83" formatCode="General">
                  <c:v>0.27129471891000001</c:v>
                </c:pt>
                <c:pt idx="84" formatCode="General">
                  <c:v>0.27172061328800001</c:v>
                </c:pt>
                <c:pt idx="85" formatCode="General">
                  <c:v>0.273850085179</c:v>
                </c:pt>
                <c:pt idx="86" formatCode="General">
                  <c:v>0.27512776831300001</c:v>
                </c:pt>
                <c:pt idx="87" formatCode="General">
                  <c:v>0.27597955706999999</c:v>
                </c:pt>
                <c:pt idx="88" formatCode="General">
                  <c:v>0.276831345826</c:v>
                </c:pt>
                <c:pt idx="89" formatCode="General">
                  <c:v>0.27896081771699999</c:v>
                </c:pt>
                <c:pt idx="90" formatCode="General">
                  <c:v>0.27896081771699999</c:v>
                </c:pt>
                <c:pt idx="91" formatCode="General">
                  <c:v>0.27938671209499999</c:v>
                </c:pt>
                <c:pt idx="92" formatCode="General">
                  <c:v>0.27938671209499999</c:v>
                </c:pt>
                <c:pt idx="93" formatCode="General">
                  <c:v>0.27938671209499999</c:v>
                </c:pt>
                <c:pt idx="94" formatCode="General">
                  <c:v>0.27938671209499999</c:v>
                </c:pt>
                <c:pt idx="95" formatCode="General">
                  <c:v>0.27938671209499999</c:v>
                </c:pt>
                <c:pt idx="96" formatCode="General">
                  <c:v>0.27938671209499999</c:v>
                </c:pt>
                <c:pt idx="97" formatCode="General">
                  <c:v>0.27938671209499999</c:v>
                </c:pt>
                <c:pt idx="98" formatCode="General">
                  <c:v>0.27938671209499999</c:v>
                </c:pt>
              </c:numCache>
            </c:numRef>
          </c:yVal>
          <c:smooth val="0"/>
        </c:ser>
        <c:ser>
          <c:idx val="6"/>
          <c:order val="4"/>
          <c:tx>
            <c:strRef>
              <c:f>Schalke!$G$7</c:f>
              <c:strCache>
                <c:ptCount val="1"/>
                <c:pt idx="0">
                  <c:v>VGG16, public+LitW (0.238)</c:v>
                </c:pt>
              </c:strCache>
            </c:strRef>
          </c:tx>
          <c:spPr>
            <a:ln w="1270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Schalke!$I$7:$NTY$7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3.3557046979900002E-3</c:v>
                </c:pt>
                <c:pt idx="7">
                  <c:v>6.7114093959699996E-3</c:v>
                </c:pt>
                <c:pt idx="8" formatCode="General">
                  <c:v>1.34228187919E-2</c:v>
                </c:pt>
                <c:pt idx="9" formatCode="General">
                  <c:v>2.0134228187900002E-2</c:v>
                </c:pt>
                <c:pt idx="10" formatCode="General">
                  <c:v>2.68456375839E-2</c:v>
                </c:pt>
                <c:pt idx="11" formatCode="General">
                  <c:v>5.0335570469800001E-2</c:v>
                </c:pt>
                <c:pt idx="12" formatCode="General">
                  <c:v>8.7248322147699994E-2</c:v>
                </c:pt>
                <c:pt idx="13" formatCode="General">
                  <c:v>0.10402684563800001</c:v>
                </c:pt>
                <c:pt idx="14" formatCode="General">
                  <c:v>0.14765100671100001</c:v>
                </c:pt>
                <c:pt idx="15" formatCode="General">
                  <c:v>0.19127516778500001</c:v>
                </c:pt>
                <c:pt idx="16" formatCode="General">
                  <c:v>0.265100671141</c:v>
                </c:pt>
                <c:pt idx="17" formatCode="General">
                  <c:v>0.31208053691299997</c:v>
                </c:pt>
                <c:pt idx="18" formatCode="General">
                  <c:v>0.35234899328899999</c:v>
                </c:pt>
                <c:pt idx="19" formatCode="General">
                  <c:v>0.45302013422800003</c:v>
                </c:pt>
                <c:pt idx="20" formatCode="General">
                  <c:v>0.58389261744999998</c:v>
                </c:pt>
                <c:pt idx="21" formatCode="General">
                  <c:v>0.72483221476500004</c:v>
                </c:pt>
                <c:pt idx="22" formatCode="General">
                  <c:v>0.90268456375799999</c:v>
                </c:pt>
                <c:pt idx="23" formatCode="General">
                  <c:v>1.0771812080500001</c:v>
                </c:pt>
                <c:pt idx="24" formatCode="General">
                  <c:v>1.2751677852300001</c:v>
                </c:pt>
                <c:pt idx="25" formatCode="General">
                  <c:v>1.4966442953000001</c:v>
                </c:pt>
                <c:pt idx="26" formatCode="General">
                  <c:v>1.6677852349</c:v>
                </c:pt>
                <c:pt idx="27" formatCode="General">
                  <c:v>1.9026845637600001</c:v>
                </c:pt>
                <c:pt idx="28" formatCode="General">
                  <c:v>2.07046979866</c:v>
                </c:pt>
                <c:pt idx="29" formatCode="General">
                  <c:v>2.2986577181199999</c:v>
                </c:pt>
                <c:pt idx="30" formatCode="General">
                  <c:v>2.4932885906000002</c:v>
                </c:pt>
                <c:pt idx="31" formatCode="General">
                  <c:v>2.6677852349000002</c:v>
                </c:pt>
                <c:pt idx="32" formatCode="General">
                  <c:v>2.8624161073800001</c:v>
                </c:pt>
                <c:pt idx="33" formatCode="General">
                  <c:v>3.0369127516800001</c:v>
                </c:pt>
                <c:pt idx="34" formatCode="General">
                  <c:v>3.2147651006700002</c:v>
                </c:pt>
                <c:pt idx="35" formatCode="General">
                  <c:v>3.4395973154399999</c:v>
                </c:pt>
                <c:pt idx="36" formatCode="General">
                  <c:v>3.6107382550299998</c:v>
                </c:pt>
                <c:pt idx="37" formatCode="General">
                  <c:v>3.7818791946300001</c:v>
                </c:pt>
                <c:pt idx="38" formatCode="General">
                  <c:v>3.9731543624199999</c:v>
                </c:pt>
                <c:pt idx="39" formatCode="General">
                  <c:v>4.1677852349000002</c:v>
                </c:pt>
                <c:pt idx="40" formatCode="General">
                  <c:v>4.3355704698000004</c:v>
                </c:pt>
                <c:pt idx="41" formatCode="General">
                  <c:v>4.4328859060400001</c:v>
                </c:pt>
                <c:pt idx="42" formatCode="General">
                  <c:v>4.5738255033600002</c:v>
                </c:pt>
                <c:pt idx="43" formatCode="General">
                  <c:v>4.7416107382600003</c:v>
                </c:pt>
                <c:pt idx="44" formatCode="General">
                  <c:v>4.8825503355700004</c:v>
                </c:pt>
                <c:pt idx="45" formatCode="General">
                  <c:v>5.0503355704699997</c:v>
                </c:pt>
                <c:pt idx="46" formatCode="General">
                  <c:v>5.2416107382600003</c:v>
                </c:pt>
                <c:pt idx="47" formatCode="General">
                  <c:v>5.4395973154400004</c:v>
                </c:pt>
                <c:pt idx="48" formatCode="General">
                  <c:v>5.5503355704699997</c:v>
                </c:pt>
                <c:pt idx="49" formatCode="General">
                  <c:v>5.7382550335599998</c:v>
                </c:pt>
                <c:pt idx="50" formatCode="General">
                  <c:v>5.9194630872499996</c:v>
                </c:pt>
                <c:pt idx="51" formatCode="General">
                  <c:v>6.0973154362399997</c:v>
                </c:pt>
                <c:pt idx="52" formatCode="General">
                  <c:v>6.2315436241600004</c:v>
                </c:pt>
                <c:pt idx="53" formatCode="General">
                  <c:v>6.3993288590599997</c:v>
                </c:pt>
                <c:pt idx="54" formatCode="General">
                  <c:v>6.6073825503399997</c:v>
                </c:pt>
                <c:pt idx="55" formatCode="General">
                  <c:v>6.7651006711399999</c:v>
                </c:pt>
                <c:pt idx="56" formatCode="General">
                  <c:v>6.9463087248299997</c:v>
                </c:pt>
                <c:pt idx="57" formatCode="General">
                  <c:v>7.1241610738299999</c:v>
                </c:pt>
                <c:pt idx="58" formatCode="General">
                  <c:v>7.2751677852299999</c:v>
                </c:pt>
                <c:pt idx="59" formatCode="General">
                  <c:v>7.3859060402700001</c:v>
                </c:pt>
                <c:pt idx="60" formatCode="General">
                  <c:v>7.5906040268500004</c:v>
                </c:pt>
                <c:pt idx="61" formatCode="General">
                  <c:v>7.7852348993299998</c:v>
                </c:pt>
                <c:pt idx="62" formatCode="General">
                  <c:v>7.9362416107399998</c:v>
                </c:pt>
                <c:pt idx="63" formatCode="General">
                  <c:v>8.1543624161100006</c:v>
                </c:pt>
                <c:pt idx="64" formatCode="General">
                  <c:v>8.3624161073799996</c:v>
                </c:pt>
                <c:pt idx="65" formatCode="General">
                  <c:v>8.5671140939600008</c:v>
                </c:pt>
                <c:pt idx="66" formatCode="General">
                  <c:v>8.7986577181199994</c:v>
                </c:pt>
                <c:pt idx="67" formatCode="General">
                  <c:v>9.0234899328899996</c:v>
                </c:pt>
                <c:pt idx="68" formatCode="General">
                  <c:v>9.3053691275200006</c:v>
                </c:pt>
                <c:pt idx="69" formatCode="General">
                  <c:v>9.5369127516799992</c:v>
                </c:pt>
                <c:pt idx="70" formatCode="General">
                  <c:v>9.8389261744999992</c:v>
                </c:pt>
                <c:pt idx="71" formatCode="General">
                  <c:v>10.0939597315</c:v>
                </c:pt>
                <c:pt idx="72" formatCode="General">
                  <c:v>10.359060402700001</c:v>
                </c:pt>
                <c:pt idx="73" formatCode="General">
                  <c:v>10.6577181208</c:v>
                </c:pt>
                <c:pt idx="74" formatCode="General">
                  <c:v>10.986577181199999</c:v>
                </c:pt>
                <c:pt idx="75" formatCode="General">
                  <c:v>11.298657718099999</c:v>
                </c:pt>
                <c:pt idx="76" formatCode="General">
                  <c:v>11.711409396000001</c:v>
                </c:pt>
                <c:pt idx="77" formatCode="General">
                  <c:v>12.0939597315</c:v>
                </c:pt>
                <c:pt idx="78" formatCode="General">
                  <c:v>12.496644295299999</c:v>
                </c:pt>
                <c:pt idx="79" formatCode="General">
                  <c:v>12.963087248300001</c:v>
                </c:pt>
                <c:pt idx="80" formatCode="General">
                  <c:v>13.3959731544</c:v>
                </c:pt>
                <c:pt idx="81" formatCode="General">
                  <c:v>13.909395973200001</c:v>
                </c:pt>
                <c:pt idx="82" formatCode="General">
                  <c:v>14.4261744966</c:v>
                </c:pt>
                <c:pt idx="83" formatCode="General">
                  <c:v>14.9765100671</c:v>
                </c:pt>
                <c:pt idx="84" formatCode="General">
                  <c:v>15.6677852349</c:v>
                </c:pt>
                <c:pt idx="85" formatCode="General">
                  <c:v>16.389261744999999</c:v>
                </c:pt>
                <c:pt idx="86" formatCode="General">
                  <c:v>17.077181208100001</c:v>
                </c:pt>
                <c:pt idx="87" formatCode="General">
                  <c:v>17.8355704698</c:v>
                </c:pt>
                <c:pt idx="88" formatCode="General">
                  <c:v>18.6040268456</c:v>
                </c:pt>
                <c:pt idx="89" formatCode="General">
                  <c:v>19.577181208100001</c:v>
                </c:pt>
                <c:pt idx="90" formatCode="General">
                  <c:v>20.671140939600001</c:v>
                </c:pt>
                <c:pt idx="91" formatCode="General">
                  <c:v>21.751677852299999</c:v>
                </c:pt>
                <c:pt idx="92" formatCode="General">
                  <c:v>22.137583892599999</c:v>
                </c:pt>
                <c:pt idx="93" formatCode="General">
                  <c:v>22.211409396000001</c:v>
                </c:pt>
                <c:pt idx="94" formatCode="General">
                  <c:v>22.228187919500002</c:v>
                </c:pt>
                <c:pt idx="95" formatCode="General">
                  <c:v>22.234899328899999</c:v>
                </c:pt>
                <c:pt idx="96" formatCode="General">
                  <c:v>22.234899328899999</c:v>
                </c:pt>
                <c:pt idx="97" formatCode="General">
                  <c:v>22.234899328899999</c:v>
                </c:pt>
                <c:pt idx="98" formatCode="General">
                  <c:v>22.234899328899999</c:v>
                </c:pt>
              </c:numCache>
            </c:numRef>
          </c:xVal>
          <c:yVal>
            <c:numRef>
              <c:f>Schalke!$I$8:$NTY$8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2.55536626917E-3</c:v>
                </c:pt>
                <c:pt idx="4">
                  <c:v>4.6848381601400004E-3</c:v>
                </c:pt>
                <c:pt idx="5">
                  <c:v>8.0919931856900003E-3</c:v>
                </c:pt>
                <c:pt idx="6">
                  <c:v>1.23509369676E-2</c:v>
                </c:pt>
                <c:pt idx="7">
                  <c:v>1.57580919932E-2</c:v>
                </c:pt>
                <c:pt idx="8" formatCode="General">
                  <c:v>2.2146507666100001E-2</c:v>
                </c:pt>
                <c:pt idx="9" formatCode="General">
                  <c:v>3.36456558773E-2</c:v>
                </c:pt>
                <c:pt idx="10" formatCode="General">
                  <c:v>3.91822827939E-2</c:v>
                </c:pt>
                <c:pt idx="11" formatCode="General">
                  <c:v>4.8977853492300001E-2</c:v>
                </c:pt>
                <c:pt idx="12" formatCode="General">
                  <c:v>6.3458262350900005E-2</c:v>
                </c:pt>
                <c:pt idx="13" formatCode="General">
                  <c:v>7.9216354344100001E-2</c:v>
                </c:pt>
                <c:pt idx="14" formatCode="General">
                  <c:v>9.2844974446299994E-2</c:v>
                </c:pt>
                <c:pt idx="15" formatCode="General">
                  <c:v>0.11073253833</c:v>
                </c:pt>
                <c:pt idx="16" formatCode="General">
                  <c:v>0.12223168654200001</c:v>
                </c:pt>
                <c:pt idx="17" formatCode="General">
                  <c:v>0.13202725724</c:v>
                </c:pt>
                <c:pt idx="18" formatCode="General">
                  <c:v>0.14437819420799999</c:v>
                </c:pt>
                <c:pt idx="19" formatCode="General">
                  <c:v>0.15459965928399999</c:v>
                </c:pt>
                <c:pt idx="20" formatCode="General">
                  <c:v>0.16780238500899999</c:v>
                </c:pt>
                <c:pt idx="21" formatCode="General">
                  <c:v>0.17930153322</c:v>
                </c:pt>
                <c:pt idx="22" formatCode="General">
                  <c:v>0.192078364566</c:v>
                </c:pt>
                <c:pt idx="23" formatCode="General">
                  <c:v>0.20783645655899999</c:v>
                </c:pt>
                <c:pt idx="24" formatCode="General">
                  <c:v>0.21848381601399999</c:v>
                </c:pt>
                <c:pt idx="25" formatCode="General">
                  <c:v>0.22870528108999999</c:v>
                </c:pt>
                <c:pt idx="26" formatCode="General">
                  <c:v>0.23850085178899999</c:v>
                </c:pt>
                <c:pt idx="27" formatCode="General">
                  <c:v>0.246592844974</c:v>
                </c:pt>
                <c:pt idx="28" formatCode="General">
                  <c:v>0.25127768313499999</c:v>
                </c:pt>
                <c:pt idx="29" formatCode="General">
                  <c:v>0.25638841567300003</c:v>
                </c:pt>
                <c:pt idx="30" formatCode="General">
                  <c:v>0.26064735945500001</c:v>
                </c:pt>
                <c:pt idx="31" formatCode="General">
                  <c:v>0.26490630323699998</c:v>
                </c:pt>
                <c:pt idx="32" formatCode="General">
                  <c:v>0.27044293015300003</c:v>
                </c:pt>
                <c:pt idx="33" formatCode="General">
                  <c:v>0.274275979557</c:v>
                </c:pt>
                <c:pt idx="34" formatCode="General">
                  <c:v>0.27896081771699999</c:v>
                </c:pt>
                <c:pt idx="35" formatCode="General">
                  <c:v>0.28449744463400001</c:v>
                </c:pt>
                <c:pt idx="36" formatCode="General">
                  <c:v>0.290459965928</c:v>
                </c:pt>
                <c:pt idx="37" formatCode="General">
                  <c:v>0.29557069846700001</c:v>
                </c:pt>
                <c:pt idx="38" formatCode="General">
                  <c:v>0.29855195911400001</c:v>
                </c:pt>
                <c:pt idx="39" formatCode="General">
                  <c:v>0.301533219761</c:v>
                </c:pt>
                <c:pt idx="40" formatCode="General">
                  <c:v>0.30366269165199999</c:v>
                </c:pt>
                <c:pt idx="41" formatCode="General">
                  <c:v>0.30706984667800002</c:v>
                </c:pt>
                <c:pt idx="42" formatCode="General">
                  <c:v>0.31132879046</c:v>
                </c:pt>
                <c:pt idx="43" formatCode="General">
                  <c:v>0.31473594548599998</c:v>
                </c:pt>
                <c:pt idx="44" formatCode="General">
                  <c:v>0.31643952299799999</c:v>
                </c:pt>
                <c:pt idx="45" formatCode="General">
                  <c:v>0.31771720613299997</c:v>
                </c:pt>
                <c:pt idx="46" formatCode="General">
                  <c:v>0.32282793867100001</c:v>
                </c:pt>
                <c:pt idx="47" formatCode="General">
                  <c:v>0.32580919931899999</c:v>
                </c:pt>
                <c:pt idx="48" formatCode="General">
                  <c:v>0.32793867120999998</c:v>
                </c:pt>
                <c:pt idx="49" formatCode="General">
                  <c:v>0.32879045996599998</c:v>
                </c:pt>
                <c:pt idx="50" formatCode="General">
                  <c:v>0.33304940374800002</c:v>
                </c:pt>
                <c:pt idx="51" formatCode="General">
                  <c:v>0.33517887563900001</c:v>
                </c:pt>
                <c:pt idx="52" formatCode="General">
                  <c:v>0.337734241908</c:v>
                </c:pt>
                <c:pt idx="53" formatCode="General">
                  <c:v>0.34028960817699999</c:v>
                </c:pt>
                <c:pt idx="54" formatCode="General">
                  <c:v>0.34199318568999998</c:v>
                </c:pt>
                <c:pt idx="55" formatCode="General">
                  <c:v>0.34454855195900003</c:v>
                </c:pt>
                <c:pt idx="56" formatCode="General">
                  <c:v>0.34667802385000002</c:v>
                </c:pt>
                <c:pt idx="57" formatCode="General">
                  <c:v>0.34923339011900001</c:v>
                </c:pt>
                <c:pt idx="58" formatCode="General">
                  <c:v>0.35136286201</c:v>
                </c:pt>
                <c:pt idx="59" formatCode="General">
                  <c:v>0.35391822827899999</c:v>
                </c:pt>
                <c:pt idx="60" formatCode="General">
                  <c:v>0.35434412265800003</c:v>
                </c:pt>
                <c:pt idx="61" formatCode="General">
                  <c:v>0.35604770016999998</c:v>
                </c:pt>
                <c:pt idx="62" formatCode="General">
                  <c:v>0.35860306644000001</c:v>
                </c:pt>
                <c:pt idx="63" formatCode="General">
                  <c:v>0.361584327087</c:v>
                </c:pt>
                <c:pt idx="64" formatCode="General">
                  <c:v>0.36286201022100001</c:v>
                </c:pt>
                <c:pt idx="65" formatCode="General">
                  <c:v>0.364991482112</c:v>
                </c:pt>
                <c:pt idx="66" formatCode="General">
                  <c:v>0.364991482112</c:v>
                </c:pt>
                <c:pt idx="67" formatCode="General">
                  <c:v>0.36669505962499999</c:v>
                </c:pt>
                <c:pt idx="68" formatCode="General">
                  <c:v>0.36839863713799997</c:v>
                </c:pt>
                <c:pt idx="69" formatCode="General">
                  <c:v>0.37010221465100002</c:v>
                </c:pt>
                <c:pt idx="70" formatCode="General">
                  <c:v>0.37095400340700002</c:v>
                </c:pt>
                <c:pt idx="71" formatCode="General">
                  <c:v>0.37350936967600001</c:v>
                </c:pt>
                <c:pt idx="72" formatCode="General">
                  <c:v>0.37649063032399999</c:v>
                </c:pt>
                <c:pt idx="73" formatCode="General">
                  <c:v>0.378194207836</c:v>
                </c:pt>
                <c:pt idx="74" formatCode="General">
                  <c:v>0.37904599659299998</c:v>
                </c:pt>
                <c:pt idx="75" formatCode="General">
                  <c:v>0.37989778534899998</c:v>
                </c:pt>
                <c:pt idx="76" formatCode="General">
                  <c:v>0.38245315161799998</c:v>
                </c:pt>
                <c:pt idx="77" formatCode="General">
                  <c:v>0.38458262350900002</c:v>
                </c:pt>
                <c:pt idx="78" formatCode="General">
                  <c:v>0.38671209540000001</c:v>
                </c:pt>
                <c:pt idx="79" formatCode="General">
                  <c:v>0.38969335604799998</c:v>
                </c:pt>
                <c:pt idx="80" formatCode="General">
                  <c:v>0.39182282793899997</c:v>
                </c:pt>
                <c:pt idx="81" formatCode="General">
                  <c:v>0.39480408858600002</c:v>
                </c:pt>
                <c:pt idx="82" formatCode="General">
                  <c:v>0.39650766609900001</c:v>
                </c:pt>
                <c:pt idx="83" formatCode="General">
                  <c:v>0.39735945485500002</c:v>
                </c:pt>
                <c:pt idx="84" formatCode="General">
                  <c:v>0.39778534923300002</c:v>
                </c:pt>
                <c:pt idx="85" formatCode="General">
                  <c:v>0.399063032368</c:v>
                </c:pt>
                <c:pt idx="86" formatCode="General">
                  <c:v>0.39991482112400001</c:v>
                </c:pt>
                <c:pt idx="87" formatCode="General">
                  <c:v>0.40076660988099999</c:v>
                </c:pt>
                <c:pt idx="88" formatCode="General">
                  <c:v>0.40289608177199998</c:v>
                </c:pt>
                <c:pt idx="89" formatCode="General">
                  <c:v>0.40459965928399999</c:v>
                </c:pt>
                <c:pt idx="90" formatCode="General">
                  <c:v>0.40587734241899998</c:v>
                </c:pt>
                <c:pt idx="91" formatCode="General">
                  <c:v>0.40630323679699998</c:v>
                </c:pt>
                <c:pt idx="92" formatCode="General">
                  <c:v>0.40630323679699998</c:v>
                </c:pt>
                <c:pt idx="93" formatCode="General">
                  <c:v>0.40630323679699998</c:v>
                </c:pt>
                <c:pt idx="94" formatCode="General">
                  <c:v>0.40630323679699998</c:v>
                </c:pt>
                <c:pt idx="95" formatCode="General">
                  <c:v>0.40630323679699998</c:v>
                </c:pt>
                <c:pt idx="96" formatCode="General">
                  <c:v>0.40630323679699998</c:v>
                </c:pt>
                <c:pt idx="97" formatCode="General">
                  <c:v>0.40630323679699998</c:v>
                </c:pt>
                <c:pt idx="98" formatCode="General">
                  <c:v>0.40630323679699998</c:v>
                </c:pt>
              </c:numCache>
            </c:numRef>
          </c:yVal>
          <c:smooth val="0"/>
        </c:ser>
        <c:ser>
          <c:idx val="3"/>
          <c:order val="5"/>
          <c:tx>
            <c:strRef>
              <c:f>Schalke!$G$5</c:f>
              <c:strCache>
                <c:ptCount val="1"/>
                <c:pt idx="0">
                  <c:v>VGG16, public (0.184)</c:v>
                </c:pt>
              </c:strCache>
            </c:strRef>
          </c:tx>
          <c:spPr>
            <a:ln w="12700">
              <a:solidFill>
                <a:srgbClr val="FFB40B"/>
              </a:solidFill>
            </a:ln>
          </c:spPr>
          <c:marker>
            <c:symbol val="none"/>
          </c:marker>
          <c:xVal>
            <c:numRef>
              <c:f>Schalke!$I$5:$NTY$5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3.3557046979900002E-3</c:v>
                </c:pt>
                <c:pt idx="3">
                  <c:v>3.3557046979900002E-3</c:v>
                </c:pt>
                <c:pt idx="4">
                  <c:v>3.3557046979900002E-3</c:v>
                </c:pt>
                <c:pt idx="5">
                  <c:v>6.7114093959699996E-3</c:v>
                </c:pt>
                <c:pt idx="6">
                  <c:v>1.6778523489899999E-2</c:v>
                </c:pt>
                <c:pt idx="7">
                  <c:v>5.36912751678E-2</c:v>
                </c:pt>
                <c:pt idx="8" formatCode="General">
                  <c:v>7.7181208053700004E-2</c:v>
                </c:pt>
                <c:pt idx="9" formatCode="General">
                  <c:v>0.110738255034</c:v>
                </c:pt>
                <c:pt idx="10" formatCode="General">
                  <c:v>0.157718120805</c:v>
                </c:pt>
                <c:pt idx="11" formatCode="General">
                  <c:v>0.23825503355700001</c:v>
                </c:pt>
                <c:pt idx="12" formatCode="General">
                  <c:v>0.38926174496600002</c:v>
                </c:pt>
                <c:pt idx="13" formatCode="General">
                  <c:v>0.55704697986600005</c:v>
                </c:pt>
                <c:pt idx="14" formatCode="General">
                  <c:v>0.74832214765100002</c:v>
                </c:pt>
                <c:pt idx="15" formatCode="General">
                  <c:v>0.93288590603999999</c:v>
                </c:pt>
                <c:pt idx="16" formatCode="General">
                  <c:v>1.09395973154</c:v>
                </c:pt>
                <c:pt idx="17" formatCode="General">
                  <c:v>1.2516778523500001</c:v>
                </c:pt>
                <c:pt idx="18" formatCode="General">
                  <c:v>1.4395973154399999</c:v>
                </c:pt>
                <c:pt idx="19" formatCode="General">
                  <c:v>1.6610738254999999</c:v>
                </c:pt>
                <c:pt idx="20" formatCode="General">
                  <c:v>1.8355704697999999</c:v>
                </c:pt>
                <c:pt idx="21" formatCode="General">
                  <c:v>2.0302013422799998</c:v>
                </c:pt>
                <c:pt idx="22" formatCode="General">
                  <c:v>2.2147651006700002</c:v>
                </c:pt>
                <c:pt idx="23" formatCode="General">
                  <c:v>2.3926174496599999</c:v>
                </c:pt>
                <c:pt idx="24" formatCode="General">
                  <c:v>2.55704697987</c:v>
                </c:pt>
                <c:pt idx="25" formatCode="General">
                  <c:v>2.7617449664399998</c:v>
                </c:pt>
                <c:pt idx="26" formatCode="General">
                  <c:v>2.9731543624199999</c:v>
                </c:pt>
                <c:pt idx="27" formatCode="General">
                  <c:v>3.1610738254999999</c:v>
                </c:pt>
                <c:pt idx="28" formatCode="General">
                  <c:v>3.3255033557</c:v>
                </c:pt>
                <c:pt idx="29" formatCode="General">
                  <c:v>3.5671140939599999</c:v>
                </c:pt>
                <c:pt idx="30" formatCode="General">
                  <c:v>3.7248322147700001</c:v>
                </c:pt>
                <c:pt idx="31" formatCode="General">
                  <c:v>3.8892617449700002</c:v>
                </c:pt>
                <c:pt idx="32" formatCode="General">
                  <c:v>4.0771812080499998</c:v>
                </c:pt>
                <c:pt idx="33" formatCode="General">
                  <c:v>4.2147651006700002</c:v>
                </c:pt>
                <c:pt idx="34" formatCode="General">
                  <c:v>4.3791946308699998</c:v>
                </c:pt>
                <c:pt idx="35" formatCode="General">
                  <c:v>4.54697986577</c:v>
                </c:pt>
                <c:pt idx="36" formatCode="General">
                  <c:v>4.6946308724800003</c:v>
                </c:pt>
                <c:pt idx="37" formatCode="General">
                  <c:v>4.84899328859</c:v>
                </c:pt>
                <c:pt idx="38" formatCode="General">
                  <c:v>5</c:v>
                </c:pt>
                <c:pt idx="39" formatCode="General">
                  <c:v>5.1140939597299999</c:v>
                </c:pt>
                <c:pt idx="40" formatCode="General">
                  <c:v>5.2382550335599998</c:v>
                </c:pt>
                <c:pt idx="41" formatCode="General">
                  <c:v>5.3926174496600003</c:v>
                </c:pt>
                <c:pt idx="42" formatCode="General">
                  <c:v>5.5302013422799998</c:v>
                </c:pt>
                <c:pt idx="43" formatCode="General">
                  <c:v>5.6778523489900001</c:v>
                </c:pt>
                <c:pt idx="44" formatCode="General">
                  <c:v>5.8053691275199997</c:v>
                </c:pt>
                <c:pt idx="45" formatCode="General">
                  <c:v>5.9932885905999997</c:v>
                </c:pt>
                <c:pt idx="46" formatCode="General">
                  <c:v>6.1610738254999999</c:v>
                </c:pt>
                <c:pt idx="47" formatCode="General">
                  <c:v>6.2885906040300004</c:v>
                </c:pt>
                <c:pt idx="48" formatCode="General">
                  <c:v>6.4597315436200002</c:v>
                </c:pt>
                <c:pt idx="49" formatCode="General">
                  <c:v>6.6107382550300002</c:v>
                </c:pt>
                <c:pt idx="50" formatCode="General">
                  <c:v>6.7852348993299998</c:v>
                </c:pt>
                <c:pt idx="51" formatCode="General">
                  <c:v>6.9563758389299997</c:v>
                </c:pt>
                <c:pt idx="52" formatCode="General">
                  <c:v>7.1342281879199998</c:v>
                </c:pt>
                <c:pt idx="53" formatCode="General">
                  <c:v>7.2583892617399997</c:v>
                </c:pt>
                <c:pt idx="54" formatCode="General">
                  <c:v>7.4563758389299997</c:v>
                </c:pt>
                <c:pt idx="55" formatCode="General">
                  <c:v>7.6241610738299999</c:v>
                </c:pt>
                <c:pt idx="56" formatCode="General">
                  <c:v>7.79194630872</c:v>
                </c:pt>
                <c:pt idx="57" formatCode="General">
                  <c:v>7.9328859060400001</c:v>
                </c:pt>
                <c:pt idx="58" formatCode="General">
                  <c:v>8.1208053691300002</c:v>
                </c:pt>
                <c:pt idx="59" formatCode="General">
                  <c:v>8.2953020134200006</c:v>
                </c:pt>
                <c:pt idx="60" formatCode="General">
                  <c:v>8.4630872483200008</c:v>
                </c:pt>
                <c:pt idx="61" formatCode="General">
                  <c:v>8.6174496644299996</c:v>
                </c:pt>
                <c:pt idx="62" formatCode="General">
                  <c:v>8.7986577181199994</c:v>
                </c:pt>
                <c:pt idx="63" formatCode="General">
                  <c:v>9.0134228187899996</c:v>
                </c:pt>
                <c:pt idx="64" formatCode="General">
                  <c:v>9.2483221476500006</c:v>
                </c:pt>
                <c:pt idx="65" formatCode="General">
                  <c:v>9.4597315436200002</c:v>
                </c:pt>
                <c:pt idx="66" formatCode="General">
                  <c:v>9.69798657718</c:v>
                </c:pt>
                <c:pt idx="67" formatCode="General">
                  <c:v>9.9295302013400004</c:v>
                </c:pt>
                <c:pt idx="68" formatCode="General">
                  <c:v>10.204697986599999</c:v>
                </c:pt>
                <c:pt idx="69" formatCode="General">
                  <c:v>10.4295302013</c:v>
                </c:pt>
                <c:pt idx="70" formatCode="General">
                  <c:v>10.6644295302</c:v>
                </c:pt>
                <c:pt idx="71" formatCode="General">
                  <c:v>10.9563758389</c:v>
                </c:pt>
                <c:pt idx="72" formatCode="General">
                  <c:v>11.1979865772</c:v>
                </c:pt>
                <c:pt idx="73" formatCode="General">
                  <c:v>11.516778523499999</c:v>
                </c:pt>
                <c:pt idx="74" formatCode="General">
                  <c:v>11.869127516800001</c:v>
                </c:pt>
                <c:pt idx="75" formatCode="General">
                  <c:v>12.2382550336</c:v>
                </c:pt>
                <c:pt idx="76" formatCode="General">
                  <c:v>12.5536912752</c:v>
                </c:pt>
                <c:pt idx="77" formatCode="General">
                  <c:v>12.9697986577</c:v>
                </c:pt>
                <c:pt idx="78" formatCode="General">
                  <c:v>13.4261744966</c:v>
                </c:pt>
                <c:pt idx="79" formatCode="General">
                  <c:v>13.8456375839</c:v>
                </c:pt>
                <c:pt idx="80" formatCode="General">
                  <c:v>14.2382550336</c:v>
                </c:pt>
                <c:pt idx="81" formatCode="General">
                  <c:v>14.704697986599999</c:v>
                </c:pt>
                <c:pt idx="82" formatCode="General">
                  <c:v>15.2684563758</c:v>
                </c:pt>
                <c:pt idx="83" formatCode="General">
                  <c:v>15.9161073826</c:v>
                </c:pt>
                <c:pt idx="84" formatCode="General">
                  <c:v>16.5704697987</c:v>
                </c:pt>
                <c:pt idx="85" formatCode="General">
                  <c:v>17.2315436242</c:v>
                </c:pt>
                <c:pt idx="86" formatCode="General">
                  <c:v>17.909395973199999</c:v>
                </c:pt>
                <c:pt idx="87" formatCode="General">
                  <c:v>18.661073825500001</c:v>
                </c:pt>
                <c:pt idx="88" formatCode="General">
                  <c:v>19.553691275199999</c:v>
                </c:pt>
                <c:pt idx="89" formatCode="General">
                  <c:v>20.506711409400001</c:v>
                </c:pt>
                <c:pt idx="90" formatCode="General">
                  <c:v>21.590604026800001</c:v>
                </c:pt>
                <c:pt idx="91" formatCode="General">
                  <c:v>22.3859060403</c:v>
                </c:pt>
                <c:pt idx="92" formatCode="General">
                  <c:v>22.775167785200001</c:v>
                </c:pt>
                <c:pt idx="93" formatCode="General">
                  <c:v>22.912751677900001</c:v>
                </c:pt>
                <c:pt idx="94" formatCode="General">
                  <c:v>22.953020134199999</c:v>
                </c:pt>
                <c:pt idx="95" formatCode="General">
                  <c:v>22.9798657718</c:v>
                </c:pt>
                <c:pt idx="96" formatCode="General">
                  <c:v>22.986577181200001</c:v>
                </c:pt>
                <c:pt idx="97" formatCode="General">
                  <c:v>22.9899328859</c:v>
                </c:pt>
                <c:pt idx="98" formatCode="General">
                  <c:v>22.993288590599999</c:v>
                </c:pt>
              </c:numCache>
            </c:numRef>
          </c:xVal>
          <c:yVal>
            <c:numRef>
              <c:f>Schalke!$I$6:$NTY$6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3.4071550255499999E-3</c:v>
                </c:pt>
                <c:pt idx="4">
                  <c:v>6.8143100511100004E-3</c:v>
                </c:pt>
                <c:pt idx="5">
                  <c:v>9.3696763202700001E-3</c:v>
                </c:pt>
                <c:pt idx="6">
                  <c:v>1.23509369676E-2</c:v>
                </c:pt>
                <c:pt idx="7">
                  <c:v>1.78875638842E-2</c:v>
                </c:pt>
                <c:pt idx="8" formatCode="General">
                  <c:v>2.2998296422500002E-2</c:v>
                </c:pt>
                <c:pt idx="9" formatCode="General">
                  <c:v>2.5553662691700001E-2</c:v>
                </c:pt>
                <c:pt idx="10" formatCode="General">
                  <c:v>3.4497444633699997E-2</c:v>
                </c:pt>
                <c:pt idx="11" formatCode="General">
                  <c:v>4.3015332197600002E-2</c:v>
                </c:pt>
                <c:pt idx="12" formatCode="General">
                  <c:v>5.5366269165200002E-2</c:v>
                </c:pt>
                <c:pt idx="13" formatCode="General">
                  <c:v>6.5587734241899995E-2</c:v>
                </c:pt>
                <c:pt idx="14" formatCode="General">
                  <c:v>7.7938671209500002E-2</c:v>
                </c:pt>
                <c:pt idx="15" formatCode="General">
                  <c:v>8.9011925042599999E-2</c:v>
                </c:pt>
                <c:pt idx="16" formatCode="General">
                  <c:v>0.10136286201</c:v>
                </c:pt>
                <c:pt idx="17" formatCode="General">
                  <c:v>0.111158432709</c:v>
                </c:pt>
                <c:pt idx="18" formatCode="General">
                  <c:v>0.118398637138</c:v>
                </c:pt>
                <c:pt idx="19" formatCode="General">
                  <c:v>0.12734241907999999</c:v>
                </c:pt>
                <c:pt idx="20" formatCode="General">
                  <c:v>0.135434412266</c:v>
                </c:pt>
                <c:pt idx="21" formatCode="General">
                  <c:v>0.14352640545100001</c:v>
                </c:pt>
                <c:pt idx="22" formatCode="General">
                  <c:v>0.15417376490599999</c:v>
                </c:pt>
                <c:pt idx="23" formatCode="General">
                  <c:v>0.15971039182300001</c:v>
                </c:pt>
                <c:pt idx="24" formatCode="General">
                  <c:v>0.16652470187400001</c:v>
                </c:pt>
                <c:pt idx="25" formatCode="General">
                  <c:v>0.169505962521</c:v>
                </c:pt>
                <c:pt idx="26" formatCode="General">
                  <c:v>0.17376490630300001</c:v>
                </c:pt>
                <c:pt idx="27" formatCode="General">
                  <c:v>0.17674616695100001</c:v>
                </c:pt>
                <c:pt idx="28" formatCode="General">
                  <c:v>0.18015332197600001</c:v>
                </c:pt>
                <c:pt idx="29" formatCode="General">
                  <c:v>0.18483816013599999</c:v>
                </c:pt>
                <c:pt idx="30" formatCode="General">
                  <c:v>0.18696763202700001</c:v>
                </c:pt>
                <c:pt idx="31" formatCode="General">
                  <c:v>0.19122657580899999</c:v>
                </c:pt>
                <c:pt idx="32" formatCode="General">
                  <c:v>0.192504258944</c:v>
                </c:pt>
                <c:pt idx="33" formatCode="General">
                  <c:v>0.198466780239</c:v>
                </c:pt>
                <c:pt idx="34" formatCode="General">
                  <c:v>0.20187393526399999</c:v>
                </c:pt>
                <c:pt idx="35" formatCode="General">
                  <c:v>0.20528109029</c:v>
                </c:pt>
                <c:pt idx="36" formatCode="General">
                  <c:v>0.20996592845000001</c:v>
                </c:pt>
                <c:pt idx="37" formatCode="General">
                  <c:v>0.21422487223200001</c:v>
                </c:pt>
                <c:pt idx="38" formatCode="General">
                  <c:v>0.215928449744</c:v>
                </c:pt>
                <c:pt idx="39" formatCode="General">
                  <c:v>0.21805792163500001</c:v>
                </c:pt>
                <c:pt idx="40" formatCode="General">
                  <c:v>0.22061328790500001</c:v>
                </c:pt>
                <c:pt idx="41" formatCode="General">
                  <c:v>0.222742759796</c:v>
                </c:pt>
                <c:pt idx="42" formatCode="General">
                  <c:v>0.22444633730800001</c:v>
                </c:pt>
                <c:pt idx="43" formatCode="General">
                  <c:v>0.22700170357800001</c:v>
                </c:pt>
                <c:pt idx="44" formatCode="General">
                  <c:v>0.22870528108999999</c:v>
                </c:pt>
                <c:pt idx="45" formatCode="General">
                  <c:v>0.229982964225</c:v>
                </c:pt>
                <c:pt idx="46" formatCode="General">
                  <c:v>0.23211243611599999</c:v>
                </c:pt>
                <c:pt idx="47" formatCode="General">
                  <c:v>0.23339011925</c:v>
                </c:pt>
                <c:pt idx="48" formatCode="General">
                  <c:v>0.23381601362900001</c:v>
                </c:pt>
                <c:pt idx="49" formatCode="General">
                  <c:v>0.23551959114099999</c:v>
                </c:pt>
                <c:pt idx="50" formatCode="General">
                  <c:v>0.23764906303200001</c:v>
                </c:pt>
                <c:pt idx="51" formatCode="General">
                  <c:v>0.23850085178899999</c:v>
                </c:pt>
                <c:pt idx="52" formatCode="General">
                  <c:v>0.24020442930200001</c:v>
                </c:pt>
                <c:pt idx="53" formatCode="General">
                  <c:v>0.24148211243600001</c:v>
                </c:pt>
                <c:pt idx="54" formatCode="General">
                  <c:v>0.243185689949</c:v>
                </c:pt>
                <c:pt idx="55" formatCode="General">
                  <c:v>0.24446337308300001</c:v>
                </c:pt>
                <c:pt idx="56" formatCode="General">
                  <c:v>0.24488926746199999</c:v>
                </c:pt>
                <c:pt idx="57" formatCode="General">
                  <c:v>0.24744463373100001</c:v>
                </c:pt>
                <c:pt idx="58" formatCode="General">
                  <c:v>0.250425894378</c:v>
                </c:pt>
                <c:pt idx="59" formatCode="General">
                  <c:v>0.25170357751299999</c:v>
                </c:pt>
                <c:pt idx="60" formatCode="General">
                  <c:v>0.25298126064699999</c:v>
                </c:pt>
                <c:pt idx="61" formatCode="General">
                  <c:v>0.25511073253799998</c:v>
                </c:pt>
                <c:pt idx="62" formatCode="General">
                  <c:v>0.25766609880699998</c:v>
                </c:pt>
                <c:pt idx="63" formatCode="General">
                  <c:v>0.25851788756400002</c:v>
                </c:pt>
                <c:pt idx="64" formatCode="General">
                  <c:v>0.25894378194200002</c:v>
                </c:pt>
                <c:pt idx="65" formatCode="General">
                  <c:v>0.26064735945500001</c:v>
                </c:pt>
                <c:pt idx="66" formatCode="General">
                  <c:v>0.26107325383300001</c:v>
                </c:pt>
                <c:pt idx="67" formatCode="General">
                  <c:v>0.26235093696799999</c:v>
                </c:pt>
                <c:pt idx="68" formatCode="General">
                  <c:v>0.26405451448</c:v>
                </c:pt>
                <c:pt idx="69" formatCode="General">
                  <c:v>0.26490630323699998</c:v>
                </c:pt>
                <c:pt idx="70" formatCode="General">
                  <c:v>0.26575809199299999</c:v>
                </c:pt>
                <c:pt idx="71" formatCode="General">
                  <c:v>0.26660988074999997</c:v>
                </c:pt>
                <c:pt idx="72" formatCode="General">
                  <c:v>0.26831345826199998</c:v>
                </c:pt>
                <c:pt idx="73" formatCode="General">
                  <c:v>0.27001703577500002</c:v>
                </c:pt>
                <c:pt idx="74" formatCode="General">
                  <c:v>0.27214650766600001</c:v>
                </c:pt>
                <c:pt idx="75" formatCode="General">
                  <c:v>0.273424190801</c:v>
                </c:pt>
                <c:pt idx="76" formatCode="General">
                  <c:v>0.27470187393500001</c:v>
                </c:pt>
                <c:pt idx="77" formatCode="General">
                  <c:v>0.277257240204</c:v>
                </c:pt>
                <c:pt idx="78" formatCode="General">
                  <c:v>0.28023850085200003</c:v>
                </c:pt>
                <c:pt idx="79" formatCode="General">
                  <c:v>0.28364565587700002</c:v>
                </c:pt>
                <c:pt idx="80" formatCode="General">
                  <c:v>0.28449744463400001</c:v>
                </c:pt>
                <c:pt idx="81" formatCode="General">
                  <c:v>0.286626916525</c:v>
                </c:pt>
                <c:pt idx="82" formatCode="General">
                  <c:v>0.287904599659</c:v>
                </c:pt>
                <c:pt idx="83" formatCode="General">
                  <c:v>0.28833049403700001</c:v>
                </c:pt>
                <c:pt idx="84" formatCode="General">
                  <c:v>0.28960817717199999</c:v>
                </c:pt>
                <c:pt idx="85" formatCode="General">
                  <c:v>0.29088586030699998</c:v>
                </c:pt>
                <c:pt idx="86" formatCode="General">
                  <c:v>0.29131175468499998</c:v>
                </c:pt>
                <c:pt idx="87" formatCode="General">
                  <c:v>0.29173764906299998</c:v>
                </c:pt>
                <c:pt idx="88" formatCode="General">
                  <c:v>0.29173764906299998</c:v>
                </c:pt>
                <c:pt idx="89" formatCode="General">
                  <c:v>0.29258943781899999</c:v>
                </c:pt>
                <c:pt idx="90" formatCode="General">
                  <c:v>0.29301533219800002</c:v>
                </c:pt>
                <c:pt idx="91" formatCode="General">
                  <c:v>0.29301533219800002</c:v>
                </c:pt>
                <c:pt idx="92" formatCode="General">
                  <c:v>0.29386712095400003</c:v>
                </c:pt>
                <c:pt idx="93" formatCode="General">
                  <c:v>0.29386712095400003</c:v>
                </c:pt>
                <c:pt idx="94" formatCode="General">
                  <c:v>0.29386712095400003</c:v>
                </c:pt>
                <c:pt idx="95" formatCode="General">
                  <c:v>0.29386712095400003</c:v>
                </c:pt>
                <c:pt idx="96" formatCode="General">
                  <c:v>0.29386712095400003</c:v>
                </c:pt>
                <c:pt idx="97" formatCode="General">
                  <c:v>0.29386712095400003</c:v>
                </c:pt>
                <c:pt idx="98" formatCode="General">
                  <c:v>0.29386712095400003</c:v>
                </c:pt>
              </c:numCache>
            </c:numRef>
          </c:yVal>
          <c:smooth val="0"/>
        </c:ser>
        <c:ser>
          <c:idx val="0"/>
          <c:order val="6"/>
          <c:tx>
            <c:strRef>
              <c:f>Schalke!$G$3</c:f>
              <c:strCache>
                <c:ptCount val="1"/>
                <c:pt idx="0">
                  <c:v>baseline, public (0.001)</c:v>
                </c:pt>
              </c:strCache>
            </c:strRef>
          </c:tx>
          <c:spPr>
            <a:ln w="12700">
              <a:solidFill>
                <a:srgbClr val="813FB7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1.0067114094000001E-2</c:v>
                </c:pt>
                <c:pt idx="11" formatCode="General">
                  <c:v>1.0067114094000001E-2</c:v>
                </c:pt>
                <c:pt idx="12" formatCode="General">
                  <c:v>1.34228187919E-2</c:v>
                </c:pt>
                <c:pt idx="13" formatCode="General">
                  <c:v>2.3489932885900001E-2</c:v>
                </c:pt>
                <c:pt idx="14" formatCode="General">
                  <c:v>3.0201342281899999E-2</c:v>
                </c:pt>
                <c:pt idx="15" formatCode="General">
                  <c:v>3.3557046979900002E-2</c:v>
                </c:pt>
                <c:pt idx="16" formatCode="General">
                  <c:v>4.0268456375800003E-2</c:v>
                </c:pt>
                <c:pt idx="17" formatCode="General">
                  <c:v>4.6979865771800002E-2</c:v>
                </c:pt>
                <c:pt idx="18" formatCode="General">
                  <c:v>6.0402684563799998E-2</c:v>
                </c:pt>
                <c:pt idx="19" formatCode="General">
                  <c:v>7.7181208053700004E-2</c:v>
                </c:pt>
                <c:pt idx="20" formatCode="General">
                  <c:v>9.0604026845599997E-2</c:v>
                </c:pt>
                <c:pt idx="21" formatCode="General">
                  <c:v>0.10402684563800001</c:v>
                </c:pt>
                <c:pt idx="22" formatCode="General">
                  <c:v>0.114093959732</c:v>
                </c:pt>
                <c:pt idx="23" formatCode="General">
                  <c:v>0.13087248322100001</c:v>
                </c:pt>
                <c:pt idx="24" formatCode="General">
                  <c:v>0.140939597315</c:v>
                </c:pt>
                <c:pt idx="25" formatCode="General">
                  <c:v>0.140939597315</c:v>
                </c:pt>
                <c:pt idx="26" formatCode="General">
                  <c:v>0.16107382550300001</c:v>
                </c:pt>
                <c:pt idx="27" formatCode="General">
                  <c:v>0.16778523489899999</c:v>
                </c:pt>
                <c:pt idx="28" formatCode="General">
                  <c:v>0.187919463087</c:v>
                </c:pt>
                <c:pt idx="29" formatCode="General">
                  <c:v>0.201342281879</c:v>
                </c:pt>
                <c:pt idx="30" formatCode="General">
                  <c:v>0.20805369127500001</c:v>
                </c:pt>
                <c:pt idx="31" formatCode="General">
                  <c:v>0.21140939597300001</c:v>
                </c:pt>
                <c:pt idx="32" formatCode="General">
                  <c:v>0.22483221476500001</c:v>
                </c:pt>
                <c:pt idx="33" formatCode="General">
                  <c:v>0.24496644295299999</c:v>
                </c:pt>
                <c:pt idx="34" formatCode="General">
                  <c:v>0.265100671141</c:v>
                </c:pt>
                <c:pt idx="35" formatCode="General">
                  <c:v>0.27852348993300002</c:v>
                </c:pt>
                <c:pt idx="36" formatCode="General">
                  <c:v>0.28187919463099997</c:v>
                </c:pt>
                <c:pt idx="37" formatCode="General">
                  <c:v>0.29194630872499999</c:v>
                </c:pt>
                <c:pt idx="38" formatCode="General">
                  <c:v>0.32214765100699999</c:v>
                </c:pt>
                <c:pt idx="39" formatCode="General">
                  <c:v>0.33892617449700002</c:v>
                </c:pt>
                <c:pt idx="40" formatCode="General">
                  <c:v>0.36241610738300001</c:v>
                </c:pt>
                <c:pt idx="41" formatCode="General">
                  <c:v>0.38590604026800002</c:v>
                </c:pt>
                <c:pt idx="42" formatCode="General">
                  <c:v>0.409395973154</c:v>
                </c:pt>
                <c:pt idx="43" formatCode="General">
                  <c:v>0.42953020134199998</c:v>
                </c:pt>
                <c:pt idx="44" formatCode="General">
                  <c:v>0.44630872483200001</c:v>
                </c:pt>
                <c:pt idx="45" formatCode="General">
                  <c:v>0.47651006711400001</c:v>
                </c:pt>
                <c:pt idx="46" formatCode="General">
                  <c:v>0.51006711409399996</c:v>
                </c:pt>
                <c:pt idx="47" formatCode="General">
                  <c:v>0.55704697986600005</c:v>
                </c:pt>
                <c:pt idx="48" formatCode="General">
                  <c:v>0.59731543624200001</c:v>
                </c:pt>
                <c:pt idx="49" formatCode="General">
                  <c:v>0.63422818791900004</c:v>
                </c:pt>
                <c:pt idx="50" formatCode="General">
                  <c:v>0.65100671140900002</c:v>
                </c:pt>
                <c:pt idx="51" formatCode="General">
                  <c:v>0.68456375838899997</c:v>
                </c:pt>
                <c:pt idx="52" formatCode="General">
                  <c:v>0.71812080536900003</c:v>
                </c:pt>
                <c:pt idx="53" formatCode="General">
                  <c:v>0.73825503355699995</c:v>
                </c:pt>
                <c:pt idx="54" formatCode="General">
                  <c:v>0.77181208053700001</c:v>
                </c:pt>
                <c:pt idx="55" formatCode="General">
                  <c:v>0.81543624161100003</c:v>
                </c:pt>
                <c:pt idx="56" formatCode="General">
                  <c:v>0.84563758389300003</c:v>
                </c:pt>
                <c:pt idx="57" formatCode="General">
                  <c:v>0.88255033556999996</c:v>
                </c:pt>
                <c:pt idx="58" formatCode="General">
                  <c:v>0.92617449664399998</c:v>
                </c:pt>
                <c:pt idx="59" formatCode="General">
                  <c:v>0.969798657718</c:v>
                </c:pt>
                <c:pt idx="60" formatCode="General">
                  <c:v>0.98993288590600004</c:v>
                </c:pt>
                <c:pt idx="61" formatCode="General">
                  <c:v>1.04026845638</c:v>
                </c:pt>
                <c:pt idx="62" formatCode="General">
                  <c:v>1.0771812080500001</c:v>
                </c:pt>
                <c:pt idx="63" formatCode="General">
                  <c:v>1.12751677852</c:v>
                </c:pt>
                <c:pt idx="64" formatCode="General">
                  <c:v>1.15771812081</c:v>
                </c:pt>
                <c:pt idx="65" formatCode="General">
                  <c:v>1.20469798658</c:v>
                </c:pt>
                <c:pt idx="66" formatCode="General">
                  <c:v>1.2416107382599999</c:v>
                </c:pt>
                <c:pt idx="67" formatCode="General">
                  <c:v>1.29194630872</c:v>
                </c:pt>
                <c:pt idx="68" formatCode="General">
                  <c:v>1.3255033557</c:v>
                </c:pt>
                <c:pt idx="69" formatCode="General">
                  <c:v>1.41275167785</c:v>
                </c:pt>
                <c:pt idx="70" formatCode="General">
                  <c:v>1.4496644295300001</c:v>
                </c:pt>
                <c:pt idx="71" formatCode="General">
                  <c:v>1.4932885906</c:v>
                </c:pt>
                <c:pt idx="72" formatCode="General">
                  <c:v>1.54697986577</c:v>
                </c:pt>
                <c:pt idx="73" formatCode="General">
                  <c:v>1.5973154362399999</c:v>
                </c:pt>
                <c:pt idx="74" formatCode="General">
                  <c:v>1.6744966443</c:v>
                </c:pt>
                <c:pt idx="75" formatCode="General">
                  <c:v>1.7281879194600001</c:v>
                </c:pt>
                <c:pt idx="76" formatCode="General">
                  <c:v>1.7885906040299999</c:v>
                </c:pt>
                <c:pt idx="77" formatCode="General">
                  <c:v>1.85570469799</c:v>
                </c:pt>
                <c:pt idx="78" formatCode="General">
                  <c:v>1.9328859060400001</c:v>
                </c:pt>
                <c:pt idx="79" formatCode="General">
                  <c:v>2.02348993289</c:v>
                </c:pt>
                <c:pt idx="80" formatCode="General">
                  <c:v>2.09395973154</c:v>
                </c:pt>
                <c:pt idx="81" formatCode="General">
                  <c:v>2.1744966443</c:v>
                </c:pt>
                <c:pt idx="82" formatCode="General">
                  <c:v>2.2583892617400001</c:v>
                </c:pt>
                <c:pt idx="83" formatCode="General">
                  <c:v>2.3523489932900001</c:v>
                </c:pt>
                <c:pt idx="84" formatCode="General">
                  <c:v>2.4362416107399998</c:v>
                </c:pt>
                <c:pt idx="85" formatCode="General">
                  <c:v>2.57046979866</c:v>
                </c:pt>
                <c:pt idx="86" formatCode="General">
                  <c:v>2.7114093959700001</c:v>
                </c:pt>
                <c:pt idx="87" formatCode="General">
                  <c:v>2.8355704697999999</c:v>
                </c:pt>
                <c:pt idx="88" formatCode="General">
                  <c:v>3.0067114093999998</c:v>
                </c:pt>
                <c:pt idx="89" formatCode="General">
                  <c:v>3.23154362416</c:v>
                </c:pt>
                <c:pt idx="90" formatCode="General">
                  <c:v>3.4731543624199999</c:v>
                </c:pt>
                <c:pt idx="91" formatCode="General">
                  <c:v>3.7013422818800001</c:v>
                </c:pt>
                <c:pt idx="92" formatCode="General">
                  <c:v>3.8624161073800001</c:v>
                </c:pt>
                <c:pt idx="93" formatCode="General">
                  <c:v>3.9932885906000002</c:v>
                </c:pt>
                <c:pt idx="94" formatCode="General">
                  <c:v>4.0872483221499998</c:v>
                </c:pt>
                <c:pt idx="95" formatCode="General">
                  <c:v>4.10402684564</c:v>
                </c:pt>
                <c:pt idx="96" formatCode="General">
                  <c:v>4.1174496644299996</c:v>
                </c:pt>
                <c:pt idx="97" formatCode="General">
                  <c:v>4.1275167785200004</c:v>
                </c:pt>
                <c:pt idx="98" formatCode="General">
                  <c:v>4.1275167785200004</c:v>
                </c:pt>
              </c:numCache>
            </c:numRef>
          </c:xVal>
          <c:yVal>
            <c:numRef>
              <c:f>Schalke!$I$4:$NTY$4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4.25894378194E-4</c:v>
                </c:pt>
                <c:pt idx="31" formatCode="General">
                  <c:v>4.25894378194E-4</c:v>
                </c:pt>
                <c:pt idx="32" formatCode="General">
                  <c:v>4.25894378194E-4</c:v>
                </c:pt>
                <c:pt idx="33" formatCode="General">
                  <c:v>4.25894378194E-4</c:v>
                </c:pt>
                <c:pt idx="34" formatCode="General">
                  <c:v>4.25894378194E-4</c:v>
                </c:pt>
                <c:pt idx="35" formatCode="General">
                  <c:v>4.25894378194E-4</c:v>
                </c:pt>
                <c:pt idx="36" formatCode="General">
                  <c:v>4.25894378194E-4</c:v>
                </c:pt>
                <c:pt idx="37" formatCode="General">
                  <c:v>8.51788756388E-4</c:v>
                </c:pt>
                <c:pt idx="38" formatCode="General">
                  <c:v>8.51788756388E-4</c:v>
                </c:pt>
                <c:pt idx="39" formatCode="General">
                  <c:v>8.51788756388E-4</c:v>
                </c:pt>
                <c:pt idx="40" formatCode="General">
                  <c:v>8.51788756388E-4</c:v>
                </c:pt>
                <c:pt idx="41" formatCode="General">
                  <c:v>8.51788756388E-4</c:v>
                </c:pt>
                <c:pt idx="42" formatCode="General">
                  <c:v>8.51788756388E-4</c:v>
                </c:pt>
                <c:pt idx="43" formatCode="General">
                  <c:v>8.51788756388E-4</c:v>
                </c:pt>
                <c:pt idx="44" formatCode="General">
                  <c:v>1.2776831345800001E-3</c:v>
                </c:pt>
                <c:pt idx="45" formatCode="General">
                  <c:v>1.2776831345800001E-3</c:v>
                </c:pt>
                <c:pt idx="46" formatCode="General">
                  <c:v>1.7035775127800001E-3</c:v>
                </c:pt>
                <c:pt idx="47" formatCode="General">
                  <c:v>1.7035775127800001E-3</c:v>
                </c:pt>
                <c:pt idx="48" formatCode="General">
                  <c:v>1.7035775127800001E-3</c:v>
                </c:pt>
                <c:pt idx="49" formatCode="General">
                  <c:v>2.12947189097E-3</c:v>
                </c:pt>
                <c:pt idx="50" formatCode="General">
                  <c:v>2.12947189097E-3</c:v>
                </c:pt>
                <c:pt idx="51" formatCode="General">
                  <c:v>2.12947189097E-3</c:v>
                </c:pt>
                <c:pt idx="52" formatCode="General">
                  <c:v>2.12947189097E-3</c:v>
                </c:pt>
                <c:pt idx="53" formatCode="General">
                  <c:v>2.12947189097E-3</c:v>
                </c:pt>
                <c:pt idx="54" formatCode="General">
                  <c:v>2.55536626917E-3</c:v>
                </c:pt>
                <c:pt idx="55" formatCode="General">
                  <c:v>2.55536626917E-3</c:v>
                </c:pt>
                <c:pt idx="56" formatCode="General">
                  <c:v>2.55536626917E-3</c:v>
                </c:pt>
                <c:pt idx="57" formatCode="General">
                  <c:v>2.55536626917E-3</c:v>
                </c:pt>
                <c:pt idx="58" formatCode="General">
                  <c:v>2.55536626917E-3</c:v>
                </c:pt>
                <c:pt idx="59" formatCode="General">
                  <c:v>2.55536626917E-3</c:v>
                </c:pt>
                <c:pt idx="60" formatCode="General">
                  <c:v>2.55536626917E-3</c:v>
                </c:pt>
                <c:pt idx="61" formatCode="General">
                  <c:v>2.55536626917E-3</c:v>
                </c:pt>
                <c:pt idx="62" formatCode="General">
                  <c:v>2.55536626917E-3</c:v>
                </c:pt>
                <c:pt idx="63" formatCode="General">
                  <c:v>2.55536626917E-3</c:v>
                </c:pt>
                <c:pt idx="64" formatCode="General">
                  <c:v>2.9812606473600001E-3</c:v>
                </c:pt>
                <c:pt idx="65" formatCode="General">
                  <c:v>2.9812606473600001E-3</c:v>
                </c:pt>
                <c:pt idx="66" formatCode="General">
                  <c:v>3.4071550255499999E-3</c:v>
                </c:pt>
                <c:pt idx="67" formatCode="General">
                  <c:v>3.4071550255499999E-3</c:v>
                </c:pt>
                <c:pt idx="68" formatCode="General">
                  <c:v>3.8330494037499998E-3</c:v>
                </c:pt>
                <c:pt idx="69" formatCode="General">
                  <c:v>4.25894378194E-3</c:v>
                </c:pt>
                <c:pt idx="70" formatCode="General">
                  <c:v>4.25894378194E-3</c:v>
                </c:pt>
                <c:pt idx="71" formatCode="General">
                  <c:v>4.6848381601400004E-3</c:v>
                </c:pt>
                <c:pt idx="72" formatCode="General">
                  <c:v>4.6848381601400004E-3</c:v>
                </c:pt>
                <c:pt idx="73" formatCode="General">
                  <c:v>5.1107325383300001E-3</c:v>
                </c:pt>
                <c:pt idx="74" formatCode="General">
                  <c:v>5.1107325383300001E-3</c:v>
                </c:pt>
                <c:pt idx="75" formatCode="General">
                  <c:v>5.9625212947200003E-3</c:v>
                </c:pt>
                <c:pt idx="76" formatCode="General">
                  <c:v>5.9625212947200003E-3</c:v>
                </c:pt>
                <c:pt idx="77" formatCode="General">
                  <c:v>6.38841567291E-3</c:v>
                </c:pt>
                <c:pt idx="78" formatCode="General">
                  <c:v>6.38841567291E-3</c:v>
                </c:pt>
                <c:pt idx="79" formatCode="General">
                  <c:v>6.38841567291E-3</c:v>
                </c:pt>
                <c:pt idx="80" formatCode="General">
                  <c:v>6.8143100511100004E-3</c:v>
                </c:pt>
                <c:pt idx="81" formatCode="General">
                  <c:v>6.8143100511100004E-3</c:v>
                </c:pt>
                <c:pt idx="82" formatCode="General">
                  <c:v>7.2402044293000001E-3</c:v>
                </c:pt>
                <c:pt idx="83" formatCode="General">
                  <c:v>7.2402044293000001E-3</c:v>
                </c:pt>
                <c:pt idx="84" formatCode="General">
                  <c:v>7.6660988074999997E-3</c:v>
                </c:pt>
                <c:pt idx="85" formatCode="General">
                  <c:v>8.51788756388E-3</c:v>
                </c:pt>
                <c:pt idx="86" formatCode="General">
                  <c:v>8.9437819420800004E-3</c:v>
                </c:pt>
                <c:pt idx="87" formatCode="General">
                  <c:v>8.9437819420800004E-3</c:v>
                </c:pt>
                <c:pt idx="88" formatCode="General">
                  <c:v>8.9437819420800004E-3</c:v>
                </c:pt>
                <c:pt idx="89" formatCode="General">
                  <c:v>1.02214650767E-2</c:v>
                </c:pt>
                <c:pt idx="90" formatCode="General">
                  <c:v>1.1073253833E-2</c:v>
                </c:pt>
                <c:pt idx="91" formatCode="General">
                  <c:v>1.1499148211199999E-2</c:v>
                </c:pt>
                <c:pt idx="92" formatCode="General">
                  <c:v>1.1499148211199999E-2</c:v>
                </c:pt>
                <c:pt idx="93" formatCode="General">
                  <c:v>1.1499148211199999E-2</c:v>
                </c:pt>
                <c:pt idx="94" formatCode="General">
                  <c:v>1.1499148211199999E-2</c:v>
                </c:pt>
                <c:pt idx="95" formatCode="General">
                  <c:v>1.1499148211199999E-2</c:v>
                </c:pt>
                <c:pt idx="96" formatCode="General">
                  <c:v>1.1499148211199999E-2</c:v>
                </c:pt>
                <c:pt idx="97" formatCode="General">
                  <c:v>1.1499148211199999E-2</c:v>
                </c:pt>
                <c:pt idx="98" formatCode="General">
                  <c:v>1.1499148211199999E-2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3568"/>
        <c:axId val="56410112"/>
      </c:scatterChart>
      <c:valAx>
        <c:axId val="56413568"/>
        <c:scaling>
          <c:logBase val="10"/>
          <c:orientation val="minMax"/>
          <c:max val="30"/>
          <c:min val="1.0000000000000002E-2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alarms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>
            <c:manualLayout>
              <c:xMode val="edge"/>
              <c:yMode val="edge"/>
              <c:x val="0.25532638888888887"/>
              <c:y val="0.918256165866606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56410112"/>
        <c:crosses val="autoZero"/>
        <c:crossBetween val="midCat"/>
      </c:valAx>
      <c:valAx>
        <c:axId val="56410112"/>
        <c:scaling>
          <c:orientation val="minMax"/>
          <c:max val="0.70000000000000007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identification rate</a:t>
                </a:r>
              </a:p>
            </c:rich>
          </c:tx>
          <c:layout>
            <c:manualLayout>
              <c:xMode val="edge"/>
              <c:yMode val="edge"/>
              <c:x val="1.7638888888888888E-2"/>
              <c:y val="8.0424776148479399E-2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56413568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8961805555555555"/>
          <c:y val="2.9423115431525676E-2"/>
          <c:w val="0.74343749999999997"/>
          <c:h val="0.35862304989714749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3.2309176633353358E-2"/>
          <c:w val="0.77510416666666671"/>
          <c:h val="0.81696138932881879"/>
        </c:manualLayout>
      </c:layout>
      <c:scatterChart>
        <c:scatterStyle val="lineMarker"/>
        <c:varyColors val="0"/>
        <c:ser>
          <c:idx val="18"/>
          <c:order val="0"/>
          <c:tx>
            <c:strRef>
              <c:f>Schalke!$G$15</c:f>
              <c:strCache>
                <c:ptCount val="1"/>
                <c:pt idx="0">
                  <c:v>DenseNet161 - public+LitW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Schalke!$I$16:$NTY$16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15"/>
          <c:order val="1"/>
          <c:tx>
            <c:strRef>
              <c:f>Schalke!$G$13</c:f>
              <c:strCache>
                <c:ptCount val="1"/>
                <c:pt idx="0">
                  <c:v>DenseNet161 - public</c:v>
                </c:pt>
              </c:strCache>
            </c:strRef>
          </c:tx>
          <c:spPr>
            <a:ln w="12700">
              <a:solidFill>
                <a:srgbClr val="BFDE5C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Schalke!$I$14:$NTY$14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12"/>
          <c:order val="2"/>
          <c:tx>
            <c:strRef>
              <c:f>Schalke!$G$11</c:f>
              <c:strCache>
                <c:ptCount val="1"/>
                <c:pt idx="0">
                  <c:v>ResNet101 - public+LitW</c:v>
                </c:pt>
              </c:strCache>
            </c:strRef>
          </c:tx>
          <c:spPr>
            <a:ln w="12700">
              <a:solidFill>
                <a:srgbClr val="0066FF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Schalke!$I$12:$NTY$12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9"/>
          <c:order val="3"/>
          <c:tx>
            <c:strRef>
              <c:f>Schalke!$G$9</c:f>
              <c:strCache>
                <c:ptCount val="1"/>
                <c:pt idx="0">
                  <c:v>ResNet101 - public</c:v>
                </c:pt>
              </c:strCache>
            </c:strRef>
          </c:tx>
          <c:spPr>
            <a:ln w="12700">
              <a:solidFill>
                <a:srgbClr val="00E0FE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Schalke!$I$10:$NTY$10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6"/>
          <c:order val="4"/>
          <c:tx>
            <c:strRef>
              <c:f>Schalke!$G$7</c:f>
              <c:strCache>
                <c:ptCount val="1"/>
                <c:pt idx="0">
                  <c:v>VGG16 - public+LitW (0.238)</c:v>
                </c:pt>
              </c:strCache>
            </c:strRef>
          </c:tx>
          <c:spPr>
            <a:ln w="1270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Schalke!$I$7:$NTY$7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3.3557046979900002E-3</c:v>
                </c:pt>
                <c:pt idx="7">
                  <c:v>6.7114093959699996E-3</c:v>
                </c:pt>
                <c:pt idx="8" formatCode="General">
                  <c:v>1.34228187919E-2</c:v>
                </c:pt>
                <c:pt idx="9" formatCode="General">
                  <c:v>2.0134228187900002E-2</c:v>
                </c:pt>
                <c:pt idx="10" formatCode="General">
                  <c:v>2.68456375839E-2</c:v>
                </c:pt>
                <c:pt idx="11" formatCode="General">
                  <c:v>5.0335570469800001E-2</c:v>
                </c:pt>
                <c:pt idx="12" formatCode="General">
                  <c:v>8.7248322147699994E-2</c:v>
                </c:pt>
                <c:pt idx="13" formatCode="General">
                  <c:v>0.10402684563800001</c:v>
                </c:pt>
                <c:pt idx="14" formatCode="General">
                  <c:v>0.14765100671100001</c:v>
                </c:pt>
                <c:pt idx="15" formatCode="General">
                  <c:v>0.19127516778500001</c:v>
                </c:pt>
                <c:pt idx="16" formatCode="General">
                  <c:v>0.265100671141</c:v>
                </c:pt>
                <c:pt idx="17" formatCode="General">
                  <c:v>0.31208053691299997</c:v>
                </c:pt>
                <c:pt idx="18" formatCode="General">
                  <c:v>0.35234899328899999</c:v>
                </c:pt>
                <c:pt idx="19" formatCode="General">
                  <c:v>0.45302013422800003</c:v>
                </c:pt>
                <c:pt idx="20" formatCode="General">
                  <c:v>0.58389261744999998</c:v>
                </c:pt>
                <c:pt idx="21" formatCode="General">
                  <c:v>0.72483221476500004</c:v>
                </c:pt>
                <c:pt idx="22" formatCode="General">
                  <c:v>0.90268456375799999</c:v>
                </c:pt>
                <c:pt idx="23" formatCode="General">
                  <c:v>1.0771812080500001</c:v>
                </c:pt>
                <c:pt idx="24" formatCode="General">
                  <c:v>1.2751677852300001</c:v>
                </c:pt>
                <c:pt idx="25" formatCode="General">
                  <c:v>1.4966442953000001</c:v>
                </c:pt>
                <c:pt idx="26" formatCode="General">
                  <c:v>1.6677852349</c:v>
                </c:pt>
                <c:pt idx="27" formatCode="General">
                  <c:v>1.9026845637600001</c:v>
                </c:pt>
                <c:pt idx="28" formatCode="General">
                  <c:v>2.07046979866</c:v>
                </c:pt>
                <c:pt idx="29" formatCode="General">
                  <c:v>2.2986577181199999</c:v>
                </c:pt>
                <c:pt idx="30" formatCode="General">
                  <c:v>2.4932885906000002</c:v>
                </c:pt>
                <c:pt idx="31" formatCode="General">
                  <c:v>2.6677852349000002</c:v>
                </c:pt>
                <c:pt idx="32" formatCode="General">
                  <c:v>2.8624161073800001</c:v>
                </c:pt>
                <c:pt idx="33" formatCode="General">
                  <c:v>3.0369127516800001</c:v>
                </c:pt>
                <c:pt idx="34" formatCode="General">
                  <c:v>3.2147651006700002</c:v>
                </c:pt>
                <c:pt idx="35" formatCode="General">
                  <c:v>3.4395973154399999</c:v>
                </c:pt>
                <c:pt idx="36" formatCode="General">
                  <c:v>3.6107382550299998</c:v>
                </c:pt>
                <c:pt idx="37" formatCode="General">
                  <c:v>3.7818791946300001</c:v>
                </c:pt>
                <c:pt idx="38" formatCode="General">
                  <c:v>3.9731543624199999</c:v>
                </c:pt>
                <c:pt idx="39" formatCode="General">
                  <c:v>4.1677852349000002</c:v>
                </c:pt>
                <c:pt idx="40" formatCode="General">
                  <c:v>4.3355704698000004</c:v>
                </c:pt>
                <c:pt idx="41" formatCode="General">
                  <c:v>4.4328859060400001</c:v>
                </c:pt>
                <c:pt idx="42" formatCode="General">
                  <c:v>4.5738255033600002</c:v>
                </c:pt>
                <c:pt idx="43" formatCode="General">
                  <c:v>4.7416107382600003</c:v>
                </c:pt>
                <c:pt idx="44" formatCode="General">
                  <c:v>4.8825503355700004</c:v>
                </c:pt>
                <c:pt idx="45" formatCode="General">
                  <c:v>5.0503355704699997</c:v>
                </c:pt>
                <c:pt idx="46" formatCode="General">
                  <c:v>5.2416107382600003</c:v>
                </c:pt>
                <c:pt idx="47" formatCode="General">
                  <c:v>5.4395973154400004</c:v>
                </c:pt>
                <c:pt idx="48" formatCode="General">
                  <c:v>5.5503355704699997</c:v>
                </c:pt>
                <c:pt idx="49" formatCode="General">
                  <c:v>5.7382550335599998</c:v>
                </c:pt>
                <c:pt idx="50" formatCode="General">
                  <c:v>5.9194630872499996</c:v>
                </c:pt>
                <c:pt idx="51" formatCode="General">
                  <c:v>6.0973154362399997</c:v>
                </c:pt>
                <c:pt idx="52" formatCode="General">
                  <c:v>6.2315436241600004</c:v>
                </c:pt>
                <c:pt idx="53" formatCode="General">
                  <c:v>6.3993288590599997</c:v>
                </c:pt>
                <c:pt idx="54" formatCode="General">
                  <c:v>6.6073825503399997</c:v>
                </c:pt>
                <c:pt idx="55" formatCode="General">
                  <c:v>6.7651006711399999</c:v>
                </c:pt>
                <c:pt idx="56" formatCode="General">
                  <c:v>6.9463087248299997</c:v>
                </c:pt>
                <c:pt idx="57" formatCode="General">
                  <c:v>7.1241610738299999</c:v>
                </c:pt>
                <c:pt idx="58" formatCode="General">
                  <c:v>7.2751677852299999</c:v>
                </c:pt>
                <c:pt idx="59" formatCode="General">
                  <c:v>7.3859060402700001</c:v>
                </c:pt>
                <c:pt idx="60" formatCode="General">
                  <c:v>7.5906040268500004</c:v>
                </c:pt>
                <c:pt idx="61" formatCode="General">
                  <c:v>7.7852348993299998</c:v>
                </c:pt>
                <c:pt idx="62" formatCode="General">
                  <c:v>7.9362416107399998</c:v>
                </c:pt>
                <c:pt idx="63" formatCode="General">
                  <c:v>8.1543624161100006</c:v>
                </c:pt>
                <c:pt idx="64" formatCode="General">
                  <c:v>8.3624161073799996</c:v>
                </c:pt>
                <c:pt idx="65" formatCode="General">
                  <c:v>8.5671140939600008</c:v>
                </c:pt>
                <c:pt idx="66" formatCode="General">
                  <c:v>8.7986577181199994</c:v>
                </c:pt>
                <c:pt idx="67" formatCode="General">
                  <c:v>9.0234899328899996</c:v>
                </c:pt>
                <c:pt idx="68" formatCode="General">
                  <c:v>9.3053691275200006</c:v>
                </c:pt>
                <c:pt idx="69" formatCode="General">
                  <c:v>9.5369127516799992</c:v>
                </c:pt>
                <c:pt idx="70" formatCode="General">
                  <c:v>9.8389261744999992</c:v>
                </c:pt>
                <c:pt idx="71" formatCode="General">
                  <c:v>10.0939597315</c:v>
                </c:pt>
                <c:pt idx="72" formatCode="General">
                  <c:v>10.359060402700001</c:v>
                </c:pt>
                <c:pt idx="73" formatCode="General">
                  <c:v>10.6577181208</c:v>
                </c:pt>
                <c:pt idx="74" formatCode="General">
                  <c:v>10.986577181199999</c:v>
                </c:pt>
                <c:pt idx="75" formatCode="General">
                  <c:v>11.298657718099999</c:v>
                </c:pt>
                <c:pt idx="76" formatCode="General">
                  <c:v>11.711409396000001</c:v>
                </c:pt>
                <c:pt idx="77" formatCode="General">
                  <c:v>12.0939597315</c:v>
                </c:pt>
                <c:pt idx="78" formatCode="General">
                  <c:v>12.496644295299999</c:v>
                </c:pt>
                <c:pt idx="79" formatCode="General">
                  <c:v>12.963087248300001</c:v>
                </c:pt>
                <c:pt idx="80" formatCode="General">
                  <c:v>13.3959731544</c:v>
                </c:pt>
                <c:pt idx="81" formatCode="General">
                  <c:v>13.909395973200001</c:v>
                </c:pt>
                <c:pt idx="82" formatCode="General">
                  <c:v>14.4261744966</c:v>
                </c:pt>
                <c:pt idx="83" formatCode="General">
                  <c:v>14.9765100671</c:v>
                </c:pt>
                <c:pt idx="84" formatCode="General">
                  <c:v>15.6677852349</c:v>
                </c:pt>
                <c:pt idx="85" formatCode="General">
                  <c:v>16.389261744999999</c:v>
                </c:pt>
                <c:pt idx="86" formatCode="General">
                  <c:v>17.077181208100001</c:v>
                </c:pt>
                <c:pt idx="87" formatCode="General">
                  <c:v>17.8355704698</c:v>
                </c:pt>
                <c:pt idx="88" formatCode="General">
                  <c:v>18.6040268456</c:v>
                </c:pt>
                <c:pt idx="89" formatCode="General">
                  <c:v>19.577181208100001</c:v>
                </c:pt>
                <c:pt idx="90" formatCode="General">
                  <c:v>20.671140939600001</c:v>
                </c:pt>
                <c:pt idx="91" formatCode="General">
                  <c:v>21.751677852299999</c:v>
                </c:pt>
                <c:pt idx="92" formatCode="General">
                  <c:v>22.137583892599999</c:v>
                </c:pt>
                <c:pt idx="93" formatCode="General">
                  <c:v>22.211409396000001</c:v>
                </c:pt>
                <c:pt idx="94" formatCode="General">
                  <c:v>22.228187919500002</c:v>
                </c:pt>
                <c:pt idx="95" formatCode="General">
                  <c:v>22.234899328899999</c:v>
                </c:pt>
                <c:pt idx="96" formatCode="General">
                  <c:v>22.234899328899999</c:v>
                </c:pt>
                <c:pt idx="97" formatCode="General">
                  <c:v>22.234899328899999</c:v>
                </c:pt>
                <c:pt idx="98" formatCode="General">
                  <c:v>22.234899328899999</c:v>
                </c:pt>
              </c:numCache>
            </c:numRef>
          </c:xVal>
          <c:yVal>
            <c:numRef>
              <c:f>Schalke!$I$8:$NTY$8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2.55536626917E-3</c:v>
                </c:pt>
                <c:pt idx="4">
                  <c:v>4.6848381601400004E-3</c:v>
                </c:pt>
                <c:pt idx="5">
                  <c:v>8.0919931856900003E-3</c:v>
                </c:pt>
                <c:pt idx="6">
                  <c:v>1.23509369676E-2</c:v>
                </c:pt>
                <c:pt idx="7">
                  <c:v>1.57580919932E-2</c:v>
                </c:pt>
                <c:pt idx="8" formatCode="General">
                  <c:v>2.2146507666100001E-2</c:v>
                </c:pt>
                <c:pt idx="9" formatCode="General">
                  <c:v>3.36456558773E-2</c:v>
                </c:pt>
                <c:pt idx="10" formatCode="General">
                  <c:v>3.91822827939E-2</c:v>
                </c:pt>
                <c:pt idx="11" formatCode="General">
                  <c:v>4.8977853492300001E-2</c:v>
                </c:pt>
                <c:pt idx="12" formatCode="General">
                  <c:v>6.3458262350900005E-2</c:v>
                </c:pt>
                <c:pt idx="13" formatCode="General">
                  <c:v>7.9216354344100001E-2</c:v>
                </c:pt>
                <c:pt idx="14" formatCode="General">
                  <c:v>9.2844974446299994E-2</c:v>
                </c:pt>
                <c:pt idx="15" formatCode="General">
                  <c:v>0.11073253833</c:v>
                </c:pt>
                <c:pt idx="16" formatCode="General">
                  <c:v>0.12223168654200001</c:v>
                </c:pt>
                <c:pt idx="17" formatCode="General">
                  <c:v>0.13202725724</c:v>
                </c:pt>
                <c:pt idx="18" formatCode="General">
                  <c:v>0.14437819420799999</c:v>
                </c:pt>
                <c:pt idx="19" formatCode="General">
                  <c:v>0.15459965928399999</c:v>
                </c:pt>
                <c:pt idx="20" formatCode="General">
                  <c:v>0.16780238500899999</c:v>
                </c:pt>
                <c:pt idx="21" formatCode="General">
                  <c:v>0.17930153322</c:v>
                </c:pt>
                <c:pt idx="22" formatCode="General">
                  <c:v>0.192078364566</c:v>
                </c:pt>
                <c:pt idx="23" formatCode="General">
                  <c:v>0.20783645655899999</c:v>
                </c:pt>
                <c:pt idx="24" formatCode="General">
                  <c:v>0.21848381601399999</c:v>
                </c:pt>
                <c:pt idx="25" formatCode="General">
                  <c:v>0.22870528108999999</c:v>
                </c:pt>
                <c:pt idx="26" formatCode="General">
                  <c:v>0.23850085178899999</c:v>
                </c:pt>
                <c:pt idx="27" formatCode="General">
                  <c:v>0.246592844974</c:v>
                </c:pt>
                <c:pt idx="28" formatCode="General">
                  <c:v>0.25127768313499999</c:v>
                </c:pt>
                <c:pt idx="29" formatCode="General">
                  <c:v>0.25638841567300003</c:v>
                </c:pt>
                <c:pt idx="30" formatCode="General">
                  <c:v>0.26064735945500001</c:v>
                </c:pt>
                <c:pt idx="31" formatCode="General">
                  <c:v>0.26490630323699998</c:v>
                </c:pt>
                <c:pt idx="32" formatCode="General">
                  <c:v>0.27044293015300003</c:v>
                </c:pt>
                <c:pt idx="33" formatCode="General">
                  <c:v>0.274275979557</c:v>
                </c:pt>
                <c:pt idx="34" formatCode="General">
                  <c:v>0.27896081771699999</c:v>
                </c:pt>
                <c:pt idx="35" formatCode="General">
                  <c:v>0.28449744463400001</c:v>
                </c:pt>
                <c:pt idx="36" formatCode="General">
                  <c:v>0.290459965928</c:v>
                </c:pt>
                <c:pt idx="37" formatCode="General">
                  <c:v>0.29557069846700001</c:v>
                </c:pt>
                <c:pt idx="38" formatCode="General">
                  <c:v>0.29855195911400001</c:v>
                </c:pt>
                <c:pt idx="39" formatCode="General">
                  <c:v>0.301533219761</c:v>
                </c:pt>
                <c:pt idx="40" formatCode="General">
                  <c:v>0.30366269165199999</c:v>
                </c:pt>
                <c:pt idx="41" formatCode="General">
                  <c:v>0.30706984667800002</c:v>
                </c:pt>
                <c:pt idx="42" formatCode="General">
                  <c:v>0.31132879046</c:v>
                </c:pt>
                <c:pt idx="43" formatCode="General">
                  <c:v>0.31473594548599998</c:v>
                </c:pt>
                <c:pt idx="44" formatCode="General">
                  <c:v>0.31643952299799999</c:v>
                </c:pt>
                <c:pt idx="45" formatCode="General">
                  <c:v>0.31771720613299997</c:v>
                </c:pt>
                <c:pt idx="46" formatCode="General">
                  <c:v>0.32282793867100001</c:v>
                </c:pt>
                <c:pt idx="47" formatCode="General">
                  <c:v>0.32580919931899999</c:v>
                </c:pt>
                <c:pt idx="48" formatCode="General">
                  <c:v>0.32793867120999998</c:v>
                </c:pt>
                <c:pt idx="49" formatCode="General">
                  <c:v>0.32879045996599998</c:v>
                </c:pt>
                <c:pt idx="50" formatCode="General">
                  <c:v>0.33304940374800002</c:v>
                </c:pt>
                <c:pt idx="51" formatCode="General">
                  <c:v>0.33517887563900001</c:v>
                </c:pt>
                <c:pt idx="52" formatCode="General">
                  <c:v>0.337734241908</c:v>
                </c:pt>
                <c:pt idx="53" formatCode="General">
                  <c:v>0.34028960817699999</c:v>
                </c:pt>
                <c:pt idx="54" formatCode="General">
                  <c:v>0.34199318568999998</c:v>
                </c:pt>
                <c:pt idx="55" formatCode="General">
                  <c:v>0.34454855195900003</c:v>
                </c:pt>
                <c:pt idx="56" formatCode="General">
                  <c:v>0.34667802385000002</c:v>
                </c:pt>
                <c:pt idx="57" formatCode="General">
                  <c:v>0.34923339011900001</c:v>
                </c:pt>
                <c:pt idx="58" formatCode="General">
                  <c:v>0.35136286201</c:v>
                </c:pt>
                <c:pt idx="59" formatCode="General">
                  <c:v>0.35391822827899999</c:v>
                </c:pt>
                <c:pt idx="60" formatCode="General">
                  <c:v>0.35434412265800003</c:v>
                </c:pt>
                <c:pt idx="61" formatCode="General">
                  <c:v>0.35604770016999998</c:v>
                </c:pt>
                <c:pt idx="62" formatCode="General">
                  <c:v>0.35860306644000001</c:v>
                </c:pt>
                <c:pt idx="63" formatCode="General">
                  <c:v>0.361584327087</c:v>
                </c:pt>
                <c:pt idx="64" formatCode="General">
                  <c:v>0.36286201022100001</c:v>
                </c:pt>
                <c:pt idx="65" formatCode="General">
                  <c:v>0.364991482112</c:v>
                </c:pt>
                <c:pt idx="66" formatCode="General">
                  <c:v>0.364991482112</c:v>
                </c:pt>
                <c:pt idx="67" formatCode="General">
                  <c:v>0.36669505962499999</c:v>
                </c:pt>
                <c:pt idx="68" formatCode="General">
                  <c:v>0.36839863713799997</c:v>
                </c:pt>
                <c:pt idx="69" formatCode="General">
                  <c:v>0.37010221465100002</c:v>
                </c:pt>
                <c:pt idx="70" formatCode="General">
                  <c:v>0.37095400340700002</c:v>
                </c:pt>
                <c:pt idx="71" formatCode="General">
                  <c:v>0.37350936967600001</c:v>
                </c:pt>
                <c:pt idx="72" formatCode="General">
                  <c:v>0.37649063032399999</c:v>
                </c:pt>
                <c:pt idx="73" formatCode="General">
                  <c:v>0.378194207836</c:v>
                </c:pt>
                <c:pt idx="74" formatCode="General">
                  <c:v>0.37904599659299998</c:v>
                </c:pt>
                <c:pt idx="75" formatCode="General">
                  <c:v>0.37989778534899998</c:v>
                </c:pt>
                <c:pt idx="76" formatCode="General">
                  <c:v>0.38245315161799998</c:v>
                </c:pt>
                <c:pt idx="77" formatCode="General">
                  <c:v>0.38458262350900002</c:v>
                </c:pt>
                <c:pt idx="78" formatCode="General">
                  <c:v>0.38671209540000001</c:v>
                </c:pt>
                <c:pt idx="79" formatCode="General">
                  <c:v>0.38969335604799998</c:v>
                </c:pt>
                <c:pt idx="80" formatCode="General">
                  <c:v>0.39182282793899997</c:v>
                </c:pt>
                <c:pt idx="81" formatCode="General">
                  <c:v>0.39480408858600002</c:v>
                </c:pt>
                <c:pt idx="82" formatCode="General">
                  <c:v>0.39650766609900001</c:v>
                </c:pt>
                <c:pt idx="83" formatCode="General">
                  <c:v>0.39735945485500002</c:v>
                </c:pt>
                <c:pt idx="84" formatCode="General">
                  <c:v>0.39778534923300002</c:v>
                </c:pt>
                <c:pt idx="85" formatCode="General">
                  <c:v>0.399063032368</c:v>
                </c:pt>
                <c:pt idx="86" formatCode="General">
                  <c:v>0.39991482112400001</c:v>
                </c:pt>
                <c:pt idx="87" formatCode="General">
                  <c:v>0.40076660988099999</c:v>
                </c:pt>
                <c:pt idx="88" formatCode="General">
                  <c:v>0.40289608177199998</c:v>
                </c:pt>
                <c:pt idx="89" formatCode="General">
                  <c:v>0.40459965928399999</c:v>
                </c:pt>
                <c:pt idx="90" formatCode="General">
                  <c:v>0.40587734241899998</c:v>
                </c:pt>
                <c:pt idx="91" formatCode="General">
                  <c:v>0.40630323679699998</c:v>
                </c:pt>
                <c:pt idx="92" formatCode="General">
                  <c:v>0.40630323679699998</c:v>
                </c:pt>
                <c:pt idx="93" formatCode="General">
                  <c:v>0.40630323679699998</c:v>
                </c:pt>
                <c:pt idx="94" formatCode="General">
                  <c:v>0.40630323679699998</c:v>
                </c:pt>
                <c:pt idx="95" formatCode="General">
                  <c:v>0.40630323679699998</c:v>
                </c:pt>
                <c:pt idx="96" formatCode="General">
                  <c:v>0.40630323679699998</c:v>
                </c:pt>
                <c:pt idx="97" formatCode="General">
                  <c:v>0.40630323679699998</c:v>
                </c:pt>
                <c:pt idx="98" formatCode="General">
                  <c:v>0.40630323679699998</c:v>
                </c:pt>
              </c:numCache>
            </c:numRef>
          </c:yVal>
          <c:smooth val="0"/>
        </c:ser>
        <c:ser>
          <c:idx val="3"/>
          <c:order val="5"/>
          <c:tx>
            <c:strRef>
              <c:f>Schalke!$G$5</c:f>
              <c:strCache>
                <c:ptCount val="1"/>
                <c:pt idx="0">
                  <c:v>VGG16 - public (0.184)</c:v>
                </c:pt>
              </c:strCache>
            </c:strRef>
          </c:tx>
          <c:spPr>
            <a:ln w="12700">
              <a:solidFill>
                <a:srgbClr val="FFB40B"/>
              </a:solidFill>
            </a:ln>
          </c:spPr>
          <c:marker>
            <c:symbol val="none"/>
          </c:marker>
          <c:xVal>
            <c:numRef>
              <c:f>Schalke!$I$5:$NTY$5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3.3557046979900002E-3</c:v>
                </c:pt>
                <c:pt idx="3">
                  <c:v>3.3557046979900002E-3</c:v>
                </c:pt>
                <c:pt idx="4">
                  <c:v>3.3557046979900002E-3</c:v>
                </c:pt>
                <c:pt idx="5">
                  <c:v>6.7114093959699996E-3</c:v>
                </c:pt>
                <c:pt idx="6">
                  <c:v>1.6778523489899999E-2</c:v>
                </c:pt>
                <c:pt idx="7">
                  <c:v>5.36912751678E-2</c:v>
                </c:pt>
                <c:pt idx="8" formatCode="General">
                  <c:v>7.7181208053700004E-2</c:v>
                </c:pt>
                <c:pt idx="9" formatCode="General">
                  <c:v>0.110738255034</c:v>
                </c:pt>
                <c:pt idx="10" formatCode="General">
                  <c:v>0.157718120805</c:v>
                </c:pt>
                <c:pt idx="11" formatCode="General">
                  <c:v>0.23825503355700001</c:v>
                </c:pt>
                <c:pt idx="12" formatCode="General">
                  <c:v>0.38926174496600002</c:v>
                </c:pt>
                <c:pt idx="13" formatCode="General">
                  <c:v>0.55704697986600005</c:v>
                </c:pt>
                <c:pt idx="14" formatCode="General">
                  <c:v>0.74832214765100002</c:v>
                </c:pt>
                <c:pt idx="15" formatCode="General">
                  <c:v>0.93288590603999999</c:v>
                </c:pt>
                <c:pt idx="16" formatCode="General">
                  <c:v>1.09395973154</c:v>
                </c:pt>
                <c:pt idx="17" formatCode="General">
                  <c:v>1.2516778523500001</c:v>
                </c:pt>
                <c:pt idx="18" formatCode="General">
                  <c:v>1.4395973154399999</c:v>
                </c:pt>
                <c:pt idx="19" formatCode="General">
                  <c:v>1.6610738254999999</c:v>
                </c:pt>
                <c:pt idx="20" formatCode="General">
                  <c:v>1.8355704697999999</c:v>
                </c:pt>
                <c:pt idx="21" formatCode="General">
                  <c:v>2.0302013422799998</c:v>
                </c:pt>
                <c:pt idx="22" formatCode="General">
                  <c:v>2.2147651006700002</c:v>
                </c:pt>
                <c:pt idx="23" formatCode="General">
                  <c:v>2.3926174496599999</c:v>
                </c:pt>
                <c:pt idx="24" formatCode="General">
                  <c:v>2.55704697987</c:v>
                </c:pt>
                <c:pt idx="25" formatCode="General">
                  <c:v>2.7617449664399998</c:v>
                </c:pt>
                <c:pt idx="26" formatCode="General">
                  <c:v>2.9731543624199999</c:v>
                </c:pt>
                <c:pt idx="27" formatCode="General">
                  <c:v>3.1610738254999999</c:v>
                </c:pt>
                <c:pt idx="28" formatCode="General">
                  <c:v>3.3255033557</c:v>
                </c:pt>
                <c:pt idx="29" formatCode="General">
                  <c:v>3.5671140939599999</c:v>
                </c:pt>
                <c:pt idx="30" formatCode="General">
                  <c:v>3.7248322147700001</c:v>
                </c:pt>
                <c:pt idx="31" formatCode="General">
                  <c:v>3.8892617449700002</c:v>
                </c:pt>
                <c:pt idx="32" formatCode="General">
                  <c:v>4.0771812080499998</c:v>
                </c:pt>
                <c:pt idx="33" formatCode="General">
                  <c:v>4.2147651006700002</c:v>
                </c:pt>
                <c:pt idx="34" formatCode="General">
                  <c:v>4.3791946308699998</c:v>
                </c:pt>
                <c:pt idx="35" formatCode="General">
                  <c:v>4.54697986577</c:v>
                </c:pt>
                <c:pt idx="36" formatCode="General">
                  <c:v>4.6946308724800003</c:v>
                </c:pt>
                <c:pt idx="37" formatCode="General">
                  <c:v>4.84899328859</c:v>
                </c:pt>
                <c:pt idx="38" formatCode="General">
                  <c:v>5</c:v>
                </c:pt>
                <c:pt idx="39" formatCode="General">
                  <c:v>5.1140939597299999</c:v>
                </c:pt>
                <c:pt idx="40" formatCode="General">
                  <c:v>5.2382550335599998</c:v>
                </c:pt>
                <c:pt idx="41" formatCode="General">
                  <c:v>5.3926174496600003</c:v>
                </c:pt>
                <c:pt idx="42" formatCode="General">
                  <c:v>5.5302013422799998</c:v>
                </c:pt>
                <c:pt idx="43" formatCode="General">
                  <c:v>5.6778523489900001</c:v>
                </c:pt>
                <c:pt idx="44" formatCode="General">
                  <c:v>5.8053691275199997</c:v>
                </c:pt>
                <c:pt idx="45" formatCode="General">
                  <c:v>5.9932885905999997</c:v>
                </c:pt>
                <c:pt idx="46" formatCode="General">
                  <c:v>6.1610738254999999</c:v>
                </c:pt>
                <c:pt idx="47" formatCode="General">
                  <c:v>6.2885906040300004</c:v>
                </c:pt>
                <c:pt idx="48" formatCode="General">
                  <c:v>6.4597315436200002</c:v>
                </c:pt>
                <c:pt idx="49" formatCode="General">
                  <c:v>6.6107382550300002</c:v>
                </c:pt>
                <c:pt idx="50" formatCode="General">
                  <c:v>6.7852348993299998</c:v>
                </c:pt>
                <c:pt idx="51" formatCode="General">
                  <c:v>6.9563758389299997</c:v>
                </c:pt>
                <c:pt idx="52" formatCode="General">
                  <c:v>7.1342281879199998</c:v>
                </c:pt>
                <c:pt idx="53" formatCode="General">
                  <c:v>7.2583892617399997</c:v>
                </c:pt>
                <c:pt idx="54" formatCode="General">
                  <c:v>7.4563758389299997</c:v>
                </c:pt>
                <c:pt idx="55" formatCode="General">
                  <c:v>7.6241610738299999</c:v>
                </c:pt>
                <c:pt idx="56" formatCode="General">
                  <c:v>7.79194630872</c:v>
                </c:pt>
                <c:pt idx="57" formatCode="General">
                  <c:v>7.9328859060400001</c:v>
                </c:pt>
                <c:pt idx="58" formatCode="General">
                  <c:v>8.1208053691300002</c:v>
                </c:pt>
                <c:pt idx="59" formatCode="General">
                  <c:v>8.2953020134200006</c:v>
                </c:pt>
                <c:pt idx="60" formatCode="General">
                  <c:v>8.4630872483200008</c:v>
                </c:pt>
                <c:pt idx="61" formatCode="General">
                  <c:v>8.6174496644299996</c:v>
                </c:pt>
                <c:pt idx="62" formatCode="General">
                  <c:v>8.7986577181199994</c:v>
                </c:pt>
                <c:pt idx="63" formatCode="General">
                  <c:v>9.0134228187899996</c:v>
                </c:pt>
                <c:pt idx="64" formatCode="General">
                  <c:v>9.2483221476500006</c:v>
                </c:pt>
                <c:pt idx="65" formatCode="General">
                  <c:v>9.4597315436200002</c:v>
                </c:pt>
                <c:pt idx="66" formatCode="General">
                  <c:v>9.69798657718</c:v>
                </c:pt>
                <c:pt idx="67" formatCode="General">
                  <c:v>9.9295302013400004</c:v>
                </c:pt>
                <c:pt idx="68" formatCode="General">
                  <c:v>10.204697986599999</c:v>
                </c:pt>
                <c:pt idx="69" formatCode="General">
                  <c:v>10.4295302013</c:v>
                </c:pt>
                <c:pt idx="70" formatCode="General">
                  <c:v>10.6644295302</c:v>
                </c:pt>
                <c:pt idx="71" formatCode="General">
                  <c:v>10.9563758389</c:v>
                </c:pt>
                <c:pt idx="72" formatCode="General">
                  <c:v>11.1979865772</c:v>
                </c:pt>
                <c:pt idx="73" formatCode="General">
                  <c:v>11.516778523499999</c:v>
                </c:pt>
                <c:pt idx="74" formatCode="General">
                  <c:v>11.869127516800001</c:v>
                </c:pt>
                <c:pt idx="75" formatCode="General">
                  <c:v>12.2382550336</c:v>
                </c:pt>
                <c:pt idx="76" formatCode="General">
                  <c:v>12.5536912752</c:v>
                </c:pt>
                <c:pt idx="77" formatCode="General">
                  <c:v>12.9697986577</c:v>
                </c:pt>
                <c:pt idx="78" formatCode="General">
                  <c:v>13.4261744966</c:v>
                </c:pt>
                <c:pt idx="79" formatCode="General">
                  <c:v>13.8456375839</c:v>
                </c:pt>
                <c:pt idx="80" formatCode="General">
                  <c:v>14.2382550336</c:v>
                </c:pt>
                <c:pt idx="81" formatCode="General">
                  <c:v>14.704697986599999</c:v>
                </c:pt>
                <c:pt idx="82" formatCode="General">
                  <c:v>15.2684563758</c:v>
                </c:pt>
                <c:pt idx="83" formatCode="General">
                  <c:v>15.9161073826</c:v>
                </c:pt>
                <c:pt idx="84" formatCode="General">
                  <c:v>16.5704697987</c:v>
                </c:pt>
                <c:pt idx="85" formatCode="General">
                  <c:v>17.2315436242</c:v>
                </c:pt>
                <c:pt idx="86" formatCode="General">
                  <c:v>17.909395973199999</c:v>
                </c:pt>
                <c:pt idx="87" formatCode="General">
                  <c:v>18.661073825500001</c:v>
                </c:pt>
                <c:pt idx="88" formatCode="General">
                  <c:v>19.553691275199999</c:v>
                </c:pt>
                <c:pt idx="89" formatCode="General">
                  <c:v>20.506711409400001</c:v>
                </c:pt>
                <c:pt idx="90" formatCode="General">
                  <c:v>21.590604026800001</c:v>
                </c:pt>
                <c:pt idx="91" formatCode="General">
                  <c:v>22.3859060403</c:v>
                </c:pt>
                <c:pt idx="92" formatCode="General">
                  <c:v>22.775167785200001</c:v>
                </c:pt>
                <c:pt idx="93" formatCode="General">
                  <c:v>22.912751677900001</c:v>
                </c:pt>
                <c:pt idx="94" formatCode="General">
                  <c:v>22.953020134199999</c:v>
                </c:pt>
                <c:pt idx="95" formatCode="General">
                  <c:v>22.9798657718</c:v>
                </c:pt>
                <c:pt idx="96" formatCode="General">
                  <c:v>22.986577181200001</c:v>
                </c:pt>
                <c:pt idx="97" formatCode="General">
                  <c:v>22.9899328859</c:v>
                </c:pt>
                <c:pt idx="98" formatCode="General">
                  <c:v>22.993288590599999</c:v>
                </c:pt>
              </c:numCache>
            </c:numRef>
          </c:xVal>
          <c:yVal>
            <c:numRef>
              <c:f>Schalke!$I$6:$NTY$6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3.4071550255499999E-3</c:v>
                </c:pt>
                <c:pt idx="4">
                  <c:v>6.8143100511100004E-3</c:v>
                </c:pt>
                <c:pt idx="5">
                  <c:v>9.3696763202700001E-3</c:v>
                </c:pt>
                <c:pt idx="6">
                  <c:v>1.23509369676E-2</c:v>
                </c:pt>
                <c:pt idx="7">
                  <c:v>1.78875638842E-2</c:v>
                </c:pt>
                <c:pt idx="8" formatCode="General">
                  <c:v>2.2998296422500002E-2</c:v>
                </c:pt>
                <c:pt idx="9" formatCode="General">
                  <c:v>2.5553662691700001E-2</c:v>
                </c:pt>
                <c:pt idx="10" formatCode="General">
                  <c:v>3.4497444633699997E-2</c:v>
                </c:pt>
                <c:pt idx="11" formatCode="General">
                  <c:v>4.3015332197600002E-2</c:v>
                </c:pt>
                <c:pt idx="12" formatCode="General">
                  <c:v>5.5366269165200002E-2</c:v>
                </c:pt>
                <c:pt idx="13" formatCode="General">
                  <c:v>6.5587734241899995E-2</c:v>
                </c:pt>
                <c:pt idx="14" formatCode="General">
                  <c:v>7.7938671209500002E-2</c:v>
                </c:pt>
                <c:pt idx="15" formatCode="General">
                  <c:v>8.9011925042599999E-2</c:v>
                </c:pt>
                <c:pt idx="16" formatCode="General">
                  <c:v>0.10136286201</c:v>
                </c:pt>
                <c:pt idx="17" formatCode="General">
                  <c:v>0.111158432709</c:v>
                </c:pt>
                <c:pt idx="18" formatCode="General">
                  <c:v>0.118398637138</c:v>
                </c:pt>
                <c:pt idx="19" formatCode="General">
                  <c:v>0.12734241907999999</c:v>
                </c:pt>
                <c:pt idx="20" formatCode="General">
                  <c:v>0.135434412266</c:v>
                </c:pt>
                <c:pt idx="21" formatCode="General">
                  <c:v>0.14352640545100001</c:v>
                </c:pt>
                <c:pt idx="22" formatCode="General">
                  <c:v>0.15417376490599999</c:v>
                </c:pt>
                <c:pt idx="23" formatCode="General">
                  <c:v>0.15971039182300001</c:v>
                </c:pt>
                <c:pt idx="24" formatCode="General">
                  <c:v>0.16652470187400001</c:v>
                </c:pt>
                <c:pt idx="25" formatCode="General">
                  <c:v>0.169505962521</c:v>
                </c:pt>
                <c:pt idx="26" formatCode="General">
                  <c:v>0.17376490630300001</c:v>
                </c:pt>
                <c:pt idx="27" formatCode="General">
                  <c:v>0.17674616695100001</c:v>
                </c:pt>
                <c:pt idx="28" formatCode="General">
                  <c:v>0.18015332197600001</c:v>
                </c:pt>
                <c:pt idx="29" formatCode="General">
                  <c:v>0.18483816013599999</c:v>
                </c:pt>
                <c:pt idx="30" formatCode="General">
                  <c:v>0.18696763202700001</c:v>
                </c:pt>
                <c:pt idx="31" formatCode="General">
                  <c:v>0.19122657580899999</c:v>
                </c:pt>
                <c:pt idx="32" formatCode="General">
                  <c:v>0.192504258944</c:v>
                </c:pt>
                <c:pt idx="33" formatCode="General">
                  <c:v>0.198466780239</c:v>
                </c:pt>
                <c:pt idx="34" formatCode="General">
                  <c:v>0.20187393526399999</c:v>
                </c:pt>
                <c:pt idx="35" formatCode="General">
                  <c:v>0.20528109029</c:v>
                </c:pt>
                <c:pt idx="36" formatCode="General">
                  <c:v>0.20996592845000001</c:v>
                </c:pt>
                <c:pt idx="37" formatCode="General">
                  <c:v>0.21422487223200001</c:v>
                </c:pt>
                <c:pt idx="38" formatCode="General">
                  <c:v>0.215928449744</c:v>
                </c:pt>
                <c:pt idx="39" formatCode="General">
                  <c:v>0.21805792163500001</c:v>
                </c:pt>
                <c:pt idx="40" formatCode="General">
                  <c:v>0.22061328790500001</c:v>
                </c:pt>
                <c:pt idx="41" formatCode="General">
                  <c:v>0.222742759796</c:v>
                </c:pt>
                <c:pt idx="42" formatCode="General">
                  <c:v>0.22444633730800001</c:v>
                </c:pt>
                <c:pt idx="43" formatCode="General">
                  <c:v>0.22700170357800001</c:v>
                </c:pt>
                <c:pt idx="44" formatCode="General">
                  <c:v>0.22870528108999999</c:v>
                </c:pt>
                <c:pt idx="45" formatCode="General">
                  <c:v>0.229982964225</c:v>
                </c:pt>
                <c:pt idx="46" formatCode="General">
                  <c:v>0.23211243611599999</c:v>
                </c:pt>
                <c:pt idx="47" formatCode="General">
                  <c:v>0.23339011925</c:v>
                </c:pt>
                <c:pt idx="48" formatCode="General">
                  <c:v>0.23381601362900001</c:v>
                </c:pt>
                <c:pt idx="49" formatCode="General">
                  <c:v>0.23551959114099999</c:v>
                </c:pt>
                <c:pt idx="50" formatCode="General">
                  <c:v>0.23764906303200001</c:v>
                </c:pt>
                <c:pt idx="51" formatCode="General">
                  <c:v>0.23850085178899999</c:v>
                </c:pt>
                <c:pt idx="52" formatCode="General">
                  <c:v>0.24020442930200001</c:v>
                </c:pt>
                <c:pt idx="53" formatCode="General">
                  <c:v>0.24148211243600001</c:v>
                </c:pt>
                <c:pt idx="54" formatCode="General">
                  <c:v>0.243185689949</c:v>
                </c:pt>
                <c:pt idx="55" formatCode="General">
                  <c:v>0.24446337308300001</c:v>
                </c:pt>
                <c:pt idx="56" formatCode="General">
                  <c:v>0.24488926746199999</c:v>
                </c:pt>
                <c:pt idx="57" formatCode="General">
                  <c:v>0.24744463373100001</c:v>
                </c:pt>
                <c:pt idx="58" formatCode="General">
                  <c:v>0.250425894378</c:v>
                </c:pt>
                <c:pt idx="59" formatCode="General">
                  <c:v>0.25170357751299999</c:v>
                </c:pt>
                <c:pt idx="60" formatCode="General">
                  <c:v>0.25298126064699999</c:v>
                </c:pt>
                <c:pt idx="61" formatCode="General">
                  <c:v>0.25511073253799998</c:v>
                </c:pt>
                <c:pt idx="62" formatCode="General">
                  <c:v>0.25766609880699998</c:v>
                </c:pt>
                <c:pt idx="63" formatCode="General">
                  <c:v>0.25851788756400002</c:v>
                </c:pt>
                <c:pt idx="64" formatCode="General">
                  <c:v>0.25894378194200002</c:v>
                </c:pt>
                <c:pt idx="65" formatCode="General">
                  <c:v>0.26064735945500001</c:v>
                </c:pt>
                <c:pt idx="66" formatCode="General">
                  <c:v>0.26107325383300001</c:v>
                </c:pt>
                <c:pt idx="67" formatCode="General">
                  <c:v>0.26235093696799999</c:v>
                </c:pt>
                <c:pt idx="68" formatCode="General">
                  <c:v>0.26405451448</c:v>
                </c:pt>
                <c:pt idx="69" formatCode="General">
                  <c:v>0.26490630323699998</c:v>
                </c:pt>
                <c:pt idx="70" formatCode="General">
                  <c:v>0.26575809199299999</c:v>
                </c:pt>
                <c:pt idx="71" formatCode="General">
                  <c:v>0.26660988074999997</c:v>
                </c:pt>
                <c:pt idx="72" formatCode="General">
                  <c:v>0.26831345826199998</c:v>
                </c:pt>
                <c:pt idx="73" formatCode="General">
                  <c:v>0.27001703577500002</c:v>
                </c:pt>
                <c:pt idx="74" formatCode="General">
                  <c:v>0.27214650766600001</c:v>
                </c:pt>
                <c:pt idx="75" formatCode="General">
                  <c:v>0.273424190801</c:v>
                </c:pt>
                <c:pt idx="76" formatCode="General">
                  <c:v>0.27470187393500001</c:v>
                </c:pt>
                <c:pt idx="77" formatCode="General">
                  <c:v>0.277257240204</c:v>
                </c:pt>
                <c:pt idx="78" formatCode="General">
                  <c:v>0.28023850085200003</c:v>
                </c:pt>
                <c:pt idx="79" formatCode="General">
                  <c:v>0.28364565587700002</c:v>
                </c:pt>
                <c:pt idx="80" formatCode="General">
                  <c:v>0.28449744463400001</c:v>
                </c:pt>
                <c:pt idx="81" formatCode="General">
                  <c:v>0.286626916525</c:v>
                </c:pt>
                <c:pt idx="82" formatCode="General">
                  <c:v>0.287904599659</c:v>
                </c:pt>
                <c:pt idx="83" formatCode="General">
                  <c:v>0.28833049403700001</c:v>
                </c:pt>
                <c:pt idx="84" formatCode="General">
                  <c:v>0.28960817717199999</c:v>
                </c:pt>
                <c:pt idx="85" formatCode="General">
                  <c:v>0.29088586030699998</c:v>
                </c:pt>
                <c:pt idx="86" formatCode="General">
                  <c:v>0.29131175468499998</c:v>
                </c:pt>
                <c:pt idx="87" formatCode="General">
                  <c:v>0.29173764906299998</c:v>
                </c:pt>
                <c:pt idx="88" formatCode="General">
                  <c:v>0.29173764906299998</c:v>
                </c:pt>
                <c:pt idx="89" formatCode="General">
                  <c:v>0.29258943781899999</c:v>
                </c:pt>
                <c:pt idx="90" formatCode="General">
                  <c:v>0.29301533219800002</c:v>
                </c:pt>
                <c:pt idx="91" formatCode="General">
                  <c:v>0.29301533219800002</c:v>
                </c:pt>
                <c:pt idx="92" formatCode="General">
                  <c:v>0.29386712095400003</c:v>
                </c:pt>
                <c:pt idx="93" formatCode="General">
                  <c:v>0.29386712095400003</c:v>
                </c:pt>
                <c:pt idx="94" formatCode="General">
                  <c:v>0.29386712095400003</c:v>
                </c:pt>
                <c:pt idx="95" formatCode="General">
                  <c:v>0.29386712095400003</c:v>
                </c:pt>
                <c:pt idx="96" formatCode="General">
                  <c:v>0.29386712095400003</c:v>
                </c:pt>
                <c:pt idx="97" formatCode="General">
                  <c:v>0.29386712095400003</c:v>
                </c:pt>
                <c:pt idx="98" formatCode="General">
                  <c:v>0.29386712095400003</c:v>
                </c:pt>
              </c:numCache>
            </c:numRef>
          </c:yVal>
          <c:smooth val="0"/>
        </c:ser>
        <c:ser>
          <c:idx val="0"/>
          <c:order val="6"/>
          <c:tx>
            <c:strRef>
              <c:f>Schalke!$G$3</c:f>
              <c:strCache>
                <c:ptCount val="1"/>
                <c:pt idx="0">
                  <c:v>baseline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Schalke!$I$4:$NTY$4</c:f>
              <c:numCache>
                <c:formatCode>General</c:formatCode>
                <c:ptCount val="1000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48256"/>
        <c:axId val="56411840"/>
      </c:scatterChart>
      <c:valAx>
        <c:axId val="62648256"/>
        <c:scaling>
          <c:logBase val="10"/>
          <c:orientation val="minMax"/>
          <c:max val="10"/>
          <c:min val="1.0000000000000002E-3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alarms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56411840"/>
        <c:crosses val="autoZero"/>
        <c:crossBetween val="midCat"/>
      </c:valAx>
      <c:valAx>
        <c:axId val="56411840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identification rate</a:t>
                </a:r>
              </a:p>
            </c:rich>
          </c:tx>
          <c:layout>
            <c:manualLayout>
              <c:xMode val="edge"/>
              <c:yMode val="edge"/>
              <c:x val="1.7638888888888888E-2"/>
              <c:y val="0.1403702692370706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62648256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8961805555555555"/>
          <c:y val="2.9423115431525676E-2"/>
          <c:w val="0.70815972222222223"/>
          <c:h val="0.35862304989714749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341684"/>
              </p:ext>
            </p:extLst>
          </p:nvPr>
        </p:nvGraphicFramePr>
        <p:xfrm>
          <a:off x="-3947" y="3427"/>
          <a:ext cx="2887620" cy="233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105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651462"/>
              </p:ext>
            </p:extLst>
          </p:nvPr>
        </p:nvGraphicFramePr>
        <p:xfrm>
          <a:off x="-137" y="10354"/>
          <a:ext cx="2880000" cy="233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7667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Benutzerdefiniert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19</cp:revision>
  <dcterms:created xsi:type="dcterms:W3CDTF">2017-08-23T15:53:40Z</dcterms:created>
  <dcterms:modified xsi:type="dcterms:W3CDTF">2017-09-07T11:27:17Z</dcterms:modified>
</cp:coreProperties>
</file>