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F3B"/>
    <a:srgbClr val="A0FF93"/>
    <a:srgbClr val="84FF15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828" y="-7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049" y="0"/>
            <a:ext cx="2879312" cy="214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766761" y="1081088"/>
            <a:ext cx="276226" cy="364331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3811" y="1254919"/>
            <a:ext cx="100013" cy="152400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86271" y="1703561"/>
            <a:ext cx="178247" cy="360983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543174" y="1309688"/>
            <a:ext cx="154782" cy="157162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871660" y="528638"/>
            <a:ext cx="981075" cy="619126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3344" y="1259907"/>
            <a:ext cx="360040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tchibo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26345" y="1478460"/>
            <a:ext cx="576064" cy="2769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starbucks</a:t>
            </a:r>
            <a:r>
              <a:rPr lang="de-DE" b="1" dirty="0" smtClean="0">
                <a:solidFill>
                  <a:srgbClr val="60FF3B"/>
                </a:solidFill>
                <a:latin typeface="cmr10" panose="020B0500000000000000" pitchFamily="34" charset="0"/>
              </a:rPr>
              <a:t>-symbol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14518" y="1742804"/>
            <a:ext cx="660227" cy="2769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starbucks</a:t>
            </a:r>
            <a:r>
              <a:rPr lang="de-DE" b="1" dirty="0" smtClean="0">
                <a:solidFill>
                  <a:srgbClr val="60FF3B"/>
                </a:solidFill>
                <a:latin typeface="cmr10" panose="020B0500000000000000" pitchFamily="34" charset="0"/>
              </a:rPr>
              <a:t>-symbol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742950" y="106203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1014316" y="106203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1014316" y="1423819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743901" y="1423819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00964" y="1382690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00964" y="1232059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951" y="1232059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951" y="1378100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849325" y="1124904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849325" y="50577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827494" y="50577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827494" y="1124904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2675094" y="128444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675094" y="1441916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2520314" y="1441916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520314" y="1284448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1663411" y="1680701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841658" y="1680701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1841658" y="2041684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1663411" y="2041684"/>
            <a:ext cx="45719" cy="4571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1654838" y="1181280"/>
            <a:ext cx="786907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starbucks</a:t>
            </a:r>
            <a:r>
              <a:rPr lang="de-DE" b="1" dirty="0" smtClean="0">
                <a:solidFill>
                  <a:srgbClr val="60FF3B"/>
                </a:solidFill>
                <a:latin typeface="cmr10" panose="020B0500000000000000" pitchFamily="34" charset="0"/>
              </a:rPr>
              <a:t>-text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548283" y="1476201"/>
            <a:ext cx="163612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b="1" dirty="0" err="1" smtClean="0">
                <a:solidFill>
                  <a:srgbClr val="60FF3B"/>
                </a:solidFill>
                <a:latin typeface="cmr10" panose="020B0500000000000000" pitchFamily="34" charset="0"/>
              </a:rPr>
              <a:t>six</a:t>
            </a:r>
            <a:endParaRPr lang="de-DE" b="1" dirty="0">
              <a:solidFill>
                <a:srgbClr val="60FF3B"/>
              </a:solidFill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0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0000"/>
                    </a14:imgEffect>
                    <a14:imgEffect>
                      <a14:brightnessContrast bright="6000" contras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76" t="10001" r="27999" b="5953"/>
          <a:stretch/>
        </p:blipFill>
        <p:spPr bwMode="auto">
          <a:xfrm>
            <a:off x="-12510" y="0"/>
            <a:ext cx="2892234" cy="214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754856" y="1083469"/>
            <a:ext cx="276226" cy="364331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906" y="1257300"/>
            <a:ext cx="100013" cy="152400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74366" y="1705942"/>
            <a:ext cx="178247" cy="360983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531269" y="1312069"/>
            <a:ext cx="154782" cy="157162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859755" y="531019"/>
            <a:ext cx="981075" cy="619126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649" y="1426200"/>
            <a:ext cx="360040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tchibo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14440" y="1480841"/>
            <a:ext cx="576064" cy="2769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starbucks</a:t>
            </a:r>
            <a:r>
              <a:rPr lang="de-DE" dirty="0" smtClean="0">
                <a:solidFill>
                  <a:srgbClr val="00FF00"/>
                </a:solidFill>
                <a:latin typeface="cmr10" panose="020B0500000000000000" pitchFamily="34" charset="0"/>
              </a:rPr>
              <a:t>-symbol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02613" y="1745185"/>
            <a:ext cx="660227" cy="2769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starbucks</a:t>
            </a:r>
            <a:r>
              <a:rPr lang="de-DE" dirty="0" smtClean="0">
                <a:solidFill>
                  <a:srgbClr val="00FF00"/>
                </a:solidFill>
                <a:latin typeface="cmr10" panose="020B0500000000000000" pitchFamily="34" charset="0"/>
              </a:rPr>
              <a:t>-symbol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50513" y="815124"/>
            <a:ext cx="786907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starbuckscoffee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721172" y="1321035"/>
            <a:ext cx="163612" cy="138499"/>
          </a:xfrm>
          <a:prstGeom prst="rect">
            <a:avLst/>
          </a:prstGeom>
          <a:noFill/>
          <a:effectLst>
            <a:outerShdw blurRad="10160" dist="3810" dir="3600000" algn="t" rotWithShape="0">
              <a:schemeClr val="tx1"/>
            </a:outerShdw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de-DE" dirty="0" err="1" smtClean="0">
                <a:solidFill>
                  <a:srgbClr val="00FF00"/>
                </a:solidFill>
                <a:latin typeface="cmr10" panose="020B0500000000000000" pitchFamily="34" charset="0"/>
              </a:rPr>
              <a:t>six</a:t>
            </a:r>
            <a:endParaRPr lang="de-DE" dirty="0">
              <a:solidFill>
                <a:srgbClr val="00FF00"/>
              </a:solidFill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110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Benutzerdefiniert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14</cp:revision>
  <dcterms:created xsi:type="dcterms:W3CDTF">2017-08-23T15:53:40Z</dcterms:created>
  <dcterms:modified xsi:type="dcterms:W3CDTF">2017-09-05T11:46:24Z</dcterms:modified>
</cp:coreProperties>
</file>