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dataset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\reports\paper\tex\tab\datasetStatist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\paper\tex\tab\dataset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52812982535983"/>
          <c:y val="3.9447731755424063E-2"/>
          <c:w val="0.71786775721972984"/>
          <c:h val="0.67675347222222226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0066FF"/>
              </a:solidFill>
            </a:ln>
          </c:spPr>
          <c:marker>
            <c:symbol val="none"/>
          </c:marker>
          <c:yVal>
            <c:numRef>
              <c:f>'frequencies-v2'!$A$1:$ARV$1</c:f>
              <c:numCache>
                <c:formatCode>General</c:formatCode>
                <c:ptCount val="1166"/>
                <c:pt idx="0">
                  <c:v>2329</c:v>
                </c:pt>
                <c:pt idx="1">
                  <c:v>979</c:v>
                </c:pt>
                <c:pt idx="2">
                  <c:v>850</c:v>
                </c:pt>
                <c:pt idx="3">
                  <c:v>693</c:v>
                </c:pt>
                <c:pt idx="4">
                  <c:v>685</c:v>
                </c:pt>
                <c:pt idx="5">
                  <c:v>642</c:v>
                </c:pt>
                <c:pt idx="6">
                  <c:v>641</c:v>
                </c:pt>
                <c:pt idx="7">
                  <c:v>576</c:v>
                </c:pt>
                <c:pt idx="8">
                  <c:v>561</c:v>
                </c:pt>
                <c:pt idx="9">
                  <c:v>542</c:v>
                </c:pt>
                <c:pt idx="10">
                  <c:v>498</c:v>
                </c:pt>
                <c:pt idx="11">
                  <c:v>496</c:v>
                </c:pt>
                <c:pt idx="12">
                  <c:v>470</c:v>
                </c:pt>
                <c:pt idx="13">
                  <c:v>456</c:v>
                </c:pt>
                <c:pt idx="14">
                  <c:v>455</c:v>
                </c:pt>
                <c:pt idx="15">
                  <c:v>432</c:v>
                </c:pt>
                <c:pt idx="16">
                  <c:v>418</c:v>
                </c:pt>
                <c:pt idx="17">
                  <c:v>393</c:v>
                </c:pt>
                <c:pt idx="18">
                  <c:v>387</c:v>
                </c:pt>
                <c:pt idx="19">
                  <c:v>347</c:v>
                </c:pt>
                <c:pt idx="20">
                  <c:v>324</c:v>
                </c:pt>
                <c:pt idx="21">
                  <c:v>323</c:v>
                </c:pt>
                <c:pt idx="22">
                  <c:v>322</c:v>
                </c:pt>
                <c:pt idx="23">
                  <c:v>314</c:v>
                </c:pt>
                <c:pt idx="24">
                  <c:v>313</c:v>
                </c:pt>
                <c:pt idx="25">
                  <c:v>309</c:v>
                </c:pt>
                <c:pt idx="26">
                  <c:v>307</c:v>
                </c:pt>
                <c:pt idx="27">
                  <c:v>299</c:v>
                </c:pt>
                <c:pt idx="28">
                  <c:v>292</c:v>
                </c:pt>
                <c:pt idx="29">
                  <c:v>290</c:v>
                </c:pt>
                <c:pt idx="30">
                  <c:v>285</c:v>
                </c:pt>
                <c:pt idx="31">
                  <c:v>277</c:v>
                </c:pt>
                <c:pt idx="32">
                  <c:v>270</c:v>
                </c:pt>
                <c:pt idx="33">
                  <c:v>269</c:v>
                </c:pt>
                <c:pt idx="34">
                  <c:v>264</c:v>
                </c:pt>
                <c:pt idx="35">
                  <c:v>253</c:v>
                </c:pt>
                <c:pt idx="36">
                  <c:v>247</c:v>
                </c:pt>
                <c:pt idx="37">
                  <c:v>236</c:v>
                </c:pt>
                <c:pt idx="38">
                  <c:v>234</c:v>
                </c:pt>
                <c:pt idx="39">
                  <c:v>230</c:v>
                </c:pt>
                <c:pt idx="40">
                  <c:v>225</c:v>
                </c:pt>
                <c:pt idx="41">
                  <c:v>223</c:v>
                </c:pt>
                <c:pt idx="42">
                  <c:v>217</c:v>
                </c:pt>
                <c:pt idx="43">
                  <c:v>216</c:v>
                </c:pt>
                <c:pt idx="44">
                  <c:v>211</c:v>
                </c:pt>
                <c:pt idx="45">
                  <c:v>208</c:v>
                </c:pt>
                <c:pt idx="46">
                  <c:v>204</c:v>
                </c:pt>
                <c:pt idx="47">
                  <c:v>201</c:v>
                </c:pt>
                <c:pt idx="48">
                  <c:v>195</c:v>
                </c:pt>
                <c:pt idx="49">
                  <c:v>193</c:v>
                </c:pt>
                <c:pt idx="50">
                  <c:v>192</c:v>
                </c:pt>
                <c:pt idx="51">
                  <c:v>191</c:v>
                </c:pt>
                <c:pt idx="52">
                  <c:v>190</c:v>
                </c:pt>
                <c:pt idx="53">
                  <c:v>180</c:v>
                </c:pt>
                <c:pt idx="54">
                  <c:v>179</c:v>
                </c:pt>
                <c:pt idx="55">
                  <c:v>172</c:v>
                </c:pt>
                <c:pt idx="56">
                  <c:v>172</c:v>
                </c:pt>
                <c:pt idx="57">
                  <c:v>165</c:v>
                </c:pt>
                <c:pt idx="58">
                  <c:v>164</c:v>
                </c:pt>
                <c:pt idx="59">
                  <c:v>158</c:v>
                </c:pt>
                <c:pt idx="60">
                  <c:v>158</c:v>
                </c:pt>
                <c:pt idx="61">
                  <c:v>158</c:v>
                </c:pt>
                <c:pt idx="62">
                  <c:v>152</c:v>
                </c:pt>
                <c:pt idx="63">
                  <c:v>149</c:v>
                </c:pt>
                <c:pt idx="64">
                  <c:v>149</c:v>
                </c:pt>
                <c:pt idx="65">
                  <c:v>149</c:v>
                </c:pt>
                <c:pt idx="66">
                  <c:v>147</c:v>
                </c:pt>
                <c:pt idx="67">
                  <c:v>147</c:v>
                </c:pt>
                <c:pt idx="68">
                  <c:v>147</c:v>
                </c:pt>
                <c:pt idx="69">
                  <c:v>143</c:v>
                </c:pt>
                <c:pt idx="70">
                  <c:v>143</c:v>
                </c:pt>
                <c:pt idx="71">
                  <c:v>138</c:v>
                </c:pt>
                <c:pt idx="72">
                  <c:v>135</c:v>
                </c:pt>
                <c:pt idx="73">
                  <c:v>132</c:v>
                </c:pt>
                <c:pt idx="74">
                  <c:v>125</c:v>
                </c:pt>
                <c:pt idx="75">
                  <c:v>122</c:v>
                </c:pt>
                <c:pt idx="76">
                  <c:v>121</c:v>
                </c:pt>
                <c:pt idx="77">
                  <c:v>119</c:v>
                </c:pt>
                <c:pt idx="78">
                  <c:v>118</c:v>
                </c:pt>
                <c:pt idx="79">
                  <c:v>117</c:v>
                </c:pt>
                <c:pt idx="80">
                  <c:v>117</c:v>
                </c:pt>
                <c:pt idx="81">
                  <c:v>114</c:v>
                </c:pt>
                <c:pt idx="82">
                  <c:v>114</c:v>
                </c:pt>
                <c:pt idx="83">
                  <c:v>112</c:v>
                </c:pt>
                <c:pt idx="84">
                  <c:v>112</c:v>
                </c:pt>
                <c:pt idx="85">
                  <c:v>101</c:v>
                </c:pt>
                <c:pt idx="86">
                  <c:v>97</c:v>
                </c:pt>
                <c:pt idx="87">
                  <c:v>96</c:v>
                </c:pt>
                <c:pt idx="88">
                  <c:v>95</c:v>
                </c:pt>
                <c:pt idx="89">
                  <c:v>94</c:v>
                </c:pt>
                <c:pt idx="90">
                  <c:v>93</c:v>
                </c:pt>
                <c:pt idx="91">
                  <c:v>90</c:v>
                </c:pt>
                <c:pt idx="92">
                  <c:v>86</c:v>
                </c:pt>
                <c:pt idx="93">
                  <c:v>84</c:v>
                </c:pt>
                <c:pt idx="94">
                  <c:v>83</c:v>
                </c:pt>
                <c:pt idx="95">
                  <c:v>82</c:v>
                </c:pt>
                <c:pt idx="96">
                  <c:v>80</c:v>
                </c:pt>
                <c:pt idx="97">
                  <c:v>78</c:v>
                </c:pt>
                <c:pt idx="98">
                  <c:v>77</c:v>
                </c:pt>
                <c:pt idx="99">
                  <c:v>77</c:v>
                </c:pt>
                <c:pt idx="100">
                  <c:v>68</c:v>
                </c:pt>
                <c:pt idx="101">
                  <c:v>66</c:v>
                </c:pt>
                <c:pt idx="102">
                  <c:v>66</c:v>
                </c:pt>
                <c:pt idx="103">
                  <c:v>65</c:v>
                </c:pt>
                <c:pt idx="104">
                  <c:v>65</c:v>
                </c:pt>
                <c:pt idx="105">
                  <c:v>64</c:v>
                </c:pt>
                <c:pt idx="106">
                  <c:v>63</c:v>
                </c:pt>
                <c:pt idx="107">
                  <c:v>62</c:v>
                </c:pt>
                <c:pt idx="108">
                  <c:v>61</c:v>
                </c:pt>
                <c:pt idx="109">
                  <c:v>59</c:v>
                </c:pt>
                <c:pt idx="110">
                  <c:v>59</c:v>
                </c:pt>
                <c:pt idx="111">
                  <c:v>58</c:v>
                </c:pt>
                <c:pt idx="112">
                  <c:v>57</c:v>
                </c:pt>
                <c:pt idx="113">
                  <c:v>56</c:v>
                </c:pt>
                <c:pt idx="114">
                  <c:v>56</c:v>
                </c:pt>
                <c:pt idx="115">
                  <c:v>56</c:v>
                </c:pt>
                <c:pt idx="116">
                  <c:v>55</c:v>
                </c:pt>
                <c:pt idx="117">
                  <c:v>54</c:v>
                </c:pt>
                <c:pt idx="118">
                  <c:v>53</c:v>
                </c:pt>
                <c:pt idx="119">
                  <c:v>53</c:v>
                </c:pt>
                <c:pt idx="120">
                  <c:v>52</c:v>
                </c:pt>
                <c:pt idx="121">
                  <c:v>52</c:v>
                </c:pt>
                <c:pt idx="122">
                  <c:v>51</c:v>
                </c:pt>
                <c:pt idx="123">
                  <c:v>51</c:v>
                </c:pt>
                <c:pt idx="124">
                  <c:v>51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47</c:v>
                </c:pt>
                <c:pt idx="129">
                  <c:v>47</c:v>
                </c:pt>
                <c:pt idx="130">
                  <c:v>46</c:v>
                </c:pt>
                <c:pt idx="131">
                  <c:v>46</c:v>
                </c:pt>
                <c:pt idx="132">
                  <c:v>45</c:v>
                </c:pt>
                <c:pt idx="133">
                  <c:v>44</c:v>
                </c:pt>
                <c:pt idx="134">
                  <c:v>42</c:v>
                </c:pt>
                <c:pt idx="135">
                  <c:v>41</c:v>
                </c:pt>
                <c:pt idx="136">
                  <c:v>40</c:v>
                </c:pt>
                <c:pt idx="137">
                  <c:v>40</c:v>
                </c:pt>
                <c:pt idx="138">
                  <c:v>40</c:v>
                </c:pt>
                <c:pt idx="139">
                  <c:v>39</c:v>
                </c:pt>
                <c:pt idx="140">
                  <c:v>39</c:v>
                </c:pt>
                <c:pt idx="141">
                  <c:v>39</c:v>
                </c:pt>
                <c:pt idx="142">
                  <c:v>39</c:v>
                </c:pt>
                <c:pt idx="143">
                  <c:v>38</c:v>
                </c:pt>
                <c:pt idx="144">
                  <c:v>38</c:v>
                </c:pt>
                <c:pt idx="145">
                  <c:v>38</c:v>
                </c:pt>
                <c:pt idx="146">
                  <c:v>37</c:v>
                </c:pt>
                <c:pt idx="147">
                  <c:v>36</c:v>
                </c:pt>
                <c:pt idx="148">
                  <c:v>36</c:v>
                </c:pt>
                <c:pt idx="149">
                  <c:v>35</c:v>
                </c:pt>
                <c:pt idx="150">
                  <c:v>35</c:v>
                </c:pt>
                <c:pt idx="151">
                  <c:v>34</c:v>
                </c:pt>
                <c:pt idx="152">
                  <c:v>34</c:v>
                </c:pt>
                <c:pt idx="153">
                  <c:v>34</c:v>
                </c:pt>
                <c:pt idx="154">
                  <c:v>33</c:v>
                </c:pt>
                <c:pt idx="155">
                  <c:v>32</c:v>
                </c:pt>
                <c:pt idx="156">
                  <c:v>32</c:v>
                </c:pt>
                <c:pt idx="157">
                  <c:v>31</c:v>
                </c:pt>
                <c:pt idx="158">
                  <c:v>30</c:v>
                </c:pt>
                <c:pt idx="159">
                  <c:v>30</c:v>
                </c:pt>
                <c:pt idx="160">
                  <c:v>30</c:v>
                </c:pt>
                <c:pt idx="161">
                  <c:v>29</c:v>
                </c:pt>
                <c:pt idx="162">
                  <c:v>29</c:v>
                </c:pt>
                <c:pt idx="163">
                  <c:v>29</c:v>
                </c:pt>
                <c:pt idx="164">
                  <c:v>28</c:v>
                </c:pt>
                <c:pt idx="165">
                  <c:v>28</c:v>
                </c:pt>
                <c:pt idx="166">
                  <c:v>27</c:v>
                </c:pt>
                <c:pt idx="167">
                  <c:v>27</c:v>
                </c:pt>
                <c:pt idx="168">
                  <c:v>27</c:v>
                </c:pt>
                <c:pt idx="169">
                  <c:v>26</c:v>
                </c:pt>
                <c:pt idx="170">
                  <c:v>26</c:v>
                </c:pt>
                <c:pt idx="171">
                  <c:v>26</c:v>
                </c:pt>
                <c:pt idx="172">
                  <c:v>25</c:v>
                </c:pt>
                <c:pt idx="173">
                  <c:v>25</c:v>
                </c:pt>
                <c:pt idx="174">
                  <c:v>23</c:v>
                </c:pt>
                <c:pt idx="175">
                  <c:v>22</c:v>
                </c:pt>
                <c:pt idx="176">
                  <c:v>22</c:v>
                </c:pt>
                <c:pt idx="177">
                  <c:v>22</c:v>
                </c:pt>
                <c:pt idx="178">
                  <c:v>22</c:v>
                </c:pt>
                <c:pt idx="179">
                  <c:v>22</c:v>
                </c:pt>
                <c:pt idx="180">
                  <c:v>22</c:v>
                </c:pt>
                <c:pt idx="181">
                  <c:v>21</c:v>
                </c:pt>
                <c:pt idx="182">
                  <c:v>21</c:v>
                </c:pt>
                <c:pt idx="183">
                  <c:v>21</c:v>
                </c:pt>
                <c:pt idx="184">
                  <c:v>21</c:v>
                </c:pt>
                <c:pt idx="185">
                  <c:v>21</c:v>
                </c:pt>
                <c:pt idx="186">
                  <c:v>20</c:v>
                </c:pt>
                <c:pt idx="187">
                  <c:v>20</c:v>
                </c:pt>
                <c:pt idx="188">
                  <c:v>19</c:v>
                </c:pt>
                <c:pt idx="189">
                  <c:v>19</c:v>
                </c:pt>
                <c:pt idx="190">
                  <c:v>19</c:v>
                </c:pt>
                <c:pt idx="191">
                  <c:v>19</c:v>
                </c:pt>
                <c:pt idx="192">
                  <c:v>18</c:v>
                </c:pt>
                <c:pt idx="193">
                  <c:v>18</c:v>
                </c:pt>
                <c:pt idx="194">
                  <c:v>18</c:v>
                </c:pt>
                <c:pt idx="195">
                  <c:v>18</c:v>
                </c:pt>
                <c:pt idx="196">
                  <c:v>18</c:v>
                </c:pt>
                <c:pt idx="197">
                  <c:v>18</c:v>
                </c:pt>
                <c:pt idx="198">
                  <c:v>18</c:v>
                </c:pt>
                <c:pt idx="199">
                  <c:v>17</c:v>
                </c:pt>
                <c:pt idx="200">
                  <c:v>17</c:v>
                </c:pt>
                <c:pt idx="201">
                  <c:v>17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16</c:v>
                </c:pt>
                <c:pt idx="206">
                  <c:v>16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14</c:v>
                </c:pt>
                <c:pt idx="218">
                  <c:v>13</c:v>
                </c:pt>
                <c:pt idx="219">
                  <c:v>13</c:v>
                </c:pt>
                <c:pt idx="220">
                  <c:v>13</c:v>
                </c:pt>
                <c:pt idx="221">
                  <c:v>13</c:v>
                </c:pt>
                <c:pt idx="222">
                  <c:v>13</c:v>
                </c:pt>
                <c:pt idx="223">
                  <c:v>13</c:v>
                </c:pt>
                <c:pt idx="224">
                  <c:v>12</c:v>
                </c:pt>
                <c:pt idx="225">
                  <c:v>12</c:v>
                </c:pt>
                <c:pt idx="226">
                  <c:v>12</c:v>
                </c:pt>
                <c:pt idx="227">
                  <c:v>12</c:v>
                </c:pt>
                <c:pt idx="228">
                  <c:v>11</c:v>
                </c:pt>
                <c:pt idx="229">
                  <c:v>11</c:v>
                </c:pt>
                <c:pt idx="230">
                  <c:v>11</c:v>
                </c:pt>
                <c:pt idx="231">
                  <c:v>11</c:v>
                </c:pt>
                <c:pt idx="232">
                  <c:v>11</c:v>
                </c:pt>
                <c:pt idx="233">
                  <c:v>10</c:v>
                </c:pt>
                <c:pt idx="234">
                  <c:v>10</c:v>
                </c:pt>
                <c:pt idx="235">
                  <c:v>10</c:v>
                </c:pt>
                <c:pt idx="236">
                  <c:v>10</c:v>
                </c:pt>
                <c:pt idx="237">
                  <c:v>10</c:v>
                </c:pt>
                <c:pt idx="238">
                  <c:v>9</c:v>
                </c:pt>
                <c:pt idx="239">
                  <c:v>9</c:v>
                </c:pt>
                <c:pt idx="240">
                  <c:v>9</c:v>
                </c:pt>
                <c:pt idx="241">
                  <c:v>9</c:v>
                </c:pt>
                <c:pt idx="242">
                  <c:v>9</c:v>
                </c:pt>
                <c:pt idx="243">
                  <c:v>9</c:v>
                </c:pt>
                <c:pt idx="244">
                  <c:v>9</c:v>
                </c:pt>
                <c:pt idx="245">
                  <c:v>9</c:v>
                </c:pt>
                <c:pt idx="246">
                  <c:v>9</c:v>
                </c:pt>
                <c:pt idx="247">
                  <c:v>9</c:v>
                </c:pt>
                <c:pt idx="248">
                  <c:v>9</c:v>
                </c:pt>
                <c:pt idx="249">
                  <c:v>9</c:v>
                </c:pt>
                <c:pt idx="250">
                  <c:v>9</c:v>
                </c:pt>
                <c:pt idx="251">
                  <c:v>8</c:v>
                </c:pt>
                <c:pt idx="252">
                  <c:v>8</c:v>
                </c:pt>
                <c:pt idx="253">
                  <c:v>8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8</c:v>
                </c:pt>
                <c:pt idx="258">
                  <c:v>8</c:v>
                </c:pt>
                <c:pt idx="259">
                  <c:v>8</c:v>
                </c:pt>
                <c:pt idx="260">
                  <c:v>8</c:v>
                </c:pt>
                <c:pt idx="261">
                  <c:v>8</c:v>
                </c:pt>
                <c:pt idx="262">
                  <c:v>8</c:v>
                </c:pt>
                <c:pt idx="263">
                  <c:v>7</c:v>
                </c:pt>
                <c:pt idx="264">
                  <c:v>7</c:v>
                </c:pt>
                <c:pt idx="265">
                  <c:v>7</c:v>
                </c:pt>
                <c:pt idx="266">
                  <c:v>7</c:v>
                </c:pt>
                <c:pt idx="267">
                  <c:v>7</c:v>
                </c:pt>
                <c:pt idx="268">
                  <c:v>7</c:v>
                </c:pt>
                <c:pt idx="269">
                  <c:v>7</c:v>
                </c:pt>
                <c:pt idx="270">
                  <c:v>7</c:v>
                </c:pt>
                <c:pt idx="271">
                  <c:v>7</c:v>
                </c:pt>
                <c:pt idx="272">
                  <c:v>7</c:v>
                </c:pt>
                <c:pt idx="273">
                  <c:v>7</c:v>
                </c:pt>
                <c:pt idx="274">
                  <c:v>7</c:v>
                </c:pt>
                <c:pt idx="275">
                  <c:v>7</c:v>
                </c:pt>
                <c:pt idx="276">
                  <c:v>7</c:v>
                </c:pt>
                <c:pt idx="277">
                  <c:v>7</c:v>
                </c:pt>
                <c:pt idx="278">
                  <c:v>7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5</c:v>
                </c:pt>
                <c:pt idx="300">
                  <c:v>5</c:v>
                </c:pt>
                <c:pt idx="301">
                  <c:v>5</c:v>
                </c:pt>
                <c:pt idx="302">
                  <c:v>5</c:v>
                </c:pt>
                <c:pt idx="303">
                  <c:v>5</c:v>
                </c:pt>
                <c:pt idx="304">
                  <c:v>5</c:v>
                </c:pt>
                <c:pt idx="305">
                  <c:v>5</c:v>
                </c:pt>
                <c:pt idx="306">
                  <c:v>5</c:v>
                </c:pt>
                <c:pt idx="307">
                  <c:v>5</c:v>
                </c:pt>
                <c:pt idx="308">
                  <c:v>5</c:v>
                </c:pt>
                <c:pt idx="309">
                  <c:v>5</c:v>
                </c:pt>
                <c:pt idx="310">
                  <c:v>5</c:v>
                </c:pt>
                <c:pt idx="311">
                  <c:v>5</c:v>
                </c:pt>
                <c:pt idx="312">
                  <c:v>5</c:v>
                </c:pt>
                <c:pt idx="313">
                  <c:v>5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7">
                  <c:v>5</c:v>
                </c:pt>
                <c:pt idx="318">
                  <c:v>5</c:v>
                </c:pt>
                <c:pt idx="319">
                  <c:v>5</c:v>
                </c:pt>
                <c:pt idx="320">
                  <c:v>5</c:v>
                </c:pt>
                <c:pt idx="321">
                  <c:v>5</c:v>
                </c:pt>
                <c:pt idx="322">
                  <c:v>5</c:v>
                </c:pt>
                <c:pt idx="323">
                  <c:v>5</c:v>
                </c:pt>
                <c:pt idx="324">
                  <c:v>5</c:v>
                </c:pt>
                <c:pt idx="325">
                  <c:v>5</c:v>
                </c:pt>
                <c:pt idx="326">
                  <c:v>5</c:v>
                </c:pt>
                <c:pt idx="327">
                  <c:v>5</c:v>
                </c:pt>
                <c:pt idx="328">
                  <c:v>5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3</c:v>
                </c:pt>
                <c:pt idx="389">
                  <c:v>3</c:v>
                </c:pt>
                <c:pt idx="390">
                  <c:v>3</c:v>
                </c:pt>
                <c:pt idx="391">
                  <c:v>3</c:v>
                </c:pt>
                <c:pt idx="392">
                  <c:v>3</c:v>
                </c:pt>
                <c:pt idx="393">
                  <c:v>3</c:v>
                </c:pt>
                <c:pt idx="394">
                  <c:v>3</c:v>
                </c:pt>
                <c:pt idx="395">
                  <c:v>3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3</c:v>
                </c:pt>
                <c:pt idx="400">
                  <c:v>3</c:v>
                </c:pt>
                <c:pt idx="401">
                  <c:v>3</c:v>
                </c:pt>
                <c:pt idx="402">
                  <c:v>3</c:v>
                </c:pt>
                <c:pt idx="403">
                  <c:v>3</c:v>
                </c:pt>
                <c:pt idx="404">
                  <c:v>3</c:v>
                </c:pt>
                <c:pt idx="405">
                  <c:v>3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3</c:v>
                </c:pt>
                <c:pt idx="414">
                  <c:v>3</c:v>
                </c:pt>
                <c:pt idx="415">
                  <c:v>3</c:v>
                </c:pt>
                <c:pt idx="416">
                  <c:v>3</c:v>
                </c:pt>
                <c:pt idx="417">
                  <c:v>3</c:v>
                </c:pt>
                <c:pt idx="418">
                  <c:v>3</c:v>
                </c:pt>
                <c:pt idx="419">
                  <c:v>3</c:v>
                </c:pt>
                <c:pt idx="420">
                  <c:v>3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3</c:v>
                </c:pt>
                <c:pt idx="425">
                  <c:v>3</c:v>
                </c:pt>
                <c:pt idx="426">
                  <c:v>3</c:v>
                </c:pt>
                <c:pt idx="427">
                  <c:v>3</c:v>
                </c:pt>
                <c:pt idx="428">
                  <c:v>3</c:v>
                </c:pt>
                <c:pt idx="429">
                  <c:v>3</c:v>
                </c:pt>
                <c:pt idx="430">
                  <c:v>3</c:v>
                </c:pt>
                <c:pt idx="431">
                  <c:v>3</c:v>
                </c:pt>
                <c:pt idx="432">
                  <c:v>3</c:v>
                </c:pt>
                <c:pt idx="433">
                  <c:v>3</c:v>
                </c:pt>
                <c:pt idx="434">
                  <c:v>3</c:v>
                </c:pt>
                <c:pt idx="435">
                  <c:v>3</c:v>
                </c:pt>
                <c:pt idx="436">
                  <c:v>3</c:v>
                </c:pt>
                <c:pt idx="437">
                  <c:v>3</c:v>
                </c:pt>
                <c:pt idx="438">
                  <c:v>3</c:v>
                </c:pt>
                <c:pt idx="439">
                  <c:v>3</c:v>
                </c:pt>
                <c:pt idx="440">
                  <c:v>3</c:v>
                </c:pt>
                <c:pt idx="441">
                  <c:v>3</c:v>
                </c:pt>
                <c:pt idx="442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3</c:v>
                </c:pt>
                <c:pt idx="446">
                  <c:v>3</c:v>
                </c:pt>
                <c:pt idx="447">
                  <c:v>3</c:v>
                </c:pt>
                <c:pt idx="448">
                  <c:v>3</c:v>
                </c:pt>
                <c:pt idx="449">
                  <c:v>3</c:v>
                </c:pt>
                <c:pt idx="450">
                  <c:v>3</c:v>
                </c:pt>
                <c:pt idx="451">
                  <c:v>3</c:v>
                </c:pt>
                <c:pt idx="452">
                  <c:v>3</c:v>
                </c:pt>
                <c:pt idx="453">
                  <c:v>3</c:v>
                </c:pt>
                <c:pt idx="454">
                  <c:v>3</c:v>
                </c:pt>
                <c:pt idx="455">
                  <c:v>3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3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64256"/>
        <c:axId val="64865984"/>
      </c:scatterChart>
      <c:valAx>
        <c:axId val="64864256"/>
        <c:scaling>
          <c:orientation val="minMax"/>
          <c:max val="9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b="0">
                    <a:latin typeface="cmr10" panose="020B0500000000000000" pitchFamily="34" charset="0"/>
                  </a:rPr>
                  <a:t>brand</a:t>
                </a:r>
              </a:p>
            </c:rich>
          </c:tx>
          <c:layout>
            <c:manualLayout>
              <c:xMode val="edge"/>
              <c:yMode val="edge"/>
              <c:x val="0.47902256699381873"/>
              <c:y val="0.87376725838264302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64865984"/>
        <c:crossesAt val="1"/>
        <c:crossBetween val="midCat"/>
        <c:majorUnit val="200"/>
      </c:valAx>
      <c:valAx>
        <c:axId val="64865984"/>
        <c:scaling>
          <c:logBase val="10"/>
          <c:orientation val="minMax"/>
          <c:max val="3000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>
                    <a:latin typeface="cmr10" panose="020B0500000000000000" pitchFamily="34" charset="0"/>
                  </a:defRPr>
                </a:pPr>
                <a:r>
                  <a:rPr lang="en-US" b="0">
                    <a:latin typeface="cmr10" panose="020B0500000000000000" pitchFamily="34" charset="0"/>
                  </a:rPr>
                  <a:t>RoIs per brand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  <a:latin typeface="cmr10" panose="020B0500000000000000" pitchFamily="34" charset="0"/>
              </a:defRPr>
            </a:pPr>
            <a:endParaRPr lang="de-DE"/>
          </a:p>
        </c:txPr>
        <c:crossAx val="648642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52812982535983"/>
          <c:y val="3.9447731755424063E-2"/>
          <c:w val="0.71786775721972984"/>
          <c:h val="0.67675347222222226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0066FF"/>
              </a:solidFill>
            </a:ln>
          </c:spPr>
          <c:marker>
            <c:symbol val="none"/>
          </c:marker>
          <c:yVal>
            <c:numRef>
              <c:f>frequencies!$A$1:$ARV$1</c:f>
              <c:numCache>
                <c:formatCode>General</c:formatCode>
                <c:ptCount val="1166"/>
                <c:pt idx="0">
                  <c:v>807</c:v>
                </c:pt>
                <c:pt idx="1">
                  <c:v>693</c:v>
                </c:pt>
                <c:pt idx="2">
                  <c:v>687</c:v>
                </c:pt>
                <c:pt idx="3">
                  <c:v>683</c:v>
                </c:pt>
                <c:pt idx="4">
                  <c:v>456</c:v>
                </c:pt>
                <c:pt idx="5">
                  <c:v>455</c:v>
                </c:pt>
                <c:pt idx="6">
                  <c:v>434</c:v>
                </c:pt>
                <c:pt idx="7">
                  <c:v>433</c:v>
                </c:pt>
                <c:pt idx="8">
                  <c:v>425</c:v>
                </c:pt>
                <c:pt idx="9">
                  <c:v>413</c:v>
                </c:pt>
                <c:pt idx="10">
                  <c:v>394</c:v>
                </c:pt>
                <c:pt idx="11">
                  <c:v>387</c:v>
                </c:pt>
                <c:pt idx="12">
                  <c:v>375</c:v>
                </c:pt>
                <c:pt idx="13">
                  <c:v>334</c:v>
                </c:pt>
                <c:pt idx="14">
                  <c:v>310</c:v>
                </c:pt>
                <c:pt idx="15">
                  <c:v>310</c:v>
                </c:pt>
                <c:pt idx="16">
                  <c:v>299</c:v>
                </c:pt>
                <c:pt idx="17">
                  <c:v>290</c:v>
                </c:pt>
                <c:pt idx="18">
                  <c:v>271</c:v>
                </c:pt>
                <c:pt idx="19">
                  <c:v>270</c:v>
                </c:pt>
                <c:pt idx="20">
                  <c:v>258</c:v>
                </c:pt>
                <c:pt idx="21">
                  <c:v>237</c:v>
                </c:pt>
                <c:pt idx="22">
                  <c:v>232</c:v>
                </c:pt>
                <c:pt idx="23">
                  <c:v>225</c:v>
                </c:pt>
                <c:pt idx="24">
                  <c:v>223</c:v>
                </c:pt>
                <c:pt idx="25">
                  <c:v>212</c:v>
                </c:pt>
                <c:pt idx="26">
                  <c:v>208</c:v>
                </c:pt>
                <c:pt idx="27">
                  <c:v>206</c:v>
                </c:pt>
                <c:pt idx="28">
                  <c:v>192</c:v>
                </c:pt>
                <c:pt idx="29">
                  <c:v>179</c:v>
                </c:pt>
                <c:pt idx="30">
                  <c:v>167</c:v>
                </c:pt>
                <c:pt idx="31">
                  <c:v>161</c:v>
                </c:pt>
                <c:pt idx="32">
                  <c:v>158</c:v>
                </c:pt>
                <c:pt idx="33">
                  <c:v>154</c:v>
                </c:pt>
                <c:pt idx="34">
                  <c:v>153</c:v>
                </c:pt>
                <c:pt idx="35">
                  <c:v>147</c:v>
                </c:pt>
                <c:pt idx="36">
                  <c:v>145</c:v>
                </c:pt>
                <c:pt idx="37">
                  <c:v>140</c:v>
                </c:pt>
                <c:pt idx="38">
                  <c:v>138</c:v>
                </c:pt>
                <c:pt idx="39">
                  <c:v>116</c:v>
                </c:pt>
                <c:pt idx="40">
                  <c:v>113</c:v>
                </c:pt>
                <c:pt idx="41">
                  <c:v>108</c:v>
                </c:pt>
                <c:pt idx="42">
                  <c:v>99</c:v>
                </c:pt>
                <c:pt idx="43">
                  <c:v>98</c:v>
                </c:pt>
                <c:pt idx="44">
                  <c:v>94</c:v>
                </c:pt>
                <c:pt idx="45">
                  <c:v>91</c:v>
                </c:pt>
                <c:pt idx="46">
                  <c:v>87</c:v>
                </c:pt>
                <c:pt idx="47">
                  <c:v>85</c:v>
                </c:pt>
                <c:pt idx="48">
                  <c:v>84</c:v>
                </c:pt>
                <c:pt idx="49">
                  <c:v>83</c:v>
                </c:pt>
                <c:pt idx="50">
                  <c:v>82</c:v>
                </c:pt>
                <c:pt idx="51">
                  <c:v>77</c:v>
                </c:pt>
                <c:pt idx="52">
                  <c:v>76</c:v>
                </c:pt>
                <c:pt idx="53">
                  <c:v>70</c:v>
                </c:pt>
                <c:pt idx="54">
                  <c:v>68</c:v>
                </c:pt>
                <c:pt idx="55">
                  <c:v>68</c:v>
                </c:pt>
                <c:pt idx="56">
                  <c:v>65</c:v>
                </c:pt>
                <c:pt idx="57">
                  <c:v>62</c:v>
                </c:pt>
                <c:pt idx="58">
                  <c:v>62</c:v>
                </c:pt>
                <c:pt idx="59">
                  <c:v>61</c:v>
                </c:pt>
                <c:pt idx="60">
                  <c:v>59</c:v>
                </c:pt>
                <c:pt idx="61">
                  <c:v>58</c:v>
                </c:pt>
                <c:pt idx="62">
                  <c:v>57</c:v>
                </c:pt>
                <c:pt idx="63">
                  <c:v>56</c:v>
                </c:pt>
                <c:pt idx="64">
                  <c:v>56</c:v>
                </c:pt>
                <c:pt idx="65">
                  <c:v>54</c:v>
                </c:pt>
                <c:pt idx="66">
                  <c:v>52</c:v>
                </c:pt>
                <c:pt idx="67">
                  <c:v>51</c:v>
                </c:pt>
                <c:pt idx="68">
                  <c:v>51</c:v>
                </c:pt>
                <c:pt idx="69">
                  <c:v>50</c:v>
                </c:pt>
                <c:pt idx="70">
                  <c:v>50</c:v>
                </c:pt>
                <c:pt idx="71">
                  <c:v>49</c:v>
                </c:pt>
                <c:pt idx="72">
                  <c:v>48</c:v>
                </c:pt>
                <c:pt idx="73">
                  <c:v>47</c:v>
                </c:pt>
                <c:pt idx="74">
                  <c:v>46</c:v>
                </c:pt>
                <c:pt idx="75">
                  <c:v>46</c:v>
                </c:pt>
                <c:pt idx="76">
                  <c:v>46</c:v>
                </c:pt>
                <c:pt idx="77">
                  <c:v>45</c:v>
                </c:pt>
                <c:pt idx="78">
                  <c:v>44</c:v>
                </c:pt>
                <c:pt idx="79">
                  <c:v>42</c:v>
                </c:pt>
                <c:pt idx="80">
                  <c:v>41</c:v>
                </c:pt>
                <c:pt idx="81">
                  <c:v>40</c:v>
                </c:pt>
                <c:pt idx="82">
                  <c:v>39</c:v>
                </c:pt>
                <c:pt idx="83">
                  <c:v>39</c:v>
                </c:pt>
                <c:pt idx="84">
                  <c:v>38</c:v>
                </c:pt>
                <c:pt idx="85">
                  <c:v>38</c:v>
                </c:pt>
                <c:pt idx="86">
                  <c:v>37</c:v>
                </c:pt>
                <c:pt idx="87">
                  <c:v>37</c:v>
                </c:pt>
                <c:pt idx="88">
                  <c:v>36</c:v>
                </c:pt>
                <c:pt idx="89">
                  <c:v>36</c:v>
                </c:pt>
                <c:pt idx="90">
                  <c:v>35</c:v>
                </c:pt>
                <c:pt idx="91">
                  <c:v>34</c:v>
                </c:pt>
                <c:pt idx="92">
                  <c:v>33</c:v>
                </c:pt>
                <c:pt idx="93">
                  <c:v>32</c:v>
                </c:pt>
                <c:pt idx="94">
                  <c:v>31</c:v>
                </c:pt>
                <c:pt idx="95">
                  <c:v>30</c:v>
                </c:pt>
                <c:pt idx="96">
                  <c:v>30</c:v>
                </c:pt>
                <c:pt idx="97">
                  <c:v>29</c:v>
                </c:pt>
                <c:pt idx="98">
                  <c:v>29</c:v>
                </c:pt>
                <c:pt idx="99">
                  <c:v>28</c:v>
                </c:pt>
                <c:pt idx="100">
                  <c:v>27</c:v>
                </c:pt>
                <c:pt idx="101">
                  <c:v>27</c:v>
                </c:pt>
                <c:pt idx="102">
                  <c:v>27</c:v>
                </c:pt>
                <c:pt idx="103">
                  <c:v>26</c:v>
                </c:pt>
                <c:pt idx="104">
                  <c:v>26</c:v>
                </c:pt>
                <c:pt idx="105">
                  <c:v>26</c:v>
                </c:pt>
                <c:pt idx="106">
                  <c:v>26</c:v>
                </c:pt>
                <c:pt idx="107">
                  <c:v>25</c:v>
                </c:pt>
                <c:pt idx="108">
                  <c:v>24</c:v>
                </c:pt>
                <c:pt idx="109">
                  <c:v>24</c:v>
                </c:pt>
                <c:pt idx="110">
                  <c:v>22</c:v>
                </c:pt>
                <c:pt idx="111">
                  <c:v>22</c:v>
                </c:pt>
                <c:pt idx="112">
                  <c:v>22</c:v>
                </c:pt>
                <c:pt idx="113">
                  <c:v>21</c:v>
                </c:pt>
                <c:pt idx="114">
                  <c:v>21</c:v>
                </c:pt>
                <c:pt idx="115">
                  <c:v>21</c:v>
                </c:pt>
                <c:pt idx="116">
                  <c:v>21</c:v>
                </c:pt>
                <c:pt idx="117">
                  <c:v>20</c:v>
                </c:pt>
                <c:pt idx="118">
                  <c:v>19</c:v>
                </c:pt>
                <c:pt idx="119">
                  <c:v>18</c:v>
                </c:pt>
                <c:pt idx="120">
                  <c:v>18</c:v>
                </c:pt>
                <c:pt idx="121">
                  <c:v>17</c:v>
                </c:pt>
                <c:pt idx="122">
                  <c:v>17</c:v>
                </c:pt>
                <c:pt idx="123">
                  <c:v>17</c:v>
                </c:pt>
                <c:pt idx="124">
                  <c:v>16</c:v>
                </c:pt>
                <c:pt idx="125">
                  <c:v>15</c:v>
                </c:pt>
                <c:pt idx="126">
                  <c:v>15</c:v>
                </c:pt>
                <c:pt idx="127">
                  <c:v>15</c:v>
                </c:pt>
                <c:pt idx="128">
                  <c:v>15</c:v>
                </c:pt>
                <c:pt idx="129">
                  <c:v>15</c:v>
                </c:pt>
                <c:pt idx="130">
                  <c:v>15</c:v>
                </c:pt>
                <c:pt idx="131">
                  <c:v>15</c:v>
                </c:pt>
                <c:pt idx="132">
                  <c:v>15</c:v>
                </c:pt>
                <c:pt idx="133">
                  <c:v>14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11</c:v>
                </c:pt>
                <c:pt idx="145">
                  <c:v>11</c:v>
                </c:pt>
                <c:pt idx="146">
                  <c:v>11</c:v>
                </c:pt>
                <c:pt idx="147">
                  <c:v>11</c:v>
                </c:pt>
                <c:pt idx="148">
                  <c:v>10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8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  <c:pt idx="160">
                  <c:v>8</c:v>
                </c:pt>
                <c:pt idx="161">
                  <c:v>8</c:v>
                </c:pt>
                <c:pt idx="162">
                  <c:v>8</c:v>
                </c:pt>
                <c:pt idx="163">
                  <c:v>8</c:v>
                </c:pt>
                <c:pt idx="164">
                  <c:v>8</c:v>
                </c:pt>
                <c:pt idx="165">
                  <c:v>8</c:v>
                </c:pt>
                <c:pt idx="166">
                  <c:v>8</c:v>
                </c:pt>
                <c:pt idx="167">
                  <c:v>8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7</c:v>
                </c:pt>
                <c:pt idx="179">
                  <c:v>7</c:v>
                </c:pt>
                <c:pt idx="180">
                  <c:v>7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5</c:v>
                </c:pt>
                <c:pt idx="216">
                  <c:v>4</c:v>
                </c:pt>
                <c:pt idx="217">
                  <c:v>4</c:v>
                </c:pt>
                <c:pt idx="218">
                  <c:v>4</c:v>
                </c:pt>
                <c:pt idx="219">
                  <c:v>4</c:v>
                </c:pt>
                <c:pt idx="220">
                  <c:v>4</c:v>
                </c:pt>
                <c:pt idx="221">
                  <c:v>4</c:v>
                </c:pt>
                <c:pt idx="222">
                  <c:v>4</c:v>
                </c:pt>
                <c:pt idx="223">
                  <c:v>4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4</c:v>
                </c:pt>
                <c:pt idx="229">
                  <c:v>4</c:v>
                </c:pt>
                <c:pt idx="230">
                  <c:v>4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4</c:v>
                </c:pt>
                <c:pt idx="237">
                  <c:v>4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2960"/>
        <c:axId val="116301824"/>
      </c:scatterChart>
      <c:valAx>
        <c:axId val="41712960"/>
        <c:scaling>
          <c:orientation val="minMax"/>
          <c:max val="65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b="0">
                    <a:latin typeface="cmr10" panose="020B0500000000000000" pitchFamily="34" charset="0"/>
                  </a:rPr>
                  <a:t>brand</a:t>
                </a:r>
              </a:p>
            </c:rich>
          </c:tx>
          <c:layout>
            <c:manualLayout>
              <c:xMode val="edge"/>
              <c:yMode val="edge"/>
              <c:x val="0.47902256699381873"/>
              <c:y val="0.87376725838264302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116301824"/>
        <c:crossesAt val="1"/>
        <c:crossBetween val="midCat"/>
        <c:majorUnit val="100"/>
      </c:valAx>
      <c:valAx>
        <c:axId val="116301824"/>
        <c:scaling>
          <c:logBase val="10"/>
          <c:orientation val="minMax"/>
          <c:max val="2000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>
                    <a:latin typeface="cmr10" panose="020B0500000000000000" pitchFamily="34" charset="0"/>
                  </a:defRPr>
                </a:pPr>
                <a:r>
                  <a:rPr lang="en-US" b="0">
                    <a:latin typeface="cmr10" panose="020B0500000000000000" pitchFamily="34" charset="0"/>
                  </a:rPr>
                  <a:t>RoIs per brand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  <a:latin typeface="cmr10" panose="020B0500000000000000" pitchFamily="34" charset="0"/>
              </a:defRPr>
            </a:pPr>
            <a:endParaRPr lang="de-DE"/>
          </a:p>
        </c:txPr>
        <c:crossAx val="417129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52812982535983"/>
          <c:y val="3.9447731755424063E-2"/>
          <c:w val="0.71786775721972984"/>
          <c:h val="0.71203155818540431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0066FF"/>
              </a:solidFill>
            </a:ln>
          </c:spPr>
          <c:marker>
            <c:symbol val="none"/>
          </c:marker>
          <c:yVal>
            <c:numRef>
              <c:f>frequencies!$A$1:$ARV$1</c:f>
              <c:numCache>
                <c:formatCode>General</c:formatCode>
                <c:ptCount val="1166"/>
                <c:pt idx="0">
                  <c:v>1266</c:v>
                </c:pt>
                <c:pt idx="1">
                  <c:v>728</c:v>
                </c:pt>
                <c:pt idx="2">
                  <c:v>650</c:v>
                </c:pt>
                <c:pt idx="3">
                  <c:v>647</c:v>
                </c:pt>
                <c:pt idx="4">
                  <c:v>602</c:v>
                </c:pt>
                <c:pt idx="5">
                  <c:v>529</c:v>
                </c:pt>
                <c:pt idx="6">
                  <c:v>517</c:v>
                </c:pt>
                <c:pt idx="7">
                  <c:v>454</c:v>
                </c:pt>
                <c:pt idx="8">
                  <c:v>440</c:v>
                </c:pt>
                <c:pt idx="9">
                  <c:v>429</c:v>
                </c:pt>
                <c:pt idx="10">
                  <c:v>407</c:v>
                </c:pt>
                <c:pt idx="11">
                  <c:v>384</c:v>
                </c:pt>
                <c:pt idx="12">
                  <c:v>377</c:v>
                </c:pt>
                <c:pt idx="13">
                  <c:v>368</c:v>
                </c:pt>
                <c:pt idx="14">
                  <c:v>360</c:v>
                </c:pt>
                <c:pt idx="15">
                  <c:v>345</c:v>
                </c:pt>
                <c:pt idx="16">
                  <c:v>313</c:v>
                </c:pt>
                <c:pt idx="17">
                  <c:v>307</c:v>
                </c:pt>
                <c:pt idx="18">
                  <c:v>292</c:v>
                </c:pt>
                <c:pt idx="19">
                  <c:v>288</c:v>
                </c:pt>
                <c:pt idx="20">
                  <c:v>285</c:v>
                </c:pt>
                <c:pt idx="21">
                  <c:v>284</c:v>
                </c:pt>
                <c:pt idx="22">
                  <c:v>281</c:v>
                </c:pt>
                <c:pt idx="23">
                  <c:v>280</c:v>
                </c:pt>
                <c:pt idx="24">
                  <c:v>265</c:v>
                </c:pt>
                <c:pt idx="25">
                  <c:v>264</c:v>
                </c:pt>
                <c:pt idx="26">
                  <c:v>255</c:v>
                </c:pt>
                <c:pt idx="27">
                  <c:v>248</c:v>
                </c:pt>
                <c:pt idx="28">
                  <c:v>245</c:v>
                </c:pt>
                <c:pt idx="29">
                  <c:v>240</c:v>
                </c:pt>
                <c:pt idx="30">
                  <c:v>238</c:v>
                </c:pt>
                <c:pt idx="31">
                  <c:v>237</c:v>
                </c:pt>
                <c:pt idx="32">
                  <c:v>229</c:v>
                </c:pt>
                <c:pt idx="33">
                  <c:v>225</c:v>
                </c:pt>
                <c:pt idx="34">
                  <c:v>225</c:v>
                </c:pt>
                <c:pt idx="35">
                  <c:v>223</c:v>
                </c:pt>
                <c:pt idx="36">
                  <c:v>223</c:v>
                </c:pt>
                <c:pt idx="37">
                  <c:v>200</c:v>
                </c:pt>
                <c:pt idx="38">
                  <c:v>194</c:v>
                </c:pt>
                <c:pt idx="39">
                  <c:v>191</c:v>
                </c:pt>
                <c:pt idx="40">
                  <c:v>190</c:v>
                </c:pt>
                <c:pt idx="41">
                  <c:v>184</c:v>
                </c:pt>
                <c:pt idx="42">
                  <c:v>175</c:v>
                </c:pt>
                <c:pt idx="43">
                  <c:v>168</c:v>
                </c:pt>
                <c:pt idx="44">
                  <c:v>166</c:v>
                </c:pt>
                <c:pt idx="45">
                  <c:v>163</c:v>
                </c:pt>
                <c:pt idx="46">
                  <c:v>161</c:v>
                </c:pt>
                <c:pt idx="47">
                  <c:v>161</c:v>
                </c:pt>
                <c:pt idx="48">
                  <c:v>159</c:v>
                </c:pt>
                <c:pt idx="49">
                  <c:v>157</c:v>
                </c:pt>
                <c:pt idx="50">
                  <c:v>156</c:v>
                </c:pt>
                <c:pt idx="51">
                  <c:v>155</c:v>
                </c:pt>
                <c:pt idx="52">
                  <c:v>155</c:v>
                </c:pt>
                <c:pt idx="53">
                  <c:v>153</c:v>
                </c:pt>
                <c:pt idx="54">
                  <c:v>152</c:v>
                </c:pt>
                <c:pt idx="55">
                  <c:v>149</c:v>
                </c:pt>
                <c:pt idx="56">
                  <c:v>145</c:v>
                </c:pt>
                <c:pt idx="57">
                  <c:v>142</c:v>
                </c:pt>
                <c:pt idx="58">
                  <c:v>139</c:v>
                </c:pt>
                <c:pt idx="59">
                  <c:v>138</c:v>
                </c:pt>
                <c:pt idx="60">
                  <c:v>137</c:v>
                </c:pt>
                <c:pt idx="61">
                  <c:v>136</c:v>
                </c:pt>
                <c:pt idx="62">
                  <c:v>132</c:v>
                </c:pt>
                <c:pt idx="63">
                  <c:v>130</c:v>
                </c:pt>
                <c:pt idx="64">
                  <c:v>129</c:v>
                </c:pt>
                <c:pt idx="65">
                  <c:v>125</c:v>
                </c:pt>
                <c:pt idx="66">
                  <c:v>125</c:v>
                </c:pt>
                <c:pt idx="67">
                  <c:v>115</c:v>
                </c:pt>
                <c:pt idx="68">
                  <c:v>113</c:v>
                </c:pt>
                <c:pt idx="69">
                  <c:v>112</c:v>
                </c:pt>
                <c:pt idx="70">
                  <c:v>110</c:v>
                </c:pt>
                <c:pt idx="71">
                  <c:v>110</c:v>
                </c:pt>
                <c:pt idx="72">
                  <c:v>108</c:v>
                </c:pt>
                <c:pt idx="73">
                  <c:v>104</c:v>
                </c:pt>
                <c:pt idx="74">
                  <c:v>99</c:v>
                </c:pt>
                <c:pt idx="75">
                  <c:v>98</c:v>
                </c:pt>
                <c:pt idx="76">
                  <c:v>97</c:v>
                </c:pt>
                <c:pt idx="77">
                  <c:v>95</c:v>
                </c:pt>
                <c:pt idx="78">
                  <c:v>91</c:v>
                </c:pt>
                <c:pt idx="79">
                  <c:v>90</c:v>
                </c:pt>
                <c:pt idx="80">
                  <c:v>88</c:v>
                </c:pt>
                <c:pt idx="81">
                  <c:v>87</c:v>
                </c:pt>
                <c:pt idx="82">
                  <c:v>84</c:v>
                </c:pt>
                <c:pt idx="83">
                  <c:v>83</c:v>
                </c:pt>
                <c:pt idx="84">
                  <c:v>82</c:v>
                </c:pt>
                <c:pt idx="85">
                  <c:v>81</c:v>
                </c:pt>
                <c:pt idx="86">
                  <c:v>80</c:v>
                </c:pt>
                <c:pt idx="87">
                  <c:v>79</c:v>
                </c:pt>
                <c:pt idx="88">
                  <c:v>78</c:v>
                </c:pt>
                <c:pt idx="89">
                  <c:v>77</c:v>
                </c:pt>
                <c:pt idx="90">
                  <c:v>76</c:v>
                </c:pt>
                <c:pt idx="91">
                  <c:v>75</c:v>
                </c:pt>
                <c:pt idx="92">
                  <c:v>74</c:v>
                </c:pt>
                <c:pt idx="93">
                  <c:v>74</c:v>
                </c:pt>
                <c:pt idx="94">
                  <c:v>71</c:v>
                </c:pt>
                <c:pt idx="95">
                  <c:v>71</c:v>
                </c:pt>
                <c:pt idx="96">
                  <c:v>71</c:v>
                </c:pt>
                <c:pt idx="97">
                  <c:v>69</c:v>
                </c:pt>
                <c:pt idx="98">
                  <c:v>67</c:v>
                </c:pt>
                <c:pt idx="99">
                  <c:v>66</c:v>
                </c:pt>
                <c:pt idx="100">
                  <c:v>66</c:v>
                </c:pt>
                <c:pt idx="101">
                  <c:v>65</c:v>
                </c:pt>
                <c:pt idx="102">
                  <c:v>64</c:v>
                </c:pt>
                <c:pt idx="103">
                  <c:v>64</c:v>
                </c:pt>
                <c:pt idx="104">
                  <c:v>62</c:v>
                </c:pt>
                <c:pt idx="105">
                  <c:v>59</c:v>
                </c:pt>
                <c:pt idx="106">
                  <c:v>58</c:v>
                </c:pt>
                <c:pt idx="107">
                  <c:v>57</c:v>
                </c:pt>
                <c:pt idx="108">
                  <c:v>57</c:v>
                </c:pt>
                <c:pt idx="109">
                  <c:v>57</c:v>
                </c:pt>
                <c:pt idx="110">
                  <c:v>56</c:v>
                </c:pt>
                <c:pt idx="111">
                  <c:v>55</c:v>
                </c:pt>
                <c:pt idx="112">
                  <c:v>55</c:v>
                </c:pt>
                <c:pt idx="113">
                  <c:v>55</c:v>
                </c:pt>
                <c:pt idx="114">
                  <c:v>53</c:v>
                </c:pt>
                <c:pt idx="115">
                  <c:v>53</c:v>
                </c:pt>
                <c:pt idx="116">
                  <c:v>52</c:v>
                </c:pt>
                <c:pt idx="117">
                  <c:v>52</c:v>
                </c:pt>
                <c:pt idx="118">
                  <c:v>52</c:v>
                </c:pt>
                <c:pt idx="119">
                  <c:v>51</c:v>
                </c:pt>
                <c:pt idx="120">
                  <c:v>51</c:v>
                </c:pt>
                <c:pt idx="121">
                  <c:v>51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49</c:v>
                </c:pt>
                <c:pt idx="126">
                  <c:v>48</c:v>
                </c:pt>
                <c:pt idx="127">
                  <c:v>47</c:v>
                </c:pt>
                <c:pt idx="128">
                  <c:v>47</c:v>
                </c:pt>
                <c:pt idx="129">
                  <c:v>46</c:v>
                </c:pt>
                <c:pt idx="130">
                  <c:v>46</c:v>
                </c:pt>
                <c:pt idx="131">
                  <c:v>45</c:v>
                </c:pt>
                <c:pt idx="132">
                  <c:v>44</c:v>
                </c:pt>
                <c:pt idx="133">
                  <c:v>44</c:v>
                </c:pt>
                <c:pt idx="134">
                  <c:v>44</c:v>
                </c:pt>
                <c:pt idx="135">
                  <c:v>44</c:v>
                </c:pt>
                <c:pt idx="136">
                  <c:v>43</c:v>
                </c:pt>
                <c:pt idx="137">
                  <c:v>43</c:v>
                </c:pt>
                <c:pt idx="138">
                  <c:v>43</c:v>
                </c:pt>
                <c:pt idx="139">
                  <c:v>42</c:v>
                </c:pt>
                <c:pt idx="140">
                  <c:v>41</c:v>
                </c:pt>
                <c:pt idx="141">
                  <c:v>40</c:v>
                </c:pt>
                <c:pt idx="142">
                  <c:v>40</c:v>
                </c:pt>
                <c:pt idx="143">
                  <c:v>39</c:v>
                </c:pt>
                <c:pt idx="144">
                  <c:v>39</c:v>
                </c:pt>
                <c:pt idx="145">
                  <c:v>38</c:v>
                </c:pt>
                <c:pt idx="146">
                  <c:v>38</c:v>
                </c:pt>
                <c:pt idx="147">
                  <c:v>37</c:v>
                </c:pt>
                <c:pt idx="148">
                  <c:v>37</c:v>
                </c:pt>
                <c:pt idx="149">
                  <c:v>37</c:v>
                </c:pt>
                <c:pt idx="150">
                  <c:v>37</c:v>
                </c:pt>
                <c:pt idx="151">
                  <c:v>36</c:v>
                </c:pt>
                <c:pt idx="152">
                  <c:v>36</c:v>
                </c:pt>
                <c:pt idx="153">
                  <c:v>36</c:v>
                </c:pt>
                <c:pt idx="154">
                  <c:v>35</c:v>
                </c:pt>
                <c:pt idx="155">
                  <c:v>35</c:v>
                </c:pt>
                <c:pt idx="156">
                  <c:v>35</c:v>
                </c:pt>
                <c:pt idx="157">
                  <c:v>34</c:v>
                </c:pt>
                <c:pt idx="158">
                  <c:v>34</c:v>
                </c:pt>
                <c:pt idx="159">
                  <c:v>34</c:v>
                </c:pt>
                <c:pt idx="160">
                  <c:v>34</c:v>
                </c:pt>
                <c:pt idx="161">
                  <c:v>33</c:v>
                </c:pt>
                <c:pt idx="162">
                  <c:v>33</c:v>
                </c:pt>
                <c:pt idx="163">
                  <c:v>33</c:v>
                </c:pt>
                <c:pt idx="164">
                  <c:v>33</c:v>
                </c:pt>
                <c:pt idx="165">
                  <c:v>32</c:v>
                </c:pt>
                <c:pt idx="166">
                  <c:v>32</c:v>
                </c:pt>
                <c:pt idx="167">
                  <c:v>32</c:v>
                </c:pt>
                <c:pt idx="168">
                  <c:v>32</c:v>
                </c:pt>
                <c:pt idx="169">
                  <c:v>32</c:v>
                </c:pt>
                <c:pt idx="170">
                  <c:v>31</c:v>
                </c:pt>
                <c:pt idx="171">
                  <c:v>31</c:v>
                </c:pt>
                <c:pt idx="172">
                  <c:v>31</c:v>
                </c:pt>
                <c:pt idx="173">
                  <c:v>30</c:v>
                </c:pt>
                <c:pt idx="174">
                  <c:v>30</c:v>
                </c:pt>
                <c:pt idx="175">
                  <c:v>30</c:v>
                </c:pt>
                <c:pt idx="176">
                  <c:v>29</c:v>
                </c:pt>
                <c:pt idx="177">
                  <c:v>29</c:v>
                </c:pt>
                <c:pt idx="178">
                  <c:v>28</c:v>
                </c:pt>
                <c:pt idx="179">
                  <c:v>28</c:v>
                </c:pt>
                <c:pt idx="180">
                  <c:v>28</c:v>
                </c:pt>
                <c:pt idx="181">
                  <c:v>27</c:v>
                </c:pt>
                <c:pt idx="182">
                  <c:v>27</c:v>
                </c:pt>
                <c:pt idx="183">
                  <c:v>27</c:v>
                </c:pt>
                <c:pt idx="184">
                  <c:v>27</c:v>
                </c:pt>
                <c:pt idx="185">
                  <c:v>27</c:v>
                </c:pt>
                <c:pt idx="186">
                  <c:v>27</c:v>
                </c:pt>
                <c:pt idx="187">
                  <c:v>27</c:v>
                </c:pt>
                <c:pt idx="188">
                  <c:v>26</c:v>
                </c:pt>
                <c:pt idx="189">
                  <c:v>25</c:v>
                </c:pt>
                <c:pt idx="190">
                  <c:v>25</c:v>
                </c:pt>
                <c:pt idx="191">
                  <c:v>24</c:v>
                </c:pt>
                <c:pt idx="192">
                  <c:v>24</c:v>
                </c:pt>
                <c:pt idx="193">
                  <c:v>24</c:v>
                </c:pt>
                <c:pt idx="194">
                  <c:v>24</c:v>
                </c:pt>
                <c:pt idx="195">
                  <c:v>23</c:v>
                </c:pt>
                <c:pt idx="196">
                  <c:v>23</c:v>
                </c:pt>
                <c:pt idx="197">
                  <c:v>23</c:v>
                </c:pt>
                <c:pt idx="198">
                  <c:v>22</c:v>
                </c:pt>
                <c:pt idx="199">
                  <c:v>22</c:v>
                </c:pt>
                <c:pt idx="200">
                  <c:v>22</c:v>
                </c:pt>
                <c:pt idx="201">
                  <c:v>22</c:v>
                </c:pt>
                <c:pt idx="202">
                  <c:v>22</c:v>
                </c:pt>
                <c:pt idx="203">
                  <c:v>22</c:v>
                </c:pt>
                <c:pt idx="204">
                  <c:v>21</c:v>
                </c:pt>
                <c:pt idx="205">
                  <c:v>21</c:v>
                </c:pt>
                <c:pt idx="206">
                  <c:v>21</c:v>
                </c:pt>
                <c:pt idx="207">
                  <c:v>21</c:v>
                </c:pt>
                <c:pt idx="208">
                  <c:v>21</c:v>
                </c:pt>
                <c:pt idx="209">
                  <c:v>21</c:v>
                </c:pt>
                <c:pt idx="210">
                  <c:v>21</c:v>
                </c:pt>
                <c:pt idx="211">
                  <c:v>21</c:v>
                </c:pt>
                <c:pt idx="212">
                  <c:v>21</c:v>
                </c:pt>
                <c:pt idx="213">
                  <c:v>21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19</c:v>
                </c:pt>
                <c:pt idx="220">
                  <c:v>19</c:v>
                </c:pt>
                <c:pt idx="221">
                  <c:v>19</c:v>
                </c:pt>
                <c:pt idx="222">
                  <c:v>19</c:v>
                </c:pt>
                <c:pt idx="223">
                  <c:v>19</c:v>
                </c:pt>
                <c:pt idx="224">
                  <c:v>19</c:v>
                </c:pt>
                <c:pt idx="225">
                  <c:v>19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18</c:v>
                </c:pt>
                <c:pt idx="230">
                  <c:v>18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15</c:v>
                </c:pt>
                <c:pt idx="246">
                  <c:v>15</c:v>
                </c:pt>
                <c:pt idx="247">
                  <c:v>15</c:v>
                </c:pt>
                <c:pt idx="248">
                  <c:v>15</c:v>
                </c:pt>
                <c:pt idx="249">
                  <c:v>15</c:v>
                </c:pt>
                <c:pt idx="250">
                  <c:v>15</c:v>
                </c:pt>
                <c:pt idx="251">
                  <c:v>15</c:v>
                </c:pt>
                <c:pt idx="252">
                  <c:v>14</c:v>
                </c:pt>
                <c:pt idx="253">
                  <c:v>14</c:v>
                </c:pt>
                <c:pt idx="254">
                  <c:v>14</c:v>
                </c:pt>
                <c:pt idx="255">
                  <c:v>13</c:v>
                </c:pt>
                <c:pt idx="256">
                  <c:v>13</c:v>
                </c:pt>
                <c:pt idx="257">
                  <c:v>13</c:v>
                </c:pt>
                <c:pt idx="258">
                  <c:v>13</c:v>
                </c:pt>
                <c:pt idx="259">
                  <c:v>13</c:v>
                </c:pt>
                <c:pt idx="260">
                  <c:v>13</c:v>
                </c:pt>
                <c:pt idx="261">
                  <c:v>13</c:v>
                </c:pt>
                <c:pt idx="262">
                  <c:v>13</c:v>
                </c:pt>
                <c:pt idx="263">
                  <c:v>13</c:v>
                </c:pt>
                <c:pt idx="264">
                  <c:v>13</c:v>
                </c:pt>
                <c:pt idx="265">
                  <c:v>13</c:v>
                </c:pt>
                <c:pt idx="266">
                  <c:v>13</c:v>
                </c:pt>
                <c:pt idx="267">
                  <c:v>13</c:v>
                </c:pt>
                <c:pt idx="268">
                  <c:v>13</c:v>
                </c:pt>
                <c:pt idx="269">
                  <c:v>12</c:v>
                </c:pt>
                <c:pt idx="270">
                  <c:v>12</c:v>
                </c:pt>
                <c:pt idx="271">
                  <c:v>12</c:v>
                </c:pt>
                <c:pt idx="272">
                  <c:v>12</c:v>
                </c:pt>
                <c:pt idx="273">
                  <c:v>12</c:v>
                </c:pt>
                <c:pt idx="274">
                  <c:v>12</c:v>
                </c:pt>
                <c:pt idx="275">
                  <c:v>12</c:v>
                </c:pt>
                <c:pt idx="276">
                  <c:v>12</c:v>
                </c:pt>
                <c:pt idx="277">
                  <c:v>12</c:v>
                </c:pt>
                <c:pt idx="278">
                  <c:v>11</c:v>
                </c:pt>
                <c:pt idx="279">
                  <c:v>11</c:v>
                </c:pt>
                <c:pt idx="280">
                  <c:v>11</c:v>
                </c:pt>
                <c:pt idx="281">
                  <c:v>11</c:v>
                </c:pt>
                <c:pt idx="282">
                  <c:v>11</c:v>
                </c:pt>
                <c:pt idx="283">
                  <c:v>11</c:v>
                </c:pt>
                <c:pt idx="284">
                  <c:v>11</c:v>
                </c:pt>
                <c:pt idx="285">
                  <c:v>11</c:v>
                </c:pt>
                <c:pt idx="286">
                  <c:v>11</c:v>
                </c:pt>
                <c:pt idx="287">
                  <c:v>11</c:v>
                </c:pt>
                <c:pt idx="288">
                  <c:v>11</c:v>
                </c:pt>
                <c:pt idx="289">
                  <c:v>11</c:v>
                </c:pt>
                <c:pt idx="290">
                  <c:v>11</c:v>
                </c:pt>
                <c:pt idx="291">
                  <c:v>11</c:v>
                </c:pt>
                <c:pt idx="292">
                  <c:v>11</c:v>
                </c:pt>
                <c:pt idx="293">
                  <c:v>11</c:v>
                </c:pt>
                <c:pt idx="294">
                  <c:v>10</c:v>
                </c:pt>
                <c:pt idx="295">
                  <c:v>10</c:v>
                </c:pt>
                <c:pt idx="296">
                  <c:v>10</c:v>
                </c:pt>
                <c:pt idx="297">
                  <c:v>10</c:v>
                </c:pt>
                <c:pt idx="298">
                  <c:v>10</c:v>
                </c:pt>
                <c:pt idx="299">
                  <c:v>10</c:v>
                </c:pt>
                <c:pt idx="300">
                  <c:v>10</c:v>
                </c:pt>
                <c:pt idx="301">
                  <c:v>10</c:v>
                </c:pt>
                <c:pt idx="302">
                  <c:v>10</c:v>
                </c:pt>
                <c:pt idx="303">
                  <c:v>10</c:v>
                </c:pt>
                <c:pt idx="304">
                  <c:v>10</c:v>
                </c:pt>
                <c:pt idx="305">
                  <c:v>10</c:v>
                </c:pt>
                <c:pt idx="306">
                  <c:v>10</c:v>
                </c:pt>
                <c:pt idx="307">
                  <c:v>9</c:v>
                </c:pt>
                <c:pt idx="308">
                  <c:v>9</c:v>
                </c:pt>
                <c:pt idx="309">
                  <c:v>9</c:v>
                </c:pt>
                <c:pt idx="310">
                  <c:v>9</c:v>
                </c:pt>
                <c:pt idx="311">
                  <c:v>9</c:v>
                </c:pt>
                <c:pt idx="312">
                  <c:v>9</c:v>
                </c:pt>
                <c:pt idx="313">
                  <c:v>9</c:v>
                </c:pt>
                <c:pt idx="314">
                  <c:v>9</c:v>
                </c:pt>
                <c:pt idx="315">
                  <c:v>9</c:v>
                </c:pt>
                <c:pt idx="316">
                  <c:v>9</c:v>
                </c:pt>
                <c:pt idx="317">
                  <c:v>9</c:v>
                </c:pt>
                <c:pt idx="318">
                  <c:v>9</c:v>
                </c:pt>
                <c:pt idx="319">
                  <c:v>9</c:v>
                </c:pt>
                <c:pt idx="320">
                  <c:v>9</c:v>
                </c:pt>
                <c:pt idx="321">
                  <c:v>9</c:v>
                </c:pt>
                <c:pt idx="322">
                  <c:v>8</c:v>
                </c:pt>
                <c:pt idx="323">
                  <c:v>8</c:v>
                </c:pt>
                <c:pt idx="324">
                  <c:v>8</c:v>
                </c:pt>
                <c:pt idx="325">
                  <c:v>8</c:v>
                </c:pt>
                <c:pt idx="326">
                  <c:v>8</c:v>
                </c:pt>
                <c:pt idx="327">
                  <c:v>8</c:v>
                </c:pt>
                <c:pt idx="328">
                  <c:v>8</c:v>
                </c:pt>
                <c:pt idx="329">
                  <c:v>8</c:v>
                </c:pt>
                <c:pt idx="330">
                  <c:v>8</c:v>
                </c:pt>
                <c:pt idx="331">
                  <c:v>8</c:v>
                </c:pt>
                <c:pt idx="332">
                  <c:v>8</c:v>
                </c:pt>
                <c:pt idx="333">
                  <c:v>8</c:v>
                </c:pt>
                <c:pt idx="334">
                  <c:v>8</c:v>
                </c:pt>
                <c:pt idx="335">
                  <c:v>8</c:v>
                </c:pt>
                <c:pt idx="336">
                  <c:v>8</c:v>
                </c:pt>
                <c:pt idx="337">
                  <c:v>8</c:v>
                </c:pt>
                <c:pt idx="338">
                  <c:v>8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6</c:v>
                </c:pt>
                <c:pt idx="368">
                  <c:v>6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6</c:v>
                </c:pt>
                <c:pt idx="386">
                  <c:v>6</c:v>
                </c:pt>
                <c:pt idx="387">
                  <c:v>6</c:v>
                </c:pt>
                <c:pt idx="388">
                  <c:v>6</c:v>
                </c:pt>
                <c:pt idx="389">
                  <c:v>6</c:v>
                </c:pt>
                <c:pt idx="390">
                  <c:v>6</c:v>
                </c:pt>
                <c:pt idx="391">
                  <c:v>6</c:v>
                </c:pt>
                <c:pt idx="392">
                  <c:v>6</c:v>
                </c:pt>
                <c:pt idx="393">
                  <c:v>6</c:v>
                </c:pt>
                <c:pt idx="394">
                  <c:v>6</c:v>
                </c:pt>
                <c:pt idx="395">
                  <c:v>6</c:v>
                </c:pt>
                <c:pt idx="396">
                  <c:v>6</c:v>
                </c:pt>
                <c:pt idx="397">
                  <c:v>6</c:v>
                </c:pt>
                <c:pt idx="398">
                  <c:v>6</c:v>
                </c:pt>
                <c:pt idx="399">
                  <c:v>6</c:v>
                </c:pt>
                <c:pt idx="400">
                  <c:v>5</c:v>
                </c:pt>
                <c:pt idx="401">
                  <c:v>5</c:v>
                </c:pt>
                <c:pt idx="402">
                  <c:v>5</c:v>
                </c:pt>
                <c:pt idx="403">
                  <c:v>5</c:v>
                </c:pt>
                <c:pt idx="404">
                  <c:v>5</c:v>
                </c:pt>
                <c:pt idx="405">
                  <c:v>5</c:v>
                </c:pt>
                <c:pt idx="406">
                  <c:v>5</c:v>
                </c:pt>
                <c:pt idx="407">
                  <c:v>5</c:v>
                </c:pt>
                <c:pt idx="408">
                  <c:v>5</c:v>
                </c:pt>
                <c:pt idx="409">
                  <c:v>5</c:v>
                </c:pt>
                <c:pt idx="410">
                  <c:v>5</c:v>
                </c:pt>
                <c:pt idx="411">
                  <c:v>5</c:v>
                </c:pt>
                <c:pt idx="412">
                  <c:v>5</c:v>
                </c:pt>
                <c:pt idx="413">
                  <c:v>5</c:v>
                </c:pt>
                <c:pt idx="414">
                  <c:v>5</c:v>
                </c:pt>
                <c:pt idx="415">
                  <c:v>5</c:v>
                </c:pt>
                <c:pt idx="416">
                  <c:v>5</c:v>
                </c:pt>
                <c:pt idx="417">
                  <c:v>5</c:v>
                </c:pt>
                <c:pt idx="418">
                  <c:v>5</c:v>
                </c:pt>
                <c:pt idx="419">
                  <c:v>5</c:v>
                </c:pt>
                <c:pt idx="420">
                  <c:v>5</c:v>
                </c:pt>
                <c:pt idx="421">
                  <c:v>5</c:v>
                </c:pt>
                <c:pt idx="422">
                  <c:v>5</c:v>
                </c:pt>
                <c:pt idx="423">
                  <c:v>5</c:v>
                </c:pt>
                <c:pt idx="424">
                  <c:v>5</c:v>
                </c:pt>
                <c:pt idx="425">
                  <c:v>5</c:v>
                </c:pt>
                <c:pt idx="426">
                  <c:v>5</c:v>
                </c:pt>
                <c:pt idx="427">
                  <c:v>5</c:v>
                </c:pt>
                <c:pt idx="428">
                  <c:v>5</c:v>
                </c:pt>
                <c:pt idx="429">
                  <c:v>5</c:v>
                </c:pt>
                <c:pt idx="430">
                  <c:v>5</c:v>
                </c:pt>
                <c:pt idx="431">
                  <c:v>5</c:v>
                </c:pt>
                <c:pt idx="432">
                  <c:v>5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3</c:v>
                </c:pt>
                <c:pt idx="518">
                  <c:v>3</c:v>
                </c:pt>
                <c:pt idx="519">
                  <c:v>3</c:v>
                </c:pt>
                <c:pt idx="520">
                  <c:v>3</c:v>
                </c:pt>
                <c:pt idx="521">
                  <c:v>3</c:v>
                </c:pt>
                <c:pt idx="522">
                  <c:v>3</c:v>
                </c:pt>
                <c:pt idx="523">
                  <c:v>3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</c:v>
                </c:pt>
                <c:pt idx="528">
                  <c:v>3</c:v>
                </c:pt>
                <c:pt idx="529">
                  <c:v>3</c:v>
                </c:pt>
                <c:pt idx="530">
                  <c:v>3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3</c:v>
                </c:pt>
                <c:pt idx="535">
                  <c:v>3</c:v>
                </c:pt>
                <c:pt idx="536">
                  <c:v>3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3</c:v>
                </c:pt>
                <c:pt idx="558">
                  <c:v>3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3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3</c:v>
                </c:pt>
                <c:pt idx="570">
                  <c:v>3</c:v>
                </c:pt>
                <c:pt idx="571">
                  <c:v>3</c:v>
                </c:pt>
                <c:pt idx="572">
                  <c:v>3</c:v>
                </c:pt>
                <c:pt idx="573">
                  <c:v>3</c:v>
                </c:pt>
                <c:pt idx="574">
                  <c:v>3</c:v>
                </c:pt>
                <c:pt idx="575">
                  <c:v>3</c:v>
                </c:pt>
                <c:pt idx="576">
                  <c:v>3</c:v>
                </c:pt>
                <c:pt idx="577">
                  <c:v>3</c:v>
                </c:pt>
                <c:pt idx="578">
                  <c:v>3</c:v>
                </c:pt>
                <c:pt idx="579">
                  <c:v>3</c:v>
                </c:pt>
                <c:pt idx="580">
                  <c:v>3</c:v>
                </c:pt>
                <c:pt idx="581">
                  <c:v>3</c:v>
                </c:pt>
                <c:pt idx="582">
                  <c:v>3</c:v>
                </c:pt>
                <c:pt idx="583">
                  <c:v>3</c:v>
                </c:pt>
                <c:pt idx="584">
                  <c:v>3</c:v>
                </c:pt>
                <c:pt idx="585">
                  <c:v>3</c:v>
                </c:pt>
                <c:pt idx="586">
                  <c:v>3</c:v>
                </c:pt>
                <c:pt idx="587">
                  <c:v>3</c:v>
                </c:pt>
                <c:pt idx="588">
                  <c:v>3</c:v>
                </c:pt>
                <c:pt idx="589">
                  <c:v>3</c:v>
                </c:pt>
                <c:pt idx="590">
                  <c:v>3</c:v>
                </c:pt>
                <c:pt idx="591">
                  <c:v>3</c:v>
                </c:pt>
                <c:pt idx="592">
                  <c:v>3</c:v>
                </c:pt>
                <c:pt idx="593">
                  <c:v>3</c:v>
                </c:pt>
                <c:pt idx="594">
                  <c:v>3</c:v>
                </c:pt>
                <c:pt idx="595">
                  <c:v>3</c:v>
                </c:pt>
                <c:pt idx="596">
                  <c:v>3</c:v>
                </c:pt>
                <c:pt idx="597">
                  <c:v>3</c:v>
                </c:pt>
                <c:pt idx="598">
                  <c:v>3</c:v>
                </c:pt>
                <c:pt idx="599">
                  <c:v>3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2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2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2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2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2</c:v>
                </c:pt>
                <c:pt idx="704">
                  <c:v>2</c:v>
                </c:pt>
                <c:pt idx="705">
                  <c:v>2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308736"/>
        <c:axId val="116309312"/>
      </c:scatterChart>
      <c:valAx>
        <c:axId val="116308736"/>
        <c:scaling>
          <c:orientation val="minMax"/>
          <c:max val="117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b="0">
                    <a:latin typeface="cmr10" panose="020B0500000000000000" pitchFamily="34" charset="0"/>
                  </a:rPr>
                  <a:t>brand</a:t>
                </a:r>
              </a:p>
            </c:rich>
          </c:tx>
          <c:layout>
            <c:manualLayout>
              <c:xMode val="edge"/>
              <c:yMode val="edge"/>
              <c:x val="0.47902256699381873"/>
              <c:y val="0.87376725838264302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116309312"/>
        <c:crossesAt val="1"/>
        <c:crossBetween val="midCat"/>
        <c:majorUnit val="200"/>
      </c:valAx>
      <c:valAx>
        <c:axId val="116309312"/>
        <c:scaling>
          <c:logBase val="10"/>
          <c:orientation val="minMax"/>
          <c:max val="2000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>
                    <a:latin typeface="cmr10" panose="020B0500000000000000" pitchFamily="34" charset="0"/>
                  </a:defRPr>
                </a:pPr>
                <a:r>
                  <a:rPr lang="en-US" b="0">
                    <a:latin typeface="cmr10" panose="020B0500000000000000" pitchFamily="34" charset="0"/>
                  </a:rPr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1163087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744232"/>
              </p:ext>
            </p:extLst>
          </p:nvPr>
        </p:nvGraphicFramePr>
        <p:xfrm>
          <a:off x="-137" y="0"/>
          <a:ext cx="288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074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159602"/>
              </p:ext>
            </p:extLst>
          </p:nvPr>
        </p:nvGraphicFramePr>
        <p:xfrm>
          <a:off x="-137" y="0"/>
          <a:ext cx="288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05864"/>
              </p:ext>
            </p:extLst>
          </p:nvPr>
        </p:nvGraphicFramePr>
        <p:xfrm>
          <a:off x="-137" y="0"/>
          <a:ext cx="288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53853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Benutzerdefiniert</PresentationFormat>
  <Paragraphs>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8</cp:revision>
  <dcterms:created xsi:type="dcterms:W3CDTF">2017-08-23T15:53:40Z</dcterms:created>
  <dcterms:modified xsi:type="dcterms:W3CDTF">2017-09-05T10:49:00Z</dcterms:modified>
</cp:coreProperties>
</file>